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64"/>
  </p:notesMasterIdLst>
  <p:sldIdLst>
    <p:sldId id="713" r:id="rId3"/>
    <p:sldId id="702" r:id="rId4"/>
    <p:sldId id="723" r:id="rId5"/>
    <p:sldId id="283" r:id="rId6"/>
    <p:sldId id="663" r:id="rId7"/>
    <p:sldId id="703" r:id="rId8"/>
    <p:sldId id="661" r:id="rId9"/>
    <p:sldId id="610" r:id="rId10"/>
    <p:sldId id="560" r:id="rId11"/>
    <p:sldId id="585" r:id="rId12"/>
    <p:sldId id="706" r:id="rId13"/>
    <p:sldId id="637" r:id="rId14"/>
    <p:sldId id="722" r:id="rId15"/>
    <p:sldId id="479" r:id="rId16"/>
    <p:sldId id="558" r:id="rId17"/>
    <p:sldId id="632" r:id="rId18"/>
    <p:sldId id="578" r:id="rId19"/>
    <p:sldId id="701" r:id="rId20"/>
    <p:sldId id="729" r:id="rId21"/>
    <p:sldId id="636" r:id="rId22"/>
    <p:sldId id="586" r:id="rId23"/>
    <p:sldId id="592" r:id="rId24"/>
    <p:sldId id="641" r:id="rId25"/>
    <p:sldId id="595" r:id="rId26"/>
    <p:sldId id="642" r:id="rId27"/>
    <p:sldId id="587" r:id="rId28"/>
    <p:sldId id="673" r:id="rId29"/>
    <p:sldId id="281" r:id="rId30"/>
    <p:sldId id="1246" r:id="rId31"/>
    <p:sldId id="721" r:id="rId32"/>
    <p:sldId id="555" r:id="rId33"/>
    <p:sldId id="607" r:id="rId34"/>
    <p:sldId id="600" r:id="rId35"/>
    <p:sldId id="282" r:id="rId36"/>
    <p:sldId id="492" r:id="rId37"/>
    <p:sldId id="591" r:id="rId38"/>
    <p:sldId id="643" r:id="rId39"/>
    <p:sldId id="630" r:id="rId40"/>
    <p:sldId id="720" r:id="rId41"/>
    <p:sldId id="704" r:id="rId42"/>
    <p:sldId id="557" r:id="rId43"/>
    <p:sldId id="633" r:id="rId44"/>
    <p:sldId id="728" r:id="rId45"/>
    <p:sldId id="598" r:id="rId46"/>
    <p:sldId id="645" r:id="rId47"/>
    <p:sldId id="699" r:id="rId48"/>
    <p:sldId id="588" r:id="rId49"/>
    <p:sldId id="731" r:id="rId50"/>
    <p:sldId id="619" r:id="rId51"/>
    <p:sldId id="631" r:id="rId52"/>
    <p:sldId id="1243" r:id="rId53"/>
    <p:sldId id="682" r:id="rId54"/>
    <p:sldId id="264" r:id="rId55"/>
    <p:sldId id="708" r:id="rId56"/>
    <p:sldId id="653" r:id="rId57"/>
    <p:sldId id="262" r:id="rId58"/>
    <p:sldId id="662" r:id="rId59"/>
    <p:sldId id="1247" r:id="rId60"/>
    <p:sldId id="271" r:id="rId61"/>
    <p:sldId id="1723" r:id="rId62"/>
    <p:sldId id="1728" r:id="rId63"/>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amp;目录页" id="{4C8F022F-598F-46C2-8DC4-1C2A07370D57}">
          <p14:sldIdLst>
            <p14:sldId id="713"/>
            <p14:sldId id="702"/>
          </p14:sldIdLst>
        </p14:section>
        <p14:section name="第一部分" id="{F7D54054-9214-4D57-9344-FEA34A8BEE63}">
          <p14:sldIdLst>
            <p14:sldId id="723"/>
            <p14:sldId id="283"/>
            <p14:sldId id="663"/>
            <p14:sldId id="703"/>
            <p14:sldId id="661"/>
            <p14:sldId id="610"/>
            <p14:sldId id="560"/>
            <p14:sldId id="585"/>
            <p14:sldId id="706"/>
            <p14:sldId id="637"/>
          </p14:sldIdLst>
        </p14:section>
        <p14:section name="第二部分" id="{9428790D-F253-42BF-A5E9-1594622CA96F}">
          <p14:sldIdLst>
            <p14:sldId id="722"/>
            <p14:sldId id="479"/>
            <p14:sldId id="558"/>
            <p14:sldId id="632"/>
            <p14:sldId id="578"/>
            <p14:sldId id="701"/>
            <p14:sldId id="729"/>
            <p14:sldId id="636"/>
            <p14:sldId id="586"/>
            <p14:sldId id="592"/>
            <p14:sldId id="641"/>
            <p14:sldId id="595"/>
            <p14:sldId id="642"/>
            <p14:sldId id="587"/>
            <p14:sldId id="673"/>
            <p14:sldId id="281"/>
            <p14:sldId id="1246"/>
          </p14:sldIdLst>
        </p14:section>
        <p14:section name="第三部分" id="{28DAFFFF-8C40-4BFE-9075-6147BDB6736B}">
          <p14:sldIdLst>
            <p14:sldId id="721"/>
            <p14:sldId id="555"/>
            <p14:sldId id="607"/>
            <p14:sldId id="600"/>
            <p14:sldId id="282"/>
            <p14:sldId id="492"/>
            <p14:sldId id="591"/>
            <p14:sldId id="643"/>
            <p14:sldId id="630"/>
          </p14:sldIdLst>
        </p14:section>
        <p14:section name="第四部分" id="{674F0F8A-61D0-4D78-9167-D4DB6777FC85}">
          <p14:sldIdLst>
            <p14:sldId id="720"/>
            <p14:sldId id="704"/>
            <p14:sldId id="557"/>
            <p14:sldId id="633"/>
            <p14:sldId id="728"/>
            <p14:sldId id="598"/>
            <p14:sldId id="645"/>
            <p14:sldId id="699"/>
            <p14:sldId id="588"/>
            <p14:sldId id="731"/>
            <p14:sldId id="619"/>
            <p14:sldId id="631"/>
            <p14:sldId id="1243"/>
            <p14:sldId id="682"/>
            <p14:sldId id="264"/>
            <p14:sldId id="708"/>
          </p14:sldIdLst>
        </p14:section>
        <p14:section name="尾页" id="{D2E5E9E3-3D08-4FBB-A29A-5CE7CF7FAA0A}">
          <p14:sldIdLst>
            <p14:sldId id="653"/>
            <p14:sldId id="262"/>
            <p14:sldId id="662"/>
            <p14:sldId id="1247"/>
            <p14:sldId id="271"/>
            <p14:sldId id="1723"/>
            <p14:sldId id="17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5B"/>
    <a:srgbClr val="E6E6E6"/>
    <a:srgbClr val="CCAF00"/>
    <a:srgbClr val="FFFFFF"/>
    <a:srgbClr val="85C226"/>
    <a:srgbClr val="202020"/>
    <a:srgbClr val="1F1F1F"/>
    <a:srgbClr val="1A1A1A"/>
    <a:srgbClr val="B8E474"/>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3419" autoAdjust="0"/>
  </p:normalViewPr>
  <p:slideViewPr>
    <p:cSldViewPr snapToGrid="0">
      <p:cViewPr varScale="1">
        <p:scale>
          <a:sx n="78" d="100"/>
          <a:sy n="78" d="100"/>
        </p:scale>
        <p:origin x="120" y="11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1/relationships/chartColorStyle" Target="colors9.xml"/><Relationship Id="rId1" Type="http://schemas.microsoft.com/office/2011/relationships/chartStyle" Target="style9.xml"/><Relationship Id="rId6" Type="http://schemas.openxmlformats.org/officeDocument/2006/relationships/package" Target="../embeddings/Microsoft_Excel_Worksheet8.xlsx"/><Relationship Id="rId5" Type="http://schemas.openxmlformats.org/officeDocument/2006/relationships/image" Target="../media/image24.png"/><Relationship Id="rId4" Type="http://schemas.openxmlformats.org/officeDocument/2006/relationships/image" Target="../media/image2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zh-CN" dirty="0">
                <a:latin typeface="微软雅黑" panose="020B0503020204020204" pitchFamily="34" charset="-122"/>
              </a:rPr>
              <a:t>小标题</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43-4D8D-B035-6BD7C5F2CF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43-4D8D-B035-6BD7C5F2CF85}"/>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543-4D8D-B035-6BD7C5F2CF85}"/>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9543-4D8D-B035-6BD7C5F2CF85}"/>
              </c:ext>
            </c:extLst>
          </c:dPt>
          <c:cat>
            <c:strRef>
              <c:f>Sheet1!$A$2:$A$5</c:f>
              <c:strCache>
                <c:ptCount val="4"/>
                <c:pt idx="0">
                  <c:v>一季度</c:v>
                </c:pt>
                <c:pt idx="1">
                  <c:v>二季度</c:v>
                </c:pt>
                <c:pt idx="2">
                  <c:v>三季度</c:v>
                </c:pt>
                <c:pt idx="3">
                  <c:v>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09E-4337-BD87-A852208DED5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2.5669291338582676E-2"/>
          <c:y val="6.8341400458926518E-2"/>
          <c:w val="0.95809523809523811"/>
          <c:h val="0.7332892214464849"/>
        </c:manualLayout>
      </c:layout>
      <c:bar3DChart>
        <c:barDir val="col"/>
        <c:grouping val="clustered"/>
        <c:varyColors val="0"/>
        <c:ser>
          <c:idx val="0"/>
          <c:order val="0"/>
          <c:tx>
            <c:strRef>
              <c:f>Sheet1!$B$1</c:f>
              <c:strCache>
                <c:ptCount val="1"/>
                <c:pt idx="0">
                  <c:v>系列 1</c:v>
                </c:pt>
              </c:strCache>
            </c:strRef>
          </c:tx>
          <c:spPr>
            <a:gradFill flip="none" rotWithShape="1">
              <a:gsLst>
                <a:gs pos="59000">
                  <a:srgbClr val="85C226">
                    <a:alpha val="30000"/>
                  </a:srgbClr>
                </a:gs>
                <a:gs pos="0">
                  <a:schemeClr val="accent2"/>
                </a:gs>
                <a:gs pos="100000">
                  <a:schemeClr val="accent2">
                    <a:alpha val="0"/>
                  </a:schemeClr>
                </a:gs>
              </a:gsLst>
              <a:lin ang="5400000" scaled="1"/>
              <a:tileRect/>
            </a:gradFill>
            <a:ln>
              <a:noFill/>
            </a:ln>
            <a:effectLst/>
            <a:sp3d/>
          </c:spPr>
          <c:invertIfNegative val="0"/>
          <c:dLbls>
            <c:dLbl>
              <c:idx val="0"/>
              <c:layout>
                <c:manualLayout>
                  <c:x val="1.1428571428571411E-2"/>
                  <c:y val="-4.8338357081057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D6-426E-A809-78E612297070}"/>
                </c:ext>
              </c:extLst>
            </c:dLbl>
            <c:dLbl>
              <c:idx val="1"/>
              <c:layout>
                <c:manualLayout>
                  <c:x val="1.5238095238095238E-2"/>
                  <c:y val="-3.3232620493227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D6-426E-A809-78E612297070}"/>
                </c:ext>
              </c:extLst>
            </c:dLbl>
            <c:dLbl>
              <c:idx val="2"/>
              <c:layout>
                <c:manualLayout>
                  <c:x val="1.9047619047618976E-2"/>
                  <c:y val="-3.3232620493227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D6-426E-A809-78E612297070}"/>
                </c:ext>
              </c:extLst>
            </c:dLbl>
            <c:dLbl>
              <c:idx val="3"/>
              <c:layout>
                <c:manualLayout>
                  <c:x val="1.7142857142857144E-2"/>
                  <c:y val="-3.6253767810793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D6-426E-A809-78E612297070}"/>
                </c:ext>
              </c:extLst>
            </c:dLbl>
            <c:spPr>
              <a:noFill/>
              <a:ln>
                <a:noFill/>
              </a:ln>
              <a:effectLst/>
            </c:spPr>
            <c:txPr>
              <a:bodyPr rot="0" spcFirstLastPara="1" vertOverflow="ellipsis" vert="horz" wrap="square" anchor="ctr" anchorCtr="1"/>
              <a:lstStyle/>
              <a:p>
                <a:pPr>
                  <a:defRPr sz="2000" b="1" i="0" u="none" strike="noStrike" kern="1200" baseline="0">
                    <a:solidFill>
                      <a:schemeClr val="accent1"/>
                    </a:solidFill>
                    <a:latin typeface="+mj-ea"/>
                    <a:ea typeface="+mj-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BD6-426E-A809-78E612297070}"/>
            </c:ext>
          </c:extLst>
        </c:ser>
        <c:dLbls>
          <c:showLegendKey val="0"/>
          <c:showVal val="0"/>
          <c:showCatName val="0"/>
          <c:showSerName val="0"/>
          <c:showPercent val="0"/>
          <c:showBubbleSize val="0"/>
        </c:dLbls>
        <c:gapWidth val="141"/>
        <c:shape val="box"/>
        <c:axId val="50161503"/>
        <c:axId val="1875417967"/>
        <c:axId val="0"/>
      </c:bar3DChart>
      <c:catAx>
        <c:axId val="5016150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75417967"/>
        <c:crosses val="autoZero"/>
        <c:auto val="1"/>
        <c:lblAlgn val="ctr"/>
        <c:lblOffset val="100"/>
        <c:noMultiLvlLbl val="0"/>
      </c:catAx>
      <c:valAx>
        <c:axId val="1875417967"/>
        <c:scaling>
          <c:orientation val="minMax"/>
        </c:scaling>
        <c:delete val="1"/>
        <c:axPos val="l"/>
        <c:numFmt formatCode="General" sourceLinked="1"/>
        <c:majorTickMark val="none"/>
        <c:minorTickMark val="none"/>
        <c:tickLblPos val="nextTo"/>
        <c:crossAx val="5016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同比</c:v>
                </c:pt>
              </c:strCache>
            </c:strRef>
          </c:tx>
          <c:spPr>
            <a:ln w="31750" cap="rnd">
              <a:solidFill>
                <a:schemeClr val="accent1"/>
              </a:solidFill>
              <a:round/>
            </a:ln>
            <a:effectLst/>
          </c:spPr>
          <c:marker>
            <c:symbol val="diamond"/>
            <c:size val="15"/>
            <c:spPr>
              <a:solidFill>
                <a:schemeClr val="accent2"/>
              </a:solidFill>
              <a:ln w="9525">
                <a:solidFill>
                  <a:schemeClr val="accent2"/>
                </a:solidFill>
              </a:ln>
              <a:effectLst/>
            </c:spPr>
          </c:marker>
          <c:dLbls>
            <c:dLbl>
              <c:idx val="0"/>
              <c:layout>
                <c:manualLayout>
                  <c:x val="-5.8083722480806899E-2"/>
                  <c:y val="5.5000997252432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EA-4781-B5F3-9286FB6EEBB6}"/>
                </c:ext>
              </c:extLst>
            </c:dLbl>
            <c:dLbl>
              <c:idx val="1"/>
              <c:layout>
                <c:manualLayout>
                  <c:x val="-6.0228120290231425E-2"/>
                  <c:y val="-7.1094428981339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EA-4781-B5F3-9286FB6EEBB6}"/>
                </c:ext>
              </c:extLst>
            </c:dLbl>
            <c:dLbl>
              <c:idx val="2"/>
              <c:layout>
                <c:manualLayout>
                  <c:x val="-6.0232694011761921E-2"/>
                  <c:y val="6.1967332261707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EA-4781-B5F3-9286FB6EEBB6}"/>
                </c:ext>
              </c:extLst>
            </c:dLbl>
            <c:dLbl>
              <c:idx val="3"/>
              <c:layout>
                <c:manualLayout>
                  <c:x val="-0.10110262262274471"/>
                  <c:y val="-6.9678648031660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EA-4781-B5F3-9286FB6EEBB6}"/>
                </c:ext>
              </c:extLst>
            </c:dLbl>
            <c:dLbl>
              <c:idx val="4"/>
              <c:layout>
                <c:manualLayout>
                  <c:x val="-5.3773074636867764E-2"/>
                  <c:y val="-7.0408908134145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EA-4781-B5F3-9286FB6EEBB6}"/>
                </c:ext>
              </c:extLst>
            </c:dLbl>
            <c:dLbl>
              <c:idx val="5"/>
              <c:layout>
                <c:manualLayout>
                  <c:x val="-5.377307463686784E-2"/>
                  <c:y val="7.7315494589580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EA-4781-B5F3-9286FB6EEBB6}"/>
                </c:ext>
              </c:extLst>
            </c:dLbl>
            <c:spPr>
              <a:solidFill>
                <a:schemeClr val="accent2"/>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Sheet1!$A$3:$A$8</c:f>
              <c:strCache>
                <c:ptCount val="6"/>
                <c:pt idx="0">
                  <c:v>11年</c:v>
                </c:pt>
                <c:pt idx="1">
                  <c:v>12年</c:v>
                </c:pt>
                <c:pt idx="2">
                  <c:v>13年</c:v>
                </c:pt>
                <c:pt idx="3">
                  <c:v>14年</c:v>
                </c:pt>
                <c:pt idx="4">
                  <c:v>15年</c:v>
                </c:pt>
                <c:pt idx="5">
                  <c:v>16年</c:v>
                </c:pt>
              </c:strCache>
            </c:strRef>
          </c:cat>
          <c:val>
            <c:numRef>
              <c:f>Sheet1!$B$3:$B$8</c:f>
              <c:numCache>
                <c:formatCode>0.0%</c:formatCode>
                <c:ptCount val="6"/>
                <c:pt idx="0">
                  <c:v>9.5000000000000001E-2</c:v>
                </c:pt>
                <c:pt idx="1">
                  <c:v>0.12</c:v>
                </c:pt>
                <c:pt idx="2">
                  <c:v>0.05</c:v>
                </c:pt>
                <c:pt idx="3">
                  <c:v>7.2999999999999995E-2</c:v>
                </c:pt>
                <c:pt idx="4">
                  <c:v>0.12</c:v>
                </c:pt>
                <c:pt idx="5">
                  <c:v>0.08</c:v>
                </c:pt>
              </c:numCache>
            </c:numRef>
          </c:val>
          <c:smooth val="0"/>
          <c:extLst>
            <c:ext xmlns:c16="http://schemas.microsoft.com/office/drawing/2014/chart" uri="{C3380CC4-5D6E-409C-BE32-E72D297353CC}">
              <c16:uniqueId val="{00000008-EBEA-4781-B5F3-9286FB6EEBB6}"/>
            </c:ext>
          </c:extLst>
        </c:ser>
        <c:dLbls>
          <c:showLegendKey val="0"/>
          <c:showVal val="0"/>
          <c:showCatName val="0"/>
          <c:showSerName val="0"/>
          <c:showPercent val="0"/>
          <c:showBubbleSize val="0"/>
        </c:dLbls>
        <c:marker val="1"/>
        <c:smooth val="0"/>
        <c:axId val="208360960"/>
        <c:axId val="189440576"/>
      </c:lineChart>
      <c:catAx>
        <c:axId val="20836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9440576"/>
        <c:crosses val="autoZero"/>
        <c:auto val="1"/>
        <c:lblAlgn val="ctr"/>
        <c:lblOffset val="100"/>
        <c:noMultiLvlLbl val="0"/>
      </c:catAx>
      <c:valAx>
        <c:axId val="189440576"/>
        <c:scaling>
          <c:orientation val="minMax"/>
        </c:scaling>
        <c:delete val="1"/>
        <c:axPos val="l"/>
        <c:numFmt formatCode="0.0%" sourceLinked="1"/>
        <c:majorTickMark val="none"/>
        <c:minorTickMark val="none"/>
        <c:tickLblPos val="none"/>
        <c:crossAx val="20836096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3288841943537"/>
          <c:y val="0.12179586706591254"/>
          <c:w val="0.79996711158056455"/>
          <c:h val="0.8782041329340875"/>
        </c:manualLayout>
      </c:layout>
      <c:barChart>
        <c:barDir val="bar"/>
        <c:grouping val="clustered"/>
        <c:varyColors val="0"/>
        <c:ser>
          <c:idx val="0"/>
          <c:order val="0"/>
          <c:tx>
            <c:strRef>
              <c:f>Sheet1!$B$1</c:f>
              <c:strCache>
                <c:ptCount val="1"/>
                <c:pt idx="0">
                  <c:v>系列 1</c:v>
                </c:pt>
              </c:strCache>
            </c:strRef>
          </c:tx>
          <c:spPr>
            <a:solidFill>
              <a:schemeClr val="accent2"/>
            </a:solidFill>
            <a:ln>
              <a:noFill/>
            </a:ln>
            <a:effectLst/>
          </c:spPr>
          <c:invertIfNegative val="0"/>
          <c:dPt>
            <c:idx val="3"/>
            <c:invertIfNegative val="0"/>
            <c:bubble3D val="0"/>
            <c:spPr>
              <a:solidFill>
                <a:schemeClr val="accent5"/>
              </a:solidFill>
              <a:ln>
                <a:noFill/>
              </a:ln>
              <a:effectLst/>
            </c:spPr>
            <c:extLst>
              <c:ext xmlns:c16="http://schemas.microsoft.com/office/drawing/2014/chart" uri="{C3380CC4-5D6E-409C-BE32-E72D297353CC}">
                <c16:uniqueId val="{00000000-7A19-4DEA-8D5C-8C3DB6417DB0}"/>
              </c:ext>
            </c:extLst>
          </c:dPt>
          <c:dLbls>
            <c:spPr>
              <a:solidFill>
                <a:schemeClr val="accent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类别 1</c:v>
                </c:pt>
                <c:pt idx="1">
                  <c:v>类别 2</c:v>
                </c:pt>
                <c:pt idx="2">
                  <c:v>类别 3</c:v>
                </c:pt>
                <c:pt idx="3">
                  <c:v>类别 4</c:v>
                </c:pt>
                <c:pt idx="4">
                  <c:v>类别 5</c:v>
                </c:pt>
                <c:pt idx="5">
                  <c:v>类别 6</c:v>
                </c:pt>
              </c:strCache>
            </c:strRef>
          </c:cat>
          <c:val>
            <c:numRef>
              <c:f>Sheet1!$B$2:$B$7</c:f>
              <c:numCache>
                <c:formatCode>General</c:formatCode>
                <c:ptCount val="6"/>
                <c:pt idx="0">
                  <c:v>2.1</c:v>
                </c:pt>
                <c:pt idx="1">
                  <c:v>2.5</c:v>
                </c:pt>
                <c:pt idx="2">
                  <c:v>3.5</c:v>
                </c:pt>
                <c:pt idx="3">
                  <c:v>4.0999999999999996</c:v>
                </c:pt>
                <c:pt idx="4">
                  <c:v>5.0999999999999996</c:v>
                </c:pt>
                <c:pt idx="5">
                  <c:v>6.6</c:v>
                </c:pt>
              </c:numCache>
            </c:numRef>
          </c:val>
          <c:extLst>
            <c:ext xmlns:c16="http://schemas.microsoft.com/office/drawing/2014/chart" uri="{C3380CC4-5D6E-409C-BE32-E72D297353CC}">
              <c16:uniqueId val="{00000000-5E4B-4751-BFC8-530BAC075587}"/>
            </c:ext>
          </c:extLst>
        </c:ser>
        <c:dLbls>
          <c:showLegendKey val="0"/>
          <c:showVal val="0"/>
          <c:showCatName val="0"/>
          <c:showSerName val="0"/>
          <c:showPercent val="0"/>
          <c:showBubbleSize val="0"/>
        </c:dLbls>
        <c:gapWidth val="135"/>
        <c:axId val="1727767056"/>
        <c:axId val="1732519312"/>
      </c:barChart>
      <c:catAx>
        <c:axId val="172776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32519312"/>
        <c:crosses val="autoZero"/>
        <c:auto val="1"/>
        <c:lblAlgn val="ctr"/>
        <c:lblOffset val="100"/>
        <c:noMultiLvlLbl val="0"/>
      </c:catAx>
      <c:valAx>
        <c:axId val="1732519312"/>
        <c:scaling>
          <c:orientation val="minMax"/>
        </c:scaling>
        <c:delete val="1"/>
        <c:axPos val="b"/>
        <c:numFmt formatCode="General" sourceLinked="1"/>
        <c:majorTickMark val="none"/>
        <c:minorTickMark val="none"/>
        <c:tickLblPos val="nextTo"/>
        <c:crossAx val="1727767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0F0-4C18-A845-22DCA00AB37C}"/>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0F0-4C18-A845-22DCA00AB37C}"/>
            </c:ext>
          </c:extLst>
        </c:ser>
        <c:dLbls>
          <c:showLegendKey val="0"/>
          <c:showVal val="0"/>
          <c:showCatName val="0"/>
          <c:showSerName val="0"/>
          <c:showPercent val="0"/>
          <c:showBubbleSize val="0"/>
        </c:dLbls>
        <c:gapWidth val="219"/>
        <c:overlap val="-27"/>
        <c:axId val="1516166000"/>
        <c:axId val="2092336528"/>
      </c:barChart>
      <c:catAx>
        <c:axId val="151616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2336528"/>
        <c:crosses val="autoZero"/>
        <c:auto val="1"/>
        <c:lblAlgn val="ctr"/>
        <c:lblOffset val="100"/>
        <c:noMultiLvlLbl val="0"/>
      </c:catAx>
      <c:valAx>
        <c:axId val="209233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616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zh-CN" sz="2000" dirty="0">
                <a:solidFill>
                  <a:schemeClr val="tx1"/>
                </a:solidFill>
                <a:latin typeface="微软雅黑" panose="020B0503020204020204" pitchFamily="34" charset="-122"/>
              </a:rPr>
              <a:t>请输入</a:t>
            </a:r>
            <a:r>
              <a:rPr lang="zh-CN" altLang="en-US" sz="2000" dirty="0">
                <a:solidFill>
                  <a:schemeClr val="tx1"/>
                </a:solidFill>
                <a:latin typeface="微软雅黑" panose="020B0503020204020204" pitchFamily="34" charset="-122"/>
              </a:rPr>
              <a:t>小标题</a:t>
            </a:r>
            <a:endParaRPr lang="zh-CN" sz="2000" dirty="0">
              <a:solidFill>
                <a:schemeClr val="tx1"/>
              </a:solidFill>
              <a:latin typeface="微软雅黑" panose="020B0503020204020204" pitchFamily="34" charset="-122"/>
            </a:endParaRPr>
          </a:p>
        </c:rich>
      </c:tx>
      <c:layout>
        <c:manualLayout>
          <c:xMode val="edge"/>
          <c:yMode val="edge"/>
          <c:x val="0.30789013122617631"/>
          <c:y val="1.6646190250662791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8365008916119149E-2"/>
          <c:y val="0.20895141234841486"/>
          <c:w val="0.78181184175964502"/>
          <c:h val="0.55264346744075088"/>
        </c:manualLayout>
      </c:layout>
      <c:barChart>
        <c:barDir val="col"/>
        <c:grouping val="clustered"/>
        <c:varyColors val="0"/>
        <c:ser>
          <c:idx val="0"/>
          <c:order val="0"/>
          <c:tx>
            <c:strRef>
              <c:f>Sheet1!$B$1</c:f>
              <c:strCache>
                <c:ptCount val="1"/>
                <c:pt idx="0">
                  <c:v>2018年</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517-4453-887C-6DDCBCAD1EDE}"/>
            </c:ext>
          </c:extLst>
        </c:ser>
        <c:ser>
          <c:idx val="1"/>
          <c:order val="1"/>
          <c:tx>
            <c:strRef>
              <c:f>Sheet1!$C$1</c:f>
              <c:strCache>
                <c:ptCount val="1"/>
                <c:pt idx="0">
                  <c:v>2019年</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517-4453-887C-6DDCBCAD1EDE}"/>
            </c:ext>
          </c:extLst>
        </c:ser>
        <c:dLbls>
          <c:showLegendKey val="0"/>
          <c:showVal val="0"/>
          <c:showCatName val="0"/>
          <c:showSerName val="0"/>
          <c:showPercent val="0"/>
          <c:showBubbleSize val="0"/>
        </c:dLbls>
        <c:gapWidth val="178"/>
        <c:overlap val="-26"/>
        <c:axId val="304356288"/>
        <c:axId val="32526352"/>
      </c:barChart>
      <c:lineChart>
        <c:grouping val="standard"/>
        <c:varyColors val="0"/>
        <c:ser>
          <c:idx val="2"/>
          <c:order val="2"/>
          <c:tx>
            <c:strRef>
              <c:f>Sheet1!$D$1</c:f>
              <c:strCache>
                <c:ptCount val="1"/>
                <c:pt idx="0">
                  <c:v>同比</c:v>
                </c:pt>
              </c:strCache>
            </c:strRef>
          </c:tx>
          <c:spPr>
            <a:ln w="28575" cap="rnd">
              <a:solidFill>
                <a:schemeClr val="accent5"/>
              </a:solidFill>
              <a:round/>
            </a:ln>
            <a:effectLst/>
          </c:spPr>
          <c:marker>
            <c:symbol val="circle"/>
            <c:size val="40"/>
            <c:spPr>
              <a:solidFill>
                <a:schemeClr val="accent5"/>
              </a:solidFill>
              <a:ln w="9525">
                <a:noFill/>
              </a:ln>
              <a:effectLst/>
            </c:spPr>
          </c:marker>
          <c:dLbls>
            <c:dLbl>
              <c:idx val="0"/>
              <c:layout>
                <c:manualLayout>
                  <c:x val="-9.4053751348605386E-2"/>
                  <c:y val="-2.7743650417772331E-3"/>
                </c:manualLayout>
              </c:layout>
              <c:tx>
                <c:rich>
                  <a:bodyPr/>
                  <a:lstStyle/>
                  <a:p>
                    <a:fld id="{10BBC9AC-FB92-4090-9FFB-A3768E74F1D0}" type="VALUE">
                      <a:rPr lang="en-US" altLang="zh-CN">
                        <a:latin typeface="微软雅黑" panose="020B0503020204020204" pitchFamily="34" charset="-122"/>
                      </a:rPr>
                      <a:pPr/>
                      <a:t>[值]</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517-4453-887C-6DDCBCAD1EDE}"/>
                </c:ext>
              </c:extLst>
            </c:dLbl>
            <c:dLbl>
              <c:idx val="1"/>
              <c:layout>
                <c:manualLayout>
                  <c:x val="-7.8044602182885336E-2"/>
                  <c:y val="-2.7743650417771317E-3"/>
                </c:manualLayout>
              </c:layout>
              <c:tx>
                <c:rich>
                  <a:bodyPr/>
                  <a:lstStyle/>
                  <a:p>
                    <a:fld id="{5922070E-8400-4524-A855-3F1BE9B469C1}" type="VALUE">
                      <a:rPr lang="en-US" altLang="zh-CN">
                        <a:latin typeface="微软雅黑" panose="020B0503020204020204" pitchFamily="34" charset="-122"/>
                      </a:rPr>
                      <a:pPr/>
                      <a:t>[值]</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517-4453-887C-6DDCBCAD1EDE}"/>
                </c:ext>
              </c:extLst>
            </c:dLbl>
            <c:dLbl>
              <c:idx val="2"/>
              <c:layout>
                <c:manualLayout>
                  <c:x val="-8.6049176765745333E-2"/>
                  <c:y val="0"/>
                </c:manualLayout>
              </c:layout>
              <c:tx>
                <c:rich>
                  <a:bodyPr/>
                  <a:lstStyle/>
                  <a:p>
                    <a:fld id="{CC4D3A06-468A-4F21-B58E-530855E50AE4}" type="VALUE">
                      <a:rPr lang="en-US" altLang="zh-CN">
                        <a:latin typeface="微软雅黑" panose="020B0503020204020204" pitchFamily="34" charset="-122"/>
                      </a:rPr>
                      <a:pPr/>
                      <a:t>[值]</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517-4453-887C-6DDCBCAD1EDE}"/>
                </c:ext>
              </c:extLst>
            </c:dLbl>
            <c:dLbl>
              <c:idx val="3"/>
              <c:layout>
                <c:manualLayout>
                  <c:x val="-9.0051464057175359E-2"/>
                  <c:y val="2.7743650417770297E-3"/>
                </c:manualLayout>
              </c:layout>
              <c:tx>
                <c:rich>
                  <a:bodyPr/>
                  <a:lstStyle/>
                  <a:p>
                    <a:fld id="{77444B16-1E8B-467C-94E5-DD7120D5F00C}" type="VALUE">
                      <a:rPr lang="en-US" altLang="zh-CN">
                        <a:latin typeface="微软雅黑" panose="020B0503020204020204" pitchFamily="34" charset="-122"/>
                      </a:rPr>
                      <a:pPr/>
                      <a:t>[值]</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517-4453-887C-6DDCBCAD1EDE}"/>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0%</c:formatCode>
                <c:ptCount val="4"/>
                <c:pt idx="0">
                  <c:v>-0.44186046511627908</c:v>
                </c:pt>
                <c:pt idx="1">
                  <c:v>0.76000000000000012</c:v>
                </c:pt>
                <c:pt idx="2">
                  <c:v>-0.48571428571428571</c:v>
                </c:pt>
                <c:pt idx="3">
                  <c:v>-0.37777777777777782</c:v>
                </c:pt>
              </c:numCache>
            </c:numRef>
          </c:val>
          <c:smooth val="0"/>
          <c:extLst>
            <c:ext xmlns:c16="http://schemas.microsoft.com/office/drawing/2014/chart" uri="{C3380CC4-5D6E-409C-BE32-E72D297353CC}">
              <c16:uniqueId val="{00000002-0517-4453-887C-6DDCBCAD1EDE}"/>
            </c:ext>
          </c:extLst>
        </c:ser>
        <c:dLbls>
          <c:showLegendKey val="0"/>
          <c:showVal val="0"/>
          <c:showCatName val="0"/>
          <c:showSerName val="0"/>
          <c:showPercent val="0"/>
          <c:showBubbleSize val="0"/>
        </c:dLbls>
        <c:marker val="1"/>
        <c:smooth val="0"/>
        <c:axId val="238373280"/>
        <c:axId val="32494736"/>
      </c:lineChart>
      <c:catAx>
        <c:axId val="30435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2526352"/>
        <c:crosses val="autoZero"/>
        <c:auto val="1"/>
        <c:lblAlgn val="ctr"/>
        <c:lblOffset val="100"/>
        <c:noMultiLvlLbl val="0"/>
      </c:catAx>
      <c:valAx>
        <c:axId val="325263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04356288"/>
        <c:crosses val="autoZero"/>
        <c:crossBetween val="between"/>
        <c:majorUnit val="1"/>
      </c:valAx>
      <c:valAx>
        <c:axId val="3249473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38373280"/>
        <c:crosses val="max"/>
        <c:crossBetween val="between"/>
        <c:majorUnit val="0.5"/>
      </c:valAx>
      <c:catAx>
        <c:axId val="238373280"/>
        <c:scaling>
          <c:orientation val="minMax"/>
        </c:scaling>
        <c:delete val="1"/>
        <c:axPos val="b"/>
        <c:numFmt formatCode="General" sourceLinked="1"/>
        <c:majorTickMark val="out"/>
        <c:minorTickMark val="none"/>
        <c:tickLblPos val="nextTo"/>
        <c:crossAx val="32494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bg1">
                  <a:lumMod val="95000"/>
                </a:schemeClr>
              </a:solidFill>
            </a:ln>
          </c:spPr>
          <c:dPt>
            <c:idx val="0"/>
            <c:bubble3D val="0"/>
            <c:spPr>
              <a:solidFill>
                <a:schemeClr val="accent1"/>
              </a:solidFill>
              <a:ln w="19050">
                <a:solidFill>
                  <a:schemeClr val="bg1">
                    <a:lumMod val="95000"/>
                  </a:schemeClr>
                </a:solidFill>
              </a:ln>
              <a:effectLst/>
            </c:spPr>
            <c:extLst>
              <c:ext xmlns:c16="http://schemas.microsoft.com/office/drawing/2014/chart" uri="{C3380CC4-5D6E-409C-BE32-E72D297353CC}">
                <c16:uniqueId val="{00000002-44D0-47D5-AB4B-A6E9DE35719F}"/>
              </c:ext>
            </c:extLst>
          </c:dPt>
          <c:dPt>
            <c:idx val="1"/>
            <c:bubble3D val="0"/>
            <c:spPr>
              <a:noFill/>
              <a:ln w="19050">
                <a:solidFill>
                  <a:schemeClr val="bg1">
                    <a:lumMod val="95000"/>
                  </a:schemeClr>
                </a:solidFill>
              </a:ln>
              <a:effectLst/>
            </c:spPr>
            <c:extLst>
              <c:ext xmlns:c16="http://schemas.microsoft.com/office/drawing/2014/chart" uri="{C3380CC4-5D6E-409C-BE32-E72D297353CC}">
                <c16:uniqueId val="{00000001-44D0-47D5-AB4B-A6E9DE35719F}"/>
              </c:ext>
            </c:extLst>
          </c:dPt>
          <c:dPt>
            <c:idx val="2"/>
            <c:bubble3D val="0"/>
            <c:spPr>
              <a:solidFill>
                <a:schemeClr val="accent3"/>
              </a:solidFill>
              <a:ln w="19050">
                <a:solidFill>
                  <a:schemeClr val="bg1">
                    <a:lumMod val="95000"/>
                  </a:schemeClr>
                </a:solidFill>
              </a:ln>
              <a:effectLst/>
            </c:spPr>
            <c:extLst>
              <c:ext xmlns:c16="http://schemas.microsoft.com/office/drawing/2014/chart" uri="{C3380CC4-5D6E-409C-BE32-E72D297353CC}">
                <c16:uniqueId val="{00000005-BB08-4150-A20A-14BA1D2DEE14}"/>
              </c:ext>
            </c:extLst>
          </c:dPt>
          <c:dPt>
            <c:idx val="3"/>
            <c:bubble3D val="0"/>
            <c:spPr>
              <a:solidFill>
                <a:schemeClr val="accent4"/>
              </a:solidFill>
              <a:ln w="19050">
                <a:solidFill>
                  <a:schemeClr val="bg1">
                    <a:lumMod val="95000"/>
                  </a:schemeClr>
                </a:solidFill>
              </a:ln>
              <a:effectLst/>
            </c:spPr>
            <c:extLst>
              <c:ext xmlns:c16="http://schemas.microsoft.com/office/drawing/2014/chart" uri="{C3380CC4-5D6E-409C-BE32-E72D297353CC}">
                <c16:uniqueId val="{00000007-BB08-4150-A20A-14BA1D2DEE14}"/>
              </c:ext>
            </c:extLst>
          </c:dPt>
          <c:cat>
            <c:strRef>
              <c:f>Sheet1!$A$2:$A$5</c:f>
              <c:strCache>
                <c:ptCount val="2"/>
                <c:pt idx="0">
                  <c:v>第一季度</c:v>
                </c:pt>
                <c:pt idx="1">
                  <c:v>第二季度</c:v>
                </c:pt>
              </c:strCache>
            </c:strRef>
          </c:cat>
          <c:val>
            <c:numRef>
              <c:f>Sheet1!$B$2:$B$5</c:f>
              <c:numCache>
                <c:formatCode>General</c:formatCode>
                <c:ptCount val="4"/>
                <c:pt idx="0">
                  <c:v>8</c:v>
                </c:pt>
                <c:pt idx="1">
                  <c:v>2</c:v>
                </c:pt>
              </c:numCache>
            </c:numRef>
          </c:val>
          <c:extLst>
            <c:ext xmlns:c16="http://schemas.microsoft.com/office/drawing/2014/chart" uri="{C3380CC4-5D6E-409C-BE32-E72D297353CC}">
              <c16:uniqueId val="{00000000-44D0-47D5-AB4B-A6E9DE35719F}"/>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bg1">
                  <a:lumMod val="95000"/>
                </a:schemeClr>
              </a:solidFill>
            </a:ln>
          </c:spPr>
          <c:dPt>
            <c:idx val="0"/>
            <c:bubble3D val="0"/>
            <c:spPr>
              <a:solidFill>
                <a:schemeClr val="accent2"/>
              </a:solidFill>
              <a:ln w="19050">
                <a:solidFill>
                  <a:schemeClr val="bg1">
                    <a:lumMod val="95000"/>
                  </a:schemeClr>
                </a:solidFill>
              </a:ln>
              <a:effectLst/>
            </c:spPr>
            <c:extLst>
              <c:ext xmlns:c16="http://schemas.microsoft.com/office/drawing/2014/chart" uri="{C3380CC4-5D6E-409C-BE32-E72D297353CC}">
                <c16:uniqueId val="{00000001-5879-4963-BDD8-7A708B319496}"/>
              </c:ext>
            </c:extLst>
          </c:dPt>
          <c:dPt>
            <c:idx val="1"/>
            <c:bubble3D val="0"/>
            <c:spPr>
              <a:noFill/>
              <a:ln w="19050">
                <a:solidFill>
                  <a:schemeClr val="bg1">
                    <a:lumMod val="95000"/>
                  </a:schemeClr>
                </a:solidFill>
              </a:ln>
              <a:effectLst/>
            </c:spPr>
            <c:extLst>
              <c:ext xmlns:c16="http://schemas.microsoft.com/office/drawing/2014/chart" uri="{C3380CC4-5D6E-409C-BE32-E72D297353CC}">
                <c16:uniqueId val="{00000001-44D0-47D5-AB4B-A6E9DE35719F}"/>
              </c:ext>
            </c:extLst>
          </c:dPt>
          <c:dPt>
            <c:idx val="2"/>
            <c:bubble3D val="0"/>
            <c:spPr>
              <a:solidFill>
                <a:schemeClr val="accent3"/>
              </a:solidFill>
              <a:ln w="19050">
                <a:solidFill>
                  <a:schemeClr val="bg1">
                    <a:lumMod val="95000"/>
                  </a:schemeClr>
                </a:solidFill>
              </a:ln>
              <a:effectLst/>
            </c:spPr>
            <c:extLst>
              <c:ext xmlns:c16="http://schemas.microsoft.com/office/drawing/2014/chart" uri="{C3380CC4-5D6E-409C-BE32-E72D297353CC}">
                <c16:uniqueId val="{00000005-5879-4963-BDD8-7A708B319496}"/>
              </c:ext>
            </c:extLst>
          </c:dPt>
          <c:dPt>
            <c:idx val="3"/>
            <c:bubble3D val="0"/>
            <c:spPr>
              <a:solidFill>
                <a:schemeClr val="accent4"/>
              </a:solidFill>
              <a:ln w="19050">
                <a:solidFill>
                  <a:schemeClr val="bg1">
                    <a:lumMod val="95000"/>
                  </a:schemeClr>
                </a:solidFill>
              </a:ln>
              <a:effectLst/>
            </c:spPr>
            <c:extLst>
              <c:ext xmlns:c16="http://schemas.microsoft.com/office/drawing/2014/chart" uri="{C3380CC4-5D6E-409C-BE32-E72D297353CC}">
                <c16:uniqueId val="{00000007-5879-4963-BDD8-7A708B319496}"/>
              </c:ext>
            </c:extLst>
          </c:dPt>
          <c:cat>
            <c:strRef>
              <c:f>Sheet1!$A$2:$A$5</c:f>
              <c:strCache>
                <c:ptCount val="2"/>
                <c:pt idx="0">
                  <c:v>第一季度</c:v>
                </c:pt>
                <c:pt idx="1">
                  <c:v>第二季度</c:v>
                </c:pt>
              </c:strCache>
            </c:strRef>
          </c:cat>
          <c:val>
            <c:numRef>
              <c:f>Sheet1!$B$2:$B$5</c:f>
              <c:numCache>
                <c:formatCode>General</c:formatCode>
                <c:ptCount val="4"/>
                <c:pt idx="0">
                  <c:v>6</c:v>
                </c:pt>
                <c:pt idx="1">
                  <c:v>4</c:v>
                </c:pt>
              </c:numCache>
            </c:numRef>
          </c:val>
          <c:extLst>
            <c:ext xmlns:c16="http://schemas.microsoft.com/office/drawing/2014/chart" uri="{C3380CC4-5D6E-409C-BE32-E72D297353CC}">
              <c16:uniqueId val="{00000000-44D0-47D5-AB4B-A6E9DE35719F}"/>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bg1">
                  <a:lumMod val="95000"/>
                </a:schemeClr>
              </a:solidFill>
            </a:ln>
          </c:spPr>
          <c:dPt>
            <c:idx val="0"/>
            <c:bubble3D val="0"/>
            <c:spPr>
              <a:solidFill>
                <a:schemeClr val="accent5"/>
              </a:solidFill>
              <a:ln w="19050">
                <a:solidFill>
                  <a:schemeClr val="bg1">
                    <a:lumMod val="95000"/>
                  </a:schemeClr>
                </a:solidFill>
              </a:ln>
              <a:effectLst/>
            </c:spPr>
            <c:extLst>
              <c:ext xmlns:c16="http://schemas.microsoft.com/office/drawing/2014/chart" uri="{C3380CC4-5D6E-409C-BE32-E72D297353CC}">
                <c16:uniqueId val="{00000001-5879-4963-BDD8-7A708B319496}"/>
              </c:ext>
            </c:extLst>
          </c:dPt>
          <c:dPt>
            <c:idx val="1"/>
            <c:bubble3D val="0"/>
            <c:spPr>
              <a:noFill/>
              <a:ln w="19050">
                <a:solidFill>
                  <a:schemeClr val="bg1">
                    <a:lumMod val="95000"/>
                  </a:schemeClr>
                </a:solidFill>
              </a:ln>
              <a:effectLst/>
            </c:spPr>
            <c:extLst>
              <c:ext xmlns:c16="http://schemas.microsoft.com/office/drawing/2014/chart" uri="{C3380CC4-5D6E-409C-BE32-E72D297353CC}">
                <c16:uniqueId val="{00000001-44D0-47D5-AB4B-A6E9DE35719F}"/>
              </c:ext>
            </c:extLst>
          </c:dPt>
          <c:dPt>
            <c:idx val="2"/>
            <c:bubble3D val="0"/>
            <c:spPr>
              <a:solidFill>
                <a:schemeClr val="accent3"/>
              </a:solidFill>
              <a:ln w="19050">
                <a:solidFill>
                  <a:schemeClr val="bg1">
                    <a:lumMod val="95000"/>
                  </a:schemeClr>
                </a:solidFill>
              </a:ln>
              <a:effectLst/>
            </c:spPr>
            <c:extLst>
              <c:ext xmlns:c16="http://schemas.microsoft.com/office/drawing/2014/chart" uri="{C3380CC4-5D6E-409C-BE32-E72D297353CC}">
                <c16:uniqueId val="{00000005-5879-4963-BDD8-7A708B319496}"/>
              </c:ext>
            </c:extLst>
          </c:dPt>
          <c:dPt>
            <c:idx val="3"/>
            <c:bubble3D val="0"/>
            <c:spPr>
              <a:solidFill>
                <a:schemeClr val="accent4"/>
              </a:solidFill>
              <a:ln w="19050">
                <a:solidFill>
                  <a:schemeClr val="bg1">
                    <a:lumMod val="95000"/>
                  </a:schemeClr>
                </a:solidFill>
              </a:ln>
              <a:effectLst/>
            </c:spPr>
            <c:extLst>
              <c:ext xmlns:c16="http://schemas.microsoft.com/office/drawing/2014/chart" uri="{C3380CC4-5D6E-409C-BE32-E72D297353CC}">
                <c16:uniqueId val="{00000007-5879-4963-BDD8-7A708B319496}"/>
              </c:ext>
            </c:extLst>
          </c:dPt>
          <c:cat>
            <c:strRef>
              <c:f>Sheet1!$A$2:$A$5</c:f>
              <c:strCache>
                <c:ptCount val="2"/>
                <c:pt idx="0">
                  <c:v>第一季度</c:v>
                </c:pt>
                <c:pt idx="1">
                  <c:v>第二季度</c:v>
                </c:pt>
              </c:strCache>
            </c:strRef>
          </c:cat>
          <c:val>
            <c:numRef>
              <c:f>Sheet1!$B$2:$B$5</c:f>
              <c:numCache>
                <c:formatCode>General</c:formatCode>
                <c:ptCount val="4"/>
                <c:pt idx="0">
                  <c:v>4</c:v>
                </c:pt>
                <c:pt idx="1">
                  <c:v>6</c:v>
                </c:pt>
              </c:numCache>
            </c:numRef>
          </c:val>
          <c:extLst>
            <c:ext xmlns:c16="http://schemas.microsoft.com/office/drawing/2014/chart" uri="{C3380CC4-5D6E-409C-BE32-E72D297353CC}">
              <c16:uniqueId val="{00000000-44D0-47D5-AB4B-A6E9DE35719F}"/>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5-2E3A-48F7-A9BD-A25D84B73141}"/>
              </c:ext>
            </c:extLst>
          </c:dPt>
          <c:dPt>
            <c:idx val="1"/>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4-2E3A-48F7-A9BD-A25D84B73141}"/>
              </c:ext>
            </c:extLst>
          </c:dPt>
          <c:dPt>
            <c:idx val="2"/>
            <c:invertIfNegative val="0"/>
            <c:bubble3D val="0"/>
            <c:spPr>
              <a:blipFill>
                <a:blip xmlns:r="http://schemas.openxmlformats.org/officeDocument/2006/relationships" r:embed="rId5"/>
                <a:stretch>
                  <a:fillRect/>
                </a:stretch>
              </a:blipFill>
              <a:ln>
                <a:noFill/>
              </a:ln>
              <a:effectLst/>
            </c:spPr>
            <c:pictureOptions>
              <c:pictureFormat val="stack"/>
            </c:pictureOptions>
            <c:extLst>
              <c:ext xmlns:c16="http://schemas.microsoft.com/office/drawing/2014/chart" uri="{C3380CC4-5D6E-409C-BE32-E72D297353CC}">
                <c16:uniqueId val="{00000003-2E3A-48F7-A9BD-A25D84B73141}"/>
              </c:ext>
            </c:extLst>
          </c:dPt>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2E3A-48F7-A9BD-A25D84B73141}"/>
            </c:ext>
          </c:extLst>
        </c:ser>
        <c:dLbls>
          <c:showLegendKey val="0"/>
          <c:showVal val="0"/>
          <c:showCatName val="0"/>
          <c:showSerName val="0"/>
          <c:showPercent val="0"/>
          <c:showBubbleSize val="0"/>
        </c:dLbls>
        <c:gapWidth val="123"/>
        <c:axId val="308121823"/>
        <c:axId val="124351679"/>
      </c:barChart>
      <c:catAx>
        <c:axId val="308121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4351679"/>
        <c:crosses val="autoZero"/>
        <c:auto val="1"/>
        <c:lblAlgn val="ctr"/>
        <c:lblOffset val="100"/>
        <c:noMultiLvlLbl val="0"/>
      </c:catAx>
      <c:valAx>
        <c:axId val="124351679"/>
        <c:scaling>
          <c:orientation val="minMax"/>
        </c:scaling>
        <c:delete val="1"/>
        <c:axPos val="b"/>
        <c:numFmt formatCode="General" sourceLinked="1"/>
        <c:majorTickMark val="none"/>
        <c:minorTickMark val="none"/>
        <c:tickLblPos val="nextTo"/>
        <c:crossAx val="308121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6">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Light" panose="020B0502040204020203" pitchFamily="34" charset="-122"/>
                <a:ea typeface="微软雅黑 Light" panose="020B0502040204020203" pitchFamily="34" charset="-122"/>
              </a:defRPr>
            </a:lvl1pPr>
          </a:lstStyle>
          <a:p>
            <a:fld id="{CC95FEE7-247A-483C-BF61-64817D283A53}" type="datetimeFigureOut">
              <a:rPr lang="zh-CN" altLang="en-US" smtClean="0"/>
              <a:pPr/>
              <a:t>2019/4/12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Light" panose="020B0502040204020203" pitchFamily="34" charset="-122"/>
                <a:ea typeface="微软雅黑 Light" panose="020B0502040204020203" pitchFamily="34" charset="-122"/>
              </a:defRPr>
            </a:lvl1pPr>
          </a:lstStyle>
          <a:p>
            <a:fld id="{1D204942-8505-4A9C-A617-701806E318AB}" type="slidenum">
              <a:rPr lang="zh-CN" altLang="en-US" smtClean="0"/>
              <a:pPr/>
              <a:t>‹#›</a:t>
            </a:fld>
            <a:endParaRPr lang="zh-CN" altLang="en-US" dirty="0"/>
          </a:p>
        </p:txBody>
      </p:sp>
    </p:spTree>
    <p:extLst>
      <p:ext uri="{BB962C8B-B14F-4D97-AF65-F5344CB8AC3E}">
        <p14:creationId xmlns:p14="http://schemas.microsoft.com/office/powerpoint/2010/main" val="322116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1pPr>
    <a:lvl2pPr marL="4572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2pPr>
    <a:lvl3pPr marL="9144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3pPr>
    <a:lvl4pPr marL="13716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4pPr>
    <a:lvl5pPr marL="18288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1A0D0D-DD78-4643-BF95-AB8EBBC4A7E4}" type="slidenum">
              <a:rPr lang="zh-CN" altLang="en-US" smtClean="0"/>
              <a:t>4</a:t>
            </a:fld>
            <a:endParaRPr lang="zh-CN" altLang="en-US"/>
          </a:p>
        </p:txBody>
      </p:sp>
    </p:spTree>
    <p:extLst>
      <p:ext uri="{BB962C8B-B14F-4D97-AF65-F5344CB8AC3E}">
        <p14:creationId xmlns:p14="http://schemas.microsoft.com/office/powerpoint/2010/main" val="40504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204942-8505-4A9C-A617-701806E318AB}" type="slidenum">
              <a:rPr lang="zh-CN" altLang="en-US" smtClean="0"/>
              <a:t>15</a:t>
            </a:fld>
            <a:endParaRPr lang="zh-CN" altLang="en-US"/>
          </a:p>
        </p:txBody>
      </p:sp>
    </p:spTree>
    <p:extLst>
      <p:ext uri="{BB962C8B-B14F-4D97-AF65-F5344CB8AC3E}">
        <p14:creationId xmlns:p14="http://schemas.microsoft.com/office/powerpoint/2010/main" val="58300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1A0D0D-DD78-4643-BF95-AB8EBBC4A7E4}" type="slidenum">
              <a:rPr lang="zh-CN" altLang="en-US" smtClean="0"/>
              <a:t>28</a:t>
            </a:fld>
            <a:endParaRPr lang="zh-CN" altLang="en-US"/>
          </a:p>
        </p:txBody>
      </p:sp>
    </p:spTree>
    <p:extLst>
      <p:ext uri="{BB962C8B-B14F-4D97-AF65-F5344CB8AC3E}">
        <p14:creationId xmlns:p14="http://schemas.microsoft.com/office/powerpoint/2010/main" val="213557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F2D471-84C2-492D-B1D9-B9E3AE9ADA0A}" type="slidenum">
              <a:rPr lang="zh-CN" altLang="en-US" smtClean="0"/>
              <a:pPr/>
              <a:t>31</a:t>
            </a:fld>
            <a:endParaRPr lang="zh-CN" altLang="en-US"/>
          </a:p>
        </p:txBody>
      </p:sp>
    </p:spTree>
    <p:extLst>
      <p:ext uri="{BB962C8B-B14F-4D97-AF65-F5344CB8AC3E}">
        <p14:creationId xmlns:p14="http://schemas.microsoft.com/office/powerpoint/2010/main" val="109243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1A0D0D-DD78-4643-BF95-AB8EBBC4A7E4}" type="slidenum">
              <a:rPr lang="zh-CN" altLang="en-US" smtClean="0"/>
              <a:t>34</a:t>
            </a:fld>
            <a:endParaRPr lang="zh-CN" altLang="en-US"/>
          </a:p>
        </p:txBody>
      </p:sp>
    </p:spTree>
    <p:extLst>
      <p:ext uri="{BB962C8B-B14F-4D97-AF65-F5344CB8AC3E}">
        <p14:creationId xmlns:p14="http://schemas.microsoft.com/office/powerpoint/2010/main" val="59133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F2D471-84C2-492D-B1D9-B9E3AE9ADA0A}" type="slidenum">
              <a:rPr lang="zh-CN" altLang="en-US" smtClean="0"/>
              <a:pPr/>
              <a:t>35</a:t>
            </a:fld>
            <a:endParaRPr lang="zh-CN" altLang="en-US"/>
          </a:p>
        </p:txBody>
      </p:sp>
    </p:spTree>
    <p:extLst>
      <p:ext uri="{BB962C8B-B14F-4D97-AF65-F5344CB8AC3E}">
        <p14:creationId xmlns:p14="http://schemas.microsoft.com/office/powerpoint/2010/main" val="19754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204942-8505-4A9C-A617-701806E318AB}" type="slidenum">
              <a:rPr lang="zh-CN" altLang="en-US" smtClean="0"/>
              <a:t>56</a:t>
            </a:fld>
            <a:endParaRPr lang="zh-CN" altLang="en-US"/>
          </a:p>
        </p:txBody>
      </p:sp>
    </p:spTree>
    <p:extLst>
      <p:ext uri="{BB962C8B-B14F-4D97-AF65-F5344CB8AC3E}">
        <p14:creationId xmlns:p14="http://schemas.microsoft.com/office/powerpoint/2010/main" val="413301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204942-8505-4A9C-A617-701806E318AB}" type="slidenum">
              <a:rPr lang="zh-CN" altLang="en-US" smtClean="0"/>
              <a:t>57</a:t>
            </a:fld>
            <a:endParaRPr lang="zh-CN" altLang="en-US"/>
          </a:p>
        </p:txBody>
      </p:sp>
    </p:spTree>
    <p:extLst>
      <p:ext uri="{BB962C8B-B14F-4D97-AF65-F5344CB8AC3E}">
        <p14:creationId xmlns:p14="http://schemas.microsoft.com/office/powerpoint/2010/main" val="2529590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FC79BD74-A216-4530-9021-7EF0F5328868}"/>
              </a:ext>
            </a:extLst>
          </p:cNvPr>
          <p:cNvSpPr/>
          <p:nvPr userDrawn="1"/>
        </p:nvSpPr>
        <p:spPr>
          <a:xfrm>
            <a:off x="2720250" y="11940"/>
            <a:ext cx="6751500" cy="6834120"/>
          </a:xfrm>
          <a:prstGeom prst="rect">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7" name="标题 1">
            <a:extLst>
              <a:ext uri="{FF2B5EF4-FFF2-40B4-BE49-F238E27FC236}">
                <a16:creationId xmlns:a16="http://schemas.microsoft.com/office/drawing/2014/main" id="{33D66277-F92A-4D5D-BA72-84ECB110A5FC}"/>
              </a:ext>
            </a:extLst>
          </p:cNvPr>
          <p:cNvSpPr>
            <a:spLocks noGrp="1"/>
          </p:cNvSpPr>
          <p:nvPr>
            <p:ph type="ctrTitle"/>
          </p:nvPr>
        </p:nvSpPr>
        <p:spPr>
          <a:xfrm>
            <a:off x="870640" y="3540782"/>
            <a:ext cx="10457760" cy="1324073"/>
          </a:xfrm>
        </p:spPr>
        <p:txBody>
          <a:bodyPr anchor="b"/>
          <a:lstStyle>
            <a:lvl1pPr algn="ctr">
              <a:defRPr sz="6600">
                <a:solidFill>
                  <a:schemeClr val="accent1"/>
                </a:solidFill>
              </a:defRPr>
            </a:lvl1pPr>
          </a:lstStyle>
          <a:p>
            <a:endParaRPr lang="zh-CN" altLang="en-US" dirty="0"/>
          </a:p>
        </p:txBody>
      </p:sp>
      <p:sp>
        <p:nvSpPr>
          <p:cNvPr id="28" name="文本占位符 6">
            <a:extLst>
              <a:ext uri="{FF2B5EF4-FFF2-40B4-BE49-F238E27FC236}">
                <a16:creationId xmlns:a16="http://schemas.microsoft.com/office/drawing/2014/main" id="{ECEF8ABD-D150-4C9E-A0F6-A35E63F3F7E1}"/>
              </a:ext>
            </a:extLst>
          </p:cNvPr>
          <p:cNvSpPr>
            <a:spLocks noGrp="1"/>
          </p:cNvSpPr>
          <p:nvPr>
            <p:ph type="body" sz="quarter" idx="11"/>
          </p:nvPr>
        </p:nvSpPr>
        <p:spPr>
          <a:xfrm>
            <a:off x="3853763" y="5684838"/>
            <a:ext cx="2095481" cy="434121"/>
          </a:xfrm>
          <a:ln>
            <a:noFill/>
          </a:ln>
        </p:spPr>
        <p:txBody>
          <a:bodyPr anchor="ctr">
            <a:normAutofit/>
          </a:bodyPr>
          <a:lstStyle>
            <a:lvl1pPr marL="0" indent="0" algn="r">
              <a:buNone/>
              <a:defRPr sz="1600" b="0">
                <a:solidFill>
                  <a:schemeClr val="accent1"/>
                </a:solidFill>
                <a:latin typeface="+mn-ea"/>
                <a:ea typeface="+mn-ea"/>
              </a:defRPr>
            </a:lvl1pPr>
          </a:lstStyle>
          <a:p>
            <a:pPr lvl="0"/>
            <a:endParaRPr lang="zh-CN" altLang="en-US" dirty="0"/>
          </a:p>
        </p:txBody>
      </p:sp>
      <p:sp>
        <p:nvSpPr>
          <p:cNvPr id="29" name="文本占位符 6">
            <a:extLst>
              <a:ext uri="{FF2B5EF4-FFF2-40B4-BE49-F238E27FC236}">
                <a16:creationId xmlns:a16="http://schemas.microsoft.com/office/drawing/2014/main" id="{88D36EFC-9152-41EA-A259-37227D179DB5}"/>
              </a:ext>
            </a:extLst>
          </p:cNvPr>
          <p:cNvSpPr>
            <a:spLocks noGrp="1"/>
          </p:cNvSpPr>
          <p:nvPr>
            <p:ph type="body" sz="quarter" idx="12"/>
          </p:nvPr>
        </p:nvSpPr>
        <p:spPr>
          <a:xfrm>
            <a:off x="6242757" y="5691614"/>
            <a:ext cx="2260600" cy="420568"/>
          </a:xfrm>
          <a:ln>
            <a:noFill/>
          </a:ln>
        </p:spPr>
        <p:txBody>
          <a:bodyPr anchor="ctr">
            <a:normAutofit/>
          </a:bodyPr>
          <a:lstStyle>
            <a:lvl1pPr marL="0" indent="0">
              <a:buNone/>
              <a:defRPr sz="1600" b="0">
                <a:solidFill>
                  <a:schemeClr val="accent1"/>
                </a:solidFill>
                <a:latin typeface="+mn-ea"/>
                <a:ea typeface="+mn-ea"/>
              </a:defRPr>
            </a:lvl1pPr>
          </a:lstStyle>
          <a:p>
            <a:pPr lvl="0"/>
            <a:endParaRPr lang="zh-CN" altLang="en-US" dirty="0"/>
          </a:p>
        </p:txBody>
      </p:sp>
      <p:cxnSp>
        <p:nvCxnSpPr>
          <p:cNvPr id="30" name="直接连接符 29">
            <a:extLst>
              <a:ext uri="{FF2B5EF4-FFF2-40B4-BE49-F238E27FC236}">
                <a16:creationId xmlns:a16="http://schemas.microsoft.com/office/drawing/2014/main" id="{7FEB8A33-B7F0-4428-88C3-2D49FB8E2FDE}"/>
              </a:ext>
            </a:extLst>
          </p:cNvPr>
          <p:cNvCxnSpPr>
            <a:cxnSpLocks/>
          </p:cNvCxnSpPr>
          <p:nvPr userDrawn="1"/>
        </p:nvCxnSpPr>
        <p:spPr>
          <a:xfrm>
            <a:off x="6096000" y="5793898"/>
            <a:ext cx="0" cy="216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00308205-3B38-4CA2-A239-717362761FCD}"/>
              </a:ext>
            </a:extLst>
          </p:cNvPr>
          <p:cNvSpPr/>
          <p:nvPr userDrawn="1"/>
        </p:nvSpPr>
        <p:spPr>
          <a:xfrm>
            <a:off x="0" y="3318919"/>
            <a:ext cx="12192000" cy="846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cxnSp>
        <p:nvCxnSpPr>
          <p:cNvPr id="32" name="直接连接符 31">
            <a:extLst>
              <a:ext uri="{FF2B5EF4-FFF2-40B4-BE49-F238E27FC236}">
                <a16:creationId xmlns:a16="http://schemas.microsoft.com/office/drawing/2014/main" id="{8CA6888B-FB2E-4BC3-8462-9BA74F3098B1}"/>
              </a:ext>
            </a:extLst>
          </p:cNvPr>
          <p:cNvCxnSpPr>
            <a:cxnSpLocks/>
          </p:cNvCxnSpPr>
          <p:nvPr userDrawn="1"/>
        </p:nvCxnSpPr>
        <p:spPr>
          <a:xfrm>
            <a:off x="5743920" y="5054600"/>
            <a:ext cx="711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图片占位符 24">
            <a:extLst>
              <a:ext uri="{FF2B5EF4-FFF2-40B4-BE49-F238E27FC236}">
                <a16:creationId xmlns:a16="http://schemas.microsoft.com/office/drawing/2014/main" id="{62FDA604-40D2-4D39-872A-4428E8F7E6DA}"/>
              </a:ext>
            </a:extLst>
          </p:cNvPr>
          <p:cNvSpPr>
            <a:spLocks noGrp="1"/>
          </p:cNvSpPr>
          <p:nvPr>
            <p:ph type="pic" sz="quarter" idx="10"/>
          </p:nvPr>
        </p:nvSpPr>
        <p:spPr>
          <a:xfrm>
            <a:off x="2" y="2"/>
            <a:ext cx="12191998" cy="3322235"/>
          </a:xfrm>
          <a:custGeom>
            <a:avLst/>
            <a:gdLst>
              <a:gd name="connsiteX0" fmla="*/ 10468232 w 12191998"/>
              <a:gd name="connsiteY0" fmla="*/ 2243623 h 3322235"/>
              <a:gd name="connsiteX1" fmla="*/ 12191998 w 12191998"/>
              <a:gd name="connsiteY1" fmla="*/ 2243623 h 3322235"/>
              <a:gd name="connsiteX2" fmla="*/ 12191998 w 12191998"/>
              <a:gd name="connsiteY2" fmla="*/ 3322235 h 3322235"/>
              <a:gd name="connsiteX3" fmla="*/ 10468232 w 12191998"/>
              <a:gd name="connsiteY3" fmla="*/ 3322235 h 3322235"/>
              <a:gd name="connsiteX4" fmla="*/ 8723404 w 12191998"/>
              <a:gd name="connsiteY4" fmla="*/ 2243623 h 3322235"/>
              <a:gd name="connsiteX5" fmla="*/ 10439433 w 12191998"/>
              <a:gd name="connsiteY5" fmla="*/ 2243623 h 3322235"/>
              <a:gd name="connsiteX6" fmla="*/ 10439433 w 12191998"/>
              <a:gd name="connsiteY6" fmla="*/ 3322235 h 3322235"/>
              <a:gd name="connsiteX7" fmla="*/ 8723404 w 12191998"/>
              <a:gd name="connsiteY7" fmla="*/ 3322235 h 3322235"/>
              <a:gd name="connsiteX8" fmla="*/ 6978575 w 12191998"/>
              <a:gd name="connsiteY8" fmla="*/ 2243623 h 3322235"/>
              <a:gd name="connsiteX9" fmla="*/ 8694604 w 12191998"/>
              <a:gd name="connsiteY9" fmla="*/ 2243623 h 3322235"/>
              <a:gd name="connsiteX10" fmla="*/ 8694604 w 12191998"/>
              <a:gd name="connsiteY10" fmla="*/ 3322235 h 3322235"/>
              <a:gd name="connsiteX11" fmla="*/ 6978575 w 12191998"/>
              <a:gd name="connsiteY11" fmla="*/ 3322235 h 3322235"/>
              <a:gd name="connsiteX12" fmla="*/ 5233748 w 12191998"/>
              <a:gd name="connsiteY12" fmla="*/ 2243623 h 3322235"/>
              <a:gd name="connsiteX13" fmla="*/ 6949775 w 12191998"/>
              <a:gd name="connsiteY13" fmla="*/ 2243623 h 3322235"/>
              <a:gd name="connsiteX14" fmla="*/ 6949775 w 12191998"/>
              <a:gd name="connsiteY14" fmla="*/ 3322235 h 3322235"/>
              <a:gd name="connsiteX15" fmla="*/ 5233748 w 12191998"/>
              <a:gd name="connsiteY15" fmla="*/ 3322235 h 3322235"/>
              <a:gd name="connsiteX16" fmla="*/ 3488919 w 12191998"/>
              <a:gd name="connsiteY16" fmla="*/ 2243623 h 3322235"/>
              <a:gd name="connsiteX17" fmla="*/ 5204947 w 12191998"/>
              <a:gd name="connsiteY17" fmla="*/ 2243623 h 3322235"/>
              <a:gd name="connsiteX18" fmla="*/ 5204947 w 12191998"/>
              <a:gd name="connsiteY18" fmla="*/ 3322235 h 3322235"/>
              <a:gd name="connsiteX19" fmla="*/ 3488919 w 12191998"/>
              <a:gd name="connsiteY19" fmla="*/ 3322235 h 3322235"/>
              <a:gd name="connsiteX20" fmla="*/ 1744091 w 12191998"/>
              <a:gd name="connsiteY20" fmla="*/ 2243623 h 3322235"/>
              <a:gd name="connsiteX21" fmla="*/ 3460119 w 12191998"/>
              <a:gd name="connsiteY21" fmla="*/ 2243623 h 3322235"/>
              <a:gd name="connsiteX22" fmla="*/ 3460119 w 12191998"/>
              <a:gd name="connsiteY22" fmla="*/ 3322235 h 3322235"/>
              <a:gd name="connsiteX23" fmla="*/ 1744091 w 12191998"/>
              <a:gd name="connsiteY23" fmla="*/ 3322235 h 3322235"/>
              <a:gd name="connsiteX24" fmla="*/ 0 w 12191998"/>
              <a:gd name="connsiteY24" fmla="*/ 2243623 h 3322235"/>
              <a:gd name="connsiteX25" fmla="*/ 1715292 w 12191998"/>
              <a:gd name="connsiteY25" fmla="*/ 2243623 h 3322235"/>
              <a:gd name="connsiteX26" fmla="*/ 1715292 w 12191998"/>
              <a:gd name="connsiteY26" fmla="*/ 3322235 h 3322235"/>
              <a:gd name="connsiteX27" fmla="*/ 0 w 12191998"/>
              <a:gd name="connsiteY27" fmla="*/ 3322235 h 3322235"/>
              <a:gd name="connsiteX28" fmla="*/ 10468232 w 12191998"/>
              <a:gd name="connsiteY28" fmla="*/ 1136211 h 3322235"/>
              <a:gd name="connsiteX29" fmla="*/ 12191998 w 12191998"/>
              <a:gd name="connsiteY29" fmla="*/ 1136211 h 3322235"/>
              <a:gd name="connsiteX30" fmla="*/ 12191998 w 12191998"/>
              <a:gd name="connsiteY30" fmla="*/ 2214823 h 3322235"/>
              <a:gd name="connsiteX31" fmla="*/ 10468232 w 12191998"/>
              <a:gd name="connsiteY31" fmla="*/ 2214823 h 3322235"/>
              <a:gd name="connsiteX32" fmla="*/ 6978575 w 12191998"/>
              <a:gd name="connsiteY32" fmla="*/ 1136211 h 3322235"/>
              <a:gd name="connsiteX33" fmla="*/ 8694604 w 12191998"/>
              <a:gd name="connsiteY33" fmla="*/ 1136211 h 3322235"/>
              <a:gd name="connsiteX34" fmla="*/ 8694604 w 12191998"/>
              <a:gd name="connsiteY34" fmla="*/ 2214823 h 3322235"/>
              <a:gd name="connsiteX35" fmla="*/ 6978575 w 12191998"/>
              <a:gd name="connsiteY35" fmla="*/ 2214823 h 3322235"/>
              <a:gd name="connsiteX36" fmla="*/ 5233750 w 12191998"/>
              <a:gd name="connsiteY36" fmla="*/ 1136211 h 3322235"/>
              <a:gd name="connsiteX37" fmla="*/ 6949775 w 12191998"/>
              <a:gd name="connsiteY37" fmla="*/ 1136211 h 3322235"/>
              <a:gd name="connsiteX38" fmla="*/ 6949775 w 12191998"/>
              <a:gd name="connsiteY38" fmla="*/ 2214823 h 3322235"/>
              <a:gd name="connsiteX39" fmla="*/ 5233750 w 12191998"/>
              <a:gd name="connsiteY39" fmla="*/ 2214823 h 3322235"/>
              <a:gd name="connsiteX40" fmla="*/ 3488920 w 12191998"/>
              <a:gd name="connsiteY40" fmla="*/ 1136211 h 3322235"/>
              <a:gd name="connsiteX41" fmla="*/ 5204947 w 12191998"/>
              <a:gd name="connsiteY41" fmla="*/ 1136211 h 3322235"/>
              <a:gd name="connsiteX42" fmla="*/ 5204947 w 12191998"/>
              <a:gd name="connsiteY42" fmla="*/ 2214823 h 3322235"/>
              <a:gd name="connsiteX43" fmla="*/ 3488920 w 12191998"/>
              <a:gd name="connsiteY43" fmla="*/ 2214823 h 3322235"/>
              <a:gd name="connsiteX44" fmla="*/ 1 w 12191998"/>
              <a:gd name="connsiteY44" fmla="*/ 1136211 h 3322235"/>
              <a:gd name="connsiteX45" fmla="*/ 1715293 w 12191998"/>
              <a:gd name="connsiteY45" fmla="*/ 1136211 h 3322235"/>
              <a:gd name="connsiteX46" fmla="*/ 1715293 w 12191998"/>
              <a:gd name="connsiteY46" fmla="*/ 2214823 h 3322235"/>
              <a:gd name="connsiteX47" fmla="*/ 1 w 12191998"/>
              <a:gd name="connsiteY47" fmla="*/ 2214823 h 3322235"/>
              <a:gd name="connsiteX48" fmla="*/ 10468232 w 12191998"/>
              <a:gd name="connsiteY48" fmla="*/ 0 h 3322235"/>
              <a:gd name="connsiteX49" fmla="*/ 12191998 w 12191998"/>
              <a:gd name="connsiteY49" fmla="*/ 0 h 3322235"/>
              <a:gd name="connsiteX50" fmla="*/ 12191998 w 12191998"/>
              <a:gd name="connsiteY50" fmla="*/ 1107411 h 3322235"/>
              <a:gd name="connsiteX51" fmla="*/ 10468232 w 12191998"/>
              <a:gd name="connsiteY51" fmla="*/ 1107411 h 3322235"/>
              <a:gd name="connsiteX52" fmla="*/ 6978575 w 12191998"/>
              <a:gd name="connsiteY52" fmla="*/ 0 h 3322235"/>
              <a:gd name="connsiteX53" fmla="*/ 8694604 w 12191998"/>
              <a:gd name="connsiteY53" fmla="*/ 0 h 3322235"/>
              <a:gd name="connsiteX54" fmla="*/ 8694604 w 12191998"/>
              <a:gd name="connsiteY54" fmla="*/ 1107411 h 3322235"/>
              <a:gd name="connsiteX55" fmla="*/ 6978575 w 12191998"/>
              <a:gd name="connsiteY55" fmla="*/ 1107411 h 3322235"/>
              <a:gd name="connsiteX56" fmla="*/ 5233750 w 12191998"/>
              <a:gd name="connsiteY56" fmla="*/ 0 h 3322235"/>
              <a:gd name="connsiteX57" fmla="*/ 6949775 w 12191998"/>
              <a:gd name="connsiteY57" fmla="*/ 0 h 3322235"/>
              <a:gd name="connsiteX58" fmla="*/ 6949775 w 12191998"/>
              <a:gd name="connsiteY58" fmla="*/ 1107411 h 3322235"/>
              <a:gd name="connsiteX59" fmla="*/ 5233750 w 12191998"/>
              <a:gd name="connsiteY59" fmla="*/ 1107411 h 3322235"/>
              <a:gd name="connsiteX60" fmla="*/ 3488921 w 12191998"/>
              <a:gd name="connsiteY60" fmla="*/ 0 h 3322235"/>
              <a:gd name="connsiteX61" fmla="*/ 5204947 w 12191998"/>
              <a:gd name="connsiteY61" fmla="*/ 0 h 3322235"/>
              <a:gd name="connsiteX62" fmla="*/ 5204947 w 12191998"/>
              <a:gd name="connsiteY62" fmla="*/ 1107411 h 3322235"/>
              <a:gd name="connsiteX63" fmla="*/ 3488921 w 12191998"/>
              <a:gd name="connsiteY63" fmla="*/ 1107411 h 3322235"/>
              <a:gd name="connsiteX64" fmla="*/ 2 w 12191998"/>
              <a:gd name="connsiteY64" fmla="*/ 0 h 3322235"/>
              <a:gd name="connsiteX65" fmla="*/ 1715294 w 12191998"/>
              <a:gd name="connsiteY65" fmla="*/ 0 h 3322235"/>
              <a:gd name="connsiteX66" fmla="*/ 1715294 w 12191998"/>
              <a:gd name="connsiteY66" fmla="*/ 1107411 h 3322235"/>
              <a:gd name="connsiteX67" fmla="*/ 2 w 12191998"/>
              <a:gd name="connsiteY67" fmla="*/ 1107411 h 33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191998" h="3322235">
                <a:moveTo>
                  <a:pt x="10468232" y="2243623"/>
                </a:moveTo>
                <a:lnTo>
                  <a:pt x="12191998" y="2243623"/>
                </a:lnTo>
                <a:lnTo>
                  <a:pt x="12191998" y="3322235"/>
                </a:lnTo>
                <a:lnTo>
                  <a:pt x="10468232" y="3322235"/>
                </a:lnTo>
                <a:close/>
                <a:moveTo>
                  <a:pt x="8723404" y="2243623"/>
                </a:moveTo>
                <a:lnTo>
                  <a:pt x="10439433" y="2243623"/>
                </a:lnTo>
                <a:lnTo>
                  <a:pt x="10439433" y="3322235"/>
                </a:lnTo>
                <a:lnTo>
                  <a:pt x="8723404" y="3322235"/>
                </a:lnTo>
                <a:close/>
                <a:moveTo>
                  <a:pt x="6978575" y="2243623"/>
                </a:moveTo>
                <a:lnTo>
                  <a:pt x="8694604" y="2243623"/>
                </a:lnTo>
                <a:lnTo>
                  <a:pt x="8694604" y="3322235"/>
                </a:lnTo>
                <a:lnTo>
                  <a:pt x="6978575" y="3322235"/>
                </a:lnTo>
                <a:close/>
                <a:moveTo>
                  <a:pt x="5233748" y="2243623"/>
                </a:moveTo>
                <a:lnTo>
                  <a:pt x="6949775" y="2243623"/>
                </a:lnTo>
                <a:lnTo>
                  <a:pt x="6949775" y="3322235"/>
                </a:lnTo>
                <a:lnTo>
                  <a:pt x="5233748" y="3322235"/>
                </a:lnTo>
                <a:close/>
                <a:moveTo>
                  <a:pt x="3488919" y="2243623"/>
                </a:moveTo>
                <a:lnTo>
                  <a:pt x="5204947" y="2243623"/>
                </a:lnTo>
                <a:lnTo>
                  <a:pt x="5204947" y="3322235"/>
                </a:lnTo>
                <a:lnTo>
                  <a:pt x="3488919" y="3322235"/>
                </a:lnTo>
                <a:close/>
                <a:moveTo>
                  <a:pt x="1744091" y="2243623"/>
                </a:moveTo>
                <a:lnTo>
                  <a:pt x="3460119" y="2243623"/>
                </a:lnTo>
                <a:lnTo>
                  <a:pt x="3460119" y="3322235"/>
                </a:lnTo>
                <a:lnTo>
                  <a:pt x="1744091" y="3322235"/>
                </a:lnTo>
                <a:close/>
                <a:moveTo>
                  <a:pt x="0" y="2243623"/>
                </a:moveTo>
                <a:lnTo>
                  <a:pt x="1715292" y="2243623"/>
                </a:lnTo>
                <a:lnTo>
                  <a:pt x="1715292" y="3322235"/>
                </a:lnTo>
                <a:lnTo>
                  <a:pt x="0" y="3322235"/>
                </a:lnTo>
                <a:close/>
                <a:moveTo>
                  <a:pt x="10468232" y="1136211"/>
                </a:moveTo>
                <a:lnTo>
                  <a:pt x="12191998" y="1136211"/>
                </a:lnTo>
                <a:lnTo>
                  <a:pt x="12191998" y="2214823"/>
                </a:lnTo>
                <a:lnTo>
                  <a:pt x="10468232" y="2214823"/>
                </a:lnTo>
                <a:close/>
                <a:moveTo>
                  <a:pt x="6978575" y="1136211"/>
                </a:moveTo>
                <a:lnTo>
                  <a:pt x="8694604" y="1136211"/>
                </a:lnTo>
                <a:lnTo>
                  <a:pt x="8694604" y="2214823"/>
                </a:lnTo>
                <a:lnTo>
                  <a:pt x="6978575" y="2214823"/>
                </a:lnTo>
                <a:close/>
                <a:moveTo>
                  <a:pt x="5233750" y="1136211"/>
                </a:moveTo>
                <a:lnTo>
                  <a:pt x="6949775" y="1136211"/>
                </a:lnTo>
                <a:lnTo>
                  <a:pt x="6949775" y="2214823"/>
                </a:lnTo>
                <a:lnTo>
                  <a:pt x="5233750" y="2214823"/>
                </a:lnTo>
                <a:close/>
                <a:moveTo>
                  <a:pt x="3488920" y="1136211"/>
                </a:moveTo>
                <a:lnTo>
                  <a:pt x="5204947" y="1136211"/>
                </a:lnTo>
                <a:lnTo>
                  <a:pt x="5204947" y="2214823"/>
                </a:lnTo>
                <a:lnTo>
                  <a:pt x="3488920" y="2214823"/>
                </a:lnTo>
                <a:close/>
                <a:moveTo>
                  <a:pt x="1" y="1136211"/>
                </a:moveTo>
                <a:lnTo>
                  <a:pt x="1715293" y="1136211"/>
                </a:lnTo>
                <a:lnTo>
                  <a:pt x="1715293" y="2214823"/>
                </a:lnTo>
                <a:lnTo>
                  <a:pt x="1" y="2214823"/>
                </a:lnTo>
                <a:close/>
                <a:moveTo>
                  <a:pt x="10468232" y="0"/>
                </a:moveTo>
                <a:lnTo>
                  <a:pt x="12191998" y="0"/>
                </a:lnTo>
                <a:lnTo>
                  <a:pt x="12191998" y="1107411"/>
                </a:lnTo>
                <a:lnTo>
                  <a:pt x="10468232" y="1107411"/>
                </a:lnTo>
                <a:close/>
                <a:moveTo>
                  <a:pt x="6978575" y="0"/>
                </a:moveTo>
                <a:lnTo>
                  <a:pt x="8694604" y="0"/>
                </a:lnTo>
                <a:lnTo>
                  <a:pt x="8694604" y="1107411"/>
                </a:lnTo>
                <a:lnTo>
                  <a:pt x="6978575" y="1107411"/>
                </a:lnTo>
                <a:close/>
                <a:moveTo>
                  <a:pt x="5233750" y="0"/>
                </a:moveTo>
                <a:lnTo>
                  <a:pt x="6949775" y="0"/>
                </a:lnTo>
                <a:lnTo>
                  <a:pt x="6949775" y="1107411"/>
                </a:lnTo>
                <a:lnTo>
                  <a:pt x="5233750" y="1107411"/>
                </a:lnTo>
                <a:close/>
                <a:moveTo>
                  <a:pt x="3488921" y="0"/>
                </a:moveTo>
                <a:lnTo>
                  <a:pt x="5204947" y="0"/>
                </a:lnTo>
                <a:lnTo>
                  <a:pt x="5204947" y="1107411"/>
                </a:lnTo>
                <a:lnTo>
                  <a:pt x="3488921" y="1107411"/>
                </a:lnTo>
                <a:close/>
                <a:moveTo>
                  <a:pt x="2" y="0"/>
                </a:moveTo>
                <a:lnTo>
                  <a:pt x="1715294" y="0"/>
                </a:lnTo>
                <a:lnTo>
                  <a:pt x="1715294" y="1107411"/>
                </a:lnTo>
                <a:lnTo>
                  <a:pt x="2" y="1107411"/>
                </a:lnTo>
                <a:close/>
              </a:path>
            </a:pathLst>
          </a:custGeom>
        </p:spPr>
        <p:txBody>
          <a:bodyPr wrap="square">
            <a:noAutofit/>
          </a:bodyPr>
          <a:lstStyle/>
          <a:p>
            <a:endParaRPr lang="zh-CN" altLang="en-US"/>
          </a:p>
        </p:txBody>
      </p:sp>
      <p:sp>
        <p:nvSpPr>
          <p:cNvPr id="23" name="矩形 22">
            <a:extLst>
              <a:ext uri="{FF2B5EF4-FFF2-40B4-BE49-F238E27FC236}">
                <a16:creationId xmlns:a16="http://schemas.microsoft.com/office/drawing/2014/main" id="{3FDED526-4CB7-45E2-8326-F9C21E96D0C6}"/>
              </a:ext>
            </a:extLst>
          </p:cNvPr>
          <p:cNvSpPr/>
          <p:nvPr userDrawn="1"/>
        </p:nvSpPr>
        <p:spPr>
          <a:xfrm>
            <a:off x="8722670" y="0"/>
            <a:ext cx="1715292" cy="22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0" dirty="0">
              <a:latin typeface="微软雅黑" panose="020B0503020204020204" pitchFamily="34" charset="-122"/>
            </a:endParaRPr>
          </a:p>
        </p:txBody>
      </p:sp>
      <p:sp>
        <p:nvSpPr>
          <p:cNvPr id="24" name="矩形 23">
            <a:extLst>
              <a:ext uri="{FF2B5EF4-FFF2-40B4-BE49-F238E27FC236}">
                <a16:creationId xmlns:a16="http://schemas.microsoft.com/office/drawing/2014/main" id="{180CCC9E-4843-45BB-9DDA-B2C94F562825}"/>
              </a:ext>
            </a:extLst>
          </p:cNvPr>
          <p:cNvSpPr/>
          <p:nvPr userDrawn="1"/>
        </p:nvSpPr>
        <p:spPr>
          <a:xfrm>
            <a:off x="1744460" y="0"/>
            <a:ext cx="1715292" cy="221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0" dirty="0">
              <a:latin typeface="微软雅黑" panose="020B0503020204020204" pitchFamily="34" charset="-122"/>
            </a:endParaRPr>
          </a:p>
        </p:txBody>
      </p:sp>
      <p:pic>
        <p:nvPicPr>
          <p:cNvPr id="39" name="图片 38">
            <a:extLst>
              <a:ext uri="{FF2B5EF4-FFF2-40B4-BE49-F238E27FC236}">
                <a16:creationId xmlns:a16="http://schemas.microsoft.com/office/drawing/2014/main" id="{C20ACCB7-A513-4F61-8865-8509907C59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3300" y="319075"/>
            <a:ext cx="1557613" cy="1576674"/>
          </a:xfrm>
          <a:prstGeom prst="rect">
            <a:avLst/>
          </a:prstGeom>
        </p:spPr>
      </p:pic>
      <p:grpSp>
        <p:nvGrpSpPr>
          <p:cNvPr id="40" name="组合 39">
            <a:extLst>
              <a:ext uri="{FF2B5EF4-FFF2-40B4-BE49-F238E27FC236}">
                <a16:creationId xmlns:a16="http://schemas.microsoft.com/office/drawing/2014/main" id="{F6945A64-524C-4A13-85C1-A06CCE1C6D9C}"/>
              </a:ext>
            </a:extLst>
          </p:cNvPr>
          <p:cNvGrpSpPr/>
          <p:nvPr userDrawn="1"/>
        </p:nvGrpSpPr>
        <p:grpSpPr>
          <a:xfrm>
            <a:off x="8764932" y="620634"/>
            <a:ext cx="1630769" cy="973556"/>
            <a:chOff x="8805348" y="628756"/>
            <a:chExt cx="1630769" cy="973556"/>
          </a:xfrm>
        </p:grpSpPr>
        <p:sp>
          <p:nvSpPr>
            <p:cNvPr id="41" name="文本框 40">
              <a:extLst>
                <a:ext uri="{FF2B5EF4-FFF2-40B4-BE49-F238E27FC236}">
                  <a16:creationId xmlns:a16="http://schemas.microsoft.com/office/drawing/2014/main" id="{F123AFB9-8B65-43FC-8A6F-CFA833799640}"/>
                </a:ext>
              </a:extLst>
            </p:cNvPr>
            <p:cNvSpPr txBox="1"/>
            <p:nvPr/>
          </p:nvSpPr>
          <p:spPr>
            <a:xfrm>
              <a:off x="9103313" y="1171425"/>
              <a:ext cx="1332804" cy="430887"/>
            </a:xfrm>
            <a:prstGeom prst="rect">
              <a:avLst/>
            </a:prstGeom>
            <a:noFill/>
          </p:spPr>
          <p:txBody>
            <a:bodyPr wrap="square" rtlCol="0">
              <a:spAutoFit/>
            </a:bodyPr>
            <a:lstStyle/>
            <a:p>
              <a:pPr algn="dist"/>
              <a:r>
                <a:rPr lang="zh-CN" altLang="en-US" sz="2200" b="0" dirty="0">
                  <a:solidFill>
                    <a:schemeClr val="bg1"/>
                  </a:solidFill>
                  <a:latin typeface="叶根友毛笔行书简体" panose="02010601030101010101" pitchFamily="2" charset="-122"/>
                  <a:ea typeface="叶根友毛笔行书简体" panose="02010601030101010101" pitchFamily="2" charset="-122"/>
                </a:rPr>
                <a:t>为人师表</a:t>
              </a:r>
            </a:p>
          </p:txBody>
        </p:sp>
        <p:sp>
          <p:nvSpPr>
            <p:cNvPr id="42" name="文本框 41">
              <a:extLst>
                <a:ext uri="{FF2B5EF4-FFF2-40B4-BE49-F238E27FC236}">
                  <a16:creationId xmlns:a16="http://schemas.microsoft.com/office/drawing/2014/main" id="{03CDF814-D1AC-44CF-AA9F-521FBED6850A}"/>
                </a:ext>
              </a:extLst>
            </p:cNvPr>
            <p:cNvSpPr txBox="1"/>
            <p:nvPr/>
          </p:nvSpPr>
          <p:spPr>
            <a:xfrm>
              <a:off x="8805348" y="628756"/>
              <a:ext cx="1332804" cy="430887"/>
            </a:xfrm>
            <a:prstGeom prst="rect">
              <a:avLst/>
            </a:prstGeom>
            <a:noFill/>
          </p:spPr>
          <p:txBody>
            <a:bodyPr wrap="square" rtlCol="0">
              <a:spAutoFit/>
            </a:bodyPr>
            <a:lstStyle/>
            <a:p>
              <a:pPr algn="dist"/>
              <a:r>
                <a:rPr lang="zh-CN" altLang="en-US" sz="2200" b="0" dirty="0">
                  <a:solidFill>
                    <a:schemeClr val="bg1"/>
                  </a:solidFill>
                  <a:latin typeface="叶根友毛笔行书简体" panose="02010601030101010101" pitchFamily="2" charset="-122"/>
                  <a:ea typeface="叶根友毛笔行书简体" panose="02010601030101010101" pitchFamily="2" charset="-122"/>
                </a:rPr>
                <a:t>敬业奉献</a:t>
              </a:r>
            </a:p>
          </p:txBody>
        </p:sp>
      </p:grpSp>
    </p:spTree>
    <p:extLst>
      <p:ext uri="{BB962C8B-B14F-4D97-AF65-F5344CB8AC3E}">
        <p14:creationId xmlns:p14="http://schemas.microsoft.com/office/powerpoint/2010/main" val="176262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D0E934-4430-4ABF-93C8-2254F257681C}"/>
              </a:ext>
            </a:extLst>
          </p:cNvPr>
          <p:cNvSpPr>
            <a:spLocks noGrp="1"/>
          </p:cNvSpPr>
          <p:nvPr>
            <p:ph type="title"/>
          </p:nvPr>
        </p:nvSpPr>
        <p:spPr/>
        <p:txBody>
          <a:bodyPr/>
          <a:lstStyle/>
          <a:p>
            <a:r>
              <a:rPr lang="zh-CN" altLang="en-US"/>
              <a:t>单击此处编辑母版标题样式</a:t>
            </a:r>
          </a:p>
        </p:txBody>
      </p:sp>
      <p:sp>
        <p:nvSpPr>
          <p:cNvPr id="3" name="任意多边形: 形状 2">
            <a:extLst>
              <a:ext uri="{FF2B5EF4-FFF2-40B4-BE49-F238E27FC236}">
                <a16:creationId xmlns:a16="http://schemas.microsoft.com/office/drawing/2014/main" id="{60AD9158-E30A-4606-9165-306EEB4BEDBA}"/>
              </a:ext>
            </a:extLst>
          </p:cNvPr>
          <p:cNvSpPr/>
          <p:nvPr userDrawn="1"/>
        </p:nvSpPr>
        <p:spPr>
          <a:xfrm>
            <a:off x="1" y="3535764"/>
            <a:ext cx="1715292" cy="1107412"/>
          </a:xfrm>
          <a:custGeom>
            <a:avLst/>
            <a:gdLst>
              <a:gd name="connsiteX0" fmla="*/ 0 w 1705131"/>
              <a:gd name="connsiteY0" fmla="*/ 0 h 1078612"/>
              <a:gd name="connsiteX1" fmla="*/ 1705131 w 1705131"/>
              <a:gd name="connsiteY1" fmla="*/ 0 h 1078612"/>
              <a:gd name="connsiteX2" fmla="*/ 1705131 w 1705131"/>
              <a:gd name="connsiteY2" fmla="*/ 1078612 h 1078612"/>
              <a:gd name="connsiteX3" fmla="*/ 0 w 1705131"/>
              <a:gd name="connsiteY3" fmla="*/ 1078612 h 1078612"/>
              <a:gd name="connsiteX4" fmla="*/ 0 w 1705131"/>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131" h="1078612">
                <a:moveTo>
                  <a:pt x="0" y="0"/>
                </a:moveTo>
                <a:lnTo>
                  <a:pt x="1705131" y="0"/>
                </a:lnTo>
                <a:lnTo>
                  <a:pt x="1705131"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4" name="任意多边形: 形状 3">
            <a:extLst>
              <a:ext uri="{FF2B5EF4-FFF2-40B4-BE49-F238E27FC236}">
                <a16:creationId xmlns:a16="http://schemas.microsoft.com/office/drawing/2014/main" id="{85DB8DD9-F737-499F-A535-B08DA89225E0}"/>
              </a:ext>
            </a:extLst>
          </p:cNvPr>
          <p:cNvSpPr/>
          <p:nvPr userDrawn="1"/>
        </p:nvSpPr>
        <p:spPr>
          <a:xfrm>
            <a:off x="1744092" y="3535764"/>
            <a:ext cx="1716029" cy="11074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5" name="任意多边形: 形状 4">
            <a:extLst>
              <a:ext uri="{FF2B5EF4-FFF2-40B4-BE49-F238E27FC236}">
                <a16:creationId xmlns:a16="http://schemas.microsoft.com/office/drawing/2014/main" id="{E3A1C497-6B8D-4A27-8A2A-CB186FDA2FAE}"/>
              </a:ext>
            </a:extLst>
          </p:cNvPr>
          <p:cNvSpPr/>
          <p:nvPr userDrawn="1"/>
        </p:nvSpPr>
        <p:spPr>
          <a:xfrm>
            <a:off x="3488920" y="3535764"/>
            <a:ext cx="1716028" cy="1107412"/>
          </a:xfrm>
          <a:custGeom>
            <a:avLst/>
            <a:gdLst>
              <a:gd name="connsiteX0" fmla="*/ 0 w 1716028"/>
              <a:gd name="connsiteY0" fmla="*/ 0 h 1078612"/>
              <a:gd name="connsiteX1" fmla="*/ 1716028 w 1716028"/>
              <a:gd name="connsiteY1" fmla="*/ 0 h 1078612"/>
              <a:gd name="connsiteX2" fmla="*/ 1716028 w 1716028"/>
              <a:gd name="connsiteY2" fmla="*/ 1078612 h 1078612"/>
              <a:gd name="connsiteX3" fmla="*/ 0 w 1716028"/>
              <a:gd name="connsiteY3" fmla="*/ 1078612 h 1078612"/>
              <a:gd name="connsiteX4" fmla="*/ 0 w 1716028"/>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8" h="1078612">
                <a:moveTo>
                  <a:pt x="0" y="0"/>
                </a:moveTo>
                <a:lnTo>
                  <a:pt x="1716028" y="0"/>
                </a:lnTo>
                <a:lnTo>
                  <a:pt x="1716028"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6" name="任意多边形: 形状 5">
            <a:extLst>
              <a:ext uri="{FF2B5EF4-FFF2-40B4-BE49-F238E27FC236}">
                <a16:creationId xmlns:a16="http://schemas.microsoft.com/office/drawing/2014/main" id="{9C47E8A4-148E-48A2-890C-CA632C13EE8D}"/>
              </a:ext>
            </a:extLst>
          </p:cNvPr>
          <p:cNvSpPr/>
          <p:nvPr userDrawn="1"/>
        </p:nvSpPr>
        <p:spPr>
          <a:xfrm>
            <a:off x="5233750" y="3535764"/>
            <a:ext cx="1716027" cy="1107412"/>
          </a:xfrm>
          <a:custGeom>
            <a:avLst/>
            <a:gdLst>
              <a:gd name="connsiteX0" fmla="*/ 0 w 1716027"/>
              <a:gd name="connsiteY0" fmla="*/ 0 h 1078612"/>
              <a:gd name="connsiteX1" fmla="*/ 1716027 w 1716027"/>
              <a:gd name="connsiteY1" fmla="*/ 0 h 1078612"/>
              <a:gd name="connsiteX2" fmla="*/ 1716027 w 1716027"/>
              <a:gd name="connsiteY2" fmla="*/ 1078612 h 1078612"/>
              <a:gd name="connsiteX3" fmla="*/ 0 w 1716027"/>
              <a:gd name="connsiteY3" fmla="*/ 1078612 h 1078612"/>
              <a:gd name="connsiteX4" fmla="*/ 0 w 1716027"/>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7" h="1078612">
                <a:moveTo>
                  <a:pt x="0" y="0"/>
                </a:moveTo>
                <a:lnTo>
                  <a:pt x="1716027" y="0"/>
                </a:lnTo>
                <a:lnTo>
                  <a:pt x="1716027"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7" name="任意多边形: 形状 6">
            <a:extLst>
              <a:ext uri="{FF2B5EF4-FFF2-40B4-BE49-F238E27FC236}">
                <a16:creationId xmlns:a16="http://schemas.microsoft.com/office/drawing/2014/main" id="{CF4E9E85-45AA-4ACA-B9C4-073D3DC8556C}"/>
              </a:ext>
            </a:extLst>
          </p:cNvPr>
          <p:cNvSpPr/>
          <p:nvPr userDrawn="1"/>
        </p:nvSpPr>
        <p:spPr>
          <a:xfrm>
            <a:off x="6978577" y="3535764"/>
            <a:ext cx="1716029" cy="11074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8" name="任意多边形: 形状 7">
            <a:extLst>
              <a:ext uri="{FF2B5EF4-FFF2-40B4-BE49-F238E27FC236}">
                <a16:creationId xmlns:a16="http://schemas.microsoft.com/office/drawing/2014/main" id="{1835D35C-226E-4B86-BC78-906C1E5E5119}"/>
              </a:ext>
            </a:extLst>
          </p:cNvPr>
          <p:cNvSpPr/>
          <p:nvPr userDrawn="1"/>
        </p:nvSpPr>
        <p:spPr>
          <a:xfrm>
            <a:off x="8723406" y="3535764"/>
            <a:ext cx="1716029" cy="11074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9" name="任意多边形: 形状 8">
            <a:extLst>
              <a:ext uri="{FF2B5EF4-FFF2-40B4-BE49-F238E27FC236}">
                <a16:creationId xmlns:a16="http://schemas.microsoft.com/office/drawing/2014/main" id="{A608E251-46C9-45A1-9402-B7F857BA4F7F}"/>
              </a:ext>
            </a:extLst>
          </p:cNvPr>
          <p:cNvSpPr/>
          <p:nvPr userDrawn="1"/>
        </p:nvSpPr>
        <p:spPr>
          <a:xfrm>
            <a:off x="10468234" y="3535764"/>
            <a:ext cx="1723766" cy="1107412"/>
          </a:xfrm>
          <a:custGeom>
            <a:avLst/>
            <a:gdLst>
              <a:gd name="connsiteX0" fmla="*/ 0 w 1716026"/>
              <a:gd name="connsiteY0" fmla="*/ 0 h 1078612"/>
              <a:gd name="connsiteX1" fmla="*/ 1716026 w 1716026"/>
              <a:gd name="connsiteY1" fmla="*/ 0 h 1078612"/>
              <a:gd name="connsiteX2" fmla="*/ 1716026 w 1716026"/>
              <a:gd name="connsiteY2" fmla="*/ 1078612 h 1078612"/>
              <a:gd name="connsiteX3" fmla="*/ 0 w 1716026"/>
              <a:gd name="connsiteY3" fmla="*/ 1078612 h 1078612"/>
              <a:gd name="connsiteX4" fmla="*/ 0 w 1716026"/>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6" h="1078612">
                <a:moveTo>
                  <a:pt x="0" y="0"/>
                </a:moveTo>
                <a:lnTo>
                  <a:pt x="1716026" y="0"/>
                </a:lnTo>
                <a:lnTo>
                  <a:pt x="1716026"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0" name="任意多边形: 形状 9">
            <a:extLst>
              <a:ext uri="{FF2B5EF4-FFF2-40B4-BE49-F238E27FC236}">
                <a16:creationId xmlns:a16="http://schemas.microsoft.com/office/drawing/2014/main" id="{D365A643-27EA-43E9-93D1-34BE47B406C3}"/>
              </a:ext>
            </a:extLst>
          </p:cNvPr>
          <p:cNvSpPr/>
          <p:nvPr userDrawn="1"/>
        </p:nvSpPr>
        <p:spPr>
          <a:xfrm>
            <a:off x="1" y="4671976"/>
            <a:ext cx="1715292" cy="1078612"/>
          </a:xfrm>
          <a:custGeom>
            <a:avLst/>
            <a:gdLst>
              <a:gd name="connsiteX0" fmla="*/ 0 w 1705131"/>
              <a:gd name="connsiteY0" fmla="*/ 0 h 1078612"/>
              <a:gd name="connsiteX1" fmla="*/ 1705131 w 1705131"/>
              <a:gd name="connsiteY1" fmla="*/ 0 h 1078612"/>
              <a:gd name="connsiteX2" fmla="*/ 1705131 w 1705131"/>
              <a:gd name="connsiteY2" fmla="*/ 1078612 h 1078612"/>
              <a:gd name="connsiteX3" fmla="*/ 0 w 1705131"/>
              <a:gd name="connsiteY3" fmla="*/ 1078612 h 1078612"/>
              <a:gd name="connsiteX4" fmla="*/ 0 w 1705131"/>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131" h="1078612">
                <a:moveTo>
                  <a:pt x="0" y="0"/>
                </a:moveTo>
                <a:lnTo>
                  <a:pt x="1705131" y="0"/>
                </a:lnTo>
                <a:lnTo>
                  <a:pt x="1705131"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1" name="任意多边形: 形状 10">
            <a:extLst>
              <a:ext uri="{FF2B5EF4-FFF2-40B4-BE49-F238E27FC236}">
                <a16:creationId xmlns:a16="http://schemas.microsoft.com/office/drawing/2014/main" id="{A711C0C8-8156-448F-98FB-E880038E7E82}"/>
              </a:ext>
            </a:extLst>
          </p:cNvPr>
          <p:cNvSpPr/>
          <p:nvPr userDrawn="1"/>
        </p:nvSpPr>
        <p:spPr>
          <a:xfrm>
            <a:off x="1744092" y="4671976"/>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2" name="任意多边形: 形状 11">
            <a:extLst>
              <a:ext uri="{FF2B5EF4-FFF2-40B4-BE49-F238E27FC236}">
                <a16:creationId xmlns:a16="http://schemas.microsoft.com/office/drawing/2014/main" id="{BFD5EB05-2174-4C01-AABE-BECC0FD72D77}"/>
              </a:ext>
            </a:extLst>
          </p:cNvPr>
          <p:cNvSpPr/>
          <p:nvPr userDrawn="1"/>
        </p:nvSpPr>
        <p:spPr>
          <a:xfrm>
            <a:off x="3488920" y="4671976"/>
            <a:ext cx="1716028" cy="1078612"/>
          </a:xfrm>
          <a:custGeom>
            <a:avLst/>
            <a:gdLst>
              <a:gd name="connsiteX0" fmla="*/ 0 w 1716028"/>
              <a:gd name="connsiteY0" fmla="*/ 0 h 1078612"/>
              <a:gd name="connsiteX1" fmla="*/ 1716028 w 1716028"/>
              <a:gd name="connsiteY1" fmla="*/ 0 h 1078612"/>
              <a:gd name="connsiteX2" fmla="*/ 1716028 w 1716028"/>
              <a:gd name="connsiteY2" fmla="*/ 1078612 h 1078612"/>
              <a:gd name="connsiteX3" fmla="*/ 0 w 1716028"/>
              <a:gd name="connsiteY3" fmla="*/ 1078612 h 1078612"/>
              <a:gd name="connsiteX4" fmla="*/ 0 w 1716028"/>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8" h="1078612">
                <a:moveTo>
                  <a:pt x="0" y="0"/>
                </a:moveTo>
                <a:lnTo>
                  <a:pt x="1716028" y="0"/>
                </a:lnTo>
                <a:lnTo>
                  <a:pt x="1716028"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3" name="任意多边形: 形状 12">
            <a:extLst>
              <a:ext uri="{FF2B5EF4-FFF2-40B4-BE49-F238E27FC236}">
                <a16:creationId xmlns:a16="http://schemas.microsoft.com/office/drawing/2014/main" id="{66203690-7DCA-41A2-A4B9-CF1BF89EFB51}"/>
              </a:ext>
            </a:extLst>
          </p:cNvPr>
          <p:cNvSpPr/>
          <p:nvPr userDrawn="1"/>
        </p:nvSpPr>
        <p:spPr>
          <a:xfrm>
            <a:off x="5233750" y="4671976"/>
            <a:ext cx="1716027" cy="1078612"/>
          </a:xfrm>
          <a:custGeom>
            <a:avLst/>
            <a:gdLst>
              <a:gd name="connsiteX0" fmla="*/ 0 w 1716027"/>
              <a:gd name="connsiteY0" fmla="*/ 0 h 1078612"/>
              <a:gd name="connsiteX1" fmla="*/ 1716027 w 1716027"/>
              <a:gd name="connsiteY1" fmla="*/ 0 h 1078612"/>
              <a:gd name="connsiteX2" fmla="*/ 1716027 w 1716027"/>
              <a:gd name="connsiteY2" fmla="*/ 1078612 h 1078612"/>
              <a:gd name="connsiteX3" fmla="*/ 0 w 1716027"/>
              <a:gd name="connsiteY3" fmla="*/ 1078612 h 1078612"/>
              <a:gd name="connsiteX4" fmla="*/ 0 w 1716027"/>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7" h="1078612">
                <a:moveTo>
                  <a:pt x="0" y="0"/>
                </a:moveTo>
                <a:lnTo>
                  <a:pt x="1716027" y="0"/>
                </a:lnTo>
                <a:lnTo>
                  <a:pt x="1716027"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4" name="任意多边形: 形状 13">
            <a:extLst>
              <a:ext uri="{FF2B5EF4-FFF2-40B4-BE49-F238E27FC236}">
                <a16:creationId xmlns:a16="http://schemas.microsoft.com/office/drawing/2014/main" id="{9A94B99B-11B5-4C37-889A-C630EBE7083D}"/>
              </a:ext>
            </a:extLst>
          </p:cNvPr>
          <p:cNvSpPr/>
          <p:nvPr userDrawn="1"/>
        </p:nvSpPr>
        <p:spPr>
          <a:xfrm>
            <a:off x="6978577" y="4671976"/>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5" name="任意多边形: 形状 14">
            <a:extLst>
              <a:ext uri="{FF2B5EF4-FFF2-40B4-BE49-F238E27FC236}">
                <a16:creationId xmlns:a16="http://schemas.microsoft.com/office/drawing/2014/main" id="{EB9E5727-35FE-41D7-B35B-C1DB9FAD6ED0}"/>
              </a:ext>
            </a:extLst>
          </p:cNvPr>
          <p:cNvSpPr/>
          <p:nvPr userDrawn="1"/>
        </p:nvSpPr>
        <p:spPr>
          <a:xfrm>
            <a:off x="8723406" y="4671976"/>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6" name="任意多边形: 形状 15">
            <a:extLst>
              <a:ext uri="{FF2B5EF4-FFF2-40B4-BE49-F238E27FC236}">
                <a16:creationId xmlns:a16="http://schemas.microsoft.com/office/drawing/2014/main" id="{35D39BBC-D878-4D98-A44A-7E75FC3F7B91}"/>
              </a:ext>
            </a:extLst>
          </p:cNvPr>
          <p:cNvSpPr/>
          <p:nvPr userDrawn="1"/>
        </p:nvSpPr>
        <p:spPr>
          <a:xfrm>
            <a:off x="10468234" y="4671976"/>
            <a:ext cx="1723766" cy="1078612"/>
          </a:xfrm>
          <a:custGeom>
            <a:avLst/>
            <a:gdLst>
              <a:gd name="connsiteX0" fmla="*/ 0 w 1716026"/>
              <a:gd name="connsiteY0" fmla="*/ 0 h 1078612"/>
              <a:gd name="connsiteX1" fmla="*/ 1716026 w 1716026"/>
              <a:gd name="connsiteY1" fmla="*/ 0 h 1078612"/>
              <a:gd name="connsiteX2" fmla="*/ 1716026 w 1716026"/>
              <a:gd name="connsiteY2" fmla="*/ 1078612 h 1078612"/>
              <a:gd name="connsiteX3" fmla="*/ 0 w 1716026"/>
              <a:gd name="connsiteY3" fmla="*/ 1078612 h 1078612"/>
              <a:gd name="connsiteX4" fmla="*/ 0 w 1716026"/>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6" h="1078612">
                <a:moveTo>
                  <a:pt x="0" y="0"/>
                </a:moveTo>
                <a:lnTo>
                  <a:pt x="1716026" y="0"/>
                </a:lnTo>
                <a:lnTo>
                  <a:pt x="1716026"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7" name="任意多边形: 形状 16">
            <a:extLst>
              <a:ext uri="{FF2B5EF4-FFF2-40B4-BE49-F238E27FC236}">
                <a16:creationId xmlns:a16="http://schemas.microsoft.com/office/drawing/2014/main" id="{05237E01-E812-488E-901E-9C2885ECFDF0}"/>
              </a:ext>
            </a:extLst>
          </p:cNvPr>
          <p:cNvSpPr/>
          <p:nvPr userDrawn="1"/>
        </p:nvSpPr>
        <p:spPr>
          <a:xfrm>
            <a:off x="1" y="5779388"/>
            <a:ext cx="1715292" cy="1078612"/>
          </a:xfrm>
          <a:custGeom>
            <a:avLst/>
            <a:gdLst>
              <a:gd name="connsiteX0" fmla="*/ 0 w 1705131"/>
              <a:gd name="connsiteY0" fmla="*/ 0 h 1078612"/>
              <a:gd name="connsiteX1" fmla="*/ 1705131 w 1705131"/>
              <a:gd name="connsiteY1" fmla="*/ 0 h 1078612"/>
              <a:gd name="connsiteX2" fmla="*/ 1705131 w 1705131"/>
              <a:gd name="connsiteY2" fmla="*/ 1078612 h 1078612"/>
              <a:gd name="connsiteX3" fmla="*/ 0 w 1705131"/>
              <a:gd name="connsiteY3" fmla="*/ 1078612 h 1078612"/>
              <a:gd name="connsiteX4" fmla="*/ 0 w 1705131"/>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131" h="1078612">
                <a:moveTo>
                  <a:pt x="0" y="0"/>
                </a:moveTo>
                <a:lnTo>
                  <a:pt x="1705131" y="0"/>
                </a:lnTo>
                <a:lnTo>
                  <a:pt x="1705131"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8" name="任意多边形: 形状 17">
            <a:extLst>
              <a:ext uri="{FF2B5EF4-FFF2-40B4-BE49-F238E27FC236}">
                <a16:creationId xmlns:a16="http://schemas.microsoft.com/office/drawing/2014/main" id="{81472337-F0B8-4903-B944-A8893D5F3AFC}"/>
              </a:ext>
            </a:extLst>
          </p:cNvPr>
          <p:cNvSpPr/>
          <p:nvPr userDrawn="1"/>
        </p:nvSpPr>
        <p:spPr>
          <a:xfrm>
            <a:off x="1744092" y="5779388"/>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9" name="任意多边形: 形状 18">
            <a:extLst>
              <a:ext uri="{FF2B5EF4-FFF2-40B4-BE49-F238E27FC236}">
                <a16:creationId xmlns:a16="http://schemas.microsoft.com/office/drawing/2014/main" id="{CF7ABE8B-771C-4147-8302-E84029AF7A8C}"/>
              </a:ext>
            </a:extLst>
          </p:cNvPr>
          <p:cNvSpPr/>
          <p:nvPr userDrawn="1"/>
        </p:nvSpPr>
        <p:spPr>
          <a:xfrm>
            <a:off x="3488920" y="5779388"/>
            <a:ext cx="1716028" cy="1078612"/>
          </a:xfrm>
          <a:custGeom>
            <a:avLst/>
            <a:gdLst>
              <a:gd name="connsiteX0" fmla="*/ 0 w 1716028"/>
              <a:gd name="connsiteY0" fmla="*/ 0 h 1078612"/>
              <a:gd name="connsiteX1" fmla="*/ 1716028 w 1716028"/>
              <a:gd name="connsiteY1" fmla="*/ 0 h 1078612"/>
              <a:gd name="connsiteX2" fmla="*/ 1716028 w 1716028"/>
              <a:gd name="connsiteY2" fmla="*/ 1078612 h 1078612"/>
              <a:gd name="connsiteX3" fmla="*/ 0 w 1716028"/>
              <a:gd name="connsiteY3" fmla="*/ 1078612 h 1078612"/>
              <a:gd name="connsiteX4" fmla="*/ 0 w 1716028"/>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8" h="1078612">
                <a:moveTo>
                  <a:pt x="0" y="0"/>
                </a:moveTo>
                <a:lnTo>
                  <a:pt x="1716028" y="0"/>
                </a:lnTo>
                <a:lnTo>
                  <a:pt x="1716028"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0" name="任意多边形: 形状 19">
            <a:extLst>
              <a:ext uri="{FF2B5EF4-FFF2-40B4-BE49-F238E27FC236}">
                <a16:creationId xmlns:a16="http://schemas.microsoft.com/office/drawing/2014/main" id="{CBA4CD5F-4DA2-4A01-B824-AED069675631}"/>
              </a:ext>
            </a:extLst>
          </p:cNvPr>
          <p:cNvSpPr/>
          <p:nvPr userDrawn="1"/>
        </p:nvSpPr>
        <p:spPr>
          <a:xfrm>
            <a:off x="5233750" y="5779388"/>
            <a:ext cx="1716027" cy="1078612"/>
          </a:xfrm>
          <a:custGeom>
            <a:avLst/>
            <a:gdLst>
              <a:gd name="connsiteX0" fmla="*/ 0 w 1716027"/>
              <a:gd name="connsiteY0" fmla="*/ 0 h 1078612"/>
              <a:gd name="connsiteX1" fmla="*/ 1716027 w 1716027"/>
              <a:gd name="connsiteY1" fmla="*/ 0 h 1078612"/>
              <a:gd name="connsiteX2" fmla="*/ 1716027 w 1716027"/>
              <a:gd name="connsiteY2" fmla="*/ 1078612 h 1078612"/>
              <a:gd name="connsiteX3" fmla="*/ 0 w 1716027"/>
              <a:gd name="connsiteY3" fmla="*/ 1078612 h 1078612"/>
              <a:gd name="connsiteX4" fmla="*/ 0 w 1716027"/>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7" h="1078612">
                <a:moveTo>
                  <a:pt x="0" y="0"/>
                </a:moveTo>
                <a:lnTo>
                  <a:pt x="1716027" y="0"/>
                </a:lnTo>
                <a:lnTo>
                  <a:pt x="1716027"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1" name="任意多边形: 形状 20">
            <a:extLst>
              <a:ext uri="{FF2B5EF4-FFF2-40B4-BE49-F238E27FC236}">
                <a16:creationId xmlns:a16="http://schemas.microsoft.com/office/drawing/2014/main" id="{4242DEE4-6BA3-4365-8DA4-A4F79FCB2FE4}"/>
              </a:ext>
            </a:extLst>
          </p:cNvPr>
          <p:cNvSpPr/>
          <p:nvPr userDrawn="1"/>
        </p:nvSpPr>
        <p:spPr>
          <a:xfrm>
            <a:off x="6978577" y="5779388"/>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2" name="任意多边形: 形状 21">
            <a:extLst>
              <a:ext uri="{FF2B5EF4-FFF2-40B4-BE49-F238E27FC236}">
                <a16:creationId xmlns:a16="http://schemas.microsoft.com/office/drawing/2014/main" id="{AE75D21D-D2C2-4BF3-BC18-8D483EA7E1C8}"/>
              </a:ext>
            </a:extLst>
          </p:cNvPr>
          <p:cNvSpPr/>
          <p:nvPr userDrawn="1"/>
        </p:nvSpPr>
        <p:spPr>
          <a:xfrm>
            <a:off x="8723406" y="5779388"/>
            <a:ext cx="1716029" cy="1078612"/>
          </a:xfrm>
          <a:custGeom>
            <a:avLst/>
            <a:gdLst>
              <a:gd name="connsiteX0" fmla="*/ 0 w 1716029"/>
              <a:gd name="connsiteY0" fmla="*/ 0 h 1078612"/>
              <a:gd name="connsiteX1" fmla="*/ 1716029 w 1716029"/>
              <a:gd name="connsiteY1" fmla="*/ 0 h 1078612"/>
              <a:gd name="connsiteX2" fmla="*/ 1716029 w 1716029"/>
              <a:gd name="connsiteY2" fmla="*/ 1078612 h 1078612"/>
              <a:gd name="connsiteX3" fmla="*/ 0 w 1716029"/>
              <a:gd name="connsiteY3" fmla="*/ 1078612 h 1078612"/>
              <a:gd name="connsiteX4" fmla="*/ 0 w 1716029"/>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9" h="1078612">
                <a:moveTo>
                  <a:pt x="0" y="0"/>
                </a:moveTo>
                <a:lnTo>
                  <a:pt x="1716029" y="0"/>
                </a:lnTo>
                <a:lnTo>
                  <a:pt x="1716029"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3" name="任意多边形: 形状 22">
            <a:extLst>
              <a:ext uri="{FF2B5EF4-FFF2-40B4-BE49-F238E27FC236}">
                <a16:creationId xmlns:a16="http://schemas.microsoft.com/office/drawing/2014/main" id="{8321903B-D744-4E1D-A09D-E975C1C82B29}"/>
              </a:ext>
            </a:extLst>
          </p:cNvPr>
          <p:cNvSpPr/>
          <p:nvPr userDrawn="1"/>
        </p:nvSpPr>
        <p:spPr>
          <a:xfrm>
            <a:off x="10468234" y="5779388"/>
            <a:ext cx="1723766" cy="1078612"/>
          </a:xfrm>
          <a:custGeom>
            <a:avLst/>
            <a:gdLst>
              <a:gd name="connsiteX0" fmla="*/ 0 w 1716026"/>
              <a:gd name="connsiteY0" fmla="*/ 0 h 1078612"/>
              <a:gd name="connsiteX1" fmla="*/ 1716026 w 1716026"/>
              <a:gd name="connsiteY1" fmla="*/ 0 h 1078612"/>
              <a:gd name="connsiteX2" fmla="*/ 1716026 w 1716026"/>
              <a:gd name="connsiteY2" fmla="*/ 1078612 h 1078612"/>
              <a:gd name="connsiteX3" fmla="*/ 0 w 1716026"/>
              <a:gd name="connsiteY3" fmla="*/ 1078612 h 1078612"/>
              <a:gd name="connsiteX4" fmla="*/ 0 w 1716026"/>
              <a:gd name="connsiteY4" fmla="*/ 0 h 107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026" h="1078612">
                <a:moveTo>
                  <a:pt x="0" y="0"/>
                </a:moveTo>
                <a:lnTo>
                  <a:pt x="1716026" y="0"/>
                </a:lnTo>
                <a:lnTo>
                  <a:pt x="1716026" y="1078612"/>
                </a:lnTo>
                <a:lnTo>
                  <a:pt x="0" y="107861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nvGrpSpPr>
          <p:cNvPr id="24" name="组合 23">
            <a:extLst>
              <a:ext uri="{FF2B5EF4-FFF2-40B4-BE49-F238E27FC236}">
                <a16:creationId xmlns:a16="http://schemas.microsoft.com/office/drawing/2014/main" id="{6BEEAB37-2220-4A14-8B11-D7DFCACBB179}"/>
              </a:ext>
            </a:extLst>
          </p:cNvPr>
          <p:cNvGrpSpPr/>
          <p:nvPr userDrawn="1"/>
        </p:nvGrpSpPr>
        <p:grpSpPr>
          <a:xfrm>
            <a:off x="0" y="0"/>
            <a:ext cx="4858841" cy="6858001"/>
            <a:chOff x="5834865" y="0"/>
            <a:chExt cx="4858841" cy="6858001"/>
          </a:xfrm>
          <a:solidFill>
            <a:schemeClr val="accent6"/>
          </a:solidFill>
        </p:grpSpPr>
        <p:sp>
          <p:nvSpPr>
            <p:cNvPr id="25" name="任意多边形: 形状 24">
              <a:extLst>
                <a:ext uri="{FF2B5EF4-FFF2-40B4-BE49-F238E27FC236}">
                  <a16:creationId xmlns:a16="http://schemas.microsoft.com/office/drawing/2014/main" id="{E7C61EA4-A75E-4B55-AEE0-B70EDCD6462A}"/>
                </a:ext>
              </a:extLst>
            </p:cNvPr>
            <p:cNvSpPr/>
            <p:nvPr userDrawn="1"/>
          </p:nvSpPr>
          <p:spPr>
            <a:xfrm>
              <a:off x="5834865" y="0"/>
              <a:ext cx="1600414" cy="1120268"/>
            </a:xfrm>
            <a:custGeom>
              <a:avLst/>
              <a:gdLst>
                <a:gd name="connsiteX0" fmla="*/ 0 w 1600414"/>
                <a:gd name="connsiteY0" fmla="*/ 0 h 1120268"/>
                <a:gd name="connsiteX1" fmla="*/ 1600414 w 1600414"/>
                <a:gd name="connsiteY1" fmla="*/ 0 h 1120268"/>
                <a:gd name="connsiteX2" fmla="*/ 1600414 w 1600414"/>
                <a:gd name="connsiteY2" fmla="*/ 1120268 h 1120268"/>
                <a:gd name="connsiteX3" fmla="*/ 0 w 1600414"/>
                <a:gd name="connsiteY3" fmla="*/ 1120268 h 1120268"/>
                <a:gd name="connsiteX4" fmla="*/ 0 w 1600414"/>
                <a:gd name="connsiteY4" fmla="*/ 0 h 112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8">
                  <a:moveTo>
                    <a:pt x="0" y="0"/>
                  </a:moveTo>
                  <a:lnTo>
                    <a:pt x="1600414" y="0"/>
                  </a:lnTo>
                  <a:lnTo>
                    <a:pt x="1600414" y="1120268"/>
                  </a:lnTo>
                  <a:lnTo>
                    <a:pt x="0" y="112026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6" name="任意多边形: 形状 25">
              <a:extLst>
                <a:ext uri="{FF2B5EF4-FFF2-40B4-BE49-F238E27FC236}">
                  <a16:creationId xmlns:a16="http://schemas.microsoft.com/office/drawing/2014/main" id="{97E22483-916E-43C3-90D9-960B997A83D8}"/>
                </a:ext>
              </a:extLst>
            </p:cNvPr>
            <p:cNvSpPr/>
            <p:nvPr userDrawn="1"/>
          </p:nvSpPr>
          <p:spPr>
            <a:xfrm>
              <a:off x="7464079" y="0"/>
              <a:ext cx="1600414" cy="1120268"/>
            </a:xfrm>
            <a:custGeom>
              <a:avLst/>
              <a:gdLst>
                <a:gd name="connsiteX0" fmla="*/ 0 w 1600414"/>
                <a:gd name="connsiteY0" fmla="*/ 0 h 1120268"/>
                <a:gd name="connsiteX1" fmla="*/ 1600414 w 1600414"/>
                <a:gd name="connsiteY1" fmla="*/ 0 h 1120268"/>
                <a:gd name="connsiteX2" fmla="*/ 1600414 w 1600414"/>
                <a:gd name="connsiteY2" fmla="*/ 1120268 h 1120268"/>
                <a:gd name="connsiteX3" fmla="*/ 0 w 1600414"/>
                <a:gd name="connsiteY3" fmla="*/ 1120268 h 1120268"/>
                <a:gd name="connsiteX4" fmla="*/ 0 w 1600414"/>
                <a:gd name="connsiteY4" fmla="*/ 0 h 112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8">
                  <a:moveTo>
                    <a:pt x="0" y="0"/>
                  </a:moveTo>
                  <a:lnTo>
                    <a:pt x="1600414" y="0"/>
                  </a:lnTo>
                  <a:lnTo>
                    <a:pt x="1600414" y="1120268"/>
                  </a:lnTo>
                  <a:lnTo>
                    <a:pt x="0" y="112026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7" name="任意多边形: 形状 26">
              <a:extLst>
                <a:ext uri="{FF2B5EF4-FFF2-40B4-BE49-F238E27FC236}">
                  <a16:creationId xmlns:a16="http://schemas.microsoft.com/office/drawing/2014/main" id="{D6975DD0-E22C-4213-B9BE-AA62E0EFD44F}"/>
                </a:ext>
              </a:extLst>
            </p:cNvPr>
            <p:cNvSpPr/>
            <p:nvPr userDrawn="1"/>
          </p:nvSpPr>
          <p:spPr>
            <a:xfrm>
              <a:off x="9093293" y="0"/>
              <a:ext cx="1600413" cy="1120268"/>
            </a:xfrm>
            <a:custGeom>
              <a:avLst/>
              <a:gdLst>
                <a:gd name="connsiteX0" fmla="*/ 0 w 1600413"/>
                <a:gd name="connsiteY0" fmla="*/ 0 h 1120268"/>
                <a:gd name="connsiteX1" fmla="*/ 1600413 w 1600413"/>
                <a:gd name="connsiteY1" fmla="*/ 0 h 1120268"/>
                <a:gd name="connsiteX2" fmla="*/ 1600413 w 1600413"/>
                <a:gd name="connsiteY2" fmla="*/ 1120268 h 1120268"/>
                <a:gd name="connsiteX3" fmla="*/ 0 w 1600413"/>
                <a:gd name="connsiteY3" fmla="*/ 1120268 h 1120268"/>
                <a:gd name="connsiteX4" fmla="*/ 0 w 1600413"/>
                <a:gd name="connsiteY4" fmla="*/ 0 h 112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20268">
                  <a:moveTo>
                    <a:pt x="0" y="0"/>
                  </a:moveTo>
                  <a:lnTo>
                    <a:pt x="1600413" y="0"/>
                  </a:lnTo>
                  <a:lnTo>
                    <a:pt x="1600413" y="1120268"/>
                  </a:lnTo>
                  <a:lnTo>
                    <a:pt x="0" y="112026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8" name="任意多边形: 形状 27">
              <a:extLst>
                <a:ext uri="{FF2B5EF4-FFF2-40B4-BE49-F238E27FC236}">
                  <a16:creationId xmlns:a16="http://schemas.microsoft.com/office/drawing/2014/main" id="{AE90755E-B721-4362-A719-80D89851DF72}"/>
                </a:ext>
              </a:extLst>
            </p:cNvPr>
            <p:cNvSpPr/>
            <p:nvPr userDrawn="1"/>
          </p:nvSpPr>
          <p:spPr>
            <a:xfrm>
              <a:off x="5834865" y="1149069"/>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9" name="任意多边形: 形状 28">
              <a:extLst>
                <a:ext uri="{FF2B5EF4-FFF2-40B4-BE49-F238E27FC236}">
                  <a16:creationId xmlns:a16="http://schemas.microsoft.com/office/drawing/2014/main" id="{31200248-7C65-40DC-9715-D8728948780B}"/>
                </a:ext>
              </a:extLst>
            </p:cNvPr>
            <p:cNvSpPr/>
            <p:nvPr userDrawn="1"/>
          </p:nvSpPr>
          <p:spPr>
            <a:xfrm>
              <a:off x="7464079" y="1149069"/>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0" name="任意多边形: 形状 29">
              <a:extLst>
                <a:ext uri="{FF2B5EF4-FFF2-40B4-BE49-F238E27FC236}">
                  <a16:creationId xmlns:a16="http://schemas.microsoft.com/office/drawing/2014/main" id="{9D341BEC-C27A-412E-913E-69CC7248EB12}"/>
                </a:ext>
              </a:extLst>
            </p:cNvPr>
            <p:cNvSpPr/>
            <p:nvPr userDrawn="1"/>
          </p:nvSpPr>
          <p:spPr>
            <a:xfrm>
              <a:off x="9093293" y="1149069"/>
              <a:ext cx="1600413" cy="1120267"/>
            </a:xfrm>
            <a:custGeom>
              <a:avLst/>
              <a:gdLst>
                <a:gd name="connsiteX0" fmla="*/ 0 w 1600413"/>
                <a:gd name="connsiteY0" fmla="*/ 0 h 1120267"/>
                <a:gd name="connsiteX1" fmla="*/ 1600413 w 1600413"/>
                <a:gd name="connsiteY1" fmla="*/ 0 h 1120267"/>
                <a:gd name="connsiteX2" fmla="*/ 1600413 w 1600413"/>
                <a:gd name="connsiteY2" fmla="*/ 1120267 h 1120267"/>
                <a:gd name="connsiteX3" fmla="*/ 0 w 1600413"/>
                <a:gd name="connsiteY3" fmla="*/ 1120267 h 1120267"/>
                <a:gd name="connsiteX4" fmla="*/ 0 w 1600413"/>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20267">
                  <a:moveTo>
                    <a:pt x="0" y="0"/>
                  </a:moveTo>
                  <a:lnTo>
                    <a:pt x="1600413" y="0"/>
                  </a:lnTo>
                  <a:lnTo>
                    <a:pt x="1600413"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1" name="任意多边形: 形状 30">
              <a:extLst>
                <a:ext uri="{FF2B5EF4-FFF2-40B4-BE49-F238E27FC236}">
                  <a16:creationId xmlns:a16="http://schemas.microsoft.com/office/drawing/2014/main" id="{B777A80B-E560-4E1B-BEBE-3CE554BC3A59}"/>
                </a:ext>
              </a:extLst>
            </p:cNvPr>
            <p:cNvSpPr/>
            <p:nvPr userDrawn="1"/>
          </p:nvSpPr>
          <p:spPr>
            <a:xfrm>
              <a:off x="5834865" y="2298136"/>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2" name="任意多边形: 形状 31">
              <a:extLst>
                <a:ext uri="{FF2B5EF4-FFF2-40B4-BE49-F238E27FC236}">
                  <a16:creationId xmlns:a16="http://schemas.microsoft.com/office/drawing/2014/main" id="{9AAFAF28-C1EA-461D-BD0D-24103B5F0456}"/>
                </a:ext>
              </a:extLst>
            </p:cNvPr>
            <p:cNvSpPr/>
            <p:nvPr userDrawn="1"/>
          </p:nvSpPr>
          <p:spPr>
            <a:xfrm>
              <a:off x="7464079" y="2298136"/>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3" name="任意多边形: 形状 32">
              <a:extLst>
                <a:ext uri="{FF2B5EF4-FFF2-40B4-BE49-F238E27FC236}">
                  <a16:creationId xmlns:a16="http://schemas.microsoft.com/office/drawing/2014/main" id="{17F6520A-E389-452F-BB47-FABB5D7E91B1}"/>
                </a:ext>
              </a:extLst>
            </p:cNvPr>
            <p:cNvSpPr/>
            <p:nvPr userDrawn="1"/>
          </p:nvSpPr>
          <p:spPr>
            <a:xfrm>
              <a:off x="9093293" y="2298136"/>
              <a:ext cx="1600413" cy="1120267"/>
            </a:xfrm>
            <a:custGeom>
              <a:avLst/>
              <a:gdLst>
                <a:gd name="connsiteX0" fmla="*/ 0 w 1600413"/>
                <a:gd name="connsiteY0" fmla="*/ 0 h 1120267"/>
                <a:gd name="connsiteX1" fmla="*/ 1600413 w 1600413"/>
                <a:gd name="connsiteY1" fmla="*/ 0 h 1120267"/>
                <a:gd name="connsiteX2" fmla="*/ 1600413 w 1600413"/>
                <a:gd name="connsiteY2" fmla="*/ 1120267 h 1120267"/>
                <a:gd name="connsiteX3" fmla="*/ 0 w 1600413"/>
                <a:gd name="connsiteY3" fmla="*/ 1120267 h 1120267"/>
                <a:gd name="connsiteX4" fmla="*/ 0 w 1600413"/>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20267">
                  <a:moveTo>
                    <a:pt x="0" y="0"/>
                  </a:moveTo>
                  <a:lnTo>
                    <a:pt x="1600413" y="0"/>
                  </a:lnTo>
                  <a:lnTo>
                    <a:pt x="1600413"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4" name="任意多边形: 形状 33">
              <a:extLst>
                <a:ext uri="{FF2B5EF4-FFF2-40B4-BE49-F238E27FC236}">
                  <a16:creationId xmlns:a16="http://schemas.microsoft.com/office/drawing/2014/main" id="{8207232C-19AF-418D-8DFC-980667874B4B}"/>
                </a:ext>
              </a:extLst>
            </p:cNvPr>
            <p:cNvSpPr/>
            <p:nvPr userDrawn="1"/>
          </p:nvSpPr>
          <p:spPr>
            <a:xfrm>
              <a:off x="5834865" y="3447202"/>
              <a:ext cx="1600414" cy="1120266"/>
            </a:xfrm>
            <a:custGeom>
              <a:avLst/>
              <a:gdLst>
                <a:gd name="connsiteX0" fmla="*/ 0 w 1600414"/>
                <a:gd name="connsiteY0" fmla="*/ 0 h 1120266"/>
                <a:gd name="connsiteX1" fmla="*/ 1600414 w 1600414"/>
                <a:gd name="connsiteY1" fmla="*/ 0 h 1120266"/>
                <a:gd name="connsiteX2" fmla="*/ 1600414 w 1600414"/>
                <a:gd name="connsiteY2" fmla="*/ 1120266 h 1120266"/>
                <a:gd name="connsiteX3" fmla="*/ 0 w 1600414"/>
                <a:gd name="connsiteY3" fmla="*/ 1120266 h 1120266"/>
                <a:gd name="connsiteX4" fmla="*/ 0 w 1600414"/>
                <a:gd name="connsiteY4" fmla="*/ 0 h 112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6">
                  <a:moveTo>
                    <a:pt x="0" y="0"/>
                  </a:moveTo>
                  <a:lnTo>
                    <a:pt x="1600414" y="0"/>
                  </a:lnTo>
                  <a:lnTo>
                    <a:pt x="1600414" y="1120266"/>
                  </a:lnTo>
                  <a:lnTo>
                    <a:pt x="0" y="11202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5" name="任意多边形: 形状 34">
              <a:extLst>
                <a:ext uri="{FF2B5EF4-FFF2-40B4-BE49-F238E27FC236}">
                  <a16:creationId xmlns:a16="http://schemas.microsoft.com/office/drawing/2014/main" id="{32F5B125-C10C-4E3E-A276-06BA68557C0E}"/>
                </a:ext>
              </a:extLst>
            </p:cNvPr>
            <p:cNvSpPr/>
            <p:nvPr userDrawn="1"/>
          </p:nvSpPr>
          <p:spPr>
            <a:xfrm>
              <a:off x="7464079" y="3447202"/>
              <a:ext cx="1600414" cy="1120266"/>
            </a:xfrm>
            <a:custGeom>
              <a:avLst/>
              <a:gdLst>
                <a:gd name="connsiteX0" fmla="*/ 0 w 1600414"/>
                <a:gd name="connsiteY0" fmla="*/ 0 h 1120266"/>
                <a:gd name="connsiteX1" fmla="*/ 1600414 w 1600414"/>
                <a:gd name="connsiteY1" fmla="*/ 0 h 1120266"/>
                <a:gd name="connsiteX2" fmla="*/ 1600414 w 1600414"/>
                <a:gd name="connsiteY2" fmla="*/ 1120266 h 1120266"/>
                <a:gd name="connsiteX3" fmla="*/ 0 w 1600414"/>
                <a:gd name="connsiteY3" fmla="*/ 1120266 h 1120266"/>
                <a:gd name="connsiteX4" fmla="*/ 0 w 1600414"/>
                <a:gd name="connsiteY4" fmla="*/ 0 h 112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6">
                  <a:moveTo>
                    <a:pt x="0" y="0"/>
                  </a:moveTo>
                  <a:lnTo>
                    <a:pt x="1600414" y="0"/>
                  </a:lnTo>
                  <a:lnTo>
                    <a:pt x="1600414" y="1120266"/>
                  </a:lnTo>
                  <a:lnTo>
                    <a:pt x="0" y="11202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6" name="任意多边形: 形状 35">
              <a:extLst>
                <a:ext uri="{FF2B5EF4-FFF2-40B4-BE49-F238E27FC236}">
                  <a16:creationId xmlns:a16="http://schemas.microsoft.com/office/drawing/2014/main" id="{F75BD94D-5FAF-41DE-BFF6-7007380F52C8}"/>
                </a:ext>
              </a:extLst>
            </p:cNvPr>
            <p:cNvSpPr/>
            <p:nvPr userDrawn="1"/>
          </p:nvSpPr>
          <p:spPr>
            <a:xfrm>
              <a:off x="9093293" y="3447202"/>
              <a:ext cx="1600413" cy="1120266"/>
            </a:xfrm>
            <a:custGeom>
              <a:avLst/>
              <a:gdLst>
                <a:gd name="connsiteX0" fmla="*/ 0 w 1600413"/>
                <a:gd name="connsiteY0" fmla="*/ 0 h 1120266"/>
                <a:gd name="connsiteX1" fmla="*/ 1600413 w 1600413"/>
                <a:gd name="connsiteY1" fmla="*/ 0 h 1120266"/>
                <a:gd name="connsiteX2" fmla="*/ 1600413 w 1600413"/>
                <a:gd name="connsiteY2" fmla="*/ 1120266 h 1120266"/>
                <a:gd name="connsiteX3" fmla="*/ 0 w 1600413"/>
                <a:gd name="connsiteY3" fmla="*/ 1120266 h 1120266"/>
                <a:gd name="connsiteX4" fmla="*/ 0 w 1600413"/>
                <a:gd name="connsiteY4" fmla="*/ 0 h 112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20266">
                  <a:moveTo>
                    <a:pt x="0" y="0"/>
                  </a:moveTo>
                  <a:lnTo>
                    <a:pt x="1600413" y="0"/>
                  </a:lnTo>
                  <a:lnTo>
                    <a:pt x="1600413" y="1120266"/>
                  </a:lnTo>
                  <a:lnTo>
                    <a:pt x="0" y="11202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7" name="任意多边形: 形状 36">
              <a:extLst>
                <a:ext uri="{FF2B5EF4-FFF2-40B4-BE49-F238E27FC236}">
                  <a16:creationId xmlns:a16="http://schemas.microsoft.com/office/drawing/2014/main" id="{D86B2F3F-F0B4-4FE9-8F43-997FF2CD984C}"/>
                </a:ext>
              </a:extLst>
            </p:cNvPr>
            <p:cNvSpPr/>
            <p:nvPr userDrawn="1"/>
          </p:nvSpPr>
          <p:spPr>
            <a:xfrm>
              <a:off x="5834865" y="4596269"/>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8" name="任意多边形: 形状 37">
              <a:extLst>
                <a:ext uri="{FF2B5EF4-FFF2-40B4-BE49-F238E27FC236}">
                  <a16:creationId xmlns:a16="http://schemas.microsoft.com/office/drawing/2014/main" id="{363E6198-6A13-443F-B591-BD4938D13069}"/>
                </a:ext>
              </a:extLst>
            </p:cNvPr>
            <p:cNvSpPr/>
            <p:nvPr userDrawn="1"/>
          </p:nvSpPr>
          <p:spPr>
            <a:xfrm>
              <a:off x="7464079" y="4596269"/>
              <a:ext cx="1600414" cy="1120267"/>
            </a:xfrm>
            <a:custGeom>
              <a:avLst/>
              <a:gdLst>
                <a:gd name="connsiteX0" fmla="*/ 0 w 1600414"/>
                <a:gd name="connsiteY0" fmla="*/ 0 h 1120267"/>
                <a:gd name="connsiteX1" fmla="*/ 1600414 w 1600414"/>
                <a:gd name="connsiteY1" fmla="*/ 0 h 1120267"/>
                <a:gd name="connsiteX2" fmla="*/ 1600414 w 1600414"/>
                <a:gd name="connsiteY2" fmla="*/ 1120267 h 1120267"/>
                <a:gd name="connsiteX3" fmla="*/ 0 w 1600414"/>
                <a:gd name="connsiteY3" fmla="*/ 1120267 h 1120267"/>
                <a:gd name="connsiteX4" fmla="*/ 0 w 1600414"/>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20267">
                  <a:moveTo>
                    <a:pt x="0" y="0"/>
                  </a:moveTo>
                  <a:lnTo>
                    <a:pt x="1600414" y="0"/>
                  </a:lnTo>
                  <a:lnTo>
                    <a:pt x="1600414"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9" name="任意多边形: 形状 38">
              <a:extLst>
                <a:ext uri="{FF2B5EF4-FFF2-40B4-BE49-F238E27FC236}">
                  <a16:creationId xmlns:a16="http://schemas.microsoft.com/office/drawing/2014/main" id="{12F84EC6-C0AA-4BF1-87C7-3BFBA51ED1EF}"/>
                </a:ext>
              </a:extLst>
            </p:cNvPr>
            <p:cNvSpPr/>
            <p:nvPr userDrawn="1"/>
          </p:nvSpPr>
          <p:spPr>
            <a:xfrm>
              <a:off x="9093293" y="4596269"/>
              <a:ext cx="1600413" cy="1120267"/>
            </a:xfrm>
            <a:custGeom>
              <a:avLst/>
              <a:gdLst>
                <a:gd name="connsiteX0" fmla="*/ 0 w 1600413"/>
                <a:gd name="connsiteY0" fmla="*/ 0 h 1120267"/>
                <a:gd name="connsiteX1" fmla="*/ 1600413 w 1600413"/>
                <a:gd name="connsiteY1" fmla="*/ 0 h 1120267"/>
                <a:gd name="connsiteX2" fmla="*/ 1600413 w 1600413"/>
                <a:gd name="connsiteY2" fmla="*/ 1120267 h 1120267"/>
                <a:gd name="connsiteX3" fmla="*/ 0 w 1600413"/>
                <a:gd name="connsiteY3" fmla="*/ 1120267 h 1120267"/>
                <a:gd name="connsiteX4" fmla="*/ 0 w 1600413"/>
                <a:gd name="connsiteY4" fmla="*/ 0 h 112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20267">
                  <a:moveTo>
                    <a:pt x="0" y="0"/>
                  </a:moveTo>
                  <a:lnTo>
                    <a:pt x="1600413" y="0"/>
                  </a:lnTo>
                  <a:lnTo>
                    <a:pt x="1600413" y="1120267"/>
                  </a:lnTo>
                  <a:lnTo>
                    <a:pt x="0" y="112026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40" name="任意多边形: 形状 39">
              <a:extLst>
                <a:ext uri="{FF2B5EF4-FFF2-40B4-BE49-F238E27FC236}">
                  <a16:creationId xmlns:a16="http://schemas.microsoft.com/office/drawing/2014/main" id="{3F427A6A-9232-4E9E-BFA9-61D476ED894E}"/>
                </a:ext>
              </a:extLst>
            </p:cNvPr>
            <p:cNvSpPr/>
            <p:nvPr userDrawn="1"/>
          </p:nvSpPr>
          <p:spPr>
            <a:xfrm>
              <a:off x="5834865" y="5745336"/>
              <a:ext cx="1600414" cy="1112665"/>
            </a:xfrm>
            <a:custGeom>
              <a:avLst/>
              <a:gdLst>
                <a:gd name="connsiteX0" fmla="*/ 0 w 1600414"/>
                <a:gd name="connsiteY0" fmla="*/ 0 h 1112665"/>
                <a:gd name="connsiteX1" fmla="*/ 1600414 w 1600414"/>
                <a:gd name="connsiteY1" fmla="*/ 0 h 1112665"/>
                <a:gd name="connsiteX2" fmla="*/ 1600414 w 1600414"/>
                <a:gd name="connsiteY2" fmla="*/ 1112665 h 1112665"/>
                <a:gd name="connsiteX3" fmla="*/ 0 w 1600414"/>
                <a:gd name="connsiteY3" fmla="*/ 1112665 h 1112665"/>
                <a:gd name="connsiteX4" fmla="*/ 0 w 1600414"/>
                <a:gd name="connsiteY4" fmla="*/ 0 h 1112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12665">
                  <a:moveTo>
                    <a:pt x="0" y="0"/>
                  </a:moveTo>
                  <a:lnTo>
                    <a:pt x="1600414" y="0"/>
                  </a:lnTo>
                  <a:lnTo>
                    <a:pt x="1600414" y="1112665"/>
                  </a:lnTo>
                  <a:lnTo>
                    <a:pt x="0" y="111266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41" name="任意多边形: 形状 40">
              <a:extLst>
                <a:ext uri="{FF2B5EF4-FFF2-40B4-BE49-F238E27FC236}">
                  <a16:creationId xmlns:a16="http://schemas.microsoft.com/office/drawing/2014/main" id="{C5EE1149-F561-44A6-B1A1-597AFBC1EADB}"/>
                </a:ext>
              </a:extLst>
            </p:cNvPr>
            <p:cNvSpPr/>
            <p:nvPr userDrawn="1"/>
          </p:nvSpPr>
          <p:spPr>
            <a:xfrm>
              <a:off x="7464079" y="5745336"/>
              <a:ext cx="1600414" cy="1112665"/>
            </a:xfrm>
            <a:custGeom>
              <a:avLst/>
              <a:gdLst>
                <a:gd name="connsiteX0" fmla="*/ 0 w 1600414"/>
                <a:gd name="connsiteY0" fmla="*/ 0 h 1112665"/>
                <a:gd name="connsiteX1" fmla="*/ 1600414 w 1600414"/>
                <a:gd name="connsiteY1" fmla="*/ 0 h 1112665"/>
                <a:gd name="connsiteX2" fmla="*/ 1600414 w 1600414"/>
                <a:gd name="connsiteY2" fmla="*/ 1112665 h 1112665"/>
                <a:gd name="connsiteX3" fmla="*/ 0 w 1600414"/>
                <a:gd name="connsiteY3" fmla="*/ 1112665 h 1112665"/>
                <a:gd name="connsiteX4" fmla="*/ 0 w 1600414"/>
                <a:gd name="connsiteY4" fmla="*/ 0 h 1112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4" h="1112665">
                  <a:moveTo>
                    <a:pt x="0" y="0"/>
                  </a:moveTo>
                  <a:lnTo>
                    <a:pt x="1600414" y="0"/>
                  </a:lnTo>
                  <a:lnTo>
                    <a:pt x="1600414" y="1112665"/>
                  </a:lnTo>
                  <a:lnTo>
                    <a:pt x="0" y="111266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42" name="任意多边形: 形状 41">
              <a:extLst>
                <a:ext uri="{FF2B5EF4-FFF2-40B4-BE49-F238E27FC236}">
                  <a16:creationId xmlns:a16="http://schemas.microsoft.com/office/drawing/2014/main" id="{67987290-ED52-47D4-B6C7-4EF405F18A69}"/>
                </a:ext>
              </a:extLst>
            </p:cNvPr>
            <p:cNvSpPr/>
            <p:nvPr userDrawn="1"/>
          </p:nvSpPr>
          <p:spPr>
            <a:xfrm>
              <a:off x="9093293" y="5745336"/>
              <a:ext cx="1600413" cy="1112665"/>
            </a:xfrm>
            <a:custGeom>
              <a:avLst/>
              <a:gdLst>
                <a:gd name="connsiteX0" fmla="*/ 0 w 1600413"/>
                <a:gd name="connsiteY0" fmla="*/ 0 h 1112665"/>
                <a:gd name="connsiteX1" fmla="*/ 1600413 w 1600413"/>
                <a:gd name="connsiteY1" fmla="*/ 0 h 1112665"/>
                <a:gd name="connsiteX2" fmla="*/ 1600413 w 1600413"/>
                <a:gd name="connsiteY2" fmla="*/ 1112665 h 1112665"/>
                <a:gd name="connsiteX3" fmla="*/ 0 w 1600413"/>
                <a:gd name="connsiteY3" fmla="*/ 1112665 h 1112665"/>
                <a:gd name="connsiteX4" fmla="*/ 0 w 1600413"/>
                <a:gd name="connsiteY4" fmla="*/ 0 h 1112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413" h="1112665">
                  <a:moveTo>
                    <a:pt x="0" y="0"/>
                  </a:moveTo>
                  <a:lnTo>
                    <a:pt x="1600413" y="0"/>
                  </a:lnTo>
                  <a:lnTo>
                    <a:pt x="1600413" y="1112665"/>
                  </a:lnTo>
                  <a:lnTo>
                    <a:pt x="0" y="111266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spTree>
    <p:extLst>
      <p:ext uri="{BB962C8B-B14F-4D97-AF65-F5344CB8AC3E}">
        <p14:creationId xmlns:p14="http://schemas.microsoft.com/office/powerpoint/2010/main" val="61698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254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85963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BEBC8DAA-4669-4606-B48D-459A3BD10F10}"/>
              </a:ext>
            </a:extLst>
          </p:cNvPr>
          <p:cNvSpPr/>
          <p:nvPr userDrawn="1"/>
        </p:nvSpPr>
        <p:spPr>
          <a:xfrm>
            <a:off x="4857688" y="0"/>
            <a:ext cx="7200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7" name="图片占位符 26">
            <a:extLst>
              <a:ext uri="{FF2B5EF4-FFF2-40B4-BE49-F238E27FC236}">
                <a16:creationId xmlns:a16="http://schemas.microsoft.com/office/drawing/2014/main" id="{DA950DD1-984C-422E-B3D3-E8E10C350A9F}"/>
              </a:ext>
            </a:extLst>
          </p:cNvPr>
          <p:cNvSpPr>
            <a:spLocks noGrp="1"/>
          </p:cNvSpPr>
          <p:nvPr>
            <p:ph type="pic" sz="quarter" idx="10"/>
          </p:nvPr>
        </p:nvSpPr>
        <p:spPr>
          <a:xfrm>
            <a:off x="1" y="1"/>
            <a:ext cx="4858841" cy="6858000"/>
          </a:xfrm>
          <a:custGeom>
            <a:avLst/>
            <a:gdLst>
              <a:gd name="connsiteX0" fmla="*/ 3258428 w 4858841"/>
              <a:gd name="connsiteY0" fmla="*/ 5745335 h 6858000"/>
              <a:gd name="connsiteX1" fmla="*/ 4858841 w 4858841"/>
              <a:gd name="connsiteY1" fmla="*/ 5745335 h 6858000"/>
              <a:gd name="connsiteX2" fmla="*/ 4858841 w 4858841"/>
              <a:gd name="connsiteY2" fmla="*/ 6858000 h 6858000"/>
              <a:gd name="connsiteX3" fmla="*/ 3258428 w 4858841"/>
              <a:gd name="connsiteY3" fmla="*/ 6858000 h 6858000"/>
              <a:gd name="connsiteX4" fmla="*/ 1629214 w 4858841"/>
              <a:gd name="connsiteY4" fmla="*/ 5745335 h 6858000"/>
              <a:gd name="connsiteX5" fmla="*/ 3229628 w 4858841"/>
              <a:gd name="connsiteY5" fmla="*/ 5745335 h 6858000"/>
              <a:gd name="connsiteX6" fmla="*/ 3229628 w 4858841"/>
              <a:gd name="connsiteY6" fmla="*/ 6858000 h 6858000"/>
              <a:gd name="connsiteX7" fmla="*/ 1629214 w 4858841"/>
              <a:gd name="connsiteY7" fmla="*/ 6858000 h 6858000"/>
              <a:gd name="connsiteX8" fmla="*/ 0 w 4858841"/>
              <a:gd name="connsiteY8" fmla="*/ 5745335 h 6858000"/>
              <a:gd name="connsiteX9" fmla="*/ 1600414 w 4858841"/>
              <a:gd name="connsiteY9" fmla="*/ 5745335 h 6858000"/>
              <a:gd name="connsiteX10" fmla="*/ 1600414 w 4858841"/>
              <a:gd name="connsiteY10" fmla="*/ 6858000 h 6858000"/>
              <a:gd name="connsiteX11" fmla="*/ 0 w 4858841"/>
              <a:gd name="connsiteY11" fmla="*/ 6858000 h 6858000"/>
              <a:gd name="connsiteX12" fmla="*/ 3258428 w 4858841"/>
              <a:gd name="connsiteY12" fmla="*/ 4596268 h 6858000"/>
              <a:gd name="connsiteX13" fmla="*/ 4858841 w 4858841"/>
              <a:gd name="connsiteY13" fmla="*/ 4596268 h 6858000"/>
              <a:gd name="connsiteX14" fmla="*/ 4858841 w 4858841"/>
              <a:gd name="connsiteY14" fmla="*/ 5716535 h 6858000"/>
              <a:gd name="connsiteX15" fmla="*/ 3258428 w 4858841"/>
              <a:gd name="connsiteY15" fmla="*/ 5716535 h 6858000"/>
              <a:gd name="connsiteX16" fmla="*/ 1629215 w 4858841"/>
              <a:gd name="connsiteY16" fmla="*/ 4596268 h 6858000"/>
              <a:gd name="connsiteX17" fmla="*/ 3229628 w 4858841"/>
              <a:gd name="connsiteY17" fmla="*/ 4596268 h 6858000"/>
              <a:gd name="connsiteX18" fmla="*/ 3229628 w 4858841"/>
              <a:gd name="connsiteY18" fmla="*/ 5716535 h 6858000"/>
              <a:gd name="connsiteX19" fmla="*/ 1629215 w 4858841"/>
              <a:gd name="connsiteY19" fmla="*/ 5716535 h 6858000"/>
              <a:gd name="connsiteX20" fmla="*/ 0 w 4858841"/>
              <a:gd name="connsiteY20" fmla="*/ 4596268 h 6858000"/>
              <a:gd name="connsiteX21" fmla="*/ 1600414 w 4858841"/>
              <a:gd name="connsiteY21" fmla="*/ 4596268 h 6858000"/>
              <a:gd name="connsiteX22" fmla="*/ 1600414 w 4858841"/>
              <a:gd name="connsiteY22" fmla="*/ 5716535 h 6858000"/>
              <a:gd name="connsiteX23" fmla="*/ 0 w 4858841"/>
              <a:gd name="connsiteY23" fmla="*/ 5716535 h 6858000"/>
              <a:gd name="connsiteX24" fmla="*/ 3258428 w 4858841"/>
              <a:gd name="connsiteY24" fmla="*/ 3447201 h 6858000"/>
              <a:gd name="connsiteX25" fmla="*/ 4858841 w 4858841"/>
              <a:gd name="connsiteY25" fmla="*/ 3447201 h 6858000"/>
              <a:gd name="connsiteX26" fmla="*/ 4858841 w 4858841"/>
              <a:gd name="connsiteY26" fmla="*/ 4567467 h 6858000"/>
              <a:gd name="connsiteX27" fmla="*/ 3258428 w 4858841"/>
              <a:gd name="connsiteY27" fmla="*/ 4567467 h 6858000"/>
              <a:gd name="connsiteX28" fmla="*/ 1629215 w 4858841"/>
              <a:gd name="connsiteY28" fmla="*/ 3447201 h 6858000"/>
              <a:gd name="connsiteX29" fmla="*/ 3229628 w 4858841"/>
              <a:gd name="connsiteY29" fmla="*/ 3447201 h 6858000"/>
              <a:gd name="connsiteX30" fmla="*/ 3229628 w 4858841"/>
              <a:gd name="connsiteY30" fmla="*/ 4567467 h 6858000"/>
              <a:gd name="connsiteX31" fmla="*/ 1629215 w 4858841"/>
              <a:gd name="connsiteY31" fmla="*/ 4567467 h 6858000"/>
              <a:gd name="connsiteX32" fmla="*/ 1 w 4858841"/>
              <a:gd name="connsiteY32" fmla="*/ 3447201 h 6858000"/>
              <a:gd name="connsiteX33" fmla="*/ 1600415 w 4858841"/>
              <a:gd name="connsiteY33" fmla="*/ 3447201 h 6858000"/>
              <a:gd name="connsiteX34" fmla="*/ 1600415 w 4858841"/>
              <a:gd name="connsiteY34" fmla="*/ 4567467 h 6858000"/>
              <a:gd name="connsiteX35" fmla="*/ 1 w 4858841"/>
              <a:gd name="connsiteY35" fmla="*/ 4567467 h 6858000"/>
              <a:gd name="connsiteX36" fmla="*/ 3258428 w 4858841"/>
              <a:gd name="connsiteY36" fmla="*/ 2298136 h 6858000"/>
              <a:gd name="connsiteX37" fmla="*/ 4858841 w 4858841"/>
              <a:gd name="connsiteY37" fmla="*/ 2298136 h 6858000"/>
              <a:gd name="connsiteX38" fmla="*/ 4858841 w 4858841"/>
              <a:gd name="connsiteY38" fmla="*/ 3418402 h 6858000"/>
              <a:gd name="connsiteX39" fmla="*/ 3258428 w 4858841"/>
              <a:gd name="connsiteY39" fmla="*/ 3418402 h 6858000"/>
              <a:gd name="connsiteX40" fmla="*/ 1629215 w 4858841"/>
              <a:gd name="connsiteY40" fmla="*/ 2298136 h 6858000"/>
              <a:gd name="connsiteX41" fmla="*/ 3229628 w 4858841"/>
              <a:gd name="connsiteY41" fmla="*/ 2298136 h 6858000"/>
              <a:gd name="connsiteX42" fmla="*/ 3229628 w 4858841"/>
              <a:gd name="connsiteY42" fmla="*/ 3418402 h 6858000"/>
              <a:gd name="connsiteX43" fmla="*/ 1629215 w 4858841"/>
              <a:gd name="connsiteY43" fmla="*/ 3418402 h 6858000"/>
              <a:gd name="connsiteX44" fmla="*/ 1 w 4858841"/>
              <a:gd name="connsiteY44" fmla="*/ 2298136 h 6858000"/>
              <a:gd name="connsiteX45" fmla="*/ 1600415 w 4858841"/>
              <a:gd name="connsiteY45" fmla="*/ 2298136 h 6858000"/>
              <a:gd name="connsiteX46" fmla="*/ 1600415 w 4858841"/>
              <a:gd name="connsiteY46" fmla="*/ 3418402 h 6858000"/>
              <a:gd name="connsiteX47" fmla="*/ 1 w 4858841"/>
              <a:gd name="connsiteY47" fmla="*/ 3418402 h 6858000"/>
              <a:gd name="connsiteX48" fmla="*/ 3258428 w 4858841"/>
              <a:gd name="connsiteY48" fmla="*/ 0 h 6858000"/>
              <a:gd name="connsiteX49" fmla="*/ 4858841 w 4858841"/>
              <a:gd name="connsiteY49" fmla="*/ 0 h 6858000"/>
              <a:gd name="connsiteX50" fmla="*/ 4858841 w 4858841"/>
              <a:gd name="connsiteY50" fmla="*/ 1120268 h 6858000"/>
              <a:gd name="connsiteX51" fmla="*/ 3258428 w 4858841"/>
              <a:gd name="connsiteY51" fmla="*/ 1120268 h 6858000"/>
              <a:gd name="connsiteX52" fmla="*/ 1629215 w 4858841"/>
              <a:gd name="connsiteY52" fmla="*/ 0 h 6858000"/>
              <a:gd name="connsiteX53" fmla="*/ 3229628 w 4858841"/>
              <a:gd name="connsiteY53" fmla="*/ 0 h 6858000"/>
              <a:gd name="connsiteX54" fmla="*/ 3229628 w 4858841"/>
              <a:gd name="connsiteY54" fmla="*/ 1120268 h 6858000"/>
              <a:gd name="connsiteX55" fmla="*/ 1629215 w 4858841"/>
              <a:gd name="connsiteY55" fmla="*/ 1120268 h 6858000"/>
              <a:gd name="connsiteX56" fmla="*/ 1 w 4858841"/>
              <a:gd name="connsiteY56" fmla="*/ 0 h 6858000"/>
              <a:gd name="connsiteX57" fmla="*/ 1600415 w 4858841"/>
              <a:gd name="connsiteY57" fmla="*/ 0 h 6858000"/>
              <a:gd name="connsiteX58" fmla="*/ 1600415 w 4858841"/>
              <a:gd name="connsiteY58" fmla="*/ 1120268 h 6858000"/>
              <a:gd name="connsiteX59" fmla="*/ 1 w 4858841"/>
              <a:gd name="connsiteY59" fmla="*/ 112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58841" h="6858000">
                <a:moveTo>
                  <a:pt x="3258428" y="5745335"/>
                </a:moveTo>
                <a:lnTo>
                  <a:pt x="4858841" y="5745335"/>
                </a:lnTo>
                <a:lnTo>
                  <a:pt x="4858841" y="6858000"/>
                </a:lnTo>
                <a:lnTo>
                  <a:pt x="3258428" y="6858000"/>
                </a:lnTo>
                <a:close/>
                <a:moveTo>
                  <a:pt x="1629214" y="5745335"/>
                </a:moveTo>
                <a:lnTo>
                  <a:pt x="3229628" y="5745335"/>
                </a:lnTo>
                <a:lnTo>
                  <a:pt x="3229628" y="6858000"/>
                </a:lnTo>
                <a:lnTo>
                  <a:pt x="1629214" y="6858000"/>
                </a:lnTo>
                <a:close/>
                <a:moveTo>
                  <a:pt x="0" y="5745335"/>
                </a:moveTo>
                <a:lnTo>
                  <a:pt x="1600414" y="5745335"/>
                </a:lnTo>
                <a:lnTo>
                  <a:pt x="1600414" y="6858000"/>
                </a:lnTo>
                <a:lnTo>
                  <a:pt x="0" y="6858000"/>
                </a:lnTo>
                <a:close/>
                <a:moveTo>
                  <a:pt x="3258428" y="4596268"/>
                </a:moveTo>
                <a:lnTo>
                  <a:pt x="4858841" y="4596268"/>
                </a:lnTo>
                <a:lnTo>
                  <a:pt x="4858841" y="5716535"/>
                </a:lnTo>
                <a:lnTo>
                  <a:pt x="3258428" y="5716535"/>
                </a:lnTo>
                <a:close/>
                <a:moveTo>
                  <a:pt x="1629215" y="4596268"/>
                </a:moveTo>
                <a:lnTo>
                  <a:pt x="3229628" y="4596268"/>
                </a:lnTo>
                <a:lnTo>
                  <a:pt x="3229628" y="5716535"/>
                </a:lnTo>
                <a:lnTo>
                  <a:pt x="1629215" y="5716535"/>
                </a:lnTo>
                <a:close/>
                <a:moveTo>
                  <a:pt x="0" y="4596268"/>
                </a:moveTo>
                <a:lnTo>
                  <a:pt x="1600414" y="4596268"/>
                </a:lnTo>
                <a:lnTo>
                  <a:pt x="1600414" y="5716535"/>
                </a:lnTo>
                <a:lnTo>
                  <a:pt x="0" y="5716535"/>
                </a:lnTo>
                <a:close/>
                <a:moveTo>
                  <a:pt x="3258428" y="3447201"/>
                </a:moveTo>
                <a:lnTo>
                  <a:pt x="4858841" y="3447201"/>
                </a:lnTo>
                <a:lnTo>
                  <a:pt x="4858841" y="4567467"/>
                </a:lnTo>
                <a:lnTo>
                  <a:pt x="3258428" y="4567467"/>
                </a:lnTo>
                <a:close/>
                <a:moveTo>
                  <a:pt x="1629215" y="3447201"/>
                </a:moveTo>
                <a:lnTo>
                  <a:pt x="3229628" y="3447201"/>
                </a:lnTo>
                <a:lnTo>
                  <a:pt x="3229628" y="4567467"/>
                </a:lnTo>
                <a:lnTo>
                  <a:pt x="1629215" y="4567467"/>
                </a:lnTo>
                <a:close/>
                <a:moveTo>
                  <a:pt x="1" y="3447201"/>
                </a:moveTo>
                <a:lnTo>
                  <a:pt x="1600415" y="3447201"/>
                </a:lnTo>
                <a:lnTo>
                  <a:pt x="1600415" y="4567467"/>
                </a:lnTo>
                <a:lnTo>
                  <a:pt x="1" y="4567467"/>
                </a:lnTo>
                <a:close/>
                <a:moveTo>
                  <a:pt x="3258428" y="2298136"/>
                </a:moveTo>
                <a:lnTo>
                  <a:pt x="4858841" y="2298136"/>
                </a:lnTo>
                <a:lnTo>
                  <a:pt x="4858841" y="3418402"/>
                </a:lnTo>
                <a:lnTo>
                  <a:pt x="3258428" y="3418402"/>
                </a:lnTo>
                <a:close/>
                <a:moveTo>
                  <a:pt x="1629215" y="2298136"/>
                </a:moveTo>
                <a:lnTo>
                  <a:pt x="3229628" y="2298136"/>
                </a:lnTo>
                <a:lnTo>
                  <a:pt x="3229628" y="3418402"/>
                </a:lnTo>
                <a:lnTo>
                  <a:pt x="1629215" y="3418402"/>
                </a:lnTo>
                <a:close/>
                <a:moveTo>
                  <a:pt x="1" y="2298136"/>
                </a:moveTo>
                <a:lnTo>
                  <a:pt x="1600415" y="2298136"/>
                </a:lnTo>
                <a:lnTo>
                  <a:pt x="1600415" y="3418402"/>
                </a:lnTo>
                <a:lnTo>
                  <a:pt x="1" y="3418402"/>
                </a:lnTo>
                <a:close/>
                <a:moveTo>
                  <a:pt x="3258428" y="0"/>
                </a:moveTo>
                <a:lnTo>
                  <a:pt x="4858841" y="0"/>
                </a:lnTo>
                <a:lnTo>
                  <a:pt x="4858841" y="1120268"/>
                </a:lnTo>
                <a:lnTo>
                  <a:pt x="3258428" y="1120268"/>
                </a:lnTo>
                <a:close/>
                <a:moveTo>
                  <a:pt x="1629215" y="0"/>
                </a:moveTo>
                <a:lnTo>
                  <a:pt x="3229628" y="0"/>
                </a:lnTo>
                <a:lnTo>
                  <a:pt x="3229628" y="1120268"/>
                </a:lnTo>
                <a:lnTo>
                  <a:pt x="1629215" y="1120268"/>
                </a:lnTo>
                <a:close/>
                <a:moveTo>
                  <a:pt x="1" y="0"/>
                </a:moveTo>
                <a:lnTo>
                  <a:pt x="1600415" y="0"/>
                </a:lnTo>
                <a:lnTo>
                  <a:pt x="1600415" y="1120268"/>
                </a:lnTo>
                <a:lnTo>
                  <a:pt x="1" y="1120268"/>
                </a:lnTo>
                <a:close/>
              </a:path>
            </a:pathLst>
          </a:custGeom>
        </p:spPr>
        <p:txBody>
          <a:bodyPr wrap="square">
            <a:noAutofit/>
          </a:bodyPr>
          <a:lstStyle/>
          <a:p>
            <a:endParaRPr lang="zh-CN" altLang="en-US"/>
          </a:p>
        </p:txBody>
      </p:sp>
      <p:sp>
        <p:nvSpPr>
          <p:cNvPr id="4" name="矩形 3">
            <a:extLst>
              <a:ext uri="{FF2B5EF4-FFF2-40B4-BE49-F238E27FC236}">
                <a16:creationId xmlns:a16="http://schemas.microsoft.com/office/drawing/2014/main" id="{263D3311-ECFF-4038-A5EC-4FEC9FA49AD5}"/>
              </a:ext>
            </a:extLst>
          </p:cNvPr>
          <p:cNvSpPr/>
          <p:nvPr userDrawn="1"/>
        </p:nvSpPr>
        <p:spPr>
          <a:xfrm>
            <a:off x="0" y="1149066"/>
            <a:ext cx="4858841" cy="112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52" name="矩形 51">
            <a:extLst>
              <a:ext uri="{FF2B5EF4-FFF2-40B4-BE49-F238E27FC236}">
                <a16:creationId xmlns:a16="http://schemas.microsoft.com/office/drawing/2014/main" id="{8A93ABCB-8B89-4B1E-B0E7-369D4862B4A6}"/>
              </a:ext>
            </a:extLst>
          </p:cNvPr>
          <p:cNvSpPr/>
          <p:nvPr userDrawn="1"/>
        </p:nvSpPr>
        <p:spPr>
          <a:xfrm>
            <a:off x="11798508" y="6472113"/>
            <a:ext cx="393492" cy="39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53" name="矩形 52">
            <a:extLst>
              <a:ext uri="{FF2B5EF4-FFF2-40B4-BE49-F238E27FC236}">
                <a16:creationId xmlns:a16="http://schemas.microsoft.com/office/drawing/2014/main" id="{376956E8-05A8-4977-8AC0-C96AF7439854}"/>
              </a:ext>
            </a:extLst>
          </p:cNvPr>
          <p:cNvSpPr/>
          <p:nvPr userDrawn="1"/>
        </p:nvSpPr>
        <p:spPr>
          <a:xfrm>
            <a:off x="11618508" y="6292113"/>
            <a:ext cx="18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nvGrpSpPr>
          <p:cNvPr id="55" name="组合 54">
            <a:extLst>
              <a:ext uri="{FF2B5EF4-FFF2-40B4-BE49-F238E27FC236}">
                <a16:creationId xmlns:a16="http://schemas.microsoft.com/office/drawing/2014/main" id="{F76523EA-3F6A-4D82-98B9-3CA532385C51}"/>
              </a:ext>
            </a:extLst>
          </p:cNvPr>
          <p:cNvGrpSpPr/>
          <p:nvPr userDrawn="1"/>
        </p:nvGrpSpPr>
        <p:grpSpPr>
          <a:xfrm>
            <a:off x="527515" y="1374599"/>
            <a:ext cx="3803809" cy="669200"/>
            <a:chOff x="3858207" y="4402748"/>
            <a:chExt cx="4755408" cy="836616"/>
          </a:xfrm>
        </p:grpSpPr>
        <p:sp>
          <p:nvSpPr>
            <p:cNvPr id="56" name="任意多边形: 形状 55">
              <a:extLst>
                <a:ext uri="{FF2B5EF4-FFF2-40B4-BE49-F238E27FC236}">
                  <a16:creationId xmlns:a16="http://schemas.microsoft.com/office/drawing/2014/main" id="{D84A8179-7FDA-4520-87F4-15A6918973E3}"/>
                </a:ext>
              </a:extLst>
            </p:cNvPr>
            <p:cNvSpPr/>
            <p:nvPr/>
          </p:nvSpPr>
          <p:spPr>
            <a:xfrm>
              <a:off x="3858207" y="4402748"/>
              <a:ext cx="2062228" cy="836616"/>
            </a:xfrm>
            <a:custGeom>
              <a:avLst/>
              <a:gdLst>
                <a:gd name="connsiteX0" fmla="*/ 124921 w 2062228"/>
                <a:gd name="connsiteY0" fmla="*/ 553345 h 836615"/>
                <a:gd name="connsiteX1" fmla="*/ 124921 w 2062228"/>
                <a:gd name="connsiteY1" fmla="*/ 655392 h 836615"/>
                <a:gd name="connsiteX2" fmla="*/ 568301 w 2062228"/>
                <a:gd name="connsiteY2" fmla="*/ 655392 h 836615"/>
                <a:gd name="connsiteX3" fmla="*/ 568301 w 2062228"/>
                <a:gd name="connsiteY3" fmla="*/ 553345 h 836615"/>
                <a:gd name="connsiteX4" fmla="*/ 1474573 w 2062228"/>
                <a:gd name="connsiteY4" fmla="*/ 421387 h 836615"/>
                <a:gd name="connsiteX5" fmla="*/ 1591577 w 2062228"/>
                <a:gd name="connsiteY5" fmla="*/ 512877 h 836615"/>
                <a:gd name="connsiteX6" fmla="*/ 1519439 w 2062228"/>
                <a:gd name="connsiteY6" fmla="*/ 591173 h 836615"/>
                <a:gd name="connsiteX7" fmla="*/ 1690985 w 2062228"/>
                <a:gd name="connsiteY7" fmla="*/ 504959 h 836615"/>
                <a:gd name="connsiteX8" fmla="*/ 1690985 w 2062228"/>
                <a:gd name="connsiteY8" fmla="*/ 421387 h 836615"/>
                <a:gd name="connsiteX9" fmla="*/ 124921 w 2062228"/>
                <a:gd name="connsiteY9" fmla="*/ 343971 h 836615"/>
                <a:gd name="connsiteX10" fmla="*/ 124921 w 2062228"/>
                <a:gd name="connsiteY10" fmla="*/ 440740 h 836615"/>
                <a:gd name="connsiteX11" fmla="*/ 568301 w 2062228"/>
                <a:gd name="connsiteY11" fmla="*/ 440740 h 836615"/>
                <a:gd name="connsiteX12" fmla="*/ 568301 w 2062228"/>
                <a:gd name="connsiteY12" fmla="*/ 343971 h 836615"/>
                <a:gd name="connsiteX13" fmla="*/ 124921 w 2062228"/>
                <a:gd name="connsiteY13" fmla="*/ 134598 h 836615"/>
                <a:gd name="connsiteX14" fmla="*/ 124921 w 2062228"/>
                <a:gd name="connsiteY14" fmla="*/ 231367 h 836615"/>
                <a:gd name="connsiteX15" fmla="*/ 568301 w 2062228"/>
                <a:gd name="connsiteY15" fmla="*/ 231367 h 836615"/>
                <a:gd name="connsiteX16" fmla="*/ 568301 w 2062228"/>
                <a:gd name="connsiteY16" fmla="*/ 134598 h 836615"/>
                <a:gd name="connsiteX17" fmla="*/ 0 w 2062228"/>
                <a:gd name="connsiteY17" fmla="*/ 18475 h 836615"/>
                <a:gd name="connsiteX18" fmla="*/ 693222 w 2062228"/>
                <a:gd name="connsiteY18" fmla="*/ 18475 h 836615"/>
                <a:gd name="connsiteX19" fmla="*/ 693222 w 2062228"/>
                <a:gd name="connsiteY19" fmla="*/ 831336 h 836615"/>
                <a:gd name="connsiteX20" fmla="*/ 568301 w 2062228"/>
                <a:gd name="connsiteY20" fmla="*/ 831336 h 836615"/>
                <a:gd name="connsiteX21" fmla="*/ 568301 w 2062228"/>
                <a:gd name="connsiteY21" fmla="*/ 771516 h 836615"/>
                <a:gd name="connsiteX22" fmla="*/ 124921 w 2062228"/>
                <a:gd name="connsiteY22" fmla="*/ 771516 h 836615"/>
                <a:gd name="connsiteX23" fmla="*/ 124921 w 2062228"/>
                <a:gd name="connsiteY23" fmla="*/ 831336 h 836615"/>
                <a:gd name="connsiteX24" fmla="*/ 0 w 2062228"/>
                <a:gd name="connsiteY24" fmla="*/ 831336 h 836615"/>
                <a:gd name="connsiteX25" fmla="*/ 1388361 w 2062228"/>
                <a:gd name="connsiteY25" fmla="*/ 0 h 836615"/>
                <a:gd name="connsiteX26" fmla="*/ 2062228 w 2062228"/>
                <a:gd name="connsiteY26" fmla="*/ 0 h 836615"/>
                <a:gd name="connsiteX27" fmla="*/ 2062228 w 2062228"/>
                <a:gd name="connsiteY27" fmla="*/ 263598 h 836615"/>
                <a:gd name="connsiteX28" fmla="*/ 1961043 w 2062228"/>
                <a:gd name="connsiteY28" fmla="*/ 421387 h 836615"/>
                <a:gd name="connsiteX29" fmla="*/ 1811507 w 2062228"/>
                <a:gd name="connsiteY29" fmla="*/ 421387 h 836615"/>
                <a:gd name="connsiteX30" fmla="*/ 1811507 w 2062228"/>
                <a:gd name="connsiteY30" fmla="*/ 457454 h 836615"/>
                <a:gd name="connsiteX31" fmla="*/ 1885215 w 2062228"/>
                <a:gd name="connsiteY31" fmla="*/ 539635 h 836615"/>
                <a:gd name="connsiteX32" fmla="*/ 1833055 w 2062228"/>
                <a:gd name="connsiteY32" fmla="*/ 620974 h 836615"/>
                <a:gd name="connsiteX33" fmla="*/ 1811507 w 2062228"/>
                <a:gd name="connsiteY33" fmla="*/ 599090 h 836615"/>
                <a:gd name="connsiteX34" fmla="*/ 1811507 w 2062228"/>
                <a:gd name="connsiteY34" fmla="*/ 654575 h 836615"/>
                <a:gd name="connsiteX35" fmla="*/ 1697466 w 2062228"/>
                <a:gd name="connsiteY35" fmla="*/ 832412 h 836615"/>
                <a:gd name="connsiteX36" fmla="*/ 1642160 w 2062228"/>
                <a:gd name="connsiteY36" fmla="*/ 835075 h 836615"/>
                <a:gd name="connsiteX37" fmla="*/ 1569583 w 2062228"/>
                <a:gd name="connsiteY37" fmla="*/ 836615 h 836615"/>
                <a:gd name="connsiteX38" fmla="*/ 1543191 w 2062228"/>
                <a:gd name="connsiteY38" fmla="*/ 724011 h 836615"/>
                <a:gd name="connsiteX39" fmla="*/ 1638201 w 2062228"/>
                <a:gd name="connsiteY39" fmla="*/ 727530 h 836615"/>
                <a:gd name="connsiteX40" fmla="*/ 1690985 w 2062228"/>
                <a:gd name="connsiteY40" fmla="*/ 671227 h 836615"/>
                <a:gd name="connsiteX41" fmla="*/ 1690985 w 2062228"/>
                <a:gd name="connsiteY41" fmla="*/ 626361 h 836615"/>
                <a:gd name="connsiteX42" fmla="*/ 1369887 w 2062228"/>
                <a:gd name="connsiteY42" fmla="*/ 799666 h 836615"/>
                <a:gd name="connsiteX43" fmla="*/ 1311825 w 2062228"/>
                <a:gd name="connsiteY43" fmla="*/ 683543 h 836615"/>
                <a:gd name="connsiteX44" fmla="*/ 1512402 w 2062228"/>
                <a:gd name="connsiteY44" fmla="*/ 594691 h 836615"/>
                <a:gd name="connsiteX45" fmla="*/ 1378683 w 2062228"/>
                <a:gd name="connsiteY45" fmla="*/ 479448 h 836615"/>
                <a:gd name="connsiteX46" fmla="*/ 1428828 w 2062228"/>
                <a:gd name="connsiteY46" fmla="*/ 421387 h 836615"/>
                <a:gd name="connsiteX47" fmla="*/ 1315344 w 2062228"/>
                <a:gd name="connsiteY47" fmla="*/ 421387 h 836615"/>
                <a:gd name="connsiteX48" fmla="*/ 1315344 w 2062228"/>
                <a:gd name="connsiteY48" fmla="*/ 318459 h 836615"/>
                <a:gd name="connsiteX49" fmla="*/ 1941706 w 2062228"/>
                <a:gd name="connsiteY49" fmla="*/ 318459 h 836615"/>
                <a:gd name="connsiteX50" fmla="*/ 1941706 w 2062228"/>
                <a:gd name="connsiteY50" fmla="*/ 259518 h 836615"/>
                <a:gd name="connsiteX51" fmla="*/ 1419151 w 2062228"/>
                <a:gd name="connsiteY51" fmla="*/ 259518 h 836615"/>
                <a:gd name="connsiteX52" fmla="*/ 1419151 w 2062228"/>
                <a:gd name="connsiteY52" fmla="*/ 161869 h 836615"/>
                <a:gd name="connsiteX53" fmla="*/ 1941706 w 2062228"/>
                <a:gd name="connsiteY53" fmla="*/ 161869 h 836615"/>
                <a:gd name="connsiteX54" fmla="*/ 1941706 w 2062228"/>
                <a:gd name="connsiteY54" fmla="*/ 102928 h 836615"/>
                <a:gd name="connsiteX55" fmla="*/ 1388361 w 2062228"/>
                <a:gd name="connsiteY55" fmla="*/ 102928 h 83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62228" h="836615">
                  <a:moveTo>
                    <a:pt x="124921" y="553345"/>
                  </a:moveTo>
                  <a:lnTo>
                    <a:pt x="124921" y="655392"/>
                  </a:lnTo>
                  <a:lnTo>
                    <a:pt x="568301" y="655392"/>
                  </a:lnTo>
                  <a:lnTo>
                    <a:pt x="568301" y="553345"/>
                  </a:lnTo>
                  <a:close/>
                  <a:moveTo>
                    <a:pt x="1474573" y="421387"/>
                  </a:moveTo>
                  <a:cubicBezTo>
                    <a:pt x="1510349" y="447778"/>
                    <a:pt x="1549350" y="478275"/>
                    <a:pt x="1591577" y="512877"/>
                  </a:cubicBezTo>
                  <a:lnTo>
                    <a:pt x="1519439" y="591173"/>
                  </a:lnTo>
                  <a:cubicBezTo>
                    <a:pt x="1579847" y="563021"/>
                    <a:pt x="1637029" y="534284"/>
                    <a:pt x="1690985" y="504959"/>
                  </a:cubicBezTo>
                  <a:lnTo>
                    <a:pt x="1690985" y="421387"/>
                  </a:lnTo>
                  <a:close/>
                  <a:moveTo>
                    <a:pt x="124921" y="343971"/>
                  </a:moveTo>
                  <a:lnTo>
                    <a:pt x="124921" y="440740"/>
                  </a:lnTo>
                  <a:lnTo>
                    <a:pt x="568301" y="440740"/>
                  </a:lnTo>
                  <a:lnTo>
                    <a:pt x="568301" y="343971"/>
                  </a:lnTo>
                  <a:close/>
                  <a:moveTo>
                    <a:pt x="124921" y="134598"/>
                  </a:moveTo>
                  <a:lnTo>
                    <a:pt x="124921" y="231367"/>
                  </a:lnTo>
                  <a:lnTo>
                    <a:pt x="568301" y="231367"/>
                  </a:lnTo>
                  <a:lnTo>
                    <a:pt x="568301" y="134598"/>
                  </a:lnTo>
                  <a:close/>
                  <a:moveTo>
                    <a:pt x="0" y="18475"/>
                  </a:moveTo>
                  <a:lnTo>
                    <a:pt x="693222" y="18475"/>
                  </a:lnTo>
                  <a:lnTo>
                    <a:pt x="693222" y="831336"/>
                  </a:lnTo>
                  <a:lnTo>
                    <a:pt x="568301" y="831336"/>
                  </a:lnTo>
                  <a:lnTo>
                    <a:pt x="568301" y="771516"/>
                  </a:lnTo>
                  <a:lnTo>
                    <a:pt x="124921" y="771516"/>
                  </a:lnTo>
                  <a:lnTo>
                    <a:pt x="124921" y="831336"/>
                  </a:lnTo>
                  <a:lnTo>
                    <a:pt x="0" y="831336"/>
                  </a:lnTo>
                  <a:close/>
                  <a:moveTo>
                    <a:pt x="1388361" y="0"/>
                  </a:moveTo>
                  <a:lnTo>
                    <a:pt x="2062228" y="0"/>
                  </a:lnTo>
                  <a:lnTo>
                    <a:pt x="2062228" y="263598"/>
                  </a:lnTo>
                  <a:lnTo>
                    <a:pt x="1961043" y="421387"/>
                  </a:lnTo>
                  <a:lnTo>
                    <a:pt x="1811507" y="421387"/>
                  </a:lnTo>
                  <a:lnTo>
                    <a:pt x="1811507" y="457454"/>
                  </a:lnTo>
                  <a:lnTo>
                    <a:pt x="1885215" y="539635"/>
                  </a:lnTo>
                  <a:lnTo>
                    <a:pt x="1833055" y="620974"/>
                  </a:lnTo>
                  <a:lnTo>
                    <a:pt x="1811507" y="599090"/>
                  </a:lnTo>
                  <a:lnTo>
                    <a:pt x="1811507" y="654575"/>
                  </a:lnTo>
                  <a:lnTo>
                    <a:pt x="1697466" y="832412"/>
                  </a:lnTo>
                  <a:lnTo>
                    <a:pt x="1642160" y="835075"/>
                  </a:lnTo>
                  <a:cubicBezTo>
                    <a:pt x="1620167" y="835809"/>
                    <a:pt x="1595975" y="836322"/>
                    <a:pt x="1569583" y="836615"/>
                  </a:cubicBezTo>
                  <a:cubicBezTo>
                    <a:pt x="1560786" y="792629"/>
                    <a:pt x="1551989" y="755094"/>
                    <a:pt x="1543191" y="724011"/>
                  </a:cubicBezTo>
                  <a:cubicBezTo>
                    <a:pt x="1584246" y="726943"/>
                    <a:pt x="1615916" y="728116"/>
                    <a:pt x="1638201" y="727530"/>
                  </a:cubicBezTo>
                  <a:cubicBezTo>
                    <a:pt x="1673390" y="727530"/>
                    <a:pt x="1690985" y="708762"/>
                    <a:pt x="1690985" y="671227"/>
                  </a:cubicBezTo>
                  <a:lnTo>
                    <a:pt x="1690985" y="626361"/>
                  </a:lnTo>
                  <a:cubicBezTo>
                    <a:pt x="1558440" y="694979"/>
                    <a:pt x="1451408" y="752748"/>
                    <a:pt x="1369887" y="799666"/>
                  </a:cubicBezTo>
                  <a:lnTo>
                    <a:pt x="1311825" y="683543"/>
                  </a:lnTo>
                  <a:cubicBezTo>
                    <a:pt x="1382203" y="654219"/>
                    <a:pt x="1449062" y="624602"/>
                    <a:pt x="1512402" y="594691"/>
                  </a:cubicBezTo>
                  <a:cubicBezTo>
                    <a:pt x="1464310" y="548946"/>
                    <a:pt x="1419738" y="510532"/>
                    <a:pt x="1378683" y="479448"/>
                  </a:cubicBezTo>
                  <a:lnTo>
                    <a:pt x="1428828" y="421387"/>
                  </a:lnTo>
                  <a:lnTo>
                    <a:pt x="1315344" y="421387"/>
                  </a:lnTo>
                  <a:lnTo>
                    <a:pt x="1315344" y="318459"/>
                  </a:lnTo>
                  <a:lnTo>
                    <a:pt x="1941706" y="318459"/>
                  </a:lnTo>
                  <a:lnTo>
                    <a:pt x="1941706" y="259518"/>
                  </a:lnTo>
                  <a:lnTo>
                    <a:pt x="1419151" y="259518"/>
                  </a:lnTo>
                  <a:lnTo>
                    <a:pt x="1419151" y="161869"/>
                  </a:lnTo>
                  <a:lnTo>
                    <a:pt x="1941706" y="161869"/>
                  </a:lnTo>
                  <a:lnTo>
                    <a:pt x="1941706" y="102928"/>
                  </a:lnTo>
                  <a:lnTo>
                    <a:pt x="1388361" y="1029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ndParaRPr>
            </a:p>
          </p:txBody>
        </p:sp>
        <p:cxnSp>
          <p:nvCxnSpPr>
            <p:cNvPr id="57" name="直接连接符 56">
              <a:extLst>
                <a:ext uri="{FF2B5EF4-FFF2-40B4-BE49-F238E27FC236}">
                  <a16:creationId xmlns:a16="http://schemas.microsoft.com/office/drawing/2014/main" id="{8E3AC098-098E-4E46-96C4-1DFE5D2A7BC1}"/>
                </a:ext>
              </a:extLst>
            </p:cNvPr>
            <p:cNvCxnSpPr>
              <a:cxnSpLocks/>
            </p:cNvCxnSpPr>
            <p:nvPr/>
          </p:nvCxnSpPr>
          <p:spPr>
            <a:xfrm flipV="1">
              <a:off x="5549323" y="4402752"/>
              <a:ext cx="524929" cy="819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任意多边形: 形状 57">
              <a:extLst>
                <a:ext uri="{FF2B5EF4-FFF2-40B4-BE49-F238E27FC236}">
                  <a16:creationId xmlns:a16="http://schemas.microsoft.com/office/drawing/2014/main" id="{0C3AB27F-A9B1-494C-B859-AF4682134C19}"/>
                </a:ext>
              </a:extLst>
            </p:cNvPr>
            <p:cNvSpPr/>
            <p:nvPr/>
          </p:nvSpPr>
          <p:spPr>
            <a:xfrm>
              <a:off x="6164575" y="4845701"/>
              <a:ext cx="2449040" cy="338658"/>
            </a:xfrm>
            <a:custGeom>
              <a:avLst/>
              <a:gdLst/>
              <a:ahLst/>
              <a:cxnLst/>
              <a:rect l="l" t="t" r="r" b="b"/>
              <a:pathLst>
                <a:path w="2449041" h="338658">
                  <a:moveTo>
                    <a:pt x="489644" y="37281"/>
                  </a:moveTo>
                  <a:cubicBezTo>
                    <a:pt x="458986" y="37281"/>
                    <a:pt x="432606" y="47811"/>
                    <a:pt x="410505" y="68870"/>
                  </a:cubicBezTo>
                  <a:cubicBezTo>
                    <a:pt x="388404" y="89929"/>
                    <a:pt x="377353" y="125090"/>
                    <a:pt x="377353" y="174352"/>
                  </a:cubicBezTo>
                  <a:cubicBezTo>
                    <a:pt x="377353" y="213791"/>
                    <a:pt x="387957" y="244859"/>
                    <a:pt x="409165" y="267556"/>
                  </a:cubicBezTo>
                  <a:cubicBezTo>
                    <a:pt x="430373" y="290252"/>
                    <a:pt x="456976" y="301600"/>
                    <a:pt x="488974" y="301600"/>
                  </a:cubicBezTo>
                  <a:cubicBezTo>
                    <a:pt x="521568" y="301600"/>
                    <a:pt x="548394" y="290140"/>
                    <a:pt x="569453" y="267221"/>
                  </a:cubicBezTo>
                  <a:cubicBezTo>
                    <a:pt x="590513" y="244301"/>
                    <a:pt x="601042" y="211782"/>
                    <a:pt x="601042" y="169664"/>
                  </a:cubicBezTo>
                  <a:cubicBezTo>
                    <a:pt x="601042" y="143024"/>
                    <a:pt x="596540" y="119769"/>
                    <a:pt x="587536" y="99901"/>
                  </a:cubicBezTo>
                  <a:cubicBezTo>
                    <a:pt x="578532" y="80032"/>
                    <a:pt x="565361" y="64628"/>
                    <a:pt x="548022" y="53690"/>
                  </a:cubicBezTo>
                  <a:cubicBezTo>
                    <a:pt x="530684" y="42751"/>
                    <a:pt x="511224" y="37281"/>
                    <a:pt x="489644" y="37281"/>
                  </a:cubicBezTo>
                  <a:close/>
                  <a:moveTo>
                    <a:pt x="1911995" y="5804"/>
                  </a:moveTo>
                  <a:lnTo>
                    <a:pt x="2171402" y="5804"/>
                  </a:lnTo>
                  <a:lnTo>
                    <a:pt x="2171402" y="44425"/>
                  </a:lnTo>
                  <a:lnTo>
                    <a:pt x="2063130" y="44425"/>
                  </a:lnTo>
                  <a:lnTo>
                    <a:pt x="2063130" y="333077"/>
                  </a:lnTo>
                  <a:lnTo>
                    <a:pt x="2019821" y="333077"/>
                  </a:lnTo>
                  <a:lnTo>
                    <a:pt x="2019821" y="44425"/>
                  </a:lnTo>
                  <a:lnTo>
                    <a:pt x="1911995" y="44425"/>
                  </a:lnTo>
                  <a:close/>
                  <a:moveTo>
                    <a:pt x="1602730" y="5804"/>
                  </a:moveTo>
                  <a:lnTo>
                    <a:pt x="1647155" y="5804"/>
                  </a:lnTo>
                  <a:lnTo>
                    <a:pt x="1819052" y="262756"/>
                  </a:lnTo>
                  <a:lnTo>
                    <a:pt x="1819052" y="5804"/>
                  </a:lnTo>
                  <a:lnTo>
                    <a:pt x="1860575" y="5804"/>
                  </a:lnTo>
                  <a:lnTo>
                    <a:pt x="1860575" y="333077"/>
                  </a:lnTo>
                  <a:lnTo>
                    <a:pt x="1816149" y="333077"/>
                  </a:lnTo>
                  <a:lnTo>
                    <a:pt x="1644253" y="75902"/>
                  </a:lnTo>
                  <a:lnTo>
                    <a:pt x="1644253" y="333077"/>
                  </a:lnTo>
                  <a:lnTo>
                    <a:pt x="1602730" y="333077"/>
                  </a:lnTo>
                  <a:close/>
                  <a:moveTo>
                    <a:pt x="1299269" y="5804"/>
                  </a:moveTo>
                  <a:lnTo>
                    <a:pt x="1535906" y="5804"/>
                  </a:lnTo>
                  <a:lnTo>
                    <a:pt x="1535906" y="44425"/>
                  </a:lnTo>
                  <a:lnTo>
                    <a:pt x="1342578" y="44425"/>
                  </a:lnTo>
                  <a:lnTo>
                    <a:pt x="1342578" y="144661"/>
                  </a:lnTo>
                  <a:lnTo>
                    <a:pt x="1523628" y="144661"/>
                  </a:lnTo>
                  <a:lnTo>
                    <a:pt x="1523628" y="183058"/>
                  </a:lnTo>
                  <a:lnTo>
                    <a:pt x="1342578" y="183058"/>
                  </a:lnTo>
                  <a:lnTo>
                    <a:pt x="1342578" y="294456"/>
                  </a:lnTo>
                  <a:lnTo>
                    <a:pt x="1543496" y="294456"/>
                  </a:lnTo>
                  <a:lnTo>
                    <a:pt x="1543496" y="333077"/>
                  </a:lnTo>
                  <a:lnTo>
                    <a:pt x="1299269" y="333077"/>
                  </a:lnTo>
                  <a:close/>
                  <a:moveTo>
                    <a:pt x="1007120" y="5804"/>
                  </a:moveTo>
                  <a:lnTo>
                    <a:pt x="1266527" y="5804"/>
                  </a:lnTo>
                  <a:lnTo>
                    <a:pt x="1266527" y="44425"/>
                  </a:lnTo>
                  <a:lnTo>
                    <a:pt x="1158255" y="44425"/>
                  </a:lnTo>
                  <a:lnTo>
                    <a:pt x="1158255" y="333077"/>
                  </a:lnTo>
                  <a:lnTo>
                    <a:pt x="1114946" y="333077"/>
                  </a:lnTo>
                  <a:lnTo>
                    <a:pt x="1114946" y="44425"/>
                  </a:lnTo>
                  <a:lnTo>
                    <a:pt x="1007120" y="44425"/>
                  </a:lnTo>
                  <a:close/>
                  <a:moveTo>
                    <a:pt x="697855" y="5804"/>
                  </a:moveTo>
                  <a:lnTo>
                    <a:pt x="742280" y="5804"/>
                  </a:lnTo>
                  <a:lnTo>
                    <a:pt x="914176" y="262756"/>
                  </a:lnTo>
                  <a:lnTo>
                    <a:pt x="914176" y="5804"/>
                  </a:lnTo>
                  <a:lnTo>
                    <a:pt x="955700" y="5804"/>
                  </a:lnTo>
                  <a:lnTo>
                    <a:pt x="955700" y="333077"/>
                  </a:lnTo>
                  <a:lnTo>
                    <a:pt x="911274" y="333077"/>
                  </a:lnTo>
                  <a:lnTo>
                    <a:pt x="739378" y="75902"/>
                  </a:lnTo>
                  <a:lnTo>
                    <a:pt x="739378" y="333077"/>
                  </a:lnTo>
                  <a:lnTo>
                    <a:pt x="697855" y="333077"/>
                  </a:lnTo>
                  <a:close/>
                  <a:moveTo>
                    <a:pt x="2316212" y="223"/>
                  </a:moveTo>
                  <a:cubicBezTo>
                    <a:pt x="2340471" y="223"/>
                    <a:pt x="2361865" y="4130"/>
                    <a:pt x="2380394" y="11943"/>
                  </a:cubicBezTo>
                  <a:cubicBezTo>
                    <a:pt x="2398923" y="19757"/>
                    <a:pt x="2413174" y="31254"/>
                    <a:pt x="2423145" y="46434"/>
                  </a:cubicBezTo>
                  <a:cubicBezTo>
                    <a:pt x="2433116" y="61615"/>
                    <a:pt x="2438474" y="78804"/>
                    <a:pt x="2439218" y="98003"/>
                  </a:cubicBezTo>
                  <a:lnTo>
                    <a:pt x="2397695" y="101128"/>
                  </a:lnTo>
                  <a:cubicBezTo>
                    <a:pt x="2395463" y="80441"/>
                    <a:pt x="2387910" y="64814"/>
                    <a:pt x="2375036" y="54248"/>
                  </a:cubicBezTo>
                  <a:cubicBezTo>
                    <a:pt x="2362162" y="43681"/>
                    <a:pt x="2343150" y="38397"/>
                    <a:pt x="2317998" y="38397"/>
                  </a:cubicBezTo>
                  <a:cubicBezTo>
                    <a:pt x="2291804" y="38397"/>
                    <a:pt x="2272717" y="43197"/>
                    <a:pt x="2260736" y="52797"/>
                  </a:cubicBezTo>
                  <a:cubicBezTo>
                    <a:pt x="2248756" y="62396"/>
                    <a:pt x="2242765" y="73967"/>
                    <a:pt x="2242765" y="87511"/>
                  </a:cubicBezTo>
                  <a:cubicBezTo>
                    <a:pt x="2242765" y="99268"/>
                    <a:pt x="2247007" y="108942"/>
                    <a:pt x="2255490" y="116532"/>
                  </a:cubicBezTo>
                  <a:cubicBezTo>
                    <a:pt x="2263824" y="124122"/>
                    <a:pt x="2285590" y="131899"/>
                    <a:pt x="2320788" y="139861"/>
                  </a:cubicBezTo>
                  <a:cubicBezTo>
                    <a:pt x="2355986" y="147823"/>
                    <a:pt x="2380134" y="154781"/>
                    <a:pt x="2393230" y="160734"/>
                  </a:cubicBezTo>
                  <a:cubicBezTo>
                    <a:pt x="2412280" y="169515"/>
                    <a:pt x="2426345" y="180640"/>
                    <a:pt x="2435423" y="194109"/>
                  </a:cubicBezTo>
                  <a:cubicBezTo>
                    <a:pt x="2444502" y="207578"/>
                    <a:pt x="2449041" y="223093"/>
                    <a:pt x="2449041" y="240655"/>
                  </a:cubicBezTo>
                  <a:cubicBezTo>
                    <a:pt x="2449041" y="258068"/>
                    <a:pt x="2444055" y="274476"/>
                    <a:pt x="2434084" y="289880"/>
                  </a:cubicBezTo>
                  <a:cubicBezTo>
                    <a:pt x="2424112" y="305283"/>
                    <a:pt x="2409788" y="317264"/>
                    <a:pt x="2391110" y="325822"/>
                  </a:cubicBezTo>
                  <a:cubicBezTo>
                    <a:pt x="2372432" y="334379"/>
                    <a:pt x="2351410" y="338658"/>
                    <a:pt x="2328044" y="338658"/>
                  </a:cubicBezTo>
                  <a:cubicBezTo>
                    <a:pt x="2298427" y="338658"/>
                    <a:pt x="2273610" y="334342"/>
                    <a:pt x="2253592" y="325710"/>
                  </a:cubicBezTo>
                  <a:cubicBezTo>
                    <a:pt x="2233575" y="317078"/>
                    <a:pt x="2217874" y="304093"/>
                    <a:pt x="2206488" y="286754"/>
                  </a:cubicBezTo>
                  <a:cubicBezTo>
                    <a:pt x="2195103" y="269416"/>
                    <a:pt x="2189113" y="249808"/>
                    <a:pt x="2188517" y="227930"/>
                  </a:cubicBezTo>
                  <a:lnTo>
                    <a:pt x="2229371" y="224358"/>
                  </a:lnTo>
                  <a:cubicBezTo>
                    <a:pt x="2231306" y="240729"/>
                    <a:pt x="2235808" y="254161"/>
                    <a:pt x="2242877" y="264653"/>
                  </a:cubicBezTo>
                  <a:cubicBezTo>
                    <a:pt x="2249946" y="275146"/>
                    <a:pt x="2260922" y="283629"/>
                    <a:pt x="2275805" y="290103"/>
                  </a:cubicBezTo>
                  <a:cubicBezTo>
                    <a:pt x="2290688" y="296577"/>
                    <a:pt x="2307431" y="299814"/>
                    <a:pt x="2326034" y="299814"/>
                  </a:cubicBezTo>
                  <a:cubicBezTo>
                    <a:pt x="2342554" y="299814"/>
                    <a:pt x="2357140" y="297358"/>
                    <a:pt x="2369790" y="292447"/>
                  </a:cubicBezTo>
                  <a:cubicBezTo>
                    <a:pt x="2382440" y="287536"/>
                    <a:pt x="2391854" y="280801"/>
                    <a:pt x="2398030" y="272244"/>
                  </a:cubicBezTo>
                  <a:cubicBezTo>
                    <a:pt x="2404206" y="263686"/>
                    <a:pt x="2407295" y="254347"/>
                    <a:pt x="2407295" y="244227"/>
                  </a:cubicBezTo>
                  <a:cubicBezTo>
                    <a:pt x="2407295" y="233958"/>
                    <a:pt x="2404318" y="224991"/>
                    <a:pt x="2398365" y="217326"/>
                  </a:cubicBezTo>
                  <a:cubicBezTo>
                    <a:pt x="2392412" y="209661"/>
                    <a:pt x="2382589" y="203225"/>
                    <a:pt x="2368897" y="198016"/>
                  </a:cubicBezTo>
                  <a:cubicBezTo>
                    <a:pt x="2360116" y="194593"/>
                    <a:pt x="2340694" y="189272"/>
                    <a:pt x="2310631" y="182054"/>
                  </a:cubicBezTo>
                  <a:cubicBezTo>
                    <a:pt x="2280568" y="174836"/>
                    <a:pt x="2259508" y="168027"/>
                    <a:pt x="2247453" y="161627"/>
                  </a:cubicBezTo>
                  <a:cubicBezTo>
                    <a:pt x="2231826" y="153442"/>
                    <a:pt x="2220180" y="143284"/>
                    <a:pt x="2212516" y="131155"/>
                  </a:cubicBezTo>
                  <a:cubicBezTo>
                    <a:pt x="2204851" y="119025"/>
                    <a:pt x="2201019" y="105445"/>
                    <a:pt x="2201019" y="90413"/>
                  </a:cubicBezTo>
                  <a:cubicBezTo>
                    <a:pt x="2201019" y="73893"/>
                    <a:pt x="2205707" y="58452"/>
                    <a:pt x="2215083" y="44090"/>
                  </a:cubicBezTo>
                  <a:cubicBezTo>
                    <a:pt x="2224459" y="29728"/>
                    <a:pt x="2238152" y="18827"/>
                    <a:pt x="2256160" y="11385"/>
                  </a:cubicBezTo>
                  <a:cubicBezTo>
                    <a:pt x="2274168" y="3944"/>
                    <a:pt x="2294185" y="223"/>
                    <a:pt x="2316212" y="223"/>
                  </a:cubicBezTo>
                  <a:close/>
                  <a:moveTo>
                    <a:pt x="154483" y="223"/>
                  </a:moveTo>
                  <a:cubicBezTo>
                    <a:pt x="187226" y="223"/>
                    <a:pt x="214759" y="8557"/>
                    <a:pt x="237083" y="25226"/>
                  </a:cubicBezTo>
                  <a:cubicBezTo>
                    <a:pt x="259407" y="41895"/>
                    <a:pt x="274960" y="65335"/>
                    <a:pt x="283741" y="95547"/>
                  </a:cubicBezTo>
                  <a:lnTo>
                    <a:pt x="241101" y="105593"/>
                  </a:lnTo>
                  <a:cubicBezTo>
                    <a:pt x="233511" y="81781"/>
                    <a:pt x="222498" y="64442"/>
                    <a:pt x="208061" y="53578"/>
                  </a:cubicBezTo>
                  <a:cubicBezTo>
                    <a:pt x="193625" y="42713"/>
                    <a:pt x="175468" y="37281"/>
                    <a:pt x="153590" y="37281"/>
                  </a:cubicBezTo>
                  <a:cubicBezTo>
                    <a:pt x="128438" y="37281"/>
                    <a:pt x="107416" y="43309"/>
                    <a:pt x="90524" y="55364"/>
                  </a:cubicBezTo>
                  <a:cubicBezTo>
                    <a:pt x="73632" y="67419"/>
                    <a:pt x="61763" y="83604"/>
                    <a:pt x="54917" y="103919"/>
                  </a:cubicBezTo>
                  <a:cubicBezTo>
                    <a:pt x="48071" y="124234"/>
                    <a:pt x="44648" y="145182"/>
                    <a:pt x="44648" y="166762"/>
                  </a:cubicBezTo>
                  <a:cubicBezTo>
                    <a:pt x="44648" y="194593"/>
                    <a:pt x="48704" y="218889"/>
                    <a:pt x="56815" y="239650"/>
                  </a:cubicBezTo>
                  <a:cubicBezTo>
                    <a:pt x="64926" y="260412"/>
                    <a:pt x="77539" y="275927"/>
                    <a:pt x="94654" y="286196"/>
                  </a:cubicBezTo>
                  <a:cubicBezTo>
                    <a:pt x="111770" y="296465"/>
                    <a:pt x="130299" y="301600"/>
                    <a:pt x="150242" y="301600"/>
                  </a:cubicBezTo>
                  <a:cubicBezTo>
                    <a:pt x="174501" y="301600"/>
                    <a:pt x="195039" y="294605"/>
                    <a:pt x="211857" y="280615"/>
                  </a:cubicBezTo>
                  <a:cubicBezTo>
                    <a:pt x="228674" y="266625"/>
                    <a:pt x="240060" y="245864"/>
                    <a:pt x="246013" y="218331"/>
                  </a:cubicBezTo>
                  <a:lnTo>
                    <a:pt x="289322" y="229270"/>
                  </a:lnTo>
                  <a:cubicBezTo>
                    <a:pt x="280243" y="264839"/>
                    <a:pt x="263909" y="291963"/>
                    <a:pt x="240320" y="310641"/>
                  </a:cubicBezTo>
                  <a:cubicBezTo>
                    <a:pt x="216731" y="329319"/>
                    <a:pt x="187895" y="338658"/>
                    <a:pt x="153814" y="338658"/>
                  </a:cubicBezTo>
                  <a:cubicBezTo>
                    <a:pt x="118541" y="338658"/>
                    <a:pt x="89855" y="331477"/>
                    <a:pt x="67754" y="317115"/>
                  </a:cubicBezTo>
                  <a:cubicBezTo>
                    <a:pt x="45653" y="302753"/>
                    <a:pt x="28835" y="281955"/>
                    <a:pt x="17301" y="254719"/>
                  </a:cubicBezTo>
                  <a:cubicBezTo>
                    <a:pt x="5767" y="227484"/>
                    <a:pt x="0" y="198239"/>
                    <a:pt x="0" y="166985"/>
                  </a:cubicBezTo>
                  <a:cubicBezTo>
                    <a:pt x="0" y="132903"/>
                    <a:pt x="6511" y="103175"/>
                    <a:pt x="19533" y="77800"/>
                  </a:cubicBezTo>
                  <a:cubicBezTo>
                    <a:pt x="32556" y="52424"/>
                    <a:pt x="51085" y="33151"/>
                    <a:pt x="75121" y="19980"/>
                  </a:cubicBezTo>
                  <a:cubicBezTo>
                    <a:pt x="99156" y="6809"/>
                    <a:pt x="125611" y="223"/>
                    <a:pt x="154483" y="223"/>
                  </a:cubicBezTo>
                  <a:close/>
                  <a:moveTo>
                    <a:pt x="489421" y="0"/>
                  </a:moveTo>
                  <a:cubicBezTo>
                    <a:pt x="519633" y="0"/>
                    <a:pt x="546869" y="7218"/>
                    <a:pt x="571128" y="21654"/>
                  </a:cubicBezTo>
                  <a:cubicBezTo>
                    <a:pt x="595387" y="36091"/>
                    <a:pt x="613878" y="56220"/>
                    <a:pt x="626603" y="82041"/>
                  </a:cubicBezTo>
                  <a:cubicBezTo>
                    <a:pt x="639328" y="107863"/>
                    <a:pt x="645690" y="137145"/>
                    <a:pt x="645690" y="169887"/>
                  </a:cubicBezTo>
                  <a:cubicBezTo>
                    <a:pt x="645690" y="203076"/>
                    <a:pt x="638993" y="232767"/>
                    <a:pt x="625599" y="258961"/>
                  </a:cubicBezTo>
                  <a:cubicBezTo>
                    <a:pt x="612204" y="285154"/>
                    <a:pt x="593229" y="304986"/>
                    <a:pt x="568672" y="318455"/>
                  </a:cubicBezTo>
                  <a:cubicBezTo>
                    <a:pt x="544115" y="331924"/>
                    <a:pt x="517624" y="338658"/>
                    <a:pt x="489198" y="338658"/>
                  </a:cubicBezTo>
                  <a:cubicBezTo>
                    <a:pt x="458390" y="338658"/>
                    <a:pt x="430857" y="331217"/>
                    <a:pt x="406598" y="316334"/>
                  </a:cubicBezTo>
                  <a:cubicBezTo>
                    <a:pt x="382339" y="301451"/>
                    <a:pt x="363959" y="281136"/>
                    <a:pt x="351457" y="255389"/>
                  </a:cubicBezTo>
                  <a:cubicBezTo>
                    <a:pt x="338956" y="229642"/>
                    <a:pt x="332705" y="202406"/>
                    <a:pt x="332705" y="173682"/>
                  </a:cubicBezTo>
                  <a:cubicBezTo>
                    <a:pt x="332705" y="119360"/>
                    <a:pt x="347290" y="76832"/>
                    <a:pt x="376460" y="46099"/>
                  </a:cubicBezTo>
                  <a:cubicBezTo>
                    <a:pt x="405631" y="15366"/>
                    <a:pt x="443284" y="0"/>
                    <a:pt x="4894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spTree>
    <p:extLst>
      <p:ext uri="{BB962C8B-B14F-4D97-AF65-F5344CB8AC3E}">
        <p14:creationId xmlns:p14="http://schemas.microsoft.com/office/powerpoint/2010/main" val="226988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39" name="图片占位符 38">
            <a:extLst>
              <a:ext uri="{FF2B5EF4-FFF2-40B4-BE49-F238E27FC236}">
                <a16:creationId xmlns:a16="http://schemas.microsoft.com/office/drawing/2014/main" id="{4892702F-73EC-4B6A-946B-75E4A4A8D3ED}"/>
              </a:ext>
            </a:extLst>
          </p:cNvPr>
          <p:cNvSpPr>
            <a:spLocks noGrp="1"/>
          </p:cNvSpPr>
          <p:nvPr>
            <p:ph type="pic" sz="quarter" idx="10"/>
          </p:nvPr>
        </p:nvSpPr>
        <p:spPr>
          <a:xfrm>
            <a:off x="4" y="2"/>
            <a:ext cx="12191997" cy="2995323"/>
          </a:xfrm>
          <a:custGeom>
            <a:avLst/>
            <a:gdLst>
              <a:gd name="connsiteX0" fmla="*/ 5233748 w 12191997"/>
              <a:gd name="connsiteY0" fmla="*/ 2243624 h 2995323"/>
              <a:gd name="connsiteX1" fmla="*/ 5824640 w 12191997"/>
              <a:gd name="connsiteY1" fmla="*/ 2243624 h 2995323"/>
              <a:gd name="connsiteX2" fmla="*/ 5233748 w 12191997"/>
              <a:gd name="connsiteY2" fmla="*/ 2338078 h 2995323"/>
              <a:gd name="connsiteX3" fmla="*/ 3488919 w 12191997"/>
              <a:gd name="connsiteY3" fmla="*/ 2243624 h 2995323"/>
              <a:gd name="connsiteX4" fmla="*/ 5204946 w 12191997"/>
              <a:gd name="connsiteY4" fmla="*/ 2243624 h 2995323"/>
              <a:gd name="connsiteX5" fmla="*/ 5204946 w 12191997"/>
              <a:gd name="connsiteY5" fmla="*/ 2342682 h 2995323"/>
              <a:gd name="connsiteX6" fmla="*/ 3488919 w 12191997"/>
              <a:gd name="connsiteY6" fmla="*/ 2616987 h 2995323"/>
              <a:gd name="connsiteX7" fmla="*/ 1744091 w 12191997"/>
              <a:gd name="connsiteY7" fmla="*/ 2243624 h 2995323"/>
              <a:gd name="connsiteX8" fmla="*/ 3460120 w 12191997"/>
              <a:gd name="connsiteY8" fmla="*/ 2243624 h 2995323"/>
              <a:gd name="connsiteX9" fmla="*/ 3460120 w 12191997"/>
              <a:gd name="connsiteY9" fmla="*/ 2621591 h 2995323"/>
              <a:gd name="connsiteX10" fmla="*/ 1744091 w 12191997"/>
              <a:gd name="connsiteY10" fmla="*/ 2895897 h 2995323"/>
              <a:gd name="connsiteX11" fmla="*/ 437631 w 12191997"/>
              <a:gd name="connsiteY11" fmla="*/ 2243624 h 2995323"/>
              <a:gd name="connsiteX12" fmla="*/ 1715292 w 12191997"/>
              <a:gd name="connsiteY12" fmla="*/ 2243624 h 2995323"/>
              <a:gd name="connsiteX13" fmla="*/ 1715292 w 12191997"/>
              <a:gd name="connsiteY13" fmla="*/ 2900500 h 2995323"/>
              <a:gd name="connsiteX14" fmla="*/ 1122092 w 12191997"/>
              <a:gd name="connsiteY14" fmla="*/ 2995323 h 2995323"/>
              <a:gd name="connsiteX15" fmla="*/ 10468231 w 12191997"/>
              <a:gd name="connsiteY15" fmla="*/ 1136212 h 2995323"/>
              <a:gd name="connsiteX16" fmla="*/ 12191997 w 12191997"/>
              <a:gd name="connsiteY16" fmla="*/ 1136212 h 2995323"/>
              <a:gd name="connsiteX17" fmla="*/ 12191997 w 12191997"/>
              <a:gd name="connsiteY17" fmla="*/ 1225806 h 2995323"/>
              <a:gd name="connsiteX18" fmla="*/ 10468231 w 12191997"/>
              <a:gd name="connsiteY18" fmla="*/ 1501349 h 2995323"/>
              <a:gd name="connsiteX19" fmla="*/ 8723403 w 12191997"/>
              <a:gd name="connsiteY19" fmla="*/ 1136212 h 2995323"/>
              <a:gd name="connsiteX20" fmla="*/ 10439432 w 12191997"/>
              <a:gd name="connsiteY20" fmla="*/ 1136212 h 2995323"/>
              <a:gd name="connsiteX21" fmla="*/ 10439432 w 12191997"/>
              <a:gd name="connsiteY21" fmla="*/ 1505952 h 2995323"/>
              <a:gd name="connsiteX22" fmla="*/ 8723403 w 12191997"/>
              <a:gd name="connsiteY22" fmla="*/ 1780259 h 2995323"/>
              <a:gd name="connsiteX23" fmla="*/ 6978575 w 12191997"/>
              <a:gd name="connsiteY23" fmla="*/ 1136212 h 2995323"/>
              <a:gd name="connsiteX24" fmla="*/ 8694603 w 12191997"/>
              <a:gd name="connsiteY24" fmla="*/ 1136212 h 2995323"/>
              <a:gd name="connsiteX25" fmla="*/ 8694603 w 12191997"/>
              <a:gd name="connsiteY25" fmla="*/ 1784862 h 2995323"/>
              <a:gd name="connsiteX26" fmla="*/ 6978575 w 12191997"/>
              <a:gd name="connsiteY26" fmla="*/ 2059168 h 2995323"/>
              <a:gd name="connsiteX27" fmla="*/ 5233748 w 12191997"/>
              <a:gd name="connsiteY27" fmla="*/ 1136212 h 2995323"/>
              <a:gd name="connsiteX28" fmla="*/ 6949774 w 12191997"/>
              <a:gd name="connsiteY28" fmla="*/ 1136212 h 2995323"/>
              <a:gd name="connsiteX29" fmla="*/ 6949774 w 12191997"/>
              <a:gd name="connsiteY29" fmla="*/ 2063772 h 2995323"/>
              <a:gd name="connsiteX30" fmla="*/ 6004810 w 12191997"/>
              <a:gd name="connsiteY30" fmla="*/ 2214824 h 2995323"/>
              <a:gd name="connsiteX31" fmla="*/ 5233748 w 12191997"/>
              <a:gd name="connsiteY31" fmla="*/ 2214824 h 2995323"/>
              <a:gd name="connsiteX32" fmla="*/ 3488919 w 12191997"/>
              <a:gd name="connsiteY32" fmla="*/ 1136212 h 2995323"/>
              <a:gd name="connsiteX33" fmla="*/ 5204946 w 12191997"/>
              <a:gd name="connsiteY33" fmla="*/ 1136212 h 2995323"/>
              <a:gd name="connsiteX34" fmla="*/ 5204946 w 12191997"/>
              <a:gd name="connsiteY34" fmla="*/ 2214824 h 2995323"/>
              <a:gd name="connsiteX35" fmla="*/ 3488919 w 12191997"/>
              <a:gd name="connsiteY35" fmla="*/ 2214824 h 2995323"/>
              <a:gd name="connsiteX36" fmla="*/ 1744091 w 12191997"/>
              <a:gd name="connsiteY36" fmla="*/ 1136212 h 2995323"/>
              <a:gd name="connsiteX37" fmla="*/ 3460120 w 12191997"/>
              <a:gd name="connsiteY37" fmla="*/ 1136212 h 2995323"/>
              <a:gd name="connsiteX38" fmla="*/ 3460120 w 12191997"/>
              <a:gd name="connsiteY38" fmla="*/ 2214824 h 2995323"/>
              <a:gd name="connsiteX39" fmla="*/ 1744091 w 12191997"/>
              <a:gd name="connsiteY39" fmla="*/ 2214824 h 2995323"/>
              <a:gd name="connsiteX40" fmla="*/ 0 w 12191997"/>
              <a:gd name="connsiteY40" fmla="*/ 1136212 h 2995323"/>
              <a:gd name="connsiteX41" fmla="*/ 1715292 w 12191997"/>
              <a:gd name="connsiteY41" fmla="*/ 1136212 h 2995323"/>
              <a:gd name="connsiteX42" fmla="*/ 1715292 w 12191997"/>
              <a:gd name="connsiteY42" fmla="*/ 2214824 h 2995323"/>
              <a:gd name="connsiteX43" fmla="*/ 411407 w 12191997"/>
              <a:gd name="connsiteY43" fmla="*/ 2214824 h 2995323"/>
              <a:gd name="connsiteX44" fmla="*/ 0 w 12191997"/>
              <a:gd name="connsiteY44" fmla="*/ 1763003 h 2995323"/>
              <a:gd name="connsiteX45" fmla="*/ 5233748 w 12191997"/>
              <a:gd name="connsiteY45" fmla="*/ 1 h 2995323"/>
              <a:gd name="connsiteX46" fmla="*/ 6949774 w 12191997"/>
              <a:gd name="connsiteY46" fmla="*/ 1 h 2995323"/>
              <a:gd name="connsiteX47" fmla="*/ 6949774 w 12191997"/>
              <a:gd name="connsiteY47" fmla="*/ 1107412 h 2995323"/>
              <a:gd name="connsiteX48" fmla="*/ 5233748 w 12191997"/>
              <a:gd name="connsiteY48" fmla="*/ 1107412 h 2995323"/>
              <a:gd name="connsiteX49" fmla="*/ 3488919 w 12191997"/>
              <a:gd name="connsiteY49" fmla="*/ 1 h 2995323"/>
              <a:gd name="connsiteX50" fmla="*/ 5204946 w 12191997"/>
              <a:gd name="connsiteY50" fmla="*/ 1 h 2995323"/>
              <a:gd name="connsiteX51" fmla="*/ 5204946 w 12191997"/>
              <a:gd name="connsiteY51" fmla="*/ 1107412 h 2995323"/>
              <a:gd name="connsiteX52" fmla="*/ 3488919 w 12191997"/>
              <a:gd name="connsiteY52" fmla="*/ 1107412 h 2995323"/>
              <a:gd name="connsiteX53" fmla="*/ 1744091 w 12191997"/>
              <a:gd name="connsiteY53" fmla="*/ 1 h 2995323"/>
              <a:gd name="connsiteX54" fmla="*/ 3460120 w 12191997"/>
              <a:gd name="connsiteY54" fmla="*/ 1 h 2995323"/>
              <a:gd name="connsiteX55" fmla="*/ 3460120 w 12191997"/>
              <a:gd name="connsiteY55" fmla="*/ 1107412 h 2995323"/>
              <a:gd name="connsiteX56" fmla="*/ 1744091 w 12191997"/>
              <a:gd name="connsiteY56" fmla="*/ 1107412 h 2995323"/>
              <a:gd name="connsiteX57" fmla="*/ 0 w 12191997"/>
              <a:gd name="connsiteY57" fmla="*/ 1 h 2995323"/>
              <a:gd name="connsiteX58" fmla="*/ 1715292 w 12191997"/>
              <a:gd name="connsiteY58" fmla="*/ 1 h 2995323"/>
              <a:gd name="connsiteX59" fmla="*/ 1715292 w 12191997"/>
              <a:gd name="connsiteY59" fmla="*/ 1107412 h 2995323"/>
              <a:gd name="connsiteX60" fmla="*/ 0 w 12191997"/>
              <a:gd name="connsiteY60" fmla="*/ 1107412 h 2995323"/>
              <a:gd name="connsiteX61" fmla="*/ 10468231 w 12191997"/>
              <a:gd name="connsiteY61" fmla="*/ 0 h 2995323"/>
              <a:gd name="connsiteX62" fmla="*/ 12191997 w 12191997"/>
              <a:gd name="connsiteY62" fmla="*/ 0 h 2995323"/>
              <a:gd name="connsiteX63" fmla="*/ 12191997 w 12191997"/>
              <a:gd name="connsiteY63" fmla="*/ 1107412 h 2995323"/>
              <a:gd name="connsiteX64" fmla="*/ 10468231 w 12191997"/>
              <a:gd name="connsiteY64" fmla="*/ 1107412 h 2995323"/>
              <a:gd name="connsiteX65" fmla="*/ 8723403 w 12191997"/>
              <a:gd name="connsiteY65" fmla="*/ 0 h 2995323"/>
              <a:gd name="connsiteX66" fmla="*/ 10439432 w 12191997"/>
              <a:gd name="connsiteY66" fmla="*/ 0 h 2995323"/>
              <a:gd name="connsiteX67" fmla="*/ 10439432 w 12191997"/>
              <a:gd name="connsiteY67" fmla="*/ 1107412 h 2995323"/>
              <a:gd name="connsiteX68" fmla="*/ 8723403 w 12191997"/>
              <a:gd name="connsiteY68" fmla="*/ 1107412 h 2995323"/>
              <a:gd name="connsiteX69" fmla="*/ 6978575 w 12191997"/>
              <a:gd name="connsiteY69" fmla="*/ 0 h 2995323"/>
              <a:gd name="connsiteX70" fmla="*/ 8694603 w 12191997"/>
              <a:gd name="connsiteY70" fmla="*/ 0 h 2995323"/>
              <a:gd name="connsiteX71" fmla="*/ 8694603 w 12191997"/>
              <a:gd name="connsiteY71" fmla="*/ 1107412 h 2995323"/>
              <a:gd name="connsiteX72" fmla="*/ 6978575 w 12191997"/>
              <a:gd name="connsiteY72" fmla="*/ 1107412 h 299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191997" h="2995323">
                <a:moveTo>
                  <a:pt x="5233748" y="2243624"/>
                </a:moveTo>
                <a:lnTo>
                  <a:pt x="5824640" y="2243624"/>
                </a:lnTo>
                <a:lnTo>
                  <a:pt x="5233748" y="2338078"/>
                </a:lnTo>
                <a:close/>
                <a:moveTo>
                  <a:pt x="3488919" y="2243624"/>
                </a:moveTo>
                <a:lnTo>
                  <a:pt x="5204946" y="2243624"/>
                </a:lnTo>
                <a:lnTo>
                  <a:pt x="5204946" y="2342682"/>
                </a:lnTo>
                <a:lnTo>
                  <a:pt x="3488919" y="2616987"/>
                </a:lnTo>
                <a:close/>
                <a:moveTo>
                  <a:pt x="1744091" y="2243624"/>
                </a:moveTo>
                <a:lnTo>
                  <a:pt x="3460120" y="2243624"/>
                </a:lnTo>
                <a:lnTo>
                  <a:pt x="3460120" y="2621591"/>
                </a:lnTo>
                <a:lnTo>
                  <a:pt x="1744091" y="2895897"/>
                </a:lnTo>
                <a:close/>
                <a:moveTo>
                  <a:pt x="437631" y="2243624"/>
                </a:moveTo>
                <a:lnTo>
                  <a:pt x="1715292" y="2243624"/>
                </a:lnTo>
                <a:lnTo>
                  <a:pt x="1715292" y="2900500"/>
                </a:lnTo>
                <a:lnTo>
                  <a:pt x="1122092" y="2995323"/>
                </a:lnTo>
                <a:close/>
                <a:moveTo>
                  <a:pt x="10468231" y="1136212"/>
                </a:moveTo>
                <a:lnTo>
                  <a:pt x="12191997" y="1136212"/>
                </a:lnTo>
                <a:lnTo>
                  <a:pt x="12191997" y="1225806"/>
                </a:lnTo>
                <a:lnTo>
                  <a:pt x="10468231" y="1501349"/>
                </a:lnTo>
                <a:close/>
                <a:moveTo>
                  <a:pt x="8723403" y="1136212"/>
                </a:moveTo>
                <a:lnTo>
                  <a:pt x="10439432" y="1136212"/>
                </a:lnTo>
                <a:lnTo>
                  <a:pt x="10439432" y="1505952"/>
                </a:lnTo>
                <a:lnTo>
                  <a:pt x="8723403" y="1780259"/>
                </a:lnTo>
                <a:close/>
                <a:moveTo>
                  <a:pt x="6978575" y="1136212"/>
                </a:moveTo>
                <a:lnTo>
                  <a:pt x="8694603" y="1136212"/>
                </a:lnTo>
                <a:lnTo>
                  <a:pt x="8694603" y="1784862"/>
                </a:lnTo>
                <a:lnTo>
                  <a:pt x="6978575" y="2059168"/>
                </a:lnTo>
                <a:close/>
                <a:moveTo>
                  <a:pt x="5233748" y="1136212"/>
                </a:moveTo>
                <a:lnTo>
                  <a:pt x="6949774" y="1136212"/>
                </a:lnTo>
                <a:lnTo>
                  <a:pt x="6949774" y="2063772"/>
                </a:lnTo>
                <a:lnTo>
                  <a:pt x="6004810" y="2214824"/>
                </a:lnTo>
                <a:lnTo>
                  <a:pt x="5233748" y="2214824"/>
                </a:lnTo>
                <a:close/>
                <a:moveTo>
                  <a:pt x="3488919" y="1136212"/>
                </a:moveTo>
                <a:lnTo>
                  <a:pt x="5204946" y="1136212"/>
                </a:lnTo>
                <a:lnTo>
                  <a:pt x="5204946" y="2214824"/>
                </a:lnTo>
                <a:lnTo>
                  <a:pt x="3488919" y="2214824"/>
                </a:lnTo>
                <a:close/>
                <a:moveTo>
                  <a:pt x="1744091" y="1136212"/>
                </a:moveTo>
                <a:lnTo>
                  <a:pt x="3460120" y="1136212"/>
                </a:lnTo>
                <a:lnTo>
                  <a:pt x="3460120" y="2214824"/>
                </a:lnTo>
                <a:lnTo>
                  <a:pt x="1744091" y="2214824"/>
                </a:lnTo>
                <a:close/>
                <a:moveTo>
                  <a:pt x="0" y="1136212"/>
                </a:moveTo>
                <a:lnTo>
                  <a:pt x="1715292" y="1136212"/>
                </a:lnTo>
                <a:lnTo>
                  <a:pt x="1715292" y="2214824"/>
                </a:lnTo>
                <a:lnTo>
                  <a:pt x="411407" y="2214824"/>
                </a:lnTo>
                <a:lnTo>
                  <a:pt x="0" y="1763003"/>
                </a:lnTo>
                <a:close/>
                <a:moveTo>
                  <a:pt x="5233748" y="1"/>
                </a:moveTo>
                <a:lnTo>
                  <a:pt x="6949774" y="1"/>
                </a:lnTo>
                <a:lnTo>
                  <a:pt x="6949774" y="1107412"/>
                </a:lnTo>
                <a:lnTo>
                  <a:pt x="5233748" y="1107412"/>
                </a:lnTo>
                <a:close/>
                <a:moveTo>
                  <a:pt x="3488919" y="1"/>
                </a:moveTo>
                <a:lnTo>
                  <a:pt x="5204946" y="1"/>
                </a:lnTo>
                <a:lnTo>
                  <a:pt x="5204946" y="1107412"/>
                </a:lnTo>
                <a:lnTo>
                  <a:pt x="3488919" y="1107412"/>
                </a:lnTo>
                <a:close/>
                <a:moveTo>
                  <a:pt x="1744091" y="1"/>
                </a:moveTo>
                <a:lnTo>
                  <a:pt x="3460120" y="1"/>
                </a:lnTo>
                <a:lnTo>
                  <a:pt x="3460120" y="1107412"/>
                </a:lnTo>
                <a:lnTo>
                  <a:pt x="1744091" y="1107412"/>
                </a:lnTo>
                <a:close/>
                <a:moveTo>
                  <a:pt x="0" y="1"/>
                </a:moveTo>
                <a:lnTo>
                  <a:pt x="1715292" y="1"/>
                </a:lnTo>
                <a:lnTo>
                  <a:pt x="1715292" y="1107412"/>
                </a:lnTo>
                <a:lnTo>
                  <a:pt x="0" y="1107412"/>
                </a:lnTo>
                <a:close/>
                <a:moveTo>
                  <a:pt x="10468231" y="0"/>
                </a:moveTo>
                <a:lnTo>
                  <a:pt x="12191997" y="0"/>
                </a:lnTo>
                <a:lnTo>
                  <a:pt x="12191997" y="1107412"/>
                </a:lnTo>
                <a:lnTo>
                  <a:pt x="10468231" y="1107412"/>
                </a:lnTo>
                <a:close/>
                <a:moveTo>
                  <a:pt x="8723403" y="0"/>
                </a:moveTo>
                <a:lnTo>
                  <a:pt x="10439432" y="0"/>
                </a:lnTo>
                <a:lnTo>
                  <a:pt x="10439432" y="1107412"/>
                </a:lnTo>
                <a:lnTo>
                  <a:pt x="8723403" y="1107412"/>
                </a:lnTo>
                <a:close/>
                <a:moveTo>
                  <a:pt x="6978575" y="0"/>
                </a:moveTo>
                <a:lnTo>
                  <a:pt x="8694603" y="0"/>
                </a:lnTo>
                <a:lnTo>
                  <a:pt x="8694603" y="1107412"/>
                </a:lnTo>
                <a:lnTo>
                  <a:pt x="6978575" y="1107412"/>
                </a:lnTo>
                <a:close/>
              </a:path>
            </a:pathLst>
          </a:custGeom>
        </p:spPr>
        <p:txBody>
          <a:bodyPr wrap="square">
            <a:noAutofit/>
          </a:bodyPr>
          <a:lstStyle/>
          <a:p>
            <a:endParaRPr lang="zh-CN" altLang="en-US"/>
          </a:p>
        </p:txBody>
      </p:sp>
      <p:sp>
        <p:nvSpPr>
          <p:cNvPr id="41" name="任意多边形: 形状 40">
            <a:extLst>
              <a:ext uri="{FF2B5EF4-FFF2-40B4-BE49-F238E27FC236}">
                <a16:creationId xmlns:a16="http://schemas.microsoft.com/office/drawing/2014/main" id="{78AA3512-A298-47FE-AF41-C2140C460E60}"/>
              </a:ext>
            </a:extLst>
          </p:cNvPr>
          <p:cNvSpPr/>
          <p:nvPr userDrawn="1"/>
        </p:nvSpPr>
        <p:spPr>
          <a:xfrm>
            <a:off x="0" y="1225806"/>
            <a:ext cx="12192000" cy="1799997"/>
          </a:xfrm>
          <a:custGeom>
            <a:avLst/>
            <a:gdLst>
              <a:gd name="connsiteX0" fmla="*/ 12192000 w 12192000"/>
              <a:gd name="connsiteY0" fmla="*/ 0 h 1871117"/>
              <a:gd name="connsiteX1" fmla="*/ 12192000 w 12192000"/>
              <a:gd name="connsiteY1" fmla="*/ 101600 h 1871117"/>
              <a:gd name="connsiteX2" fmla="*/ 1122095 w 12192000"/>
              <a:gd name="connsiteY2" fmla="*/ 1871117 h 1871117"/>
              <a:gd name="connsiteX3" fmla="*/ 0 w 12192000"/>
              <a:gd name="connsiteY3" fmla="*/ 638794 h 1871117"/>
              <a:gd name="connsiteX4" fmla="*/ 0 w 12192000"/>
              <a:gd name="connsiteY4" fmla="*/ 537194 h 1871117"/>
              <a:gd name="connsiteX5" fmla="*/ 1122095 w 12192000"/>
              <a:gd name="connsiteY5" fmla="*/ 1769517 h 1871117"/>
              <a:gd name="connsiteX6" fmla="*/ 12192000 w 12192000"/>
              <a:gd name="connsiteY6" fmla="*/ 0 h 1871117"/>
              <a:gd name="connsiteX0" fmla="*/ 12192000 w 12192000"/>
              <a:gd name="connsiteY0" fmla="*/ 0 h 1799997"/>
              <a:gd name="connsiteX1" fmla="*/ 12192000 w 12192000"/>
              <a:gd name="connsiteY1" fmla="*/ 101600 h 1799997"/>
              <a:gd name="connsiteX2" fmla="*/ 1122095 w 12192000"/>
              <a:gd name="connsiteY2" fmla="*/ 1799997 h 1799997"/>
              <a:gd name="connsiteX3" fmla="*/ 0 w 12192000"/>
              <a:gd name="connsiteY3" fmla="*/ 638794 h 1799997"/>
              <a:gd name="connsiteX4" fmla="*/ 0 w 12192000"/>
              <a:gd name="connsiteY4" fmla="*/ 537194 h 1799997"/>
              <a:gd name="connsiteX5" fmla="*/ 1122095 w 12192000"/>
              <a:gd name="connsiteY5" fmla="*/ 1769517 h 1799997"/>
              <a:gd name="connsiteX6" fmla="*/ 12192000 w 12192000"/>
              <a:gd name="connsiteY6" fmla="*/ 0 h 179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799997">
                <a:moveTo>
                  <a:pt x="12192000" y="0"/>
                </a:moveTo>
                <a:lnTo>
                  <a:pt x="12192000" y="101600"/>
                </a:lnTo>
                <a:lnTo>
                  <a:pt x="1122095" y="1799997"/>
                </a:lnTo>
                <a:lnTo>
                  <a:pt x="0" y="638794"/>
                </a:lnTo>
                <a:lnTo>
                  <a:pt x="0" y="537194"/>
                </a:lnTo>
                <a:lnTo>
                  <a:pt x="1122095" y="1769517"/>
                </a:lnTo>
                <a:lnTo>
                  <a:pt x="12192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Tree>
    <p:extLst>
      <p:ext uri="{BB962C8B-B14F-4D97-AF65-F5344CB8AC3E}">
        <p14:creationId xmlns:p14="http://schemas.microsoft.com/office/powerpoint/2010/main" val="263731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046BF-53DB-445C-B844-3CAA05602F38}"/>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6F97395A-E056-40D2-925F-9304AE83274D}"/>
              </a:ext>
            </a:extLst>
          </p:cNvPr>
          <p:cNvSpPr>
            <a:spLocks noGrp="1"/>
          </p:cNvSpPr>
          <p:nvPr>
            <p:ph idx="1" hasCustomPrompt="1"/>
          </p:nvPr>
        </p:nvSpPr>
        <p:spPr>
          <a:xfrm>
            <a:off x="660400" y="1130300"/>
            <a:ext cx="10858500" cy="500380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编辑母版文本样式</a:t>
            </a:r>
          </a:p>
        </p:txBody>
      </p:sp>
    </p:spTree>
    <p:extLst>
      <p:ext uri="{BB962C8B-B14F-4D97-AF65-F5344CB8AC3E}">
        <p14:creationId xmlns:p14="http://schemas.microsoft.com/office/powerpoint/2010/main" val="396620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046BF-53DB-445C-B844-3CAA05602F38}"/>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37883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5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2008B53-5C6A-4180-8796-55535ACC9D7E}"/>
              </a:ext>
            </a:extLst>
          </p:cNvPr>
          <p:cNvSpPr/>
          <p:nvPr userDrawn="1"/>
        </p:nvSpPr>
        <p:spPr>
          <a:xfrm>
            <a:off x="0" y="3454400"/>
            <a:ext cx="12192000" cy="911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4" name="矩形 33">
            <a:extLst>
              <a:ext uri="{FF2B5EF4-FFF2-40B4-BE49-F238E27FC236}">
                <a16:creationId xmlns:a16="http://schemas.microsoft.com/office/drawing/2014/main" id="{044C2D63-CCEF-4149-B0C0-B1AF8CD3FDDB}"/>
              </a:ext>
            </a:extLst>
          </p:cNvPr>
          <p:cNvSpPr/>
          <p:nvPr userDrawn="1"/>
        </p:nvSpPr>
        <p:spPr>
          <a:xfrm>
            <a:off x="3395999" y="3038648"/>
            <a:ext cx="5400000" cy="28800"/>
          </a:xfrm>
          <a:prstGeom prst="rect">
            <a:avLst/>
          </a:prstGeom>
          <a:gradFill flip="none" rotWithShape="1">
            <a:gsLst>
              <a:gs pos="0">
                <a:schemeClr val="accent1">
                  <a:alpha val="0"/>
                </a:schemeClr>
              </a:gs>
              <a:gs pos="100000">
                <a:schemeClr val="accent1">
                  <a:alpha val="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6FF75355-572E-4273-916B-774028C5A1DE}"/>
              </a:ext>
            </a:extLst>
          </p:cNvPr>
          <p:cNvSpPr/>
          <p:nvPr userDrawn="1"/>
        </p:nvSpPr>
        <p:spPr>
          <a:xfrm>
            <a:off x="2720250" y="113540"/>
            <a:ext cx="6751500" cy="6834120"/>
          </a:xfrm>
          <a:prstGeom prst="rect">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8" name="矩形 7">
            <a:extLst>
              <a:ext uri="{FF2B5EF4-FFF2-40B4-BE49-F238E27FC236}">
                <a16:creationId xmlns:a16="http://schemas.microsoft.com/office/drawing/2014/main" id="{A5493A4F-26AE-4AD5-83ED-A3AEB7D28554}"/>
              </a:ext>
            </a:extLst>
          </p:cNvPr>
          <p:cNvSpPr/>
          <p:nvPr userDrawn="1"/>
        </p:nvSpPr>
        <p:spPr>
          <a:xfrm>
            <a:off x="2962792" y="1572293"/>
            <a:ext cx="6244707" cy="117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nvGrpSpPr>
          <p:cNvPr id="35" name="组合 34">
            <a:extLst>
              <a:ext uri="{FF2B5EF4-FFF2-40B4-BE49-F238E27FC236}">
                <a16:creationId xmlns:a16="http://schemas.microsoft.com/office/drawing/2014/main" id="{C0BFEAA7-10FE-485E-9BF2-C3570B5D70B8}"/>
              </a:ext>
            </a:extLst>
          </p:cNvPr>
          <p:cNvGrpSpPr/>
          <p:nvPr userDrawn="1"/>
        </p:nvGrpSpPr>
        <p:grpSpPr>
          <a:xfrm>
            <a:off x="2939141" y="1640053"/>
            <a:ext cx="6313716" cy="1107996"/>
            <a:chOff x="3549650" y="1401372"/>
            <a:chExt cx="6716340" cy="1178653"/>
          </a:xfrm>
        </p:grpSpPr>
        <p:sp>
          <p:nvSpPr>
            <p:cNvPr id="36" name="文本框 35">
              <a:extLst>
                <a:ext uri="{FF2B5EF4-FFF2-40B4-BE49-F238E27FC236}">
                  <a16:creationId xmlns:a16="http://schemas.microsoft.com/office/drawing/2014/main" id="{ADEA453D-F5F5-4383-9332-82E96DE68B89}"/>
                </a:ext>
              </a:extLst>
            </p:cNvPr>
            <p:cNvSpPr txBox="1"/>
            <p:nvPr/>
          </p:nvSpPr>
          <p:spPr>
            <a:xfrm>
              <a:off x="3549650"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感</a:t>
              </a:r>
            </a:p>
          </p:txBody>
        </p:sp>
        <p:sp>
          <p:nvSpPr>
            <p:cNvPr id="37" name="文本框 36">
              <a:extLst>
                <a:ext uri="{FF2B5EF4-FFF2-40B4-BE49-F238E27FC236}">
                  <a16:creationId xmlns:a16="http://schemas.microsoft.com/office/drawing/2014/main" id="{B3E4F550-F337-4A30-A598-68E401A2D4EF}"/>
                </a:ext>
              </a:extLst>
            </p:cNvPr>
            <p:cNvSpPr txBox="1"/>
            <p:nvPr/>
          </p:nvSpPr>
          <p:spPr>
            <a:xfrm>
              <a:off x="4522720"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谢</a:t>
              </a:r>
            </a:p>
          </p:txBody>
        </p:sp>
        <p:sp>
          <p:nvSpPr>
            <p:cNvPr id="38" name="文本框 37">
              <a:extLst>
                <a:ext uri="{FF2B5EF4-FFF2-40B4-BE49-F238E27FC236}">
                  <a16:creationId xmlns:a16="http://schemas.microsoft.com/office/drawing/2014/main" id="{5A3F4BD9-ECAC-4501-888B-A0E11A836F45}"/>
                </a:ext>
              </a:extLst>
            </p:cNvPr>
            <p:cNvSpPr txBox="1"/>
            <p:nvPr/>
          </p:nvSpPr>
          <p:spPr>
            <a:xfrm>
              <a:off x="5495790"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老</a:t>
              </a:r>
            </a:p>
          </p:txBody>
        </p:sp>
        <p:sp>
          <p:nvSpPr>
            <p:cNvPr id="39" name="文本框 38">
              <a:extLst>
                <a:ext uri="{FF2B5EF4-FFF2-40B4-BE49-F238E27FC236}">
                  <a16:creationId xmlns:a16="http://schemas.microsoft.com/office/drawing/2014/main" id="{952927E2-7085-4004-9ACE-F9672BC525D7}"/>
                </a:ext>
              </a:extLst>
            </p:cNvPr>
            <p:cNvSpPr txBox="1"/>
            <p:nvPr/>
          </p:nvSpPr>
          <p:spPr>
            <a:xfrm>
              <a:off x="6468860"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师</a:t>
              </a:r>
            </a:p>
          </p:txBody>
        </p:sp>
        <p:sp>
          <p:nvSpPr>
            <p:cNvPr id="40" name="文本框 39">
              <a:extLst>
                <a:ext uri="{FF2B5EF4-FFF2-40B4-BE49-F238E27FC236}">
                  <a16:creationId xmlns:a16="http://schemas.microsoft.com/office/drawing/2014/main" id="{6FDA00DC-F325-4DE5-A6B8-C3BE14A8A51F}"/>
                </a:ext>
              </a:extLst>
            </p:cNvPr>
            <p:cNvSpPr txBox="1"/>
            <p:nvPr/>
          </p:nvSpPr>
          <p:spPr>
            <a:xfrm>
              <a:off x="7441930"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指</a:t>
              </a:r>
            </a:p>
          </p:txBody>
        </p:sp>
        <p:sp>
          <p:nvSpPr>
            <p:cNvPr id="41" name="文本框 40">
              <a:extLst>
                <a:ext uri="{FF2B5EF4-FFF2-40B4-BE49-F238E27FC236}">
                  <a16:creationId xmlns:a16="http://schemas.microsoft.com/office/drawing/2014/main" id="{EC4733C2-CD9F-4235-A123-F4AC1C0DC684}"/>
                </a:ext>
              </a:extLst>
            </p:cNvPr>
            <p:cNvSpPr txBox="1"/>
            <p:nvPr/>
          </p:nvSpPr>
          <p:spPr>
            <a:xfrm>
              <a:off x="8414999" y="1401372"/>
              <a:ext cx="1850991" cy="1178653"/>
            </a:xfrm>
            <a:prstGeom prst="rect">
              <a:avLst/>
            </a:prstGeom>
            <a:noFill/>
          </p:spPr>
          <p:txBody>
            <a:bodyPr wrap="square" rtlCol="0">
              <a:spAutoFit/>
            </a:bodyPr>
            <a:lstStyle/>
            <a:p>
              <a:pPr algn="ctr"/>
              <a:r>
                <a:rPr lang="zh-CN" altLang="en-US" sz="6600" b="1" dirty="0">
                  <a:gradFill flip="none" rotWithShape="1">
                    <a:gsLst>
                      <a:gs pos="96000">
                        <a:schemeClr val="bg1">
                          <a:alpha val="74000"/>
                        </a:schemeClr>
                      </a:gs>
                      <a:gs pos="53000">
                        <a:schemeClr val="accent1"/>
                      </a:gs>
                      <a:gs pos="0">
                        <a:schemeClr val="accent1"/>
                      </a:gs>
                    </a:gsLst>
                    <a:lin ang="0" scaled="1"/>
                    <a:tileRect/>
                  </a:gradFill>
                  <a:latin typeface="+mj-ea"/>
                  <a:ea typeface="+mj-ea"/>
                </a:rPr>
                <a:t>导</a:t>
              </a:r>
            </a:p>
          </p:txBody>
        </p:sp>
      </p:grpSp>
      <p:sp>
        <p:nvSpPr>
          <p:cNvPr id="14" name="图片占位符 13">
            <a:extLst>
              <a:ext uri="{FF2B5EF4-FFF2-40B4-BE49-F238E27FC236}">
                <a16:creationId xmlns:a16="http://schemas.microsoft.com/office/drawing/2014/main" id="{CAA78843-05B3-4BE7-928B-AC3758BB8C5A}"/>
              </a:ext>
            </a:extLst>
          </p:cNvPr>
          <p:cNvSpPr>
            <a:spLocks noGrp="1"/>
          </p:cNvSpPr>
          <p:nvPr>
            <p:ph type="pic" sz="quarter" idx="10"/>
          </p:nvPr>
        </p:nvSpPr>
        <p:spPr>
          <a:xfrm>
            <a:off x="2" y="3535764"/>
            <a:ext cx="12191998" cy="3322236"/>
          </a:xfrm>
          <a:custGeom>
            <a:avLst/>
            <a:gdLst>
              <a:gd name="connsiteX0" fmla="*/ 10468232 w 12191998"/>
              <a:gd name="connsiteY0" fmla="*/ 2243624 h 3322236"/>
              <a:gd name="connsiteX1" fmla="*/ 12191998 w 12191998"/>
              <a:gd name="connsiteY1" fmla="*/ 2243624 h 3322236"/>
              <a:gd name="connsiteX2" fmla="*/ 12191998 w 12191998"/>
              <a:gd name="connsiteY2" fmla="*/ 3322236 h 3322236"/>
              <a:gd name="connsiteX3" fmla="*/ 10468232 w 12191998"/>
              <a:gd name="connsiteY3" fmla="*/ 3322236 h 3322236"/>
              <a:gd name="connsiteX4" fmla="*/ 8723404 w 12191998"/>
              <a:gd name="connsiteY4" fmla="*/ 2243624 h 3322236"/>
              <a:gd name="connsiteX5" fmla="*/ 10439433 w 12191998"/>
              <a:gd name="connsiteY5" fmla="*/ 2243624 h 3322236"/>
              <a:gd name="connsiteX6" fmla="*/ 10439433 w 12191998"/>
              <a:gd name="connsiteY6" fmla="*/ 3322236 h 3322236"/>
              <a:gd name="connsiteX7" fmla="*/ 8723404 w 12191998"/>
              <a:gd name="connsiteY7" fmla="*/ 3322236 h 3322236"/>
              <a:gd name="connsiteX8" fmla="*/ 6978575 w 12191998"/>
              <a:gd name="connsiteY8" fmla="*/ 2243624 h 3322236"/>
              <a:gd name="connsiteX9" fmla="*/ 8694604 w 12191998"/>
              <a:gd name="connsiteY9" fmla="*/ 2243624 h 3322236"/>
              <a:gd name="connsiteX10" fmla="*/ 8694604 w 12191998"/>
              <a:gd name="connsiteY10" fmla="*/ 3322236 h 3322236"/>
              <a:gd name="connsiteX11" fmla="*/ 6978575 w 12191998"/>
              <a:gd name="connsiteY11" fmla="*/ 3322236 h 3322236"/>
              <a:gd name="connsiteX12" fmla="*/ 5233748 w 12191998"/>
              <a:gd name="connsiteY12" fmla="*/ 2243624 h 3322236"/>
              <a:gd name="connsiteX13" fmla="*/ 6949775 w 12191998"/>
              <a:gd name="connsiteY13" fmla="*/ 2243624 h 3322236"/>
              <a:gd name="connsiteX14" fmla="*/ 6949775 w 12191998"/>
              <a:gd name="connsiteY14" fmla="*/ 3322236 h 3322236"/>
              <a:gd name="connsiteX15" fmla="*/ 5233748 w 12191998"/>
              <a:gd name="connsiteY15" fmla="*/ 3322236 h 3322236"/>
              <a:gd name="connsiteX16" fmla="*/ 3488919 w 12191998"/>
              <a:gd name="connsiteY16" fmla="*/ 2243624 h 3322236"/>
              <a:gd name="connsiteX17" fmla="*/ 5204947 w 12191998"/>
              <a:gd name="connsiteY17" fmla="*/ 2243624 h 3322236"/>
              <a:gd name="connsiteX18" fmla="*/ 5204947 w 12191998"/>
              <a:gd name="connsiteY18" fmla="*/ 3322236 h 3322236"/>
              <a:gd name="connsiteX19" fmla="*/ 3488919 w 12191998"/>
              <a:gd name="connsiteY19" fmla="*/ 3322236 h 3322236"/>
              <a:gd name="connsiteX20" fmla="*/ 1744091 w 12191998"/>
              <a:gd name="connsiteY20" fmla="*/ 2243624 h 3322236"/>
              <a:gd name="connsiteX21" fmla="*/ 3460119 w 12191998"/>
              <a:gd name="connsiteY21" fmla="*/ 2243624 h 3322236"/>
              <a:gd name="connsiteX22" fmla="*/ 3460119 w 12191998"/>
              <a:gd name="connsiteY22" fmla="*/ 3322236 h 3322236"/>
              <a:gd name="connsiteX23" fmla="*/ 1744091 w 12191998"/>
              <a:gd name="connsiteY23" fmla="*/ 3322236 h 3322236"/>
              <a:gd name="connsiteX24" fmla="*/ 0 w 12191998"/>
              <a:gd name="connsiteY24" fmla="*/ 2243624 h 3322236"/>
              <a:gd name="connsiteX25" fmla="*/ 1715292 w 12191998"/>
              <a:gd name="connsiteY25" fmla="*/ 2243624 h 3322236"/>
              <a:gd name="connsiteX26" fmla="*/ 1715292 w 12191998"/>
              <a:gd name="connsiteY26" fmla="*/ 3322236 h 3322236"/>
              <a:gd name="connsiteX27" fmla="*/ 0 w 12191998"/>
              <a:gd name="connsiteY27" fmla="*/ 3322236 h 3322236"/>
              <a:gd name="connsiteX28" fmla="*/ 10468232 w 12191998"/>
              <a:gd name="connsiteY28" fmla="*/ 1136212 h 3322236"/>
              <a:gd name="connsiteX29" fmla="*/ 12191998 w 12191998"/>
              <a:gd name="connsiteY29" fmla="*/ 1136212 h 3322236"/>
              <a:gd name="connsiteX30" fmla="*/ 12191998 w 12191998"/>
              <a:gd name="connsiteY30" fmla="*/ 2214824 h 3322236"/>
              <a:gd name="connsiteX31" fmla="*/ 10468232 w 12191998"/>
              <a:gd name="connsiteY31" fmla="*/ 2214824 h 3322236"/>
              <a:gd name="connsiteX32" fmla="*/ 8723404 w 12191998"/>
              <a:gd name="connsiteY32" fmla="*/ 1136212 h 3322236"/>
              <a:gd name="connsiteX33" fmla="*/ 10439433 w 12191998"/>
              <a:gd name="connsiteY33" fmla="*/ 1136212 h 3322236"/>
              <a:gd name="connsiteX34" fmla="*/ 10439433 w 12191998"/>
              <a:gd name="connsiteY34" fmla="*/ 2214824 h 3322236"/>
              <a:gd name="connsiteX35" fmla="*/ 8723404 w 12191998"/>
              <a:gd name="connsiteY35" fmla="*/ 2214824 h 3322236"/>
              <a:gd name="connsiteX36" fmla="*/ 6978575 w 12191998"/>
              <a:gd name="connsiteY36" fmla="*/ 1136212 h 3322236"/>
              <a:gd name="connsiteX37" fmla="*/ 8694604 w 12191998"/>
              <a:gd name="connsiteY37" fmla="*/ 1136212 h 3322236"/>
              <a:gd name="connsiteX38" fmla="*/ 8694604 w 12191998"/>
              <a:gd name="connsiteY38" fmla="*/ 2214824 h 3322236"/>
              <a:gd name="connsiteX39" fmla="*/ 6978575 w 12191998"/>
              <a:gd name="connsiteY39" fmla="*/ 2214824 h 3322236"/>
              <a:gd name="connsiteX40" fmla="*/ 5233750 w 12191998"/>
              <a:gd name="connsiteY40" fmla="*/ 1136212 h 3322236"/>
              <a:gd name="connsiteX41" fmla="*/ 6949775 w 12191998"/>
              <a:gd name="connsiteY41" fmla="*/ 1136212 h 3322236"/>
              <a:gd name="connsiteX42" fmla="*/ 6949775 w 12191998"/>
              <a:gd name="connsiteY42" fmla="*/ 2214824 h 3322236"/>
              <a:gd name="connsiteX43" fmla="*/ 5233750 w 12191998"/>
              <a:gd name="connsiteY43" fmla="*/ 2214824 h 3322236"/>
              <a:gd name="connsiteX44" fmla="*/ 3488920 w 12191998"/>
              <a:gd name="connsiteY44" fmla="*/ 1136212 h 3322236"/>
              <a:gd name="connsiteX45" fmla="*/ 5204947 w 12191998"/>
              <a:gd name="connsiteY45" fmla="*/ 1136212 h 3322236"/>
              <a:gd name="connsiteX46" fmla="*/ 5204947 w 12191998"/>
              <a:gd name="connsiteY46" fmla="*/ 2214824 h 3322236"/>
              <a:gd name="connsiteX47" fmla="*/ 3488920 w 12191998"/>
              <a:gd name="connsiteY47" fmla="*/ 2214824 h 3322236"/>
              <a:gd name="connsiteX48" fmla="*/ 1744092 w 12191998"/>
              <a:gd name="connsiteY48" fmla="*/ 1136212 h 3322236"/>
              <a:gd name="connsiteX49" fmla="*/ 3460121 w 12191998"/>
              <a:gd name="connsiteY49" fmla="*/ 1136212 h 3322236"/>
              <a:gd name="connsiteX50" fmla="*/ 3460121 w 12191998"/>
              <a:gd name="connsiteY50" fmla="*/ 2214824 h 3322236"/>
              <a:gd name="connsiteX51" fmla="*/ 1744092 w 12191998"/>
              <a:gd name="connsiteY51" fmla="*/ 2214824 h 3322236"/>
              <a:gd name="connsiteX52" fmla="*/ 1 w 12191998"/>
              <a:gd name="connsiteY52" fmla="*/ 1136212 h 3322236"/>
              <a:gd name="connsiteX53" fmla="*/ 1715293 w 12191998"/>
              <a:gd name="connsiteY53" fmla="*/ 1136212 h 3322236"/>
              <a:gd name="connsiteX54" fmla="*/ 1715293 w 12191998"/>
              <a:gd name="connsiteY54" fmla="*/ 2214824 h 3322236"/>
              <a:gd name="connsiteX55" fmla="*/ 1 w 12191998"/>
              <a:gd name="connsiteY55" fmla="*/ 2214824 h 3322236"/>
              <a:gd name="connsiteX56" fmla="*/ 10468232 w 12191998"/>
              <a:gd name="connsiteY56" fmla="*/ 0 h 3322236"/>
              <a:gd name="connsiteX57" fmla="*/ 12191998 w 12191998"/>
              <a:gd name="connsiteY57" fmla="*/ 0 h 3322236"/>
              <a:gd name="connsiteX58" fmla="*/ 12191998 w 12191998"/>
              <a:gd name="connsiteY58" fmla="*/ 1107412 h 3322236"/>
              <a:gd name="connsiteX59" fmla="*/ 10468232 w 12191998"/>
              <a:gd name="connsiteY59" fmla="*/ 1107412 h 3322236"/>
              <a:gd name="connsiteX60" fmla="*/ 8723404 w 12191998"/>
              <a:gd name="connsiteY60" fmla="*/ 0 h 3322236"/>
              <a:gd name="connsiteX61" fmla="*/ 10439433 w 12191998"/>
              <a:gd name="connsiteY61" fmla="*/ 0 h 3322236"/>
              <a:gd name="connsiteX62" fmla="*/ 10439433 w 12191998"/>
              <a:gd name="connsiteY62" fmla="*/ 1107412 h 3322236"/>
              <a:gd name="connsiteX63" fmla="*/ 8723404 w 12191998"/>
              <a:gd name="connsiteY63" fmla="*/ 1107412 h 3322236"/>
              <a:gd name="connsiteX64" fmla="*/ 6978575 w 12191998"/>
              <a:gd name="connsiteY64" fmla="*/ 0 h 3322236"/>
              <a:gd name="connsiteX65" fmla="*/ 8694604 w 12191998"/>
              <a:gd name="connsiteY65" fmla="*/ 0 h 3322236"/>
              <a:gd name="connsiteX66" fmla="*/ 8694604 w 12191998"/>
              <a:gd name="connsiteY66" fmla="*/ 1107412 h 3322236"/>
              <a:gd name="connsiteX67" fmla="*/ 6978575 w 12191998"/>
              <a:gd name="connsiteY67" fmla="*/ 1107412 h 3322236"/>
              <a:gd name="connsiteX68" fmla="*/ 5233750 w 12191998"/>
              <a:gd name="connsiteY68" fmla="*/ 0 h 3322236"/>
              <a:gd name="connsiteX69" fmla="*/ 6949775 w 12191998"/>
              <a:gd name="connsiteY69" fmla="*/ 0 h 3322236"/>
              <a:gd name="connsiteX70" fmla="*/ 6949775 w 12191998"/>
              <a:gd name="connsiteY70" fmla="*/ 1107412 h 3322236"/>
              <a:gd name="connsiteX71" fmla="*/ 5233750 w 12191998"/>
              <a:gd name="connsiteY71" fmla="*/ 1107412 h 3322236"/>
              <a:gd name="connsiteX72" fmla="*/ 3488922 w 12191998"/>
              <a:gd name="connsiteY72" fmla="*/ 0 h 3322236"/>
              <a:gd name="connsiteX73" fmla="*/ 5204947 w 12191998"/>
              <a:gd name="connsiteY73" fmla="*/ 0 h 3322236"/>
              <a:gd name="connsiteX74" fmla="*/ 5204947 w 12191998"/>
              <a:gd name="connsiteY74" fmla="*/ 1107412 h 3322236"/>
              <a:gd name="connsiteX75" fmla="*/ 3488922 w 12191998"/>
              <a:gd name="connsiteY75" fmla="*/ 1107412 h 3322236"/>
              <a:gd name="connsiteX76" fmla="*/ 1744093 w 12191998"/>
              <a:gd name="connsiteY76" fmla="*/ 0 h 3322236"/>
              <a:gd name="connsiteX77" fmla="*/ 3460123 w 12191998"/>
              <a:gd name="connsiteY77" fmla="*/ 0 h 3322236"/>
              <a:gd name="connsiteX78" fmla="*/ 3460123 w 12191998"/>
              <a:gd name="connsiteY78" fmla="*/ 1107412 h 3322236"/>
              <a:gd name="connsiteX79" fmla="*/ 1744093 w 12191998"/>
              <a:gd name="connsiteY79" fmla="*/ 1107412 h 3322236"/>
              <a:gd name="connsiteX80" fmla="*/ 3 w 12191998"/>
              <a:gd name="connsiteY80" fmla="*/ 0 h 3322236"/>
              <a:gd name="connsiteX81" fmla="*/ 1715294 w 12191998"/>
              <a:gd name="connsiteY81" fmla="*/ 0 h 3322236"/>
              <a:gd name="connsiteX82" fmla="*/ 1715294 w 12191998"/>
              <a:gd name="connsiteY82" fmla="*/ 1107412 h 3322236"/>
              <a:gd name="connsiteX83" fmla="*/ 3 w 12191998"/>
              <a:gd name="connsiteY83" fmla="*/ 1107412 h 332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191998" h="3322236">
                <a:moveTo>
                  <a:pt x="10468232" y="2243624"/>
                </a:moveTo>
                <a:lnTo>
                  <a:pt x="12191998" y="2243624"/>
                </a:lnTo>
                <a:lnTo>
                  <a:pt x="12191998" y="3322236"/>
                </a:lnTo>
                <a:lnTo>
                  <a:pt x="10468232" y="3322236"/>
                </a:lnTo>
                <a:close/>
                <a:moveTo>
                  <a:pt x="8723404" y="2243624"/>
                </a:moveTo>
                <a:lnTo>
                  <a:pt x="10439433" y="2243624"/>
                </a:lnTo>
                <a:lnTo>
                  <a:pt x="10439433" y="3322236"/>
                </a:lnTo>
                <a:lnTo>
                  <a:pt x="8723404" y="3322236"/>
                </a:lnTo>
                <a:close/>
                <a:moveTo>
                  <a:pt x="6978575" y="2243624"/>
                </a:moveTo>
                <a:lnTo>
                  <a:pt x="8694604" y="2243624"/>
                </a:lnTo>
                <a:lnTo>
                  <a:pt x="8694604" y="3322236"/>
                </a:lnTo>
                <a:lnTo>
                  <a:pt x="6978575" y="3322236"/>
                </a:lnTo>
                <a:close/>
                <a:moveTo>
                  <a:pt x="5233748" y="2243624"/>
                </a:moveTo>
                <a:lnTo>
                  <a:pt x="6949775" y="2243624"/>
                </a:lnTo>
                <a:lnTo>
                  <a:pt x="6949775" y="3322236"/>
                </a:lnTo>
                <a:lnTo>
                  <a:pt x="5233748" y="3322236"/>
                </a:lnTo>
                <a:close/>
                <a:moveTo>
                  <a:pt x="3488919" y="2243624"/>
                </a:moveTo>
                <a:lnTo>
                  <a:pt x="5204947" y="2243624"/>
                </a:lnTo>
                <a:lnTo>
                  <a:pt x="5204947" y="3322236"/>
                </a:lnTo>
                <a:lnTo>
                  <a:pt x="3488919" y="3322236"/>
                </a:lnTo>
                <a:close/>
                <a:moveTo>
                  <a:pt x="1744091" y="2243624"/>
                </a:moveTo>
                <a:lnTo>
                  <a:pt x="3460119" y="2243624"/>
                </a:lnTo>
                <a:lnTo>
                  <a:pt x="3460119" y="3322236"/>
                </a:lnTo>
                <a:lnTo>
                  <a:pt x="1744091" y="3322236"/>
                </a:lnTo>
                <a:close/>
                <a:moveTo>
                  <a:pt x="0" y="2243624"/>
                </a:moveTo>
                <a:lnTo>
                  <a:pt x="1715292" y="2243624"/>
                </a:lnTo>
                <a:lnTo>
                  <a:pt x="1715292" y="3322236"/>
                </a:lnTo>
                <a:lnTo>
                  <a:pt x="0" y="3322236"/>
                </a:lnTo>
                <a:close/>
                <a:moveTo>
                  <a:pt x="10468232" y="1136212"/>
                </a:moveTo>
                <a:lnTo>
                  <a:pt x="12191998" y="1136212"/>
                </a:lnTo>
                <a:lnTo>
                  <a:pt x="12191998" y="2214824"/>
                </a:lnTo>
                <a:lnTo>
                  <a:pt x="10468232" y="2214824"/>
                </a:lnTo>
                <a:close/>
                <a:moveTo>
                  <a:pt x="8723404" y="1136212"/>
                </a:moveTo>
                <a:lnTo>
                  <a:pt x="10439433" y="1136212"/>
                </a:lnTo>
                <a:lnTo>
                  <a:pt x="10439433" y="2214824"/>
                </a:lnTo>
                <a:lnTo>
                  <a:pt x="8723404" y="2214824"/>
                </a:lnTo>
                <a:close/>
                <a:moveTo>
                  <a:pt x="6978575" y="1136212"/>
                </a:moveTo>
                <a:lnTo>
                  <a:pt x="8694604" y="1136212"/>
                </a:lnTo>
                <a:lnTo>
                  <a:pt x="8694604" y="2214824"/>
                </a:lnTo>
                <a:lnTo>
                  <a:pt x="6978575" y="2214824"/>
                </a:lnTo>
                <a:close/>
                <a:moveTo>
                  <a:pt x="5233750" y="1136212"/>
                </a:moveTo>
                <a:lnTo>
                  <a:pt x="6949775" y="1136212"/>
                </a:lnTo>
                <a:lnTo>
                  <a:pt x="6949775" y="2214824"/>
                </a:lnTo>
                <a:lnTo>
                  <a:pt x="5233750" y="2214824"/>
                </a:lnTo>
                <a:close/>
                <a:moveTo>
                  <a:pt x="3488920" y="1136212"/>
                </a:moveTo>
                <a:lnTo>
                  <a:pt x="5204947" y="1136212"/>
                </a:lnTo>
                <a:lnTo>
                  <a:pt x="5204947" y="2214824"/>
                </a:lnTo>
                <a:lnTo>
                  <a:pt x="3488920" y="2214824"/>
                </a:lnTo>
                <a:close/>
                <a:moveTo>
                  <a:pt x="1744092" y="1136212"/>
                </a:moveTo>
                <a:lnTo>
                  <a:pt x="3460121" y="1136212"/>
                </a:lnTo>
                <a:lnTo>
                  <a:pt x="3460121" y="2214824"/>
                </a:lnTo>
                <a:lnTo>
                  <a:pt x="1744092" y="2214824"/>
                </a:lnTo>
                <a:close/>
                <a:moveTo>
                  <a:pt x="1" y="1136212"/>
                </a:moveTo>
                <a:lnTo>
                  <a:pt x="1715293" y="1136212"/>
                </a:lnTo>
                <a:lnTo>
                  <a:pt x="1715293" y="2214824"/>
                </a:lnTo>
                <a:lnTo>
                  <a:pt x="1" y="2214824"/>
                </a:lnTo>
                <a:close/>
                <a:moveTo>
                  <a:pt x="10468232" y="0"/>
                </a:moveTo>
                <a:lnTo>
                  <a:pt x="12191998" y="0"/>
                </a:lnTo>
                <a:lnTo>
                  <a:pt x="12191998" y="1107412"/>
                </a:lnTo>
                <a:lnTo>
                  <a:pt x="10468232" y="1107412"/>
                </a:lnTo>
                <a:close/>
                <a:moveTo>
                  <a:pt x="8723404" y="0"/>
                </a:moveTo>
                <a:lnTo>
                  <a:pt x="10439433" y="0"/>
                </a:lnTo>
                <a:lnTo>
                  <a:pt x="10439433" y="1107412"/>
                </a:lnTo>
                <a:lnTo>
                  <a:pt x="8723404" y="1107412"/>
                </a:lnTo>
                <a:close/>
                <a:moveTo>
                  <a:pt x="6978575" y="0"/>
                </a:moveTo>
                <a:lnTo>
                  <a:pt x="8694604" y="0"/>
                </a:lnTo>
                <a:lnTo>
                  <a:pt x="8694604" y="1107412"/>
                </a:lnTo>
                <a:lnTo>
                  <a:pt x="6978575" y="1107412"/>
                </a:lnTo>
                <a:close/>
                <a:moveTo>
                  <a:pt x="5233750" y="0"/>
                </a:moveTo>
                <a:lnTo>
                  <a:pt x="6949775" y="0"/>
                </a:lnTo>
                <a:lnTo>
                  <a:pt x="6949775" y="1107412"/>
                </a:lnTo>
                <a:lnTo>
                  <a:pt x="5233750" y="1107412"/>
                </a:lnTo>
                <a:close/>
                <a:moveTo>
                  <a:pt x="3488922" y="0"/>
                </a:moveTo>
                <a:lnTo>
                  <a:pt x="5204947" y="0"/>
                </a:lnTo>
                <a:lnTo>
                  <a:pt x="5204947" y="1107412"/>
                </a:lnTo>
                <a:lnTo>
                  <a:pt x="3488922" y="1107412"/>
                </a:lnTo>
                <a:close/>
                <a:moveTo>
                  <a:pt x="1744093" y="0"/>
                </a:moveTo>
                <a:lnTo>
                  <a:pt x="3460123" y="0"/>
                </a:lnTo>
                <a:lnTo>
                  <a:pt x="3460123" y="1107412"/>
                </a:lnTo>
                <a:lnTo>
                  <a:pt x="1744093" y="1107412"/>
                </a:lnTo>
                <a:close/>
                <a:moveTo>
                  <a:pt x="3" y="0"/>
                </a:moveTo>
                <a:lnTo>
                  <a:pt x="1715294" y="0"/>
                </a:lnTo>
                <a:lnTo>
                  <a:pt x="1715294" y="1107412"/>
                </a:lnTo>
                <a:lnTo>
                  <a:pt x="3" y="110741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926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D0E934-4430-4ABF-93C8-2254F257681C}"/>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15508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8997D2-64A6-49A2-B960-89B4928B28A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00F009-BF79-428F-A5A8-F3CAD41CDAE4}"/>
              </a:ext>
            </a:extLst>
          </p:cNvPr>
          <p:cNvSpPr>
            <a:spLocks noGrp="1"/>
          </p:cNvSpPr>
          <p:nvPr>
            <p:ph type="dt" sz="half" idx="10"/>
          </p:nvPr>
        </p:nvSpPr>
        <p:spPr/>
        <p:txBody>
          <a:bodyPr/>
          <a:lstStyle/>
          <a:p>
            <a:fld id="{876F146F-6E62-4002-B76A-A399B2EA02FE}" type="datetimeFigureOut">
              <a:rPr lang="zh-CN" altLang="en-US" smtClean="0"/>
              <a:pPr/>
              <a:t>2019/4/12</a:t>
            </a:fld>
            <a:endParaRPr lang="zh-CN" altLang="en-US" dirty="0"/>
          </a:p>
        </p:txBody>
      </p:sp>
      <p:sp>
        <p:nvSpPr>
          <p:cNvPr id="4" name="页脚占位符 3">
            <a:extLst>
              <a:ext uri="{FF2B5EF4-FFF2-40B4-BE49-F238E27FC236}">
                <a16:creationId xmlns:a16="http://schemas.microsoft.com/office/drawing/2014/main" id="{2F61EA60-33F1-4451-8E1C-702EF298C567}"/>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A3F703E0-1D78-4872-95D6-3C62DEBF04CE}"/>
              </a:ext>
            </a:extLst>
          </p:cNvPr>
          <p:cNvSpPr>
            <a:spLocks noGrp="1"/>
          </p:cNvSpPr>
          <p:nvPr>
            <p:ph type="sldNum" sz="quarter" idx="12"/>
          </p:nvPr>
        </p:nvSpPr>
        <p:spPr/>
        <p:txBody>
          <a:bodyPr/>
          <a:lstStyle/>
          <a:p>
            <a:fld id="{9AF2ECCB-8FBF-46B1-96AA-17224CC91BB0}" type="slidenum">
              <a:rPr lang="zh-CN" altLang="en-US" smtClean="0"/>
              <a:pPr/>
              <a:t>‹#›</a:t>
            </a:fld>
            <a:endParaRPr lang="zh-CN" altLang="en-US" dirty="0"/>
          </a:p>
        </p:txBody>
      </p:sp>
    </p:spTree>
    <p:extLst>
      <p:ext uri="{BB962C8B-B14F-4D97-AF65-F5344CB8AC3E}">
        <p14:creationId xmlns:p14="http://schemas.microsoft.com/office/powerpoint/2010/main" val="235792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EB7359FA-682B-4CDA-B210-038626453F41}"/>
              </a:ext>
            </a:extLst>
          </p:cNvPr>
          <p:cNvSpPr/>
          <p:nvPr userDrawn="1"/>
        </p:nvSpPr>
        <p:spPr>
          <a:xfrm>
            <a:off x="-1" y="344700"/>
            <a:ext cx="8741096" cy="684000"/>
          </a:xfrm>
          <a:custGeom>
            <a:avLst/>
            <a:gdLst>
              <a:gd name="connsiteX0" fmla="*/ 0 w 8591551"/>
              <a:gd name="connsiteY0" fmla="*/ 0 h 684000"/>
              <a:gd name="connsiteX1" fmla="*/ 8382001 w 8591551"/>
              <a:gd name="connsiteY1" fmla="*/ 0 h 684000"/>
              <a:gd name="connsiteX2" fmla="*/ 8591551 w 8591551"/>
              <a:gd name="connsiteY2" fmla="*/ 342000 h 684000"/>
              <a:gd name="connsiteX3" fmla="*/ 8382001 w 8591551"/>
              <a:gd name="connsiteY3" fmla="*/ 684000 h 684000"/>
              <a:gd name="connsiteX4" fmla="*/ 0 w 8591551"/>
              <a:gd name="connsiteY4" fmla="*/ 684000 h 684000"/>
              <a:gd name="connsiteX5" fmla="*/ 0 w 8591551"/>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1" h="684000">
                <a:moveTo>
                  <a:pt x="0" y="0"/>
                </a:moveTo>
                <a:lnTo>
                  <a:pt x="8382001" y="0"/>
                </a:lnTo>
                <a:lnTo>
                  <a:pt x="8591551" y="342000"/>
                </a:lnTo>
                <a:lnTo>
                  <a:pt x="8382001"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6" name="任意多边形: 形状 15">
            <a:extLst>
              <a:ext uri="{FF2B5EF4-FFF2-40B4-BE49-F238E27FC236}">
                <a16:creationId xmlns:a16="http://schemas.microsoft.com/office/drawing/2014/main" id="{A98882B5-C2D5-4B53-A5BA-DF28B48257D0}"/>
              </a:ext>
            </a:extLst>
          </p:cNvPr>
          <p:cNvSpPr/>
          <p:nvPr userDrawn="1"/>
        </p:nvSpPr>
        <p:spPr>
          <a:xfrm>
            <a:off x="8591550" y="344700"/>
            <a:ext cx="289247" cy="684000"/>
          </a:xfrm>
          <a:custGeom>
            <a:avLst/>
            <a:gdLst>
              <a:gd name="connsiteX0" fmla="*/ 0 w 289247"/>
              <a:gd name="connsiteY0" fmla="*/ 0 h 684000"/>
              <a:gd name="connsiteX1" fmla="*/ 84881 w 289247"/>
              <a:gd name="connsiteY1" fmla="*/ 0 h 684000"/>
              <a:gd name="connsiteX2" fmla="*/ 289247 w 289247"/>
              <a:gd name="connsiteY2" fmla="*/ 342000 h 684000"/>
              <a:gd name="connsiteX3" fmla="*/ 84881 w 289247"/>
              <a:gd name="connsiteY3" fmla="*/ 684000 h 684000"/>
              <a:gd name="connsiteX4" fmla="*/ 0 w 289247"/>
              <a:gd name="connsiteY4" fmla="*/ 684000 h 684000"/>
              <a:gd name="connsiteX5" fmla="*/ 209550 w 289247"/>
              <a:gd name="connsiteY5" fmla="*/ 342000 h 684000"/>
              <a:gd name="connsiteX6" fmla="*/ 0 w 289247"/>
              <a:gd name="connsiteY6"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47" h="684000">
                <a:moveTo>
                  <a:pt x="0" y="0"/>
                </a:moveTo>
                <a:lnTo>
                  <a:pt x="84881" y="0"/>
                </a:lnTo>
                <a:lnTo>
                  <a:pt x="289247" y="342000"/>
                </a:lnTo>
                <a:lnTo>
                  <a:pt x="84881" y="684000"/>
                </a:lnTo>
                <a:lnTo>
                  <a:pt x="0" y="684000"/>
                </a:lnTo>
                <a:lnTo>
                  <a:pt x="209550" y="342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ndParaRPr>
          </a:p>
        </p:txBody>
      </p:sp>
      <p:sp>
        <p:nvSpPr>
          <p:cNvPr id="17" name="任意多边形: 形状 16">
            <a:extLst>
              <a:ext uri="{FF2B5EF4-FFF2-40B4-BE49-F238E27FC236}">
                <a16:creationId xmlns:a16="http://schemas.microsoft.com/office/drawing/2014/main" id="{6139323A-E8C1-4433-9FB6-C53664D8CE92}"/>
              </a:ext>
            </a:extLst>
          </p:cNvPr>
          <p:cNvSpPr/>
          <p:nvPr userDrawn="1"/>
        </p:nvSpPr>
        <p:spPr>
          <a:xfrm>
            <a:off x="8741095" y="344700"/>
            <a:ext cx="3450905" cy="684000"/>
          </a:xfrm>
          <a:custGeom>
            <a:avLst/>
            <a:gdLst>
              <a:gd name="connsiteX0" fmla="*/ 0 w 3450905"/>
              <a:gd name="connsiteY0" fmla="*/ 0 h 684000"/>
              <a:gd name="connsiteX1" fmla="*/ 3450905 w 3450905"/>
              <a:gd name="connsiteY1" fmla="*/ 0 h 684000"/>
              <a:gd name="connsiteX2" fmla="*/ 3450905 w 3450905"/>
              <a:gd name="connsiteY2" fmla="*/ 684000 h 684000"/>
              <a:gd name="connsiteX3" fmla="*/ 0 w 3450905"/>
              <a:gd name="connsiteY3" fmla="*/ 684000 h 684000"/>
              <a:gd name="connsiteX4" fmla="*/ 204366 w 3450905"/>
              <a:gd name="connsiteY4" fmla="*/ 342000 h 684000"/>
              <a:gd name="connsiteX5" fmla="*/ 0 w 3450905"/>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0905" h="684000">
                <a:moveTo>
                  <a:pt x="0" y="0"/>
                </a:moveTo>
                <a:lnTo>
                  <a:pt x="3450905" y="0"/>
                </a:lnTo>
                <a:lnTo>
                  <a:pt x="3450905" y="684000"/>
                </a:lnTo>
                <a:lnTo>
                  <a:pt x="0" y="684000"/>
                </a:lnTo>
                <a:lnTo>
                  <a:pt x="204366" y="342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pic>
        <p:nvPicPr>
          <p:cNvPr id="18" name="图片 17">
            <a:extLst>
              <a:ext uri="{FF2B5EF4-FFF2-40B4-BE49-F238E27FC236}">
                <a16:creationId xmlns:a16="http://schemas.microsoft.com/office/drawing/2014/main" id="{4B9CB3C2-23E0-4B15-AD5C-CC50FE7062AB}"/>
              </a:ext>
            </a:extLst>
          </p:cNvPr>
          <p:cNvPicPr>
            <a:picLocks noChangeAspect="1"/>
          </p:cNvPicPr>
          <p:nvPr userDrawn="1"/>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0116" y="399001"/>
            <a:ext cx="2308784" cy="575398"/>
          </a:xfrm>
          <a:prstGeom prst="rect">
            <a:avLst/>
          </a:prstGeom>
        </p:spPr>
      </p:pic>
      <p:sp>
        <p:nvSpPr>
          <p:cNvPr id="2" name="标题占位符 1">
            <a:extLst>
              <a:ext uri="{FF2B5EF4-FFF2-40B4-BE49-F238E27FC236}">
                <a16:creationId xmlns:a16="http://schemas.microsoft.com/office/drawing/2014/main" id="{902E799C-008B-48FA-869C-3E78CC72BB43}"/>
              </a:ext>
            </a:extLst>
          </p:cNvPr>
          <p:cNvSpPr>
            <a:spLocks noGrp="1"/>
          </p:cNvSpPr>
          <p:nvPr>
            <p:ph type="title"/>
          </p:nvPr>
        </p:nvSpPr>
        <p:spPr>
          <a:xfrm>
            <a:off x="673100" y="399000"/>
            <a:ext cx="7589131" cy="602129"/>
          </a:xfrm>
          <a:prstGeom prst="rect">
            <a:avLst/>
          </a:prstGeom>
        </p:spPr>
        <p:txBody>
          <a:bodyPr vert="horz" lIns="91440" tIns="45720" rIns="91440" bIns="45720" rtlCol="0" anchor="ctr">
            <a:no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598174D7-17EB-4E77-9838-60F783FB51D3}"/>
              </a:ext>
            </a:extLst>
          </p:cNvPr>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D78C970E-CA17-4E4A-9AF5-6AD69D024D5E}"/>
              </a:ext>
            </a:extLst>
          </p:cNvPr>
          <p:cNvSpPr>
            <a:spLocks noGrp="1"/>
          </p:cNvSpPr>
          <p:nvPr>
            <p:ph type="dt" sz="half" idx="2"/>
          </p:nvPr>
        </p:nvSpPr>
        <p:spPr>
          <a:xfrm>
            <a:off x="660400" y="6356350"/>
            <a:ext cx="2743200" cy="365125"/>
          </a:xfrm>
          <a:prstGeom prst="rect">
            <a:avLst/>
          </a:prstGeom>
        </p:spPr>
        <p:txBody>
          <a:bodyPr vert="horz" lIns="91440" tIns="45720" rIns="91440" bIns="45720" rtlCol="0" anchor="ctr"/>
          <a:lstStyle>
            <a:lvl1pPr algn="l">
              <a:defRPr sz="1200">
                <a:solidFill>
                  <a:schemeClr val="tx1"/>
                </a:solidFill>
                <a:latin typeface="微软雅黑" panose="020B0503020204020204" pitchFamily="34" charset="-122"/>
              </a:defRPr>
            </a:lvl1pPr>
          </a:lstStyle>
          <a:p>
            <a:fld id="{876F146F-6E62-4002-B76A-A399B2EA02FE}" type="datetimeFigureOut">
              <a:rPr lang="zh-CN" altLang="en-US" smtClean="0"/>
              <a:pPr/>
              <a:t>2019/4/12</a:t>
            </a:fld>
            <a:endParaRPr lang="zh-CN" altLang="en-US" dirty="0"/>
          </a:p>
        </p:txBody>
      </p:sp>
      <p:sp>
        <p:nvSpPr>
          <p:cNvPr id="5" name="页脚占位符 4">
            <a:extLst>
              <a:ext uri="{FF2B5EF4-FFF2-40B4-BE49-F238E27FC236}">
                <a16:creationId xmlns:a16="http://schemas.microsoft.com/office/drawing/2014/main" id="{BE05D233-800E-4717-8D3E-B3493CC3C5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124D9266-D7AF-42CA-AD82-3535CAF89789}"/>
              </a:ext>
            </a:extLst>
          </p:cNvPr>
          <p:cNvSpPr>
            <a:spLocks noGrp="1"/>
          </p:cNvSpPr>
          <p:nvPr>
            <p:ph type="sldNum" sz="quarter" idx="4"/>
          </p:nvPr>
        </p:nvSpPr>
        <p:spPr>
          <a:xfrm>
            <a:off x="8775700" y="6356350"/>
            <a:ext cx="2743200" cy="365125"/>
          </a:xfrm>
          <a:prstGeom prst="rect">
            <a:avLst/>
          </a:prstGeom>
        </p:spPr>
        <p:txBody>
          <a:bodyPr vert="horz" lIns="91440" tIns="45720" rIns="91440" bIns="45720" rtlCol="0" anchor="ctr"/>
          <a:lstStyle>
            <a:lvl1pPr algn="r">
              <a:defRPr sz="1200">
                <a:solidFill>
                  <a:schemeClr val="tx1"/>
                </a:solidFill>
                <a:latin typeface="微软雅黑" panose="020B0503020204020204" pitchFamily="34" charset="-122"/>
              </a:defRPr>
            </a:lvl1pPr>
          </a:lstStyle>
          <a:p>
            <a:fld id="{9AF2ECCB-8FBF-46B1-96AA-17224CC91BB0}" type="slidenum">
              <a:rPr lang="zh-CN" altLang="en-US" smtClean="0"/>
              <a:pPr/>
              <a:t>‹#›</a:t>
            </a:fld>
            <a:endParaRPr lang="zh-CN" altLang="en-US" dirty="0"/>
          </a:p>
        </p:txBody>
      </p:sp>
    </p:spTree>
    <p:extLst>
      <p:ext uri="{BB962C8B-B14F-4D97-AF65-F5344CB8AC3E}">
        <p14:creationId xmlns:p14="http://schemas.microsoft.com/office/powerpoint/2010/main" val="2101197116"/>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50" r:id="rId4"/>
    <p:sldLayoutId id="2147483663" r:id="rId5"/>
    <p:sldLayoutId id="2147483664" r:id="rId6"/>
    <p:sldLayoutId id="2147483665" r:id="rId7"/>
    <p:sldLayoutId id="2147483667" r:id="rId8"/>
    <p:sldLayoutId id="2147483681" r:id="rId9"/>
    <p:sldLayoutId id="2147483675" r:id="rId10"/>
  </p:sldLayoutIdLs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微软雅黑" panose="020B0503020204020204" pitchFamily="34" charset="-122"/>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微软雅黑" panose="020B0503020204020204" pitchFamily="34" charset="-122"/>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39662"/>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A98338-12EF-4F02-A668-757BABEB29F3}"/>
              </a:ext>
            </a:extLst>
          </p:cNvPr>
          <p:cNvSpPr>
            <a:spLocks noGrp="1"/>
          </p:cNvSpPr>
          <p:nvPr>
            <p:ph type="ctrTitle"/>
          </p:nvPr>
        </p:nvSpPr>
        <p:spPr>
          <a:xfrm>
            <a:off x="867120" y="3540782"/>
            <a:ext cx="10457760" cy="1324073"/>
          </a:xfrm>
        </p:spPr>
        <p:txBody>
          <a:bodyPr/>
          <a:lstStyle/>
          <a:p>
            <a:r>
              <a:rPr lang="zh-CN" altLang="en-US" sz="7200" dirty="0"/>
              <a:t>洛阳师范学院</a:t>
            </a:r>
            <a:r>
              <a:rPr lang="en-US" altLang="zh-CN" sz="7200" dirty="0">
                <a:latin typeface="+mj-ea"/>
              </a:rPr>
              <a:t>PPT</a:t>
            </a:r>
            <a:r>
              <a:rPr lang="zh-CN" altLang="en-US" sz="7200" dirty="0"/>
              <a:t>模板</a:t>
            </a:r>
          </a:p>
        </p:txBody>
      </p:sp>
      <p:sp>
        <p:nvSpPr>
          <p:cNvPr id="6" name="文本占位符 5">
            <a:extLst>
              <a:ext uri="{FF2B5EF4-FFF2-40B4-BE49-F238E27FC236}">
                <a16:creationId xmlns:a16="http://schemas.microsoft.com/office/drawing/2014/main" id="{490E3612-C6B7-4081-8329-036C7367401A}"/>
              </a:ext>
            </a:extLst>
          </p:cNvPr>
          <p:cNvSpPr>
            <a:spLocks noGrp="1"/>
          </p:cNvSpPr>
          <p:nvPr>
            <p:ph type="body" sz="quarter" idx="11"/>
          </p:nvPr>
        </p:nvSpPr>
        <p:spPr/>
        <p:txBody>
          <a:bodyPr/>
          <a:lstStyle/>
          <a:p>
            <a:r>
              <a:rPr lang="zh-CN" altLang="en-US" dirty="0"/>
              <a:t>制作人：时永奎</a:t>
            </a:r>
          </a:p>
        </p:txBody>
      </p:sp>
      <p:sp>
        <p:nvSpPr>
          <p:cNvPr id="9" name="文本占位符 8">
            <a:extLst>
              <a:ext uri="{FF2B5EF4-FFF2-40B4-BE49-F238E27FC236}">
                <a16:creationId xmlns:a16="http://schemas.microsoft.com/office/drawing/2014/main" id="{49395B64-F2A9-4C01-82FD-85A2EF75D2ED}"/>
              </a:ext>
            </a:extLst>
          </p:cNvPr>
          <p:cNvSpPr>
            <a:spLocks noGrp="1"/>
          </p:cNvSpPr>
          <p:nvPr>
            <p:ph type="body" sz="quarter" idx="12"/>
          </p:nvPr>
        </p:nvSpPr>
        <p:spPr/>
        <p:txBody>
          <a:bodyPr/>
          <a:lstStyle/>
          <a:p>
            <a:r>
              <a:rPr lang="zh-CN" altLang="en-US" dirty="0"/>
              <a:t>指导老师：</a:t>
            </a:r>
            <a:r>
              <a:rPr lang="en-US" altLang="zh-CN" dirty="0"/>
              <a:t>XXX</a:t>
            </a:r>
            <a:endParaRPr lang="zh-CN" altLang="en-US" dirty="0"/>
          </a:p>
        </p:txBody>
      </p:sp>
      <p:pic>
        <p:nvPicPr>
          <p:cNvPr id="7" name="图片占位符 6">
            <a:extLst>
              <a:ext uri="{FF2B5EF4-FFF2-40B4-BE49-F238E27FC236}">
                <a16:creationId xmlns:a16="http://schemas.microsoft.com/office/drawing/2014/main" id="{6D5F2DBE-E230-4C2E-B438-C17CBC9BA1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672" r="7672"/>
          <a:stretch>
            <a:fillRect/>
          </a:stretch>
        </p:blipFill>
        <p:spPr/>
      </p:pic>
    </p:spTree>
    <p:extLst>
      <p:ext uri="{BB962C8B-B14F-4D97-AF65-F5344CB8AC3E}">
        <p14:creationId xmlns:p14="http://schemas.microsoft.com/office/powerpoint/2010/main" val="262289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9225814A-5ED9-4396-9D96-6BED72F54F03}"/>
              </a:ext>
            </a:extLst>
          </p:cNvPr>
          <p:cNvPicPr>
            <a:picLocks noChangeAspect="1"/>
          </p:cNvPicPr>
          <p:nvPr/>
        </p:nvPicPr>
        <p:blipFill>
          <a:blip r:embed="rId2">
            <a:extLst>
              <a:ext uri="{28A0092B-C50C-407E-A947-70E740481C1C}">
                <a14:useLocalDpi xmlns:a14="http://schemas.microsoft.com/office/drawing/2010/main" val="0"/>
              </a:ext>
            </a:extLst>
          </a:blip>
          <a:srcRect l="13568" t="9501" r="4123" b="7142"/>
          <a:stretch>
            <a:fillRect/>
          </a:stretch>
        </p:blipFill>
        <p:spPr>
          <a:xfrm>
            <a:off x="6096000" y="1554153"/>
            <a:ext cx="2711450" cy="1828800"/>
          </a:xfrm>
          <a:custGeom>
            <a:avLst/>
            <a:gdLst>
              <a:gd name="connsiteX0" fmla="*/ 0 w 2711450"/>
              <a:gd name="connsiteY0" fmla="*/ 0 h 1828800"/>
              <a:gd name="connsiteX1" fmla="*/ 2711450 w 2711450"/>
              <a:gd name="connsiteY1" fmla="*/ 0 h 1828800"/>
              <a:gd name="connsiteX2" fmla="*/ 2711450 w 2711450"/>
              <a:gd name="connsiteY2" fmla="*/ 1828800 h 1828800"/>
              <a:gd name="connsiteX3" fmla="*/ 0 w 271145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11450" h="1828800">
                <a:moveTo>
                  <a:pt x="0" y="0"/>
                </a:moveTo>
                <a:lnTo>
                  <a:pt x="2711450" y="0"/>
                </a:lnTo>
                <a:lnTo>
                  <a:pt x="2711450" y="1828800"/>
                </a:lnTo>
                <a:lnTo>
                  <a:pt x="0" y="1828800"/>
                </a:lnTo>
                <a:close/>
              </a:path>
            </a:pathLst>
          </a:custGeom>
        </p:spPr>
      </p:pic>
      <p:pic>
        <p:nvPicPr>
          <p:cNvPr id="36" name="图片 35">
            <a:extLst>
              <a:ext uri="{FF2B5EF4-FFF2-40B4-BE49-F238E27FC236}">
                <a16:creationId xmlns:a16="http://schemas.microsoft.com/office/drawing/2014/main" id="{F778B09B-3984-4C6E-B160-CAA88C1662F1}"/>
              </a:ext>
            </a:extLst>
          </p:cNvPr>
          <p:cNvPicPr>
            <a:picLocks noChangeAspect="1"/>
          </p:cNvPicPr>
          <p:nvPr/>
        </p:nvPicPr>
        <p:blipFill>
          <a:blip r:embed="rId3">
            <a:extLst>
              <a:ext uri="{28A0092B-C50C-407E-A947-70E740481C1C}">
                <a14:useLocalDpi xmlns:a14="http://schemas.microsoft.com/office/drawing/2010/main" val="0"/>
              </a:ext>
            </a:extLst>
          </a:blip>
          <a:srcRect l="8384" t="9073" r="8384" b="6637"/>
          <a:stretch>
            <a:fillRect/>
          </a:stretch>
        </p:blipFill>
        <p:spPr>
          <a:xfrm>
            <a:off x="3384550" y="3382953"/>
            <a:ext cx="2711450" cy="1828800"/>
          </a:xfrm>
          <a:custGeom>
            <a:avLst/>
            <a:gdLst>
              <a:gd name="connsiteX0" fmla="*/ 0 w 2711450"/>
              <a:gd name="connsiteY0" fmla="*/ 0 h 1828800"/>
              <a:gd name="connsiteX1" fmla="*/ 2711450 w 2711450"/>
              <a:gd name="connsiteY1" fmla="*/ 0 h 1828800"/>
              <a:gd name="connsiteX2" fmla="*/ 2711450 w 2711450"/>
              <a:gd name="connsiteY2" fmla="*/ 1828800 h 1828800"/>
              <a:gd name="connsiteX3" fmla="*/ 0 w 271145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11450" h="1828800">
                <a:moveTo>
                  <a:pt x="0" y="0"/>
                </a:moveTo>
                <a:lnTo>
                  <a:pt x="2711450" y="0"/>
                </a:lnTo>
                <a:lnTo>
                  <a:pt x="2711450" y="1828800"/>
                </a:lnTo>
                <a:lnTo>
                  <a:pt x="0" y="1828800"/>
                </a:lnTo>
                <a:close/>
              </a:path>
            </a:pathLst>
          </a:custGeom>
        </p:spPr>
      </p:pic>
      <p:pic>
        <p:nvPicPr>
          <p:cNvPr id="35" name="图片 34">
            <a:extLst>
              <a:ext uri="{FF2B5EF4-FFF2-40B4-BE49-F238E27FC236}">
                <a16:creationId xmlns:a16="http://schemas.microsoft.com/office/drawing/2014/main" id="{BC4CC70C-AB71-42B3-9E7D-09B2ADB93EAB}"/>
              </a:ext>
            </a:extLst>
          </p:cNvPr>
          <p:cNvPicPr>
            <a:picLocks noChangeAspect="1"/>
          </p:cNvPicPr>
          <p:nvPr/>
        </p:nvPicPr>
        <p:blipFill>
          <a:blip r:embed="rId4">
            <a:extLst>
              <a:ext uri="{28A0092B-C50C-407E-A947-70E740481C1C}">
                <a14:useLocalDpi xmlns:a14="http://schemas.microsoft.com/office/drawing/2010/main" val="0"/>
              </a:ext>
            </a:extLst>
          </a:blip>
          <a:srcRect l="14650" t="22500" r="12493" b="3716"/>
          <a:stretch>
            <a:fillRect/>
          </a:stretch>
        </p:blipFill>
        <p:spPr>
          <a:xfrm>
            <a:off x="8807450" y="3382953"/>
            <a:ext cx="2711450" cy="1828800"/>
          </a:xfrm>
          <a:custGeom>
            <a:avLst/>
            <a:gdLst>
              <a:gd name="connsiteX0" fmla="*/ 0 w 2711450"/>
              <a:gd name="connsiteY0" fmla="*/ 0 h 1828800"/>
              <a:gd name="connsiteX1" fmla="*/ 2711450 w 2711450"/>
              <a:gd name="connsiteY1" fmla="*/ 0 h 1828800"/>
              <a:gd name="connsiteX2" fmla="*/ 2711450 w 2711450"/>
              <a:gd name="connsiteY2" fmla="*/ 1828800 h 1828800"/>
              <a:gd name="connsiteX3" fmla="*/ 0 w 271145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11450" h="1828800">
                <a:moveTo>
                  <a:pt x="0" y="0"/>
                </a:moveTo>
                <a:lnTo>
                  <a:pt x="2711450" y="0"/>
                </a:lnTo>
                <a:lnTo>
                  <a:pt x="2711450" y="1828800"/>
                </a:lnTo>
                <a:lnTo>
                  <a:pt x="0" y="1828800"/>
                </a:lnTo>
                <a:close/>
              </a:path>
            </a:pathLst>
          </a:custGeom>
        </p:spPr>
      </p:pic>
      <p:pic>
        <p:nvPicPr>
          <p:cNvPr id="33" name="图片 32">
            <a:extLst>
              <a:ext uri="{FF2B5EF4-FFF2-40B4-BE49-F238E27FC236}">
                <a16:creationId xmlns:a16="http://schemas.microsoft.com/office/drawing/2014/main" id="{D7334E94-E0F6-4653-90C5-A581E5F45FD8}"/>
              </a:ext>
            </a:extLst>
          </p:cNvPr>
          <p:cNvPicPr>
            <a:picLocks noChangeAspect="1"/>
          </p:cNvPicPr>
          <p:nvPr/>
        </p:nvPicPr>
        <p:blipFill>
          <a:blip r:embed="rId5">
            <a:extLst>
              <a:ext uri="{28A0092B-C50C-407E-A947-70E740481C1C}">
                <a14:useLocalDpi xmlns:a14="http://schemas.microsoft.com/office/drawing/2010/main" val="0"/>
              </a:ext>
            </a:extLst>
          </a:blip>
          <a:srcRect l="17253" t="16455" r="13245" b="17147"/>
          <a:stretch>
            <a:fillRect/>
          </a:stretch>
        </p:blipFill>
        <p:spPr>
          <a:xfrm>
            <a:off x="673100" y="1554153"/>
            <a:ext cx="2711450" cy="1828800"/>
          </a:xfrm>
          <a:custGeom>
            <a:avLst/>
            <a:gdLst>
              <a:gd name="connsiteX0" fmla="*/ 0 w 2711450"/>
              <a:gd name="connsiteY0" fmla="*/ 0 h 1828800"/>
              <a:gd name="connsiteX1" fmla="*/ 2711450 w 2711450"/>
              <a:gd name="connsiteY1" fmla="*/ 0 h 1828800"/>
              <a:gd name="connsiteX2" fmla="*/ 2711450 w 2711450"/>
              <a:gd name="connsiteY2" fmla="*/ 1828800 h 1828800"/>
              <a:gd name="connsiteX3" fmla="*/ 0 w 271145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11450" h="1828800">
                <a:moveTo>
                  <a:pt x="0" y="0"/>
                </a:moveTo>
                <a:lnTo>
                  <a:pt x="2711450" y="0"/>
                </a:lnTo>
                <a:lnTo>
                  <a:pt x="2711450" y="1828800"/>
                </a:lnTo>
                <a:lnTo>
                  <a:pt x="0" y="1828800"/>
                </a:lnTo>
                <a:close/>
              </a:path>
            </a:pathLst>
          </a:custGeom>
        </p:spPr>
      </p:pic>
      <p:sp>
        <p:nvSpPr>
          <p:cNvPr id="5" name="标题 4">
            <a:extLst>
              <a:ext uri="{FF2B5EF4-FFF2-40B4-BE49-F238E27FC236}">
                <a16:creationId xmlns:a16="http://schemas.microsoft.com/office/drawing/2014/main" id="{AE96D870-2C34-4564-B9A3-C8E2D207AA0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p>
        </p:txBody>
      </p:sp>
      <p:sp>
        <p:nvSpPr>
          <p:cNvPr id="22" name="矩形 21">
            <a:extLst>
              <a:ext uri="{FF2B5EF4-FFF2-40B4-BE49-F238E27FC236}">
                <a16:creationId xmlns:a16="http://schemas.microsoft.com/office/drawing/2014/main" id="{6CB86318-41AC-4165-AEB8-EFF38B90BB17}"/>
              </a:ext>
            </a:extLst>
          </p:cNvPr>
          <p:cNvSpPr/>
          <p:nvPr/>
        </p:nvSpPr>
        <p:spPr>
          <a:xfrm>
            <a:off x="673100" y="3382953"/>
            <a:ext cx="271145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j-ea"/>
                <a:ea typeface="+mj-ea"/>
              </a:rPr>
              <a:t>小标题</a:t>
            </a:r>
          </a:p>
        </p:txBody>
      </p:sp>
      <p:sp>
        <p:nvSpPr>
          <p:cNvPr id="23" name="矩形 22">
            <a:extLst>
              <a:ext uri="{FF2B5EF4-FFF2-40B4-BE49-F238E27FC236}">
                <a16:creationId xmlns:a16="http://schemas.microsoft.com/office/drawing/2014/main" id="{98F4B393-40F0-4AFD-9A35-490B2E99279B}"/>
              </a:ext>
            </a:extLst>
          </p:cNvPr>
          <p:cNvSpPr/>
          <p:nvPr/>
        </p:nvSpPr>
        <p:spPr>
          <a:xfrm>
            <a:off x="3384550" y="1554153"/>
            <a:ext cx="271145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mj-ea"/>
                <a:ea typeface="+mj-ea"/>
              </a:rPr>
              <a:t>小标题</a:t>
            </a:r>
            <a:endParaRPr lang="zh-CN" altLang="en-US" sz="2400" b="1" dirty="0">
              <a:latin typeface="+mj-ea"/>
              <a:ea typeface="+mj-ea"/>
            </a:endParaRPr>
          </a:p>
        </p:txBody>
      </p:sp>
      <p:sp>
        <p:nvSpPr>
          <p:cNvPr id="24" name="矩形 23">
            <a:extLst>
              <a:ext uri="{FF2B5EF4-FFF2-40B4-BE49-F238E27FC236}">
                <a16:creationId xmlns:a16="http://schemas.microsoft.com/office/drawing/2014/main" id="{22B0F268-ECF2-4DF6-ADF2-7A9F7D0D6A48}"/>
              </a:ext>
            </a:extLst>
          </p:cNvPr>
          <p:cNvSpPr/>
          <p:nvPr/>
        </p:nvSpPr>
        <p:spPr>
          <a:xfrm>
            <a:off x="6096000" y="3382953"/>
            <a:ext cx="271145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mj-ea"/>
                <a:ea typeface="+mj-ea"/>
              </a:rPr>
              <a:t>小标题</a:t>
            </a:r>
            <a:endParaRPr lang="zh-CN" altLang="en-US" sz="2400" b="1" dirty="0">
              <a:latin typeface="+mj-ea"/>
              <a:ea typeface="+mj-ea"/>
            </a:endParaRPr>
          </a:p>
        </p:txBody>
      </p:sp>
      <p:sp>
        <p:nvSpPr>
          <p:cNvPr id="25" name="矩形 24">
            <a:extLst>
              <a:ext uri="{FF2B5EF4-FFF2-40B4-BE49-F238E27FC236}">
                <a16:creationId xmlns:a16="http://schemas.microsoft.com/office/drawing/2014/main" id="{EFA2D6D1-1588-4B0F-B210-D321FDBF060C}"/>
              </a:ext>
            </a:extLst>
          </p:cNvPr>
          <p:cNvSpPr/>
          <p:nvPr/>
        </p:nvSpPr>
        <p:spPr>
          <a:xfrm>
            <a:off x="8807450" y="1554153"/>
            <a:ext cx="271145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mj-ea"/>
                <a:ea typeface="+mj-ea"/>
              </a:rPr>
              <a:t>小标题</a:t>
            </a:r>
            <a:endParaRPr lang="zh-CN" altLang="en-US" sz="2400" b="1" dirty="0">
              <a:latin typeface="+mj-ea"/>
              <a:ea typeface="+mj-ea"/>
            </a:endParaRPr>
          </a:p>
        </p:txBody>
      </p:sp>
      <p:sp>
        <p:nvSpPr>
          <p:cNvPr id="26" name="等腰三角形 25">
            <a:extLst>
              <a:ext uri="{FF2B5EF4-FFF2-40B4-BE49-F238E27FC236}">
                <a16:creationId xmlns:a16="http://schemas.microsoft.com/office/drawing/2014/main" id="{BD79B6ED-9BAF-4653-9329-6ADD0A3D3557}"/>
              </a:ext>
            </a:extLst>
          </p:cNvPr>
          <p:cNvSpPr/>
          <p:nvPr/>
        </p:nvSpPr>
        <p:spPr>
          <a:xfrm>
            <a:off x="1752600" y="3186103"/>
            <a:ext cx="431800"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27" name="等腰三角形 26">
            <a:extLst>
              <a:ext uri="{FF2B5EF4-FFF2-40B4-BE49-F238E27FC236}">
                <a16:creationId xmlns:a16="http://schemas.microsoft.com/office/drawing/2014/main" id="{66B9B83C-B248-40CA-8371-5F2054C48B3D}"/>
              </a:ext>
            </a:extLst>
          </p:cNvPr>
          <p:cNvSpPr/>
          <p:nvPr/>
        </p:nvSpPr>
        <p:spPr>
          <a:xfrm>
            <a:off x="7296150" y="3186103"/>
            <a:ext cx="431800"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28" name="等腰三角形 27">
            <a:extLst>
              <a:ext uri="{FF2B5EF4-FFF2-40B4-BE49-F238E27FC236}">
                <a16:creationId xmlns:a16="http://schemas.microsoft.com/office/drawing/2014/main" id="{4F7D7135-A313-4676-B16C-382D35855D61}"/>
              </a:ext>
            </a:extLst>
          </p:cNvPr>
          <p:cNvSpPr/>
          <p:nvPr/>
        </p:nvSpPr>
        <p:spPr>
          <a:xfrm flipV="1">
            <a:off x="4524375" y="3224203"/>
            <a:ext cx="431800"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29" name="等腰三角形 28">
            <a:extLst>
              <a:ext uri="{FF2B5EF4-FFF2-40B4-BE49-F238E27FC236}">
                <a16:creationId xmlns:a16="http://schemas.microsoft.com/office/drawing/2014/main" id="{CA847584-E8FB-45E7-A0F9-B305826C9964}"/>
              </a:ext>
            </a:extLst>
          </p:cNvPr>
          <p:cNvSpPr/>
          <p:nvPr/>
        </p:nvSpPr>
        <p:spPr>
          <a:xfrm flipV="1">
            <a:off x="9947275" y="3224203"/>
            <a:ext cx="431800" cy="3175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30" name="矩形 29">
            <a:extLst>
              <a:ext uri="{FF2B5EF4-FFF2-40B4-BE49-F238E27FC236}">
                <a16:creationId xmlns:a16="http://schemas.microsoft.com/office/drawing/2014/main" id="{1E2DC268-8E9C-4CDC-891F-D6D0B80E733E}"/>
              </a:ext>
            </a:extLst>
          </p:cNvPr>
          <p:cNvSpPr/>
          <p:nvPr/>
        </p:nvSpPr>
        <p:spPr>
          <a:xfrm>
            <a:off x="558800" y="5783154"/>
            <a:ext cx="10960100" cy="818532"/>
          </a:xfrm>
          <a:prstGeom prst="rect">
            <a:avLst/>
          </a:prstGeom>
        </p:spPr>
        <p:txBody>
          <a:bodyPr wrap="square">
            <a:noAutofit/>
          </a:bodyPr>
          <a:lstStyle/>
          <a:p>
            <a:pPr>
              <a:lnSpc>
                <a:spcPct val="150000"/>
              </a:lnSpc>
            </a:pPr>
            <a:r>
              <a:rPr lang="zh-CN" altLang="en-US" sz="1600"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请输入正文内容请输入正文内容请输入正文内容请输入正文内容请输入正文内容请输入正文内容请输入正文内容请输入正文内容请输入正文内容请输入正文内容请输入正文内容请输入正文内容</a:t>
            </a:r>
          </a:p>
        </p:txBody>
      </p:sp>
      <p:sp>
        <p:nvSpPr>
          <p:cNvPr id="31" name="文本框 30">
            <a:extLst>
              <a:ext uri="{FF2B5EF4-FFF2-40B4-BE49-F238E27FC236}">
                <a16:creationId xmlns:a16="http://schemas.microsoft.com/office/drawing/2014/main" id="{F83635AD-EFF3-40E8-A8D4-0FB6B21F39F4}"/>
              </a:ext>
            </a:extLst>
          </p:cNvPr>
          <p:cNvSpPr txBox="1"/>
          <p:nvPr/>
        </p:nvSpPr>
        <p:spPr>
          <a:xfrm>
            <a:off x="889001" y="5451357"/>
            <a:ext cx="1759180" cy="400110"/>
          </a:xfrm>
          <a:prstGeom prst="rect">
            <a:avLst/>
          </a:prstGeom>
          <a:solidFill>
            <a:schemeClr val="accent1"/>
          </a:solidFill>
        </p:spPr>
        <p:txBody>
          <a:bodyPr wrap="square" rtlCol="0">
            <a:spAutoFit/>
          </a:bodyPr>
          <a:lstStyle/>
          <a:p>
            <a:pPr algn="dist"/>
            <a:r>
              <a:rPr lang="zh-CN" altLang="en-US" sz="2000" b="1" dirty="0">
                <a:solidFill>
                  <a:schemeClr val="bg1"/>
                </a:solidFill>
                <a:latin typeface="+mj-ea"/>
                <a:ea typeface="+mj-ea"/>
              </a:rPr>
              <a:t>小标题</a:t>
            </a:r>
          </a:p>
        </p:txBody>
      </p:sp>
      <p:sp>
        <p:nvSpPr>
          <p:cNvPr id="17" name="等腰三角形 16">
            <a:extLst>
              <a:ext uri="{FF2B5EF4-FFF2-40B4-BE49-F238E27FC236}">
                <a16:creationId xmlns:a16="http://schemas.microsoft.com/office/drawing/2014/main" id="{F6410796-5035-44E1-873A-CD39ADDDE9C2}"/>
              </a:ext>
            </a:extLst>
          </p:cNvPr>
          <p:cNvSpPr/>
          <p:nvPr/>
        </p:nvSpPr>
        <p:spPr>
          <a:xfrm>
            <a:off x="1648820" y="3068519"/>
            <a:ext cx="639360" cy="47011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18" name="等腰三角形 17">
            <a:extLst>
              <a:ext uri="{FF2B5EF4-FFF2-40B4-BE49-F238E27FC236}">
                <a16:creationId xmlns:a16="http://schemas.microsoft.com/office/drawing/2014/main" id="{F040CD74-2C1F-4BE6-AD1D-F6BC54AD0BA6}"/>
              </a:ext>
            </a:extLst>
          </p:cNvPr>
          <p:cNvSpPr/>
          <p:nvPr/>
        </p:nvSpPr>
        <p:spPr>
          <a:xfrm>
            <a:off x="7192370" y="3068519"/>
            <a:ext cx="639360" cy="47011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19" name="等腰三角形 18">
            <a:extLst>
              <a:ext uri="{FF2B5EF4-FFF2-40B4-BE49-F238E27FC236}">
                <a16:creationId xmlns:a16="http://schemas.microsoft.com/office/drawing/2014/main" id="{B546A667-322C-4734-9FF5-38546DEFBAE0}"/>
              </a:ext>
            </a:extLst>
          </p:cNvPr>
          <p:cNvSpPr/>
          <p:nvPr/>
        </p:nvSpPr>
        <p:spPr>
          <a:xfrm flipV="1">
            <a:off x="4404720" y="3193941"/>
            <a:ext cx="639360" cy="47011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20" name="等腰三角形 19">
            <a:extLst>
              <a:ext uri="{FF2B5EF4-FFF2-40B4-BE49-F238E27FC236}">
                <a16:creationId xmlns:a16="http://schemas.microsoft.com/office/drawing/2014/main" id="{82D8EC10-DD71-4B07-8F28-31DE70BB858B}"/>
              </a:ext>
            </a:extLst>
          </p:cNvPr>
          <p:cNvSpPr/>
          <p:nvPr/>
        </p:nvSpPr>
        <p:spPr>
          <a:xfrm flipV="1">
            <a:off x="9843495" y="3193941"/>
            <a:ext cx="639360" cy="470118"/>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微软雅黑" panose="020B0503020204020204" pitchFamily="34" charset="-122"/>
            </a:endParaRPr>
          </a:p>
        </p:txBody>
      </p:sp>
      <p:sp>
        <p:nvSpPr>
          <p:cNvPr id="21" name="文本框 20">
            <a:extLst>
              <a:ext uri="{FF2B5EF4-FFF2-40B4-BE49-F238E27FC236}">
                <a16:creationId xmlns:a16="http://schemas.microsoft.com/office/drawing/2014/main" id="{E3CD12ED-D4AE-48CD-894B-6CB1EF0E54DC}"/>
              </a:ext>
            </a:extLst>
          </p:cNvPr>
          <p:cNvSpPr txBox="1"/>
          <p:nvPr/>
        </p:nvSpPr>
        <p:spPr>
          <a:xfrm>
            <a:off x="678411" y="5451357"/>
            <a:ext cx="210589" cy="400110"/>
          </a:xfrm>
          <a:prstGeom prst="rect">
            <a:avLst/>
          </a:prstGeom>
          <a:solidFill>
            <a:schemeClr val="accent5"/>
          </a:solidFill>
        </p:spPr>
        <p:txBody>
          <a:bodyPr wrap="square" rtlCol="0">
            <a:spAutoFit/>
          </a:bodyPr>
          <a:lstStyle/>
          <a:p>
            <a:pPr algn="dist"/>
            <a:endParaRPr lang="zh-CN" altLang="en-US" sz="2000" b="1" dirty="0">
              <a:solidFill>
                <a:schemeClr val="bg1"/>
              </a:solidFill>
              <a:latin typeface="+mj-ea"/>
              <a:ea typeface="+mj-ea"/>
            </a:endParaRPr>
          </a:p>
        </p:txBody>
      </p:sp>
    </p:spTree>
    <p:extLst>
      <p:ext uri="{BB962C8B-B14F-4D97-AF65-F5344CB8AC3E}">
        <p14:creationId xmlns:p14="http://schemas.microsoft.com/office/powerpoint/2010/main" val="251519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2C405D40-2024-4D8B-8D65-092E91399600}"/>
              </a:ext>
            </a:extLst>
          </p:cNvPr>
          <p:cNvGrpSpPr/>
          <p:nvPr/>
        </p:nvGrpSpPr>
        <p:grpSpPr>
          <a:xfrm>
            <a:off x="7378700" y="2075990"/>
            <a:ext cx="4813302" cy="4782009"/>
            <a:chOff x="6207066" y="911974"/>
            <a:chExt cx="5984936" cy="5946026"/>
          </a:xfrm>
        </p:grpSpPr>
        <p:sp>
          <p:nvSpPr>
            <p:cNvPr id="20" name="任意多边形: 形状 19">
              <a:extLst>
                <a:ext uri="{FF2B5EF4-FFF2-40B4-BE49-F238E27FC236}">
                  <a16:creationId xmlns:a16="http://schemas.microsoft.com/office/drawing/2014/main" id="{DC89C19D-5924-40A9-8580-1AE10B34D2B4}"/>
                </a:ext>
              </a:extLst>
            </p:cNvPr>
            <p:cNvSpPr/>
            <p:nvPr/>
          </p:nvSpPr>
          <p:spPr>
            <a:xfrm>
              <a:off x="6207066" y="911974"/>
              <a:ext cx="5984936" cy="5946026"/>
            </a:xfrm>
            <a:custGeom>
              <a:avLst/>
              <a:gdLst>
                <a:gd name="connsiteX0" fmla="*/ 5829295 w 5984936"/>
                <a:gd name="connsiteY0" fmla="*/ 0 h 5946026"/>
                <a:gd name="connsiteX1" fmla="*/ 5984936 w 5984936"/>
                <a:gd name="connsiteY1" fmla="*/ 3936 h 5946026"/>
                <a:gd name="connsiteX2" fmla="*/ 5984936 w 5984936"/>
                <a:gd name="connsiteY2" fmla="*/ 3200399 h 5946026"/>
                <a:gd name="connsiteX3" fmla="*/ 3253481 w 5984936"/>
                <a:gd name="connsiteY3" fmla="*/ 5665303 h 5946026"/>
                <a:gd name="connsiteX4" fmla="*/ 3239306 w 5984936"/>
                <a:gd name="connsiteY4" fmla="*/ 5946026 h 5946026"/>
                <a:gd name="connsiteX5" fmla="*/ 2952 w 5984936"/>
                <a:gd name="connsiteY5" fmla="*/ 5946026 h 5946026"/>
                <a:gd name="connsiteX6" fmla="*/ 0 w 5984936"/>
                <a:gd name="connsiteY6" fmla="*/ 5829297 h 5946026"/>
                <a:gd name="connsiteX7" fmla="*/ 5829295 w 5984936"/>
                <a:gd name="connsiteY7" fmla="*/ 0 h 594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4936" h="5946026">
                  <a:moveTo>
                    <a:pt x="5829295" y="0"/>
                  </a:moveTo>
                  <a:lnTo>
                    <a:pt x="5984936" y="3936"/>
                  </a:lnTo>
                  <a:lnTo>
                    <a:pt x="5984936" y="3200399"/>
                  </a:lnTo>
                  <a:cubicBezTo>
                    <a:pt x="4563339" y="3200399"/>
                    <a:pt x="3394085" y="4280802"/>
                    <a:pt x="3253481" y="5665303"/>
                  </a:cubicBezTo>
                  <a:lnTo>
                    <a:pt x="3239306" y="5946026"/>
                  </a:lnTo>
                  <a:lnTo>
                    <a:pt x="2952" y="5946026"/>
                  </a:lnTo>
                  <a:lnTo>
                    <a:pt x="0" y="5829297"/>
                  </a:lnTo>
                  <a:cubicBezTo>
                    <a:pt x="0" y="2609867"/>
                    <a:pt x="2609864" y="0"/>
                    <a:pt x="582929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11" name="图片 10">
              <a:extLst>
                <a:ext uri="{FF2B5EF4-FFF2-40B4-BE49-F238E27FC236}">
                  <a16:creationId xmlns:a16="http://schemas.microsoft.com/office/drawing/2014/main" id="{6E5B9F80-D82F-4A39-9F4E-FD84E58344A9}"/>
                </a:ext>
              </a:extLst>
            </p:cNvPr>
            <p:cNvPicPr>
              <a:picLocks noChangeAspect="1"/>
            </p:cNvPicPr>
            <p:nvPr/>
          </p:nvPicPr>
          <p:blipFill rotWithShape="1">
            <a:blip r:embed="rId2">
              <a:extLst>
                <a:ext uri="{28A0092B-C50C-407E-A947-70E740481C1C}">
                  <a14:useLocalDpi xmlns:a14="http://schemas.microsoft.com/office/drawing/2010/main" val="0"/>
                </a:ext>
              </a:extLst>
            </a:blip>
            <a:srcRect l="43528" t="2459" r="33968"/>
            <a:stretch/>
          </p:blipFill>
          <p:spPr>
            <a:xfrm>
              <a:off x="6362703" y="1028701"/>
              <a:ext cx="5829298" cy="5829299"/>
            </a:xfrm>
            <a:custGeom>
              <a:avLst/>
              <a:gdLst>
                <a:gd name="connsiteX0" fmla="*/ 5829298 w 5829298"/>
                <a:gd name="connsiteY0" fmla="*/ 0 h 5829299"/>
                <a:gd name="connsiteX1" fmla="*/ 5829298 w 5829298"/>
                <a:gd name="connsiteY1" fmla="*/ 3120969 h 5829299"/>
                <a:gd name="connsiteX2" fmla="*/ 3120969 w 5829298"/>
                <a:gd name="connsiteY2" fmla="*/ 5829299 h 5829299"/>
                <a:gd name="connsiteX3" fmla="*/ 0 w 5829298"/>
                <a:gd name="connsiteY3" fmla="*/ 5829299 h 5829299"/>
                <a:gd name="connsiteX4" fmla="*/ 28259 w 5829298"/>
                <a:gd name="connsiteY4" fmla="*/ 5251670 h 5829299"/>
                <a:gd name="connsiteX5" fmla="*/ 5529324 w 5829298"/>
                <a:gd name="connsiteY5" fmla="*/ 7585 h 58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9298" h="5829299">
                  <a:moveTo>
                    <a:pt x="5829298" y="0"/>
                  </a:moveTo>
                  <a:lnTo>
                    <a:pt x="5829298" y="3120969"/>
                  </a:lnTo>
                  <a:cubicBezTo>
                    <a:pt x="4333529" y="3120969"/>
                    <a:pt x="3120969" y="4333532"/>
                    <a:pt x="3120969" y="5829299"/>
                  </a:cubicBezTo>
                  <a:lnTo>
                    <a:pt x="0" y="5829299"/>
                  </a:lnTo>
                  <a:lnTo>
                    <a:pt x="28259" y="5251670"/>
                  </a:lnTo>
                  <a:cubicBezTo>
                    <a:pt x="308626" y="2401468"/>
                    <a:pt x="2641799" y="153954"/>
                    <a:pt x="5529324" y="7585"/>
                  </a:cubicBezTo>
                  <a:close/>
                </a:path>
              </a:pathLst>
            </a:custGeom>
            <a:effectLst>
              <a:outerShdw blurRad="50800" dist="38100" dir="5400000" algn="t" rotWithShape="0">
                <a:schemeClr val="accent4">
                  <a:alpha val="40000"/>
                </a:schemeClr>
              </a:outerShdw>
            </a:effectLst>
          </p:spPr>
        </p:pic>
      </p:grpSp>
      <p:sp>
        <p:nvSpPr>
          <p:cNvPr id="21" name="内容占位符 2">
            <a:extLst>
              <a:ext uri="{FF2B5EF4-FFF2-40B4-BE49-F238E27FC236}">
                <a16:creationId xmlns:a16="http://schemas.microsoft.com/office/drawing/2014/main" id="{AA3A5D59-A654-4925-9528-738FAC2D5BD8}"/>
              </a:ext>
            </a:extLst>
          </p:cNvPr>
          <p:cNvSpPr txBox="1">
            <a:spLocks/>
          </p:cNvSpPr>
          <p:nvPr/>
        </p:nvSpPr>
        <p:spPr>
          <a:xfrm>
            <a:off x="1460500" y="3246172"/>
            <a:ext cx="4533897" cy="1007300"/>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800" dirty="0">
                <a:solidFill>
                  <a:schemeClr val="accent1"/>
                </a:solidFill>
                <a:latin typeface="+mn-ea"/>
              </a:rPr>
              <a:t>请输入内容请输入内容请输入内容请输入内容请输入内容请输入内容</a:t>
            </a:r>
          </a:p>
        </p:txBody>
      </p:sp>
      <p:sp>
        <p:nvSpPr>
          <p:cNvPr id="22" name="内容占位符 2">
            <a:extLst>
              <a:ext uri="{FF2B5EF4-FFF2-40B4-BE49-F238E27FC236}">
                <a16:creationId xmlns:a16="http://schemas.microsoft.com/office/drawing/2014/main" id="{409DF108-41C1-46B9-BA8B-9E7B105EEC1F}"/>
              </a:ext>
            </a:extLst>
          </p:cNvPr>
          <p:cNvSpPr txBox="1">
            <a:spLocks/>
          </p:cNvSpPr>
          <p:nvPr/>
        </p:nvSpPr>
        <p:spPr>
          <a:xfrm>
            <a:off x="673100" y="1827686"/>
            <a:ext cx="1676396" cy="72604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3200" b="1" dirty="0">
                <a:solidFill>
                  <a:schemeClr val="accent1"/>
                </a:solidFill>
                <a:latin typeface="+mj-ea"/>
                <a:ea typeface="+mj-ea"/>
              </a:rPr>
              <a:t>小标题</a:t>
            </a:r>
          </a:p>
        </p:txBody>
      </p:sp>
      <p:cxnSp>
        <p:nvCxnSpPr>
          <p:cNvPr id="23" name="直接连接符 22">
            <a:extLst>
              <a:ext uri="{FF2B5EF4-FFF2-40B4-BE49-F238E27FC236}">
                <a16:creationId xmlns:a16="http://schemas.microsoft.com/office/drawing/2014/main" id="{5AF6E443-F49A-4308-9203-D38690AAA7C0}"/>
              </a:ext>
            </a:extLst>
          </p:cNvPr>
          <p:cNvCxnSpPr/>
          <p:nvPr/>
        </p:nvCxnSpPr>
        <p:spPr>
          <a:xfrm>
            <a:off x="673100" y="2604528"/>
            <a:ext cx="5321297" cy="0"/>
          </a:xfrm>
          <a:prstGeom prst="line">
            <a:avLst/>
          </a:prstGeom>
          <a:ln w="31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sp>
        <p:nvSpPr>
          <p:cNvPr id="24" name="内容占位符 2">
            <a:extLst>
              <a:ext uri="{FF2B5EF4-FFF2-40B4-BE49-F238E27FC236}">
                <a16:creationId xmlns:a16="http://schemas.microsoft.com/office/drawing/2014/main" id="{03A09550-7FD8-434A-ACDB-3FE6DDFC8135}"/>
              </a:ext>
            </a:extLst>
          </p:cNvPr>
          <p:cNvSpPr txBox="1">
            <a:spLocks/>
          </p:cNvSpPr>
          <p:nvPr/>
        </p:nvSpPr>
        <p:spPr>
          <a:xfrm>
            <a:off x="2057396" y="1893920"/>
            <a:ext cx="2222501" cy="659807"/>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r>
              <a:rPr lang="en-US" altLang="zh-CN" sz="2400" dirty="0">
                <a:solidFill>
                  <a:schemeClr val="accent1"/>
                </a:solidFill>
                <a:latin typeface="+mn-ea"/>
              </a:rPr>
              <a:t>Subheading </a:t>
            </a:r>
            <a:endParaRPr lang="zh-CN" altLang="en-US" sz="2400" dirty="0">
              <a:solidFill>
                <a:schemeClr val="accent1"/>
              </a:solidFill>
              <a:latin typeface="+mn-ea"/>
            </a:endParaRPr>
          </a:p>
        </p:txBody>
      </p:sp>
      <p:sp>
        <p:nvSpPr>
          <p:cNvPr id="26" name="标题 25">
            <a:extLst>
              <a:ext uri="{FF2B5EF4-FFF2-40B4-BE49-F238E27FC236}">
                <a16:creationId xmlns:a16="http://schemas.microsoft.com/office/drawing/2014/main" id="{BDAD7202-E487-41F8-B2E0-193C1CA6D1C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1" name="内容占位符 2">
            <a:extLst>
              <a:ext uri="{FF2B5EF4-FFF2-40B4-BE49-F238E27FC236}">
                <a16:creationId xmlns:a16="http://schemas.microsoft.com/office/drawing/2014/main" id="{48E05AF1-1D6C-4910-9906-2F0C21556DDE}"/>
              </a:ext>
            </a:extLst>
          </p:cNvPr>
          <p:cNvSpPr txBox="1">
            <a:spLocks/>
          </p:cNvSpPr>
          <p:nvPr/>
        </p:nvSpPr>
        <p:spPr>
          <a:xfrm>
            <a:off x="1460500" y="4499175"/>
            <a:ext cx="4533897" cy="1007300"/>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800" dirty="0">
                <a:solidFill>
                  <a:schemeClr val="accent1"/>
                </a:solidFill>
                <a:latin typeface="+mn-ea"/>
              </a:rPr>
              <a:t>请输入内容请输入内容请输入内容请输入内容请输入内容请输入内容</a:t>
            </a:r>
          </a:p>
        </p:txBody>
      </p:sp>
      <p:sp>
        <p:nvSpPr>
          <p:cNvPr id="32" name="archive_237539">
            <a:extLst>
              <a:ext uri="{FF2B5EF4-FFF2-40B4-BE49-F238E27FC236}">
                <a16:creationId xmlns:a16="http://schemas.microsoft.com/office/drawing/2014/main" id="{26F1A4B4-D62D-4B64-8866-8C7FC11B3D26}"/>
              </a:ext>
            </a:extLst>
          </p:cNvPr>
          <p:cNvSpPr>
            <a:spLocks noChangeAspect="1"/>
          </p:cNvSpPr>
          <p:nvPr/>
        </p:nvSpPr>
        <p:spPr bwMode="auto">
          <a:xfrm>
            <a:off x="749211" y="4546022"/>
            <a:ext cx="609685" cy="608700"/>
          </a:xfrm>
          <a:custGeom>
            <a:avLst/>
            <a:gdLst>
              <a:gd name="connsiteX0" fmla="*/ 91136 w 607796"/>
              <a:gd name="connsiteY0" fmla="*/ 485513 h 606815"/>
              <a:gd name="connsiteX1" fmla="*/ 121515 w 607796"/>
              <a:gd name="connsiteY1" fmla="*/ 515892 h 606815"/>
              <a:gd name="connsiteX2" fmla="*/ 91136 w 607796"/>
              <a:gd name="connsiteY2" fmla="*/ 546271 h 606815"/>
              <a:gd name="connsiteX3" fmla="*/ 60757 w 607796"/>
              <a:gd name="connsiteY3" fmla="*/ 515892 h 606815"/>
              <a:gd name="connsiteX4" fmla="*/ 91136 w 607796"/>
              <a:gd name="connsiteY4" fmla="*/ 485513 h 606815"/>
              <a:gd name="connsiteX5" fmla="*/ 496229 w 607796"/>
              <a:gd name="connsiteY5" fmla="*/ 472388 h 606815"/>
              <a:gd name="connsiteX6" fmla="*/ 501302 w 607796"/>
              <a:gd name="connsiteY6" fmla="*/ 472388 h 606815"/>
              <a:gd name="connsiteX7" fmla="*/ 518478 w 607796"/>
              <a:gd name="connsiteY7" fmla="*/ 477453 h 606815"/>
              <a:gd name="connsiteX8" fmla="*/ 531649 w 607796"/>
              <a:gd name="connsiteY8" fmla="*/ 495671 h 606815"/>
              <a:gd name="connsiteX9" fmla="*/ 507353 w 607796"/>
              <a:gd name="connsiteY9" fmla="*/ 531041 h 606815"/>
              <a:gd name="connsiteX10" fmla="*/ 471933 w 607796"/>
              <a:gd name="connsiteY10" fmla="*/ 506780 h 606815"/>
              <a:gd name="connsiteX11" fmla="*/ 477006 w 607796"/>
              <a:gd name="connsiteY11" fmla="*/ 484563 h 606815"/>
              <a:gd name="connsiteX12" fmla="*/ 496229 w 607796"/>
              <a:gd name="connsiteY12" fmla="*/ 472388 h 606815"/>
              <a:gd name="connsiteX13" fmla="*/ 253189 w 607796"/>
              <a:gd name="connsiteY13" fmla="*/ 465331 h 606815"/>
              <a:gd name="connsiteX14" fmla="*/ 303785 w 607796"/>
              <a:gd name="connsiteY14" fmla="*/ 515856 h 606815"/>
              <a:gd name="connsiteX15" fmla="*/ 253189 w 607796"/>
              <a:gd name="connsiteY15" fmla="*/ 566381 h 606815"/>
              <a:gd name="connsiteX16" fmla="*/ 202593 w 607796"/>
              <a:gd name="connsiteY16" fmla="*/ 515856 h 606815"/>
              <a:gd name="connsiteX17" fmla="*/ 253189 w 607796"/>
              <a:gd name="connsiteY17" fmla="*/ 465331 h 606815"/>
              <a:gd name="connsiteX18" fmla="*/ 91143 w 607796"/>
              <a:gd name="connsiteY18" fmla="*/ 465330 h 606815"/>
              <a:gd name="connsiteX19" fmla="*/ 40498 w 607796"/>
              <a:gd name="connsiteY19" fmla="*/ 515810 h 606815"/>
              <a:gd name="connsiteX20" fmla="*/ 91143 w 607796"/>
              <a:gd name="connsiteY20" fmla="*/ 566378 h 606815"/>
              <a:gd name="connsiteX21" fmla="*/ 141788 w 607796"/>
              <a:gd name="connsiteY21" fmla="*/ 515810 h 606815"/>
              <a:gd name="connsiteX22" fmla="*/ 91143 w 607796"/>
              <a:gd name="connsiteY22" fmla="*/ 465330 h 606815"/>
              <a:gd name="connsiteX23" fmla="*/ 491138 w 607796"/>
              <a:gd name="connsiteY23" fmla="*/ 453155 h 606815"/>
              <a:gd name="connsiteX24" fmla="*/ 458740 w 607796"/>
              <a:gd name="connsiteY24" fmla="*/ 474395 h 606815"/>
              <a:gd name="connsiteX25" fmla="*/ 450640 w 607796"/>
              <a:gd name="connsiteY25" fmla="*/ 511810 h 606815"/>
              <a:gd name="connsiteX26" fmla="*/ 500306 w 607796"/>
              <a:gd name="connsiteY26" fmla="*/ 553225 h 606815"/>
              <a:gd name="connsiteX27" fmla="*/ 509385 w 607796"/>
              <a:gd name="connsiteY27" fmla="*/ 552247 h 606815"/>
              <a:gd name="connsiteX28" fmla="*/ 549883 w 607796"/>
              <a:gd name="connsiteY28" fmla="*/ 493591 h 606815"/>
              <a:gd name="connsiteX29" fmla="*/ 528610 w 607796"/>
              <a:gd name="connsiteY29" fmla="*/ 461242 h 606815"/>
              <a:gd name="connsiteX30" fmla="*/ 491138 w 607796"/>
              <a:gd name="connsiteY30" fmla="*/ 453155 h 606815"/>
              <a:gd name="connsiteX31" fmla="*/ 202593 w 607796"/>
              <a:gd name="connsiteY31" fmla="*/ 232747 h 606815"/>
              <a:gd name="connsiteX32" fmla="*/ 303784 w 607796"/>
              <a:gd name="connsiteY32" fmla="*/ 232747 h 606815"/>
              <a:gd name="connsiteX33" fmla="*/ 303784 w 607796"/>
              <a:gd name="connsiteY33" fmla="*/ 263103 h 606815"/>
              <a:gd name="connsiteX34" fmla="*/ 293727 w 607796"/>
              <a:gd name="connsiteY34" fmla="*/ 273252 h 606815"/>
              <a:gd name="connsiteX35" fmla="*/ 212650 w 607796"/>
              <a:gd name="connsiteY35" fmla="*/ 273252 h 606815"/>
              <a:gd name="connsiteX36" fmla="*/ 202593 w 607796"/>
              <a:gd name="connsiteY36" fmla="*/ 263103 h 606815"/>
              <a:gd name="connsiteX37" fmla="*/ 60757 w 607796"/>
              <a:gd name="connsiteY37" fmla="*/ 232747 h 606815"/>
              <a:gd name="connsiteX38" fmla="*/ 121514 w 607796"/>
              <a:gd name="connsiteY38" fmla="*/ 232747 h 606815"/>
              <a:gd name="connsiteX39" fmla="*/ 121514 w 607796"/>
              <a:gd name="connsiteY39" fmla="*/ 252929 h 606815"/>
              <a:gd name="connsiteX40" fmla="*/ 60757 w 607796"/>
              <a:gd name="connsiteY40" fmla="*/ 252929 h 606815"/>
              <a:gd name="connsiteX41" fmla="*/ 481877 w 607796"/>
              <a:gd name="connsiteY41" fmla="*/ 218493 h 606815"/>
              <a:gd name="connsiteX42" fmla="*/ 485349 w 607796"/>
              <a:gd name="connsiteY42" fmla="*/ 238367 h 606815"/>
              <a:gd name="connsiteX43" fmla="*/ 425524 w 607796"/>
              <a:gd name="connsiteY43" fmla="*/ 248836 h 606815"/>
              <a:gd name="connsiteX44" fmla="*/ 422052 w 607796"/>
              <a:gd name="connsiteY44" fmla="*/ 228962 h 606815"/>
              <a:gd name="connsiteX45" fmla="*/ 202593 w 607796"/>
              <a:gd name="connsiteY45" fmla="*/ 192313 h 606815"/>
              <a:gd name="connsiteX46" fmla="*/ 303784 w 607796"/>
              <a:gd name="connsiteY46" fmla="*/ 192313 h 606815"/>
              <a:gd name="connsiteX47" fmla="*/ 303784 w 607796"/>
              <a:gd name="connsiteY47" fmla="*/ 212495 h 606815"/>
              <a:gd name="connsiteX48" fmla="*/ 202593 w 607796"/>
              <a:gd name="connsiteY48" fmla="*/ 212495 h 606815"/>
              <a:gd name="connsiteX49" fmla="*/ 60757 w 607796"/>
              <a:gd name="connsiteY49" fmla="*/ 192313 h 606815"/>
              <a:gd name="connsiteX50" fmla="*/ 121514 w 607796"/>
              <a:gd name="connsiteY50" fmla="*/ 192313 h 606815"/>
              <a:gd name="connsiteX51" fmla="*/ 121514 w 607796"/>
              <a:gd name="connsiteY51" fmla="*/ 212495 h 606815"/>
              <a:gd name="connsiteX52" fmla="*/ 60757 w 607796"/>
              <a:gd name="connsiteY52" fmla="*/ 212495 h 606815"/>
              <a:gd name="connsiteX53" fmla="*/ 474662 w 607796"/>
              <a:gd name="connsiteY53" fmla="*/ 178059 h 606815"/>
              <a:gd name="connsiteX54" fmla="*/ 478222 w 607796"/>
              <a:gd name="connsiteY54" fmla="*/ 197967 h 606815"/>
              <a:gd name="connsiteX55" fmla="*/ 418414 w 607796"/>
              <a:gd name="connsiteY55" fmla="*/ 208543 h 606815"/>
              <a:gd name="connsiteX56" fmla="*/ 414854 w 607796"/>
              <a:gd name="connsiteY56" fmla="*/ 188546 h 606815"/>
              <a:gd name="connsiteX57" fmla="*/ 202593 w 607796"/>
              <a:gd name="connsiteY57" fmla="*/ 151809 h 606815"/>
              <a:gd name="connsiteX58" fmla="*/ 303784 w 607796"/>
              <a:gd name="connsiteY58" fmla="*/ 151809 h 606815"/>
              <a:gd name="connsiteX59" fmla="*/ 303784 w 607796"/>
              <a:gd name="connsiteY59" fmla="*/ 172061 h 606815"/>
              <a:gd name="connsiteX60" fmla="*/ 202593 w 607796"/>
              <a:gd name="connsiteY60" fmla="*/ 172061 h 606815"/>
              <a:gd name="connsiteX61" fmla="*/ 60757 w 607796"/>
              <a:gd name="connsiteY61" fmla="*/ 151809 h 606815"/>
              <a:gd name="connsiteX62" fmla="*/ 121514 w 607796"/>
              <a:gd name="connsiteY62" fmla="*/ 151809 h 606815"/>
              <a:gd name="connsiteX63" fmla="*/ 121514 w 607796"/>
              <a:gd name="connsiteY63" fmla="*/ 172061 h 606815"/>
              <a:gd name="connsiteX64" fmla="*/ 60757 w 607796"/>
              <a:gd name="connsiteY64" fmla="*/ 172061 h 606815"/>
              <a:gd name="connsiteX65" fmla="*/ 467695 w 607796"/>
              <a:gd name="connsiteY65" fmla="*/ 138542 h 606815"/>
              <a:gd name="connsiteX66" fmla="*/ 471166 w 607796"/>
              <a:gd name="connsiteY66" fmla="*/ 158450 h 606815"/>
              <a:gd name="connsiteX67" fmla="*/ 411358 w 607796"/>
              <a:gd name="connsiteY67" fmla="*/ 169026 h 606815"/>
              <a:gd name="connsiteX68" fmla="*/ 407798 w 607796"/>
              <a:gd name="connsiteY68" fmla="*/ 149118 h 606815"/>
              <a:gd name="connsiteX69" fmla="*/ 60757 w 607796"/>
              <a:gd name="connsiteY69" fmla="*/ 111375 h 606815"/>
              <a:gd name="connsiteX70" fmla="*/ 121514 w 607796"/>
              <a:gd name="connsiteY70" fmla="*/ 111375 h 606815"/>
              <a:gd name="connsiteX71" fmla="*/ 121514 w 607796"/>
              <a:gd name="connsiteY71" fmla="*/ 131627 h 606815"/>
              <a:gd name="connsiteX72" fmla="*/ 60757 w 607796"/>
              <a:gd name="connsiteY72" fmla="*/ 131627 h 606815"/>
              <a:gd name="connsiteX73" fmla="*/ 460709 w 607796"/>
              <a:gd name="connsiteY73" fmla="*/ 99237 h 606815"/>
              <a:gd name="connsiteX74" fmla="*/ 464180 w 607796"/>
              <a:gd name="connsiteY74" fmla="*/ 119145 h 606815"/>
              <a:gd name="connsiteX75" fmla="*/ 404372 w 607796"/>
              <a:gd name="connsiteY75" fmla="*/ 129721 h 606815"/>
              <a:gd name="connsiteX76" fmla="*/ 400812 w 607796"/>
              <a:gd name="connsiteY76" fmla="*/ 109813 h 606815"/>
              <a:gd name="connsiteX77" fmla="*/ 212650 w 607796"/>
              <a:gd name="connsiteY77" fmla="*/ 91193 h 606815"/>
              <a:gd name="connsiteX78" fmla="*/ 293727 w 607796"/>
              <a:gd name="connsiteY78" fmla="*/ 91193 h 606815"/>
              <a:gd name="connsiteX79" fmla="*/ 303784 w 607796"/>
              <a:gd name="connsiteY79" fmla="*/ 101324 h 606815"/>
              <a:gd name="connsiteX80" fmla="*/ 303784 w 607796"/>
              <a:gd name="connsiteY80" fmla="*/ 131627 h 606815"/>
              <a:gd name="connsiteX81" fmla="*/ 202593 w 607796"/>
              <a:gd name="connsiteY81" fmla="*/ 131627 h 606815"/>
              <a:gd name="connsiteX82" fmla="*/ 202593 w 607796"/>
              <a:gd name="connsiteY82" fmla="*/ 101324 h 606815"/>
              <a:gd name="connsiteX83" fmla="*/ 212650 w 607796"/>
              <a:gd name="connsiteY83" fmla="*/ 91193 h 606815"/>
              <a:gd name="connsiteX84" fmla="*/ 50645 w 607796"/>
              <a:gd name="connsiteY84" fmla="*/ 91177 h 606815"/>
              <a:gd name="connsiteX85" fmla="*/ 40498 w 607796"/>
              <a:gd name="connsiteY85" fmla="*/ 101308 h 606815"/>
              <a:gd name="connsiteX86" fmla="*/ 40498 w 607796"/>
              <a:gd name="connsiteY86" fmla="*/ 263056 h 606815"/>
              <a:gd name="connsiteX87" fmla="*/ 50645 w 607796"/>
              <a:gd name="connsiteY87" fmla="*/ 273188 h 606815"/>
              <a:gd name="connsiteX88" fmla="*/ 131641 w 607796"/>
              <a:gd name="connsiteY88" fmla="*/ 273188 h 606815"/>
              <a:gd name="connsiteX89" fmla="*/ 141788 w 607796"/>
              <a:gd name="connsiteY89" fmla="*/ 263056 h 606815"/>
              <a:gd name="connsiteX90" fmla="*/ 141788 w 607796"/>
              <a:gd name="connsiteY90" fmla="*/ 101308 h 606815"/>
              <a:gd name="connsiteX91" fmla="*/ 131641 w 607796"/>
              <a:gd name="connsiteY91" fmla="*/ 91177 h 606815"/>
              <a:gd name="connsiteX92" fmla="*/ 466840 w 607796"/>
              <a:gd name="connsiteY92" fmla="*/ 76957 h 606815"/>
              <a:gd name="connsiteX93" fmla="*/ 386823 w 607796"/>
              <a:gd name="connsiteY93" fmla="*/ 91177 h 606815"/>
              <a:gd name="connsiteX94" fmla="*/ 378723 w 607796"/>
              <a:gd name="connsiteY94" fmla="*/ 103264 h 606815"/>
              <a:gd name="connsiteX95" fmla="*/ 385844 w 607796"/>
              <a:gd name="connsiteY95" fmla="*/ 142723 h 606815"/>
              <a:gd name="connsiteX96" fmla="*/ 399996 w 607796"/>
              <a:gd name="connsiteY96" fmla="*/ 222619 h 606815"/>
              <a:gd name="connsiteX97" fmla="*/ 407116 w 607796"/>
              <a:gd name="connsiteY97" fmla="*/ 262079 h 606815"/>
              <a:gd name="connsiteX98" fmla="*/ 411122 w 607796"/>
              <a:gd name="connsiteY98" fmla="*/ 268122 h 606815"/>
              <a:gd name="connsiteX99" fmla="*/ 417263 w 607796"/>
              <a:gd name="connsiteY99" fmla="*/ 270166 h 606815"/>
              <a:gd name="connsiteX100" fmla="*/ 419221 w 607796"/>
              <a:gd name="connsiteY100" fmla="*/ 270166 h 606815"/>
              <a:gd name="connsiteX101" fmla="*/ 498259 w 607796"/>
              <a:gd name="connsiteY101" fmla="*/ 257013 h 606815"/>
              <a:gd name="connsiteX102" fmla="*/ 506359 w 607796"/>
              <a:gd name="connsiteY102" fmla="*/ 244837 h 606815"/>
              <a:gd name="connsiteX103" fmla="*/ 477965 w 607796"/>
              <a:gd name="connsiteY103" fmla="*/ 85045 h 606815"/>
              <a:gd name="connsiteX104" fmla="*/ 473960 w 607796"/>
              <a:gd name="connsiteY104" fmla="*/ 79001 h 606815"/>
              <a:gd name="connsiteX105" fmla="*/ 466840 w 607796"/>
              <a:gd name="connsiteY105" fmla="*/ 76957 h 606815"/>
              <a:gd name="connsiteX106" fmla="*/ 182286 w 607796"/>
              <a:gd name="connsiteY106" fmla="*/ 40608 h 606815"/>
              <a:gd name="connsiteX107" fmla="*/ 182286 w 607796"/>
              <a:gd name="connsiteY107" fmla="*/ 586641 h 606815"/>
              <a:gd name="connsiteX108" fmla="*/ 324073 w 607796"/>
              <a:gd name="connsiteY108" fmla="*/ 586641 h 606815"/>
              <a:gd name="connsiteX109" fmla="*/ 324073 w 607796"/>
              <a:gd name="connsiteY109" fmla="*/ 40608 h 606815"/>
              <a:gd name="connsiteX110" fmla="*/ 494165 w 607796"/>
              <a:gd name="connsiteY110" fmla="*/ 171 h 606815"/>
              <a:gd name="connsiteX111" fmla="*/ 506359 w 607796"/>
              <a:gd name="connsiteY111" fmla="*/ 8259 h 606815"/>
              <a:gd name="connsiteX112" fmla="*/ 607648 w 607796"/>
              <a:gd name="connsiteY112" fmla="*/ 564423 h 606815"/>
              <a:gd name="connsiteX113" fmla="*/ 599548 w 607796"/>
              <a:gd name="connsiteY113" fmla="*/ 576509 h 606815"/>
              <a:gd name="connsiteX114" fmla="*/ 437467 w 607796"/>
              <a:gd name="connsiteY114" fmla="*/ 606815 h 606815"/>
              <a:gd name="connsiteX115" fmla="*/ 435420 w 607796"/>
              <a:gd name="connsiteY115" fmla="*/ 606815 h 606815"/>
              <a:gd name="connsiteX116" fmla="*/ 429368 w 607796"/>
              <a:gd name="connsiteY116" fmla="*/ 604860 h 606815"/>
              <a:gd name="connsiteX117" fmla="*/ 425363 w 607796"/>
              <a:gd name="connsiteY117" fmla="*/ 598728 h 606815"/>
              <a:gd name="connsiteX118" fmla="*/ 344278 w 607796"/>
              <a:gd name="connsiteY118" fmla="*/ 139701 h 606815"/>
              <a:gd name="connsiteX119" fmla="*/ 344278 w 607796"/>
              <a:gd name="connsiteY119" fmla="*/ 596772 h 606815"/>
              <a:gd name="connsiteX120" fmla="*/ 334220 w 607796"/>
              <a:gd name="connsiteY120" fmla="*/ 606815 h 606815"/>
              <a:gd name="connsiteX121" fmla="*/ 172139 w 607796"/>
              <a:gd name="connsiteY121" fmla="*/ 606815 h 606815"/>
              <a:gd name="connsiteX122" fmla="*/ 10147 w 607796"/>
              <a:gd name="connsiteY122" fmla="*/ 606815 h 606815"/>
              <a:gd name="connsiteX123" fmla="*/ 0 w 607796"/>
              <a:gd name="connsiteY123" fmla="*/ 596772 h 606815"/>
              <a:gd name="connsiteX124" fmla="*/ 0 w 607796"/>
              <a:gd name="connsiteY124" fmla="*/ 30477 h 606815"/>
              <a:gd name="connsiteX125" fmla="*/ 10147 w 607796"/>
              <a:gd name="connsiteY125" fmla="*/ 20346 h 606815"/>
              <a:gd name="connsiteX126" fmla="*/ 172139 w 607796"/>
              <a:gd name="connsiteY126" fmla="*/ 20346 h 606815"/>
              <a:gd name="connsiteX127" fmla="*/ 334220 w 607796"/>
              <a:gd name="connsiteY127" fmla="*/ 20346 h 606815"/>
              <a:gd name="connsiteX128" fmla="*/ 343299 w 607796"/>
              <a:gd name="connsiteY128" fmla="*/ 26478 h 60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07796" h="606815">
                <a:moveTo>
                  <a:pt x="91136" y="485513"/>
                </a:moveTo>
                <a:cubicBezTo>
                  <a:pt x="107914" y="485513"/>
                  <a:pt x="121515" y="499114"/>
                  <a:pt x="121515" y="515892"/>
                </a:cubicBezTo>
                <a:cubicBezTo>
                  <a:pt x="121515" y="532670"/>
                  <a:pt x="107914" y="546271"/>
                  <a:pt x="91136" y="546271"/>
                </a:cubicBezTo>
                <a:cubicBezTo>
                  <a:pt x="74358" y="546271"/>
                  <a:pt x="60757" y="532670"/>
                  <a:pt x="60757" y="515892"/>
                </a:cubicBezTo>
                <a:cubicBezTo>
                  <a:pt x="60757" y="499114"/>
                  <a:pt x="74358" y="485513"/>
                  <a:pt x="91136" y="485513"/>
                </a:cubicBezTo>
                <a:close/>
                <a:moveTo>
                  <a:pt x="496229" y="472388"/>
                </a:moveTo>
                <a:lnTo>
                  <a:pt x="501302" y="472388"/>
                </a:lnTo>
                <a:cubicBezTo>
                  <a:pt x="507353" y="472388"/>
                  <a:pt x="513494" y="473454"/>
                  <a:pt x="518478" y="477453"/>
                </a:cubicBezTo>
                <a:cubicBezTo>
                  <a:pt x="524619" y="482519"/>
                  <a:pt x="529691" y="489628"/>
                  <a:pt x="531649" y="495671"/>
                </a:cubicBezTo>
                <a:cubicBezTo>
                  <a:pt x="534675" y="512823"/>
                  <a:pt x="523551" y="528019"/>
                  <a:pt x="507353" y="531041"/>
                </a:cubicBezTo>
                <a:cubicBezTo>
                  <a:pt x="490177" y="534062"/>
                  <a:pt x="474959" y="522954"/>
                  <a:pt x="471933" y="506780"/>
                </a:cubicBezTo>
                <a:cubicBezTo>
                  <a:pt x="470954" y="499670"/>
                  <a:pt x="471933" y="491583"/>
                  <a:pt x="477006" y="484563"/>
                </a:cubicBezTo>
                <a:cubicBezTo>
                  <a:pt x="481011" y="478431"/>
                  <a:pt x="488130" y="473454"/>
                  <a:pt x="496229" y="472388"/>
                </a:cubicBezTo>
                <a:close/>
                <a:moveTo>
                  <a:pt x="253189" y="465331"/>
                </a:moveTo>
                <a:cubicBezTo>
                  <a:pt x="281132" y="465331"/>
                  <a:pt x="303785" y="487952"/>
                  <a:pt x="303785" y="515856"/>
                </a:cubicBezTo>
                <a:cubicBezTo>
                  <a:pt x="303785" y="543760"/>
                  <a:pt x="281132" y="566381"/>
                  <a:pt x="253189" y="566381"/>
                </a:cubicBezTo>
                <a:cubicBezTo>
                  <a:pt x="225246" y="566381"/>
                  <a:pt x="202593" y="543760"/>
                  <a:pt x="202593" y="515856"/>
                </a:cubicBezTo>
                <a:cubicBezTo>
                  <a:pt x="202593" y="487952"/>
                  <a:pt x="225246" y="465331"/>
                  <a:pt x="253189" y="465331"/>
                </a:cubicBezTo>
                <a:close/>
                <a:moveTo>
                  <a:pt x="91143" y="465330"/>
                </a:moveTo>
                <a:cubicBezTo>
                  <a:pt x="62750" y="465330"/>
                  <a:pt x="40498" y="487548"/>
                  <a:pt x="40498" y="515810"/>
                </a:cubicBezTo>
                <a:cubicBezTo>
                  <a:pt x="40498" y="544160"/>
                  <a:pt x="62750" y="566378"/>
                  <a:pt x="91143" y="566378"/>
                </a:cubicBezTo>
                <a:cubicBezTo>
                  <a:pt x="119536" y="566378"/>
                  <a:pt x="141788" y="544160"/>
                  <a:pt x="141788" y="515810"/>
                </a:cubicBezTo>
                <a:cubicBezTo>
                  <a:pt x="141788" y="487548"/>
                  <a:pt x="119536" y="465330"/>
                  <a:pt x="91143" y="465330"/>
                </a:cubicBezTo>
                <a:close/>
                <a:moveTo>
                  <a:pt x="491138" y="453155"/>
                </a:moveTo>
                <a:cubicBezTo>
                  <a:pt x="477965" y="456176"/>
                  <a:pt x="465861" y="463286"/>
                  <a:pt x="458740" y="474395"/>
                </a:cubicBezTo>
                <a:cubicBezTo>
                  <a:pt x="451620" y="485504"/>
                  <a:pt x="448593" y="498657"/>
                  <a:pt x="450640" y="511810"/>
                </a:cubicBezTo>
                <a:cubicBezTo>
                  <a:pt x="454735" y="536073"/>
                  <a:pt x="476007" y="553225"/>
                  <a:pt x="500306" y="553225"/>
                </a:cubicBezTo>
                <a:cubicBezTo>
                  <a:pt x="503332" y="553225"/>
                  <a:pt x="506359" y="553225"/>
                  <a:pt x="509385" y="552247"/>
                </a:cubicBezTo>
                <a:cubicBezTo>
                  <a:pt x="536710" y="547182"/>
                  <a:pt x="555935" y="520875"/>
                  <a:pt x="549883" y="493591"/>
                </a:cubicBezTo>
                <a:cubicBezTo>
                  <a:pt x="546857" y="480438"/>
                  <a:pt x="539736" y="469329"/>
                  <a:pt x="528610" y="461242"/>
                </a:cubicBezTo>
                <a:cubicBezTo>
                  <a:pt x="517484" y="454132"/>
                  <a:pt x="504311" y="451110"/>
                  <a:pt x="491138" y="453155"/>
                </a:cubicBezTo>
                <a:close/>
                <a:moveTo>
                  <a:pt x="202593" y="232747"/>
                </a:moveTo>
                <a:lnTo>
                  <a:pt x="303784" y="232747"/>
                </a:lnTo>
                <a:lnTo>
                  <a:pt x="303784" y="263103"/>
                </a:lnTo>
                <a:cubicBezTo>
                  <a:pt x="303784" y="269157"/>
                  <a:pt x="299779" y="273252"/>
                  <a:pt x="293727" y="273252"/>
                </a:cubicBezTo>
                <a:lnTo>
                  <a:pt x="212650" y="273252"/>
                </a:lnTo>
                <a:cubicBezTo>
                  <a:pt x="206598" y="273252"/>
                  <a:pt x="202593" y="269157"/>
                  <a:pt x="202593" y="263103"/>
                </a:cubicBezTo>
                <a:close/>
                <a:moveTo>
                  <a:pt x="60757" y="232747"/>
                </a:moveTo>
                <a:lnTo>
                  <a:pt x="121514" y="232747"/>
                </a:lnTo>
                <a:lnTo>
                  <a:pt x="121514" y="252929"/>
                </a:lnTo>
                <a:lnTo>
                  <a:pt x="60757" y="252929"/>
                </a:lnTo>
                <a:close/>
                <a:moveTo>
                  <a:pt x="481877" y="218493"/>
                </a:moveTo>
                <a:lnTo>
                  <a:pt x="485349" y="238367"/>
                </a:lnTo>
                <a:lnTo>
                  <a:pt x="425524" y="248836"/>
                </a:lnTo>
                <a:lnTo>
                  <a:pt x="422052" y="228962"/>
                </a:lnTo>
                <a:close/>
                <a:moveTo>
                  <a:pt x="202593" y="192313"/>
                </a:moveTo>
                <a:lnTo>
                  <a:pt x="303784" y="192313"/>
                </a:lnTo>
                <a:lnTo>
                  <a:pt x="303784" y="212495"/>
                </a:lnTo>
                <a:lnTo>
                  <a:pt x="202593" y="212495"/>
                </a:lnTo>
                <a:close/>
                <a:moveTo>
                  <a:pt x="60757" y="192313"/>
                </a:moveTo>
                <a:lnTo>
                  <a:pt x="121514" y="192313"/>
                </a:lnTo>
                <a:lnTo>
                  <a:pt x="121514" y="212495"/>
                </a:lnTo>
                <a:lnTo>
                  <a:pt x="60757" y="212495"/>
                </a:lnTo>
                <a:close/>
                <a:moveTo>
                  <a:pt x="474662" y="178059"/>
                </a:moveTo>
                <a:lnTo>
                  <a:pt x="478222" y="197967"/>
                </a:lnTo>
                <a:lnTo>
                  <a:pt x="418414" y="208543"/>
                </a:lnTo>
                <a:lnTo>
                  <a:pt x="414854" y="188546"/>
                </a:lnTo>
                <a:close/>
                <a:moveTo>
                  <a:pt x="202593" y="151809"/>
                </a:moveTo>
                <a:lnTo>
                  <a:pt x="303784" y="151809"/>
                </a:lnTo>
                <a:lnTo>
                  <a:pt x="303784" y="172061"/>
                </a:lnTo>
                <a:lnTo>
                  <a:pt x="202593" y="172061"/>
                </a:lnTo>
                <a:close/>
                <a:moveTo>
                  <a:pt x="60757" y="151809"/>
                </a:moveTo>
                <a:lnTo>
                  <a:pt x="121514" y="151809"/>
                </a:lnTo>
                <a:lnTo>
                  <a:pt x="121514" y="172061"/>
                </a:lnTo>
                <a:lnTo>
                  <a:pt x="60757" y="172061"/>
                </a:lnTo>
                <a:close/>
                <a:moveTo>
                  <a:pt x="467695" y="138542"/>
                </a:moveTo>
                <a:lnTo>
                  <a:pt x="471166" y="158450"/>
                </a:lnTo>
                <a:lnTo>
                  <a:pt x="411358" y="169026"/>
                </a:lnTo>
                <a:lnTo>
                  <a:pt x="407798" y="149118"/>
                </a:lnTo>
                <a:close/>
                <a:moveTo>
                  <a:pt x="60757" y="111375"/>
                </a:moveTo>
                <a:lnTo>
                  <a:pt x="121514" y="111375"/>
                </a:lnTo>
                <a:lnTo>
                  <a:pt x="121514" y="131627"/>
                </a:lnTo>
                <a:lnTo>
                  <a:pt x="60757" y="131627"/>
                </a:lnTo>
                <a:close/>
                <a:moveTo>
                  <a:pt x="460709" y="99237"/>
                </a:moveTo>
                <a:lnTo>
                  <a:pt x="464180" y="119145"/>
                </a:lnTo>
                <a:lnTo>
                  <a:pt x="404372" y="129721"/>
                </a:lnTo>
                <a:lnTo>
                  <a:pt x="400812" y="109813"/>
                </a:lnTo>
                <a:close/>
                <a:moveTo>
                  <a:pt x="212650" y="91193"/>
                </a:moveTo>
                <a:lnTo>
                  <a:pt x="293727" y="91193"/>
                </a:lnTo>
                <a:cubicBezTo>
                  <a:pt x="299779" y="91193"/>
                  <a:pt x="303784" y="95192"/>
                  <a:pt x="303784" y="101324"/>
                </a:cubicBezTo>
                <a:lnTo>
                  <a:pt x="303784" y="131627"/>
                </a:lnTo>
                <a:lnTo>
                  <a:pt x="202593" y="131627"/>
                </a:lnTo>
                <a:lnTo>
                  <a:pt x="202593" y="101324"/>
                </a:lnTo>
                <a:cubicBezTo>
                  <a:pt x="202593" y="95192"/>
                  <a:pt x="206598" y="91193"/>
                  <a:pt x="212650" y="91193"/>
                </a:cubicBezTo>
                <a:close/>
                <a:moveTo>
                  <a:pt x="50645" y="91177"/>
                </a:moveTo>
                <a:cubicBezTo>
                  <a:pt x="44592" y="91177"/>
                  <a:pt x="40498" y="95176"/>
                  <a:pt x="40498" y="101308"/>
                </a:cubicBezTo>
                <a:lnTo>
                  <a:pt x="40498" y="263056"/>
                </a:lnTo>
                <a:cubicBezTo>
                  <a:pt x="40498" y="269100"/>
                  <a:pt x="44592" y="273188"/>
                  <a:pt x="50645" y="273188"/>
                </a:cubicBezTo>
                <a:lnTo>
                  <a:pt x="131641" y="273188"/>
                </a:lnTo>
                <a:cubicBezTo>
                  <a:pt x="137693" y="273188"/>
                  <a:pt x="141788" y="269100"/>
                  <a:pt x="141788" y="263056"/>
                </a:cubicBezTo>
                <a:lnTo>
                  <a:pt x="141788" y="101308"/>
                </a:lnTo>
                <a:cubicBezTo>
                  <a:pt x="141788" y="95176"/>
                  <a:pt x="137693" y="91177"/>
                  <a:pt x="131641" y="91177"/>
                </a:cubicBezTo>
                <a:close/>
                <a:moveTo>
                  <a:pt x="466840" y="76957"/>
                </a:moveTo>
                <a:lnTo>
                  <a:pt x="386823" y="91177"/>
                </a:lnTo>
                <a:cubicBezTo>
                  <a:pt x="381749" y="92154"/>
                  <a:pt x="377744" y="98198"/>
                  <a:pt x="378723" y="103264"/>
                </a:cubicBezTo>
                <a:lnTo>
                  <a:pt x="385844" y="142723"/>
                </a:lnTo>
                <a:lnTo>
                  <a:pt x="399996" y="222619"/>
                </a:lnTo>
                <a:lnTo>
                  <a:pt x="407116" y="262079"/>
                </a:lnTo>
                <a:cubicBezTo>
                  <a:pt x="407116" y="264034"/>
                  <a:pt x="409163" y="266078"/>
                  <a:pt x="411122" y="268122"/>
                </a:cubicBezTo>
                <a:cubicBezTo>
                  <a:pt x="413169" y="269100"/>
                  <a:pt x="415216" y="270166"/>
                  <a:pt x="417263" y="270166"/>
                </a:cubicBezTo>
                <a:lnTo>
                  <a:pt x="419221" y="270166"/>
                </a:lnTo>
                <a:lnTo>
                  <a:pt x="498259" y="257013"/>
                </a:lnTo>
                <a:cubicBezTo>
                  <a:pt x="503332" y="255946"/>
                  <a:pt x="507338" y="249903"/>
                  <a:pt x="506359" y="244837"/>
                </a:cubicBezTo>
                <a:lnTo>
                  <a:pt x="477965" y="85045"/>
                </a:lnTo>
                <a:cubicBezTo>
                  <a:pt x="477965" y="83089"/>
                  <a:pt x="476007" y="81045"/>
                  <a:pt x="473960" y="79001"/>
                </a:cubicBezTo>
                <a:cubicBezTo>
                  <a:pt x="471913" y="76957"/>
                  <a:pt x="469866" y="76957"/>
                  <a:pt x="466840" y="76957"/>
                </a:cubicBezTo>
                <a:close/>
                <a:moveTo>
                  <a:pt x="182286" y="40608"/>
                </a:moveTo>
                <a:lnTo>
                  <a:pt x="182286" y="586641"/>
                </a:lnTo>
                <a:lnTo>
                  <a:pt x="324073" y="586641"/>
                </a:lnTo>
                <a:lnTo>
                  <a:pt x="324073" y="40608"/>
                </a:lnTo>
                <a:close/>
                <a:moveTo>
                  <a:pt x="494165" y="171"/>
                </a:moveTo>
                <a:cubicBezTo>
                  <a:pt x="500306" y="-895"/>
                  <a:pt x="505380" y="3193"/>
                  <a:pt x="506359" y="8259"/>
                </a:cubicBezTo>
                <a:lnTo>
                  <a:pt x="607648" y="564423"/>
                </a:lnTo>
                <a:cubicBezTo>
                  <a:pt x="608627" y="570466"/>
                  <a:pt x="604622" y="575532"/>
                  <a:pt x="599548" y="576509"/>
                </a:cubicBezTo>
                <a:lnTo>
                  <a:pt x="437467" y="606815"/>
                </a:lnTo>
                <a:lnTo>
                  <a:pt x="435420" y="606815"/>
                </a:lnTo>
                <a:cubicBezTo>
                  <a:pt x="433462" y="606815"/>
                  <a:pt x="431415" y="605837"/>
                  <a:pt x="429368" y="604860"/>
                </a:cubicBezTo>
                <a:cubicBezTo>
                  <a:pt x="427321" y="603793"/>
                  <a:pt x="425363" y="601838"/>
                  <a:pt x="425363" y="598728"/>
                </a:cubicBezTo>
                <a:lnTo>
                  <a:pt x="344278" y="139701"/>
                </a:lnTo>
                <a:lnTo>
                  <a:pt x="344278" y="596772"/>
                </a:lnTo>
                <a:cubicBezTo>
                  <a:pt x="344278" y="602816"/>
                  <a:pt x="340272" y="606815"/>
                  <a:pt x="334220" y="606815"/>
                </a:cubicBezTo>
                <a:lnTo>
                  <a:pt x="172139" y="606815"/>
                </a:lnTo>
                <a:lnTo>
                  <a:pt x="10147" y="606815"/>
                </a:lnTo>
                <a:cubicBezTo>
                  <a:pt x="4094" y="606815"/>
                  <a:pt x="0" y="602816"/>
                  <a:pt x="0" y="596772"/>
                </a:cubicBezTo>
                <a:lnTo>
                  <a:pt x="0" y="30477"/>
                </a:lnTo>
                <a:cubicBezTo>
                  <a:pt x="0" y="24434"/>
                  <a:pt x="4094" y="20346"/>
                  <a:pt x="10147" y="20346"/>
                </a:cubicBezTo>
                <a:lnTo>
                  <a:pt x="172139" y="20346"/>
                </a:lnTo>
                <a:lnTo>
                  <a:pt x="334220" y="20346"/>
                </a:lnTo>
                <a:cubicBezTo>
                  <a:pt x="338225" y="20346"/>
                  <a:pt x="342319" y="23367"/>
                  <a:pt x="343299" y="26478"/>
                </a:cubicBezTo>
                <a:close/>
              </a:path>
            </a:pathLst>
          </a:custGeom>
          <a:solidFill>
            <a:schemeClr val="accent1"/>
          </a:solidFill>
          <a:ln>
            <a:noFill/>
          </a:ln>
        </p:spPr>
      </p:sp>
      <p:sp>
        <p:nvSpPr>
          <p:cNvPr id="33" name="personal-computer_76658">
            <a:extLst>
              <a:ext uri="{FF2B5EF4-FFF2-40B4-BE49-F238E27FC236}">
                <a16:creationId xmlns:a16="http://schemas.microsoft.com/office/drawing/2014/main" id="{0267112A-9FE8-4B53-BC29-0F92850AAC43}"/>
              </a:ext>
            </a:extLst>
          </p:cNvPr>
          <p:cNvSpPr>
            <a:spLocks noChangeAspect="1"/>
          </p:cNvSpPr>
          <p:nvPr/>
        </p:nvSpPr>
        <p:spPr bwMode="auto">
          <a:xfrm>
            <a:off x="749211" y="3337400"/>
            <a:ext cx="609685" cy="463129"/>
          </a:xfrm>
          <a:custGeom>
            <a:avLst/>
            <a:gdLst>
              <a:gd name="T0" fmla="*/ 2664 w 2711"/>
              <a:gd name="T1" fmla="*/ 1581 h 2062"/>
              <a:gd name="T2" fmla="*/ 909 w 2711"/>
              <a:gd name="T3" fmla="*/ 1581 h 2062"/>
              <a:gd name="T4" fmla="*/ 861 w 2711"/>
              <a:gd name="T5" fmla="*/ 1534 h 2062"/>
              <a:gd name="T6" fmla="*/ 861 w 2711"/>
              <a:gd name="T7" fmla="*/ 434 h 2062"/>
              <a:gd name="T8" fmla="*/ 909 w 2711"/>
              <a:gd name="T9" fmla="*/ 386 h 2062"/>
              <a:gd name="T10" fmla="*/ 2664 w 2711"/>
              <a:gd name="T11" fmla="*/ 386 h 2062"/>
              <a:gd name="T12" fmla="*/ 2711 w 2711"/>
              <a:gd name="T13" fmla="*/ 434 h 2062"/>
              <a:gd name="T14" fmla="*/ 2711 w 2711"/>
              <a:gd name="T15" fmla="*/ 1534 h 2062"/>
              <a:gd name="T16" fmla="*/ 2664 w 2711"/>
              <a:gd name="T17" fmla="*/ 1581 h 2062"/>
              <a:gd name="T18" fmla="*/ 2177 w 2711"/>
              <a:gd name="T19" fmla="*/ 1928 h 2062"/>
              <a:gd name="T20" fmla="*/ 2000 w 2711"/>
              <a:gd name="T21" fmla="*/ 1928 h 2062"/>
              <a:gd name="T22" fmla="*/ 2000 w 2711"/>
              <a:gd name="T23" fmla="*/ 1715 h 2062"/>
              <a:gd name="T24" fmla="*/ 1573 w 2711"/>
              <a:gd name="T25" fmla="*/ 1715 h 2062"/>
              <a:gd name="T26" fmla="*/ 1573 w 2711"/>
              <a:gd name="T27" fmla="*/ 1928 h 2062"/>
              <a:gd name="T28" fmla="*/ 1395 w 2711"/>
              <a:gd name="T29" fmla="*/ 1928 h 2062"/>
              <a:gd name="T30" fmla="*/ 1329 w 2711"/>
              <a:gd name="T31" fmla="*/ 1995 h 2062"/>
              <a:gd name="T32" fmla="*/ 1395 w 2711"/>
              <a:gd name="T33" fmla="*/ 2062 h 2062"/>
              <a:gd name="T34" fmla="*/ 1640 w 2711"/>
              <a:gd name="T35" fmla="*/ 2062 h 2062"/>
              <a:gd name="T36" fmla="*/ 1933 w 2711"/>
              <a:gd name="T37" fmla="*/ 2062 h 2062"/>
              <a:gd name="T38" fmla="*/ 2177 w 2711"/>
              <a:gd name="T39" fmla="*/ 2062 h 2062"/>
              <a:gd name="T40" fmla="*/ 2244 w 2711"/>
              <a:gd name="T41" fmla="*/ 1995 h 2062"/>
              <a:gd name="T42" fmla="*/ 2177 w 2711"/>
              <a:gd name="T43" fmla="*/ 1928 h 2062"/>
              <a:gd name="T44" fmla="*/ 1065 w 2711"/>
              <a:gd name="T45" fmla="*/ 253 h 2062"/>
              <a:gd name="T46" fmla="*/ 909 w 2711"/>
              <a:gd name="T47" fmla="*/ 253 h 2062"/>
              <a:gd name="T48" fmla="*/ 880 w 2711"/>
              <a:gd name="T49" fmla="*/ 255 h 2062"/>
              <a:gd name="T50" fmla="*/ 863 w 2711"/>
              <a:gd name="T51" fmla="*/ 253 h 2062"/>
              <a:gd name="T52" fmla="*/ 201 w 2711"/>
              <a:gd name="T53" fmla="*/ 253 h 2062"/>
              <a:gd name="T54" fmla="*/ 135 w 2711"/>
              <a:gd name="T55" fmla="*/ 320 h 2062"/>
              <a:gd name="T56" fmla="*/ 201 w 2711"/>
              <a:gd name="T57" fmla="*/ 386 h 2062"/>
              <a:gd name="T58" fmla="*/ 735 w 2711"/>
              <a:gd name="T59" fmla="*/ 386 h 2062"/>
              <a:gd name="T60" fmla="*/ 728 w 2711"/>
              <a:gd name="T61" fmla="*/ 434 h 2062"/>
              <a:gd name="T62" fmla="*/ 728 w 2711"/>
              <a:gd name="T63" fmla="*/ 558 h 2062"/>
              <a:gd name="T64" fmla="*/ 201 w 2711"/>
              <a:gd name="T65" fmla="*/ 558 h 2062"/>
              <a:gd name="T66" fmla="*/ 135 w 2711"/>
              <a:gd name="T67" fmla="*/ 624 h 2062"/>
              <a:gd name="T68" fmla="*/ 201 w 2711"/>
              <a:gd name="T69" fmla="*/ 691 h 2062"/>
              <a:gd name="T70" fmla="*/ 728 w 2711"/>
              <a:gd name="T71" fmla="*/ 691 h 2062"/>
              <a:gd name="T72" fmla="*/ 728 w 2711"/>
              <a:gd name="T73" fmla="*/ 863 h 2062"/>
              <a:gd name="T74" fmla="*/ 201 w 2711"/>
              <a:gd name="T75" fmla="*/ 863 h 2062"/>
              <a:gd name="T76" fmla="*/ 135 w 2711"/>
              <a:gd name="T77" fmla="*/ 929 h 2062"/>
              <a:gd name="T78" fmla="*/ 201 w 2711"/>
              <a:gd name="T79" fmla="*/ 996 h 2062"/>
              <a:gd name="T80" fmla="*/ 728 w 2711"/>
              <a:gd name="T81" fmla="*/ 996 h 2062"/>
              <a:gd name="T82" fmla="*/ 728 w 2711"/>
              <a:gd name="T83" fmla="*/ 1534 h 2062"/>
              <a:gd name="T84" fmla="*/ 909 w 2711"/>
              <a:gd name="T85" fmla="*/ 1715 h 2062"/>
              <a:gd name="T86" fmla="*/ 1065 w 2711"/>
              <a:gd name="T87" fmla="*/ 1715 h 2062"/>
              <a:gd name="T88" fmla="*/ 1065 w 2711"/>
              <a:gd name="T89" fmla="*/ 1995 h 2062"/>
              <a:gd name="T90" fmla="*/ 998 w 2711"/>
              <a:gd name="T91" fmla="*/ 2062 h 2062"/>
              <a:gd name="T92" fmla="*/ 67 w 2711"/>
              <a:gd name="T93" fmla="*/ 2062 h 2062"/>
              <a:gd name="T94" fmla="*/ 0 w 2711"/>
              <a:gd name="T95" fmla="*/ 1995 h 2062"/>
              <a:gd name="T96" fmla="*/ 0 w 2711"/>
              <a:gd name="T97" fmla="*/ 66 h 2062"/>
              <a:gd name="T98" fmla="*/ 67 w 2711"/>
              <a:gd name="T99" fmla="*/ 0 h 2062"/>
              <a:gd name="T100" fmla="*/ 998 w 2711"/>
              <a:gd name="T101" fmla="*/ 0 h 2062"/>
              <a:gd name="T102" fmla="*/ 1065 w 2711"/>
              <a:gd name="T103" fmla="*/ 66 h 2062"/>
              <a:gd name="T104" fmla="*/ 1065 w 2711"/>
              <a:gd name="T105" fmla="*/ 253 h 2062"/>
              <a:gd name="T106" fmla="*/ 430 w 2711"/>
              <a:gd name="T107" fmla="*/ 1569 h 2062"/>
              <a:gd name="T108" fmla="*/ 532 w 2711"/>
              <a:gd name="T109" fmla="*/ 1672 h 2062"/>
              <a:gd name="T110" fmla="*/ 635 w 2711"/>
              <a:gd name="T111" fmla="*/ 1569 h 2062"/>
              <a:gd name="T112" fmla="*/ 532 w 2711"/>
              <a:gd name="T113" fmla="*/ 1466 h 2062"/>
              <a:gd name="T114" fmla="*/ 430 w 2711"/>
              <a:gd name="T115" fmla="*/ 156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2062">
                <a:moveTo>
                  <a:pt x="2664" y="1581"/>
                </a:moveTo>
                <a:lnTo>
                  <a:pt x="909" y="1581"/>
                </a:lnTo>
                <a:cubicBezTo>
                  <a:pt x="883" y="1581"/>
                  <a:pt x="861" y="1560"/>
                  <a:pt x="861" y="1534"/>
                </a:cubicBezTo>
                <a:lnTo>
                  <a:pt x="861" y="434"/>
                </a:lnTo>
                <a:cubicBezTo>
                  <a:pt x="861" y="407"/>
                  <a:pt x="883" y="386"/>
                  <a:pt x="909" y="386"/>
                </a:cubicBezTo>
                <a:lnTo>
                  <a:pt x="2664" y="386"/>
                </a:lnTo>
                <a:cubicBezTo>
                  <a:pt x="2690" y="386"/>
                  <a:pt x="2711" y="408"/>
                  <a:pt x="2711" y="434"/>
                </a:cubicBezTo>
                <a:lnTo>
                  <a:pt x="2711" y="1534"/>
                </a:lnTo>
                <a:cubicBezTo>
                  <a:pt x="2711" y="1560"/>
                  <a:pt x="2690" y="1581"/>
                  <a:pt x="2664" y="1581"/>
                </a:cubicBezTo>
                <a:close/>
                <a:moveTo>
                  <a:pt x="2177" y="1928"/>
                </a:moveTo>
                <a:lnTo>
                  <a:pt x="2000" y="1928"/>
                </a:lnTo>
                <a:lnTo>
                  <a:pt x="2000" y="1715"/>
                </a:lnTo>
                <a:lnTo>
                  <a:pt x="1573" y="1715"/>
                </a:lnTo>
                <a:lnTo>
                  <a:pt x="1573" y="1928"/>
                </a:lnTo>
                <a:lnTo>
                  <a:pt x="1395" y="1928"/>
                </a:lnTo>
                <a:cubicBezTo>
                  <a:pt x="1358" y="1928"/>
                  <a:pt x="1329" y="1958"/>
                  <a:pt x="1329" y="1995"/>
                </a:cubicBezTo>
                <a:cubicBezTo>
                  <a:pt x="1329" y="2032"/>
                  <a:pt x="1358" y="2062"/>
                  <a:pt x="1395" y="2062"/>
                </a:cubicBezTo>
                <a:lnTo>
                  <a:pt x="1640" y="2062"/>
                </a:lnTo>
                <a:lnTo>
                  <a:pt x="1933" y="2062"/>
                </a:lnTo>
                <a:lnTo>
                  <a:pt x="2177" y="2062"/>
                </a:lnTo>
                <a:cubicBezTo>
                  <a:pt x="2214" y="2062"/>
                  <a:pt x="2244" y="2032"/>
                  <a:pt x="2244" y="1995"/>
                </a:cubicBezTo>
                <a:cubicBezTo>
                  <a:pt x="2244" y="1958"/>
                  <a:pt x="2214" y="1928"/>
                  <a:pt x="2177" y="1928"/>
                </a:cubicBezTo>
                <a:close/>
                <a:moveTo>
                  <a:pt x="1065" y="253"/>
                </a:moveTo>
                <a:lnTo>
                  <a:pt x="909" y="253"/>
                </a:lnTo>
                <a:cubicBezTo>
                  <a:pt x="899" y="253"/>
                  <a:pt x="890" y="254"/>
                  <a:pt x="880" y="255"/>
                </a:cubicBezTo>
                <a:cubicBezTo>
                  <a:pt x="875" y="254"/>
                  <a:pt x="869" y="253"/>
                  <a:pt x="863" y="253"/>
                </a:cubicBezTo>
                <a:lnTo>
                  <a:pt x="201" y="253"/>
                </a:lnTo>
                <a:cubicBezTo>
                  <a:pt x="164" y="253"/>
                  <a:pt x="135" y="283"/>
                  <a:pt x="135" y="320"/>
                </a:cubicBezTo>
                <a:cubicBezTo>
                  <a:pt x="135" y="356"/>
                  <a:pt x="164" y="386"/>
                  <a:pt x="201" y="386"/>
                </a:cubicBezTo>
                <a:lnTo>
                  <a:pt x="735" y="386"/>
                </a:lnTo>
                <a:cubicBezTo>
                  <a:pt x="730" y="401"/>
                  <a:pt x="728" y="417"/>
                  <a:pt x="728" y="434"/>
                </a:cubicBezTo>
                <a:lnTo>
                  <a:pt x="728" y="558"/>
                </a:lnTo>
                <a:lnTo>
                  <a:pt x="201" y="558"/>
                </a:lnTo>
                <a:cubicBezTo>
                  <a:pt x="164" y="558"/>
                  <a:pt x="135" y="588"/>
                  <a:pt x="135" y="624"/>
                </a:cubicBezTo>
                <a:cubicBezTo>
                  <a:pt x="135" y="661"/>
                  <a:pt x="164" y="691"/>
                  <a:pt x="201" y="691"/>
                </a:cubicBezTo>
                <a:lnTo>
                  <a:pt x="728" y="691"/>
                </a:lnTo>
                <a:lnTo>
                  <a:pt x="728" y="863"/>
                </a:lnTo>
                <a:lnTo>
                  <a:pt x="201" y="863"/>
                </a:lnTo>
                <a:cubicBezTo>
                  <a:pt x="164" y="863"/>
                  <a:pt x="135" y="893"/>
                  <a:pt x="135" y="929"/>
                </a:cubicBezTo>
                <a:cubicBezTo>
                  <a:pt x="135" y="966"/>
                  <a:pt x="164" y="996"/>
                  <a:pt x="201" y="996"/>
                </a:cubicBezTo>
                <a:lnTo>
                  <a:pt x="728" y="996"/>
                </a:lnTo>
                <a:lnTo>
                  <a:pt x="728" y="1534"/>
                </a:lnTo>
                <a:cubicBezTo>
                  <a:pt x="728" y="1633"/>
                  <a:pt x="809" y="1715"/>
                  <a:pt x="909" y="1715"/>
                </a:cubicBezTo>
                <a:lnTo>
                  <a:pt x="1065" y="1715"/>
                </a:lnTo>
                <a:lnTo>
                  <a:pt x="1065" y="1995"/>
                </a:lnTo>
                <a:cubicBezTo>
                  <a:pt x="1065" y="2032"/>
                  <a:pt x="1035" y="2062"/>
                  <a:pt x="998" y="2062"/>
                </a:cubicBezTo>
                <a:lnTo>
                  <a:pt x="67" y="2062"/>
                </a:lnTo>
                <a:cubicBezTo>
                  <a:pt x="30" y="2062"/>
                  <a:pt x="0" y="2032"/>
                  <a:pt x="0" y="1995"/>
                </a:cubicBezTo>
                <a:lnTo>
                  <a:pt x="0" y="66"/>
                </a:lnTo>
                <a:cubicBezTo>
                  <a:pt x="0" y="29"/>
                  <a:pt x="30" y="0"/>
                  <a:pt x="67" y="0"/>
                </a:cubicBezTo>
                <a:lnTo>
                  <a:pt x="998" y="0"/>
                </a:lnTo>
                <a:cubicBezTo>
                  <a:pt x="1035" y="0"/>
                  <a:pt x="1065" y="29"/>
                  <a:pt x="1065" y="66"/>
                </a:cubicBezTo>
                <a:lnTo>
                  <a:pt x="1065" y="253"/>
                </a:lnTo>
                <a:close/>
                <a:moveTo>
                  <a:pt x="430" y="1569"/>
                </a:moveTo>
                <a:cubicBezTo>
                  <a:pt x="430" y="1626"/>
                  <a:pt x="476" y="1672"/>
                  <a:pt x="532" y="1672"/>
                </a:cubicBezTo>
                <a:cubicBezTo>
                  <a:pt x="589" y="1672"/>
                  <a:pt x="635" y="1626"/>
                  <a:pt x="635" y="1569"/>
                </a:cubicBezTo>
                <a:cubicBezTo>
                  <a:pt x="635" y="1512"/>
                  <a:pt x="589" y="1466"/>
                  <a:pt x="532" y="1466"/>
                </a:cubicBezTo>
                <a:cubicBezTo>
                  <a:pt x="476" y="1466"/>
                  <a:pt x="430" y="1512"/>
                  <a:pt x="430" y="1569"/>
                </a:cubicBezTo>
                <a:close/>
              </a:path>
            </a:pathLst>
          </a:custGeom>
          <a:solidFill>
            <a:schemeClr val="accent1"/>
          </a:solidFill>
          <a:ln>
            <a:noFill/>
          </a:ln>
        </p:spPr>
      </p:sp>
    </p:spTree>
    <p:extLst>
      <p:ext uri="{BB962C8B-B14F-4D97-AF65-F5344CB8AC3E}">
        <p14:creationId xmlns:p14="http://schemas.microsoft.com/office/powerpoint/2010/main" val="4204540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014BFC9-9AAA-46E8-B51D-903A038872B9}"/>
              </a:ext>
            </a:extLst>
          </p:cNvPr>
          <p:cNvPicPr>
            <a:picLocks noChangeAspect="1"/>
          </p:cNvPicPr>
          <p:nvPr/>
        </p:nvPicPr>
        <p:blipFill>
          <a:blip r:embed="rId2" cstate="print">
            <a:extLst>
              <a:ext uri="{28A0092B-C50C-407E-A947-70E740481C1C}">
                <a14:useLocalDpi xmlns:a14="http://schemas.microsoft.com/office/drawing/2010/main" val="0"/>
              </a:ext>
            </a:extLst>
          </a:blip>
          <a:srcRect b="7498"/>
          <a:stretch>
            <a:fillRect/>
          </a:stretch>
        </p:blipFill>
        <p:spPr>
          <a:xfrm rot="19170419">
            <a:off x="10094363" y="1454664"/>
            <a:ext cx="2995918" cy="5413806"/>
          </a:xfrm>
          <a:custGeom>
            <a:avLst/>
            <a:gdLst>
              <a:gd name="connsiteX0" fmla="*/ 2995918 w 2995918"/>
              <a:gd name="connsiteY0" fmla="*/ 0 h 5413806"/>
              <a:gd name="connsiteX1" fmla="*/ 2995918 w 2995918"/>
              <a:gd name="connsiteY1" fmla="*/ 1905171 h 5413806"/>
              <a:gd name="connsiteX2" fmla="*/ 0 w 2995918"/>
              <a:gd name="connsiteY2" fmla="*/ 5413806 h 5413806"/>
              <a:gd name="connsiteX3" fmla="*/ 0 w 2995918"/>
              <a:gd name="connsiteY3" fmla="*/ 0 h 5413806"/>
            </a:gdLst>
            <a:ahLst/>
            <a:cxnLst>
              <a:cxn ang="0">
                <a:pos x="connsiteX0" y="connsiteY0"/>
              </a:cxn>
              <a:cxn ang="0">
                <a:pos x="connsiteX1" y="connsiteY1"/>
              </a:cxn>
              <a:cxn ang="0">
                <a:pos x="connsiteX2" y="connsiteY2"/>
              </a:cxn>
              <a:cxn ang="0">
                <a:pos x="connsiteX3" y="connsiteY3"/>
              </a:cxn>
            </a:cxnLst>
            <a:rect l="l" t="t" r="r" b="b"/>
            <a:pathLst>
              <a:path w="2995918" h="5413806">
                <a:moveTo>
                  <a:pt x="2995918" y="0"/>
                </a:moveTo>
                <a:lnTo>
                  <a:pt x="2995918" y="1905171"/>
                </a:lnTo>
                <a:lnTo>
                  <a:pt x="0" y="5413806"/>
                </a:lnTo>
                <a:lnTo>
                  <a:pt x="0" y="0"/>
                </a:lnTo>
                <a:close/>
              </a:path>
            </a:pathLst>
          </a:custGeom>
        </p:spPr>
      </p:pic>
      <p:pic>
        <p:nvPicPr>
          <p:cNvPr id="21" name="图片 20">
            <a:extLst>
              <a:ext uri="{FF2B5EF4-FFF2-40B4-BE49-F238E27FC236}">
                <a16:creationId xmlns:a16="http://schemas.microsoft.com/office/drawing/2014/main" id="{D7B92145-D165-465C-A641-CD73F7C2164C}"/>
              </a:ext>
            </a:extLst>
          </p:cNvPr>
          <p:cNvPicPr>
            <a:picLocks noChangeAspect="1"/>
          </p:cNvPicPr>
          <p:nvPr/>
        </p:nvPicPr>
        <p:blipFill>
          <a:blip r:embed="rId3">
            <a:extLst>
              <a:ext uri="{28A0092B-C50C-407E-A947-70E740481C1C}">
                <a14:useLocalDpi xmlns:a14="http://schemas.microsoft.com/office/drawing/2010/main" val="0"/>
              </a:ext>
            </a:extLst>
          </a:blip>
          <a:srcRect l="43031" t="23630" r="25336"/>
          <a:stretch>
            <a:fillRect/>
          </a:stretch>
        </p:blipFill>
        <p:spPr>
          <a:xfrm rot="2989825">
            <a:off x="9680205" y="3176041"/>
            <a:ext cx="4150634" cy="2311938"/>
          </a:xfrm>
          <a:custGeom>
            <a:avLst/>
            <a:gdLst>
              <a:gd name="connsiteX0" fmla="*/ 7400 w 4150634"/>
              <a:gd name="connsiteY0" fmla="*/ 14682 h 2311938"/>
              <a:gd name="connsiteX1" fmla="*/ 1411877 w 4150634"/>
              <a:gd name="connsiteY1" fmla="*/ 0 h 2311938"/>
              <a:gd name="connsiteX2" fmla="*/ 4150634 w 4150634"/>
              <a:gd name="connsiteY2" fmla="*/ 2311938 h 2311938"/>
              <a:gd name="connsiteX3" fmla="*/ 0 w 4150634"/>
              <a:gd name="connsiteY3" fmla="*/ 2311938 h 2311938"/>
            </a:gdLst>
            <a:ahLst/>
            <a:cxnLst>
              <a:cxn ang="0">
                <a:pos x="connsiteX0" y="connsiteY0"/>
              </a:cxn>
              <a:cxn ang="0">
                <a:pos x="connsiteX1" y="connsiteY1"/>
              </a:cxn>
              <a:cxn ang="0">
                <a:pos x="connsiteX2" y="connsiteY2"/>
              </a:cxn>
              <a:cxn ang="0">
                <a:pos x="connsiteX3" y="connsiteY3"/>
              </a:cxn>
            </a:cxnLst>
            <a:rect l="l" t="t" r="r" b="b"/>
            <a:pathLst>
              <a:path w="4150634" h="2311938">
                <a:moveTo>
                  <a:pt x="7400" y="14682"/>
                </a:moveTo>
                <a:lnTo>
                  <a:pt x="1411877" y="0"/>
                </a:lnTo>
                <a:lnTo>
                  <a:pt x="4150634" y="2311938"/>
                </a:lnTo>
                <a:lnTo>
                  <a:pt x="0" y="2311938"/>
                </a:lnTo>
                <a:close/>
              </a:path>
            </a:pathLst>
          </a:custGeom>
        </p:spPr>
      </p:pic>
      <p:sp>
        <p:nvSpPr>
          <p:cNvPr id="8" name="标题 7">
            <a:extLst>
              <a:ext uri="{FF2B5EF4-FFF2-40B4-BE49-F238E27FC236}">
                <a16:creationId xmlns:a16="http://schemas.microsoft.com/office/drawing/2014/main" id="{85396DFD-D0F6-4F86-946E-A163F6B5FC2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pic>
        <p:nvPicPr>
          <p:cNvPr id="17" name="图片 16">
            <a:extLst>
              <a:ext uri="{FF2B5EF4-FFF2-40B4-BE49-F238E27FC236}">
                <a16:creationId xmlns:a16="http://schemas.microsoft.com/office/drawing/2014/main" id="{92D2E023-0029-45DB-89FD-673243C0A069}"/>
              </a:ext>
            </a:extLst>
          </p:cNvPr>
          <p:cNvPicPr>
            <a:picLocks noChangeAspect="1"/>
          </p:cNvPicPr>
          <p:nvPr/>
        </p:nvPicPr>
        <p:blipFill>
          <a:blip r:embed="rId2" cstate="print">
            <a:extLst>
              <a:ext uri="{28A0092B-C50C-407E-A947-70E740481C1C}">
                <a14:useLocalDpi xmlns:a14="http://schemas.microsoft.com/office/drawing/2010/main" val="0"/>
              </a:ext>
            </a:extLst>
          </a:blip>
          <a:srcRect b="8050"/>
          <a:stretch>
            <a:fillRect/>
          </a:stretch>
        </p:blipFill>
        <p:spPr>
          <a:xfrm rot="8270201">
            <a:off x="-825578" y="1596047"/>
            <a:ext cx="2995918" cy="5381535"/>
          </a:xfrm>
          <a:custGeom>
            <a:avLst/>
            <a:gdLst>
              <a:gd name="connsiteX0" fmla="*/ 0 w 2995918"/>
              <a:gd name="connsiteY0" fmla="*/ 5381535 h 5381535"/>
              <a:gd name="connsiteX1" fmla="*/ 0 w 2995918"/>
              <a:gd name="connsiteY1" fmla="*/ 0 h 5381535"/>
              <a:gd name="connsiteX2" fmla="*/ 2995918 w 2995918"/>
              <a:gd name="connsiteY2" fmla="*/ 0 h 5381535"/>
              <a:gd name="connsiteX3" fmla="*/ 2995918 w 2995918"/>
              <a:gd name="connsiteY3" fmla="*/ 2073244 h 5381535"/>
            </a:gdLst>
            <a:ahLst/>
            <a:cxnLst>
              <a:cxn ang="0">
                <a:pos x="connsiteX0" y="connsiteY0"/>
              </a:cxn>
              <a:cxn ang="0">
                <a:pos x="connsiteX1" y="connsiteY1"/>
              </a:cxn>
              <a:cxn ang="0">
                <a:pos x="connsiteX2" y="connsiteY2"/>
              </a:cxn>
              <a:cxn ang="0">
                <a:pos x="connsiteX3" y="connsiteY3"/>
              </a:cxn>
            </a:cxnLst>
            <a:rect l="l" t="t" r="r" b="b"/>
            <a:pathLst>
              <a:path w="2995918" h="5381535">
                <a:moveTo>
                  <a:pt x="0" y="5381535"/>
                </a:moveTo>
                <a:lnTo>
                  <a:pt x="0" y="0"/>
                </a:lnTo>
                <a:lnTo>
                  <a:pt x="2995918" y="0"/>
                </a:lnTo>
                <a:lnTo>
                  <a:pt x="2995918" y="2073244"/>
                </a:lnTo>
                <a:close/>
              </a:path>
            </a:pathLst>
          </a:custGeom>
        </p:spPr>
      </p:pic>
      <p:sp>
        <p:nvSpPr>
          <p:cNvPr id="5" name="Text Box 81">
            <a:extLst>
              <a:ext uri="{FF2B5EF4-FFF2-40B4-BE49-F238E27FC236}">
                <a16:creationId xmlns:a16="http://schemas.microsoft.com/office/drawing/2014/main" id="{06F18382-CA0B-4F77-9FBF-2B2EFD195D04}"/>
              </a:ext>
            </a:extLst>
          </p:cNvPr>
          <p:cNvSpPr txBox="1">
            <a:spLocks noChangeArrowheads="1"/>
          </p:cNvSpPr>
          <p:nvPr/>
        </p:nvSpPr>
        <p:spPr bwMode="auto">
          <a:xfrm>
            <a:off x="3712497" y="3407415"/>
            <a:ext cx="5113842" cy="99209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30000"/>
              </a:lnSpc>
              <a:spcBef>
                <a:spcPct val="50000"/>
              </a:spcBef>
              <a:spcAft>
                <a:spcPct val="0"/>
              </a:spcAft>
              <a:buNone/>
              <a:defRPr/>
            </a:pPr>
            <a:r>
              <a:rPr lang="zh-CN" altLang="en-US" sz="1800" dirty="0">
                <a:latin typeface="+mn-ea"/>
                <a:ea typeface="+mn-ea"/>
              </a:rPr>
              <a:t>请输入正文内容请输入正文内容请输入正文内容请输入正文内容请输入正文内容</a:t>
            </a:r>
          </a:p>
        </p:txBody>
      </p:sp>
      <p:sp>
        <p:nvSpPr>
          <p:cNvPr id="6" name="Text Box 83">
            <a:extLst>
              <a:ext uri="{FF2B5EF4-FFF2-40B4-BE49-F238E27FC236}">
                <a16:creationId xmlns:a16="http://schemas.microsoft.com/office/drawing/2014/main" id="{F439A62E-2A28-4DB8-8D8E-E13D6A6C230A}"/>
              </a:ext>
            </a:extLst>
          </p:cNvPr>
          <p:cNvSpPr txBox="1">
            <a:spLocks noChangeArrowheads="1"/>
          </p:cNvSpPr>
          <p:nvPr/>
        </p:nvSpPr>
        <p:spPr bwMode="auto">
          <a:xfrm>
            <a:off x="4545989" y="2315599"/>
            <a:ext cx="3446858" cy="769441"/>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4400" b="1" dirty="0">
                <a:solidFill>
                  <a:schemeClr val="accent1"/>
                </a:solidFill>
                <a:latin typeface="微软雅黑" panose="020B0503020204020204" pitchFamily="34" charset="-122"/>
              </a:rPr>
              <a:t>小标题</a:t>
            </a:r>
            <a:endParaRPr lang="zh-CN" altLang="en-US" sz="4000" b="1" dirty="0">
              <a:solidFill>
                <a:schemeClr val="accent1"/>
              </a:solidFill>
              <a:latin typeface="微软雅黑" panose="020B0503020204020204" pitchFamily="34" charset="-122"/>
            </a:endParaRPr>
          </a:p>
        </p:txBody>
      </p:sp>
      <p:sp>
        <p:nvSpPr>
          <p:cNvPr id="7" name="矩形: 圆角 6">
            <a:extLst>
              <a:ext uri="{FF2B5EF4-FFF2-40B4-BE49-F238E27FC236}">
                <a16:creationId xmlns:a16="http://schemas.microsoft.com/office/drawing/2014/main" id="{405AD87C-8BBB-4193-9EDD-7AD1BD5FEE1A}"/>
              </a:ext>
            </a:extLst>
          </p:cNvPr>
          <p:cNvSpPr/>
          <p:nvPr/>
        </p:nvSpPr>
        <p:spPr>
          <a:xfrm>
            <a:off x="5310854" y="5310388"/>
            <a:ext cx="1917128" cy="51427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rPr>
              <a:t>小标题</a:t>
            </a:r>
          </a:p>
        </p:txBody>
      </p:sp>
      <p:cxnSp>
        <p:nvCxnSpPr>
          <p:cNvPr id="9" name="直接连接符 8">
            <a:extLst>
              <a:ext uri="{FF2B5EF4-FFF2-40B4-BE49-F238E27FC236}">
                <a16:creationId xmlns:a16="http://schemas.microsoft.com/office/drawing/2014/main" id="{E8D17B23-94A7-4D2F-8DBB-3418AC867AD6}"/>
              </a:ext>
            </a:extLst>
          </p:cNvPr>
          <p:cNvCxnSpPr/>
          <p:nvPr/>
        </p:nvCxnSpPr>
        <p:spPr>
          <a:xfrm>
            <a:off x="5981700" y="3214209"/>
            <a:ext cx="622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336F9B2C-74E9-4191-A46B-9725D777D61C}"/>
              </a:ext>
            </a:extLst>
          </p:cNvPr>
          <p:cNvPicPr>
            <a:picLocks noChangeAspect="1"/>
          </p:cNvPicPr>
          <p:nvPr/>
        </p:nvPicPr>
        <p:blipFill>
          <a:blip r:embed="rId3">
            <a:extLst>
              <a:ext uri="{28A0092B-C50C-407E-A947-70E740481C1C}">
                <a14:useLocalDpi xmlns:a14="http://schemas.microsoft.com/office/drawing/2010/main" val="0"/>
              </a:ext>
            </a:extLst>
          </a:blip>
          <a:srcRect l="2235" t="18213" r="68511" b="9914"/>
          <a:stretch>
            <a:fillRect/>
          </a:stretch>
        </p:blipFill>
        <p:spPr>
          <a:xfrm rot="2949417">
            <a:off x="-1536456" y="2921625"/>
            <a:ext cx="4147524" cy="2350875"/>
          </a:xfrm>
          <a:custGeom>
            <a:avLst/>
            <a:gdLst>
              <a:gd name="connsiteX0" fmla="*/ 0 w 4147524"/>
              <a:gd name="connsiteY0" fmla="*/ 92943 h 2350875"/>
              <a:gd name="connsiteX1" fmla="*/ 4087054 w 4147524"/>
              <a:gd name="connsiteY1" fmla="*/ 0 h 2350875"/>
              <a:gd name="connsiteX2" fmla="*/ 4147524 w 4147524"/>
              <a:gd name="connsiteY2" fmla="*/ 2318623 h 2350875"/>
              <a:gd name="connsiteX3" fmla="*/ 2611869 w 4147524"/>
              <a:gd name="connsiteY3" fmla="*/ 2350875 h 2350875"/>
            </a:gdLst>
            <a:ahLst/>
            <a:cxnLst>
              <a:cxn ang="0">
                <a:pos x="connsiteX0" y="connsiteY0"/>
              </a:cxn>
              <a:cxn ang="0">
                <a:pos x="connsiteX1" y="connsiteY1"/>
              </a:cxn>
              <a:cxn ang="0">
                <a:pos x="connsiteX2" y="connsiteY2"/>
              </a:cxn>
              <a:cxn ang="0">
                <a:pos x="connsiteX3" y="connsiteY3"/>
              </a:cxn>
            </a:cxnLst>
            <a:rect l="l" t="t" r="r" b="b"/>
            <a:pathLst>
              <a:path w="4147524" h="2350875">
                <a:moveTo>
                  <a:pt x="0" y="92943"/>
                </a:moveTo>
                <a:lnTo>
                  <a:pt x="4087054" y="0"/>
                </a:lnTo>
                <a:lnTo>
                  <a:pt x="4147524" y="2318623"/>
                </a:lnTo>
                <a:lnTo>
                  <a:pt x="2611869" y="2350875"/>
                </a:lnTo>
                <a:close/>
              </a:path>
            </a:pathLst>
          </a:custGeom>
        </p:spPr>
      </p:pic>
    </p:spTree>
    <p:extLst>
      <p:ext uri="{BB962C8B-B14F-4D97-AF65-F5344CB8AC3E}">
        <p14:creationId xmlns:p14="http://schemas.microsoft.com/office/powerpoint/2010/main" val="125185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9C3F669-658D-4470-8FFE-5FFF375394C6}"/>
              </a:ext>
            </a:extLst>
          </p:cNvPr>
          <p:cNvGrpSpPr/>
          <p:nvPr/>
        </p:nvGrpSpPr>
        <p:grpSpPr>
          <a:xfrm>
            <a:off x="5120251" y="3429000"/>
            <a:ext cx="5737849" cy="2215991"/>
            <a:chOff x="5279849" y="3212545"/>
            <a:chExt cx="5737849" cy="2215991"/>
          </a:xfrm>
        </p:grpSpPr>
        <p:sp>
          <p:nvSpPr>
            <p:cNvPr id="9" name="文本框 8">
              <a:extLst>
                <a:ext uri="{FF2B5EF4-FFF2-40B4-BE49-F238E27FC236}">
                  <a16:creationId xmlns:a16="http://schemas.microsoft.com/office/drawing/2014/main" id="{38BD7057-B59D-419B-8F85-5860E2F117CA}"/>
                </a:ext>
              </a:extLst>
            </p:cNvPr>
            <p:cNvSpPr txBox="1"/>
            <p:nvPr/>
          </p:nvSpPr>
          <p:spPr>
            <a:xfrm>
              <a:off x="8713442" y="3212545"/>
              <a:ext cx="2304256" cy="2215991"/>
            </a:xfrm>
            <a:prstGeom prst="rect">
              <a:avLst/>
            </a:prstGeom>
            <a:noFill/>
          </p:spPr>
          <p:txBody>
            <a:bodyPr wrap="square" rtlCol="0">
              <a:spAutoFit/>
            </a:bodyPr>
            <a:lstStyle/>
            <a:p>
              <a:pPr algn="ctr"/>
              <a:r>
                <a:rPr lang="en-US" altLang="zh-CN" sz="13800" dirty="0">
                  <a:gradFill flip="none" rotWithShape="1">
                    <a:gsLst>
                      <a:gs pos="50000">
                        <a:schemeClr val="accent1"/>
                      </a:gs>
                      <a:gs pos="50000">
                        <a:schemeClr val="accent2"/>
                      </a:gs>
                    </a:gsLst>
                    <a:lin ang="5400000" scaled="1"/>
                    <a:tileRect/>
                  </a:gradFill>
                  <a:latin typeface="Impact" panose="020B0806030902050204" pitchFamily="34" charset="0"/>
                </a:rPr>
                <a:t>02</a:t>
              </a:r>
              <a:endParaRPr lang="zh-CN" altLang="en-US" sz="13800" dirty="0">
                <a:gradFill flip="none" rotWithShape="1">
                  <a:gsLst>
                    <a:gs pos="50000">
                      <a:schemeClr val="accent1"/>
                    </a:gs>
                    <a:gs pos="50000">
                      <a:schemeClr val="accent2"/>
                    </a:gs>
                  </a:gsLst>
                  <a:lin ang="5400000" scaled="1"/>
                  <a:tileRect/>
                </a:gradFill>
                <a:latin typeface="Impact" panose="020B0806030902050204" pitchFamily="34" charset="0"/>
              </a:endParaRPr>
            </a:p>
          </p:txBody>
        </p:sp>
        <p:grpSp>
          <p:nvGrpSpPr>
            <p:cNvPr id="22" name="组合 21">
              <a:extLst>
                <a:ext uri="{FF2B5EF4-FFF2-40B4-BE49-F238E27FC236}">
                  <a16:creationId xmlns:a16="http://schemas.microsoft.com/office/drawing/2014/main" id="{8E6965C7-BEC3-43C8-876A-BB7568D45D3B}"/>
                </a:ext>
              </a:extLst>
            </p:cNvPr>
            <p:cNvGrpSpPr/>
            <p:nvPr/>
          </p:nvGrpSpPr>
          <p:grpSpPr>
            <a:xfrm>
              <a:off x="5279849" y="3728483"/>
              <a:ext cx="3672409" cy="1288209"/>
              <a:chOff x="5279849" y="3728483"/>
              <a:chExt cx="3672409" cy="1288209"/>
            </a:xfrm>
          </p:grpSpPr>
          <p:sp>
            <p:nvSpPr>
              <p:cNvPr id="10" name="文本框 9">
                <a:extLst>
                  <a:ext uri="{FF2B5EF4-FFF2-40B4-BE49-F238E27FC236}">
                    <a16:creationId xmlns:a16="http://schemas.microsoft.com/office/drawing/2014/main" id="{0ACAD4FA-778E-4AF6-8F60-F60306F0F01D}"/>
                  </a:ext>
                </a:extLst>
              </p:cNvPr>
              <p:cNvSpPr txBox="1"/>
              <p:nvPr/>
            </p:nvSpPr>
            <p:spPr>
              <a:xfrm>
                <a:off x="5279849" y="3728483"/>
                <a:ext cx="3672408" cy="769441"/>
              </a:xfrm>
              <a:prstGeom prst="rect">
                <a:avLst/>
              </a:prstGeom>
              <a:noFill/>
            </p:spPr>
            <p:txBody>
              <a:bodyPr wrap="square" lIns="0" rtlCol="0">
                <a:spAutoFit/>
              </a:bodyPr>
              <a:lstStyle/>
              <a:p>
                <a:r>
                  <a:rPr lang="zh-CN" altLang="en-US" sz="4400" b="1" dirty="0">
                    <a:solidFill>
                      <a:schemeClr val="accent1"/>
                    </a:solidFill>
                    <a:latin typeface="+mj-ea"/>
                    <a:ea typeface="+mj-ea"/>
                  </a:rPr>
                  <a:t>请输大标题</a:t>
                </a:r>
              </a:p>
            </p:txBody>
          </p:sp>
          <p:cxnSp>
            <p:nvCxnSpPr>
              <p:cNvPr id="12" name="直接连接符 11">
                <a:extLst>
                  <a:ext uri="{FF2B5EF4-FFF2-40B4-BE49-F238E27FC236}">
                    <a16:creationId xmlns:a16="http://schemas.microsoft.com/office/drawing/2014/main" id="{78B8A85F-C690-4C01-AEB9-A8FD022D1E00}"/>
                  </a:ext>
                </a:extLst>
              </p:cNvPr>
              <p:cNvCxnSpPr/>
              <p:nvPr/>
            </p:nvCxnSpPr>
            <p:spPr>
              <a:xfrm>
                <a:off x="5279849" y="4602020"/>
                <a:ext cx="3672408" cy="0"/>
              </a:xfrm>
              <a:prstGeom prst="line">
                <a:avLst/>
              </a:prstGeom>
              <a:ln w="3175">
                <a:solidFill>
                  <a:schemeClr val="accent1">
                    <a:shade val="95000"/>
                    <a:satMod val="105000"/>
                    <a:alpha val="82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9A71AF3-AD68-4EDE-B558-AEDA4472660D}"/>
                  </a:ext>
                </a:extLst>
              </p:cNvPr>
              <p:cNvCxnSpPr/>
              <p:nvPr/>
            </p:nvCxnSpPr>
            <p:spPr>
              <a:xfrm>
                <a:off x="5279849" y="5016692"/>
                <a:ext cx="3672408" cy="0"/>
              </a:xfrm>
              <a:prstGeom prst="line">
                <a:avLst/>
              </a:prstGeom>
              <a:ln w="3175">
                <a:solidFill>
                  <a:schemeClr val="accent2">
                    <a:alpha val="82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54B57D7-C2E9-4D2D-9DD7-EE7FF79CAF02}"/>
                  </a:ext>
                </a:extLst>
              </p:cNvPr>
              <p:cNvSpPr txBox="1"/>
              <p:nvPr/>
            </p:nvSpPr>
            <p:spPr>
              <a:xfrm>
                <a:off x="5279850" y="4624690"/>
                <a:ext cx="3672408" cy="369332"/>
              </a:xfrm>
              <a:prstGeom prst="rect">
                <a:avLst/>
              </a:prstGeom>
              <a:noFill/>
            </p:spPr>
            <p:txBody>
              <a:bodyPr wrap="square" lIns="0" rtlCol="0">
                <a:spAutoFit/>
              </a:bodyPr>
              <a:lstStyle/>
              <a:p>
                <a:r>
                  <a:rPr lang="en-US" altLang="zh-CN" dirty="0">
                    <a:solidFill>
                      <a:schemeClr val="accent2"/>
                    </a:solidFill>
                    <a:latin typeface="+mn-ea"/>
                  </a:rPr>
                  <a:t>Please enter the headline </a:t>
                </a:r>
                <a:endParaRPr lang="zh-CN" altLang="en-US" sz="1800" dirty="0">
                  <a:solidFill>
                    <a:schemeClr val="accent2"/>
                  </a:solidFill>
                  <a:latin typeface="+mn-ea"/>
                </a:endParaRPr>
              </a:p>
            </p:txBody>
          </p:sp>
        </p:grpSp>
      </p:grpSp>
      <p:pic>
        <p:nvPicPr>
          <p:cNvPr id="20" name="图片占位符 19">
            <a:extLst>
              <a:ext uri="{FF2B5EF4-FFF2-40B4-BE49-F238E27FC236}">
                <a16:creationId xmlns:a16="http://schemas.microsoft.com/office/drawing/2014/main" id="{B973723E-A31F-4125-B12D-7E46E29936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810" b="41810"/>
          <a:stretch>
            <a:fillRect/>
          </a:stretch>
        </p:blipFill>
        <p:spPr/>
      </p:pic>
      <p:pic>
        <p:nvPicPr>
          <p:cNvPr id="15" name="图片 14">
            <a:extLst>
              <a:ext uri="{FF2B5EF4-FFF2-40B4-BE49-F238E27FC236}">
                <a16:creationId xmlns:a16="http://schemas.microsoft.com/office/drawing/2014/main" id="{20FD4ED7-B2D0-4CD7-B6DE-6307F532E304}"/>
              </a:ext>
            </a:extLst>
          </p:cNvPr>
          <p:cNvPicPr>
            <a:picLocks noChangeAspect="1"/>
          </p:cNvPicPr>
          <p:nvPr/>
        </p:nvPicPr>
        <p:blipFill>
          <a:blip r:embed="rId3"/>
          <a:srcRect b="49929"/>
          <a:stretch>
            <a:fillRect/>
          </a:stretch>
        </p:blipFill>
        <p:spPr>
          <a:xfrm>
            <a:off x="-230740" y="4619764"/>
            <a:ext cx="4470142" cy="2238237"/>
          </a:xfrm>
          <a:custGeom>
            <a:avLst/>
            <a:gdLst>
              <a:gd name="connsiteX0" fmla="*/ 0 w 4470142"/>
              <a:gd name="connsiteY0" fmla="*/ 0 h 2238237"/>
              <a:gd name="connsiteX1" fmla="*/ 4470142 w 4470142"/>
              <a:gd name="connsiteY1" fmla="*/ 0 h 2238237"/>
              <a:gd name="connsiteX2" fmla="*/ 4470142 w 4470142"/>
              <a:gd name="connsiteY2" fmla="*/ 2238237 h 2238237"/>
              <a:gd name="connsiteX3" fmla="*/ 0 w 4470142"/>
              <a:gd name="connsiteY3" fmla="*/ 2238237 h 2238237"/>
            </a:gdLst>
            <a:ahLst/>
            <a:cxnLst>
              <a:cxn ang="0">
                <a:pos x="connsiteX0" y="connsiteY0"/>
              </a:cxn>
              <a:cxn ang="0">
                <a:pos x="connsiteX1" y="connsiteY1"/>
              </a:cxn>
              <a:cxn ang="0">
                <a:pos x="connsiteX2" y="connsiteY2"/>
              </a:cxn>
              <a:cxn ang="0">
                <a:pos x="connsiteX3" y="connsiteY3"/>
              </a:cxn>
            </a:cxnLst>
            <a:rect l="l" t="t" r="r" b="b"/>
            <a:pathLst>
              <a:path w="4470142" h="2238237">
                <a:moveTo>
                  <a:pt x="0" y="0"/>
                </a:moveTo>
                <a:lnTo>
                  <a:pt x="4470142" y="0"/>
                </a:lnTo>
                <a:lnTo>
                  <a:pt x="4470142" y="2238237"/>
                </a:lnTo>
                <a:lnTo>
                  <a:pt x="0" y="2238237"/>
                </a:lnTo>
                <a:close/>
              </a:path>
            </a:pathLst>
          </a:custGeom>
        </p:spPr>
      </p:pic>
    </p:spTree>
    <p:extLst>
      <p:ext uri="{BB962C8B-B14F-4D97-AF65-F5344CB8AC3E}">
        <p14:creationId xmlns:p14="http://schemas.microsoft.com/office/powerpoint/2010/main" val="198713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56B4183-C107-435A-995B-6F64C31596AD}"/>
              </a:ext>
            </a:extLst>
          </p:cNvPr>
          <p:cNvSpPr/>
          <p:nvPr/>
        </p:nvSpPr>
        <p:spPr>
          <a:xfrm>
            <a:off x="5375920" y="1511040"/>
            <a:ext cx="1440160" cy="576064"/>
          </a:xfrm>
          <a:prstGeom prst="rect">
            <a:avLst/>
          </a:prstGeom>
          <a:solidFill>
            <a:schemeClr val="accent1"/>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XX</a:t>
            </a:r>
            <a:r>
              <a:rPr lang="zh-CN" altLang="en-US" b="1" dirty="0">
                <a:solidFill>
                  <a:schemeClr val="bg1"/>
                </a:solidFill>
                <a:latin typeface="微软雅黑" panose="020B0503020204020204" pitchFamily="34" charset="-122"/>
                <a:ea typeface="微软雅黑" panose="020B0503020204020204" pitchFamily="34" charset="-122"/>
              </a:rPr>
              <a:t>学院</a:t>
            </a:r>
          </a:p>
        </p:txBody>
      </p:sp>
      <p:cxnSp>
        <p:nvCxnSpPr>
          <p:cNvPr id="24" name="肘形连接符 22">
            <a:extLst>
              <a:ext uri="{FF2B5EF4-FFF2-40B4-BE49-F238E27FC236}">
                <a16:creationId xmlns:a16="http://schemas.microsoft.com/office/drawing/2014/main" id="{6E5CA918-BE92-4451-9952-602C9CB0D607}"/>
              </a:ext>
            </a:extLst>
          </p:cNvPr>
          <p:cNvCxnSpPr>
            <a:stCxn id="6" idx="2"/>
            <a:endCxn id="8" idx="0"/>
          </p:cNvCxnSpPr>
          <p:nvPr/>
        </p:nvCxnSpPr>
        <p:spPr>
          <a:xfrm rot="5400000">
            <a:off x="3750722" y="523880"/>
            <a:ext cx="782054" cy="3908503"/>
          </a:xfrm>
          <a:prstGeom prst="bentConnector3">
            <a:avLst/>
          </a:prstGeom>
          <a:ln>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6" name="肘形连接符 24">
            <a:extLst>
              <a:ext uri="{FF2B5EF4-FFF2-40B4-BE49-F238E27FC236}">
                <a16:creationId xmlns:a16="http://schemas.microsoft.com/office/drawing/2014/main" id="{B8B76427-2765-4359-8907-347F21E5E1FE}"/>
              </a:ext>
            </a:extLst>
          </p:cNvPr>
          <p:cNvCxnSpPr>
            <a:stCxn id="6" idx="2"/>
            <a:endCxn id="7" idx="0"/>
          </p:cNvCxnSpPr>
          <p:nvPr/>
        </p:nvCxnSpPr>
        <p:spPr>
          <a:xfrm rot="5400000">
            <a:off x="5046633" y="1819791"/>
            <a:ext cx="782054" cy="1316680"/>
          </a:xfrm>
          <a:prstGeom prst="bentConnector3">
            <a:avLst>
              <a:gd name="adj1" fmla="val 50000"/>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肘形连接符 25">
            <a:extLst>
              <a:ext uri="{FF2B5EF4-FFF2-40B4-BE49-F238E27FC236}">
                <a16:creationId xmlns:a16="http://schemas.microsoft.com/office/drawing/2014/main" id="{554FF59A-0EB8-4518-966C-B3059519D309}"/>
              </a:ext>
            </a:extLst>
          </p:cNvPr>
          <p:cNvCxnSpPr>
            <a:stCxn id="6" idx="2"/>
            <a:endCxn id="10" idx="0"/>
          </p:cNvCxnSpPr>
          <p:nvPr/>
        </p:nvCxnSpPr>
        <p:spPr>
          <a:xfrm rot="16200000" flipH="1">
            <a:off x="6342297" y="1840806"/>
            <a:ext cx="782054" cy="1274649"/>
          </a:xfrm>
          <a:prstGeom prst="bentConnector3">
            <a:avLst>
              <a:gd name="adj1" fmla="val 50000"/>
            </a:avLst>
          </a:prstGeom>
          <a:ln>
            <a:solidFill>
              <a:schemeClr val="accent5"/>
            </a:solidFill>
          </a:ln>
          <a:effectLst/>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477ACF94-B4D3-4111-A7C7-E118F189F1BC}"/>
              </a:ext>
            </a:extLst>
          </p:cNvPr>
          <p:cNvGrpSpPr/>
          <p:nvPr/>
        </p:nvGrpSpPr>
        <p:grpSpPr>
          <a:xfrm>
            <a:off x="3805387" y="2869158"/>
            <a:ext cx="1947866" cy="2375261"/>
            <a:chOff x="4455415" y="2869158"/>
            <a:chExt cx="1947866" cy="2375261"/>
          </a:xfrm>
        </p:grpSpPr>
        <p:sp>
          <p:nvSpPr>
            <p:cNvPr id="7" name="矩形 6">
              <a:extLst>
                <a:ext uri="{FF2B5EF4-FFF2-40B4-BE49-F238E27FC236}">
                  <a16:creationId xmlns:a16="http://schemas.microsoft.com/office/drawing/2014/main" id="{0B78E73D-7ABB-42AD-B42C-D15BFB688A86}"/>
                </a:ext>
              </a:extLst>
            </p:cNvPr>
            <p:cNvSpPr/>
            <p:nvPr/>
          </p:nvSpPr>
          <p:spPr>
            <a:xfrm>
              <a:off x="4709268" y="2869158"/>
              <a:ext cx="1440160" cy="432048"/>
            </a:xfrm>
            <a:prstGeom prst="rect">
              <a:avLst/>
            </a:prstGeom>
            <a:solidFill>
              <a:schemeClr val="accent4"/>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院系</a:t>
              </a: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1" name="肘形连接符 29">
              <a:extLst>
                <a:ext uri="{FF2B5EF4-FFF2-40B4-BE49-F238E27FC236}">
                  <a16:creationId xmlns:a16="http://schemas.microsoft.com/office/drawing/2014/main" id="{28AED329-29DC-4A62-BC2C-9AD02C059874}"/>
                </a:ext>
              </a:extLst>
            </p:cNvPr>
            <p:cNvCxnSpPr>
              <a:cxnSpLocks/>
              <a:stCxn id="7" idx="2"/>
              <a:endCxn id="13" idx="0"/>
            </p:cNvCxnSpPr>
            <p:nvPr/>
          </p:nvCxnSpPr>
          <p:spPr>
            <a:xfrm rot="5400000">
              <a:off x="5047998" y="3423912"/>
              <a:ext cx="504056" cy="258644"/>
            </a:xfrm>
            <a:prstGeom prst="bentConnector3">
              <a:avLst>
                <a:gd name="adj1" fmla="val 50000"/>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32" name="肘形连接符 30">
              <a:extLst>
                <a:ext uri="{FF2B5EF4-FFF2-40B4-BE49-F238E27FC236}">
                  <a16:creationId xmlns:a16="http://schemas.microsoft.com/office/drawing/2014/main" id="{F965DB84-503F-4DFF-BD6D-DC621F538DE5}"/>
                </a:ext>
              </a:extLst>
            </p:cNvPr>
            <p:cNvCxnSpPr>
              <a:cxnSpLocks/>
              <a:stCxn id="7" idx="2"/>
              <a:endCxn id="14" idx="0"/>
            </p:cNvCxnSpPr>
            <p:nvPr/>
          </p:nvCxnSpPr>
          <p:spPr>
            <a:xfrm rot="16200000" flipH="1">
              <a:off x="5306642" y="3423911"/>
              <a:ext cx="504056" cy="258645"/>
            </a:xfrm>
            <a:prstGeom prst="bentConnector3">
              <a:avLst>
                <a:gd name="adj1" fmla="val 50000"/>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33" name="肘形连接符 31">
              <a:extLst>
                <a:ext uri="{FF2B5EF4-FFF2-40B4-BE49-F238E27FC236}">
                  <a16:creationId xmlns:a16="http://schemas.microsoft.com/office/drawing/2014/main" id="{D1CDBE97-63F5-4DB3-8869-FD56E6EF0B67}"/>
                </a:ext>
              </a:extLst>
            </p:cNvPr>
            <p:cNvCxnSpPr>
              <a:cxnSpLocks/>
              <a:stCxn id="7" idx="2"/>
              <a:endCxn id="15" idx="0"/>
            </p:cNvCxnSpPr>
            <p:nvPr/>
          </p:nvCxnSpPr>
          <p:spPr>
            <a:xfrm rot="16200000" flipH="1">
              <a:off x="5565286" y="3165267"/>
              <a:ext cx="504056" cy="775933"/>
            </a:xfrm>
            <a:prstGeom prst="bentConnector3">
              <a:avLst>
                <a:gd name="adj1" fmla="val 50000"/>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grpSp>
          <p:nvGrpSpPr>
            <p:cNvPr id="54" name="组合 53">
              <a:extLst>
                <a:ext uri="{FF2B5EF4-FFF2-40B4-BE49-F238E27FC236}">
                  <a16:creationId xmlns:a16="http://schemas.microsoft.com/office/drawing/2014/main" id="{ECB7DDA9-D8D6-4D7B-8D20-DB874670A974}"/>
                </a:ext>
              </a:extLst>
            </p:cNvPr>
            <p:cNvGrpSpPr/>
            <p:nvPr/>
          </p:nvGrpSpPr>
          <p:grpSpPr>
            <a:xfrm>
              <a:off x="4455415" y="3805262"/>
              <a:ext cx="1947866" cy="1439157"/>
              <a:chOff x="4455415" y="3805262"/>
              <a:chExt cx="1947866" cy="1439157"/>
            </a:xfrm>
          </p:grpSpPr>
          <p:sp>
            <p:nvSpPr>
              <p:cNvPr id="13" name="矩形 12">
                <a:extLst>
                  <a:ext uri="{FF2B5EF4-FFF2-40B4-BE49-F238E27FC236}">
                    <a16:creationId xmlns:a16="http://schemas.microsoft.com/office/drawing/2014/main" id="{CF153688-6266-4412-841F-D1993A469EDF}"/>
                  </a:ext>
                </a:extLst>
              </p:cNvPr>
              <p:cNvSpPr/>
              <p:nvPr/>
            </p:nvSpPr>
            <p:spPr>
              <a:xfrm>
                <a:off x="4972704" y="3805262"/>
                <a:ext cx="396000" cy="1439157"/>
              </a:xfrm>
              <a:prstGeom prst="rect">
                <a:avLst/>
              </a:prstGeom>
              <a:solidFill>
                <a:schemeClr val="accent4"/>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4" name="矩形 13">
                <a:extLst>
                  <a:ext uri="{FF2B5EF4-FFF2-40B4-BE49-F238E27FC236}">
                    <a16:creationId xmlns:a16="http://schemas.microsoft.com/office/drawing/2014/main" id="{FA4C446A-FA74-4994-98F5-ED9769803D89}"/>
                  </a:ext>
                </a:extLst>
              </p:cNvPr>
              <p:cNvSpPr/>
              <p:nvPr/>
            </p:nvSpPr>
            <p:spPr>
              <a:xfrm>
                <a:off x="5489993" y="3805262"/>
                <a:ext cx="396000" cy="1439157"/>
              </a:xfrm>
              <a:prstGeom prst="rect">
                <a:avLst/>
              </a:prstGeom>
              <a:solidFill>
                <a:schemeClr val="accent4"/>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5" name="矩形 14">
                <a:extLst>
                  <a:ext uri="{FF2B5EF4-FFF2-40B4-BE49-F238E27FC236}">
                    <a16:creationId xmlns:a16="http://schemas.microsoft.com/office/drawing/2014/main" id="{8D862610-0BFE-4474-856F-1B22281A9472}"/>
                  </a:ext>
                </a:extLst>
              </p:cNvPr>
              <p:cNvSpPr/>
              <p:nvPr/>
            </p:nvSpPr>
            <p:spPr>
              <a:xfrm>
                <a:off x="6007281" y="3805262"/>
                <a:ext cx="396000" cy="1439157"/>
              </a:xfrm>
              <a:prstGeom prst="rect">
                <a:avLst/>
              </a:prstGeom>
              <a:solidFill>
                <a:schemeClr val="accent4"/>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47" name="矩形 46">
                <a:extLst>
                  <a:ext uri="{FF2B5EF4-FFF2-40B4-BE49-F238E27FC236}">
                    <a16:creationId xmlns:a16="http://schemas.microsoft.com/office/drawing/2014/main" id="{45C3C934-778B-4510-965F-640D950FED10}"/>
                  </a:ext>
                </a:extLst>
              </p:cNvPr>
              <p:cNvSpPr/>
              <p:nvPr/>
            </p:nvSpPr>
            <p:spPr>
              <a:xfrm>
                <a:off x="4455415" y="3805262"/>
                <a:ext cx="396000" cy="1439157"/>
              </a:xfrm>
              <a:prstGeom prst="rect">
                <a:avLst/>
              </a:prstGeom>
              <a:solidFill>
                <a:schemeClr val="accent4"/>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grpSp>
        <p:cxnSp>
          <p:nvCxnSpPr>
            <p:cNvPr id="48" name="肘形连接符 63">
              <a:extLst>
                <a:ext uri="{FF2B5EF4-FFF2-40B4-BE49-F238E27FC236}">
                  <a16:creationId xmlns:a16="http://schemas.microsoft.com/office/drawing/2014/main" id="{637B9B01-E971-4A5D-9AB2-642E1012F52A}"/>
                </a:ext>
              </a:extLst>
            </p:cNvPr>
            <p:cNvCxnSpPr>
              <a:cxnSpLocks/>
              <a:stCxn id="7" idx="2"/>
              <a:endCxn id="47" idx="0"/>
            </p:cNvCxnSpPr>
            <p:nvPr/>
          </p:nvCxnSpPr>
          <p:spPr>
            <a:xfrm rot="5400000">
              <a:off x="4789354" y="3165268"/>
              <a:ext cx="504056" cy="775933"/>
            </a:xfrm>
            <a:prstGeom prst="bentConnector3">
              <a:avLst>
                <a:gd name="adj1" fmla="val 50000"/>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6A41877E-6B00-41E3-A86A-A63291717325}"/>
              </a:ext>
            </a:extLst>
          </p:cNvPr>
          <p:cNvGrpSpPr/>
          <p:nvPr/>
        </p:nvGrpSpPr>
        <p:grpSpPr>
          <a:xfrm>
            <a:off x="8988045" y="2869158"/>
            <a:ext cx="1978400" cy="2375261"/>
            <a:chOff x="9181691" y="2869158"/>
            <a:chExt cx="1978400" cy="2375261"/>
          </a:xfrm>
        </p:grpSpPr>
        <p:grpSp>
          <p:nvGrpSpPr>
            <p:cNvPr id="36" name="组合 35">
              <a:extLst>
                <a:ext uri="{FF2B5EF4-FFF2-40B4-BE49-F238E27FC236}">
                  <a16:creationId xmlns:a16="http://schemas.microsoft.com/office/drawing/2014/main" id="{FBB320CF-DB0F-4B2B-8844-577DF3709E18}"/>
                </a:ext>
              </a:extLst>
            </p:cNvPr>
            <p:cNvGrpSpPr/>
            <p:nvPr/>
          </p:nvGrpSpPr>
          <p:grpSpPr>
            <a:xfrm>
              <a:off x="9181691" y="3805262"/>
              <a:ext cx="1978400" cy="1439157"/>
              <a:chOff x="9181691" y="3805262"/>
              <a:chExt cx="1978400" cy="1439157"/>
            </a:xfrm>
          </p:grpSpPr>
          <p:sp>
            <p:nvSpPr>
              <p:cNvPr id="21" name="矩形 20">
                <a:extLst>
                  <a:ext uri="{FF2B5EF4-FFF2-40B4-BE49-F238E27FC236}">
                    <a16:creationId xmlns:a16="http://schemas.microsoft.com/office/drawing/2014/main" id="{9312D19C-CBAB-4358-805A-2EA6F569AE25}"/>
                  </a:ext>
                </a:extLst>
              </p:cNvPr>
              <p:cNvSpPr/>
              <p:nvPr/>
            </p:nvSpPr>
            <p:spPr>
              <a:xfrm>
                <a:off x="9181691" y="3805262"/>
                <a:ext cx="396000" cy="1439157"/>
              </a:xfrm>
              <a:prstGeom prst="rect">
                <a:avLst/>
              </a:prstGeom>
              <a:solidFill>
                <a:srgbClr val="CCAF00"/>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22" name="矩形 21">
                <a:extLst>
                  <a:ext uri="{FF2B5EF4-FFF2-40B4-BE49-F238E27FC236}">
                    <a16:creationId xmlns:a16="http://schemas.microsoft.com/office/drawing/2014/main" id="{2FBB697C-C8F5-4F74-8439-806E70E8FB80}"/>
                  </a:ext>
                </a:extLst>
              </p:cNvPr>
              <p:cNvSpPr/>
              <p:nvPr/>
            </p:nvSpPr>
            <p:spPr>
              <a:xfrm>
                <a:off x="9709158" y="3805262"/>
                <a:ext cx="396000" cy="1439157"/>
              </a:xfrm>
              <a:prstGeom prst="rect">
                <a:avLst/>
              </a:prstGeom>
              <a:solidFill>
                <a:srgbClr val="CCAF00"/>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23" name="矩形 22">
                <a:extLst>
                  <a:ext uri="{FF2B5EF4-FFF2-40B4-BE49-F238E27FC236}">
                    <a16:creationId xmlns:a16="http://schemas.microsoft.com/office/drawing/2014/main" id="{D9D9C0B3-B9DD-4908-85FC-E34A40A87B83}"/>
                  </a:ext>
                </a:extLst>
              </p:cNvPr>
              <p:cNvSpPr/>
              <p:nvPr/>
            </p:nvSpPr>
            <p:spPr>
              <a:xfrm>
                <a:off x="10236625" y="3805262"/>
                <a:ext cx="396000" cy="1439157"/>
              </a:xfrm>
              <a:prstGeom prst="rect">
                <a:avLst/>
              </a:prstGeom>
              <a:solidFill>
                <a:srgbClr val="CCAF00"/>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49" name="矩形 48">
                <a:extLst>
                  <a:ext uri="{FF2B5EF4-FFF2-40B4-BE49-F238E27FC236}">
                    <a16:creationId xmlns:a16="http://schemas.microsoft.com/office/drawing/2014/main" id="{427A60BD-7109-42E2-9273-6CA69C6496A2}"/>
                  </a:ext>
                </a:extLst>
              </p:cNvPr>
              <p:cNvSpPr/>
              <p:nvPr/>
            </p:nvSpPr>
            <p:spPr>
              <a:xfrm>
                <a:off x="10764091" y="3805262"/>
                <a:ext cx="396000" cy="1439157"/>
              </a:xfrm>
              <a:prstGeom prst="rect">
                <a:avLst/>
              </a:prstGeom>
              <a:solidFill>
                <a:srgbClr val="CCAF00"/>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grpSp>
        <p:grpSp>
          <p:nvGrpSpPr>
            <p:cNvPr id="60" name="组合 59">
              <a:extLst>
                <a:ext uri="{FF2B5EF4-FFF2-40B4-BE49-F238E27FC236}">
                  <a16:creationId xmlns:a16="http://schemas.microsoft.com/office/drawing/2014/main" id="{EE97B0E1-DB67-4245-A0A6-2BA87A9C16A1}"/>
                </a:ext>
              </a:extLst>
            </p:cNvPr>
            <p:cNvGrpSpPr/>
            <p:nvPr/>
          </p:nvGrpSpPr>
          <p:grpSpPr>
            <a:xfrm>
              <a:off x="9379691" y="2869158"/>
              <a:ext cx="1582400" cy="936105"/>
              <a:chOff x="9379691" y="2869158"/>
              <a:chExt cx="1582400" cy="936105"/>
            </a:xfrm>
          </p:grpSpPr>
          <p:cxnSp>
            <p:nvCxnSpPr>
              <p:cNvPr id="25" name="肘形连接符 23">
                <a:extLst>
                  <a:ext uri="{FF2B5EF4-FFF2-40B4-BE49-F238E27FC236}">
                    <a16:creationId xmlns:a16="http://schemas.microsoft.com/office/drawing/2014/main" id="{2680219C-B546-487B-B631-34D65C0DD844}"/>
                  </a:ext>
                </a:extLst>
              </p:cNvPr>
              <p:cNvCxnSpPr>
                <a:cxnSpLocks/>
                <a:stCxn id="9" idx="2"/>
                <a:endCxn id="21" idx="0"/>
              </p:cNvCxnSpPr>
              <p:nvPr/>
            </p:nvCxnSpPr>
            <p:spPr>
              <a:xfrm rot="5400000">
                <a:off x="9523263" y="3157634"/>
                <a:ext cx="504056" cy="791200"/>
              </a:xfrm>
              <a:prstGeom prst="bentConnector3">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39" name="肘形连接符 37">
                <a:extLst>
                  <a:ext uri="{FF2B5EF4-FFF2-40B4-BE49-F238E27FC236}">
                    <a16:creationId xmlns:a16="http://schemas.microsoft.com/office/drawing/2014/main" id="{49685FFC-06C9-4DEF-951C-6E9BE900F848}"/>
                  </a:ext>
                </a:extLst>
              </p:cNvPr>
              <p:cNvCxnSpPr>
                <a:cxnSpLocks/>
                <a:stCxn id="9" idx="2"/>
                <a:endCxn id="22" idx="0"/>
              </p:cNvCxnSpPr>
              <p:nvPr/>
            </p:nvCxnSpPr>
            <p:spPr>
              <a:xfrm rot="5400000">
                <a:off x="9786997" y="3421368"/>
                <a:ext cx="504056" cy="263733"/>
              </a:xfrm>
              <a:prstGeom prst="bentConnector3">
                <a:avLst>
                  <a:gd name="adj1" fmla="val 50000"/>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40" name="肘形连接符 38">
                <a:extLst>
                  <a:ext uri="{FF2B5EF4-FFF2-40B4-BE49-F238E27FC236}">
                    <a16:creationId xmlns:a16="http://schemas.microsoft.com/office/drawing/2014/main" id="{57978B5D-1EC1-4471-8AC4-3F7DEC11DFC1}"/>
                  </a:ext>
                </a:extLst>
              </p:cNvPr>
              <p:cNvCxnSpPr>
                <a:cxnSpLocks/>
                <a:stCxn id="9" idx="2"/>
                <a:endCxn id="23" idx="0"/>
              </p:cNvCxnSpPr>
              <p:nvPr/>
            </p:nvCxnSpPr>
            <p:spPr>
              <a:xfrm rot="16200000" flipH="1">
                <a:off x="10050730" y="3421367"/>
                <a:ext cx="504056" cy="263734"/>
              </a:xfrm>
              <a:prstGeom prst="bentConnector3">
                <a:avLst>
                  <a:gd name="adj1" fmla="val 50000"/>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3FB87CEB-F198-4EF7-A021-7A07322CAB94}"/>
                  </a:ext>
                </a:extLst>
              </p:cNvPr>
              <p:cNvSpPr/>
              <p:nvPr/>
            </p:nvSpPr>
            <p:spPr>
              <a:xfrm>
                <a:off x="9450811" y="2869158"/>
                <a:ext cx="1440160" cy="432048"/>
              </a:xfrm>
              <a:prstGeom prst="rect">
                <a:avLst/>
              </a:prstGeom>
              <a:solidFill>
                <a:srgbClr val="CCAF00"/>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院系</a:t>
                </a: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50" name="肘形连接符 47">
                <a:extLst>
                  <a:ext uri="{FF2B5EF4-FFF2-40B4-BE49-F238E27FC236}">
                    <a16:creationId xmlns:a16="http://schemas.microsoft.com/office/drawing/2014/main" id="{1B8863C8-5565-4B36-A1EE-4C4A21CC7F7E}"/>
                  </a:ext>
                </a:extLst>
              </p:cNvPr>
              <p:cNvCxnSpPr>
                <a:cxnSpLocks/>
                <a:stCxn id="9" idx="2"/>
                <a:endCxn id="49" idx="0"/>
              </p:cNvCxnSpPr>
              <p:nvPr/>
            </p:nvCxnSpPr>
            <p:spPr>
              <a:xfrm rot="16200000" flipH="1">
                <a:off x="10314463" y="3157634"/>
                <a:ext cx="504056" cy="791200"/>
              </a:xfrm>
              <a:prstGeom prst="bentConnector3">
                <a:avLst>
                  <a:gd name="adj1" fmla="val 50000"/>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grpSp>
      </p:grpSp>
      <p:grpSp>
        <p:nvGrpSpPr>
          <p:cNvPr id="57" name="组合 56">
            <a:extLst>
              <a:ext uri="{FF2B5EF4-FFF2-40B4-BE49-F238E27FC236}">
                <a16:creationId xmlns:a16="http://schemas.microsoft.com/office/drawing/2014/main" id="{D8798838-5A4D-4059-A101-327AC3F226ED}"/>
              </a:ext>
            </a:extLst>
          </p:cNvPr>
          <p:cNvGrpSpPr/>
          <p:nvPr/>
        </p:nvGrpSpPr>
        <p:grpSpPr>
          <a:xfrm>
            <a:off x="1225555" y="2869158"/>
            <a:ext cx="1923884" cy="2375261"/>
            <a:chOff x="1909062" y="2869158"/>
            <a:chExt cx="1923884" cy="2375261"/>
          </a:xfrm>
        </p:grpSpPr>
        <p:sp>
          <p:nvSpPr>
            <p:cNvPr id="8" name="矩形 7">
              <a:extLst>
                <a:ext uri="{FF2B5EF4-FFF2-40B4-BE49-F238E27FC236}">
                  <a16:creationId xmlns:a16="http://schemas.microsoft.com/office/drawing/2014/main" id="{3DFD0CAD-98FA-4D69-A897-6C402B5E440A}"/>
                </a:ext>
              </a:extLst>
            </p:cNvPr>
            <p:cNvSpPr/>
            <p:nvPr/>
          </p:nvSpPr>
          <p:spPr>
            <a:xfrm>
              <a:off x="2150924" y="2869158"/>
              <a:ext cx="1440160" cy="432048"/>
            </a:xfrm>
            <a:prstGeom prst="rect">
              <a:avLst/>
            </a:prstGeom>
            <a:solidFill>
              <a:schemeClr val="accent2"/>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院系</a:t>
              </a: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9" name="肘形连接符 27">
              <a:extLst>
                <a:ext uri="{FF2B5EF4-FFF2-40B4-BE49-F238E27FC236}">
                  <a16:creationId xmlns:a16="http://schemas.microsoft.com/office/drawing/2014/main" id="{EEEB3FCC-60E9-45D3-82DB-FBB9909A6AFB}"/>
                </a:ext>
              </a:extLst>
            </p:cNvPr>
            <p:cNvCxnSpPr>
              <a:cxnSpLocks/>
              <a:stCxn id="8" idx="2"/>
              <a:endCxn id="11" idx="0"/>
            </p:cNvCxnSpPr>
            <p:nvPr/>
          </p:nvCxnSpPr>
          <p:spPr>
            <a:xfrm rot="5400000">
              <a:off x="2491653" y="3425911"/>
              <a:ext cx="504056" cy="254647"/>
            </a:xfrm>
            <a:prstGeom prst="bentConnector3">
              <a:avLst/>
            </a:prstGeom>
            <a:ln>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30" name="肘形连接符 28">
              <a:extLst>
                <a:ext uri="{FF2B5EF4-FFF2-40B4-BE49-F238E27FC236}">
                  <a16:creationId xmlns:a16="http://schemas.microsoft.com/office/drawing/2014/main" id="{0DE1D7DB-F89F-40AD-82DA-26C328553352}"/>
                </a:ext>
              </a:extLst>
            </p:cNvPr>
            <p:cNvCxnSpPr>
              <a:cxnSpLocks/>
              <a:stCxn id="8" idx="2"/>
              <a:endCxn id="12" idx="0"/>
            </p:cNvCxnSpPr>
            <p:nvPr/>
          </p:nvCxnSpPr>
          <p:spPr>
            <a:xfrm rot="16200000" flipH="1">
              <a:off x="2746300" y="3425910"/>
              <a:ext cx="504056" cy="254648"/>
            </a:xfrm>
            <a:prstGeom prst="bentConnector3">
              <a:avLst/>
            </a:prstGeom>
            <a:ln>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44" name="肘形连接符 51">
              <a:extLst>
                <a:ext uri="{FF2B5EF4-FFF2-40B4-BE49-F238E27FC236}">
                  <a16:creationId xmlns:a16="http://schemas.microsoft.com/office/drawing/2014/main" id="{8E98CDD4-B6BE-47D7-9237-3FEFB252C992}"/>
                </a:ext>
              </a:extLst>
            </p:cNvPr>
            <p:cNvCxnSpPr>
              <a:cxnSpLocks/>
              <a:stCxn id="8" idx="2"/>
              <a:endCxn id="41" idx="0"/>
            </p:cNvCxnSpPr>
            <p:nvPr/>
          </p:nvCxnSpPr>
          <p:spPr>
            <a:xfrm rot="5400000">
              <a:off x="2237005" y="3171263"/>
              <a:ext cx="504056" cy="763942"/>
            </a:xfrm>
            <a:prstGeom prst="bentConnector3">
              <a:avLst>
                <a:gd name="adj1" fmla="val 50000"/>
              </a:avLst>
            </a:prstGeom>
            <a:ln>
              <a:solidFill>
                <a:schemeClr val="accent2"/>
              </a:solidFill>
            </a:ln>
            <a:effectLst/>
          </p:spPr>
          <p:style>
            <a:lnRef idx="1">
              <a:schemeClr val="accent1"/>
            </a:lnRef>
            <a:fillRef idx="0">
              <a:schemeClr val="accent1"/>
            </a:fillRef>
            <a:effectRef idx="0">
              <a:schemeClr val="accent1"/>
            </a:effectRef>
            <a:fontRef idx="minor">
              <a:schemeClr val="tx1"/>
            </a:fontRef>
          </p:style>
        </p:cxnSp>
        <p:grpSp>
          <p:nvGrpSpPr>
            <p:cNvPr id="56" name="组合 55">
              <a:extLst>
                <a:ext uri="{FF2B5EF4-FFF2-40B4-BE49-F238E27FC236}">
                  <a16:creationId xmlns:a16="http://schemas.microsoft.com/office/drawing/2014/main" id="{68212036-2D3E-4DA3-BAE2-F9A87E8A5D25}"/>
                </a:ext>
              </a:extLst>
            </p:cNvPr>
            <p:cNvGrpSpPr/>
            <p:nvPr/>
          </p:nvGrpSpPr>
          <p:grpSpPr>
            <a:xfrm>
              <a:off x="1909062" y="3805262"/>
              <a:ext cx="1923884" cy="1439157"/>
              <a:chOff x="1909062" y="3805262"/>
              <a:chExt cx="1923884" cy="1439157"/>
            </a:xfrm>
          </p:grpSpPr>
          <p:sp>
            <p:nvSpPr>
              <p:cNvPr id="11" name="矩形 10">
                <a:extLst>
                  <a:ext uri="{FF2B5EF4-FFF2-40B4-BE49-F238E27FC236}">
                    <a16:creationId xmlns:a16="http://schemas.microsoft.com/office/drawing/2014/main" id="{6B0EE714-861A-4F65-AE29-F19F45140C5F}"/>
                  </a:ext>
                </a:extLst>
              </p:cNvPr>
              <p:cNvSpPr/>
              <p:nvPr/>
            </p:nvSpPr>
            <p:spPr>
              <a:xfrm>
                <a:off x="2418357" y="3805262"/>
                <a:ext cx="396000" cy="1439157"/>
              </a:xfrm>
              <a:prstGeom prst="rect">
                <a:avLst/>
              </a:prstGeom>
              <a:solidFill>
                <a:schemeClr val="accent2"/>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2" name="矩形 11">
                <a:extLst>
                  <a:ext uri="{FF2B5EF4-FFF2-40B4-BE49-F238E27FC236}">
                    <a16:creationId xmlns:a16="http://schemas.microsoft.com/office/drawing/2014/main" id="{8BC97445-E7EA-46DA-9F0D-58C87FDE6180}"/>
                  </a:ext>
                </a:extLst>
              </p:cNvPr>
              <p:cNvSpPr/>
              <p:nvPr/>
            </p:nvSpPr>
            <p:spPr>
              <a:xfrm>
                <a:off x="2927652" y="3805262"/>
                <a:ext cx="396000" cy="1439157"/>
              </a:xfrm>
              <a:prstGeom prst="rect">
                <a:avLst/>
              </a:prstGeom>
              <a:solidFill>
                <a:schemeClr val="accent2"/>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41" name="矩形 40">
                <a:extLst>
                  <a:ext uri="{FF2B5EF4-FFF2-40B4-BE49-F238E27FC236}">
                    <a16:creationId xmlns:a16="http://schemas.microsoft.com/office/drawing/2014/main" id="{40DE0D14-925F-4722-94EA-2B4C8B37AD46}"/>
                  </a:ext>
                </a:extLst>
              </p:cNvPr>
              <p:cNvSpPr/>
              <p:nvPr/>
            </p:nvSpPr>
            <p:spPr>
              <a:xfrm>
                <a:off x="1909062" y="3805262"/>
                <a:ext cx="396000" cy="1439157"/>
              </a:xfrm>
              <a:prstGeom prst="rect">
                <a:avLst/>
              </a:prstGeom>
              <a:solidFill>
                <a:schemeClr val="accent2"/>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00" name="矩形 99">
                <a:extLst>
                  <a:ext uri="{FF2B5EF4-FFF2-40B4-BE49-F238E27FC236}">
                    <a16:creationId xmlns:a16="http://schemas.microsoft.com/office/drawing/2014/main" id="{5E4EE83D-5EDD-4697-87B2-75CE72D4938E}"/>
                  </a:ext>
                </a:extLst>
              </p:cNvPr>
              <p:cNvSpPr/>
              <p:nvPr/>
            </p:nvSpPr>
            <p:spPr>
              <a:xfrm>
                <a:off x="3436946" y="3805262"/>
                <a:ext cx="396000" cy="1439157"/>
              </a:xfrm>
              <a:prstGeom prst="rect">
                <a:avLst/>
              </a:prstGeom>
              <a:solidFill>
                <a:schemeClr val="accent2"/>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grpSp>
        <p:cxnSp>
          <p:nvCxnSpPr>
            <p:cNvPr id="105" name="肘形连接符 28">
              <a:extLst>
                <a:ext uri="{FF2B5EF4-FFF2-40B4-BE49-F238E27FC236}">
                  <a16:creationId xmlns:a16="http://schemas.microsoft.com/office/drawing/2014/main" id="{229DE1AC-6A8F-4155-8363-8AA062459FA6}"/>
                </a:ext>
              </a:extLst>
            </p:cNvPr>
            <p:cNvCxnSpPr>
              <a:cxnSpLocks/>
              <a:stCxn id="8" idx="2"/>
              <a:endCxn id="100" idx="0"/>
            </p:cNvCxnSpPr>
            <p:nvPr/>
          </p:nvCxnSpPr>
          <p:spPr>
            <a:xfrm rot="16200000" flipH="1">
              <a:off x="3000947" y="3171263"/>
              <a:ext cx="504056" cy="763942"/>
            </a:xfrm>
            <a:prstGeom prst="bentConnector3">
              <a:avLst>
                <a:gd name="adj1" fmla="val 50000"/>
              </a:avLst>
            </a:prstGeom>
            <a:ln>
              <a:solidFill>
                <a:schemeClr val="accent2"/>
              </a:solidFill>
            </a:ln>
            <a:effectLst/>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0F954836-8F59-4B00-A098-71F9345BF577}"/>
              </a:ext>
            </a:extLst>
          </p:cNvPr>
          <p:cNvGrpSpPr/>
          <p:nvPr/>
        </p:nvGrpSpPr>
        <p:grpSpPr>
          <a:xfrm>
            <a:off x="6409201" y="2869158"/>
            <a:ext cx="1922896" cy="2375262"/>
            <a:chOff x="6808823" y="2869158"/>
            <a:chExt cx="1922896" cy="2375262"/>
          </a:xfrm>
        </p:grpSpPr>
        <p:sp>
          <p:nvSpPr>
            <p:cNvPr id="10" name="矩形 9">
              <a:extLst>
                <a:ext uri="{FF2B5EF4-FFF2-40B4-BE49-F238E27FC236}">
                  <a16:creationId xmlns:a16="http://schemas.microsoft.com/office/drawing/2014/main" id="{EA9D5E04-389D-4035-AE15-04851F96C1EE}"/>
                </a:ext>
              </a:extLst>
            </p:cNvPr>
            <p:cNvSpPr/>
            <p:nvPr/>
          </p:nvSpPr>
          <p:spPr>
            <a:xfrm>
              <a:off x="7050191" y="2869158"/>
              <a:ext cx="1440160" cy="432048"/>
            </a:xfrm>
            <a:prstGeom prst="rect">
              <a:avLst/>
            </a:prstGeom>
            <a:solidFill>
              <a:schemeClr val="accent5"/>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院系</a:t>
              </a: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4" name="肘形连接符 32">
              <a:extLst>
                <a:ext uri="{FF2B5EF4-FFF2-40B4-BE49-F238E27FC236}">
                  <a16:creationId xmlns:a16="http://schemas.microsoft.com/office/drawing/2014/main" id="{FF5EC451-3C2D-4EAB-B98D-464E28513425}"/>
                </a:ext>
              </a:extLst>
            </p:cNvPr>
            <p:cNvCxnSpPr>
              <a:cxnSpLocks/>
              <a:stCxn id="10" idx="2"/>
              <a:endCxn id="16" idx="0"/>
            </p:cNvCxnSpPr>
            <p:nvPr/>
          </p:nvCxnSpPr>
          <p:spPr>
            <a:xfrm rot="5400000">
              <a:off x="7136519" y="3171510"/>
              <a:ext cx="504056" cy="763448"/>
            </a:xfrm>
            <a:prstGeom prst="bentConnector3">
              <a:avLst>
                <a:gd name="adj1" fmla="val 50000"/>
              </a:avLst>
            </a:prstGeom>
            <a:ln>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35" name="肘形连接符 33">
              <a:extLst>
                <a:ext uri="{FF2B5EF4-FFF2-40B4-BE49-F238E27FC236}">
                  <a16:creationId xmlns:a16="http://schemas.microsoft.com/office/drawing/2014/main" id="{440A58B6-664C-49A2-A17F-BF923AF64871}"/>
                </a:ext>
              </a:extLst>
            </p:cNvPr>
            <p:cNvCxnSpPr>
              <a:cxnSpLocks/>
              <a:stCxn id="10" idx="2"/>
              <a:endCxn id="17" idx="0"/>
            </p:cNvCxnSpPr>
            <p:nvPr/>
          </p:nvCxnSpPr>
          <p:spPr>
            <a:xfrm rot="5400000">
              <a:off x="7391002" y="3425993"/>
              <a:ext cx="504056" cy="254483"/>
            </a:xfrm>
            <a:prstGeom prst="bentConnector3">
              <a:avLst>
                <a:gd name="adj1" fmla="val 50000"/>
              </a:avLst>
            </a:prstGeom>
            <a:ln>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37" name="肘形连接符 35">
              <a:extLst>
                <a:ext uri="{FF2B5EF4-FFF2-40B4-BE49-F238E27FC236}">
                  <a16:creationId xmlns:a16="http://schemas.microsoft.com/office/drawing/2014/main" id="{3461AE99-DE39-4764-8F24-A83DEF842FD3}"/>
                </a:ext>
              </a:extLst>
            </p:cNvPr>
            <p:cNvCxnSpPr>
              <a:cxnSpLocks/>
              <a:stCxn id="10" idx="2"/>
              <a:endCxn id="19" idx="0"/>
            </p:cNvCxnSpPr>
            <p:nvPr/>
          </p:nvCxnSpPr>
          <p:spPr>
            <a:xfrm rot="16200000" flipH="1">
              <a:off x="7645484" y="3425993"/>
              <a:ext cx="504056" cy="254482"/>
            </a:xfrm>
            <a:prstGeom prst="bentConnector3">
              <a:avLst>
                <a:gd name="adj1" fmla="val 50000"/>
              </a:avLst>
            </a:prstGeom>
            <a:ln>
              <a:solidFill>
                <a:schemeClr val="accent5"/>
              </a:solidFill>
            </a:ln>
            <a:effectLst/>
          </p:spPr>
          <p:style>
            <a:lnRef idx="1">
              <a:schemeClr val="accent1"/>
            </a:lnRef>
            <a:fillRef idx="0">
              <a:schemeClr val="accent1"/>
            </a:fillRef>
            <a:effectRef idx="0">
              <a:schemeClr val="accent1"/>
            </a:effectRef>
            <a:fontRef idx="minor">
              <a:schemeClr val="tx1"/>
            </a:fontRef>
          </p:style>
        </p:cxnSp>
        <p:grpSp>
          <p:nvGrpSpPr>
            <p:cNvPr id="51" name="组合 50">
              <a:extLst>
                <a:ext uri="{FF2B5EF4-FFF2-40B4-BE49-F238E27FC236}">
                  <a16:creationId xmlns:a16="http://schemas.microsoft.com/office/drawing/2014/main" id="{36698BCB-F5A9-4D13-9668-D2B4C80BB203}"/>
                </a:ext>
              </a:extLst>
            </p:cNvPr>
            <p:cNvGrpSpPr/>
            <p:nvPr/>
          </p:nvGrpSpPr>
          <p:grpSpPr>
            <a:xfrm>
              <a:off x="6808823" y="3805262"/>
              <a:ext cx="1922896" cy="1439158"/>
              <a:chOff x="6808823" y="3805262"/>
              <a:chExt cx="1922896" cy="1439158"/>
            </a:xfrm>
          </p:grpSpPr>
          <p:sp>
            <p:nvSpPr>
              <p:cNvPr id="16" name="矩形 15">
                <a:extLst>
                  <a:ext uri="{FF2B5EF4-FFF2-40B4-BE49-F238E27FC236}">
                    <a16:creationId xmlns:a16="http://schemas.microsoft.com/office/drawing/2014/main" id="{62575A96-CF5A-4D3C-9044-4C3562CFCF4F}"/>
                  </a:ext>
                </a:extLst>
              </p:cNvPr>
              <p:cNvSpPr/>
              <p:nvPr/>
            </p:nvSpPr>
            <p:spPr>
              <a:xfrm>
                <a:off x="6808823" y="3805262"/>
                <a:ext cx="396000" cy="1439157"/>
              </a:xfrm>
              <a:prstGeom prst="rect">
                <a:avLst/>
              </a:prstGeom>
              <a:solidFill>
                <a:schemeClr val="accent5"/>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7" name="矩形 16">
                <a:extLst>
                  <a:ext uri="{FF2B5EF4-FFF2-40B4-BE49-F238E27FC236}">
                    <a16:creationId xmlns:a16="http://schemas.microsoft.com/office/drawing/2014/main" id="{B881099D-FAEB-4BA4-BBB9-2ABD1F8C9B47}"/>
                  </a:ext>
                </a:extLst>
              </p:cNvPr>
              <p:cNvSpPr/>
              <p:nvPr/>
            </p:nvSpPr>
            <p:spPr>
              <a:xfrm>
                <a:off x="7317788" y="3805262"/>
                <a:ext cx="396000" cy="1439158"/>
              </a:xfrm>
              <a:prstGeom prst="rect">
                <a:avLst/>
              </a:prstGeom>
              <a:solidFill>
                <a:schemeClr val="accent5"/>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19" name="矩形 18">
                <a:extLst>
                  <a:ext uri="{FF2B5EF4-FFF2-40B4-BE49-F238E27FC236}">
                    <a16:creationId xmlns:a16="http://schemas.microsoft.com/office/drawing/2014/main" id="{066F76E7-52C2-4F5F-BD25-9BBC1A2D299B}"/>
                  </a:ext>
                </a:extLst>
              </p:cNvPr>
              <p:cNvSpPr/>
              <p:nvPr/>
            </p:nvSpPr>
            <p:spPr>
              <a:xfrm>
                <a:off x="7826753" y="3805262"/>
                <a:ext cx="396000" cy="1439157"/>
              </a:xfrm>
              <a:prstGeom prst="rect">
                <a:avLst/>
              </a:prstGeom>
              <a:solidFill>
                <a:schemeClr val="accent5"/>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sp>
            <p:nvSpPr>
              <p:cNvPr id="52" name="矩形 51">
                <a:extLst>
                  <a:ext uri="{FF2B5EF4-FFF2-40B4-BE49-F238E27FC236}">
                    <a16:creationId xmlns:a16="http://schemas.microsoft.com/office/drawing/2014/main" id="{36516205-664A-483A-ADAC-997BB866A76A}"/>
                  </a:ext>
                </a:extLst>
              </p:cNvPr>
              <p:cNvSpPr/>
              <p:nvPr/>
            </p:nvSpPr>
            <p:spPr>
              <a:xfrm>
                <a:off x="8335719" y="3805262"/>
                <a:ext cx="396000" cy="1439157"/>
              </a:xfrm>
              <a:prstGeom prst="rect">
                <a:avLst/>
              </a:prstGeom>
              <a:solidFill>
                <a:schemeClr val="accent5"/>
              </a:solidFill>
              <a:ln w="12700">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小标题</a:t>
                </a:r>
              </a:p>
            </p:txBody>
          </p:sp>
        </p:grpSp>
        <p:cxnSp>
          <p:nvCxnSpPr>
            <p:cNvPr id="53" name="肘形连接符 35">
              <a:extLst>
                <a:ext uri="{FF2B5EF4-FFF2-40B4-BE49-F238E27FC236}">
                  <a16:creationId xmlns:a16="http://schemas.microsoft.com/office/drawing/2014/main" id="{01E36989-2EDD-498D-828D-7DF5507B8145}"/>
                </a:ext>
              </a:extLst>
            </p:cNvPr>
            <p:cNvCxnSpPr>
              <a:cxnSpLocks/>
              <a:stCxn id="10" idx="2"/>
              <a:endCxn id="52" idx="0"/>
            </p:cNvCxnSpPr>
            <p:nvPr/>
          </p:nvCxnSpPr>
          <p:spPr>
            <a:xfrm rot="16200000" flipH="1">
              <a:off x="7899967" y="3171510"/>
              <a:ext cx="504056" cy="763448"/>
            </a:xfrm>
            <a:prstGeom prst="bentConnector3">
              <a:avLst>
                <a:gd name="adj1" fmla="val 50000"/>
              </a:avLst>
            </a:prstGeom>
            <a:ln>
              <a:solidFill>
                <a:schemeClr val="accent5"/>
              </a:solidFill>
            </a:ln>
            <a:effectLst/>
          </p:spPr>
          <p:style>
            <a:lnRef idx="1">
              <a:schemeClr val="accent1"/>
            </a:lnRef>
            <a:fillRef idx="0">
              <a:schemeClr val="accent1"/>
            </a:fillRef>
            <a:effectRef idx="0">
              <a:schemeClr val="accent1"/>
            </a:effectRef>
            <a:fontRef idx="minor">
              <a:schemeClr val="tx1"/>
            </a:fontRef>
          </p:style>
        </p:cxnSp>
      </p:grpSp>
      <p:cxnSp>
        <p:nvCxnSpPr>
          <p:cNvPr id="55" name="肘形连接符 25">
            <a:extLst>
              <a:ext uri="{FF2B5EF4-FFF2-40B4-BE49-F238E27FC236}">
                <a16:creationId xmlns:a16="http://schemas.microsoft.com/office/drawing/2014/main" id="{9BBE0AB3-0C88-47CC-AF6D-B024F0EB2F22}"/>
              </a:ext>
            </a:extLst>
          </p:cNvPr>
          <p:cNvCxnSpPr>
            <a:cxnSpLocks/>
            <a:stCxn id="6" idx="2"/>
            <a:endCxn id="9" idx="0"/>
          </p:cNvCxnSpPr>
          <p:nvPr/>
        </p:nvCxnSpPr>
        <p:spPr>
          <a:xfrm rot="16200000" flipH="1">
            <a:off x="7645595" y="537508"/>
            <a:ext cx="782054" cy="3881245"/>
          </a:xfrm>
          <a:prstGeom prst="bentConnector3">
            <a:avLst>
              <a:gd name="adj1" fmla="val 50000"/>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CF2B8D98-8115-4BE6-B63D-8BDB287A03C6}"/>
              </a:ext>
            </a:extLst>
          </p:cNvPr>
          <p:cNvSpPr/>
          <p:nvPr/>
        </p:nvSpPr>
        <p:spPr>
          <a:xfrm>
            <a:off x="1343355" y="5748475"/>
            <a:ext cx="9816736" cy="609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zh-CN" altLang="en-US" dirty="0">
                <a:solidFill>
                  <a:schemeClr val="tx1"/>
                </a:solidFill>
                <a:latin typeface="微软雅黑" panose="020B0503020204020204" pitchFamily="34" charset="-122"/>
              </a:rPr>
              <a:t>请输入正文内容请输入正文内容请输入正文内容请输入正文内容请输入正文内容</a:t>
            </a:r>
          </a:p>
        </p:txBody>
      </p:sp>
      <p:sp>
        <p:nvSpPr>
          <p:cNvPr id="5" name="标题 4">
            <a:extLst>
              <a:ext uri="{FF2B5EF4-FFF2-40B4-BE49-F238E27FC236}">
                <a16:creationId xmlns:a16="http://schemas.microsoft.com/office/drawing/2014/main" id="{149CDA3B-BCEE-4FC1-AE7F-CEF6713D3B1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Tree>
    <p:extLst>
      <p:ext uri="{BB962C8B-B14F-4D97-AF65-F5344CB8AC3E}">
        <p14:creationId xmlns:p14="http://schemas.microsoft.com/office/powerpoint/2010/main" val="158491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AD8C524A-8C58-4DEE-BB07-7D5A4867C248}"/>
              </a:ext>
            </a:extLst>
          </p:cNvPr>
          <p:cNvSpPr/>
          <p:nvPr/>
        </p:nvSpPr>
        <p:spPr>
          <a:xfrm>
            <a:off x="5192546" y="3000000"/>
            <a:ext cx="1817914" cy="18179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7" name="矩形 6">
            <a:extLst>
              <a:ext uri="{FF2B5EF4-FFF2-40B4-BE49-F238E27FC236}">
                <a16:creationId xmlns:a16="http://schemas.microsoft.com/office/drawing/2014/main" id="{54200719-D516-42B1-AC5D-14F317DA4FF1}"/>
              </a:ext>
            </a:extLst>
          </p:cNvPr>
          <p:cNvSpPr/>
          <p:nvPr/>
        </p:nvSpPr>
        <p:spPr>
          <a:xfrm>
            <a:off x="5045588" y="3585791"/>
            <a:ext cx="2111830" cy="646331"/>
          </a:xfrm>
          <a:prstGeom prst="rect">
            <a:avLst/>
          </a:prstGeom>
          <a:solidFill>
            <a:schemeClr val="bg1"/>
          </a:solidFill>
        </p:spPr>
        <p:txBody>
          <a:bodyPr wrap="square">
            <a:spAutoFit/>
          </a:bodyPr>
          <a:lstStyle/>
          <a:p>
            <a:pPr algn="ctr"/>
            <a:r>
              <a:rPr lang="zh-CN" altLang="en-US" sz="3600" b="1" dirty="0">
                <a:latin typeface="+mj-ea"/>
                <a:ea typeface="+mj-ea"/>
              </a:rPr>
              <a:t>小标题</a:t>
            </a:r>
            <a:endParaRPr lang="zh-CN" altLang="en-US" sz="3600" dirty="0">
              <a:latin typeface="+mj-ea"/>
              <a:ea typeface="+mj-ea"/>
            </a:endParaRPr>
          </a:p>
        </p:txBody>
      </p:sp>
      <p:sp>
        <p:nvSpPr>
          <p:cNvPr id="6" name="椭圆 5">
            <a:extLst>
              <a:ext uri="{FF2B5EF4-FFF2-40B4-BE49-F238E27FC236}">
                <a16:creationId xmlns:a16="http://schemas.microsoft.com/office/drawing/2014/main" id="{F821EDA5-9B44-42DD-9DD6-53BF539E8F72}"/>
              </a:ext>
            </a:extLst>
          </p:cNvPr>
          <p:cNvSpPr/>
          <p:nvPr/>
        </p:nvSpPr>
        <p:spPr>
          <a:xfrm>
            <a:off x="4359105" y="2166525"/>
            <a:ext cx="3484796" cy="348479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0" name="椭圆 9">
            <a:extLst>
              <a:ext uri="{FF2B5EF4-FFF2-40B4-BE49-F238E27FC236}">
                <a16:creationId xmlns:a16="http://schemas.microsoft.com/office/drawing/2014/main" id="{CF9FCC71-94BC-49D5-B1E1-2BA88B228197}"/>
              </a:ext>
            </a:extLst>
          </p:cNvPr>
          <p:cNvSpPr/>
          <p:nvPr/>
        </p:nvSpPr>
        <p:spPr>
          <a:xfrm>
            <a:off x="7527545" y="3541559"/>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1" name="椭圆 10">
            <a:extLst>
              <a:ext uri="{FF2B5EF4-FFF2-40B4-BE49-F238E27FC236}">
                <a16:creationId xmlns:a16="http://schemas.microsoft.com/office/drawing/2014/main" id="{E83A0FBA-20EF-431B-B5B5-9E9D6721CD1A}"/>
              </a:ext>
            </a:extLst>
          </p:cNvPr>
          <p:cNvSpPr/>
          <p:nvPr/>
        </p:nvSpPr>
        <p:spPr>
          <a:xfrm>
            <a:off x="4042749" y="3542735"/>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2" name="椭圆 11">
            <a:extLst>
              <a:ext uri="{FF2B5EF4-FFF2-40B4-BE49-F238E27FC236}">
                <a16:creationId xmlns:a16="http://schemas.microsoft.com/office/drawing/2014/main" id="{6B7546F1-3EED-4BD1-B60F-BBFE8FE4EAE4}"/>
              </a:ext>
            </a:extLst>
          </p:cNvPr>
          <p:cNvSpPr/>
          <p:nvPr/>
        </p:nvSpPr>
        <p:spPr>
          <a:xfrm>
            <a:off x="5012950" y="5115122"/>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3" name="椭圆 12">
            <a:extLst>
              <a:ext uri="{FF2B5EF4-FFF2-40B4-BE49-F238E27FC236}">
                <a16:creationId xmlns:a16="http://schemas.microsoft.com/office/drawing/2014/main" id="{2E02C608-5AEB-4382-AE41-27CDFB0727D0}"/>
              </a:ext>
            </a:extLst>
          </p:cNvPr>
          <p:cNvSpPr/>
          <p:nvPr/>
        </p:nvSpPr>
        <p:spPr>
          <a:xfrm>
            <a:off x="6650460" y="5115122"/>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7" name="椭圆 36">
            <a:extLst>
              <a:ext uri="{FF2B5EF4-FFF2-40B4-BE49-F238E27FC236}">
                <a16:creationId xmlns:a16="http://schemas.microsoft.com/office/drawing/2014/main" id="{CD3CD6AA-C07C-4C20-8B0F-502EA3632177}"/>
              </a:ext>
            </a:extLst>
          </p:cNvPr>
          <p:cNvSpPr/>
          <p:nvPr/>
        </p:nvSpPr>
        <p:spPr>
          <a:xfrm>
            <a:off x="4966392" y="1964397"/>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8" name="椭圆 37">
            <a:extLst>
              <a:ext uri="{FF2B5EF4-FFF2-40B4-BE49-F238E27FC236}">
                <a16:creationId xmlns:a16="http://schemas.microsoft.com/office/drawing/2014/main" id="{E6B3551C-25CC-46E1-AF73-DD1C20F2435A}"/>
              </a:ext>
            </a:extLst>
          </p:cNvPr>
          <p:cNvSpPr/>
          <p:nvPr/>
        </p:nvSpPr>
        <p:spPr>
          <a:xfrm>
            <a:off x="6603902" y="1964397"/>
            <a:ext cx="720000" cy="7200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9" name="矩形: 圆角 38">
            <a:extLst>
              <a:ext uri="{FF2B5EF4-FFF2-40B4-BE49-F238E27FC236}">
                <a16:creationId xmlns:a16="http://schemas.microsoft.com/office/drawing/2014/main" id="{47559F29-16C7-4C27-80BE-9EE75D939A9F}"/>
              </a:ext>
            </a:extLst>
          </p:cNvPr>
          <p:cNvSpPr/>
          <p:nvPr/>
        </p:nvSpPr>
        <p:spPr>
          <a:xfrm>
            <a:off x="8487696" y="3700667"/>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40" name="矩形: 圆角 39">
            <a:extLst>
              <a:ext uri="{FF2B5EF4-FFF2-40B4-BE49-F238E27FC236}">
                <a16:creationId xmlns:a16="http://schemas.microsoft.com/office/drawing/2014/main" id="{CA0FA848-C4F5-444C-A484-991D86045439}"/>
              </a:ext>
            </a:extLst>
          </p:cNvPr>
          <p:cNvSpPr/>
          <p:nvPr/>
        </p:nvSpPr>
        <p:spPr>
          <a:xfrm>
            <a:off x="7982056" y="2077333"/>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41" name="矩形: 圆角 40">
            <a:extLst>
              <a:ext uri="{FF2B5EF4-FFF2-40B4-BE49-F238E27FC236}">
                <a16:creationId xmlns:a16="http://schemas.microsoft.com/office/drawing/2014/main" id="{30150B85-4502-4FAC-BB01-0AF29468DE54}"/>
              </a:ext>
            </a:extLst>
          </p:cNvPr>
          <p:cNvSpPr/>
          <p:nvPr/>
        </p:nvSpPr>
        <p:spPr>
          <a:xfrm>
            <a:off x="7982056" y="5228058"/>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42" name="矩形: 圆角 41">
            <a:extLst>
              <a:ext uri="{FF2B5EF4-FFF2-40B4-BE49-F238E27FC236}">
                <a16:creationId xmlns:a16="http://schemas.microsoft.com/office/drawing/2014/main" id="{64F4DBE3-161C-4414-A8E2-AAFD8D18651F}"/>
              </a:ext>
            </a:extLst>
          </p:cNvPr>
          <p:cNvSpPr/>
          <p:nvPr/>
        </p:nvSpPr>
        <p:spPr>
          <a:xfrm>
            <a:off x="1282598" y="3700667"/>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44" name="矩形: 圆角 43">
            <a:extLst>
              <a:ext uri="{FF2B5EF4-FFF2-40B4-BE49-F238E27FC236}">
                <a16:creationId xmlns:a16="http://schemas.microsoft.com/office/drawing/2014/main" id="{2F4BC140-C4C9-4959-B7E6-41DEE1815F62}"/>
              </a:ext>
            </a:extLst>
          </p:cNvPr>
          <p:cNvSpPr/>
          <p:nvPr/>
        </p:nvSpPr>
        <p:spPr>
          <a:xfrm>
            <a:off x="1878104" y="5228058"/>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52" name="new-idea_69628">
            <a:extLst>
              <a:ext uri="{FF2B5EF4-FFF2-40B4-BE49-F238E27FC236}">
                <a16:creationId xmlns:a16="http://schemas.microsoft.com/office/drawing/2014/main" id="{D0FF52F8-6FFA-4D90-8C77-F636689FD2D0}"/>
              </a:ext>
            </a:extLst>
          </p:cNvPr>
          <p:cNvSpPr>
            <a:spLocks noChangeAspect="1"/>
          </p:cNvSpPr>
          <p:nvPr/>
        </p:nvSpPr>
        <p:spPr bwMode="auto">
          <a:xfrm>
            <a:off x="5145701" y="2109897"/>
            <a:ext cx="361381" cy="429000"/>
          </a:xfrm>
          <a:custGeom>
            <a:avLst/>
            <a:gdLst>
              <a:gd name="connsiteX0" fmla="*/ 218510 w 491355"/>
              <a:gd name="connsiteY0" fmla="*/ 191021 h 583294"/>
              <a:gd name="connsiteX1" fmla="*/ 291225 w 491355"/>
              <a:gd name="connsiteY1" fmla="*/ 263631 h 583294"/>
              <a:gd name="connsiteX2" fmla="*/ 263723 w 491355"/>
              <a:gd name="connsiteY2" fmla="*/ 320332 h 583294"/>
              <a:gd name="connsiteX3" fmla="*/ 259985 w 491355"/>
              <a:gd name="connsiteY3" fmla="*/ 327975 h 583294"/>
              <a:gd name="connsiteX4" fmla="*/ 259985 w 491355"/>
              <a:gd name="connsiteY4" fmla="*/ 346994 h 583294"/>
              <a:gd name="connsiteX5" fmla="*/ 237111 w 491355"/>
              <a:gd name="connsiteY5" fmla="*/ 369834 h 583294"/>
              <a:gd name="connsiteX6" fmla="*/ 199997 w 491355"/>
              <a:gd name="connsiteY6" fmla="*/ 369834 h 583294"/>
              <a:gd name="connsiteX7" fmla="*/ 177123 w 491355"/>
              <a:gd name="connsiteY7" fmla="*/ 346994 h 583294"/>
              <a:gd name="connsiteX8" fmla="*/ 177123 w 491355"/>
              <a:gd name="connsiteY8" fmla="*/ 327975 h 583294"/>
              <a:gd name="connsiteX9" fmla="*/ 173474 w 491355"/>
              <a:gd name="connsiteY9" fmla="*/ 320332 h 583294"/>
              <a:gd name="connsiteX10" fmla="*/ 146506 w 491355"/>
              <a:gd name="connsiteY10" fmla="*/ 254565 h 583294"/>
              <a:gd name="connsiteX11" fmla="*/ 210144 w 491355"/>
              <a:gd name="connsiteY11" fmla="*/ 191554 h 583294"/>
              <a:gd name="connsiteX12" fmla="*/ 218510 w 491355"/>
              <a:gd name="connsiteY12" fmla="*/ 191021 h 583294"/>
              <a:gd name="connsiteX13" fmla="*/ 208005 w 491355"/>
              <a:gd name="connsiteY13" fmla="*/ 172064 h 583294"/>
              <a:gd name="connsiteX14" fmla="*/ 127011 w 491355"/>
              <a:gd name="connsiteY14" fmla="*/ 252142 h 583294"/>
              <a:gd name="connsiteX15" fmla="*/ 157539 w 491355"/>
              <a:gd name="connsiteY15" fmla="*/ 332575 h 583294"/>
              <a:gd name="connsiteX16" fmla="*/ 157539 w 491355"/>
              <a:gd name="connsiteY16" fmla="*/ 346972 h 583294"/>
              <a:gd name="connsiteX17" fmla="*/ 186644 w 491355"/>
              <a:gd name="connsiteY17" fmla="*/ 387056 h 583294"/>
              <a:gd name="connsiteX18" fmla="*/ 186644 w 491355"/>
              <a:gd name="connsiteY18" fmla="*/ 403231 h 583294"/>
              <a:gd name="connsiteX19" fmla="*/ 203020 w 491355"/>
              <a:gd name="connsiteY19" fmla="*/ 419673 h 583294"/>
              <a:gd name="connsiteX20" fmla="*/ 234083 w 491355"/>
              <a:gd name="connsiteY20" fmla="*/ 419673 h 583294"/>
              <a:gd name="connsiteX21" fmla="*/ 250549 w 491355"/>
              <a:gd name="connsiteY21" fmla="*/ 403231 h 583294"/>
              <a:gd name="connsiteX22" fmla="*/ 250549 w 491355"/>
              <a:gd name="connsiteY22" fmla="*/ 387056 h 583294"/>
              <a:gd name="connsiteX23" fmla="*/ 279564 w 491355"/>
              <a:gd name="connsiteY23" fmla="*/ 346972 h 583294"/>
              <a:gd name="connsiteX24" fmla="*/ 279564 w 491355"/>
              <a:gd name="connsiteY24" fmla="*/ 332575 h 583294"/>
              <a:gd name="connsiteX25" fmla="*/ 310805 w 491355"/>
              <a:gd name="connsiteY25" fmla="*/ 263607 h 583294"/>
              <a:gd name="connsiteX26" fmla="*/ 208005 w 491355"/>
              <a:gd name="connsiteY26" fmla="*/ 172064 h 583294"/>
              <a:gd name="connsiteX27" fmla="*/ 121581 w 491355"/>
              <a:gd name="connsiteY27" fmla="*/ 119627 h 583294"/>
              <a:gd name="connsiteX28" fmla="*/ 117487 w 491355"/>
              <a:gd name="connsiteY28" fmla="*/ 121316 h 583294"/>
              <a:gd name="connsiteX29" fmla="*/ 111880 w 491355"/>
              <a:gd name="connsiteY29" fmla="*/ 126915 h 583294"/>
              <a:gd name="connsiteX30" fmla="*/ 111880 w 491355"/>
              <a:gd name="connsiteY30" fmla="*/ 135181 h 583294"/>
              <a:gd name="connsiteX31" fmla="*/ 129058 w 491355"/>
              <a:gd name="connsiteY31" fmla="*/ 152334 h 583294"/>
              <a:gd name="connsiteX32" fmla="*/ 133152 w 491355"/>
              <a:gd name="connsiteY32" fmla="*/ 154022 h 583294"/>
              <a:gd name="connsiteX33" fmla="*/ 137335 w 491355"/>
              <a:gd name="connsiteY33" fmla="*/ 152334 h 583294"/>
              <a:gd name="connsiteX34" fmla="*/ 142942 w 491355"/>
              <a:gd name="connsiteY34" fmla="*/ 146735 h 583294"/>
              <a:gd name="connsiteX35" fmla="*/ 142942 w 491355"/>
              <a:gd name="connsiteY35" fmla="*/ 138469 h 583294"/>
              <a:gd name="connsiteX36" fmla="*/ 125765 w 491355"/>
              <a:gd name="connsiteY36" fmla="*/ 121316 h 583294"/>
              <a:gd name="connsiteX37" fmla="*/ 121581 w 491355"/>
              <a:gd name="connsiteY37" fmla="*/ 119627 h 583294"/>
              <a:gd name="connsiteX38" fmla="*/ 315522 w 491355"/>
              <a:gd name="connsiteY38" fmla="*/ 117672 h 583294"/>
              <a:gd name="connsiteX39" fmla="*/ 311339 w 491355"/>
              <a:gd name="connsiteY39" fmla="*/ 119361 h 583294"/>
              <a:gd name="connsiteX40" fmla="*/ 294250 w 491355"/>
              <a:gd name="connsiteY40" fmla="*/ 136514 h 583294"/>
              <a:gd name="connsiteX41" fmla="*/ 294250 w 491355"/>
              <a:gd name="connsiteY41" fmla="*/ 144779 h 583294"/>
              <a:gd name="connsiteX42" fmla="*/ 299768 w 491355"/>
              <a:gd name="connsiteY42" fmla="*/ 150378 h 583294"/>
              <a:gd name="connsiteX43" fmla="*/ 303951 w 491355"/>
              <a:gd name="connsiteY43" fmla="*/ 152067 h 583294"/>
              <a:gd name="connsiteX44" fmla="*/ 308045 w 491355"/>
              <a:gd name="connsiteY44" fmla="*/ 150378 h 583294"/>
              <a:gd name="connsiteX45" fmla="*/ 325223 w 491355"/>
              <a:gd name="connsiteY45" fmla="*/ 133225 h 583294"/>
              <a:gd name="connsiteX46" fmla="*/ 325223 w 491355"/>
              <a:gd name="connsiteY46" fmla="*/ 124960 h 583294"/>
              <a:gd name="connsiteX47" fmla="*/ 319616 w 491355"/>
              <a:gd name="connsiteY47" fmla="*/ 119361 h 583294"/>
              <a:gd name="connsiteX48" fmla="*/ 315522 w 491355"/>
              <a:gd name="connsiteY48" fmla="*/ 117672 h 583294"/>
              <a:gd name="connsiteX49" fmla="*/ 214591 w 491355"/>
              <a:gd name="connsiteY49" fmla="*/ 82921 h 583294"/>
              <a:gd name="connsiteX50" fmla="*/ 208717 w 491355"/>
              <a:gd name="connsiteY50" fmla="*/ 88787 h 583294"/>
              <a:gd name="connsiteX51" fmla="*/ 208717 w 491355"/>
              <a:gd name="connsiteY51" fmla="*/ 121138 h 583294"/>
              <a:gd name="connsiteX52" fmla="*/ 214591 w 491355"/>
              <a:gd name="connsiteY52" fmla="*/ 127004 h 583294"/>
              <a:gd name="connsiteX53" fmla="*/ 222512 w 491355"/>
              <a:gd name="connsiteY53" fmla="*/ 127004 h 583294"/>
              <a:gd name="connsiteX54" fmla="*/ 228387 w 491355"/>
              <a:gd name="connsiteY54" fmla="*/ 121138 h 583294"/>
              <a:gd name="connsiteX55" fmla="*/ 228387 w 491355"/>
              <a:gd name="connsiteY55" fmla="*/ 88787 h 583294"/>
              <a:gd name="connsiteX56" fmla="*/ 222512 w 491355"/>
              <a:gd name="connsiteY56" fmla="*/ 82921 h 583294"/>
              <a:gd name="connsiteX57" fmla="*/ 249125 w 491355"/>
              <a:gd name="connsiteY57" fmla="*/ 0 h 583294"/>
              <a:gd name="connsiteX58" fmla="*/ 430337 w 491355"/>
              <a:gd name="connsiteY58" fmla="*/ 92342 h 583294"/>
              <a:gd name="connsiteX59" fmla="*/ 490504 w 491355"/>
              <a:gd name="connsiteY59" fmla="*/ 347239 h 583294"/>
              <a:gd name="connsiteX60" fmla="*/ 488368 w 491355"/>
              <a:gd name="connsiteY60" fmla="*/ 366436 h 583294"/>
              <a:gd name="connsiteX61" fmla="*/ 471279 w 491355"/>
              <a:gd name="connsiteY61" fmla="*/ 375502 h 583294"/>
              <a:gd name="connsiteX62" fmla="*/ 443421 w 491355"/>
              <a:gd name="connsiteY62" fmla="*/ 375502 h 583294"/>
              <a:gd name="connsiteX63" fmla="*/ 395448 w 491355"/>
              <a:gd name="connsiteY63" fmla="*/ 517081 h 583294"/>
              <a:gd name="connsiteX64" fmla="*/ 335548 w 491355"/>
              <a:gd name="connsiteY64" fmla="*/ 517259 h 583294"/>
              <a:gd name="connsiteX65" fmla="*/ 310894 w 491355"/>
              <a:gd name="connsiteY65" fmla="*/ 527391 h 583294"/>
              <a:gd name="connsiteX66" fmla="*/ 300569 w 491355"/>
              <a:gd name="connsiteY66" fmla="*/ 552010 h 583294"/>
              <a:gd name="connsiteX67" fmla="*/ 300569 w 491355"/>
              <a:gd name="connsiteY67" fmla="*/ 568452 h 583294"/>
              <a:gd name="connsiteX68" fmla="*/ 285705 w 491355"/>
              <a:gd name="connsiteY68" fmla="*/ 583294 h 583294"/>
              <a:gd name="connsiteX69" fmla="*/ 104315 w 491355"/>
              <a:gd name="connsiteY69" fmla="*/ 583294 h 583294"/>
              <a:gd name="connsiteX70" fmla="*/ 89362 w 491355"/>
              <a:gd name="connsiteY70" fmla="*/ 568452 h 583294"/>
              <a:gd name="connsiteX71" fmla="*/ 89362 w 491355"/>
              <a:gd name="connsiteY71" fmla="*/ 458601 h 583294"/>
              <a:gd name="connsiteX72" fmla="*/ 69603 w 491355"/>
              <a:gd name="connsiteY72" fmla="*/ 413096 h 583294"/>
              <a:gd name="connsiteX73" fmla="*/ 1159 w 491355"/>
              <a:gd name="connsiteY73" fmla="*/ 186196 h 583294"/>
              <a:gd name="connsiteX74" fmla="*/ 249125 w 491355"/>
              <a:gd name="connsiteY74" fmla="*/ 0 h 5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1355" h="583294">
                <a:moveTo>
                  <a:pt x="218510" y="191021"/>
                </a:moveTo>
                <a:cubicBezTo>
                  <a:pt x="258561" y="191021"/>
                  <a:pt x="291225" y="223638"/>
                  <a:pt x="291225" y="263631"/>
                </a:cubicBezTo>
                <a:cubicBezTo>
                  <a:pt x="291225" y="285760"/>
                  <a:pt x="281168" y="306467"/>
                  <a:pt x="263723" y="320332"/>
                </a:cubicBezTo>
                <a:cubicBezTo>
                  <a:pt x="261320" y="322198"/>
                  <a:pt x="259985" y="325042"/>
                  <a:pt x="259985" y="327975"/>
                </a:cubicBezTo>
                <a:lnTo>
                  <a:pt x="259985" y="346994"/>
                </a:lnTo>
                <a:cubicBezTo>
                  <a:pt x="259985" y="359614"/>
                  <a:pt x="249750" y="369834"/>
                  <a:pt x="237111" y="369834"/>
                </a:cubicBezTo>
                <a:lnTo>
                  <a:pt x="199997" y="369834"/>
                </a:lnTo>
                <a:cubicBezTo>
                  <a:pt x="187359" y="369834"/>
                  <a:pt x="177123" y="359614"/>
                  <a:pt x="177123" y="346994"/>
                </a:cubicBezTo>
                <a:lnTo>
                  <a:pt x="177123" y="327975"/>
                </a:lnTo>
                <a:cubicBezTo>
                  <a:pt x="177123" y="325042"/>
                  <a:pt x="175788" y="322198"/>
                  <a:pt x="173474" y="320332"/>
                </a:cubicBezTo>
                <a:cubicBezTo>
                  <a:pt x="153449" y="304512"/>
                  <a:pt x="143391" y="279894"/>
                  <a:pt x="146506" y="254565"/>
                </a:cubicBezTo>
                <a:cubicBezTo>
                  <a:pt x="150422" y="221682"/>
                  <a:pt x="177212" y="195198"/>
                  <a:pt x="210144" y="191554"/>
                </a:cubicBezTo>
                <a:cubicBezTo>
                  <a:pt x="212992" y="191199"/>
                  <a:pt x="215751" y="191021"/>
                  <a:pt x="218510" y="191021"/>
                </a:cubicBezTo>
                <a:close/>
                <a:moveTo>
                  <a:pt x="208005" y="172064"/>
                </a:moveTo>
                <a:cubicBezTo>
                  <a:pt x="166084" y="176686"/>
                  <a:pt x="132084" y="210370"/>
                  <a:pt x="127011" y="252142"/>
                </a:cubicBezTo>
                <a:cubicBezTo>
                  <a:pt x="123273" y="282715"/>
                  <a:pt x="134665" y="312400"/>
                  <a:pt x="157539" y="332575"/>
                </a:cubicBezTo>
                <a:lnTo>
                  <a:pt x="157539" y="346972"/>
                </a:lnTo>
                <a:cubicBezTo>
                  <a:pt x="157539" y="365636"/>
                  <a:pt x="169733" y="381368"/>
                  <a:pt x="186644" y="387056"/>
                </a:cubicBezTo>
                <a:lnTo>
                  <a:pt x="186644" y="403231"/>
                </a:lnTo>
                <a:cubicBezTo>
                  <a:pt x="186644" y="412296"/>
                  <a:pt x="193942" y="419673"/>
                  <a:pt x="203020" y="419673"/>
                </a:cubicBezTo>
                <a:lnTo>
                  <a:pt x="234083" y="419673"/>
                </a:lnTo>
                <a:cubicBezTo>
                  <a:pt x="243161" y="419673"/>
                  <a:pt x="250549" y="412296"/>
                  <a:pt x="250549" y="403231"/>
                </a:cubicBezTo>
                <a:lnTo>
                  <a:pt x="250549" y="387056"/>
                </a:lnTo>
                <a:cubicBezTo>
                  <a:pt x="267370" y="381368"/>
                  <a:pt x="279564" y="365636"/>
                  <a:pt x="279564" y="346972"/>
                </a:cubicBezTo>
                <a:lnTo>
                  <a:pt x="279564" y="332575"/>
                </a:lnTo>
                <a:cubicBezTo>
                  <a:pt x="299501" y="315066"/>
                  <a:pt x="310805" y="290181"/>
                  <a:pt x="310805" y="263607"/>
                </a:cubicBezTo>
                <a:cubicBezTo>
                  <a:pt x="310805" y="209303"/>
                  <a:pt x="263721" y="165843"/>
                  <a:pt x="208005" y="172064"/>
                </a:cubicBezTo>
                <a:close/>
                <a:moveTo>
                  <a:pt x="121581" y="119627"/>
                </a:moveTo>
                <a:cubicBezTo>
                  <a:pt x="120068" y="119627"/>
                  <a:pt x="118555" y="120249"/>
                  <a:pt x="117487" y="121316"/>
                </a:cubicBezTo>
                <a:lnTo>
                  <a:pt x="111880" y="126915"/>
                </a:lnTo>
                <a:cubicBezTo>
                  <a:pt x="109566" y="129137"/>
                  <a:pt x="109566" y="132870"/>
                  <a:pt x="111880" y="135181"/>
                </a:cubicBezTo>
                <a:lnTo>
                  <a:pt x="129058" y="152334"/>
                </a:lnTo>
                <a:cubicBezTo>
                  <a:pt x="130126" y="153400"/>
                  <a:pt x="131639" y="154022"/>
                  <a:pt x="133152" y="154022"/>
                </a:cubicBezTo>
                <a:cubicBezTo>
                  <a:pt x="134754" y="154022"/>
                  <a:pt x="136267" y="153400"/>
                  <a:pt x="137335" y="152334"/>
                </a:cubicBezTo>
                <a:lnTo>
                  <a:pt x="142942" y="146735"/>
                </a:lnTo>
                <a:cubicBezTo>
                  <a:pt x="145168" y="144424"/>
                  <a:pt x="145168" y="140691"/>
                  <a:pt x="142942" y="138469"/>
                </a:cubicBezTo>
                <a:lnTo>
                  <a:pt x="125765" y="121316"/>
                </a:lnTo>
                <a:cubicBezTo>
                  <a:pt x="124697" y="120249"/>
                  <a:pt x="123184" y="119627"/>
                  <a:pt x="121581" y="119627"/>
                </a:cubicBezTo>
                <a:close/>
                <a:moveTo>
                  <a:pt x="315522" y="117672"/>
                </a:moveTo>
                <a:cubicBezTo>
                  <a:pt x="313920" y="117672"/>
                  <a:pt x="312496" y="118294"/>
                  <a:pt x="311339" y="119361"/>
                </a:cubicBezTo>
                <a:lnTo>
                  <a:pt x="294250" y="136514"/>
                </a:lnTo>
                <a:cubicBezTo>
                  <a:pt x="291936" y="138825"/>
                  <a:pt x="291936" y="142468"/>
                  <a:pt x="294250" y="144779"/>
                </a:cubicBezTo>
                <a:lnTo>
                  <a:pt x="299768" y="150378"/>
                </a:lnTo>
                <a:cubicBezTo>
                  <a:pt x="300925" y="151445"/>
                  <a:pt x="302349" y="152067"/>
                  <a:pt x="303951" y="152067"/>
                </a:cubicBezTo>
                <a:cubicBezTo>
                  <a:pt x="305464" y="152067"/>
                  <a:pt x="306977" y="151445"/>
                  <a:pt x="308045" y="150378"/>
                </a:cubicBezTo>
                <a:lnTo>
                  <a:pt x="325223" y="133225"/>
                </a:lnTo>
                <a:cubicBezTo>
                  <a:pt x="327537" y="130915"/>
                  <a:pt x="327537" y="127271"/>
                  <a:pt x="325223" y="124960"/>
                </a:cubicBezTo>
                <a:lnTo>
                  <a:pt x="319616" y="119361"/>
                </a:lnTo>
                <a:cubicBezTo>
                  <a:pt x="318548" y="118294"/>
                  <a:pt x="317035" y="117672"/>
                  <a:pt x="315522" y="117672"/>
                </a:cubicBezTo>
                <a:close/>
                <a:moveTo>
                  <a:pt x="214591" y="82921"/>
                </a:moveTo>
                <a:cubicBezTo>
                  <a:pt x="211387" y="82921"/>
                  <a:pt x="208717" y="85588"/>
                  <a:pt x="208717" y="88787"/>
                </a:cubicBezTo>
                <a:lnTo>
                  <a:pt x="208717" y="121138"/>
                </a:lnTo>
                <a:cubicBezTo>
                  <a:pt x="208717" y="124427"/>
                  <a:pt x="211387" y="127004"/>
                  <a:pt x="214591" y="127004"/>
                </a:cubicBezTo>
                <a:lnTo>
                  <a:pt x="222512" y="127004"/>
                </a:lnTo>
                <a:cubicBezTo>
                  <a:pt x="225716" y="127004"/>
                  <a:pt x="228387" y="124427"/>
                  <a:pt x="228387" y="121138"/>
                </a:cubicBezTo>
                <a:lnTo>
                  <a:pt x="228387" y="88787"/>
                </a:lnTo>
                <a:cubicBezTo>
                  <a:pt x="228387" y="85588"/>
                  <a:pt x="225716" y="82921"/>
                  <a:pt x="222512" y="82921"/>
                </a:cubicBezTo>
                <a:close/>
                <a:moveTo>
                  <a:pt x="249125" y="0"/>
                </a:moveTo>
                <a:cubicBezTo>
                  <a:pt x="328071" y="0"/>
                  <a:pt x="396427" y="37506"/>
                  <a:pt x="430337" y="92342"/>
                </a:cubicBezTo>
                <a:cubicBezTo>
                  <a:pt x="449384" y="116961"/>
                  <a:pt x="478489" y="280404"/>
                  <a:pt x="490504" y="347239"/>
                </a:cubicBezTo>
                <a:cubicBezTo>
                  <a:pt x="491661" y="353905"/>
                  <a:pt x="492195" y="360748"/>
                  <a:pt x="488368" y="366436"/>
                </a:cubicBezTo>
                <a:cubicBezTo>
                  <a:pt x="484452" y="372124"/>
                  <a:pt x="478044" y="375502"/>
                  <a:pt x="471279" y="375502"/>
                </a:cubicBezTo>
                <a:lnTo>
                  <a:pt x="443421" y="375502"/>
                </a:lnTo>
                <a:cubicBezTo>
                  <a:pt x="431761" y="455046"/>
                  <a:pt x="445735" y="510593"/>
                  <a:pt x="395448" y="517081"/>
                </a:cubicBezTo>
                <a:cubicBezTo>
                  <a:pt x="392243" y="517437"/>
                  <a:pt x="361270" y="517437"/>
                  <a:pt x="335548" y="517259"/>
                </a:cubicBezTo>
                <a:cubicBezTo>
                  <a:pt x="326291" y="517259"/>
                  <a:pt x="317391" y="520903"/>
                  <a:pt x="310894" y="527391"/>
                </a:cubicBezTo>
                <a:cubicBezTo>
                  <a:pt x="304307" y="533879"/>
                  <a:pt x="300569" y="542767"/>
                  <a:pt x="300569" y="552010"/>
                </a:cubicBezTo>
                <a:lnTo>
                  <a:pt x="300569" y="568452"/>
                </a:lnTo>
                <a:cubicBezTo>
                  <a:pt x="300569" y="576628"/>
                  <a:pt x="293983" y="583294"/>
                  <a:pt x="285705" y="583294"/>
                </a:cubicBezTo>
                <a:lnTo>
                  <a:pt x="104315" y="583294"/>
                </a:lnTo>
                <a:cubicBezTo>
                  <a:pt x="96037" y="583294"/>
                  <a:pt x="89362" y="576628"/>
                  <a:pt x="89362" y="568452"/>
                </a:cubicBezTo>
                <a:lnTo>
                  <a:pt x="89362" y="458601"/>
                </a:lnTo>
                <a:cubicBezTo>
                  <a:pt x="89362" y="441359"/>
                  <a:pt x="82242" y="424917"/>
                  <a:pt x="69603" y="413096"/>
                </a:cubicBezTo>
                <a:cubicBezTo>
                  <a:pt x="37472" y="383056"/>
                  <a:pt x="-7831" y="348306"/>
                  <a:pt x="1159" y="186196"/>
                </a:cubicBezTo>
                <a:cubicBezTo>
                  <a:pt x="10326" y="20619"/>
                  <a:pt x="136534" y="0"/>
                  <a:pt x="249125" y="0"/>
                </a:cubicBezTo>
                <a:close/>
              </a:path>
            </a:pathLst>
          </a:custGeom>
          <a:solidFill>
            <a:schemeClr val="accent2"/>
          </a:solidFill>
          <a:ln>
            <a:noFill/>
          </a:ln>
        </p:spPr>
      </p:sp>
      <p:sp>
        <p:nvSpPr>
          <p:cNvPr id="54" name="robot-character-with-antennas-couple-one-big-eye-and-a-mouth_29021">
            <a:extLst>
              <a:ext uri="{FF2B5EF4-FFF2-40B4-BE49-F238E27FC236}">
                <a16:creationId xmlns:a16="http://schemas.microsoft.com/office/drawing/2014/main" id="{081DBFD6-8FD5-4371-836F-A369799F9E07}"/>
              </a:ext>
            </a:extLst>
          </p:cNvPr>
          <p:cNvSpPr>
            <a:spLocks noChangeAspect="1"/>
          </p:cNvSpPr>
          <p:nvPr/>
        </p:nvSpPr>
        <p:spPr bwMode="auto">
          <a:xfrm>
            <a:off x="4227852" y="3692026"/>
            <a:ext cx="359574" cy="392774"/>
          </a:xfrm>
          <a:custGeom>
            <a:avLst/>
            <a:gdLst>
              <a:gd name="connsiteX0" fmla="*/ 242304 w 553953"/>
              <a:gd name="connsiteY0" fmla="*/ 473212 h 605099"/>
              <a:gd name="connsiteX1" fmla="*/ 231373 w 553953"/>
              <a:gd name="connsiteY1" fmla="*/ 484115 h 605099"/>
              <a:gd name="connsiteX2" fmla="*/ 242304 w 553953"/>
              <a:gd name="connsiteY2" fmla="*/ 495017 h 605099"/>
              <a:gd name="connsiteX3" fmla="*/ 333699 w 553953"/>
              <a:gd name="connsiteY3" fmla="*/ 495017 h 605099"/>
              <a:gd name="connsiteX4" fmla="*/ 344630 w 553953"/>
              <a:gd name="connsiteY4" fmla="*/ 484115 h 605099"/>
              <a:gd name="connsiteX5" fmla="*/ 333699 w 553953"/>
              <a:gd name="connsiteY5" fmla="*/ 473212 h 605099"/>
              <a:gd name="connsiteX6" fmla="*/ 233658 w 553953"/>
              <a:gd name="connsiteY6" fmla="*/ 338714 h 605099"/>
              <a:gd name="connsiteX7" fmla="*/ 258564 w 553953"/>
              <a:gd name="connsiteY7" fmla="*/ 348875 h 605099"/>
              <a:gd name="connsiteX8" fmla="*/ 283773 w 553953"/>
              <a:gd name="connsiteY8" fmla="*/ 338714 h 605099"/>
              <a:gd name="connsiteX9" fmla="*/ 308830 w 553953"/>
              <a:gd name="connsiteY9" fmla="*/ 348875 h 605099"/>
              <a:gd name="connsiteX10" fmla="*/ 333736 w 553953"/>
              <a:gd name="connsiteY10" fmla="*/ 338714 h 605099"/>
              <a:gd name="connsiteX11" fmla="*/ 358945 w 553953"/>
              <a:gd name="connsiteY11" fmla="*/ 348875 h 605099"/>
              <a:gd name="connsiteX12" fmla="*/ 373068 w 553953"/>
              <a:gd name="connsiteY12" fmla="*/ 345993 h 605099"/>
              <a:gd name="connsiteX13" fmla="*/ 373068 w 553953"/>
              <a:gd name="connsiteY13" fmla="*/ 373442 h 605099"/>
              <a:gd name="connsiteX14" fmla="*/ 358945 w 553953"/>
              <a:gd name="connsiteY14" fmla="*/ 387545 h 605099"/>
              <a:gd name="connsiteX15" fmla="*/ 344670 w 553953"/>
              <a:gd name="connsiteY15" fmla="*/ 373442 h 605099"/>
              <a:gd name="connsiteX16" fmla="*/ 333736 w 553953"/>
              <a:gd name="connsiteY16" fmla="*/ 362523 h 605099"/>
              <a:gd name="connsiteX17" fmla="*/ 322802 w 553953"/>
              <a:gd name="connsiteY17" fmla="*/ 373442 h 605099"/>
              <a:gd name="connsiteX18" fmla="*/ 308830 w 553953"/>
              <a:gd name="connsiteY18" fmla="*/ 387545 h 605099"/>
              <a:gd name="connsiteX19" fmla="*/ 294707 w 553953"/>
              <a:gd name="connsiteY19" fmla="*/ 373442 h 605099"/>
              <a:gd name="connsiteX20" fmla="*/ 283773 w 553953"/>
              <a:gd name="connsiteY20" fmla="*/ 362523 h 605099"/>
              <a:gd name="connsiteX21" fmla="*/ 272839 w 553953"/>
              <a:gd name="connsiteY21" fmla="*/ 373442 h 605099"/>
              <a:gd name="connsiteX22" fmla="*/ 258564 w 553953"/>
              <a:gd name="connsiteY22" fmla="*/ 387545 h 605099"/>
              <a:gd name="connsiteX23" fmla="*/ 244593 w 553953"/>
              <a:gd name="connsiteY23" fmla="*/ 373442 h 605099"/>
              <a:gd name="connsiteX24" fmla="*/ 233658 w 553953"/>
              <a:gd name="connsiteY24" fmla="*/ 362523 h 605099"/>
              <a:gd name="connsiteX25" fmla="*/ 222724 w 553953"/>
              <a:gd name="connsiteY25" fmla="*/ 373442 h 605099"/>
              <a:gd name="connsiteX26" fmla="*/ 208601 w 553953"/>
              <a:gd name="connsiteY26" fmla="*/ 387545 h 605099"/>
              <a:gd name="connsiteX27" fmla="*/ 194326 w 553953"/>
              <a:gd name="connsiteY27" fmla="*/ 373442 h 605099"/>
              <a:gd name="connsiteX28" fmla="*/ 194326 w 553953"/>
              <a:gd name="connsiteY28" fmla="*/ 345993 h 605099"/>
              <a:gd name="connsiteX29" fmla="*/ 208601 w 553953"/>
              <a:gd name="connsiteY29" fmla="*/ 348875 h 605099"/>
              <a:gd name="connsiteX30" fmla="*/ 233658 w 553953"/>
              <a:gd name="connsiteY30" fmla="*/ 338714 h 605099"/>
              <a:gd name="connsiteX31" fmla="*/ 183380 w 553953"/>
              <a:gd name="connsiteY31" fmla="*/ 302170 h 605099"/>
              <a:gd name="connsiteX32" fmla="*/ 172447 w 553953"/>
              <a:gd name="connsiteY32" fmla="*/ 313087 h 605099"/>
              <a:gd name="connsiteX33" fmla="*/ 172447 w 553953"/>
              <a:gd name="connsiteY33" fmla="*/ 373582 h 605099"/>
              <a:gd name="connsiteX34" fmla="*/ 208587 w 553953"/>
              <a:gd name="connsiteY34" fmla="*/ 409515 h 605099"/>
              <a:gd name="connsiteX35" fmla="*/ 233642 w 553953"/>
              <a:gd name="connsiteY35" fmla="*/ 399205 h 605099"/>
              <a:gd name="connsiteX36" fmla="*/ 258544 w 553953"/>
              <a:gd name="connsiteY36" fmla="*/ 409515 h 605099"/>
              <a:gd name="connsiteX37" fmla="*/ 283751 w 553953"/>
              <a:gd name="connsiteY37" fmla="*/ 399205 h 605099"/>
              <a:gd name="connsiteX38" fmla="*/ 308805 w 553953"/>
              <a:gd name="connsiteY38" fmla="*/ 409515 h 605099"/>
              <a:gd name="connsiteX39" fmla="*/ 333708 w 553953"/>
              <a:gd name="connsiteY39" fmla="*/ 399205 h 605099"/>
              <a:gd name="connsiteX40" fmla="*/ 358915 w 553953"/>
              <a:gd name="connsiteY40" fmla="*/ 409515 h 605099"/>
              <a:gd name="connsiteX41" fmla="*/ 394902 w 553953"/>
              <a:gd name="connsiteY41" fmla="*/ 373582 h 605099"/>
              <a:gd name="connsiteX42" fmla="*/ 394902 w 553953"/>
              <a:gd name="connsiteY42" fmla="*/ 313087 h 605099"/>
              <a:gd name="connsiteX43" fmla="*/ 383969 w 553953"/>
              <a:gd name="connsiteY43" fmla="*/ 302170 h 605099"/>
              <a:gd name="connsiteX44" fmla="*/ 373036 w 553953"/>
              <a:gd name="connsiteY44" fmla="*/ 313087 h 605099"/>
              <a:gd name="connsiteX45" fmla="*/ 358915 w 553953"/>
              <a:gd name="connsiteY45" fmla="*/ 327187 h 605099"/>
              <a:gd name="connsiteX46" fmla="*/ 344641 w 553953"/>
              <a:gd name="connsiteY46" fmla="*/ 313087 h 605099"/>
              <a:gd name="connsiteX47" fmla="*/ 333708 w 553953"/>
              <a:gd name="connsiteY47" fmla="*/ 302170 h 605099"/>
              <a:gd name="connsiteX48" fmla="*/ 322775 w 553953"/>
              <a:gd name="connsiteY48" fmla="*/ 313087 h 605099"/>
              <a:gd name="connsiteX49" fmla="*/ 308805 w 553953"/>
              <a:gd name="connsiteY49" fmla="*/ 327187 h 605099"/>
              <a:gd name="connsiteX50" fmla="*/ 294684 w 553953"/>
              <a:gd name="connsiteY50" fmla="*/ 313087 h 605099"/>
              <a:gd name="connsiteX51" fmla="*/ 283751 w 553953"/>
              <a:gd name="connsiteY51" fmla="*/ 302170 h 605099"/>
              <a:gd name="connsiteX52" fmla="*/ 272818 w 553953"/>
              <a:gd name="connsiteY52" fmla="*/ 313087 h 605099"/>
              <a:gd name="connsiteX53" fmla="*/ 258544 w 553953"/>
              <a:gd name="connsiteY53" fmla="*/ 327187 h 605099"/>
              <a:gd name="connsiteX54" fmla="*/ 244575 w 553953"/>
              <a:gd name="connsiteY54" fmla="*/ 313087 h 605099"/>
              <a:gd name="connsiteX55" fmla="*/ 233642 w 553953"/>
              <a:gd name="connsiteY55" fmla="*/ 302170 h 605099"/>
              <a:gd name="connsiteX56" fmla="*/ 222709 w 553953"/>
              <a:gd name="connsiteY56" fmla="*/ 313087 h 605099"/>
              <a:gd name="connsiteX57" fmla="*/ 208587 w 553953"/>
              <a:gd name="connsiteY57" fmla="*/ 327187 h 605099"/>
              <a:gd name="connsiteX58" fmla="*/ 194313 w 553953"/>
              <a:gd name="connsiteY58" fmla="*/ 313087 h 605099"/>
              <a:gd name="connsiteX59" fmla="*/ 183380 w 553953"/>
              <a:gd name="connsiteY59" fmla="*/ 302170 h 605099"/>
              <a:gd name="connsiteX60" fmla="*/ 454577 w 553953"/>
              <a:gd name="connsiteY60" fmla="*/ 179361 h 605099"/>
              <a:gd name="connsiteX61" fmla="*/ 443645 w 553953"/>
              <a:gd name="connsiteY61" fmla="*/ 190278 h 605099"/>
              <a:gd name="connsiteX62" fmla="*/ 443645 w 553953"/>
              <a:gd name="connsiteY62" fmla="*/ 343259 h 605099"/>
              <a:gd name="connsiteX63" fmla="*/ 454577 w 553953"/>
              <a:gd name="connsiteY63" fmla="*/ 354175 h 605099"/>
              <a:gd name="connsiteX64" fmla="*/ 465510 w 553953"/>
              <a:gd name="connsiteY64" fmla="*/ 343259 h 605099"/>
              <a:gd name="connsiteX65" fmla="*/ 465510 w 553953"/>
              <a:gd name="connsiteY65" fmla="*/ 190278 h 605099"/>
              <a:gd name="connsiteX66" fmla="*/ 454577 w 553953"/>
              <a:gd name="connsiteY66" fmla="*/ 179361 h 605099"/>
              <a:gd name="connsiteX67" fmla="*/ 291283 w 553953"/>
              <a:gd name="connsiteY67" fmla="*/ 135556 h 605099"/>
              <a:gd name="connsiteX68" fmla="*/ 300457 w 553953"/>
              <a:gd name="connsiteY68" fmla="*/ 144730 h 605099"/>
              <a:gd name="connsiteX69" fmla="*/ 291283 w 553953"/>
              <a:gd name="connsiteY69" fmla="*/ 153904 h 605099"/>
              <a:gd name="connsiteX70" fmla="*/ 282109 w 553953"/>
              <a:gd name="connsiteY70" fmla="*/ 144730 h 605099"/>
              <a:gd name="connsiteX71" fmla="*/ 291283 w 553953"/>
              <a:gd name="connsiteY71" fmla="*/ 135556 h 605099"/>
              <a:gd name="connsiteX72" fmla="*/ 274640 w 553953"/>
              <a:gd name="connsiteY72" fmla="*/ 118550 h 605099"/>
              <a:gd name="connsiteX73" fmla="*/ 260214 w 553953"/>
              <a:gd name="connsiteY73" fmla="*/ 144632 h 605099"/>
              <a:gd name="connsiteX74" fmla="*/ 291191 w 553953"/>
              <a:gd name="connsiteY74" fmla="*/ 175719 h 605099"/>
              <a:gd name="connsiteX75" fmla="*/ 303491 w 553953"/>
              <a:gd name="connsiteY75" fmla="*/ 173141 h 605099"/>
              <a:gd name="connsiteX76" fmla="*/ 277373 w 553953"/>
              <a:gd name="connsiteY76" fmla="*/ 185728 h 605099"/>
              <a:gd name="connsiteX77" fmla="*/ 243510 w 553953"/>
              <a:gd name="connsiteY77" fmla="*/ 151911 h 605099"/>
              <a:gd name="connsiteX78" fmla="*/ 274640 w 553953"/>
              <a:gd name="connsiteY78" fmla="*/ 118550 h 605099"/>
              <a:gd name="connsiteX79" fmla="*/ 277382 w 553953"/>
              <a:gd name="connsiteY79" fmla="*/ 96433 h 605099"/>
              <a:gd name="connsiteX80" fmla="*/ 221650 w 553953"/>
              <a:gd name="connsiteY80" fmla="*/ 152073 h 605099"/>
              <a:gd name="connsiteX81" fmla="*/ 277382 w 553953"/>
              <a:gd name="connsiteY81" fmla="*/ 207562 h 605099"/>
              <a:gd name="connsiteX82" fmla="*/ 332962 w 553953"/>
              <a:gd name="connsiteY82" fmla="*/ 152073 h 605099"/>
              <a:gd name="connsiteX83" fmla="*/ 277382 w 553953"/>
              <a:gd name="connsiteY83" fmla="*/ 96433 h 605099"/>
              <a:gd name="connsiteX84" fmla="*/ 277382 w 553953"/>
              <a:gd name="connsiteY84" fmla="*/ 69295 h 605099"/>
              <a:gd name="connsiteX85" fmla="*/ 360296 w 553953"/>
              <a:gd name="connsiteY85" fmla="*/ 152073 h 605099"/>
              <a:gd name="connsiteX86" fmla="*/ 277382 w 553953"/>
              <a:gd name="connsiteY86" fmla="*/ 234700 h 605099"/>
              <a:gd name="connsiteX87" fmla="*/ 194467 w 553953"/>
              <a:gd name="connsiteY87" fmla="*/ 152073 h 605099"/>
              <a:gd name="connsiteX88" fmla="*/ 277382 w 553953"/>
              <a:gd name="connsiteY88" fmla="*/ 69295 h 605099"/>
              <a:gd name="connsiteX89" fmla="*/ 277373 w 553953"/>
              <a:gd name="connsiteY89" fmla="*/ 47456 h 605099"/>
              <a:gd name="connsiteX90" fmla="*/ 172599 w 553953"/>
              <a:gd name="connsiteY90" fmla="*/ 152070 h 605099"/>
              <a:gd name="connsiteX91" fmla="*/ 277373 w 553953"/>
              <a:gd name="connsiteY91" fmla="*/ 256534 h 605099"/>
              <a:gd name="connsiteX92" fmla="*/ 382147 w 553953"/>
              <a:gd name="connsiteY92" fmla="*/ 152070 h 605099"/>
              <a:gd name="connsiteX93" fmla="*/ 277373 w 553953"/>
              <a:gd name="connsiteY93" fmla="*/ 47456 h 605099"/>
              <a:gd name="connsiteX94" fmla="*/ 277221 w 553953"/>
              <a:gd name="connsiteY94" fmla="*/ 0 h 605099"/>
              <a:gd name="connsiteX95" fmla="*/ 452603 w 553953"/>
              <a:gd name="connsiteY95" fmla="*/ 80659 h 605099"/>
              <a:gd name="connsiteX96" fmla="*/ 496487 w 553953"/>
              <a:gd name="connsiteY96" fmla="*/ 36994 h 605099"/>
              <a:gd name="connsiteX97" fmla="*/ 483276 w 553953"/>
              <a:gd name="connsiteY97" fmla="*/ 23803 h 605099"/>
              <a:gd name="connsiteX98" fmla="*/ 483276 w 553953"/>
              <a:gd name="connsiteY98" fmla="*/ 8339 h 605099"/>
              <a:gd name="connsiteX99" fmla="*/ 498765 w 553953"/>
              <a:gd name="connsiteY99" fmla="*/ 8339 h 605099"/>
              <a:gd name="connsiteX100" fmla="*/ 537789 w 553953"/>
              <a:gd name="connsiteY100" fmla="*/ 47152 h 605099"/>
              <a:gd name="connsiteX101" fmla="*/ 537789 w 553953"/>
              <a:gd name="connsiteY101" fmla="*/ 62617 h 605099"/>
              <a:gd name="connsiteX102" fmla="*/ 530045 w 553953"/>
              <a:gd name="connsiteY102" fmla="*/ 65801 h 605099"/>
              <a:gd name="connsiteX103" fmla="*/ 522301 w 553953"/>
              <a:gd name="connsiteY103" fmla="*/ 62617 h 605099"/>
              <a:gd name="connsiteX104" fmla="*/ 511975 w 553953"/>
              <a:gd name="connsiteY104" fmla="*/ 52307 h 605099"/>
              <a:gd name="connsiteX105" fmla="*/ 466270 w 553953"/>
              <a:gd name="connsiteY105" fmla="*/ 98095 h 605099"/>
              <a:gd name="connsiteX106" fmla="*/ 508787 w 553953"/>
              <a:gd name="connsiteY106" fmla="*/ 231062 h 605099"/>
              <a:gd name="connsiteX107" fmla="*/ 508027 w 553953"/>
              <a:gd name="connsiteY107" fmla="*/ 246376 h 605099"/>
              <a:gd name="connsiteX108" fmla="*/ 508635 w 553953"/>
              <a:gd name="connsiteY108" fmla="*/ 250621 h 605099"/>
              <a:gd name="connsiteX109" fmla="*/ 553126 w 553953"/>
              <a:gd name="connsiteY109" fmla="*/ 589938 h 605099"/>
              <a:gd name="connsiteX110" fmla="*/ 552063 w 553953"/>
              <a:gd name="connsiteY110" fmla="*/ 600248 h 605099"/>
              <a:gd name="connsiteX111" fmla="*/ 542952 w 553953"/>
              <a:gd name="connsiteY111" fmla="*/ 605099 h 605099"/>
              <a:gd name="connsiteX112" fmla="*/ 10883 w 553953"/>
              <a:gd name="connsiteY112" fmla="*/ 605099 h 605099"/>
              <a:gd name="connsiteX113" fmla="*/ 1924 w 553953"/>
              <a:gd name="connsiteY113" fmla="*/ 600248 h 605099"/>
              <a:gd name="connsiteX114" fmla="*/ 710 w 553953"/>
              <a:gd name="connsiteY114" fmla="*/ 590089 h 605099"/>
              <a:gd name="connsiteX115" fmla="*/ 45960 w 553953"/>
              <a:gd name="connsiteY115" fmla="*/ 230153 h 605099"/>
              <a:gd name="connsiteX116" fmla="*/ 90299 w 553953"/>
              <a:gd name="connsiteY116" fmla="*/ 95366 h 605099"/>
              <a:gd name="connsiteX117" fmla="*/ 54767 w 553953"/>
              <a:gd name="connsiteY117" fmla="*/ 59888 h 605099"/>
              <a:gd name="connsiteX118" fmla="*/ 44138 w 553953"/>
              <a:gd name="connsiteY118" fmla="*/ 70501 h 605099"/>
              <a:gd name="connsiteX119" fmla="*/ 36393 w 553953"/>
              <a:gd name="connsiteY119" fmla="*/ 73685 h 605099"/>
              <a:gd name="connsiteX120" fmla="*/ 28649 w 553953"/>
              <a:gd name="connsiteY120" fmla="*/ 70501 h 605099"/>
              <a:gd name="connsiteX121" fmla="*/ 28649 w 553953"/>
              <a:gd name="connsiteY121" fmla="*/ 55188 h 605099"/>
              <a:gd name="connsiteX122" fmla="*/ 62359 w 553953"/>
              <a:gd name="connsiteY122" fmla="*/ 21529 h 605099"/>
              <a:gd name="connsiteX123" fmla="*/ 77847 w 553953"/>
              <a:gd name="connsiteY123" fmla="*/ 21529 h 605099"/>
              <a:gd name="connsiteX124" fmla="*/ 77847 w 553953"/>
              <a:gd name="connsiteY124" fmla="*/ 36842 h 605099"/>
              <a:gd name="connsiteX125" fmla="*/ 70255 w 553953"/>
              <a:gd name="connsiteY125" fmla="*/ 44423 h 605099"/>
              <a:gd name="connsiteX126" fmla="*/ 104117 w 553953"/>
              <a:gd name="connsiteY126" fmla="*/ 78234 h 605099"/>
              <a:gd name="connsiteX127" fmla="*/ 277221 w 553953"/>
              <a:gd name="connsiteY127"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53953" h="605099">
                <a:moveTo>
                  <a:pt x="242304" y="473212"/>
                </a:moveTo>
                <a:cubicBezTo>
                  <a:pt x="236383" y="473212"/>
                  <a:pt x="231373" y="478058"/>
                  <a:pt x="231373" y="484115"/>
                </a:cubicBezTo>
                <a:cubicBezTo>
                  <a:pt x="231373" y="490020"/>
                  <a:pt x="236383" y="495017"/>
                  <a:pt x="242304" y="495017"/>
                </a:cubicBezTo>
                <a:lnTo>
                  <a:pt x="333699" y="495017"/>
                </a:lnTo>
                <a:cubicBezTo>
                  <a:pt x="339772" y="495017"/>
                  <a:pt x="344630" y="490020"/>
                  <a:pt x="344630" y="484115"/>
                </a:cubicBezTo>
                <a:cubicBezTo>
                  <a:pt x="344630" y="478058"/>
                  <a:pt x="339772" y="473212"/>
                  <a:pt x="333699" y="473212"/>
                </a:cubicBezTo>
                <a:close/>
                <a:moveTo>
                  <a:pt x="233658" y="338714"/>
                </a:moveTo>
                <a:cubicBezTo>
                  <a:pt x="240037" y="345084"/>
                  <a:pt x="248845" y="348875"/>
                  <a:pt x="258564" y="348875"/>
                </a:cubicBezTo>
                <a:cubicBezTo>
                  <a:pt x="268435" y="348875"/>
                  <a:pt x="277243" y="345084"/>
                  <a:pt x="283773" y="338714"/>
                </a:cubicBezTo>
                <a:cubicBezTo>
                  <a:pt x="290151" y="345084"/>
                  <a:pt x="298959" y="348875"/>
                  <a:pt x="308830" y="348875"/>
                </a:cubicBezTo>
                <a:cubicBezTo>
                  <a:pt x="318550" y="348875"/>
                  <a:pt x="327358" y="345084"/>
                  <a:pt x="333736" y="338714"/>
                </a:cubicBezTo>
                <a:cubicBezTo>
                  <a:pt x="340266" y="345084"/>
                  <a:pt x="349074" y="349026"/>
                  <a:pt x="358945" y="348875"/>
                </a:cubicBezTo>
                <a:cubicBezTo>
                  <a:pt x="363956" y="348875"/>
                  <a:pt x="368664" y="347965"/>
                  <a:pt x="373068" y="345993"/>
                </a:cubicBezTo>
                <a:lnTo>
                  <a:pt x="373068" y="373442"/>
                </a:lnTo>
                <a:cubicBezTo>
                  <a:pt x="373068" y="381328"/>
                  <a:pt x="366690" y="387545"/>
                  <a:pt x="358945" y="387545"/>
                </a:cubicBezTo>
                <a:cubicBezTo>
                  <a:pt x="351048" y="387545"/>
                  <a:pt x="344670" y="381328"/>
                  <a:pt x="344670" y="373442"/>
                </a:cubicBezTo>
                <a:cubicBezTo>
                  <a:pt x="344670" y="367528"/>
                  <a:pt x="339810" y="362523"/>
                  <a:pt x="333736" y="362523"/>
                </a:cubicBezTo>
                <a:cubicBezTo>
                  <a:pt x="327813" y="362523"/>
                  <a:pt x="322802" y="367528"/>
                  <a:pt x="322802" y="373442"/>
                </a:cubicBezTo>
                <a:cubicBezTo>
                  <a:pt x="322802" y="381328"/>
                  <a:pt x="316575" y="387545"/>
                  <a:pt x="308830" y="387545"/>
                </a:cubicBezTo>
                <a:cubicBezTo>
                  <a:pt x="300934" y="387545"/>
                  <a:pt x="294707" y="381328"/>
                  <a:pt x="294707" y="373442"/>
                </a:cubicBezTo>
                <a:cubicBezTo>
                  <a:pt x="294707" y="367528"/>
                  <a:pt x="289696" y="362523"/>
                  <a:pt x="283773" y="362523"/>
                </a:cubicBezTo>
                <a:cubicBezTo>
                  <a:pt x="277699" y="362523"/>
                  <a:pt x="272839" y="367528"/>
                  <a:pt x="272839" y="373442"/>
                </a:cubicBezTo>
                <a:cubicBezTo>
                  <a:pt x="272839" y="381328"/>
                  <a:pt x="266461" y="387545"/>
                  <a:pt x="258564" y="387545"/>
                </a:cubicBezTo>
                <a:cubicBezTo>
                  <a:pt x="250819" y="387545"/>
                  <a:pt x="244593" y="381328"/>
                  <a:pt x="244593" y="373442"/>
                </a:cubicBezTo>
                <a:cubicBezTo>
                  <a:pt x="244593" y="367528"/>
                  <a:pt x="239581" y="362523"/>
                  <a:pt x="233658" y="362523"/>
                </a:cubicBezTo>
                <a:cubicBezTo>
                  <a:pt x="227584" y="362523"/>
                  <a:pt x="222724" y="367528"/>
                  <a:pt x="222724" y="373442"/>
                </a:cubicBezTo>
                <a:cubicBezTo>
                  <a:pt x="222724" y="381328"/>
                  <a:pt x="216346" y="387545"/>
                  <a:pt x="208601" y="387545"/>
                </a:cubicBezTo>
                <a:cubicBezTo>
                  <a:pt x="200704" y="387545"/>
                  <a:pt x="194326" y="381328"/>
                  <a:pt x="194326" y="373442"/>
                </a:cubicBezTo>
                <a:lnTo>
                  <a:pt x="194326" y="345993"/>
                </a:lnTo>
                <a:cubicBezTo>
                  <a:pt x="198730" y="347965"/>
                  <a:pt x="203438" y="348875"/>
                  <a:pt x="208601" y="348875"/>
                </a:cubicBezTo>
                <a:cubicBezTo>
                  <a:pt x="218320" y="348875"/>
                  <a:pt x="227128" y="345084"/>
                  <a:pt x="233658" y="338714"/>
                </a:cubicBezTo>
                <a:close/>
                <a:moveTo>
                  <a:pt x="183380" y="302170"/>
                </a:moveTo>
                <a:cubicBezTo>
                  <a:pt x="177458" y="302170"/>
                  <a:pt x="172447" y="307022"/>
                  <a:pt x="172447" y="313087"/>
                </a:cubicBezTo>
                <a:lnTo>
                  <a:pt x="172447" y="373582"/>
                </a:lnTo>
                <a:cubicBezTo>
                  <a:pt x="172447" y="393292"/>
                  <a:pt x="188695" y="409515"/>
                  <a:pt x="208587" y="409515"/>
                </a:cubicBezTo>
                <a:cubicBezTo>
                  <a:pt x="218305" y="409515"/>
                  <a:pt x="227112" y="405573"/>
                  <a:pt x="233642" y="399205"/>
                </a:cubicBezTo>
                <a:cubicBezTo>
                  <a:pt x="240019" y="405573"/>
                  <a:pt x="248826" y="409515"/>
                  <a:pt x="258544" y="409515"/>
                </a:cubicBezTo>
                <a:cubicBezTo>
                  <a:pt x="268414" y="409515"/>
                  <a:pt x="277221" y="405573"/>
                  <a:pt x="283751" y="399205"/>
                </a:cubicBezTo>
                <a:cubicBezTo>
                  <a:pt x="290128" y="405573"/>
                  <a:pt x="298935" y="409515"/>
                  <a:pt x="308805" y="409515"/>
                </a:cubicBezTo>
                <a:cubicBezTo>
                  <a:pt x="318524" y="409515"/>
                  <a:pt x="327331" y="405573"/>
                  <a:pt x="333708" y="399205"/>
                </a:cubicBezTo>
                <a:cubicBezTo>
                  <a:pt x="340237" y="405573"/>
                  <a:pt x="349045" y="409515"/>
                  <a:pt x="358915" y="409515"/>
                </a:cubicBezTo>
                <a:cubicBezTo>
                  <a:pt x="378655" y="409515"/>
                  <a:pt x="394902" y="393292"/>
                  <a:pt x="394902" y="373582"/>
                </a:cubicBezTo>
                <a:lnTo>
                  <a:pt x="394902" y="313087"/>
                </a:lnTo>
                <a:cubicBezTo>
                  <a:pt x="394902" y="307022"/>
                  <a:pt x="389891" y="302170"/>
                  <a:pt x="383969" y="302170"/>
                </a:cubicBezTo>
                <a:cubicBezTo>
                  <a:pt x="377895" y="302170"/>
                  <a:pt x="373036" y="307022"/>
                  <a:pt x="373036" y="313087"/>
                </a:cubicBezTo>
                <a:cubicBezTo>
                  <a:pt x="373036" y="320819"/>
                  <a:pt x="366659" y="327187"/>
                  <a:pt x="358915" y="327187"/>
                </a:cubicBezTo>
                <a:cubicBezTo>
                  <a:pt x="351019" y="327187"/>
                  <a:pt x="344641" y="320819"/>
                  <a:pt x="344641" y="313087"/>
                </a:cubicBezTo>
                <a:cubicBezTo>
                  <a:pt x="344641" y="307022"/>
                  <a:pt x="339782" y="302170"/>
                  <a:pt x="333708" y="302170"/>
                </a:cubicBezTo>
                <a:cubicBezTo>
                  <a:pt x="327786" y="302170"/>
                  <a:pt x="322775" y="307022"/>
                  <a:pt x="322775" y="313087"/>
                </a:cubicBezTo>
                <a:cubicBezTo>
                  <a:pt x="322775" y="320819"/>
                  <a:pt x="316550" y="327187"/>
                  <a:pt x="308805" y="327187"/>
                </a:cubicBezTo>
                <a:cubicBezTo>
                  <a:pt x="300909" y="327187"/>
                  <a:pt x="294684" y="320819"/>
                  <a:pt x="294684" y="313087"/>
                </a:cubicBezTo>
                <a:cubicBezTo>
                  <a:pt x="294684" y="307022"/>
                  <a:pt x="289673" y="302170"/>
                  <a:pt x="283751" y="302170"/>
                </a:cubicBezTo>
                <a:cubicBezTo>
                  <a:pt x="277677" y="302170"/>
                  <a:pt x="272818" y="307022"/>
                  <a:pt x="272818" y="313087"/>
                </a:cubicBezTo>
                <a:cubicBezTo>
                  <a:pt x="272818" y="320819"/>
                  <a:pt x="266440" y="327187"/>
                  <a:pt x="258544" y="327187"/>
                </a:cubicBezTo>
                <a:cubicBezTo>
                  <a:pt x="250800" y="327187"/>
                  <a:pt x="244575" y="320819"/>
                  <a:pt x="244575" y="313087"/>
                </a:cubicBezTo>
                <a:cubicBezTo>
                  <a:pt x="244575" y="307022"/>
                  <a:pt x="239564" y="302170"/>
                  <a:pt x="233642" y="302170"/>
                </a:cubicBezTo>
                <a:cubicBezTo>
                  <a:pt x="227568" y="302170"/>
                  <a:pt x="222709" y="307022"/>
                  <a:pt x="222709" y="313087"/>
                </a:cubicBezTo>
                <a:cubicBezTo>
                  <a:pt x="222709" y="320819"/>
                  <a:pt x="216331" y="327187"/>
                  <a:pt x="208587" y="327187"/>
                </a:cubicBezTo>
                <a:cubicBezTo>
                  <a:pt x="200691" y="327187"/>
                  <a:pt x="194313" y="320819"/>
                  <a:pt x="194313" y="313087"/>
                </a:cubicBezTo>
                <a:cubicBezTo>
                  <a:pt x="194313" y="307022"/>
                  <a:pt x="189454" y="302170"/>
                  <a:pt x="183380" y="302170"/>
                </a:cubicBezTo>
                <a:close/>
                <a:moveTo>
                  <a:pt x="454577" y="179361"/>
                </a:moveTo>
                <a:cubicBezTo>
                  <a:pt x="448504" y="179361"/>
                  <a:pt x="443645" y="184213"/>
                  <a:pt x="443645" y="190278"/>
                </a:cubicBezTo>
                <a:lnTo>
                  <a:pt x="443645" y="343259"/>
                </a:lnTo>
                <a:cubicBezTo>
                  <a:pt x="443645" y="349323"/>
                  <a:pt x="448504" y="354175"/>
                  <a:pt x="454577" y="354175"/>
                </a:cubicBezTo>
                <a:cubicBezTo>
                  <a:pt x="460651" y="354175"/>
                  <a:pt x="465510" y="349323"/>
                  <a:pt x="465510" y="343259"/>
                </a:cubicBezTo>
                <a:lnTo>
                  <a:pt x="465510" y="190278"/>
                </a:lnTo>
                <a:cubicBezTo>
                  <a:pt x="465510" y="184213"/>
                  <a:pt x="460651" y="179361"/>
                  <a:pt x="454577" y="179361"/>
                </a:cubicBezTo>
                <a:close/>
                <a:moveTo>
                  <a:pt x="291283" y="135556"/>
                </a:moveTo>
                <a:cubicBezTo>
                  <a:pt x="296350" y="135556"/>
                  <a:pt x="300457" y="139663"/>
                  <a:pt x="300457" y="144730"/>
                </a:cubicBezTo>
                <a:cubicBezTo>
                  <a:pt x="300457" y="149797"/>
                  <a:pt x="296350" y="153904"/>
                  <a:pt x="291283" y="153904"/>
                </a:cubicBezTo>
                <a:cubicBezTo>
                  <a:pt x="286216" y="153904"/>
                  <a:pt x="282109" y="149797"/>
                  <a:pt x="282109" y="144730"/>
                </a:cubicBezTo>
                <a:cubicBezTo>
                  <a:pt x="282109" y="139663"/>
                  <a:pt x="286216" y="135556"/>
                  <a:pt x="291283" y="135556"/>
                </a:cubicBezTo>
                <a:close/>
                <a:moveTo>
                  <a:pt x="274640" y="118550"/>
                </a:moveTo>
                <a:cubicBezTo>
                  <a:pt x="265984" y="124009"/>
                  <a:pt x="260214" y="133714"/>
                  <a:pt x="260214" y="144632"/>
                </a:cubicBezTo>
                <a:cubicBezTo>
                  <a:pt x="260214" y="161768"/>
                  <a:pt x="274184" y="175719"/>
                  <a:pt x="291191" y="175719"/>
                </a:cubicBezTo>
                <a:cubicBezTo>
                  <a:pt x="295595" y="175719"/>
                  <a:pt x="299695" y="174809"/>
                  <a:pt x="303491" y="173141"/>
                </a:cubicBezTo>
                <a:cubicBezTo>
                  <a:pt x="297265" y="180724"/>
                  <a:pt x="287851" y="185728"/>
                  <a:pt x="277373" y="185728"/>
                </a:cubicBezTo>
                <a:cubicBezTo>
                  <a:pt x="258695" y="185728"/>
                  <a:pt x="243510" y="170563"/>
                  <a:pt x="243510" y="151911"/>
                </a:cubicBezTo>
                <a:cubicBezTo>
                  <a:pt x="243510" y="134321"/>
                  <a:pt x="257329" y="119915"/>
                  <a:pt x="274640" y="118550"/>
                </a:cubicBezTo>
                <a:close/>
                <a:moveTo>
                  <a:pt x="277382" y="96433"/>
                </a:moveTo>
                <a:cubicBezTo>
                  <a:pt x="246706" y="96433"/>
                  <a:pt x="221650" y="121448"/>
                  <a:pt x="221650" y="152073"/>
                </a:cubicBezTo>
                <a:cubicBezTo>
                  <a:pt x="221650" y="182698"/>
                  <a:pt x="246706" y="207562"/>
                  <a:pt x="277382" y="207562"/>
                </a:cubicBezTo>
                <a:cubicBezTo>
                  <a:pt x="308057" y="207562"/>
                  <a:pt x="332962" y="182698"/>
                  <a:pt x="332962" y="152073"/>
                </a:cubicBezTo>
                <a:cubicBezTo>
                  <a:pt x="332962" y="121448"/>
                  <a:pt x="308057" y="96433"/>
                  <a:pt x="277382" y="96433"/>
                </a:cubicBezTo>
                <a:close/>
                <a:moveTo>
                  <a:pt x="277382" y="69295"/>
                </a:moveTo>
                <a:cubicBezTo>
                  <a:pt x="323091" y="69295"/>
                  <a:pt x="360296" y="106287"/>
                  <a:pt x="360296" y="152073"/>
                </a:cubicBezTo>
                <a:cubicBezTo>
                  <a:pt x="360296" y="197707"/>
                  <a:pt x="323091" y="234700"/>
                  <a:pt x="277382" y="234700"/>
                </a:cubicBezTo>
                <a:cubicBezTo>
                  <a:pt x="231672" y="234700"/>
                  <a:pt x="194467" y="197707"/>
                  <a:pt x="194467" y="152073"/>
                </a:cubicBezTo>
                <a:cubicBezTo>
                  <a:pt x="194467" y="106287"/>
                  <a:pt x="231672" y="69295"/>
                  <a:pt x="277382" y="69295"/>
                </a:cubicBezTo>
                <a:close/>
                <a:moveTo>
                  <a:pt x="277373" y="47456"/>
                </a:moveTo>
                <a:cubicBezTo>
                  <a:pt x="219520" y="47456"/>
                  <a:pt x="172599" y="94305"/>
                  <a:pt x="172599" y="152070"/>
                </a:cubicBezTo>
                <a:cubicBezTo>
                  <a:pt x="172599" y="209685"/>
                  <a:pt x="219520" y="256534"/>
                  <a:pt x="277373" y="256534"/>
                </a:cubicBezTo>
                <a:cubicBezTo>
                  <a:pt x="335075" y="256534"/>
                  <a:pt x="382147" y="209685"/>
                  <a:pt x="382147" y="152070"/>
                </a:cubicBezTo>
                <a:cubicBezTo>
                  <a:pt x="382147" y="94305"/>
                  <a:pt x="335075" y="47456"/>
                  <a:pt x="277373" y="47456"/>
                </a:cubicBezTo>
                <a:close/>
                <a:moveTo>
                  <a:pt x="277221" y="0"/>
                </a:moveTo>
                <a:cubicBezTo>
                  <a:pt x="347374" y="0"/>
                  <a:pt x="410238" y="31384"/>
                  <a:pt x="452603" y="80659"/>
                </a:cubicBezTo>
                <a:lnTo>
                  <a:pt x="496487" y="36994"/>
                </a:lnTo>
                <a:lnTo>
                  <a:pt x="483276" y="23803"/>
                </a:lnTo>
                <a:cubicBezTo>
                  <a:pt x="479025" y="19558"/>
                  <a:pt x="479025" y="12584"/>
                  <a:pt x="483276" y="8339"/>
                </a:cubicBezTo>
                <a:cubicBezTo>
                  <a:pt x="487680" y="4093"/>
                  <a:pt x="494513" y="4093"/>
                  <a:pt x="498765" y="8339"/>
                </a:cubicBezTo>
                <a:lnTo>
                  <a:pt x="537789" y="47152"/>
                </a:lnTo>
                <a:cubicBezTo>
                  <a:pt x="542041" y="51398"/>
                  <a:pt x="542041" y="58372"/>
                  <a:pt x="537789" y="62617"/>
                </a:cubicBezTo>
                <a:cubicBezTo>
                  <a:pt x="535663" y="64740"/>
                  <a:pt x="532778" y="65801"/>
                  <a:pt x="530045" y="65801"/>
                </a:cubicBezTo>
                <a:cubicBezTo>
                  <a:pt x="527160" y="65801"/>
                  <a:pt x="524427" y="64740"/>
                  <a:pt x="522301" y="62617"/>
                </a:cubicBezTo>
                <a:lnTo>
                  <a:pt x="511975" y="52307"/>
                </a:lnTo>
                <a:lnTo>
                  <a:pt x="466270" y="98095"/>
                </a:lnTo>
                <a:cubicBezTo>
                  <a:pt x="492995" y="135696"/>
                  <a:pt x="508787" y="181484"/>
                  <a:pt x="508787" y="231062"/>
                </a:cubicBezTo>
                <a:cubicBezTo>
                  <a:pt x="508787" y="236369"/>
                  <a:pt x="508483" y="241524"/>
                  <a:pt x="508027" y="246376"/>
                </a:cubicBezTo>
                <a:cubicBezTo>
                  <a:pt x="508635" y="247740"/>
                  <a:pt x="508787" y="249256"/>
                  <a:pt x="508635" y="250621"/>
                </a:cubicBezTo>
                <a:cubicBezTo>
                  <a:pt x="487680" y="432106"/>
                  <a:pt x="552366" y="588270"/>
                  <a:pt x="553126" y="589938"/>
                </a:cubicBezTo>
                <a:cubicBezTo>
                  <a:pt x="554492" y="593273"/>
                  <a:pt x="554188" y="597064"/>
                  <a:pt x="552063" y="600248"/>
                </a:cubicBezTo>
                <a:cubicBezTo>
                  <a:pt x="550089" y="603280"/>
                  <a:pt x="546596" y="605099"/>
                  <a:pt x="542952" y="605099"/>
                </a:cubicBezTo>
                <a:lnTo>
                  <a:pt x="10883" y="605099"/>
                </a:lnTo>
                <a:cubicBezTo>
                  <a:pt x="7239" y="605099"/>
                  <a:pt x="3898" y="603280"/>
                  <a:pt x="1924" y="600248"/>
                </a:cubicBezTo>
                <a:cubicBezTo>
                  <a:pt x="-201" y="597215"/>
                  <a:pt x="-505" y="593425"/>
                  <a:pt x="710" y="590089"/>
                </a:cubicBezTo>
                <a:cubicBezTo>
                  <a:pt x="16198" y="550972"/>
                  <a:pt x="37001" y="337497"/>
                  <a:pt x="45960" y="230153"/>
                </a:cubicBezTo>
                <a:cubicBezTo>
                  <a:pt x="45960" y="179816"/>
                  <a:pt x="62511" y="133270"/>
                  <a:pt x="90299" y="95366"/>
                </a:cubicBezTo>
                <a:lnTo>
                  <a:pt x="54767" y="59888"/>
                </a:lnTo>
                <a:lnTo>
                  <a:pt x="44138" y="70501"/>
                </a:lnTo>
                <a:cubicBezTo>
                  <a:pt x="42012" y="72624"/>
                  <a:pt x="39279" y="73685"/>
                  <a:pt x="36393" y="73685"/>
                </a:cubicBezTo>
                <a:cubicBezTo>
                  <a:pt x="33660" y="73685"/>
                  <a:pt x="30775" y="72624"/>
                  <a:pt x="28649" y="70501"/>
                </a:cubicBezTo>
                <a:cubicBezTo>
                  <a:pt x="24398" y="66256"/>
                  <a:pt x="24398" y="59433"/>
                  <a:pt x="28649" y="55188"/>
                </a:cubicBezTo>
                <a:lnTo>
                  <a:pt x="62359" y="21529"/>
                </a:lnTo>
                <a:cubicBezTo>
                  <a:pt x="66763" y="17132"/>
                  <a:pt x="73596" y="17132"/>
                  <a:pt x="77847" y="21529"/>
                </a:cubicBezTo>
                <a:cubicBezTo>
                  <a:pt x="82099" y="25774"/>
                  <a:pt x="82099" y="32597"/>
                  <a:pt x="77847" y="36842"/>
                </a:cubicBezTo>
                <a:lnTo>
                  <a:pt x="70255" y="44423"/>
                </a:lnTo>
                <a:lnTo>
                  <a:pt x="104117" y="78234"/>
                </a:lnTo>
                <a:cubicBezTo>
                  <a:pt x="146482" y="30475"/>
                  <a:pt x="208283" y="0"/>
                  <a:pt x="277221" y="0"/>
                </a:cubicBezTo>
                <a:close/>
              </a:path>
            </a:pathLst>
          </a:custGeom>
          <a:solidFill>
            <a:schemeClr val="accent2"/>
          </a:solidFill>
          <a:ln>
            <a:noFill/>
          </a:ln>
        </p:spPr>
      </p:sp>
      <p:sp>
        <p:nvSpPr>
          <p:cNvPr id="56" name="two-flasks_73554">
            <a:extLst>
              <a:ext uri="{FF2B5EF4-FFF2-40B4-BE49-F238E27FC236}">
                <a16:creationId xmlns:a16="http://schemas.microsoft.com/office/drawing/2014/main" id="{AAD74657-16E7-4554-A6F2-2CFDE7538069}"/>
              </a:ext>
            </a:extLst>
          </p:cNvPr>
          <p:cNvSpPr>
            <a:spLocks noChangeAspect="1"/>
          </p:cNvSpPr>
          <p:nvPr/>
        </p:nvSpPr>
        <p:spPr bwMode="auto">
          <a:xfrm>
            <a:off x="5151806" y="5259499"/>
            <a:ext cx="355276" cy="431245"/>
          </a:xfrm>
          <a:custGeom>
            <a:avLst/>
            <a:gdLst>
              <a:gd name="T0" fmla="*/ 2382 w 2421"/>
              <a:gd name="T1" fmla="*/ 2588 h 2943"/>
              <a:gd name="T2" fmla="*/ 1906 w 2421"/>
              <a:gd name="T3" fmla="*/ 1588 h 2943"/>
              <a:gd name="T4" fmla="*/ 1906 w 2421"/>
              <a:gd name="T5" fmla="*/ 827 h 2943"/>
              <a:gd name="T6" fmla="*/ 1914 w 2421"/>
              <a:gd name="T7" fmla="*/ 827 h 2943"/>
              <a:gd name="T8" fmla="*/ 1977 w 2421"/>
              <a:gd name="T9" fmla="*/ 765 h 2943"/>
              <a:gd name="T10" fmla="*/ 1977 w 2421"/>
              <a:gd name="T11" fmla="*/ 742 h 2943"/>
              <a:gd name="T12" fmla="*/ 1914 w 2421"/>
              <a:gd name="T13" fmla="*/ 679 h 2943"/>
              <a:gd name="T14" fmla="*/ 1422 w 2421"/>
              <a:gd name="T15" fmla="*/ 679 h 2943"/>
              <a:gd name="T16" fmla="*/ 1360 w 2421"/>
              <a:gd name="T17" fmla="*/ 742 h 2943"/>
              <a:gd name="T18" fmla="*/ 1360 w 2421"/>
              <a:gd name="T19" fmla="*/ 765 h 2943"/>
              <a:gd name="T20" fmla="*/ 1422 w 2421"/>
              <a:gd name="T21" fmla="*/ 827 h 2943"/>
              <a:gd name="T22" fmla="*/ 1430 w 2421"/>
              <a:gd name="T23" fmla="*/ 827 h 2943"/>
              <a:gd name="T24" fmla="*/ 1430 w 2421"/>
              <a:gd name="T25" fmla="*/ 1287 h 2943"/>
              <a:gd name="T26" fmla="*/ 1026 w 2421"/>
              <a:gd name="T27" fmla="*/ 1065 h 2943"/>
              <a:gd name="T28" fmla="*/ 1026 w 2421"/>
              <a:gd name="T29" fmla="*/ 164 h 2943"/>
              <a:gd name="T30" fmla="*/ 1063 w 2421"/>
              <a:gd name="T31" fmla="*/ 164 h 2943"/>
              <a:gd name="T32" fmla="*/ 1145 w 2421"/>
              <a:gd name="T33" fmla="*/ 82 h 2943"/>
              <a:gd name="T34" fmla="*/ 1063 w 2421"/>
              <a:gd name="T35" fmla="*/ 0 h 2943"/>
              <a:gd name="T36" fmla="*/ 604 w 2421"/>
              <a:gd name="T37" fmla="*/ 0 h 2943"/>
              <a:gd name="T38" fmla="*/ 522 w 2421"/>
              <a:gd name="T39" fmla="*/ 82 h 2943"/>
              <a:gd name="T40" fmla="*/ 604 w 2421"/>
              <a:gd name="T41" fmla="*/ 164 h 2943"/>
              <a:gd name="T42" fmla="*/ 644 w 2421"/>
              <a:gd name="T43" fmla="*/ 164 h 2943"/>
              <a:gd name="T44" fmla="*/ 644 w 2421"/>
              <a:gd name="T45" fmla="*/ 1065 h 2943"/>
              <a:gd name="T46" fmla="*/ 0 w 2421"/>
              <a:gd name="T47" fmla="*/ 1854 h 2943"/>
              <a:gd name="T48" fmla="*/ 834 w 2421"/>
              <a:gd name="T49" fmla="*/ 2664 h 2943"/>
              <a:gd name="T50" fmla="*/ 933 w 2421"/>
              <a:gd name="T51" fmla="*/ 2658 h 2943"/>
              <a:gd name="T52" fmla="*/ 969 w 2421"/>
              <a:gd name="T53" fmla="*/ 2845 h 2943"/>
              <a:gd name="T54" fmla="*/ 1138 w 2421"/>
              <a:gd name="T55" fmla="*/ 2943 h 2943"/>
              <a:gd name="T56" fmla="*/ 2198 w 2421"/>
              <a:gd name="T57" fmla="*/ 2943 h 2943"/>
              <a:gd name="T58" fmla="*/ 2367 w 2421"/>
              <a:gd name="T59" fmla="*/ 2845 h 2943"/>
              <a:gd name="T60" fmla="*/ 2382 w 2421"/>
              <a:gd name="T61" fmla="*/ 2588 h 2943"/>
              <a:gd name="T62" fmla="*/ 1430 w 2421"/>
              <a:gd name="T63" fmla="*/ 1588 h 2943"/>
              <a:gd name="T64" fmla="*/ 1354 w 2421"/>
              <a:gd name="T65" fmla="*/ 1748 h 2943"/>
              <a:gd name="T66" fmla="*/ 142 w 2421"/>
              <a:gd name="T67" fmla="*/ 1748 h 2943"/>
              <a:gd name="T68" fmla="*/ 721 w 2421"/>
              <a:gd name="T69" fmla="*/ 1186 h 2943"/>
              <a:gd name="T70" fmla="*/ 777 w 2421"/>
              <a:gd name="T71" fmla="*/ 1177 h 2943"/>
              <a:gd name="T72" fmla="*/ 777 w 2421"/>
              <a:gd name="T73" fmla="*/ 266 h 2943"/>
              <a:gd name="T74" fmla="*/ 893 w 2421"/>
              <a:gd name="T75" fmla="*/ 266 h 2943"/>
              <a:gd name="T76" fmla="*/ 893 w 2421"/>
              <a:gd name="T77" fmla="*/ 1177 h 2943"/>
              <a:gd name="T78" fmla="*/ 949 w 2421"/>
              <a:gd name="T79" fmla="*/ 1186 h 2943"/>
              <a:gd name="T80" fmla="*/ 1430 w 2421"/>
              <a:gd name="T81" fmla="*/ 1498 h 2943"/>
              <a:gd name="T82" fmla="*/ 1430 w 2421"/>
              <a:gd name="T83" fmla="*/ 1588 h 2943"/>
              <a:gd name="T84" fmla="*/ 1641 w 2421"/>
              <a:gd name="T85" fmla="*/ 2058 h 2943"/>
              <a:gd name="T86" fmla="*/ 1668 w 2421"/>
              <a:gd name="T87" fmla="*/ 1854 h 2943"/>
              <a:gd name="T88" fmla="*/ 1564 w 2421"/>
              <a:gd name="T89" fmla="*/ 1460 h 2943"/>
              <a:gd name="T90" fmla="*/ 1564 w 2421"/>
              <a:gd name="T91" fmla="*/ 894 h 2943"/>
              <a:gd name="T92" fmla="*/ 1773 w 2421"/>
              <a:gd name="T93" fmla="*/ 894 h 2943"/>
              <a:gd name="T94" fmla="*/ 1773 w 2421"/>
              <a:gd name="T95" fmla="*/ 1618 h 2943"/>
              <a:gd name="T96" fmla="*/ 1982 w 2421"/>
              <a:gd name="T97" fmla="*/ 2058 h 2943"/>
              <a:gd name="T98" fmla="*/ 1641 w 2421"/>
              <a:gd name="T99" fmla="*/ 2058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1" h="2943">
                <a:moveTo>
                  <a:pt x="2382" y="2588"/>
                </a:moveTo>
                <a:lnTo>
                  <a:pt x="1906" y="1588"/>
                </a:lnTo>
                <a:lnTo>
                  <a:pt x="1906" y="827"/>
                </a:lnTo>
                <a:lnTo>
                  <a:pt x="1914" y="827"/>
                </a:lnTo>
                <a:cubicBezTo>
                  <a:pt x="1949" y="827"/>
                  <a:pt x="1977" y="799"/>
                  <a:pt x="1977" y="765"/>
                </a:cubicBezTo>
                <a:lnTo>
                  <a:pt x="1977" y="742"/>
                </a:lnTo>
                <a:cubicBezTo>
                  <a:pt x="1977" y="707"/>
                  <a:pt x="1949" y="679"/>
                  <a:pt x="1914" y="679"/>
                </a:cubicBezTo>
                <a:lnTo>
                  <a:pt x="1422" y="679"/>
                </a:lnTo>
                <a:cubicBezTo>
                  <a:pt x="1388" y="679"/>
                  <a:pt x="1360" y="707"/>
                  <a:pt x="1360" y="742"/>
                </a:cubicBezTo>
                <a:lnTo>
                  <a:pt x="1360" y="765"/>
                </a:lnTo>
                <a:cubicBezTo>
                  <a:pt x="1360" y="799"/>
                  <a:pt x="1388" y="827"/>
                  <a:pt x="1422" y="827"/>
                </a:cubicBezTo>
                <a:lnTo>
                  <a:pt x="1430" y="827"/>
                </a:lnTo>
                <a:lnTo>
                  <a:pt x="1430" y="1287"/>
                </a:lnTo>
                <a:cubicBezTo>
                  <a:pt x="1323" y="1180"/>
                  <a:pt x="1184" y="1101"/>
                  <a:pt x="1026" y="1065"/>
                </a:cubicBezTo>
                <a:lnTo>
                  <a:pt x="1026" y="164"/>
                </a:lnTo>
                <a:lnTo>
                  <a:pt x="1063" y="164"/>
                </a:lnTo>
                <a:cubicBezTo>
                  <a:pt x="1109" y="164"/>
                  <a:pt x="1145" y="127"/>
                  <a:pt x="1145" y="82"/>
                </a:cubicBezTo>
                <a:cubicBezTo>
                  <a:pt x="1145" y="37"/>
                  <a:pt x="1109" y="0"/>
                  <a:pt x="1063" y="0"/>
                </a:cubicBezTo>
                <a:lnTo>
                  <a:pt x="604" y="0"/>
                </a:lnTo>
                <a:cubicBezTo>
                  <a:pt x="559" y="0"/>
                  <a:pt x="522" y="37"/>
                  <a:pt x="522" y="82"/>
                </a:cubicBezTo>
                <a:cubicBezTo>
                  <a:pt x="522" y="127"/>
                  <a:pt x="559" y="164"/>
                  <a:pt x="604" y="164"/>
                </a:cubicBezTo>
                <a:lnTo>
                  <a:pt x="644" y="164"/>
                </a:lnTo>
                <a:lnTo>
                  <a:pt x="644" y="1065"/>
                </a:lnTo>
                <a:cubicBezTo>
                  <a:pt x="267" y="1149"/>
                  <a:pt x="0" y="1473"/>
                  <a:pt x="0" y="1854"/>
                </a:cubicBezTo>
                <a:cubicBezTo>
                  <a:pt x="0" y="2301"/>
                  <a:pt x="374" y="2664"/>
                  <a:pt x="834" y="2664"/>
                </a:cubicBezTo>
                <a:cubicBezTo>
                  <a:pt x="867" y="2664"/>
                  <a:pt x="900" y="2662"/>
                  <a:pt x="933" y="2658"/>
                </a:cubicBezTo>
                <a:cubicBezTo>
                  <a:pt x="922" y="2722"/>
                  <a:pt x="934" y="2790"/>
                  <a:pt x="969" y="2845"/>
                </a:cubicBezTo>
                <a:cubicBezTo>
                  <a:pt x="1009" y="2908"/>
                  <a:pt x="1070" y="2943"/>
                  <a:pt x="1138" y="2943"/>
                </a:cubicBezTo>
                <a:lnTo>
                  <a:pt x="2198" y="2943"/>
                </a:lnTo>
                <a:cubicBezTo>
                  <a:pt x="2266" y="2943"/>
                  <a:pt x="2328" y="2908"/>
                  <a:pt x="2367" y="2845"/>
                </a:cubicBezTo>
                <a:cubicBezTo>
                  <a:pt x="2415" y="2769"/>
                  <a:pt x="2421" y="2671"/>
                  <a:pt x="2382" y="2588"/>
                </a:cubicBezTo>
                <a:close/>
                <a:moveTo>
                  <a:pt x="1430" y="1588"/>
                </a:moveTo>
                <a:lnTo>
                  <a:pt x="1354" y="1748"/>
                </a:lnTo>
                <a:lnTo>
                  <a:pt x="142" y="1748"/>
                </a:lnTo>
                <a:cubicBezTo>
                  <a:pt x="188" y="1462"/>
                  <a:pt x="417" y="1233"/>
                  <a:pt x="721" y="1186"/>
                </a:cubicBezTo>
                <a:lnTo>
                  <a:pt x="777" y="1177"/>
                </a:lnTo>
                <a:lnTo>
                  <a:pt x="777" y="266"/>
                </a:lnTo>
                <a:lnTo>
                  <a:pt x="893" y="266"/>
                </a:lnTo>
                <a:lnTo>
                  <a:pt x="893" y="1177"/>
                </a:lnTo>
                <a:lnTo>
                  <a:pt x="949" y="1186"/>
                </a:lnTo>
                <a:cubicBezTo>
                  <a:pt x="1155" y="1219"/>
                  <a:pt x="1327" y="1336"/>
                  <a:pt x="1430" y="1498"/>
                </a:cubicBezTo>
                <a:lnTo>
                  <a:pt x="1430" y="1588"/>
                </a:lnTo>
                <a:close/>
                <a:moveTo>
                  <a:pt x="1641" y="2058"/>
                </a:moveTo>
                <a:cubicBezTo>
                  <a:pt x="1658" y="1993"/>
                  <a:pt x="1668" y="1925"/>
                  <a:pt x="1668" y="1854"/>
                </a:cubicBezTo>
                <a:cubicBezTo>
                  <a:pt x="1668" y="1712"/>
                  <a:pt x="1630" y="1577"/>
                  <a:pt x="1564" y="1460"/>
                </a:cubicBezTo>
                <a:lnTo>
                  <a:pt x="1564" y="894"/>
                </a:lnTo>
                <a:lnTo>
                  <a:pt x="1773" y="894"/>
                </a:lnTo>
                <a:lnTo>
                  <a:pt x="1773" y="1618"/>
                </a:lnTo>
                <a:lnTo>
                  <a:pt x="1982" y="2058"/>
                </a:lnTo>
                <a:lnTo>
                  <a:pt x="1641" y="2058"/>
                </a:lnTo>
                <a:close/>
              </a:path>
            </a:pathLst>
          </a:custGeom>
          <a:solidFill>
            <a:schemeClr val="accent2"/>
          </a:solidFill>
          <a:ln>
            <a:noFill/>
          </a:ln>
        </p:spPr>
      </p:sp>
      <p:sp>
        <p:nvSpPr>
          <p:cNvPr id="58" name="laptop-screen_77279">
            <a:extLst>
              <a:ext uri="{FF2B5EF4-FFF2-40B4-BE49-F238E27FC236}">
                <a16:creationId xmlns:a16="http://schemas.microsoft.com/office/drawing/2014/main" id="{E78CBCF8-F38B-442E-A100-D20ADB826BE5}"/>
              </a:ext>
            </a:extLst>
          </p:cNvPr>
          <p:cNvSpPr>
            <a:spLocks noChangeAspect="1"/>
          </p:cNvSpPr>
          <p:nvPr/>
        </p:nvSpPr>
        <p:spPr bwMode="auto">
          <a:xfrm>
            <a:off x="6747459" y="2127102"/>
            <a:ext cx="465446" cy="363217"/>
          </a:xfrm>
          <a:custGeom>
            <a:avLst/>
            <a:gdLst>
              <a:gd name="connsiteX0" fmla="*/ 263690 w 606580"/>
              <a:gd name="connsiteY0" fmla="*/ 420237 h 473353"/>
              <a:gd name="connsiteX1" fmla="*/ 251341 w 606580"/>
              <a:gd name="connsiteY1" fmla="*/ 432566 h 473353"/>
              <a:gd name="connsiteX2" fmla="*/ 263690 w 606580"/>
              <a:gd name="connsiteY2" fmla="*/ 444895 h 473353"/>
              <a:gd name="connsiteX3" fmla="*/ 342890 w 606580"/>
              <a:gd name="connsiteY3" fmla="*/ 444895 h 473353"/>
              <a:gd name="connsiteX4" fmla="*/ 355332 w 606580"/>
              <a:gd name="connsiteY4" fmla="*/ 432566 h 473353"/>
              <a:gd name="connsiteX5" fmla="*/ 342890 w 606580"/>
              <a:gd name="connsiteY5" fmla="*/ 420237 h 473353"/>
              <a:gd name="connsiteX6" fmla="*/ 562663 w 606580"/>
              <a:gd name="connsiteY6" fmla="*/ 408465 h 473353"/>
              <a:gd name="connsiteX7" fmla="*/ 538522 w 606580"/>
              <a:gd name="connsiteY7" fmla="*/ 432566 h 473353"/>
              <a:gd name="connsiteX8" fmla="*/ 562663 w 606580"/>
              <a:gd name="connsiteY8" fmla="*/ 456667 h 473353"/>
              <a:gd name="connsiteX9" fmla="*/ 586803 w 606580"/>
              <a:gd name="connsiteY9" fmla="*/ 432566 h 473353"/>
              <a:gd name="connsiteX10" fmla="*/ 562663 w 606580"/>
              <a:gd name="connsiteY10" fmla="*/ 408465 h 473353"/>
              <a:gd name="connsiteX11" fmla="*/ 495812 w 606580"/>
              <a:gd name="connsiteY11" fmla="*/ 408465 h 473353"/>
              <a:gd name="connsiteX12" fmla="*/ 471671 w 606580"/>
              <a:gd name="connsiteY12" fmla="*/ 432566 h 473353"/>
              <a:gd name="connsiteX13" fmla="*/ 495812 w 606580"/>
              <a:gd name="connsiteY13" fmla="*/ 456667 h 473353"/>
              <a:gd name="connsiteX14" fmla="*/ 519952 w 606580"/>
              <a:gd name="connsiteY14" fmla="*/ 432566 h 473353"/>
              <a:gd name="connsiteX15" fmla="*/ 495812 w 606580"/>
              <a:gd name="connsiteY15" fmla="*/ 408465 h 473353"/>
              <a:gd name="connsiteX16" fmla="*/ 0 w 606580"/>
              <a:gd name="connsiteY16" fmla="*/ 391779 h 473353"/>
              <a:gd name="connsiteX17" fmla="*/ 606580 w 606580"/>
              <a:gd name="connsiteY17" fmla="*/ 391779 h 473353"/>
              <a:gd name="connsiteX18" fmla="*/ 606580 w 606580"/>
              <a:gd name="connsiteY18" fmla="*/ 452403 h 473353"/>
              <a:gd name="connsiteX19" fmla="*/ 585782 w 606580"/>
              <a:gd name="connsiteY19" fmla="*/ 473353 h 473353"/>
              <a:gd name="connsiteX20" fmla="*/ 20798 w 606580"/>
              <a:gd name="connsiteY20" fmla="*/ 473353 h 473353"/>
              <a:gd name="connsiteX21" fmla="*/ 0 w 606580"/>
              <a:gd name="connsiteY21" fmla="*/ 452403 h 473353"/>
              <a:gd name="connsiteX22" fmla="*/ 150233 w 606580"/>
              <a:gd name="connsiteY22" fmla="*/ 49466 h 473353"/>
              <a:gd name="connsiteX23" fmla="*/ 456347 w 606580"/>
              <a:gd name="connsiteY23" fmla="*/ 49466 h 473353"/>
              <a:gd name="connsiteX24" fmla="*/ 479280 w 606580"/>
              <a:gd name="connsiteY24" fmla="*/ 72273 h 473353"/>
              <a:gd name="connsiteX25" fmla="*/ 479280 w 606580"/>
              <a:gd name="connsiteY25" fmla="*/ 183529 h 473353"/>
              <a:gd name="connsiteX26" fmla="*/ 479280 w 606580"/>
              <a:gd name="connsiteY26" fmla="*/ 294878 h 473353"/>
              <a:gd name="connsiteX27" fmla="*/ 456347 w 606580"/>
              <a:gd name="connsiteY27" fmla="*/ 317685 h 473353"/>
              <a:gd name="connsiteX28" fmla="*/ 150233 w 606580"/>
              <a:gd name="connsiteY28" fmla="*/ 317685 h 473353"/>
              <a:gd name="connsiteX29" fmla="*/ 127300 w 606580"/>
              <a:gd name="connsiteY29" fmla="*/ 294878 h 473353"/>
              <a:gd name="connsiteX30" fmla="*/ 127300 w 606580"/>
              <a:gd name="connsiteY30" fmla="*/ 183529 h 473353"/>
              <a:gd name="connsiteX31" fmla="*/ 127300 w 606580"/>
              <a:gd name="connsiteY31" fmla="*/ 72273 h 473353"/>
              <a:gd name="connsiteX32" fmla="*/ 150233 w 606580"/>
              <a:gd name="connsiteY32" fmla="*/ 49466 h 473353"/>
              <a:gd name="connsiteX33" fmla="*/ 150248 w 606580"/>
              <a:gd name="connsiteY33" fmla="*/ 24750 h 473353"/>
              <a:gd name="connsiteX34" fmla="*/ 102622 w 606580"/>
              <a:gd name="connsiteY34" fmla="*/ 72304 h 473353"/>
              <a:gd name="connsiteX35" fmla="*/ 102622 w 606580"/>
              <a:gd name="connsiteY35" fmla="*/ 183541 h 473353"/>
              <a:gd name="connsiteX36" fmla="*/ 102622 w 606580"/>
              <a:gd name="connsiteY36" fmla="*/ 294870 h 473353"/>
              <a:gd name="connsiteX37" fmla="*/ 150248 w 606580"/>
              <a:gd name="connsiteY37" fmla="*/ 342424 h 473353"/>
              <a:gd name="connsiteX38" fmla="*/ 456334 w 606580"/>
              <a:gd name="connsiteY38" fmla="*/ 342424 h 473353"/>
              <a:gd name="connsiteX39" fmla="*/ 504052 w 606580"/>
              <a:gd name="connsiteY39" fmla="*/ 294870 h 473353"/>
              <a:gd name="connsiteX40" fmla="*/ 504052 w 606580"/>
              <a:gd name="connsiteY40" fmla="*/ 183541 h 473353"/>
              <a:gd name="connsiteX41" fmla="*/ 504052 w 606580"/>
              <a:gd name="connsiteY41" fmla="*/ 72304 h 473353"/>
              <a:gd name="connsiteX42" fmla="*/ 456334 w 606580"/>
              <a:gd name="connsiteY42" fmla="*/ 24750 h 473353"/>
              <a:gd name="connsiteX43" fmla="*/ 150248 w 606580"/>
              <a:gd name="connsiteY43" fmla="*/ 0 h 473353"/>
              <a:gd name="connsiteX44" fmla="*/ 456334 w 606580"/>
              <a:gd name="connsiteY44" fmla="*/ 0 h 473353"/>
              <a:gd name="connsiteX45" fmla="*/ 528747 w 606580"/>
              <a:gd name="connsiteY45" fmla="*/ 72304 h 473353"/>
              <a:gd name="connsiteX46" fmla="*/ 528747 w 606580"/>
              <a:gd name="connsiteY46" fmla="*/ 183541 h 473353"/>
              <a:gd name="connsiteX47" fmla="*/ 528747 w 606580"/>
              <a:gd name="connsiteY47" fmla="*/ 294870 h 473353"/>
              <a:gd name="connsiteX48" fmla="*/ 456334 w 606580"/>
              <a:gd name="connsiteY48" fmla="*/ 367081 h 473353"/>
              <a:gd name="connsiteX49" fmla="*/ 150248 w 606580"/>
              <a:gd name="connsiteY49" fmla="*/ 367081 h 473353"/>
              <a:gd name="connsiteX50" fmla="*/ 77834 w 606580"/>
              <a:gd name="connsiteY50" fmla="*/ 294870 h 473353"/>
              <a:gd name="connsiteX51" fmla="*/ 77834 w 606580"/>
              <a:gd name="connsiteY51" fmla="*/ 183541 h 473353"/>
              <a:gd name="connsiteX52" fmla="*/ 77834 w 606580"/>
              <a:gd name="connsiteY52" fmla="*/ 72304 h 473353"/>
              <a:gd name="connsiteX53" fmla="*/ 150248 w 606580"/>
              <a:gd name="connsiteY53" fmla="*/ 0 h 47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6580" h="473353">
                <a:moveTo>
                  <a:pt x="263690" y="420237"/>
                </a:moveTo>
                <a:cubicBezTo>
                  <a:pt x="256820" y="420237"/>
                  <a:pt x="251341" y="425706"/>
                  <a:pt x="251341" y="432566"/>
                </a:cubicBezTo>
                <a:cubicBezTo>
                  <a:pt x="251341" y="439426"/>
                  <a:pt x="256820" y="444895"/>
                  <a:pt x="263690" y="444895"/>
                </a:cubicBezTo>
                <a:lnTo>
                  <a:pt x="342890" y="444895"/>
                </a:lnTo>
                <a:cubicBezTo>
                  <a:pt x="349761" y="444895"/>
                  <a:pt x="355332" y="439426"/>
                  <a:pt x="355332" y="432566"/>
                </a:cubicBezTo>
                <a:cubicBezTo>
                  <a:pt x="355332" y="425706"/>
                  <a:pt x="349761" y="420237"/>
                  <a:pt x="342890" y="420237"/>
                </a:cubicBezTo>
                <a:close/>
                <a:moveTo>
                  <a:pt x="562663" y="408465"/>
                </a:moveTo>
                <a:cubicBezTo>
                  <a:pt x="549293" y="408465"/>
                  <a:pt x="538522" y="419218"/>
                  <a:pt x="538522" y="432566"/>
                </a:cubicBezTo>
                <a:cubicBezTo>
                  <a:pt x="538522" y="445914"/>
                  <a:pt x="549293" y="456667"/>
                  <a:pt x="562663" y="456667"/>
                </a:cubicBezTo>
                <a:cubicBezTo>
                  <a:pt x="576033" y="456667"/>
                  <a:pt x="586803" y="445914"/>
                  <a:pt x="586803" y="432566"/>
                </a:cubicBezTo>
                <a:cubicBezTo>
                  <a:pt x="586803" y="419218"/>
                  <a:pt x="576033" y="408465"/>
                  <a:pt x="562663" y="408465"/>
                </a:cubicBezTo>
                <a:close/>
                <a:moveTo>
                  <a:pt x="495812" y="408465"/>
                </a:moveTo>
                <a:cubicBezTo>
                  <a:pt x="482442" y="408465"/>
                  <a:pt x="471671" y="419218"/>
                  <a:pt x="471671" y="432566"/>
                </a:cubicBezTo>
                <a:cubicBezTo>
                  <a:pt x="471671" y="445914"/>
                  <a:pt x="482442" y="456667"/>
                  <a:pt x="495812" y="456667"/>
                </a:cubicBezTo>
                <a:cubicBezTo>
                  <a:pt x="509182" y="456667"/>
                  <a:pt x="519952" y="445914"/>
                  <a:pt x="519952" y="432566"/>
                </a:cubicBezTo>
                <a:cubicBezTo>
                  <a:pt x="519952" y="419218"/>
                  <a:pt x="509182" y="408465"/>
                  <a:pt x="495812" y="408465"/>
                </a:cubicBezTo>
                <a:close/>
                <a:moveTo>
                  <a:pt x="0" y="391779"/>
                </a:moveTo>
                <a:lnTo>
                  <a:pt x="606580" y="391779"/>
                </a:lnTo>
                <a:lnTo>
                  <a:pt x="606580" y="452403"/>
                </a:lnTo>
                <a:cubicBezTo>
                  <a:pt x="606580" y="463991"/>
                  <a:pt x="597295" y="473353"/>
                  <a:pt x="585782" y="473353"/>
                </a:cubicBezTo>
                <a:lnTo>
                  <a:pt x="20798" y="473353"/>
                </a:lnTo>
                <a:cubicBezTo>
                  <a:pt x="9285" y="473353"/>
                  <a:pt x="0" y="463991"/>
                  <a:pt x="0" y="452403"/>
                </a:cubicBezTo>
                <a:close/>
                <a:moveTo>
                  <a:pt x="150233" y="49466"/>
                </a:moveTo>
                <a:lnTo>
                  <a:pt x="456347" y="49466"/>
                </a:lnTo>
                <a:cubicBezTo>
                  <a:pt x="468974" y="49466"/>
                  <a:pt x="479280" y="59664"/>
                  <a:pt x="479280" y="72273"/>
                </a:cubicBezTo>
                <a:lnTo>
                  <a:pt x="479280" y="183529"/>
                </a:lnTo>
                <a:lnTo>
                  <a:pt x="479280" y="294878"/>
                </a:lnTo>
                <a:cubicBezTo>
                  <a:pt x="479280" y="307394"/>
                  <a:pt x="468974" y="317685"/>
                  <a:pt x="456347" y="317685"/>
                </a:cubicBezTo>
                <a:lnTo>
                  <a:pt x="150233" y="317685"/>
                </a:lnTo>
                <a:cubicBezTo>
                  <a:pt x="137606" y="317685"/>
                  <a:pt x="127300" y="307394"/>
                  <a:pt x="127300" y="294878"/>
                </a:cubicBezTo>
                <a:lnTo>
                  <a:pt x="127300" y="183529"/>
                </a:lnTo>
                <a:lnTo>
                  <a:pt x="127300" y="72273"/>
                </a:lnTo>
                <a:cubicBezTo>
                  <a:pt x="127300" y="59664"/>
                  <a:pt x="137606" y="49466"/>
                  <a:pt x="150233" y="49466"/>
                </a:cubicBezTo>
                <a:close/>
                <a:moveTo>
                  <a:pt x="150248" y="24750"/>
                </a:moveTo>
                <a:cubicBezTo>
                  <a:pt x="123882" y="24750"/>
                  <a:pt x="102622" y="46071"/>
                  <a:pt x="102622" y="72304"/>
                </a:cubicBezTo>
                <a:lnTo>
                  <a:pt x="102622" y="183541"/>
                </a:lnTo>
                <a:lnTo>
                  <a:pt x="102622" y="294870"/>
                </a:lnTo>
                <a:cubicBezTo>
                  <a:pt x="102622" y="321103"/>
                  <a:pt x="123975" y="342424"/>
                  <a:pt x="150248" y="342424"/>
                </a:cubicBezTo>
                <a:lnTo>
                  <a:pt x="456334" y="342424"/>
                </a:lnTo>
                <a:cubicBezTo>
                  <a:pt x="482700" y="342424"/>
                  <a:pt x="504052" y="321103"/>
                  <a:pt x="504052" y="294870"/>
                </a:cubicBezTo>
                <a:lnTo>
                  <a:pt x="504052" y="183541"/>
                </a:lnTo>
                <a:lnTo>
                  <a:pt x="504052" y="72304"/>
                </a:lnTo>
                <a:cubicBezTo>
                  <a:pt x="504052" y="46071"/>
                  <a:pt x="482700" y="24750"/>
                  <a:pt x="456334" y="24750"/>
                </a:cubicBezTo>
                <a:close/>
                <a:moveTo>
                  <a:pt x="150248" y="0"/>
                </a:moveTo>
                <a:lnTo>
                  <a:pt x="456334" y="0"/>
                </a:lnTo>
                <a:cubicBezTo>
                  <a:pt x="496254" y="0"/>
                  <a:pt x="528747" y="32444"/>
                  <a:pt x="528747" y="72304"/>
                </a:cubicBezTo>
                <a:lnTo>
                  <a:pt x="528747" y="183541"/>
                </a:lnTo>
                <a:lnTo>
                  <a:pt x="528747" y="294870"/>
                </a:lnTo>
                <a:cubicBezTo>
                  <a:pt x="528747" y="334730"/>
                  <a:pt x="496254" y="367081"/>
                  <a:pt x="456334" y="367081"/>
                </a:cubicBezTo>
                <a:lnTo>
                  <a:pt x="150248" y="367081"/>
                </a:lnTo>
                <a:cubicBezTo>
                  <a:pt x="110327" y="367081"/>
                  <a:pt x="77834" y="334730"/>
                  <a:pt x="77834" y="294870"/>
                </a:cubicBezTo>
                <a:lnTo>
                  <a:pt x="77834" y="183541"/>
                </a:lnTo>
                <a:lnTo>
                  <a:pt x="77834" y="72304"/>
                </a:lnTo>
                <a:cubicBezTo>
                  <a:pt x="77834" y="32444"/>
                  <a:pt x="110327" y="0"/>
                  <a:pt x="150248" y="0"/>
                </a:cubicBezTo>
                <a:close/>
              </a:path>
            </a:pathLst>
          </a:custGeom>
          <a:solidFill>
            <a:schemeClr val="accent2"/>
          </a:solidFill>
          <a:ln>
            <a:noFill/>
          </a:ln>
        </p:spPr>
      </p:sp>
      <p:sp>
        <p:nvSpPr>
          <p:cNvPr id="60" name="medal_95313">
            <a:extLst>
              <a:ext uri="{FF2B5EF4-FFF2-40B4-BE49-F238E27FC236}">
                <a16:creationId xmlns:a16="http://schemas.microsoft.com/office/drawing/2014/main" id="{19FD435B-B524-4111-B4C8-1279F00C1B6F}"/>
              </a:ext>
            </a:extLst>
          </p:cNvPr>
          <p:cNvSpPr>
            <a:spLocks noChangeAspect="1"/>
          </p:cNvSpPr>
          <p:nvPr/>
        </p:nvSpPr>
        <p:spPr bwMode="auto">
          <a:xfrm>
            <a:off x="7674503" y="3704201"/>
            <a:ext cx="412850" cy="409444"/>
          </a:xfrm>
          <a:custGeom>
            <a:avLst/>
            <a:gdLst>
              <a:gd name="connsiteX0" fmla="*/ 304519 w 609728"/>
              <a:gd name="connsiteY0" fmla="*/ 258998 h 604698"/>
              <a:gd name="connsiteX1" fmla="*/ 440957 w 609728"/>
              <a:gd name="connsiteY1" fmla="*/ 395260 h 604698"/>
              <a:gd name="connsiteX2" fmla="*/ 304519 w 609728"/>
              <a:gd name="connsiteY2" fmla="*/ 531522 h 604698"/>
              <a:gd name="connsiteX3" fmla="*/ 168081 w 609728"/>
              <a:gd name="connsiteY3" fmla="*/ 395260 h 604698"/>
              <a:gd name="connsiteX4" fmla="*/ 304519 w 609728"/>
              <a:gd name="connsiteY4" fmla="*/ 258998 h 604698"/>
              <a:gd name="connsiteX5" fmla="*/ 304519 w 609728"/>
              <a:gd name="connsiteY5" fmla="*/ 228312 h 604698"/>
              <a:gd name="connsiteX6" fmla="*/ 137375 w 609728"/>
              <a:gd name="connsiteY6" fmla="*/ 395254 h 604698"/>
              <a:gd name="connsiteX7" fmla="*/ 304519 w 609728"/>
              <a:gd name="connsiteY7" fmla="*/ 562196 h 604698"/>
              <a:gd name="connsiteX8" fmla="*/ 471663 w 609728"/>
              <a:gd name="connsiteY8" fmla="*/ 395254 h 604698"/>
              <a:gd name="connsiteX9" fmla="*/ 304519 w 609728"/>
              <a:gd name="connsiteY9" fmla="*/ 228312 h 604698"/>
              <a:gd name="connsiteX10" fmla="*/ 304519 w 609728"/>
              <a:gd name="connsiteY10" fmla="*/ 185963 h 604698"/>
              <a:gd name="connsiteX11" fmla="*/ 514063 w 609728"/>
              <a:gd name="connsiteY11" fmla="*/ 395254 h 604698"/>
              <a:gd name="connsiteX12" fmla="*/ 304519 w 609728"/>
              <a:gd name="connsiteY12" fmla="*/ 604698 h 604698"/>
              <a:gd name="connsiteX13" fmla="*/ 94975 w 609728"/>
              <a:gd name="connsiteY13" fmla="*/ 395254 h 604698"/>
              <a:gd name="connsiteX14" fmla="*/ 304519 w 609728"/>
              <a:gd name="connsiteY14" fmla="*/ 185963 h 604698"/>
              <a:gd name="connsiteX15" fmla="*/ 128190 w 609728"/>
              <a:gd name="connsiteY15" fmla="*/ 14 h 604698"/>
              <a:gd name="connsiteX16" fmla="*/ 138715 w 609728"/>
              <a:gd name="connsiteY16" fmla="*/ 6784 h 604698"/>
              <a:gd name="connsiteX17" fmla="*/ 239352 w 609728"/>
              <a:gd name="connsiteY17" fmla="*/ 164067 h 604698"/>
              <a:gd name="connsiteX18" fmla="*/ 134567 w 609728"/>
              <a:gd name="connsiteY18" fmla="*/ 225599 h 604698"/>
              <a:gd name="connsiteX19" fmla="*/ 107679 w 609728"/>
              <a:gd name="connsiteY19" fmla="*/ 257516 h 604698"/>
              <a:gd name="connsiteX20" fmla="*/ 2740 w 609728"/>
              <a:gd name="connsiteY20" fmla="*/ 93635 h 604698"/>
              <a:gd name="connsiteX21" fmla="*/ 12112 w 609728"/>
              <a:gd name="connsiteY21" fmla="*/ 75682 h 604698"/>
              <a:gd name="connsiteX22" fmla="*/ 65734 w 609728"/>
              <a:gd name="connsiteY22" fmla="*/ 73687 h 604698"/>
              <a:gd name="connsiteX23" fmla="*/ 95387 w 609728"/>
              <a:gd name="connsiteY23" fmla="*/ 54660 h 604698"/>
              <a:gd name="connsiteX24" fmla="*/ 118588 w 609728"/>
              <a:gd name="connsiteY24" fmla="*/ 7859 h 604698"/>
              <a:gd name="connsiteX25" fmla="*/ 128190 w 609728"/>
              <a:gd name="connsiteY25" fmla="*/ 14 h 604698"/>
              <a:gd name="connsiteX26" fmla="*/ 481477 w 609728"/>
              <a:gd name="connsiteY26" fmla="*/ 13 h 604698"/>
              <a:gd name="connsiteX27" fmla="*/ 491198 w 609728"/>
              <a:gd name="connsiteY27" fmla="*/ 7857 h 604698"/>
              <a:gd name="connsiteX28" fmla="*/ 514403 w 609728"/>
              <a:gd name="connsiteY28" fmla="*/ 54652 h 604698"/>
              <a:gd name="connsiteX29" fmla="*/ 543910 w 609728"/>
              <a:gd name="connsiteY29" fmla="*/ 73676 h 604698"/>
              <a:gd name="connsiteX30" fmla="*/ 597544 w 609728"/>
              <a:gd name="connsiteY30" fmla="*/ 75671 h 604698"/>
              <a:gd name="connsiteX31" fmla="*/ 606919 w 609728"/>
              <a:gd name="connsiteY31" fmla="*/ 93622 h 604698"/>
              <a:gd name="connsiteX32" fmla="*/ 501801 w 609728"/>
              <a:gd name="connsiteY32" fmla="*/ 257940 h 604698"/>
              <a:gd name="connsiteX33" fmla="*/ 474446 w 609728"/>
              <a:gd name="connsiteY33" fmla="*/ 225567 h 604698"/>
              <a:gd name="connsiteX34" fmla="*/ 370251 w 609728"/>
              <a:gd name="connsiteY34" fmla="*/ 164351 h 604698"/>
              <a:gd name="connsiteX35" fmla="*/ 471065 w 609728"/>
              <a:gd name="connsiteY35" fmla="*/ 6783 h 604698"/>
              <a:gd name="connsiteX36" fmla="*/ 481477 w 609728"/>
              <a:gd name="connsiteY36" fmla="*/ 13 h 60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9728" h="604698">
                <a:moveTo>
                  <a:pt x="304519" y="258998"/>
                </a:moveTo>
                <a:cubicBezTo>
                  <a:pt x="379872" y="258998"/>
                  <a:pt x="440957" y="320005"/>
                  <a:pt x="440957" y="395260"/>
                </a:cubicBezTo>
                <a:cubicBezTo>
                  <a:pt x="440957" y="470515"/>
                  <a:pt x="379872" y="531522"/>
                  <a:pt x="304519" y="531522"/>
                </a:cubicBezTo>
                <a:cubicBezTo>
                  <a:pt x="229166" y="531522"/>
                  <a:pt x="168081" y="470515"/>
                  <a:pt x="168081" y="395260"/>
                </a:cubicBezTo>
                <a:cubicBezTo>
                  <a:pt x="168081" y="320005"/>
                  <a:pt x="229166" y="258998"/>
                  <a:pt x="304519" y="258998"/>
                </a:cubicBezTo>
                <a:close/>
                <a:moveTo>
                  <a:pt x="304519" y="228312"/>
                </a:moveTo>
                <a:cubicBezTo>
                  <a:pt x="212344" y="228312"/>
                  <a:pt x="137375" y="303191"/>
                  <a:pt x="137375" y="395254"/>
                </a:cubicBezTo>
                <a:cubicBezTo>
                  <a:pt x="137375" y="487317"/>
                  <a:pt x="212344" y="562196"/>
                  <a:pt x="304519" y="562196"/>
                </a:cubicBezTo>
                <a:cubicBezTo>
                  <a:pt x="396694" y="562196"/>
                  <a:pt x="471663" y="487317"/>
                  <a:pt x="471663" y="395254"/>
                </a:cubicBezTo>
                <a:cubicBezTo>
                  <a:pt x="471663" y="303191"/>
                  <a:pt x="396694" y="228312"/>
                  <a:pt x="304519" y="228312"/>
                </a:cubicBezTo>
                <a:close/>
                <a:moveTo>
                  <a:pt x="304519" y="185963"/>
                </a:moveTo>
                <a:cubicBezTo>
                  <a:pt x="420352" y="185963"/>
                  <a:pt x="514063" y="279714"/>
                  <a:pt x="514063" y="395254"/>
                </a:cubicBezTo>
                <a:cubicBezTo>
                  <a:pt x="514063" y="510947"/>
                  <a:pt x="420352" y="604698"/>
                  <a:pt x="304519" y="604698"/>
                </a:cubicBezTo>
                <a:cubicBezTo>
                  <a:pt x="188686" y="604698"/>
                  <a:pt x="94975" y="510947"/>
                  <a:pt x="94975" y="395254"/>
                </a:cubicBezTo>
                <a:cubicBezTo>
                  <a:pt x="94975" y="279714"/>
                  <a:pt x="188686" y="185963"/>
                  <a:pt x="304519" y="185963"/>
                </a:cubicBezTo>
                <a:close/>
                <a:moveTo>
                  <a:pt x="128190" y="14"/>
                </a:moveTo>
                <a:cubicBezTo>
                  <a:pt x="131840" y="-197"/>
                  <a:pt x="135642" y="2028"/>
                  <a:pt x="138715" y="6784"/>
                </a:cubicBezTo>
                <a:lnTo>
                  <a:pt x="239352" y="164067"/>
                </a:lnTo>
                <a:cubicBezTo>
                  <a:pt x="200173" y="175115"/>
                  <a:pt x="164066" y="195984"/>
                  <a:pt x="134567" y="225599"/>
                </a:cubicBezTo>
                <a:cubicBezTo>
                  <a:pt x="124580" y="235573"/>
                  <a:pt x="115515" y="246161"/>
                  <a:pt x="107679" y="257516"/>
                </a:cubicBezTo>
                <a:lnTo>
                  <a:pt x="2740" y="93635"/>
                </a:lnTo>
                <a:cubicBezTo>
                  <a:pt x="-3252" y="84121"/>
                  <a:pt x="896" y="75989"/>
                  <a:pt x="12112" y="75682"/>
                </a:cubicBezTo>
                <a:lnTo>
                  <a:pt x="65734" y="73687"/>
                </a:lnTo>
                <a:cubicBezTo>
                  <a:pt x="77104" y="73227"/>
                  <a:pt x="90317" y="64787"/>
                  <a:pt x="95387" y="54660"/>
                </a:cubicBezTo>
                <a:lnTo>
                  <a:pt x="118588" y="7859"/>
                </a:lnTo>
                <a:cubicBezTo>
                  <a:pt x="121046" y="2872"/>
                  <a:pt x="124541" y="225"/>
                  <a:pt x="128190" y="14"/>
                </a:cubicBezTo>
                <a:close/>
                <a:moveTo>
                  <a:pt x="481477" y="13"/>
                </a:moveTo>
                <a:cubicBezTo>
                  <a:pt x="485127" y="224"/>
                  <a:pt x="488662" y="2871"/>
                  <a:pt x="491198" y="7857"/>
                </a:cubicBezTo>
                <a:lnTo>
                  <a:pt x="514403" y="54652"/>
                </a:lnTo>
                <a:cubicBezTo>
                  <a:pt x="519321" y="64778"/>
                  <a:pt x="532691" y="73216"/>
                  <a:pt x="543910" y="73676"/>
                </a:cubicBezTo>
                <a:lnTo>
                  <a:pt x="597544" y="75671"/>
                </a:lnTo>
                <a:cubicBezTo>
                  <a:pt x="608763" y="75978"/>
                  <a:pt x="613066" y="84109"/>
                  <a:pt x="606919" y="93622"/>
                </a:cubicBezTo>
                <a:lnTo>
                  <a:pt x="501801" y="257940"/>
                </a:lnTo>
                <a:cubicBezTo>
                  <a:pt x="493656" y="246433"/>
                  <a:pt x="484589" y="235693"/>
                  <a:pt x="474446" y="225567"/>
                </a:cubicBezTo>
                <a:cubicBezTo>
                  <a:pt x="444940" y="196110"/>
                  <a:pt x="409286" y="175244"/>
                  <a:pt x="370251" y="164351"/>
                </a:cubicBezTo>
                <a:lnTo>
                  <a:pt x="471065" y="6783"/>
                </a:lnTo>
                <a:cubicBezTo>
                  <a:pt x="474062" y="2027"/>
                  <a:pt x="477827" y="-198"/>
                  <a:pt x="481477" y="13"/>
                </a:cubicBezTo>
                <a:close/>
              </a:path>
            </a:pathLst>
          </a:custGeom>
          <a:solidFill>
            <a:schemeClr val="accent2"/>
          </a:solidFill>
          <a:ln>
            <a:noFill/>
          </a:ln>
        </p:spPr>
        <p:txBody>
          <a:bodyPr/>
          <a:lstStyle/>
          <a:p>
            <a:endParaRPr lang="zh-CN" altLang="en-US" dirty="0">
              <a:latin typeface="微软雅黑" panose="020B0503020204020204" pitchFamily="34" charset="-122"/>
            </a:endParaRPr>
          </a:p>
        </p:txBody>
      </p:sp>
      <p:sp>
        <p:nvSpPr>
          <p:cNvPr id="62" name="layout-design-with-bottom-panel_43447">
            <a:extLst>
              <a:ext uri="{FF2B5EF4-FFF2-40B4-BE49-F238E27FC236}">
                <a16:creationId xmlns:a16="http://schemas.microsoft.com/office/drawing/2014/main" id="{8A090EF3-03F0-4966-B5B3-81061BF6D84D}"/>
              </a:ext>
            </a:extLst>
          </p:cNvPr>
          <p:cNvSpPr>
            <a:spLocks noChangeAspect="1"/>
          </p:cNvSpPr>
          <p:nvPr/>
        </p:nvSpPr>
        <p:spPr bwMode="auto">
          <a:xfrm>
            <a:off x="6835001" y="5320627"/>
            <a:ext cx="350917" cy="350405"/>
          </a:xfrm>
          <a:custGeom>
            <a:avLst/>
            <a:gdLst>
              <a:gd name="connsiteX0" fmla="*/ 413360 w 568473"/>
              <a:gd name="connsiteY0" fmla="*/ 412739 h 567645"/>
              <a:gd name="connsiteX1" fmla="*/ 568473 w 568473"/>
              <a:gd name="connsiteY1" fmla="*/ 412739 h 567645"/>
              <a:gd name="connsiteX2" fmla="*/ 568473 w 568473"/>
              <a:gd name="connsiteY2" fmla="*/ 567645 h 567645"/>
              <a:gd name="connsiteX3" fmla="*/ 413360 w 568473"/>
              <a:gd name="connsiteY3" fmla="*/ 567645 h 567645"/>
              <a:gd name="connsiteX4" fmla="*/ 206680 w 568473"/>
              <a:gd name="connsiteY4" fmla="*/ 412739 h 567645"/>
              <a:gd name="connsiteX5" fmla="*/ 361793 w 568473"/>
              <a:gd name="connsiteY5" fmla="*/ 412739 h 567645"/>
              <a:gd name="connsiteX6" fmla="*/ 361793 w 568473"/>
              <a:gd name="connsiteY6" fmla="*/ 567645 h 567645"/>
              <a:gd name="connsiteX7" fmla="*/ 206680 w 568473"/>
              <a:gd name="connsiteY7" fmla="*/ 567645 h 567645"/>
              <a:gd name="connsiteX8" fmla="*/ 0 w 568473"/>
              <a:gd name="connsiteY8" fmla="*/ 412739 h 567645"/>
              <a:gd name="connsiteX9" fmla="*/ 155113 w 568473"/>
              <a:gd name="connsiteY9" fmla="*/ 412739 h 567645"/>
              <a:gd name="connsiteX10" fmla="*/ 155113 w 568473"/>
              <a:gd name="connsiteY10" fmla="*/ 567645 h 567645"/>
              <a:gd name="connsiteX11" fmla="*/ 0 w 568473"/>
              <a:gd name="connsiteY11" fmla="*/ 567645 h 567645"/>
              <a:gd name="connsiteX12" fmla="*/ 0 w 568473"/>
              <a:gd name="connsiteY12" fmla="*/ 0 h 567645"/>
              <a:gd name="connsiteX13" fmla="*/ 568473 w 568473"/>
              <a:gd name="connsiteY13" fmla="*/ 0 h 567645"/>
              <a:gd name="connsiteX14" fmla="*/ 568473 w 568473"/>
              <a:gd name="connsiteY14" fmla="*/ 361172 h 567645"/>
              <a:gd name="connsiteX15" fmla="*/ 0 w 568473"/>
              <a:gd name="connsiteY15" fmla="*/ 361172 h 56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473" h="567645">
                <a:moveTo>
                  <a:pt x="413360" y="412739"/>
                </a:moveTo>
                <a:lnTo>
                  <a:pt x="568473" y="412739"/>
                </a:lnTo>
                <a:lnTo>
                  <a:pt x="568473" y="567645"/>
                </a:lnTo>
                <a:lnTo>
                  <a:pt x="413360" y="567645"/>
                </a:lnTo>
                <a:close/>
                <a:moveTo>
                  <a:pt x="206680" y="412739"/>
                </a:moveTo>
                <a:lnTo>
                  <a:pt x="361793" y="412739"/>
                </a:lnTo>
                <a:lnTo>
                  <a:pt x="361793" y="567645"/>
                </a:lnTo>
                <a:lnTo>
                  <a:pt x="206680" y="567645"/>
                </a:lnTo>
                <a:close/>
                <a:moveTo>
                  <a:pt x="0" y="412739"/>
                </a:moveTo>
                <a:lnTo>
                  <a:pt x="155113" y="412739"/>
                </a:lnTo>
                <a:lnTo>
                  <a:pt x="155113" y="567645"/>
                </a:lnTo>
                <a:lnTo>
                  <a:pt x="0" y="567645"/>
                </a:lnTo>
                <a:close/>
                <a:moveTo>
                  <a:pt x="0" y="0"/>
                </a:moveTo>
                <a:lnTo>
                  <a:pt x="568473" y="0"/>
                </a:lnTo>
                <a:lnTo>
                  <a:pt x="568473" y="361172"/>
                </a:lnTo>
                <a:lnTo>
                  <a:pt x="0" y="361172"/>
                </a:lnTo>
                <a:close/>
              </a:path>
            </a:pathLst>
          </a:custGeom>
          <a:solidFill>
            <a:schemeClr val="accent2"/>
          </a:solidFill>
          <a:ln>
            <a:noFill/>
          </a:ln>
        </p:spPr>
      </p:sp>
      <p:sp>
        <p:nvSpPr>
          <p:cNvPr id="25" name="矩形: 圆角 24">
            <a:extLst>
              <a:ext uri="{FF2B5EF4-FFF2-40B4-BE49-F238E27FC236}">
                <a16:creationId xmlns:a16="http://schemas.microsoft.com/office/drawing/2014/main" id="{63B21340-6DB1-42C8-A2E2-327E8F2B69BB}"/>
              </a:ext>
            </a:extLst>
          </p:cNvPr>
          <p:cNvSpPr/>
          <p:nvPr/>
        </p:nvSpPr>
        <p:spPr>
          <a:xfrm>
            <a:off x="1878104" y="2061645"/>
            <a:ext cx="2520000" cy="494129"/>
          </a:xfrm>
          <a:prstGeom prst="roundRect">
            <a:avLst>
              <a:gd name="adj" fmla="val 50000"/>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solidFill>
                <a:latin typeface="微软雅黑" panose="020B0503020204020204" pitchFamily="34" charset="-122"/>
              </a:rPr>
              <a:t>请输入正文内容</a:t>
            </a:r>
            <a:endParaRPr lang="zh-CN" altLang="en-US" sz="1600" b="1" spc="100" dirty="0">
              <a:solidFill>
                <a:schemeClr val="tx1"/>
              </a:solidFill>
              <a:latin typeface="+mn-ea"/>
            </a:endParaRPr>
          </a:p>
        </p:txBody>
      </p:sp>
      <p:sp>
        <p:nvSpPr>
          <p:cNvPr id="8" name="标题 7">
            <a:extLst>
              <a:ext uri="{FF2B5EF4-FFF2-40B4-BE49-F238E27FC236}">
                <a16:creationId xmlns:a16="http://schemas.microsoft.com/office/drawing/2014/main" id="{0EB36EED-6296-48F7-B81A-6A44429D0798}"/>
              </a:ext>
            </a:extLst>
          </p:cNvPr>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请输入小标题</a:t>
            </a:r>
            <a:endParaRPr lang="zh-CN" altLang="en-US"/>
          </a:p>
        </p:txBody>
      </p:sp>
    </p:spTree>
    <p:extLst>
      <p:ext uri="{BB962C8B-B14F-4D97-AF65-F5344CB8AC3E}">
        <p14:creationId xmlns:p14="http://schemas.microsoft.com/office/powerpoint/2010/main" val="414002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84CAF08-A035-4FA9-BAC4-75804CAC58D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4" name="椭圆 13">
            <a:extLst>
              <a:ext uri="{FF2B5EF4-FFF2-40B4-BE49-F238E27FC236}">
                <a16:creationId xmlns:a16="http://schemas.microsoft.com/office/drawing/2014/main" id="{89310A1E-837F-4A61-9FDF-6B8F23BD6438}"/>
              </a:ext>
            </a:extLst>
          </p:cNvPr>
          <p:cNvSpPr/>
          <p:nvPr/>
        </p:nvSpPr>
        <p:spPr>
          <a:xfrm>
            <a:off x="5761511" y="2829324"/>
            <a:ext cx="2248386" cy="2248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5" name="弧形 14">
            <a:extLst>
              <a:ext uri="{FF2B5EF4-FFF2-40B4-BE49-F238E27FC236}">
                <a16:creationId xmlns:a16="http://schemas.microsoft.com/office/drawing/2014/main" id="{300F4833-65DF-4390-AC75-EFBC33D49290}"/>
              </a:ext>
            </a:extLst>
          </p:cNvPr>
          <p:cNvSpPr/>
          <p:nvPr/>
        </p:nvSpPr>
        <p:spPr>
          <a:xfrm>
            <a:off x="5293191" y="2364176"/>
            <a:ext cx="3185026" cy="3185025"/>
          </a:xfrm>
          <a:prstGeom prst="arc">
            <a:avLst>
              <a:gd name="adj1" fmla="val 16200000"/>
              <a:gd name="adj2" fmla="val 5594297"/>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ndParaRPr>
          </a:p>
        </p:txBody>
      </p:sp>
      <p:sp>
        <p:nvSpPr>
          <p:cNvPr id="19" name="椭圆 18">
            <a:extLst>
              <a:ext uri="{FF2B5EF4-FFF2-40B4-BE49-F238E27FC236}">
                <a16:creationId xmlns:a16="http://schemas.microsoft.com/office/drawing/2014/main" id="{DD5A66BC-7762-4D4E-AC89-20FEDC93847E}"/>
              </a:ext>
            </a:extLst>
          </p:cNvPr>
          <p:cNvSpPr/>
          <p:nvPr/>
        </p:nvSpPr>
        <p:spPr>
          <a:xfrm>
            <a:off x="7178108" y="2232661"/>
            <a:ext cx="316643" cy="3166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27" name="直接连接符 26">
            <a:extLst>
              <a:ext uri="{FF2B5EF4-FFF2-40B4-BE49-F238E27FC236}">
                <a16:creationId xmlns:a16="http://schemas.microsoft.com/office/drawing/2014/main" id="{9C7B27FF-099F-4CEA-AAB7-1A3F45B18BC1}"/>
              </a:ext>
            </a:extLst>
          </p:cNvPr>
          <p:cNvCxnSpPr>
            <a:cxnSpLocks/>
          </p:cNvCxnSpPr>
          <p:nvPr/>
        </p:nvCxnSpPr>
        <p:spPr>
          <a:xfrm>
            <a:off x="7494751" y="2364176"/>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7" name="Text Box 81">
            <a:extLst>
              <a:ext uri="{FF2B5EF4-FFF2-40B4-BE49-F238E27FC236}">
                <a16:creationId xmlns:a16="http://schemas.microsoft.com/office/drawing/2014/main" id="{4D74D4E5-4FAD-4952-8DCB-648A6AF03207}"/>
              </a:ext>
            </a:extLst>
          </p:cNvPr>
          <p:cNvSpPr txBox="1">
            <a:spLocks noChangeArrowheads="1"/>
          </p:cNvSpPr>
          <p:nvPr/>
        </p:nvSpPr>
        <p:spPr bwMode="auto">
          <a:xfrm>
            <a:off x="8789327" y="2126105"/>
            <a:ext cx="1820231"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18" name="椭圆 17">
            <a:extLst>
              <a:ext uri="{FF2B5EF4-FFF2-40B4-BE49-F238E27FC236}">
                <a16:creationId xmlns:a16="http://schemas.microsoft.com/office/drawing/2014/main" id="{4BD134CB-A17A-4D0A-964F-E0A380E140A4}"/>
              </a:ext>
            </a:extLst>
          </p:cNvPr>
          <p:cNvSpPr/>
          <p:nvPr/>
        </p:nvSpPr>
        <p:spPr>
          <a:xfrm>
            <a:off x="7178108" y="5357731"/>
            <a:ext cx="316643" cy="3166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34" name="直接连接符 33">
            <a:extLst>
              <a:ext uri="{FF2B5EF4-FFF2-40B4-BE49-F238E27FC236}">
                <a16:creationId xmlns:a16="http://schemas.microsoft.com/office/drawing/2014/main" id="{897D43F5-B469-41EF-B631-31371962DABE}"/>
              </a:ext>
            </a:extLst>
          </p:cNvPr>
          <p:cNvCxnSpPr>
            <a:cxnSpLocks/>
          </p:cNvCxnSpPr>
          <p:nvPr/>
        </p:nvCxnSpPr>
        <p:spPr>
          <a:xfrm>
            <a:off x="7494751" y="5549201"/>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8" name="Text Box 81">
            <a:extLst>
              <a:ext uri="{FF2B5EF4-FFF2-40B4-BE49-F238E27FC236}">
                <a16:creationId xmlns:a16="http://schemas.microsoft.com/office/drawing/2014/main" id="{FFB2415B-43C4-4CD7-80B2-B8DFB8F32593}"/>
              </a:ext>
            </a:extLst>
          </p:cNvPr>
          <p:cNvSpPr txBox="1">
            <a:spLocks noChangeArrowheads="1"/>
          </p:cNvSpPr>
          <p:nvPr/>
        </p:nvSpPr>
        <p:spPr bwMode="auto">
          <a:xfrm>
            <a:off x="8789327" y="5312010"/>
            <a:ext cx="1820231"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17" name="椭圆 16">
            <a:extLst>
              <a:ext uri="{FF2B5EF4-FFF2-40B4-BE49-F238E27FC236}">
                <a16:creationId xmlns:a16="http://schemas.microsoft.com/office/drawing/2014/main" id="{8B8A1205-03C0-49B4-92FF-E94922FBCFE2}"/>
              </a:ext>
            </a:extLst>
          </p:cNvPr>
          <p:cNvSpPr/>
          <p:nvPr/>
        </p:nvSpPr>
        <p:spPr>
          <a:xfrm>
            <a:off x="8221635" y="3266943"/>
            <a:ext cx="316643" cy="3166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35" name="直接连接符 34">
            <a:extLst>
              <a:ext uri="{FF2B5EF4-FFF2-40B4-BE49-F238E27FC236}">
                <a16:creationId xmlns:a16="http://schemas.microsoft.com/office/drawing/2014/main" id="{1CD633A7-B297-472E-9AB7-77086B58DF29}"/>
              </a:ext>
            </a:extLst>
          </p:cNvPr>
          <p:cNvCxnSpPr>
            <a:cxnSpLocks/>
          </p:cNvCxnSpPr>
          <p:nvPr/>
        </p:nvCxnSpPr>
        <p:spPr>
          <a:xfrm>
            <a:off x="8379956" y="3425264"/>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9" name="Text Box 81">
            <a:extLst>
              <a:ext uri="{FF2B5EF4-FFF2-40B4-BE49-F238E27FC236}">
                <a16:creationId xmlns:a16="http://schemas.microsoft.com/office/drawing/2014/main" id="{5F49B28F-ECAB-4596-9093-33C0F447EC48}"/>
              </a:ext>
            </a:extLst>
          </p:cNvPr>
          <p:cNvSpPr txBox="1">
            <a:spLocks noChangeArrowheads="1"/>
          </p:cNvSpPr>
          <p:nvPr/>
        </p:nvSpPr>
        <p:spPr bwMode="auto">
          <a:xfrm>
            <a:off x="9801043" y="3188073"/>
            <a:ext cx="1618776"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23" name="椭圆 22">
            <a:extLst>
              <a:ext uri="{FF2B5EF4-FFF2-40B4-BE49-F238E27FC236}">
                <a16:creationId xmlns:a16="http://schemas.microsoft.com/office/drawing/2014/main" id="{906A9B91-4B41-4FBB-B8A4-DB3BB16186E2}"/>
              </a:ext>
            </a:extLst>
          </p:cNvPr>
          <p:cNvSpPr/>
          <p:nvPr/>
        </p:nvSpPr>
        <p:spPr>
          <a:xfrm>
            <a:off x="8221635" y="4328911"/>
            <a:ext cx="316643" cy="3166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36" name="直接连接符 35">
            <a:extLst>
              <a:ext uri="{FF2B5EF4-FFF2-40B4-BE49-F238E27FC236}">
                <a16:creationId xmlns:a16="http://schemas.microsoft.com/office/drawing/2014/main" id="{085BBB05-C046-4F30-A0DF-BC3C5BDCAE76}"/>
              </a:ext>
            </a:extLst>
          </p:cNvPr>
          <p:cNvCxnSpPr>
            <a:cxnSpLocks/>
          </p:cNvCxnSpPr>
          <p:nvPr/>
        </p:nvCxnSpPr>
        <p:spPr>
          <a:xfrm>
            <a:off x="8379956" y="4487232"/>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0" name="Text Box 81">
            <a:extLst>
              <a:ext uri="{FF2B5EF4-FFF2-40B4-BE49-F238E27FC236}">
                <a16:creationId xmlns:a16="http://schemas.microsoft.com/office/drawing/2014/main" id="{9D9B9C6F-A70D-460A-9FA9-DB0D14EBA01F}"/>
              </a:ext>
            </a:extLst>
          </p:cNvPr>
          <p:cNvSpPr txBox="1">
            <a:spLocks noChangeArrowheads="1"/>
          </p:cNvSpPr>
          <p:nvPr/>
        </p:nvSpPr>
        <p:spPr bwMode="auto">
          <a:xfrm>
            <a:off x="9801043" y="4250041"/>
            <a:ext cx="1618776"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72" name="椭圆 71">
            <a:extLst>
              <a:ext uri="{FF2B5EF4-FFF2-40B4-BE49-F238E27FC236}">
                <a16:creationId xmlns:a16="http://schemas.microsoft.com/office/drawing/2014/main" id="{2E261834-101D-4E08-A97D-D9EA64986F26}"/>
              </a:ext>
            </a:extLst>
          </p:cNvPr>
          <p:cNvSpPr/>
          <p:nvPr/>
        </p:nvSpPr>
        <p:spPr>
          <a:xfrm flipH="1">
            <a:off x="4182103" y="2829324"/>
            <a:ext cx="2248386" cy="2248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74" name="弧形 73">
            <a:extLst>
              <a:ext uri="{FF2B5EF4-FFF2-40B4-BE49-F238E27FC236}">
                <a16:creationId xmlns:a16="http://schemas.microsoft.com/office/drawing/2014/main" id="{E12B92DA-96AA-462C-A3CD-D8B065A44590}"/>
              </a:ext>
            </a:extLst>
          </p:cNvPr>
          <p:cNvSpPr/>
          <p:nvPr/>
        </p:nvSpPr>
        <p:spPr>
          <a:xfrm flipH="1">
            <a:off x="3713783" y="2364176"/>
            <a:ext cx="3185026" cy="3185025"/>
          </a:xfrm>
          <a:prstGeom prst="arc">
            <a:avLst>
              <a:gd name="adj1" fmla="val 16200000"/>
              <a:gd name="adj2" fmla="val 5594297"/>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ndParaRPr>
          </a:p>
        </p:txBody>
      </p:sp>
      <p:sp>
        <p:nvSpPr>
          <p:cNvPr id="78" name="椭圆 77">
            <a:extLst>
              <a:ext uri="{FF2B5EF4-FFF2-40B4-BE49-F238E27FC236}">
                <a16:creationId xmlns:a16="http://schemas.microsoft.com/office/drawing/2014/main" id="{6A337800-7690-42C1-9A42-CEBB1EEE461F}"/>
              </a:ext>
            </a:extLst>
          </p:cNvPr>
          <p:cNvSpPr/>
          <p:nvPr/>
        </p:nvSpPr>
        <p:spPr>
          <a:xfrm flipH="1">
            <a:off x="4697249" y="2232661"/>
            <a:ext cx="316643" cy="316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63" name="直接连接符 62">
            <a:extLst>
              <a:ext uri="{FF2B5EF4-FFF2-40B4-BE49-F238E27FC236}">
                <a16:creationId xmlns:a16="http://schemas.microsoft.com/office/drawing/2014/main" id="{0A421C1C-DF5F-4EE6-980C-7C899868F146}"/>
              </a:ext>
            </a:extLst>
          </p:cNvPr>
          <p:cNvCxnSpPr>
            <a:cxnSpLocks/>
          </p:cNvCxnSpPr>
          <p:nvPr/>
        </p:nvCxnSpPr>
        <p:spPr>
          <a:xfrm flipH="1">
            <a:off x="3299482" y="2364176"/>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7" name="Text Box 81">
            <a:extLst>
              <a:ext uri="{FF2B5EF4-FFF2-40B4-BE49-F238E27FC236}">
                <a16:creationId xmlns:a16="http://schemas.microsoft.com/office/drawing/2014/main" id="{79F951D6-87DC-4122-9822-1DB25BE1D017}"/>
              </a:ext>
            </a:extLst>
          </p:cNvPr>
          <p:cNvSpPr txBox="1">
            <a:spLocks noChangeArrowheads="1"/>
          </p:cNvSpPr>
          <p:nvPr/>
        </p:nvSpPr>
        <p:spPr bwMode="auto">
          <a:xfrm flipH="1">
            <a:off x="1582442" y="2126105"/>
            <a:ext cx="1820231"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77" name="椭圆 76">
            <a:extLst>
              <a:ext uri="{FF2B5EF4-FFF2-40B4-BE49-F238E27FC236}">
                <a16:creationId xmlns:a16="http://schemas.microsoft.com/office/drawing/2014/main" id="{3C25F36A-F9B3-4B66-BD88-C189489AC98B}"/>
              </a:ext>
            </a:extLst>
          </p:cNvPr>
          <p:cNvSpPr/>
          <p:nvPr/>
        </p:nvSpPr>
        <p:spPr>
          <a:xfrm flipH="1">
            <a:off x="4697249" y="5357731"/>
            <a:ext cx="316643" cy="316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grpSp>
        <p:nvGrpSpPr>
          <p:cNvPr id="10" name="组合 9">
            <a:extLst>
              <a:ext uri="{FF2B5EF4-FFF2-40B4-BE49-F238E27FC236}">
                <a16:creationId xmlns:a16="http://schemas.microsoft.com/office/drawing/2014/main" id="{EE8DE8A3-713E-4824-AD11-4BDD3F36672D}"/>
              </a:ext>
            </a:extLst>
          </p:cNvPr>
          <p:cNvGrpSpPr/>
          <p:nvPr/>
        </p:nvGrpSpPr>
        <p:grpSpPr>
          <a:xfrm>
            <a:off x="1582442" y="5312010"/>
            <a:ext cx="3114807" cy="474382"/>
            <a:chOff x="1582442" y="5121510"/>
            <a:chExt cx="3114807" cy="474382"/>
          </a:xfrm>
        </p:grpSpPr>
        <p:cxnSp>
          <p:nvCxnSpPr>
            <p:cNvPr id="64" name="直接连接符 63">
              <a:extLst>
                <a:ext uri="{FF2B5EF4-FFF2-40B4-BE49-F238E27FC236}">
                  <a16:creationId xmlns:a16="http://schemas.microsoft.com/office/drawing/2014/main" id="{8D47571E-2879-460A-AF68-B68F60B49619}"/>
                </a:ext>
              </a:extLst>
            </p:cNvPr>
            <p:cNvCxnSpPr>
              <a:cxnSpLocks/>
            </p:cNvCxnSpPr>
            <p:nvPr/>
          </p:nvCxnSpPr>
          <p:spPr>
            <a:xfrm flipH="1">
              <a:off x="3299482" y="5358701"/>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8" name="Text Box 81">
              <a:extLst>
                <a:ext uri="{FF2B5EF4-FFF2-40B4-BE49-F238E27FC236}">
                  <a16:creationId xmlns:a16="http://schemas.microsoft.com/office/drawing/2014/main" id="{6C645A66-60D9-43AD-9BEE-345CE2AB5F28}"/>
                </a:ext>
              </a:extLst>
            </p:cNvPr>
            <p:cNvSpPr txBox="1">
              <a:spLocks noChangeArrowheads="1"/>
            </p:cNvSpPr>
            <p:nvPr/>
          </p:nvSpPr>
          <p:spPr bwMode="auto">
            <a:xfrm flipH="1">
              <a:off x="1582442" y="5121510"/>
              <a:ext cx="1820231"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grpSp>
      <p:sp>
        <p:nvSpPr>
          <p:cNvPr id="76" name="椭圆 75">
            <a:extLst>
              <a:ext uri="{FF2B5EF4-FFF2-40B4-BE49-F238E27FC236}">
                <a16:creationId xmlns:a16="http://schemas.microsoft.com/office/drawing/2014/main" id="{42C364C9-8E0D-4E5E-A6B2-8875988DA7BA}"/>
              </a:ext>
            </a:extLst>
          </p:cNvPr>
          <p:cNvSpPr/>
          <p:nvPr/>
        </p:nvSpPr>
        <p:spPr>
          <a:xfrm flipH="1">
            <a:off x="3653722" y="3266943"/>
            <a:ext cx="316643" cy="316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65" name="直接连接符 64">
            <a:extLst>
              <a:ext uri="{FF2B5EF4-FFF2-40B4-BE49-F238E27FC236}">
                <a16:creationId xmlns:a16="http://schemas.microsoft.com/office/drawing/2014/main" id="{3B1946C0-DB48-474F-ADE1-5BFE08C67457}"/>
              </a:ext>
            </a:extLst>
          </p:cNvPr>
          <p:cNvCxnSpPr>
            <a:cxnSpLocks/>
          </p:cNvCxnSpPr>
          <p:nvPr/>
        </p:nvCxnSpPr>
        <p:spPr>
          <a:xfrm flipH="1">
            <a:off x="2414277" y="3425264"/>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0" name="Text Box 81">
            <a:extLst>
              <a:ext uri="{FF2B5EF4-FFF2-40B4-BE49-F238E27FC236}">
                <a16:creationId xmlns:a16="http://schemas.microsoft.com/office/drawing/2014/main" id="{18D69B8C-830A-48AA-9728-90EE59BC431C}"/>
              </a:ext>
            </a:extLst>
          </p:cNvPr>
          <p:cNvSpPr txBox="1">
            <a:spLocks noChangeArrowheads="1"/>
          </p:cNvSpPr>
          <p:nvPr/>
        </p:nvSpPr>
        <p:spPr bwMode="auto">
          <a:xfrm flipH="1">
            <a:off x="772181" y="3188073"/>
            <a:ext cx="1618776"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79" name="椭圆 78">
            <a:extLst>
              <a:ext uri="{FF2B5EF4-FFF2-40B4-BE49-F238E27FC236}">
                <a16:creationId xmlns:a16="http://schemas.microsoft.com/office/drawing/2014/main" id="{BA3B92A2-89C0-46B1-A356-F71F00196701}"/>
              </a:ext>
            </a:extLst>
          </p:cNvPr>
          <p:cNvSpPr/>
          <p:nvPr/>
        </p:nvSpPr>
        <p:spPr>
          <a:xfrm flipH="1">
            <a:off x="3653722" y="4328911"/>
            <a:ext cx="316643" cy="316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66" name="直接连接符 65">
            <a:extLst>
              <a:ext uri="{FF2B5EF4-FFF2-40B4-BE49-F238E27FC236}">
                <a16:creationId xmlns:a16="http://schemas.microsoft.com/office/drawing/2014/main" id="{50DF96BA-9971-430F-B360-AB2EEAD19521}"/>
              </a:ext>
            </a:extLst>
          </p:cNvPr>
          <p:cNvCxnSpPr>
            <a:cxnSpLocks/>
          </p:cNvCxnSpPr>
          <p:nvPr/>
        </p:nvCxnSpPr>
        <p:spPr>
          <a:xfrm flipH="1">
            <a:off x="2414277" y="4487232"/>
            <a:ext cx="1397767"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1" name="Text Box 81">
            <a:extLst>
              <a:ext uri="{FF2B5EF4-FFF2-40B4-BE49-F238E27FC236}">
                <a16:creationId xmlns:a16="http://schemas.microsoft.com/office/drawing/2014/main" id="{1F65F599-5496-4D2F-8E7F-C7008866378E}"/>
              </a:ext>
            </a:extLst>
          </p:cNvPr>
          <p:cNvSpPr txBox="1">
            <a:spLocks noChangeArrowheads="1"/>
          </p:cNvSpPr>
          <p:nvPr/>
        </p:nvSpPr>
        <p:spPr bwMode="auto">
          <a:xfrm flipH="1">
            <a:off x="772181" y="4250041"/>
            <a:ext cx="1618776" cy="47438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a:t>
            </a:r>
          </a:p>
        </p:txBody>
      </p:sp>
      <p:sp>
        <p:nvSpPr>
          <p:cNvPr id="80" name="Text Box 83">
            <a:extLst>
              <a:ext uri="{FF2B5EF4-FFF2-40B4-BE49-F238E27FC236}">
                <a16:creationId xmlns:a16="http://schemas.microsoft.com/office/drawing/2014/main" id="{0CFBB0A7-8859-4880-8A06-CC61F951B9A3}"/>
              </a:ext>
            </a:extLst>
          </p:cNvPr>
          <p:cNvSpPr txBox="1">
            <a:spLocks noChangeArrowheads="1"/>
          </p:cNvSpPr>
          <p:nvPr/>
        </p:nvSpPr>
        <p:spPr bwMode="auto">
          <a:xfrm>
            <a:off x="4401339" y="3721849"/>
            <a:ext cx="1610910"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b="1" dirty="0">
                <a:solidFill>
                  <a:schemeClr val="bg1"/>
                </a:solidFill>
                <a:latin typeface="微软雅黑" panose="020B0503020204020204" pitchFamily="34" charset="-122"/>
              </a:rPr>
              <a:t>小标题</a:t>
            </a:r>
            <a:endParaRPr lang="zh-CN" altLang="en-US" sz="2400" b="1" dirty="0">
              <a:solidFill>
                <a:schemeClr val="bg1"/>
              </a:solidFill>
              <a:latin typeface="微软雅黑" panose="020B0503020204020204" pitchFamily="34" charset="-122"/>
            </a:endParaRPr>
          </a:p>
        </p:txBody>
      </p:sp>
      <p:sp>
        <p:nvSpPr>
          <p:cNvPr id="81" name="Text Box 83">
            <a:extLst>
              <a:ext uri="{FF2B5EF4-FFF2-40B4-BE49-F238E27FC236}">
                <a16:creationId xmlns:a16="http://schemas.microsoft.com/office/drawing/2014/main" id="{B62CCF8E-471F-458A-B63E-EF95138526D1}"/>
              </a:ext>
            </a:extLst>
          </p:cNvPr>
          <p:cNvSpPr txBox="1">
            <a:spLocks noChangeArrowheads="1"/>
          </p:cNvSpPr>
          <p:nvPr/>
        </p:nvSpPr>
        <p:spPr bwMode="auto">
          <a:xfrm>
            <a:off x="6223987" y="3721849"/>
            <a:ext cx="1610910"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b="1" dirty="0">
                <a:solidFill>
                  <a:schemeClr val="bg1"/>
                </a:solidFill>
                <a:latin typeface="微软雅黑" panose="020B0503020204020204" pitchFamily="34" charset="-122"/>
              </a:rPr>
              <a:t>小标题</a:t>
            </a:r>
            <a:endParaRPr lang="zh-CN" altLang="en-US" sz="2400" b="1" dirty="0">
              <a:solidFill>
                <a:schemeClr val="bg1"/>
              </a:solidFill>
              <a:latin typeface="微软雅黑" panose="020B0503020204020204" pitchFamily="34" charset="-122"/>
            </a:endParaRPr>
          </a:p>
        </p:txBody>
      </p:sp>
    </p:spTree>
    <p:extLst>
      <p:ext uri="{BB962C8B-B14F-4D97-AF65-F5344CB8AC3E}">
        <p14:creationId xmlns:p14="http://schemas.microsoft.com/office/powerpoint/2010/main" val="54548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94B8CBC7-C49E-4524-BC5A-177BA9203588}"/>
              </a:ext>
            </a:extLst>
          </p:cNvPr>
          <p:cNvSpPr/>
          <p:nvPr/>
        </p:nvSpPr>
        <p:spPr>
          <a:xfrm>
            <a:off x="5414706" y="1834408"/>
            <a:ext cx="6104194" cy="4083792"/>
          </a:xfrm>
          <a:prstGeom prst="roundRect">
            <a:avLst>
              <a:gd name="adj" fmla="val 2368"/>
            </a:avLst>
          </a:prstGeom>
          <a:solidFill>
            <a:schemeClr val="bg1">
              <a:lumMod val="95000"/>
            </a:schemeClr>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endParaRPr>
          </a:p>
        </p:txBody>
      </p:sp>
      <p:sp>
        <p:nvSpPr>
          <p:cNvPr id="6" name="标题 5">
            <a:extLst>
              <a:ext uri="{FF2B5EF4-FFF2-40B4-BE49-F238E27FC236}">
                <a16:creationId xmlns:a16="http://schemas.microsoft.com/office/drawing/2014/main" id="{1BAE7EC6-7141-4AF8-B19D-14D29EEACF2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2" name="矩形: 圆角 1">
            <a:extLst>
              <a:ext uri="{FF2B5EF4-FFF2-40B4-BE49-F238E27FC236}">
                <a16:creationId xmlns:a16="http://schemas.microsoft.com/office/drawing/2014/main" id="{0C4F469B-83F7-4E72-BDAE-3594CD5EF24D}"/>
              </a:ext>
            </a:extLst>
          </p:cNvPr>
          <p:cNvSpPr/>
          <p:nvPr/>
        </p:nvSpPr>
        <p:spPr>
          <a:xfrm>
            <a:off x="673100" y="1834408"/>
            <a:ext cx="4493956" cy="4083792"/>
          </a:xfrm>
          <a:prstGeom prst="roundRect">
            <a:avLst>
              <a:gd name="adj" fmla="val 2368"/>
            </a:avLst>
          </a:prstGeom>
          <a:solidFill>
            <a:schemeClr val="bg1">
              <a:lumMod val="95000"/>
            </a:schemeClr>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mj-ea"/>
              <a:ea typeface="+mj-ea"/>
            </a:endParaRPr>
          </a:p>
        </p:txBody>
      </p:sp>
      <p:graphicFrame>
        <p:nvGraphicFramePr>
          <p:cNvPr id="13" name="图表 12">
            <a:extLst>
              <a:ext uri="{FF2B5EF4-FFF2-40B4-BE49-F238E27FC236}">
                <a16:creationId xmlns:a16="http://schemas.microsoft.com/office/drawing/2014/main" id="{EE56C25B-A0A5-4207-8AB5-EDA8041E3DE2}"/>
              </a:ext>
            </a:extLst>
          </p:cNvPr>
          <p:cNvGraphicFramePr/>
          <p:nvPr>
            <p:extLst>
              <p:ext uri="{D42A27DB-BD31-4B8C-83A1-F6EECF244321}">
                <p14:modId xmlns:p14="http://schemas.microsoft.com/office/powerpoint/2010/main" val="2575901065"/>
              </p:ext>
            </p:extLst>
          </p:nvPr>
        </p:nvGraphicFramePr>
        <p:xfrm>
          <a:off x="920750" y="1978924"/>
          <a:ext cx="3998656" cy="37947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Box 81">
            <a:extLst>
              <a:ext uri="{FF2B5EF4-FFF2-40B4-BE49-F238E27FC236}">
                <a16:creationId xmlns:a16="http://schemas.microsoft.com/office/drawing/2014/main" id="{6E4C3137-03D5-46C0-9493-656D911230EC}"/>
              </a:ext>
            </a:extLst>
          </p:cNvPr>
          <p:cNvSpPr txBox="1">
            <a:spLocks noChangeArrowheads="1"/>
          </p:cNvSpPr>
          <p:nvPr/>
        </p:nvSpPr>
        <p:spPr bwMode="auto">
          <a:xfrm>
            <a:off x="5571282" y="2721672"/>
            <a:ext cx="2771696"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16" name="矩形: 圆角 15">
            <a:extLst>
              <a:ext uri="{FF2B5EF4-FFF2-40B4-BE49-F238E27FC236}">
                <a16:creationId xmlns:a16="http://schemas.microsoft.com/office/drawing/2014/main" id="{DFD05F5F-0973-4E83-AB66-BBC1B919FA9A}"/>
              </a:ext>
            </a:extLst>
          </p:cNvPr>
          <p:cNvSpPr/>
          <p:nvPr/>
        </p:nvSpPr>
        <p:spPr>
          <a:xfrm>
            <a:off x="5571282" y="2171677"/>
            <a:ext cx="1300480" cy="440144"/>
          </a:xfrm>
          <a:prstGeom prst="round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50000"/>
              </a:spcBef>
              <a:spcAft>
                <a:spcPct val="0"/>
              </a:spcAft>
              <a:buNone/>
              <a:defRPr/>
            </a:pPr>
            <a:r>
              <a:rPr lang="zh-CN" altLang="en-US" sz="2000" b="1" dirty="0">
                <a:solidFill>
                  <a:schemeClr val="bg1"/>
                </a:solidFill>
                <a:latin typeface="微软雅黑" panose="020B0503020204020204" pitchFamily="34" charset="-122"/>
              </a:rPr>
              <a:t>小标题</a:t>
            </a:r>
            <a:endParaRPr lang="zh-CN" altLang="en-US" b="1" dirty="0">
              <a:solidFill>
                <a:schemeClr val="bg1"/>
              </a:solidFill>
              <a:latin typeface="微软雅黑" panose="020B0503020204020204" pitchFamily="34" charset="-122"/>
            </a:endParaRPr>
          </a:p>
        </p:txBody>
      </p:sp>
      <p:sp>
        <p:nvSpPr>
          <p:cNvPr id="17" name="Text Box 81">
            <a:extLst>
              <a:ext uri="{FF2B5EF4-FFF2-40B4-BE49-F238E27FC236}">
                <a16:creationId xmlns:a16="http://schemas.microsoft.com/office/drawing/2014/main" id="{75C11BF5-368C-4800-A905-B356CC614705}"/>
              </a:ext>
            </a:extLst>
          </p:cNvPr>
          <p:cNvSpPr txBox="1">
            <a:spLocks noChangeArrowheads="1"/>
          </p:cNvSpPr>
          <p:nvPr/>
        </p:nvSpPr>
        <p:spPr bwMode="auto">
          <a:xfrm>
            <a:off x="8747204" y="2721672"/>
            <a:ext cx="2771696"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18" name="矩形: 圆角 17">
            <a:extLst>
              <a:ext uri="{FF2B5EF4-FFF2-40B4-BE49-F238E27FC236}">
                <a16:creationId xmlns:a16="http://schemas.microsoft.com/office/drawing/2014/main" id="{CB8F4AA3-71FA-4C25-A5CB-60B74CDA8E6C}"/>
              </a:ext>
            </a:extLst>
          </p:cNvPr>
          <p:cNvSpPr/>
          <p:nvPr/>
        </p:nvSpPr>
        <p:spPr>
          <a:xfrm>
            <a:off x="8747204" y="2171677"/>
            <a:ext cx="1300480" cy="440144"/>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50000"/>
              </a:spcBef>
              <a:spcAft>
                <a:spcPct val="0"/>
              </a:spcAft>
              <a:buNone/>
              <a:defRPr/>
            </a:pPr>
            <a:r>
              <a:rPr lang="zh-CN" altLang="en-US" sz="2000" b="1" dirty="0">
                <a:solidFill>
                  <a:schemeClr val="bg1"/>
                </a:solidFill>
                <a:latin typeface="微软雅黑" panose="020B0503020204020204" pitchFamily="34" charset="-122"/>
              </a:rPr>
              <a:t>小标题</a:t>
            </a:r>
            <a:endParaRPr lang="zh-CN" altLang="en-US" b="1" dirty="0">
              <a:solidFill>
                <a:schemeClr val="bg1"/>
              </a:solidFill>
              <a:latin typeface="微软雅黑" panose="020B0503020204020204" pitchFamily="34" charset="-122"/>
            </a:endParaRPr>
          </a:p>
        </p:txBody>
      </p:sp>
      <p:sp>
        <p:nvSpPr>
          <p:cNvPr id="26" name="Text Box 81">
            <a:extLst>
              <a:ext uri="{FF2B5EF4-FFF2-40B4-BE49-F238E27FC236}">
                <a16:creationId xmlns:a16="http://schemas.microsoft.com/office/drawing/2014/main" id="{827FD85F-2139-4EB7-B4C4-267CB1518806}"/>
              </a:ext>
            </a:extLst>
          </p:cNvPr>
          <p:cNvSpPr txBox="1">
            <a:spLocks noChangeArrowheads="1"/>
          </p:cNvSpPr>
          <p:nvPr/>
        </p:nvSpPr>
        <p:spPr bwMode="auto">
          <a:xfrm>
            <a:off x="5571282" y="4842882"/>
            <a:ext cx="2771696"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27" name="矩形: 圆角 26">
            <a:extLst>
              <a:ext uri="{FF2B5EF4-FFF2-40B4-BE49-F238E27FC236}">
                <a16:creationId xmlns:a16="http://schemas.microsoft.com/office/drawing/2014/main" id="{B565E595-6605-4115-8442-4E5A10C53A97}"/>
              </a:ext>
            </a:extLst>
          </p:cNvPr>
          <p:cNvSpPr/>
          <p:nvPr/>
        </p:nvSpPr>
        <p:spPr>
          <a:xfrm>
            <a:off x="5571282" y="4292887"/>
            <a:ext cx="1300480" cy="440144"/>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50000"/>
              </a:spcBef>
              <a:spcAft>
                <a:spcPct val="0"/>
              </a:spcAft>
              <a:buNone/>
              <a:defRPr/>
            </a:pPr>
            <a:r>
              <a:rPr lang="zh-CN" altLang="en-US" sz="2000" b="1" dirty="0">
                <a:solidFill>
                  <a:schemeClr val="bg1"/>
                </a:solidFill>
                <a:latin typeface="微软雅黑" panose="020B0503020204020204" pitchFamily="34" charset="-122"/>
              </a:rPr>
              <a:t>小标题</a:t>
            </a:r>
            <a:endParaRPr lang="zh-CN" altLang="en-US" b="1" dirty="0">
              <a:solidFill>
                <a:schemeClr val="bg1"/>
              </a:solidFill>
              <a:latin typeface="微软雅黑" panose="020B0503020204020204" pitchFamily="34" charset="-122"/>
            </a:endParaRPr>
          </a:p>
        </p:txBody>
      </p:sp>
      <p:sp>
        <p:nvSpPr>
          <p:cNvPr id="28" name="Text Box 81">
            <a:extLst>
              <a:ext uri="{FF2B5EF4-FFF2-40B4-BE49-F238E27FC236}">
                <a16:creationId xmlns:a16="http://schemas.microsoft.com/office/drawing/2014/main" id="{7DC780C4-193E-418D-BE20-9A85477E6D9C}"/>
              </a:ext>
            </a:extLst>
          </p:cNvPr>
          <p:cNvSpPr txBox="1">
            <a:spLocks noChangeArrowheads="1"/>
          </p:cNvSpPr>
          <p:nvPr/>
        </p:nvSpPr>
        <p:spPr bwMode="auto">
          <a:xfrm>
            <a:off x="8747204" y="4842882"/>
            <a:ext cx="2771696"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29" name="矩形: 圆角 28">
            <a:extLst>
              <a:ext uri="{FF2B5EF4-FFF2-40B4-BE49-F238E27FC236}">
                <a16:creationId xmlns:a16="http://schemas.microsoft.com/office/drawing/2014/main" id="{A20F28BE-59A9-40F4-B437-A9B6C16A069E}"/>
              </a:ext>
            </a:extLst>
          </p:cNvPr>
          <p:cNvSpPr/>
          <p:nvPr/>
        </p:nvSpPr>
        <p:spPr>
          <a:xfrm>
            <a:off x="8747204" y="4292887"/>
            <a:ext cx="1300480" cy="440144"/>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50000"/>
              </a:spcBef>
              <a:spcAft>
                <a:spcPct val="0"/>
              </a:spcAft>
              <a:buNone/>
              <a:defRPr/>
            </a:pPr>
            <a:r>
              <a:rPr lang="zh-CN" altLang="en-US" sz="2000" b="1" dirty="0">
                <a:solidFill>
                  <a:schemeClr val="bg1"/>
                </a:solidFill>
                <a:latin typeface="微软雅黑" panose="020B0503020204020204" pitchFamily="34" charset="-122"/>
              </a:rPr>
              <a:t>小标题</a:t>
            </a:r>
            <a:endParaRPr lang="zh-CN" altLang="en-US" b="1" dirty="0">
              <a:solidFill>
                <a:schemeClr val="bg1"/>
              </a:solidFill>
              <a:latin typeface="微软雅黑" panose="020B0503020204020204" pitchFamily="34" charset="-122"/>
            </a:endParaRPr>
          </a:p>
        </p:txBody>
      </p:sp>
    </p:spTree>
    <p:extLst>
      <p:ext uri="{BB962C8B-B14F-4D97-AF65-F5344CB8AC3E}">
        <p14:creationId xmlns:p14="http://schemas.microsoft.com/office/powerpoint/2010/main" val="3742276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DB4913-99BF-49EA-9A66-65A49136E87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pSp>
        <p:nvGrpSpPr>
          <p:cNvPr id="59" name="组合 58">
            <a:extLst>
              <a:ext uri="{FF2B5EF4-FFF2-40B4-BE49-F238E27FC236}">
                <a16:creationId xmlns:a16="http://schemas.microsoft.com/office/drawing/2014/main" id="{DF90F092-CD42-40F4-BE31-BD99146425AB}"/>
              </a:ext>
            </a:extLst>
          </p:cNvPr>
          <p:cNvGrpSpPr/>
          <p:nvPr/>
        </p:nvGrpSpPr>
        <p:grpSpPr>
          <a:xfrm>
            <a:off x="673100" y="2230567"/>
            <a:ext cx="10845800" cy="3344286"/>
            <a:chOff x="673100" y="1966407"/>
            <a:chExt cx="10845800" cy="3344286"/>
          </a:xfrm>
        </p:grpSpPr>
        <p:sp>
          <p:nvSpPr>
            <p:cNvPr id="5" name="îṥḻîďè">
              <a:extLst>
                <a:ext uri="{FF2B5EF4-FFF2-40B4-BE49-F238E27FC236}">
                  <a16:creationId xmlns:a16="http://schemas.microsoft.com/office/drawing/2014/main" id="{C960184C-FEC9-4FB6-AD7B-C7E0FA5F822E}"/>
                </a:ext>
              </a:extLst>
            </p:cNvPr>
            <p:cNvSpPr txBox="1"/>
            <p:nvPr/>
          </p:nvSpPr>
          <p:spPr>
            <a:xfrm>
              <a:off x="673100" y="2413818"/>
              <a:ext cx="3054768" cy="945319"/>
            </a:xfrm>
            <a:prstGeom prst="rect">
              <a:avLst/>
            </a:prstGeom>
            <a:noFill/>
            <a:ln>
              <a:noFill/>
            </a:ln>
          </p:spPr>
          <p:txBody>
            <a:bodyPr spcFirstLastPara="1"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30000"/>
                </a:lnSpc>
              </a:pPr>
              <a:r>
                <a:rPr lang="zh-CN" altLang="en-US" sz="1600" dirty="0">
                  <a:latin typeface="+mn-ea"/>
                </a:rPr>
                <a:t>请输入内容请输入内容请输入内容请输入内容</a:t>
              </a:r>
              <a:endParaRPr lang="en-US" altLang="zh-CN" sz="1600" dirty="0">
                <a:latin typeface="+mn-ea"/>
              </a:endParaRPr>
            </a:p>
          </p:txBody>
        </p:sp>
        <p:sp>
          <p:nvSpPr>
            <p:cNvPr id="6" name="í$ľîḋé">
              <a:extLst>
                <a:ext uri="{FF2B5EF4-FFF2-40B4-BE49-F238E27FC236}">
                  <a16:creationId xmlns:a16="http://schemas.microsoft.com/office/drawing/2014/main" id="{AD2C58B2-78B7-4DAC-AB07-957114EEA48F}"/>
                </a:ext>
              </a:extLst>
            </p:cNvPr>
            <p:cNvSpPr txBox="1"/>
            <p:nvPr/>
          </p:nvSpPr>
          <p:spPr>
            <a:xfrm>
              <a:off x="673100" y="1966407"/>
              <a:ext cx="3054768"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spcBef>
                  <a:spcPct val="0"/>
                </a:spcBef>
              </a:pPr>
              <a:r>
                <a:rPr lang="zh-CN" altLang="en-US" sz="2000" b="1" dirty="0">
                  <a:latin typeface="+mj-ea"/>
                  <a:ea typeface="+mj-ea"/>
                </a:rPr>
                <a:t>小标题</a:t>
              </a:r>
            </a:p>
          </p:txBody>
        </p:sp>
        <p:sp>
          <p:nvSpPr>
            <p:cNvPr id="8" name="îṧļiḍé">
              <a:extLst>
                <a:ext uri="{FF2B5EF4-FFF2-40B4-BE49-F238E27FC236}">
                  <a16:creationId xmlns:a16="http://schemas.microsoft.com/office/drawing/2014/main" id="{5046AFA6-B794-4A1B-B6AA-A948CE56D371}"/>
                </a:ext>
              </a:extLst>
            </p:cNvPr>
            <p:cNvSpPr/>
            <p:nvPr/>
          </p:nvSpPr>
          <p:spPr>
            <a:xfrm>
              <a:off x="3894350" y="2192058"/>
              <a:ext cx="580786" cy="580786"/>
            </a:xfrm>
            <a:prstGeom prst="ellipse">
              <a:avLst/>
            </a:prstGeom>
            <a:noFill/>
            <a:ln w="19050">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mn-ea"/>
              </a:endParaRPr>
            </a:p>
          </p:txBody>
        </p:sp>
        <p:sp>
          <p:nvSpPr>
            <p:cNvPr id="9" name="ïšḷïďe">
              <a:extLst>
                <a:ext uri="{FF2B5EF4-FFF2-40B4-BE49-F238E27FC236}">
                  <a16:creationId xmlns:a16="http://schemas.microsoft.com/office/drawing/2014/main" id="{87B81D6A-09E2-4AED-9321-A72A93539105}"/>
                </a:ext>
              </a:extLst>
            </p:cNvPr>
            <p:cNvSpPr/>
            <p:nvPr/>
          </p:nvSpPr>
          <p:spPr>
            <a:xfrm>
              <a:off x="3999764" y="2338243"/>
              <a:ext cx="369958" cy="288416"/>
            </a:xfrm>
            <a:custGeom>
              <a:avLst/>
              <a:gdLst>
                <a:gd name="connsiteX0" fmla="*/ 427673 w 608989"/>
                <a:gd name="connsiteY0" fmla="*/ 372781 h 474764"/>
                <a:gd name="connsiteX1" fmla="*/ 393797 w 608989"/>
                <a:gd name="connsiteY1" fmla="*/ 406614 h 474764"/>
                <a:gd name="connsiteX2" fmla="*/ 427673 w 608989"/>
                <a:gd name="connsiteY2" fmla="*/ 440448 h 474764"/>
                <a:gd name="connsiteX3" fmla="*/ 461549 w 608989"/>
                <a:gd name="connsiteY3" fmla="*/ 406614 h 474764"/>
                <a:gd name="connsiteX4" fmla="*/ 427673 w 608989"/>
                <a:gd name="connsiteY4" fmla="*/ 372781 h 474764"/>
                <a:gd name="connsiteX5" fmla="*/ 149568 w 608989"/>
                <a:gd name="connsiteY5" fmla="*/ 372781 h 474764"/>
                <a:gd name="connsiteX6" fmla="*/ 115692 w 608989"/>
                <a:gd name="connsiteY6" fmla="*/ 406614 h 474764"/>
                <a:gd name="connsiteX7" fmla="*/ 149568 w 608989"/>
                <a:gd name="connsiteY7" fmla="*/ 440448 h 474764"/>
                <a:gd name="connsiteX8" fmla="*/ 183444 w 608989"/>
                <a:gd name="connsiteY8" fmla="*/ 406614 h 474764"/>
                <a:gd name="connsiteX9" fmla="*/ 149568 w 608989"/>
                <a:gd name="connsiteY9" fmla="*/ 372781 h 474764"/>
                <a:gd name="connsiteX10" fmla="*/ 413316 w 608989"/>
                <a:gd name="connsiteY10" fmla="*/ 194754 h 474764"/>
                <a:gd name="connsiteX11" fmla="*/ 413316 w 608989"/>
                <a:gd name="connsiteY11" fmla="*/ 269348 h 474764"/>
                <a:gd name="connsiteX12" fmla="*/ 477196 w 608989"/>
                <a:gd name="connsiteY12" fmla="*/ 269348 h 474764"/>
                <a:gd name="connsiteX13" fmla="*/ 483971 w 608989"/>
                <a:gd name="connsiteY13" fmla="*/ 256137 h 474764"/>
                <a:gd name="connsiteX14" fmla="*/ 449611 w 608989"/>
                <a:gd name="connsiteY14" fmla="*/ 207965 h 474764"/>
                <a:gd name="connsiteX15" fmla="*/ 424124 w 608989"/>
                <a:gd name="connsiteY15" fmla="*/ 194754 h 474764"/>
                <a:gd name="connsiteX16" fmla="*/ 231999 w 608989"/>
                <a:gd name="connsiteY16" fmla="*/ 194754 h 474764"/>
                <a:gd name="connsiteX17" fmla="*/ 205705 w 608989"/>
                <a:gd name="connsiteY17" fmla="*/ 207321 h 474764"/>
                <a:gd name="connsiteX18" fmla="*/ 165860 w 608989"/>
                <a:gd name="connsiteY18" fmla="*/ 256782 h 474764"/>
                <a:gd name="connsiteX19" fmla="*/ 171990 w 608989"/>
                <a:gd name="connsiteY19" fmla="*/ 269348 h 474764"/>
                <a:gd name="connsiteX20" fmla="*/ 374439 w 608989"/>
                <a:gd name="connsiteY20" fmla="*/ 269348 h 474764"/>
                <a:gd name="connsiteX21" fmla="*/ 374439 w 608989"/>
                <a:gd name="connsiteY21" fmla="*/ 194754 h 474764"/>
                <a:gd name="connsiteX22" fmla="*/ 217965 w 608989"/>
                <a:gd name="connsiteY22" fmla="*/ 162371 h 474764"/>
                <a:gd name="connsiteX23" fmla="*/ 442030 w 608989"/>
                <a:gd name="connsiteY23" fmla="*/ 162371 h 474764"/>
                <a:gd name="connsiteX24" fmla="*/ 477196 w 608989"/>
                <a:gd name="connsiteY24" fmla="*/ 180577 h 474764"/>
                <a:gd name="connsiteX25" fmla="*/ 524783 w 608989"/>
                <a:gd name="connsiteY25" fmla="*/ 248243 h 474764"/>
                <a:gd name="connsiteX26" fmla="*/ 544625 w 608989"/>
                <a:gd name="connsiteY26" fmla="*/ 257910 h 474764"/>
                <a:gd name="connsiteX27" fmla="*/ 550594 w 608989"/>
                <a:gd name="connsiteY27" fmla="*/ 257104 h 474764"/>
                <a:gd name="connsiteX28" fmla="*/ 586728 w 608989"/>
                <a:gd name="connsiteY28" fmla="*/ 245826 h 474764"/>
                <a:gd name="connsiteX29" fmla="*/ 605118 w 608989"/>
                <a:gd name="connsiteY29" fmla="*/ 249693 h 474764"/>
                <a:gd name="connsiteX30" fmla="*/ 608828 w 608989"/>
                <a:gd name="connsiteY30" fmla="*/ 264354 h 474764"/>
                <a:gd name="connsiteX31" fmla="*/ 590277 w 608989"/>
                <a:gd name="connsiteY31" fmla="*/ 401942 h 474764"/>
                <a:gd name="connsiteX32" fmla="*/ 563337 w 608989"/>
                <a:gd name="connsiteY32" fmla="*/ 425625 h 474764"/>
                <a:gd name="connsiteX33" fmla="*/ 493166 w 608989"/>
                <a:gd name="connsiteY33" fmla="*/ 425625 h 474764"/>
                <a:gd name="connsiteX34" fmla="*/ 427673 w 608989"/>
                <a:gd name="connsiteY34" fmla="*/ 474764 h 474764"/>
                <a:gd name="connsiteX35" fmla="*/ 362341 w 608989"/>
                <a:gd name="connsiteY35" fmla="*/ 425625 h 474764"/>
                <a:gd name="connsiteX36" fmla="*/ 215061 w 608989"/>
                <a:gd name="connsiteY36" fmla="*/ 425625 h 474764"/>
                <a:gd name="connsiteX37" fmla="*/ 149568 w 608989"/>
                <a:gd name="connsiteY37" fmla="*/ 474764 h 474764"/>
                <a:gd name="connsiteX38" fmla="*/ 84074 w 608989"/>
                <a:gd name="connsiteY38" fmla="*/ 425625 h 474764"/>
                <a:gd name="connsiteX39" fmla="*/ 21485 w 608989"/>
                <a:gd name="connsiteY39" fmla="*/ 425625 h 474764"/>
                <a:gd name="connsiteX40" fmla="*/ 4869 w 608989"/>
                <a:gd name="connsiteY40" fmla="*/ 418214 h 474764"/>
                <a:gd name="connsiteX41" fmla="*/ 352 w 608989"/>
                <a:gd name="connsiteY41" fmla="*/ 400814 h 474764"/>
                <a:gd name="connsiteX42" fmla="*/ 15516 w 608989"/>
                <a:gd name="connsiteY42" fmla="*/ 309304 h 474764"/>
                <a:gd name="connsiteX43" fmla="*/ 41649 w 608989"/>
                <a:gd name="connsiteY43" fmla="*/ 281593 h 474764"/>
                <a:gd name="connsiteX44" fmla="*/ 95850 w 608989"/>
                <a:gd name="connsiteY44" fmla="*/ 269348 h 474764"/>
                <a:gd name="connsiteX45" fmla="*/ 125532 w 608989"/>
                <a:gd name="connsiteY45" fmla="*/ 250660 h 474764"/>
                <a:gd name="connsiteX46" fmla="*/ 181992 w 608989"/>
                <a:gd name="connsiteY46" fmla="*/ 179771 h 474764"/>
                <a:gd name="connsiteX47" fmla="*/ 217965 w 608989"/>
                <a:gd name="connsiteY47" fmla="*/ 162371 h 474764"/>
                <a:gd name="connsiteX48" fmla="*/ 168447 w 608989"/>
                <a:gd name="connsiteY48" fmla="*/ 0 h 474764"/>
                <a:gd name="connsiteX49" fmla="*/ 238143 w 608989"/>
                <a:gd name="connsiteY49" fmla="*/ 47040 h 474764"/>
                <a:gd name="connsiteX50" fmla="*/ 416257 w 608989"/>
                <a:gd name="connsiteY50" fmla="*/ 47040 h 474764"/>
                <a:gd name="connsiteX51" fmla="*/ 421743 w 608989"/>
                <a:gd name="connsiteY51" fmla="*/ 47524 h 474764"/>
                <a:gd name="connsiteX52" fmla="*/ 491762 w 608989"/>
                <a:gd name="connsiteY52" fmla="*/ 0 h 474764"/>
                <a:gd name="connsiteX53" fmla="*/ 556941 w 608989"/>
                <a:gd name="connsiteY53" fmla="*/ 37858 h 474764"/>
                <a:gd name="connsiteX54" fmla="*/ 557103 w 608989"/>
                <a:gd name="connsiteY54" fmla="*/ 46396 h 474764"/>
                <a:gd name="connsiteX55" fmla="*/ 549520 w 608989"/>
                <a:gd name="connsiteY55" fmla="*/ 50262 h 474764"/>
                <a:gd name="connsiteX56" fmla="*/ 500635 w 608989"/>
                <a:gd name="connsiteY56" fmla="*/ 50423 h 474764"/>
                <a:gd name="connsiteX57" fmla="*/ 496279 w 608989"/>
                <a:gd name="connsiteY57" fmla="*/ 52357 h 474764"/>
                <a:gd name="connsiteX58" fmla="*/ 495957 w 608989"/>
                <a:gd name="connsiteY58" fmla="*/ 52840 h 474764"/>
                <a:gd name="connsiteX59" fmla="*/ 479823 w 608989"/>
                <a:gd name="connsiteY59" fmla="*/ 75071 h 474764"/>
                <a:gd name="connsiteX60" fmla="*/ 495634 w 608989"/>
                <a:gd name="connsiteY60" fmla="*/ 97142 h 474764"/>
                <a:gd name="connsiteX61" fmla="*/ 495957 w 608989"/>
                <a:gd name="connsiteY61" fmla="*/ 97625 h 474764"/>
                <a:gd name="connsiteX62" fmla="*/ 499345 w 608989"/>
                <a:gd name="connsiteY62" fmla="*/ 99719 h 474764"/>
                <a:gd name="connsiteX63" fmla="*/ 549520 w 608989"/>
                <a:gd name="connsiteY63" fmla="*/ 99880 h 474764"/>
                <a:gd name="connsiteX64" fmla="*/ 556941 w 608989"/>
                <a:gd name="connsiteY64" fmla="*/ 104069 h 474764"/>
                <a:gd name="connsiteX65" fmla="*/ 556941 w 608989"/>
                <a:gd name="connsiteY65" fmla="*/ 112285 h 474764"/>
                <a:gd name="connsiteX66" fmla="*/ 491762 w 608989"/>
                <a:gd name="connsiteY66" fmla="*/ 150304 h 474764"/>
                <a:gd name="connsiteX67" fmla="*/ 421743 w 608989"/>
                <a:gd name="connsiteY67" fmla="*/ 102780 h 474764"/>
                <a:gd name="connsiteX68" fmla="*/ 416257 w 608989"/>
                <a:gd name="connsiteY68" fmla="*/ 103263 h 474764"/>
                <a:gd name="connsiteX69" fmla="*/ 238143 w 608989"/>
                <a:gd name="connsiteY69" fmla="*/ 103263 h 474764"/>
                <a:gd name="connsiteX70" fmla="*/ 168447 w 608989"/>
                <a:gd name="connsiteY70" fmla="*/ 150304 h 474764"/>
                <a:gd name="connsiteX71" fmla="*/ 103267 w 608989"/>
                <a:gd name="connsiteY71" fmla="*/ 112446 h 474764"/>
                <a:gd name="connsiteX72" fmla="*/ 103106 w 608989"/>
                <a:gd name="connsiteY72" fmla="*/ 103908 h 474764"/>
                <a:gd name="connsiteX73" fmla="*/ 110689 w 608989"/>
                <a:gd name="connsiteY73" fmla="*/ 99880 h 474764"/>
                <a:gd name="connsiteX74" fmla="*/ 159573 w 608989"/>
                <a:gd name="connsiteY74" fmla="*/ 99880 h 474764"/>
                <a:gd name="connsiteX75" fmla="*/ 164091 w 608989"/>
                <a:gd name="connsiteY75" fmla="*/ 97786 h 474764"/>
                <a:gd name="connsiteX76" fmla="*/ 164252 w 608989"/>
                <a:gd name="connsiteY76" fmla="*/ 97464 h 474764"/>
                <a:gd name="connsiteX77" fmla="*/ 180385 w 608989"/>
                <a:gd name="connsiteY77" fmla="*/ 75232 h 474764"/>
                <a:gd name="connsiteX78" fmla="*/ 164575 w 608989"/>
                <a:gd name="connsiteY78" fmla="*/ 53162 h 474764"/>
                <a:gd name="connsiteX79" fmla="*/ 164252 w 608989"/>
                <a:gd name="connsiteY79" fmla="*/ 52679 h 474764"/>
                <a:gd name="connsiteX80" fmla="*/ 160864 w 608989"/>
                <a:gd name="connsiteY80" fmla="*/ 50423 h 474764"/>
                <a:gd name="connsiteX81" fmla="*/ 160541 w 608989"/>
                <a:gd name="connsiteY81" fmla="*/ 50423 h 474764"/>
                <a:gd name="connsiteX82" fmla="*/ 110689 w 608989"/>
                <a:gd name="connsiteY82" fmla="*/ 50262 h 474764"/>
                <a:gd name="connsiteX83" fmla="*/ 103267 w 608989"/>
                <a:gd name="connsiteY83" fmla="*/ 46235 h 474764"/>
                <a:gd name="connsiteX84" fmla="*/ 103267 w 608989"/>
                <a:gd name="connsiteY84" fmla="*/ 37858 h 474764"/>
                <a:gd name="connsiteX85" fmla="*/ 168447 w 608989"/>
                <a:gd name="connsiteY85" fmla="*/ 0 h 4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08989" h="474764">
                  <a:moveTo>
                    <a:pt x="427673" y="372781"/>
                  </a:moveTo>
                  <a:cubicBezTo>
                    <a:pt x="408960" y="372781"/>
                    <a:pt x="393797" y="387926"/>
                    <a:pt x="393797" y="406614"/>
                  </a:cubicBezTo>
                  <a:cubicBezTo>
                    <a:pt x="393797" y="425303"/>
                    <a:pt x="408960" y="440448"/>
                    <a:pt x="427673" y="440448"/>
                  </a:cubicBezTo>
                  <a:cubicBezTo>
                    <a:pt x="446385" y="440448"/>
                    <a:pt x="461549" y="425303"/>
                    <a:pt x="461549" y="406614"/>
                  </a:cubicBezTo>
                  <a:cubicBezTo>
                    <a:pt x="461549" y="387926"/>
                    <a:pt x="446385" y="372781"/>
                    <a:pt x="427673" y="372781"/>
                  </a:cubicBezTo>
                  <a:close/>
                  <a:moveTo>
                    <a:pt x="149568" y="372781"/>
                  </a:moveTo>
                  <a:cubicBezTo>
                    <a:pt x="130855" y="372781"/>
                    <a:pt x="115692" y="387926"/>
                    <a:pt x="115692" y="406614"/>
                  </a:cubicBezTo>
                  <a:cubicBezTo>
                    <a:pt x="115692" y="425303"/>
                    <a:pt x="130855" y="440448"/>
                    <a:pt x="149568" y="440448"/>
                  </a:cubicBezTo>
                  <a:cubicBezTo>
                    <a:pt x="168280" y="440448"/>
                    <a:pt x="183444" y="425303"/>
                    <a:pt x="183444" y="406614"/>
                  </a:cubicBezTo>
                  <a:cubicBezTo>
                    <a:pt x="183444" y="387926"/>
                    <a:pt x="168280" y="372781"/>
                    <a:pt x="149568" y="372781"/>
                  </a:cubicBezTo>
                  <a:close/>
                  <a:moveTo>
                    <a:pt x="413316" y="194754"/>
                  </a:moveTo>
                  <a:lnTo>
                    <a:pt x="413316" y="269348"/>
                  </a:lnTo>
                  <a:lnTo>
                    <a:pt x="477196" y="269348"/>
                  </a:lnTo>
                  <a:cubicBezTo>
                    <a:pt x="486068" y="269348"/>
                    <a:pt x="489133" y="263387"/>
                    <a:pt x="483971" y="256137"/>
                  </a:cubicBezTo>
                  <a:lnTo>
                    <a:pt x="449611" y="207965"/>
                  </a:lnTo>
                  <a:cubicBezTo>
                    <a:pt x="444449" y="200715"/>
                    <a:pt x="432996" y="194754"/>
                    <a:pt x="424124" y="194754"/>
                  </a:cubicBezTo>
                  <a:close/>
                  <a:moveTo>
                    <a:pt x="231999" y="194754"/>
                  </a:moveTo>
                  <a:cubicBezTo>
                    <a:pt x="223127" y="194754"/>
                    <a:pt x="211351" y="200393"/>
                    <a:pt x="205705" y="207321"/>
                  </a:cubicBezTo>
                  <a:lnTo>
                    <a:pt x="165860" y="256782"/>
                  </a:lnTo>
                  <a:cubicBezTo>
                    <a:pt x="160376" y="263709"/>
                    <a:pt x="163118" y="269348"/>
                    <a:pt x="171990" y="269348"/>
                  </a:cubicBezTo>
                  <a:lnTo>
                    <a:pt x="374439" y="269348"/>
                  </a:lnTo>
                  <a:lnTo>
                    <a:pt x="374439" y="194754"/>
                  </a:lnTo>
                  <a:close/>
                  <a:moveTo>
                    <a:pt x="217965" y="162371"/>
                  </a:moveTo>
                  <a:lnTo>
                    <a:pt x="442030" y="162371"/>
                  </a:lnTo>
                  <a:cubicBezTo>
                    <a:pt x="454612" y="162371"/>
                    <a:pt x="470098" y="170427"/>
                    <a:pt x="477196" y="180577"/>
                  </a:cubicBezTo>
                  <a:lnTo>
                    <a:pt x="524783" y="248243"/>
                  </a:lnTo>
                  <a:cubicBezTo>
                    <a:pt x="528816" y="254043"/>
                    <a:pt x="536882" y="257910"/>
                    <a:pt x="544625" y="257910"/>
                  </a:cubicBezTo>
                  <a:cubicBezTo>
                    <a:pt x="546883" y="257910"/>
                    <a:pt x="548819" y="257748"/>
                    <a:pt x="550594" y="257104"/>
                  </a:cubicBezTo>
                  <a:lnTo>
                    <a:pt x="586728" y="245826"/>
                  </a:lnTo>
                  <a:cubicBezTo>
                    <a:pt x="593987" y="243571"/>
                    <a:pt x="600924" y="245021"/>
                    <a:pt x="605118" y="249693"/>
                  </a:cubicBezTo>
                  <a:cubicBezTo>
                    <a:pt x="608183" y="253398"/>
                    <a:pt x="609473" y="258554"/>
                    <a:pt x="608828" y="264354"/>
                  </a:cubicBezTo>
                  <a:lnTo>
                    <a:pt x="590277" y="401942"/>
                  </a:lnTo>
                  <a:cubicBezTo>
                    <a:pt x="588664" y="414992"/>
                    <a:pt x="576565" y="425625"/>
                    <a:pt x="563337" y="425625"/>
                  </a:cubicBezTo>
                  <a:lnTo>
                    <a:pt x="493166" y="425625"/>
                  </a:lnTo>
                  <a:cubicBezTo>
                    <a:pt x="484939" y="453981"/>
                    <a:pt x="458806" y="474764"/>
                    <a:pt x="427673" y="474764"/>
                  </a:cubicBezTo>
                  <a:cubicBezTo>
                    <a:pt x="396700" y="474764"/>
                    <a:pt x="370568" y="453981"/>
                    <a:pt x="362341" y="425625"/>
                  </a:cubicBezTo>
                  <a:lnTo>
                    <a:pt x="215061" y="425625"/>
                  </a:lnTo>
                  <a:cubicBezTo>
                    <a:pt x="206834" y="453981"/>
                    <a:pt x="180540" y="474764"/>
                    <a:pt x="149568" y="474764"/>
                  </a:cubicBezTo>
                  <a:cubicBezTo>
                    <a:pt x="118595" y="474764"/>
                    <a:pt x="92301" y="453981"/>
                    <a:pt x="84074" y="425625"/>
                  </a:cubicBezTo>
                  <a:lnTo>
                    <a:pt x="21485" y="425625"/>
                  </a:lnTo>
                  <a:cubicBezTo>
                    <a:pt x="14871" y="425625"/>
                    <a:pt x="8902" y="423048"/>
                    <a:pt x="4869" y="418214"/>
                  </a:cubicBezTo>
                  <a:cubicBezTo>
                    <a:pt x="836" y="413542"/>
                    <a:pt x="-777" y="407420"/>
                    <a:pt x="352" y="400814"/>
                  </a:cubicBezTo>
                  <a:lnTo>
                    <a:pt x="15516" y="309304"/>
                  </a:lnTo>
                  <a:cubicBezTo>
                    <a:pt x="17613" y="296576"/>
                    <a:pt x="29066" y="284332"/>
                    <a:pt x="41649" y="281593"/>
                  </a:cubicBezTo>
                  <a:lnTo>
                    <a:pt x="95850" y="269348"/>
                  </a:lnTo>
                  <a:cubicBezTo>
                    <a:pt x="105690" y="267093"/>
                    <a:pt x="119241" y="258554"/>
                    <a:pt x="125532" y="250660"/>
                  </a:cubicBezTo>
                  <a:lnTo>
                    <a:pt x="181992" y="179771"/>
                  </a:lnTo>
                  <a:cubicBezTo>
                    <a:pt x="189735" y="169943"/>
                    <a:pt x="205544" y="162371"/>
                    <a:pt x="217965" y="162371"/>
                  </a:cubicBezTo>
                  <a:close/>
                  <a:moveTo>
                    <a:pt x="168447" y="0"/>
                  </a:moveTo>
                  <a:cubicBezTo>
                    <a:pt x="200068" y="0"/>
                    <a:pt x="227011" y="19493"/>
                    <a:pt x="238143" y="47040"/>
                  </a:cubicBezTo>
                  <a:lnTo>
                    <a:pt x="416257" y="47040"/>
                  </a:lnTo>
                  <a:cubicBezTo>
                    <a:pt x="418193" y="47040"/>
                    <a:pt x="419968" y="47202"/>
                    <a:pt x="421743" y="47524"/>
                  </a:cubicBezTo>
                  <a:cubicBezTo>
                    <a:pt x="432875" y="19815"/>
                    <a:pt x="459979" y="0"/>
                    <a:pt x="491762" y="0"/>
                  </a:cubicBezTo>
                  <a:cubicBezTo>
                    <a:pt x="518543" y="0"/>
                    <a:pt x="543550" y="14499"/>
                    <a:pt x="556941" y="37858"/>
                  </a:cubicBezTo>
                  <a:cubicBezTo>
                    <a:pt x="558232" y="39952"/>
                    <a:pt x="558877" y="43335"/>
                    <a:pt x="557103" y="46396"/>
                  </a:cubicBezTo>
                  <a:cubicBezTo>
                    <a:pt x="555651" y="48812"/>
                    <a:pt x="552908" y="50262"/>
                    <a:pt x="549520" y="50262"/>
                  </a:cubicBezTo>
                  <a:cubicBezTo>
                    <a:pt x="549520" y="50262"/>
                    <a:pt x="513703" y="50423"/>
                    <a:pt x="500635" y="50423"/>
                  </a:cubicBezTo>
                  <a:cubicBezTo>
                    <a:pt x="497731" y="50423"/>
                    <a:pt x="496279" y="52357"/>
                    <a:pt x="496279" y="52357"/>
                  </a:cubicBezTo>
                  <a:lnTo>
                    <a:pt x="495957" y="52840"/>
                  </a:lnTo>
                  <a:cubicBezTo>
                    <a:pt x="489019" y="60895"/>
                    <a:pt x="481275" y="71366"/>
                    <a:pt x="479823" y="75071"/>
                  </a:cubicBezTo>
                  <a:cubicBezTo>
                    <a:pt x="481275" y="78777"/>
                    <a:pt x="489019" y="89087"/>
                    <a:pt x="495634" y="97142"/>
                  </a:cubicBezTo>
                  <a:lnTo>
                    <a:pt x="495957" y="97625"/>
                  </a:lnTo>
                  <a:cubicBezTo>
                    <a:pt x="496441" y="98269"/>
                    <a:pt x="498054" y="99719"/>
                    <a:pt x="499345" y="99719"/>
                  </a:cubicBezTo>
                  <a:cubicBezTo>
                    <a:pt x="511929" y="99719"/>
                    <a:pt x="549520" y="99880"/>
                    <a:pt x="549520" y="99880"/>
                  </a:cubicBezTo>
                  <a:cubicBezTo>
                    <a:pt x="552747" y="99880"/>
                    <a:pt x="555489" y="101491"/>
                    <a:pt x="556941" y="104069"/>
                  </a:cubicBezTo>
                  <a:cubicBezTo>
                    <a:pt x="558393" y="106485"/>
                    <a:pt x="558393" y="109868"/>
                    <a:pt x="556941" y="112285"/>
                  </a:cubicBezTo>
                  <a:cubicBezTo>
                    <a:pt x="543550" y="135644"/>
                    <a:pt x="518543" y="150304"/>
                    <a:pt x="491762" y="150304"/>
                  </a:cubicBezTo>
                  <a:cubicBezTo>
                    <a:pt x="459979" y="150304"/>
                    <a:pt x="432875" y="130489"/>
                    <a:pt x="421743" y="102780"/>
                  </a:cubicBezTo>
                  <a:cubicBezTo>
                    <a:pt x="419968" y="103102"/>
                    <a:pt x="418193" y="103263"/>
                    <a:pt x="416257" y="103263"/>
                  </a:cubicBezTo>
                  <a:lnTo>
                    <a:pt x="238143" y="103263"/>
                  </a:lnTo>
                  <a:cubicBezTo>
                    <a:pt x="227011" y="130811"/>
                    <a:pt x="200068" y="150304"/>
                    <a:pt x="168447" y="150304"/>
                  </a:cubicBezTo>
                  <a:cubicBezTo>
                    <a:pt x="141665" y="150304"/>
                    <a:pt x="116658" y="135805"/>
                    <a:pt x="103267" y="112446"/>
                  </a:cubicBezTo>
                  <a:cubicBezTo>
                    <a:pt x="101977" y="110352"/>
                    <a:pt x="101331" y="106969"/>
                    <a:pt x="103106" y="103908"/>
                  </a:cubicBezTo>
                  <a:cubicBezTo>
                    <a:pt x="104558" y="101330"/>
                    <a:pt x="107301" y="99880"/>
                    <a:pt x="110689" y="99880"/>
                  </a:cubicBezTo>
                  <a:cubicBezTo>
                    <a:pt x="110689" y="99880"/>
                    <a:pt x="146505" y="99880"/>
                    <a:pt x="159573" y="99880"/>
                  </a:cubicBezTo>
                  <a:cubicBezTo>
                    <a:pt x="162477" y="99880"/>
                    <a:pt x="163929" y="98108"/>
                    <a:pt x="164091" y="97786"/>
                  </a:cubicBezTo>
                  <a:lnTo>
                    <a:pt x="164252" y="97464"/>
                  </a:lnTo>
                  <a:cubicBezTo>
                    <a:pt x="171189" y="89248"/>
                    <a:pt x="178933" y="78777"/>
                    <a:pt x="180385" y="75232"/>
                  </a:cubicBezTo>
                  <a:cubicBezTo>
                    <a:pt x="178933" y="71527"/>
                    <a:pt x="171189" y="61217"/>
                    <a:pt x="164575" y="53162"/>
                  </a:cubicBezTo>
                  <a:lnTo>
                    <a:pt x="164252" y="52679"/>
                  </a:lnTo>
                  <a:cubicBezTo>
                    <a:pt x="163768" y="52034"/>
                    <a:pt x="162155" y="50423"/>
                    <a:pt x="160864" y="50423"/>
                  </a:cubicBezTo>
                  <a:lnTo>
                    <a:pt x="160541" y="50423"/>
                  </a:lnTo>
                  <a:cubicBezTo>
                    <a:pt x="147796" y="50423"/>
                    <a:pt x="110689" y="50262"/>
                    <a:pt x="110689" y="50262"/>
                  </a:cubicBezTo>
                  <a:cubicBezTo>
                    <a:pt x="107462" y="50262"/>
                    <a:pt x="104719" y="48812"/>
                    <a:pt x="103267" y="46235"/>
                  </a:cubicBezTo>
                  <a:cubicBezTo>
                    <a:pt x="101815" y="43657"/>
                    <a:pt x="101654" y="40435"/>
                    <a:pt x="103267" y="37858"/>
                  </a:cubicBezTo>
                  <a:cubicBezTo>
                    <a:pt x="116497" y="14499"/>
                    <a:pt x="141665" y="0"/>
                    <a:pt x="168447" y="0"/>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latin typeface="+mn-ea"/>
              </a:endParaRPr>
            </a:p>
          </p:txBody>
        </p:sp>
        <p:sp>
          <p:nvSpPr>
            <p:cNvPr id="11" name="išḻïḑè">
              <a:extLst>
                <a:ext uri="{FF2B5EF4-FFF2-40B4-BE49-F238E27FC236}">
                  <a16:creationId xmlns:a16="http://schemas.microsoft.com/office/drawing/2014/main" id="{6A2184C0-1B5C-4AC4-BE24-B84D8BB98A22}"/>
                </a:ext>
              </a:extLst>
            </p:cNvPr>
            <p:cNvSpPr txBox="1"/>
            <p:nvPr/>
          </p:nvSpPr>
          <p:spPr>
            <a:xfrm>
              <a:off x="8464132" y="2413818"/>
              <a:ext cx="3054768" cy="945319"/>
            </a:xfrm>
            <a:prstGeom prst="rect">
              <a:avLst/>
            </a:prstGeom>
            <a:noFill/>
            <a:ln>
              <a:noFill/>
            </a:ln>
          </p:spPr>
          <p:txBody>
            <a:bodyPr spcFirstLastPara="1"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sz="1600" dirty="0">
                  <a:latin typeface="+mn-ea"/>
                </a:rPr>
                <a:t>请输入内容请输入内容请输入内容请输入内容</a:t>
              </a:r>
              <a:endParaRPr lang="en-US" altLang="zh-CN" sz="1600" dirty="0">
                <a:latin typeface="+mn-ea"/>
              </a:endParaRPr>
            </a:p>
          </p:txBody>
        </p:sp>
        <p:sp>
          <p:nvSpPr>
            <p:cNvPr id="12" name="íS1íḍê">
              <a:extLst>
                <a:ext uri="{FF2B5EF4-FFF2-40B4-BE49-F238E27FC236}">
                  <a16:creationId xmlns:a16="http://schemas.microsoft.com/office/drawing/2014/main" id="{DDDE2C5D-4EDE-498A-8371-6FCD8DB160A3}"/>
                </a:ext>
              </a:extLst>
            </p:cNvPr>
            <p:cNvSpPr txBox="1"/>
            <p:nvPr/>
          </p:nvSpPr>
          <p:spPr>
            <a:xfrm>
              <a:off x="8464132" y="1966407"/>
              <a:ext cx="3054768"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000" b="1" dirty="0">
                  <a:latin typeface="+mj-ea"/>
                  <a:ea typeface="+mj-ea"/>
                </a:rPr>
                <a:t>小标题</a:t>
              </a:r>
            </a:p>
          </p:txBody>
        </p:sp>
        <p:sp>
          <p:nvSpPr>
            <p:cNvPr id="14" name="íś1iḑè">
              <a:extLst>
                <a:ext uri="{FF2B5EF4-FFF2-40B4-BE49-F238E27FC236}">
                  <a16:creationId xmlns:a16="http://schemas.microsoft.com/office/drawing/2014/main" id="{78F0C23D-2D8B-49ED-8040-29A651C7FD08}"/>
                </a:ext>
              </a:extLst>
            </p:cNvPr>
            <p:cNvSpPr/>
            <p:nvPr/>
          </p:nvSpPr>
          <p:spPr>
            <a:xfrm>
              <a:off x="7716863" y="2192058"/>
              <a:ext cx="580786" cy="580786"/>
            </a:xfrm>
            <a:prstGeom prst="ellipse">
              <a:avLst/>
            </a:prstGeom>
            <a:noFill/>
            <a:ln w="19050">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mn-ea"/>
              </a:endParaRPr>
            </a:p>
          </p:txBody>
        </p:sp>
        <p:sp>
          <p:nvSpPr>
            <p:cNvPr id="15" name="íṣ1ïḋé">
              <a:extLst>
                <a:ext uri="{FF2B5EF4-FFF2-40B4-BE49-F238E27FC236}">
                  <a16:creationId xmlns:a16="http://schemas.microsoft.com/office/drawing/2014/main" id="{5386A303-EB49-4657-AC9C-852F37DBAF55}"/>
                </a:ext>
              </a:extLst>
            </p:cNvPr>
            <p:cNvSpPr/>
            <p:nvPr/>
          </p:nvSpPr>
          <p:spPr>
            <a:xfrm>
              <a:off x="7852521" y="2327946"/>
              <a:ext cx="309470" cy="309010"/>
            </a:xfrm>
            <a:custGeom>
              <a:avLst/>
              <a:gdLst>
                <a:gd name="T0" fmla="*/ 2750 w 3602"/>
                <a:gd name="T1" fmla="*/ 1341 h 3602"/>
                <a:gd name="T2" fmla="*/ 3461 w 3602"/>
                <a:gd name="T3" fmla="*/ 629 h 3602"/>
                <a:gd name="T4" fmla="*/ 3462 w 3602"/>
                <a:gd name="T5" fmla="*/ 131 h 3602"/>
                <a:gd name="T6" fmla="*/ 2978 w 3602"/>
                <a:gd name="T7" fmla="*/ 135 h 3602"/>
                <a:gd name="T8" fmla="*/ 2261 w 3602"/>
                <a:gd name="T9" fmla="*/ 853 h 3602"/>
                <a:gd name="T10" fmla="*/ 451 w 3602"/>
                <a:gd name="T11" fmla="*/ 147 h 3602"/>
                <a:gd name="T12" fmla="*/ 79 w 3602"/>
                <a:gd name="T13" fmla="*/ 276 h 3602"/>
                <a:gd name="T14" fmla="*/ 123 w 3602"/>
                <a:gd name="T15" fmla="*/ 667 h 3602"/>
                <a:gd name="T16" fmla="*/ 1495 w 3602"/>
                <a:gd name="T17" fmla="*/ 1618 h 3602"/>
                <a:gd name="T18" fmla="*/ 642 w 3602"/>
                <a:gd name="T19" fmla="*/ 2472 h 3602"/>
                <a:gd name="T20" fmla="*/ 196 w 3602"/>
                <a:gd name="T21" fmla="*/ 2470 h 3602"/>
                <a:gd name="T22" fmla="*/ 38 w 3602"/>
                <a:gd name="T23" fmla="*/ 2611 h 3602"/>
                <a:gd name="T24" fmla="*/ 132 w 3602"/>
                <a:gd name="T25" fmla="*/ 2776 h 3602"/>
                <a:gd name="T26" fmla="*/ 342 w 3602"/>
                <a:gd name="T27" fmla="*/ 2876 h 3602"/>
                <a:gd name="T28" fmla="*/ 727 w 3602"/>
                <a:gd name="T29" fmla="*/ 3260 h 3602"/>
                <a:gd name="T30" fmla="*/ 828 w 3602"/>
                <a:gd name="T31" fmla="*/ 3474 h 3602"/>
                <a:gd name="T32" fmla="*/ 973 w 3602"/>
                <a:gd name="T33" fmla="*/ 3566 h 3602"/>
                <a:gd name="T34" fmla="*/ 1007 w 3602"/>
                <a:gd name="T35" fmla="*/ 3562 h 3602"/>
                <a:gd name="T36" fmla="*/ 1133 w 3602"/>
                <a:gd name="T37" fmla="*/ 3407 h 3602"/>
                <a:gd name="T38" fmla="*/ 1135 w 3602"/>
                <a:gd name="T39" fmla="*/ 2956 h 3602"/>
                <a:gd name="T40" fmla="*/ 1984 w 3602"/>
                <a:gd name="T41" fmla="*/ 2107 h 3602"/>
                <a:gd name="T42" fmla="*/ 2935 w 3602"/>
                <a:gd name="T43" fmla="*/ 3480 h 3602"/>
                <a:gd name="T44" fmla="*/ 3327 w 3602"/>
                <a:gd name="T45" fmla="*/ 3523 h 3602"/>
                <a:gd name="T46" fmla="*/ 3455 w 3602"/>
                <a:gd name="T47" fmla="*/ 3151 h 3602"/>
                <a:gd name="T48" fmla="*/ 2750 w 3602"/>
                <a:gd name="T49" fmla="*/ 1341 h 3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2" h="3602">
                  <a:moveTo>
                    <a:pt x="2750" y="1341"/>
                  </a:moveTo>
                  <a:lnTo>
                    <a:pt x="3461" y="629"/>
                  </a:lnTo>
                  <a:cubicBezTo>
                    <a:pt x="3598" y="492"/>
                    <a:pt x="3602" y="265"/>
                    <a:pt x="3462" y="131"/>
                  </a:cubicBezTo>
                  <a:cubicBezTo>
                    <a:pt x="3327" y="0"/>
                    <a:pt x="3112" y="2"/>
                    <a:pt x="2978" y="135"/>
                  </a:cubicBezTo>
                  <a:lnTo>
                    <a:pt x="2261" y="853"/>
                  </a:lnTo>
                  <a:lnTo>
                    <a:pt x="451" y="147"/>
                  </a:lnTo>
                  <a:cubicBezTo>
                    <a:pt x="312" y="98"/>
                    <a:pt x="158" y="151"/>
                    <a:pt x="79" y="276"/>
                  </a:cubicBezTo>
                  <a:cubicBezTo>
                    <a:pt x="0" y="400"/>
                    <a:pt x="18" y="563"/>
                    <a:pt x="123" y="667"/>
                  </a:cubicBezTo>
                  <a:lnTo>
                    <a:pt x="1495" y="1618"/>
                  </a:lnTo>
                  <a:lnTo>
                    <a:pt x="642" y="2472"/>
                  </a:lnTo>
                  <a:lnTo>
                    <a:pt x="196" y="2470"/>
                  </a:lnTo>
                  <a:cubicBezTo>
                    <a:pt x="116" y="2470"/>
                    <a:pt x="47" y="2530"/>
                    <a:pt x="38" y="2611"/>
                  </a:cubicBezTo>
                  <a:cubicBezTo>
                    <a:pt x="29" y="2680"/>
                    <a:pt x="69" y="2746"/>
                    <a:pt x="132" y="2776"/>
                  </a:cubicBezTo>
                  <a:lnTo>
                    <a:pt x="342" y="2876"/>
                  </a:lnTo>
                  <a:cubicBezTo>
                    <a:pt x="511" y="2956"/>
                    <a:pt x="647" y="3091"/>
                    <a:pt x="727" y="3260"/>
                  </a:cubicBezTo>
                  <a:lnTo>
                    <a:pt x="828" y="3474"/>
                  </a:lnTo>
                  <a:cubicBezTo>
                    <a:pt x="855" y="3531"/>
                    <a:pt x="912" y="3566"/>
                    <a:pt x="973" y="3566"/>
                  </a:cubicBezTo>
                  <a:cubicBezTo>
                    <a:pt x="984" y="3566"/>
                    <a:pt x="996" y="3564"/>
                    <a:pt x="1007" y="3562"/>
                  </a:cubicBezTo>
                  <a:cubicBezTo>
                    <a:pt x="1080" y="3546"/>
                    <a:pt x="1132" y="3481"/>
                    <a:pt x="1133" y="3407"/>
                  </a:cubicBezTo>
                  <a:lnTo>
                    <a:pt x="1135" y="2956"/>
                  </a:lnTo>
                  <a:lnTo>
                    <a:pt x="1984" y="2107"/>
                  </a:lnTo>
                  <a:lnTo>
                    <a:pt x="2935" y="3480"/>
                  </a:lnTo>
                  <a:cubicBezTo>
                    <a:pt x="3039" y="3584"/>
                    <a:pt x="3202" y="3602"/>
                    <a:pt x="3327" y="3523"/>
                  </a:cubicBezTo>
                  <a:cubicBezTo>
                    <a:pt x="3451" y="3444"/>
                    <a:pt x="3504" y="3290"/>
                    <a:pt x="3455" y="3151"/>
                  </a:cubicBezTo>
                  <a:lnTo>
                    <a:pt x="2750" y="1341"/>
                  </a:ln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latin typeface="+mn-ea"/>
              </a:endParaRPr>
            </a:p>
          </p:txBody>
        </p:sp>
        <p:sp>
          <p:nvSpPr>
            <p:cNvPr id="17" name="isļîḍé">
              <a:extLst>
                <a:ext uri="{FF2B5EF4-FFF2-40B4-BE49-F238E27FC236}">
                  <a16:creationId xmlns:a16="http://schemas.microsoft.com/office/drawing/2014/main" id="{CCE7C009-10C4-4C64-BB53-5695F6FAF21A}"/>
                </a:ext>
              </a:extLst>
            </p:cNvPr>
            <p:cNvSpPr/>
            <p:nvPr/>
          </p:nvSpPr>
          <p:spPr>
            <a:xfrm>
              <a:off x="3894350" y="4143614"/>
              <a:ext cx="580786" cy="580786"/>
            </a:xfrm>
            <a:prstGeom prst="ellipse">
              <a:avLst/>
            </a:prstGeom>
            <a:noFill/>
            <a:ln w="19050">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mn-ea"/>
              </a:endParaRPr>
            </a:p>
          </p:txBody>
        </p:sp>
        <p:sp>
          <p:nvSpPr>
            <p:cNvPr id="18" name="îṧļïḍe">
              <a:extLst>
                <a:ext uri="{FF2B5EF4-FFF2-40B4-BE49-F238E27FC236}">
                  <a16:creationId xmlns:a16="http://schemas.microsoft.com/office/drawing/2014/main" id="{4ED75383-D906-4F37-95E3-3483E7EAEFD7}"/>
                </a:ext>
              </a:extLst>
            </p:cNvPr>
            <p:cNvSpPr/>
            <p:nvPr/>
          </p:nvSpPr>
          <p:spPr>
            <a:xfrm>
              <a:off x="4016751" y="4271601"/>
              <a:ext cx="335984" cy="324812"/>
            </a:xfrm>
            <a:custGeom>
              <a:avLst/>
              <a:gdLst>
                <a:gd name="connsiteX0" fmla="*/ 134599 w 608468"/>
                <a:gd name="connsiteY0" fmla="*/ 494593 h 588233"/>
                <a:gd name="connsiteX1" fmla="*/ 176550 w 608468"/>
                <a:gd name="connsiteY1" fmla="*/ 502268 h 588233"/>
                <a:gd name="connsiteX2" fmla="*/ 170557 w 608468"/>
                <a:gd name="connsiteY2" fmla="*/ 513935 h 588233"/>
                <a:gd name="connsiteX3" fmla="*/ 435937 w 608468"/>
                <a:gd name="connsiteY3" fmla="*/ 513935 h 588233"/>
                <a:gd name="connsiteX4" fmla="*/ 429944 w 608468"/>
                <a:gd name="connsiteY4" fmla="*/ 502422 h 588233"/>
                <a:gd name="connsiteX5" fmla="*/ 472048 w 608468"/>
                <a:gd name="connsiteY5" fmla="*/ 494900 h 588233"/>
                <a:gd name="connsiteX6" fmla="*/ 504779 w 608468"/>
                <a:gd name="connsiteY6" fmla="*/ 558452 h 588233"/>
                <a:gd name="connsiteX7" fmla="*/ 496020 w 608468"/>
                <a:gd name="connsiteY7" fmla="*/ 585930 h 588233"/>
                <a:gd name="connsiteX8" fmla="*/ 486646 w 608468"/>
                <a:gd name="connsiteY8" fmla="*/ 588233 h 588233"/>
                <a:gd name="connsiteX9" fmla="*/ 468514 w 608468"/>
                <a:gd name="connsiteY9" fmla="*/ 577180 h 588233"/>
                <a:gd name="connsiteX10" fmla="*/ 456835 w 608468"/>
                <a:gd name="connsiteY10" fmla="*/ 554615 h 588233"/>
                <a:gd name="connsiteX11" fmla="*/ 149658 w 608468"/>
                <a:gd name="connsiteY11" fmla="*/ 554461 h 588233"/>
                <a:gd name="connsiteX12" fmla="*/ 137826 w 608468"/>
                <a:gd name="connsiteY12" fmla="*/ 577180 h 588233"/>
                <a:gd name="connsiteX13" fmla="*/ 119694 w 608468"/>
                <a:gd name="connsiteY13" fmla="*/ 588233 h 588233"/>
                <a:gd name="connsiteX14" fmla="*/ 110320 w 608468"/>
                <a:gd name="connsiteY14" fmla="*/ 585930 h 588233"/>
                <a:gd name="connsiteX15" fmla="*/ 101561 w 608468"/>
                <a:gd name="connsiteY15" fmla="*/ 558452 h 588233"/>
                <a:gd name="connsiteX16" fmla="*/ 83313 w 608468"/>
                <a:gd name="connsiteY16" fmla="*/ 461780 h 588233"/>
                <a:gd name="connsiteX17" fmla="*/ 115895 w 608468"/>
                <a:gd name="connsiteY17" fmla="*/ 486334 h 588233"/>
                <a:gd name="connsiteX18" fmla="*/ 35978 w 608468"/>
                <a:gd name="connsiteY18" fmla="*/ 581020 h 588233"/>
                <a:gd name="connsiteX19" fmla="*/ 20456 w 608468"/>
                <a:gd name="connsiteY19" fmla="*/ 588233 h 588233"/>
                <a:gd name="connsiteX20" fmla="*/ 7239 w 608468"/>
                <a:gd name="connsiteY20" fmla="*/ 583476 h 588233"/>
                <a:gd name="connsiteX21" fmla="*/ 4780 w 608468"/>
                <a:gd name="connsiteY21" fmla="*/ 554625 h 588233"/>
                <a:gd name="connsiteX22" fmla="*/ 524712 w 608468"/>
                <a:gd name="connsiteY22" fmla="*/ 461145 h 588233"/>
                <a:gd name="connsiteX23" fmla="*/ 603689 w 608468"/>
                <a:gd name="connsiteY23" fmla="*/ 554619 h 588233"/>
                <a:gd name="connsiteX24" fmla="*/ 601231 w 608468"/>
                <a:gd name="connsiteY24" fmla="*/ 583475 h 588233"/>
                <a:gd name="connsiteX25" fmla="*/ 588017 w 608468"/>
                <a:gd name="connsiteY25" fmla="*/ 588233 h 588233"/>
                <a:gd name="connsiteX26" fmla="*/ 572344 w 608468"/>
                <a:gd name="connsiteY26" fmla="*/ 581019 h 588233"/>
                <a:gd name="connsiteX27" fmla="*/ 492291 w 608468"/>
                <a:gd name="connsiteY27" fmla="*/ 486010 h 588233"/>
                <a:gd name="connsiteX28" fmla="*/ 524712 w 608468"/>
                <a:gd name="connsiteY28" fmla="*/ 461145 h 588233"/>
                <a:gd name="connsiteX29" fmla="*/ 383066 w 608468"/>
                <a:gd name="connsiteY29" fmla="*/ 351169 h 588233"/>
                <a:gd name="connsiteX30" fmla="*/ 354331 w 608468"/>
                <a:gd name="connsiteY30" fmla="*/ 379857 h 588233"/>
                <a:gd name="connsiteX31" fmla="*/ 383066 w 608468"/>
                <a:gd name="connsiteY31" fmla="*/ 408544 h 588233"/>
                <a:gd name="connsiteX32" fmla="*/ 411800 w 608468"/>
                <a:gd name="connsiteY32" fmla="*/ 379857 h 588233"/>
                <a:gd name="connsiteX33" fmla="*/ 383066 w 608468"/>
                <a:gd name="connsiteY33" fmla="*/ 351169 h 588233"/>
                <a:gd name="connsiteX34" fmla="*/ 224332 w 608468"/>
                <a:gd name="connsiteY34" fmla="*/ 351169 h 588233"/>
                <a:gd name="connsiteX35" fmla="*/ 195597 w 608468"/>
                <a:gd name="connsiteY35" fmla="*/ 379857 h 588233"/>
                <a:gd name="connsiteX36" fmla="*/ 224332 w 608468"/>
                <a:gd name="connsiteY36" fmla="*/ 408544 h 588233"/>
                <a:gd name="connsiteX37" fmla="*/ 253221 w 608468"/>
                <a:gd name="connsiteY37" fmla="*/ 379857 h 588233"/>
                <a:gd name="connsiteX38" fmla="*/ 224332 w 608468"/>
                <a:gd name="connsiteY38" fmla="*/ 351169 h 588233"/>
                <a:gd name="connsiteX39" fmla="*/ 155976 w 608468"/>
                <a:gd name="connsiteY39" fmla="*/ 44315 h 588233"/>
                <a:gd name="connsiteX40" fmla="*/ 451433 w 608468"/>
                <a:gd name="connsiteY40" fmla="*/ 44315 h 588233"/>
                <a:gd name="connsiteX41" fmla="*/ 391358 w 608468"/>
                <a:gd name="connsiteY41" fmla="*/ 284308 h 588233"/>
                <a:gd name="connsiteX42" fmla="*/ 216051 w 608468"/>
                <a:gd name="connsiteY42" fmla="*/ 284308 h 588233"/>
                <a:gd name="connsiteX43" fmla="*/ 122300 w 608468"/>
                <a:gd name="connsiteY43" fmla="*/ 43892 h 588233"/>
                <a:gd name="connsiteX44" fmla="*/ 187453 w 608468"/>
                <a:gd name="connsiteY44" fmla="*/ 304533 h 588233"/>
                <a:gd name="connsiteX45" fmla="*/ 203280 w 608468"/>
                <a:gd name="connsiteY45" fmla="*/ 316959 h 588233"/>
                <a:gd name="connsiteX46" fmla="*/ 404117 w 608468"/>
                <a:gd name="connsiteY46" fmla="*/ 316959 h 588233"/>
                <a:gd name="connsiteX47" fmla="*/ 419945 w 608468"/>
                <a:gd name="connsiteY47" fmla="*/ 304533 h 588233"/>
                <a:gd name="connsiteX48" fmla="*/ 485251 w 608468"/>
                <a:gd name="connsiteY48" fmla="*/ 43892 h 588233"/>
                <a:gd name="connsiteX49" fmla="*/ 511988 w 608468"/>
                <a:gd name="connsiteY49" fmla="*/ 109858 h 588233"/>
                <a:gd name="connsiteX50" fmla="*/ 529199 w 608468"/>
                <a:gd name="connsiteY50" fmla="*/ 360067 h 588233"/>
                <a:gd name="connsiteX51" fmla="*/ 426552 w 608468"/>
                <a:gd name="connsiteY51" fmla="*/ 469754 h 588233"/>
                <a:gd name="connsiteX52" fmla="*/ 180846 w 608468"/>
                <a:gd name="connsiteY52" fmla="*/ 469754 h 588233"/>
                <a:gd name="connsiteX53" fmla="*/ 78199 w 608468"/>
                <a:gd name="connsiteY53" fmla="*/ 360067 h 588233"/>
                <a:gd name="connsiteX54" fmla="*/ 95409 w 608468"/>
                <a:gd name="connsiteY54" fmla="*/ 109858 h 588233"/>
                <a:gd name="connsiteX55" fmla="*/ 122300 w 608468"/>
                <a:gd name="connsiteY55" fmla="*/ 43892 h 588233"/>
                <a:gd name="connsiteX56" fmla="*/ 213279 w 608468"/>
                <a:gd name="connsiteY56" fmla="*/ 0 h 588233"/>
                <a:gd name="connsiteX57" fmla="*/ 394132 w 608468"/>
                <a:gd name="connsiteY57" fmla="*/ 0 h 588233"/>
                <a:gd name="connsiteX58" fmla="*/ 444377 w 608468"/>
                <a:gd name="connsiteY58" fmla="*/ 11784 h 588233"/>
                <a:gd name="connsiteX59" fmla="*/ 163033 w 608468"/>
                <a:gd name="connsiteY59" fmla="*/ 11784 h 588233"/>
                <a:gd name="connsiteX60" fmla="*/ 213279 w 608468"/>
                <a:gd name="connsiteY60" fmla="*/ 0 h 58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8468" h="588233">
                  <a:moveTo>
                    <a:pt x="134599" y="494593"/>
                  </a:moveTo>
                  <a:cubicBezTo>
                    <a:pt x="147814" y="499198"/>
                    <a:pt x="161951" y="501961"/>
                    <a:pt x="176550" y="502268"/>
                  </a:cubicBezTo>
                  <a:lnTo>
                    <a:pt x="170557" y="513935"/>
                  </a:lnTo>
                  <a:lnTo>
                    <a:pt x="435937" y="513935"/>
                  </a:lnTo>
                  <a:lnTo>
                    <a:pt x="429944" y="502422"/>
                  </a:lnTo>
                  <a:cubicBezTo>
                    <a:pt x="444542" y="501961"/>
                    <a:pt x="458679" y="499505"/>
                    <a:pt x="472048" y="494900"/>
                  </a:cubicBezTo>
                  <a:lnTo>
                    <a:pt x="504779" y="558452"/>
                  </a:lnTo>
                  <a:cubicBezTo>
                    <a:pt x="510003" y="568430"/>
                    <a:pt x="506008" y="580711"/>
                    <a:pt x="496020" y="585930"/>
                  </a:cubicBezTo>
                  <a:cubicBezTo>
                    <a:pt x="493100" y="587465"/>
                    <a:pt x="489873" y="588233"/>
                    <a:pt x="486646" y="588233"/>
                  </a:cubicBezTo>
                  <a:cubicBezTo>
                    <a:pt x="479270" y="588233"/>
                    <a:pt x="472202" y="584242"/>
                    <a:pt x="468514" y="577180"/>
                  </a:cubicBezTo>
                  <a:lnTo>
                    <a:pt x="456835" y="554615"/>
                  </a:lnTo>
                  <a:lnTo>
                    <a:pt x="149658" y="554461"/>
                  </a:lnTo>
                  <a:lnTo>
                    <a:pt x="137826" y="577180"/>
                  </a:lnTo>
                  <a:cubicBezTo>
                    <a:pt x="134292" y="584242"/>
                    <a:pt x="127069" y="588233"/>
                    <a:pt x="119694" y="588233"/>
                  </a:cubicBezTo>
                  <a:cubicBezTo>
                    <a:pt x="116620" y="588233"/>
                    <a:pt x="113393" y="587465"/>
                    <a:pt x="110320" y="585930"/>
                  </a:cubicBezTo>
                  <a:cubicBezTo>
                    <a:pt x="100332" y="580711"/>
                    <a:pt x="96490" y="568430"/>
                    <a:pt x="101561" y="558452"/>
                  </a:cubicBezTo>
                  <a:close/>
                  <a:moveTo>
                    <a:pt x="83313" y="461780"/>
                  </a:moveTo>
                  <a:cubicBezTo>
                    <a:pt x="92996" y="471755"/>
                    <a:pt x="103908" y="479889"/>
                    <a:pt x="115895" y="486334"/>
                  </a:cubicBezTo>
                  <a:lnTo>
                    <a:pt x="35978" y="581020"/>
                  </a:lnTo>
                  <a:cubicBezTo>
                    <a:pt x="31982" y="585778"/>
                    <a:pt x="26296" y="588233"/>
                    <a:pt x="20456" y="588233"/>
                  </a:cubicBezTo>
                  <a:cubicBezTo>
                    <a:pt x="15845" y="588233"/>
                    <a:pt x="11081" y="586698"/>
                    <a:pt x="7239" y="583476"/>
                  </a:cubicBezTo>
                  <a:cubicBezTo>
                    <a:pt x="-1367" y="576109"/>
                    <a:pt x="-2443" y="563372"/>
                    <a:pt x="4780" y="554625"/>
                  </a:cubicBezTo>
                  <a:close/>
                  <a:moveTo>
                    <a:pt x="524712" y="461145"/>
                  </a:moveTo>
                  <a:lnTo>
                    <a:pt x="603689" y="554619"/>
                  </a:lnTo>
                  <a:cubicBezTo>
                    <a:pt x="610911" y="563368"/>
                    <a:pt x="609836" y="576107"/>
                    <a:pt x="601231" y="583475"/>
                  </a:cubicBezTo>
                  <a:cubicBezTo>
                    <a:pt x="597390" y="586698"/>
                    <a:pt x="592626" y="588233"/>
                    <a:pt x="588017" y="588233"/>
                  </a:cubicBezTo>
                  <a:cubicBezTo>
                    <a:pt x="582178" y="588233"/>
                    <a:pt x="576493" y="585777"/>
                    <a:pt x="572344" y="581019"/>
                  </a:cubicBezTo>
                  <a:lnTo>
                    <a:pt x="492291" y="486010"/>
                  </a:lnTo>
                  <a:cubicBezTo>
                    <a:pt x="504122" y="479564"/>
                    <a:pt x="515185" y="471122"/>
                    <a:pt x="524712" y="461145"/>
                  </a:cubicBezTo>
                  <a:close/>
                  <a:moveTo>
                    <a:pt x="383066" y="351169"/>
                  </a:moveTo>
                  <a:cubicBezTo>
                    <a:pt x="367238" y="351169"/>
                    <a:pt x="354331" y="363902"/>
                    <a:pt x="354331" y="379857"/>
                  </a:cubicBezTo>
                  <a:cubicBezTo>
                    <a:pt x="354331" y="395658"/>
                    <a:pt x="367238" y="408544"/>
                    <a:pt x="383066" y="408544"/>
                  </a:cubicBezTo>
                  <a:cubicBezTo>
                    <a:pt x="398893" y="408544"/>
                    <a:pt x="411800" y="395658"/>
                    <a:pt x="411800" y="379857"/>
                  </a:cubicBezTo>
                  <a:cubicBezTo>
                    <a:pt x="411800" y="363902"/>
                    <a:pt x="398893" y="351169"/>
                    <a:pt x="383066" y="351169"/>
                  </a:cubicBezTo>
                  <a:close/>
                  <a:moveTo>
                    <a:pt x="224332" y="351169"/>
                  </a:moveTo>
                  <a:cubicBezTo>
                    <a:pt x="208505" y="351169"/>
                    <a:pt x="195597" y="363902"/>
                    <a:pt x="195597" y="379857"/>
                  </a:cubicBezTo>
                  <a:cubicBezTo>
                    <a:pt x="195597" y="395658"/>
                    <a:pt x="208505" y="408544"/>
                    <a:pt x="224332" y="408544"/>
                  </a:cubicBezTo>
                  <a:cubicBezTo>
                    <a:pt x="240313" y="408544"/>
                    <a:pt x="253221" y="395658"/>
                    <a:pt x="253221" y="379857"/>
                  </a:cubicBezTo>
                  <a:cubicBezTo>
                    <a:pt x="253221" y="363902"/>
                    <a:pt x="240313" y="351169"/>
                    <a:pt x="224332" y="351169"/>
                  </a:cubicBezTo>
                  <a:close/>
                  <a:moveTo>
                    <a:pt x="155976" y="44315"/>
                  </a:moveTo>
                  <a:lnTo>
                    <a:pt x="451433" y="44315"/>
                  </a:lnTo>
                  <a:lnTo>
                    <a:pt x="391358" y="284308"/>
                  </a:lnTo>
                  <a:lnTo>
                    <a:pt x="216051" y="284308"/>
                  </a:lnTo>
                  <a:close/>
                  <a:moveTo>
                    <a:pt x="122300" y="43892"/>
                  </a:moveTo>
                  <a:lnTo>
                    <a:pt x="187453" y="304533"/>
                  </a:lnTo>
                  <a:cubicBezTo>
                    <a:pt x="189297" y="311897"/>
                    <a:pt x="195905" y="316959"/>
                    <a:pt x="203280" y="316959"/>
                  </a:cubicBezTo>
                  <a:lnTo>
                    <a:pt x="404117" y="316959"/>
                  </a:lnTo>
                  <a:cubicBezTo>
                    <a:pt x="411647" y="316959"/>
                    <a:pt x="418101" y="311897"/>
                    <a:pt x="419945" y="304533"/>
                  </a:cubicBezTo>
                  <a:lnTo>
                    <a:pt x="485251" y="43892"/>
                  </a:lnTo>
                  <a:cubicBezTo>
                    <a:pt x="500464" y="62301"/>
                    <a:pt x="510298" y="85159"/>
                    <a:pt x="511988" y="109858"/>
                  </a:cubicBezTo>
                  <a:lnTo>
                    <a:pt x="529199" y="360067"/>
                  </a:lnTo>
                  <a:cubicBezTo>
                    <a:pt x="533501" y="420356"/>
                    <a:pt x="487249" y="469754"/>
                    <a:pt x="426552" y="469754"/>
                  </a:cubicBezTo>
                  <a:lnTo>
                    <a:pt x="180846" y="469754"/>
                  </a:lnTo>
                  <a:cubicBezTo>
                    <a:pt x="120149" y="469754"/>
                    <a:pt x="74050" y="420356"/>
                    <a:pt x="78199" y="360067"/>
                  </a:cubicBezTo>
                  <a:lnTo>
                    <a:pt x="95409" y="109858"/>
                  </a:lnTo>
                  <a:cubicBezTo>
                    <a:pt x="97100" y="85159"/>
                    <a:pt x="106934" y="62301"/>
                    <a:pt x="122300" y="43892"/>
                  </a:cubicBezTo>
                  <a:close/>
                  <a:moveTo>
                    <a:pt x="213279" y="0"/>
                  </a:moveTo>
                  <a:lnTo>
                    <a:pt x="394132" y="0"/>
                  </a:lnTo>
                  <a:cubicBezTo>
                    <a:pt x="411956" y="0"/>
                    <a:pt x="429012" y="4285"/>
                    <a:pt x="444377" y="11784"/>
                  </a:cubicBezTo>
                  <a:lnTo>
                    <a:pt x="163033" y="11784"/>
                  </a:lnTo>
                  <a:cubicBezTo>
                    <a:pt x="178552" y="4285"/>
                    <a:pt x="195608" y="0"/>
                    <a:pt x="213279" y="0"/>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latin typeface="+mn-ea"/>
              </a:endParaRPr>
            </a:p>
          </p:txBody>
        </p:sp>
        <p:sp>
          <p:nvSpPr>
            <p:cNvPr id="20" name="îṡļiḋe">
              <a:extLst>
                <a:ext uri="{FF2B5EF4-FFF2-40B4-BE49-F238E27FC236}">
                  <a16:creationId xmlns:a16="http://schemas.microsoft.com/office/drawing/2014/main" id="{7CECD3ED-7C2B-4238-90B9-9BC6E447B4CF}"/>
                </a:ext>
              </a:extLst>
            </p:cNvPr>
            <p:cNvSpPr txBox="1"/>
            <p:nvPr/>
          </p:nvSpPr>
          <p:spPr>
            <a:xfrm>
              <a:off x="673100" y="4365374"/>
              <a:ext cx="3054768" cy="945319"/>
            </a:xfrm>
            <a:prstGeom prst="rect">
              <a:avLst/>
            </a:prstGeom>
            <a:noFill/>
            <a:ln>
              <a:noFill/>
            </a:ln>
          </p:spPr>
          <p:txBody>
            <a:bodyPr spcFirstLastPara="1"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30000"/>
                </a:lnSpc>
              </a:pPr>
              <a:r>
                <a:rPr lang="zh-CN" altLang="en-US" sz="1600" dirty="0">
                  <a:latin typeface="+mn-ea"/>
                </a:rPr>
                <a:t>请输入内容请输入内容请输入内容请输入内容</a:t>
              </a:r>
              <a:endParaRPr lang="en-US" altLang="zh-CN" sz="1600" dirty="0">
                <a:latin typeface="+mn-ea"/>
              </a:endParaRPr>
            </a:p>
          </p:txBody>
        </p:sp>
        <p:sp>
          <p:nvSpPr>
            <p:cNvPr id="21" name="îśľîḓe">
              <a:extLst>
                <a:ext uri="{FF2B5EF4-FFF2-40B4-BE49-F238E27FC236}">
                  <a16:creationId xmlns:a16="http://schemas.microsoft.com/office/drawing/2014/main" id="{1EC7CA36-2C30-485A-B28C-1B1235D186FA}"/>
                </a:ext>
              </a:extLst>
            </p:cNvPr>
            <p:cNvSpPr txBox="1"/>
            <p:nvPr/>
          </p:nvSpPr>
          <p:spPr>
            <a:xfrm>
              <a:off x="673100" y="3917963"/>
              <a:ext cx="3054768"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spcBef>
                  <a:spcPct val="0"/>
                </a:spcBef>
              </a:pPr>
              <a:r>
                <a:rPr lang="zh-CN" altLang="en-US" sz="2000" b="1" dirty="0">
                  <a:latin typeface="+mj-ea"/>
                  <a:ea typeface="+mj-ea"/>
                </a:rPr>
                <a:t>小标题</a:t>
              </a:r>
            </a:p>
          </p:txBody>
        </p:sp>
        <p:sp>
          <p:nvSpPr>
            <p:cNvPr id="23" name="îṣlíḑè">
              <a:extLst>
                <a:ext uri="{FF2B5EF4-FFF2-40B4-BE49-F238E27FC236}">
                  <a16:creationId xmlns:a16="http://schemas.microsoft.com/office/drawing/2014/main" id="{D4BF1429-CD8D-4A4A-BCE3-9E91910B4562}"/>
                </a:ext>
              </a:extLst>
            </p:cNvPr>
            <p:cNvSpPr/>
            <p:nvPr/>
          </p:nvSpPr>
          <p:spPr>
            <a:xfrm>
              <a:off x="7716863" y="4143614"/>
              <a:ext cx="580786" cy="580786"/>
            </a:xfrm>
            <a:prstGeom prst="ellipse">
              <a:avLst/>
            </a:prstGeom>
            <a:noFill/>
            <a:ln w="19050">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mn-ea"/>
              </a:endParaRPr>
            </a:p>
          </p:txBody>
        </p:sp>
        <p:sp>
          <p:nvSpPr>
            <p:cNvPr id="24" name="ï$ļiḓè">
              <a:extLst>
                <a:ext uri="{FF2B5EF4-FFF2-40B4-BE49-F238E27FC236}">
                  <a16:creationId xmlns:a16="http://schemas.microsoft.com/office/drawing/2014/main" id="{A9D569F3-31D4-471D-9873-94A552EEF16D}"/>
                </a:ext>
              </a:extLst>
            </p:cNvPr>
            <p:cNvSpPr/>
            <p:nvPr/>
          </p:nvSpPr>
          <p:spPr>
            <a:xfrm>
              <a:off x="7843555" y="4258726"/>
              <a:ext cx="327402" cy="350562"/>
            </a:xfrm>
            <a:custGeom>
              <a:avLst/>
              <a:gdLst>
                <a:gd name="connsiteX0" fmla="*/ 222607 w 566676"/>
                <a:gd name="connsiteY0" fmla="*/ 586292 h 606761"/>
                <a:gd name="connsiteX1" fmla="*/ 364660 w 566676"/>
                <a:gd name="connsiteY1" fmla="*/ 586292 h 606761"/>
                <a:gd name="connsiteX2" fmla="*/ 374535 w 566676"/>
                <a:gd name="connsiteY2" fmla="*/ 596906 h 606761"/>
                <a:gd name="connsiteX3" fmla="*/ 364660 w 566676"/>
                <a:gd name="connsiteY3" fmla="*/ 606761 h 606761"/>
                <a:gd name="connsiteX4" fmla="*/ 222607 w 566676"/>
                <a:gd name="connsiteY4" fmla="*/ 606761 h 606761"/>
                <a:gd name="connsiteX5" fmla="*/ 212732 w 566676"/>
                <a:gd name="connsiteY5" fmla="*/ 596906 h 606761"/>
                <a:gd name="connsiteX6" fmla="*/ 222607 w 566676"/>
                <a:gd name="connsiteY6" fmla="*/ 586292 h 606761"/>
                <a:gd name="connsiteX7" fmla="*/ 151968 w 566676"/>
                <a:gd name="connsiteY7" fmla="*/ 546085 h 606761"/>
                <a:gd name="connsiteX8" fmla="*/ 445168 w 566676"/>
                <a:gd name="connsiteY8" fmla="*/ 546085 h 606761"/>
                <a:gd name="connsiteX9" fmla="*/ 455802 w 566676"/>
                <a:gd name="connsiteY9" fmla="*/ 555940 h 606761"/>
                <a:gd name="connsiteX10" fmla="*/ 445168 w 566676"/>
                <a:gd name="connsiteY10" fmla="*/ 566554 h 606761"/>
                <a:gd name="connsiteX11" fmla="*/ 151968 w 566676"/>
                <a:gd name="connsiteY11" fmla="*/ 566554 h 606761"/>
                <a:gd name="connsiteX12" fmla="*/ 141334 w 566676"/>
                <a:gd name="connsiteY12" fmla="*/ 555940 h 606761"/>
                <a:gd name="connsiteX13" fmla="*/ 151968 w 566676"/>
                <a:gd name="connsiteY13" fmla="*/ 546085 h 606761"/>
                <a:gd name="connsiteX14" fmla="*/ 243078 w 566676"/>
                <a:gd name="connsiteY14" fmla="*/ 364063 h 606761"/>
                <a:gd name="connsiteX15" fmla="*/ 221049 w 566676"/>
                <a:gd name="connsiteY15" fmla="*/ 383025 h 606761"/>
                <a:gd name="connsiteX16" fmla="*/ 203578 w 566676"/>
                <a:gd name="connsiteY16" fmla="*/ 505896 h 606761"/>
                <a:gd name="connsiteX17" fmla="*/ 224088 w 566676"/>
                <a:gd name="connsiteY17" fmla="*/ 505896 h 606761"/>
                <a:gd name="connsiteX18" fmla="*/ 241559 w 566676"/>
                <a:gd name="connsiteY18" fmla="*/ 386059 h 606761"/>
                <a:gd name="connsiteX19" fmla="*/ 243078 w 566676"/>
                <a:gd name="connsiteY19" fmla="*/ 384542 h 606761"/>
                <a:gd name="connsiteX20" fmla="*/ 344108 w 566676"/>
                <a:gd name="connsiteY20" fmla="*/ 384542 h 606761"/>
                <a:gd name="connsiteX21" fmla="*/ 345627 w 566676"/>
                <a:gd name="connsiteY21" fmla="*/ 386059 h 606761"/>
                <a:gd name="connsiteX22" fmla="*/ 363098 w 566676"/>
                <a:gd name="connsiteY22" fmla="*/ 505896 h 606761"/>
                <a:gd name="connsiteX23" fmla="*/ 383608 w 566676"/>
                <a:gd name="connsiteY23" fmla="*/ 505896 h 606761"/>
                <a:gd name="connsiteX24" fmla="*/ 365377 w 566676"/>
                <a:gd name="connsiteY24" fmla="*/ 383025 h 606761"/>
                <a:gd name="connsiteX25" fmla="*/ 344108 w 566676"/>
                <a:gd name="connsiteY25" fmla="*/ 364063 h 606761"/>
                <a:gd name="connsiteX26" fmla="*/ 293213 w 566676"/>
                <a:gd name="connsiteY26" fmla="*/ 262429 h 606761"/>
                <a:gd name="connsiteX27" fmla="*/ 97231 w 566676"/>
                <a:gd name="connsiteY27" fmla="*/ 334483 h 606761"/>
                <a:gd name="connsiteX28" fmla="*/ 91154 w 566676"/>
                <a:gd name="connsiteY28" fmla="*/ 347377 h 606761"/>
                <a:gd name="connsiteX29" fmla="*/ 101029 w 566676"/>
                <a:gd name="connsiteY29" fmla="*/ 354203 h 606761"/>
                <a:gd name="connsiteX30" fmla="*/ 104827 w 566676"/>
                <a:gd name="connsiteY30" fmla="*/ 353445 h 606761"/>
                <a:gd name="connsiteX31" fmla="*/ 293213 w 566676"/>
                <a:gd name="connsiteY31" fmla="*/ 283666 h 606761"/>
                <a:gd name="connsiteX32" fmla="*/ 472483 w 566676"/>
                <a:gd name="connsiteY32" fmla="*/ 353445 h 606761"/>
                <a:gd name="connsiteX33" fmla="*/ 485397 w 566676"/>
                <a:gd name="connsiteY33" fmla="*/ 347377 h 606761"/>
                <a:gd name="connsiteX34" fmla="*/ 479320 w 566676"/>
                <a:gd name="connsiteY34" fmla="*/ 334483 h 606761"/>
                <a:gd name="connsiteX35" fmla="*/ 404877 w 566676"/>
                <a:gd name="connsiteY35" fmla="*/ 172172 h 606761"/>
                <a:gd name="connsiteX36" fmla="*/ 395002 w 566676"/>
                <a:gd name="connsiteY36" fmla="*/ 182032 h 606761"/>
                <a:gd name="connsiteX37" fmla="*/ 404877 w 566676"/>
                <a:gd name="connsiteY37" fmla="*/ 191892 h 606761"/>
                <a:gd name="connsiteX38" fmla="*/ 425387 w 566676"/>
                <a:gd name="connsiteY38" fmla="*/ 191892 h 606761"/>
                <a:gd name="connsiteX39" fmla="*/ 435262 w 566676"/>
                <a:gd name="connsiteY39" fmla="*/ 182032 h 606761"/>
                <a:gd name="connsiteX40" fmla="*/ 425387 w 566676"/>
                <a:gd name="connsiteY40" fmla="*/ 172172 h 606761"/>
                <a:gd name="connsiteX41" fmla="*/ 353983 w 566676"/>
                <a:gd name="connsiteY41" fmla="*/ 172172 h 606761"/>
                <a:gd name="connsiteX42" fmla="*/ 344108 w 566676"/>
                <a:gd name="connsiteY42" fmla="*/ 182032 h 606761"/>
                <a:gd name="connsiteX43" fmla="*/ 353983 w 566676"/>
                <a:gd name="connsiteY43" fmla="*/ 191892 h 606761"/>
                <a:gd name="connsiteX44" fmla="*/ 374492 w 566676"/>
                <a:gd name="connsiteY44" fmla="*/ 191892 h 606761"/>
                <a:gd name="connsiteX45" fmla="*/ 384367 w 566676"/>
                <a:gd name="connsiteY45" fmla="*/ 182032 h 606761"/>
                <a:gd name="connsiteX46" fmla="*/ 374492 w 566676"/>
                <a:gd name="connsiteY46" fmla="*/ 172172 h 606761"/>
                <a:gd name="connsiteX47" fmla="*/ 303848 w 566676"/>
                <a:gd name="connsiteY47" fmla="*/ 172172 h 606761"/>
                <a:gd name="connsiteX48" fmla="*/ 293213 w 566676"/>
                <a:gd name="connsiteY48" fmla="*/ 182032 h 606761"/>
                <a:gd name="connsiteX49" fmla="*/ 303848 w 566676"/>
                <a:gd name="connsiteY49" fmla="*/ 191892 h 606761"/>
                <a:gd name="connsiteX50" fmla="*/ 323598 w 566676"/>
                <a:gd name="connsiteY50" fmla="*/ 191892 h 606761"/>
                <a:gd name="connsiteX51" fmla="*/ 334232 w 566676"/>
                <a:gd name="connsiteY51" fmla="*/ 182032 h 606761"/>
                <a:gd name="connsiteX52" fmla="*/ 323598 w 566676"/>
                <a:gd name="connsiteY52" fmla="*/ 172172 h 606761"/>
                <a:gd name="connsiteX53" fmla="*/ 252953 w 566676"/>
                <a:gd name="connsiteY53" fmla="*/ 172172 h 606761"/>
                <a:gd name="connsiteX54" fmla="*/ 243078 w 566676"/>
                <a:gd name="connsiteY54" fmla="*/ 182032 h 606761"/>
                <a:gd name="connsiteX55" fmla="*/ 252953 w 566676"/>
                <a:gd name="connsiteY55" fmla="*/ 191892 h 606761"/>
                <a:gd name="connsiteX56" fmla="*/ 273463 w 566676"/>
                <a:gd name="connsiteY56" fmla="*/ 191892 h 606761"/>
                <a:gd name="connsiteX57" fmla="*/ 283338 w 566676"/>
                <a:gd name="connsiteY57" fmla="*/ 182032 h 606761"/>
                <a:gd name="connsiteX58" fmla="*/ 273463 w 566676"/>
                <a:gd name="connsiteY58" fmla="*/ 172172 h 606761"/>
                <a:gd name="connsiteX59" fmla="*/ 202059 w 566676"/>
                <a:gd name="connsiteY59" fmla="*/ 172172 h 606761"/>
                <a:gd name="connsiteX60" fmla="*/ 192184 w 566676"/>
                <a:gd name="connsiteY60" fmla="*/ 182032 h 606761"/>
                <a:gd name="connsiteX61" fmla="*/ 202059 w 566676"/>
                <a:gd name="connsiteY61" fmla="*/ 191892 h 606761"/>
                <a:gd name="connsiteX62" fmla="*/ 222568 w 566676"/>
                <a:gd name="connsiteY62" fmla="*/ 191892 h 606761"/>
                <a:gd name="connsiteX63" fmla="*/ 232444 w 566676"/>
                <a:gd name="connsiteY63" fmla="*/ 182032 h 606761"/>
                <a:gd name="connsiteX64" fmla="*/ 222568 w 566676"/>
                <a:gd name="connsiteY64" fmla="*/ 172172 h 606761"/>
                <a:gd name="connsiteX65" fmla="*/ 151924 w 566676"/>
                <a:gd name="connsiteY65" fmla="*/ 172172 h 606761"/>
                <a:gd name="connsiteX66" fmla="*/ 141289 w 566676"/>
                <a:gd name="connsiteY66" fmla="*/ 182032 h 606761"/>
                <a:gd name="connsiteX67" fmla="*/ 151924 w 566676"/>
                <a:gd name="connsiteY67" fmla="*/ 191892 h 606761"/>
                <a:gd name="connsiteX68" fmla="*/ 171674 w 566676"/>
                <a:gd name="connsiteY68" fmla="*/ 191892 h 606761"/>
                <a:gd name="connsiteX69" fmla="*/ 182309 w 566676"/>
                <a:gd name="connsiteY69" fmla="*/ 182032 h 606761"/>
                <a:gd name="connsiteX70" fmla="*/ 171674 w 566676"/>
                <a:gd name="connsiteY70" fmla="*/ 172172 h 606761"/>
                <a:gd name="connsiteX71" fmla="*/ 265107 w 566676"/>
                <a:gd name="connsiteY71" fmla="*/ 0 h 606761"/>
                <a:gd name="connsiteX72" fmla="*/ 322079 w 566676"/>
                <a:gd name="connsiteY72" fmla="*/ 0 h 606761"/>
                <a:gd name="connsiteX73" fmla="*/ 353983 w 566676"/>
                <a:gd name="connsiteY73" fmla="*/ 32614 h 606761"/>
                <a:gd name="connsiteX74" fmla="*/ 353983 w 566676"/>
                <a:gd name="connsiteY74" fmla="*/ 131214 h 606761"/>
                <a:gd name="connsiteX75" fmla="*/ 467166 w 566676"/>
                <a:gd name="connsiteY75" fmla="*/ 131214 h 606761"/>
                <a:gd name="connsiteX76" fmla="*/ 496031 w 566676"/>
                <a:gd name="connsiteY76" fmla="*/ 160795 h 606761"/>
                <a:gd name="connsiteX77" fmla="*/ 496031 w 566676"/>
                <a:gd name="connsiteY77" fmla="*/ 287458 h 606761"/>
                <a:gd name="connsiteX78" fmla="*/ 545407 w 566676"/>
                <a:gd name="connsiteY78" fmla="*/ 306420 h 606761"/>
                <a:gd name="connsiteX79" fmla="*/ 546926 w 566676"/>
                <a:gd name="connsiteY79" fmla="*/ 311729 h 606761"/>
                <a:gd name="connsiteX80" fmla="*/ 459570 w 566676"/>
                <a:gd name="connsiteY80" fmla="*/ 505896 h 606761"/>
                <a:gd name="connsiteX81" fmla="*/ 556801 w 566676"/>
                <a:gd name="connsiteY81" fmla="*/ 505896 h 606761"/>
                <a:gd name="connsiteX82" fmla="*/ 566676 w 566676"/>
                <a:gd name="connsiteY82" fmla="*/ 515756 h 606761"/>
                <a:gd name="connsiteX83" fmla="*/ 556801 w 566676"/>
                <a:gd name="connsiteY83" fmla="*/ 525616 h 606761"/>
                <a:gd name="connsiteX84" fmla="*/ 439060 w 566676"/>
                <a:gd name="connsiteY84" fmla="*/ 525616 h 606761"/>
                <a:gd name="connsiteX85" fmla="*/ 387406 w 566676"/>
                <a:gd name="connsiteY85" fmla="*/ 525616 h 606761"/>
                <a:gd name="connsiteX86" fmla="*/ 366136 w 566676"/>
                <a:gd name="connsiteY86" fmla="*/ 525616 h 606761"/>
                <a:gd name="connsiteX87" fmla="*/ 221049 w 566676"/>
                <a:gd name="connsiteY87" fmla="*/ 525616 h 606761"/>
                <a:gd name="connsiteX88" fmla="*/ 200540 w 566676"/>
                <a:gd name="connsiteY88" fmla="*/ 525616 h 606761"/>
                <a:gd name="connsiteX89" fmla="*/ 147366 w 566676"/>
                <a:gd name="connsiteY89" fmla="*/ 525616 h 606761"/>
                <a:gd name="connsiteX90" fmla="*/ 9875 w 566676"/>
                <a:gd name="connsiteY90" fmla="*/ 525616 h 606761"/>
                <a:gd name="connsiteX91" fmla="*/ 0 w 566676"/>
                <a:gd name="connsiteY91" fmla="*/ 515756 h 606761"/>
                <a:gd name="connsiteX92" fmla="*/ 9875 w 566676"/>
                <a:gd name="connsiteY92" fmla="*/ 505896 h 606761"/>
                <a:gd name="connsiteX93" fmla="*/ 127616 w 566676"/>
                <a:gd name="connsiteY93" fmla="*/ 505896 h 606761"/>
                <a:gd name="connsiteX94" fmla="*/ 40260 w 566676"/>
                <a:gd name="connsiteY94" fmla="*/ 311729 h 606761"/>
                <a:gd name="connsiteX95" fmla="*/ 41019 w 566676"/>
                <a:gd name="connsiteY95" fmla="*/ 306420 h 606761"/>
                <a:gd name="connsiteX96" fmla="*/ 91154 w 566676"/>
                <a:gd name="connsiteY96" fmla="*/ 287458 h 606761"/>
                <a:gd name="connsiteX97" fmla="*/ 91154 w 566676"/>
                <a:gd name="connsiteY97" fmla="*/ 160795 h 606761"/>
                <a:gd name="connsiteX98" fmla="*/ 120020 w 566676"/>
                <a:gd name="connsiteY98" fmla="*/ 131214 h 606761"/>
                <a:gd name="connsiteX99" fmla="*/ 232444 w 566676"/>
                <a:gd name="connsiteY99" fmla="*/ 131214 h 606761"/>
                <a:gd name="connsiteX100" fmla="*/ 232444 w 566676"/>
                <a:gd name="connsiteY100" fmla="*/ 32614 h 606761"/>
                <a:gd name="connsiteX101" fmla="*/ 265107 w 566676"/>
                <a:gd name="connsiteY101"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66676" h="606761">
                  <a:moveTo>
                    <a:pt x="222607" y="586292"/>
                  </a:moveTo>
                  <a:lnTo>
                    <a:pt x="364660" y="586292"/>
                  </a:lnTo>
                  <a:cubicBezTo>
                    <a:pt x="369977" y="586292"/>
                    <a:pt x="374535" y="590841"/>
                    <a:pt x="374535" y="596906"/>
                  </a:cubicBezTo>
                  <a:cubicBezTo>
                    <a:pt x="374535" y="602212"/>
                    <a:pt x="369977" y="606761"/>
                    <a:pt x="364660" y="606761"/>
                  </a:cubicBezTo>
                  <a:lnTo>
                    <a:pt x="222607" y="606761"/>
                  </a:lnTo>
                  <a:cubicBezTo>
                    <a:pt x="217290" y="606761"/>
                    <a:pt x="212732" y="602212"/>
                    <a:pt x="212732" y="596906"/>
                  </a:cubicBezTo>
                  <a:cubicBezTo>
                    <a:pt x="212732" y="590841"/>
                    <a:pt x="217290" y="586292"/>
                    <a:pt x="222607" y="586292"/>
                  </a:cubicBezTo>
                  <a:close/>
                  <a:moveTo>
                    <a:pt x="151968" y="546085"/>
                  </a:moveTo>
                  <a:lnTo>
                    <a:pt x="445168" y="546085"/>
                  </a:lnTo>
                  <a:cubicBezTo>
                    <a:pt x="451244" y="546085"/>
                    <a:pt x="455802" y="550634"/>
                    <a:pt x="455802" y="555940"/>
                  </a:cubicBezTo>
                  <a:cubicBezTo>
                    <a:pt x="455802" y="562005"/>
                    <a:pt x="451244" y="566554"/>
                    <a:pt x="445168" y="566554"/>
                  </a:cubicBezTo>
                  <a:lnTo>
                    <a:pt x="151968" y="566554"/>
                  </a:lnTo>
                  <a:cubicBezTo>
                    <a:pt x="145892" y="566554"/>
                    <a:pt x="141334" y="562005"/>
                    <a:pt x="141334" y="555940"/>
                  </a:cubicBezTo>
                  <a:cubicBezTo>
                    <a:pt x="141334" y="550634"/>
                    <a:pt x="145892" y="546085"/>
                    <a:pt x="151968" y="546085"/>
                  </a:cubicBezTo>
                  <a:close/>
                  <a:moveTo>
                    <a:pt x="243078" y="364063"/>
                  </a:moveTo>
                  <a:cubicBezTo>
                    <a:pt x="232444" y="364063"/>
                    <a:pt x="222568" y="372406"/>
                    <a:pt x="221049" y="383025"/>
                  </a:cubicBezTo>
                  <a:lnTo>
                    <a:pt x="203578" y="505896"/>
                  </a:lnTo>
                  <a:lnTo>
                    <a:pt x="224088" y="505896"/>
                  </a:lnTo>
                  <a:lnTo>
                    <a:pt x="241559" y="386059"/>
                  </a:lnTo>
                  <a:cubicBezTo>
                    <a:pt x="241559" y="385300"/>
                    <a:pt x="242319" y="384542"/>
                    <a:pt x="243078" y="384542"/>
                  </a:cubicBezTo>
                  <a:lnTo>
                    <a:pt x="344108" y="384542"/>
                  </a:lnTo>
                  <a:cubicBezTo>
                    <a:pt x="344867" y="384542"/>
                    <a:pt x="345627" y="385300"/>
                    <a:pt x="345627" y="386059"/>
                  </a:cubicBezTo>
                  <a:lnTo>
                    <a:pt x="363098" y="505896"/>
                  </a:lnTo>
                  <a:lnTo>
                    <a:pt x="383608" y="505896"/>
                  </a:lnTo>
                  <a:lnTo>
                    <a:pt x="365377" y="383025"/>
                  </a:lnTo>
                  <a:cubicBezTo>
                    <a:pt x="363858" y="372406"/>
                    <a:pt x="354742" y="364063"/>
                    <a:pt x="344108" y="364063"/>
                  </a:cubicBezTo>
                  <a:close/>
                  <a:moveTo>
                    <a:pt x="293213" y="262429"/>
                  </a:moveTo>
                  <a:lnTo>
                    <a:pt x="97231" y="334483"/>
                  </a:lnTo>
                  <a:cubicBezTo>
                    <a:pt x="91914" y="336000"/>
                    <a:pt x="89635" y="342068"/>
                    <a:pt x="91154" y="347377"/>
                  </a:cubicBezTo>
                  <a:cubicBezTo>
                    <a:pt x="92674" y="351169"/>
                    <a:pt x="97231" y="354203"/>
                    <a:pt x="101029" y="354203"/>
                  </a:cubicBezTo>
                  <a:cubicBezTo>
                    <a:pt x="102549" y="354203"/>
                    <a:pt x="103308" y="353445"/>
                    <a:pt x="104827" y="353445"/>
                  </a:cubicBezTo>
                  <a:lnTo>
                    <a:pt x="293213" y="283666"/>
                  </a:lnTo>
                  <a:lnTo>
                    <a:pt x="472483" y="353445"/>
                  </a:lnTo>
                  <a:cubicBezTo>
                    <a:pt x="477041" y="354961"/>
                    <a:pt x="483118" y="352686"/>
                    <a:pt x="485397" y="347377"/>
                  </a:cubicBezTo>
                  <a:cubicBezTo>
                    <a:pt x="486916" y="342068"/>
                    <a:pt x="484637" y="336758"/>
                    <a:pt x="479320" y="334483"/>
                  </a:cubicBezTo>
                  <a:close/>
                  <a:moveTo>
                    <a:pt x="404877" y="172172"/>
                  </a:moveTo>
                  <a:cubicBezTo>
                    <a:pt x="399560" y="172172"/>
                    <a:pt x="395002" y="176722"/>
                    <a:pt x="395002" y="182032"/>
                  </a:cubicBezTo>
                  <a:cubicBezTo>
                    <a:pt x="395002" y="187341"/>
                    <a:pt x="399560" y="191892"/>
                    <a:pt x="404877" y="191892"/>
                  </a:cubicBezTo>
                  <a:lnTo>
                    <a:pt x="425387" y="191892"/>
                  </a:lnTo>
                  <a:cubicBezTo>
                    <a:pt x="430704" y="191892"/>
                    <a:pt x="435262" y="187341"/>
                    <a:pt x="435262" y="182032"/>
                  </a:cubicBezTo>
                  <a:cubicBezTo>
                    <a:pt x="435262" y="176722"/>
                    <a:pt x="430704" y="172172"/>
                    <a:pt x="425387" y="172172"/>
                  </a:cubicBezTo>
                  <a:close/>
                  <a:moveTo>
                    <a:pt x="353983" y="172172"/>
                  </a:moveTo>
                  <a:cubicBezTo>
                    <a:pt x="348665" y="172172"/>
                    <a:pt x="344108" y="176722"/>
                    <a:pt x="344108" y="182032"/>
                  </a:cubicBezTo>
                  <a:cubicBezTo>
                    <a:pt x="344108" y="187341"/>
                    <a:pt x="348665" y="191892"/>
                    <a:pt x="353983" y="191892"/>
                  </a:cubicBezTo>
                  <a:lnTo>
                    <a:pt x="374492" y="191892"/>
                  </a:lnTo>
                  <a:cubicBezTo>
                    <a:pt x="379810" y="191892"/>
                    <a:pt x="384367" y="187341"/>
                    <a:pt x="384367" y="182032"/>
                  </a:cubicBezTo>
                  <a:cubicBezTo>
                    <a:pt x="384367" y="176722"/>
                    <a:pt x="379810" y="172172"/>
                    <a:pt x="374492" y="172172"/>
                  </a:cubicBezTo>
                  <a:close/>
                  <a:moveTo>
                    <a:pt x="303848" y="172172"/>
                  </a:moveTo>
                  <a:cubicBezTo>
                    <a:pt x="297771" y="172172"/>
                    <a:pt x="293213" y="176722"/>
                    <a:pt x="293213" y="182032"/>
                  </a:cubicBezTo>
                  <a:cubicBezTo>
                    <a:pt x="293213" y="187341"/>
                    <a:pt x="297771" y="191892"/>
                    <a:pt x="303848" y="191892"/>
                  </a:cubicBezTo>
                  <a:lnTo>
                    <a:pt x="323598" y="191892"/>
                  </a:lnTo>
                  <a:cubicBezTo>
                    <a:pt x="329675" y="191892"/>
                    <a:pt x="334232" y="187341"/>
                    <a:pt x="334232" y="182032"/>
                  </a:cubicBezTo>
                  <a:cubicBezTo>
                    <a:pt x="334232" y="176722"/>
                    <a:pt x="329675" y="172172"/>
                    <a:pt x="323598" y="172172"/>
                  </a:cubicBezTo>
                  <a:close/>
                  <a:moveTo>
                    <a:pt x="252953" y="172172"/>
                  </a:moveTo>
                  <a:cubicBezTo>
                    <a:pt x="247636" y="172172"/>
                    <a:pt x="243078" y="176722"/>
                    <a:pt x="243078" y="182032"/>
                  </a:cubicBezTo>
                  <a:cubicBezTo>
                    <a:pt x="243078" y="187341"/>
                    <a:pt x="247636" y="191892"/>
                    <a:pt x="252953" y="191892"/>
                  </a:cubicBezTo>
                  <a:lnTo>
                    <a:pt x="273463" y="191892"/>
                  </a:lnTo>
                  <a:cubicBezTo>
                    <a:pt x="278780" y="191892"/>
                    <a:pt x="283338" y="187341"/>
                    <a:pt x="283338" y="182032"/>
                  </a:cubicBezTo>
                  <a:cubicBezTo>
                    <a:pt x="283338" y="176722"/>
                    <a:pt x="278780" y="172172"/>
                    <a:pt x="273463" y="172172"/>
                  </a:cubicBezTo>
                  <a:close/>
                  <a:moveTo>
                    <a:pt x="202059" y="172172"/>
                  </a:moveTo>
                  <a:cubicBezTo>
                    <a:pt x="196741" y="172172"/>
                    <a:pt x="192184" y="176722"/>
                    <a:pt x="192184" y="182032"/>
                  </a:cubicBezTo>
                  <a:cubicBezTo>
                    <a:pt x="192184" y="187341"/>
                    <a:pt x="196741" y="191892"/>
                    <a:pt x="202059" y="191892"/>
                  </a:cubicBezTo>
                  <a:lnTo>
                    <a:pt x="222568" y="191892"/>
                  </a:lnTo>
                  <a:cubicBezTo>
                    <a:pt x="227886" y="191892"/>
                    <a:pt x="232444" y="187341"/>
                    <a:pt x="232444" y="182032"/>
                  </a:cubicBezTo>
                  <a:cubicBezTo>
                    <a:pt x="232444" y="176722"/>
                    <a:pt x="227886" y="172172"/>
                    <a:pt x="222568" y="172172"/>
                  </a:cubicBezTo>
                  <a:close/>
                  <a:moveTo>
                    <a:pt x="151924" y="172172"/>
                  </a:moveTo>
                  <a:cubicBezTo>
                    <a:pt x="145847" y="172172"/>
                    <a:pt x="141289" y="176722"/>
                    <a:pt x="141289" y="182032"/>
                  </a:cubicBezTo>
                  <a:cubicBezTo>
                    <a:pt x="141289" y="187341"/>
                    <a:pt x="145847" y="191892"/>
                    <a:pt x="151924" y="191892"/>
                  </a:cubicBezTo>
                  <a:lnTo>
                    <a:pt x="171674" y="191892"/>
                  </a:lnTo>
                  <a:cubicBezTo>
                    <a:pt x="177751" y="191892"/>
                    <a:pt x="182309" y="187341"/>
                    <a:pt x="182309" y="182032"/>
                  </a:cubicBezTo>
                  <a:cubicBezTo>
                    <a:pt x="182309" y="176722"/>
                    <a:pt x="177751" y="172172"/>
                    <a:pt x="171674" y="172172"/>
                  </a:cubicBezTo>
                  <a:close/>
                  <a:moveTo>
                    <a:pt x="265107" y="0"/>
                  </a:moveTo>
                  <a:lnTo>
                    <a:pt x="322079" y="0"/>
                  </a:lnTo>
                  <a:cubicBezTo>
                    <a:pt x="339550" y="0"/>
                    <a:pt x="353983" y="14411"/>
                    <a:pt x="353983" y="32614"/>
                  </a:cubicBezTo>
                  <a:lnTo>
                    <a:pt x="353983" y="131214"/>
                  </a:lnTo>
                  <a:lnTo>
                    <a:pt x="467166" y="131214"/>
                  </a:lnTo>
                  <a:cubicBezTo>
                    <a:pt x="483118" y="131214"/>
                    <a:pt x="496031" y="144867"/>
                    <a:pt x="496031" y="160795"/>
                  </a:cubicBezTo>
                  <a:lnTo>
                    <a:pt x="496031" y="287458"/>
                  </a:lnTo>
                  <a:lnTo>
                    <a:pt x="545407" y="306420"/>
                  </a:lnTo>
                  <a:lnTo>
                    <a:pt x="546926" y="311729"/>
                  </a:lnTo>
                  <a:cubicBezTo>
                    <a:pt x="546926" y="315521"/>
                    <a:pt x="559080" y="399711"/>
                    <a:pt x="459570" y="505896"/>
                  </a:cubicBezTo>
                  <a:lnTo>
                    <a:pt x="556801" y="505896"/>
                  </a:lnTo>
                  <a:cubicBezTo>
                    <a:pt x="562118" y="505896"/>
                    <a:pt x="566676" y="510447"/>
                    <a:pt x="566676" y="515756"/>
                  </a:cubicBezTo>
                  <a:cubicBezTo>
                    <a:pt x="566676" y="521065"/>
                    <a:pt x="562118" y="525616"/>
                    <a:pt x="556801" y="525616"/>
                  </a:cubicBezTo>
                  <a:lnTo>
                    <a:pt x="439060" y="525616"/>
                  </a:lnTo>
                  <a:lnTo>
                    <a:pt x="387406" y="525616"/>
                  </a:lnTo>
                  <a:lnTo>
                    <a:pt x="366136" y="525616"/>
                  </a:lnTo>
                  <a:lnTo>
                    <a:pt x="221049" y="525616"/>
                  </a:lnTo>
                  <a:lnTo>
                    <a:pt x="200540" y="525616"/>
                  </a:lnTo>
                  <a:lnTo>
                    <a:pt x="147366" y="525616"/>
                  </a:lnTo>
                  <a:lnTo>
                    <a:pt x="9875" y="525616"/>
                  </a:lnTo>
                  <a:cubicBezTo>
                    <a:pt x="4558" y="525616"/>
                    <a:pt x="0" y="521065"/>
                    <a:pt x="0" y="515756"/>
                  </a:cubicBezTo>
                  <a:cubicBezTo>
                    <a:pt x="0" y="510447"/>
                    <a:pt x="4558" y="505896"/>
                    <a:pt x="9875" y="505896"/>
                  </a:cubicBezTo>
                  <a:lnTo>
                    <a:pt x="127616" y="505896"/>
                  </a:lnTo>
                  <a:cubicBezTo>
                    <a:pt x="28106" y="399711"/>
                    <a:pt x="39500" y="315521"/>
                    <a:pt x="40260" y="311729"/>
                  </a:cubicBezTo>
                  <a:lnTo>
                    <a:pt x="41019" y="306420"/>
                  </a:lnTo>
                  <a:lnTo>
                    <a:pt x="91154" y="287458"/>
                  </a:lnTo>
                  <a:lnTo>
                    <a:pt x="91154" y="160795"/>
                  </a:lnTo>
                  <a:cubicBezTo>
                    <a:pt x="91154" y="144867"/>
                    <a:pt x="104068" y="131214"/>
                    <a:pt x="120020" y="131214"/>
                  </a:cubicBezTo>
                  <a:lnTo>
                    <a:pt x="232444" y="131214"/>
                  </a:lnTo>
                  <a:lnTo>
                    <a:pt x="232444" y="32614"/>
                  </a:lnTo>
                  <a:cubicBezTo>
                    <a:pt x="232444" y="14411"/>
                    <a:pt x="246876" y="0"/>
                    <a:pt x="265107" y="0"/>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latin typeface="+mn-ea"/>
              </a:endParaRPr>
            </a:p>
          </p:txBody>
        </p:sp>
        <p:sp>
          <p:nvSpPr>
            <p:cNvPr id="26" name="îšļíḓé">
              <a:extLst>
                <a:ext uri="{FF2B5EF4-FFF2-40B4-BE49-F238E27FC236}">
                  <a16:creationId xmlns:a16="http://schemas.microsoft.com/office/drawing/2014/main" id="{C5BF75B2-A4E8-4F32-87DE-C928EB67FE59}"/>
                </a:ext>
              </a:extLst>
            </p:cNvPr>
            <p:cNvSpPr txBox="1"/>
            <p:nvPr/>
          </p:nvSpPr>
          <p:spPr>
            <a:xfrm>
              <a:off x="8464132" y="4365374"/>
              <a:ext cx="3054768" cy="945319"/>
            </a:xfrm>
            <a:prstGeom prst="rect">
              <a:avLst/>
            </a:prstGeom>
            <a:noFill/>
            <a:ln>
              <a:noFill/>
            </a:ln>
          </p:spPr>
          <p:txBody>
            <a:bodyPr spcFirstLastPara="1"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30000"/>
                </a:lnSpc>
              </a:pPr>
              <a:r>
                <a:rPr lang="zh-CN" altLang="en-US" sz="1600" dirty="0">
                  <a:latin typeface="+mn-ea"/>
                </a:rPr>
                <a:t>请输入内容请输入内容请输入内容请输入内容</a:t>
              </a:r>
              <a:endParaRPr lang="en-US" altLang="zh-CN" sz="1600" dirty="0">
                <a:latin typeface="+mn-ea"/>
              </a:endParaRPr>
            </a:p>
          </p:txBody>
        </p:sp>
        <p:sp>
          <p:nvSpPr>
            <p:cNvPr id="27" name="íṩḻiḓe">
              <a:extLst>
                <a:ext uri="{FF2B5EF4-FFF2-40B4-BE49-F238E27FC236}">
                  <a16:creationId xmlns:a16="http://schemas.microsoft.com/office/drawing/2014/main" id="{68DC07FB-CD9D-4D5F-86B5-AAB855CA1E29}"/>
                </a:ext>
              </a:extLst>
            </p:cNvPr>
            <p:cNvSpPr txBox="1"/>
            <p:nvPr/>
          </p:nvSpPr>
          <p:spPr>
            <a:xfrm>
              <a:off x="8464132" y="3917963"/>
              <a:ext cx="3054768"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000" b="1" dirty="0">
                  <a:latin typeface="+mj-ea"/>
                  <a:ea typeface="+mj-ea"/>
                </a:rPr>
                <a:t>小标题</a:t>
              </a:r>
            </a:p>
          </p:txBody>
        </p:sp>
        <p:cxnSp>
          <p:nvCxnSpPr>
            <p:cNvPr id="28" name="直接连接符 27">
              <a:extLst>
                <a:ext uri="{FF2B5EF4-FFF2-40B4-BE49-F238E27FC236}">
                  <a16:creationId xmlns:a16="http://schemas.microsoft.com/office/drawing/2014/main" id="{9D00413C-8ED3-47E9-8817-D0747E688CE1}"/>
                </a:ext>
              </a:extLst>
            </p:cNvPr>
            <p:cNvCxnSpPr>
              <a:stCxn id="8" idx="6"/>
              <a:endCxn id="14" idx="2"/>
            </p:cNvCxnSpPr>
            <p:nvPr/>
          </p:nvCxnSpPr>
          <p:spPr>
            <a:xfrm>
              <a:off x="4475136" y="2482451"/>
              <a:ext cx="324172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0083BE1-A592-4D57-979E-23766FCF3A0D}"/>
                </a:ext>
              </a:extLst>
            </p:cNvPr>
            <p:cNvCxnSpPr>
              <a:stCxn id="17" idx="6"/>
              <a:endCxn id="23" idx="2"/>
            </p:cNvCxnSpPr>
            <p:nvPr/>
          </p:nvCxnSpPr>
          <p:spPr>
            <a:xfrm>
              <a:off x="4475136" y="4434007"/>
              <a:ext cx="324172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0" name="ïsliḍê">
              <a:extLst>
                <a:ext uri="{FF2B5EF4-FFF2-40B4-BE49-F238E27FC236}">
                  <a16:creationId xmlns:a16="http://schemas.microsoft.com/office/drawing/2014/main" id="{ADCF7B40-3663-456D-A881-5B7ABBBB93CE}"/>
                </a:ext>
              </a:extLst>
            </p:cNvPr>
            <p:cNvSpPr/>
            <p:nvPr/>
          </p:nvSpPr>
          <p:spPr>
            <a:xfrm>
              <a:off x="4724400" y="2266879"/>
              <a:ext cx="2743200" cy="2743342"/>
            </a:xfrm>
            <a:prstGeom prst="ellipse">
              <a:avLst/>
            </a:prstGeom>
            <a:solidFill>
              <a:schemeClr val="bg1"/>
            </a:solidFill>
            <a:ln w="12700" cap="flat">
              <a:solidFill>
                <a:schemeClr val="bg1">
                  <a:lumMod val="85000"/>
                </a:schemeClr>
              </a:solidFill>
              <a:prstDash val="solid"/>
              <a:miter lim="400000"/>
            </a:ln>
            <a:effectLst/>
          </p:spPr>
          <p:txBody>
            <a:bodyPr wrap="square" lIns="91440" tIns="45720" rIns="91440" bIns="45720" anchor="ctr">
              <a:normAutofit/>
            </a:bodyPr>
            <a:lstStyle/>
            <a:p>
              <a:pPr algn="ctr"/>
              <a:endParaRPr>
                <a:latin typeface="+mn-ea"/>
              </a:endParaRPr>
            </a:p>
          </p:txBody>
        </p:sp>
        <p:sp>
          <p:nvSpPr>
            <p:cNvPr id="32" name="íṥľíďê">
              <a:extLst>
                <a:ext uri="{FF2B5EF4-FFF2-40B4-BE49-F238E27FC236}">
                  <a16:creationId xmlns:a16="http://schemas.microsoft.com/office/drawing/2014/main" id="{C22DDD72-E84E-44D7-946E-A7116820A638}"/>
                </a:ext>
              </a:extLst>
            </p:cNvPr>
            <p:cNvSpPr/>
            <p:nvPr/>
          </p:nvSpPr>
          <p:spPr>
            <a:xfrm>
              <a:off x="4853165" y="2398157"/>
              <a:ext cx="2485670" cy="2485800"/>
            </a:xfrm>
            <a:prstGeom prst="ellipse">
              <a:avLst/>
            </a:prstGeom>
            <a:solidFill>
              <a:schemeClr val="bg1">
                <a:lumMod val="95000"/>
                <a:alpha val="40000"/>
              </a:schemeClr>
            </a:solidFill>
            <a:ln w="12700" cap="flat">
              <a:noFill/>
              <a:prstDash val="solid"/>
              <a:miter lim="400000"/>
            </a:ln>
            <a:effectLst/>
          </p:spPr>
          <p:txBody>
            <a:bodyPr wrap="square" lIns="91440" tIns="45720" rIns="91440" bIns="45720" anchor="ctr">
              <a:normAutofit/>
            </a:bodyPr>
            <a:lstStyle/>
            <a:p>
              <a:pPr algn="ctr"/>
              <a:endParaRPr>
                <a:latin typeface="+mn-ea"/>
              </a:endParaRPr>
            </a:p>
          </p:txBody>
        </p:sp>
        <p:sp>
          <p:nvSpPr>
            <p:cNvPr id="33" name="íṡliďe">
              <a:extLst>
                <a:ext uri="{FF2B5EF4-FFF2-40B4-BE49-F238E27FC236}">
                  <a16:creationId xmlns:a16="http://schemas.microsoft.com/office/drawing/2014/main" id="{41438AFB-4B46-4A5E-8F89-6ED79103FAC8}"/>
                </a:ext>
              </a:extLst>
            </p:cNvPr>
            <p:cNvSpPr/>
            <p:nvPr/>
          </p:nvSpPr>
          <p:spPr>
            <a:xfrm>
              <a:off x="5141603" y="2393144"/>
              <a:ext cx="846358" cy="513895"/>
            </a:xfrm>
            <a:custGeom>
              <a:avLst/>
              <a:gdLst/>
              <a:ahLst/>
              <a:cxnLst>
                <a:cxn ang="0">
                  <a:pos x="wd2" y="hd2"/>
                </a:cxn>
                <a:cxn ang="5400000">
                  <a:pos x="wd2" y="hd2"/>
                </a:cxn>
                <a:cxn ang="10800000">
                  <a:pos x="wd2" y="hd2"/>
                </a:cxn>
                <a:cxn ang="16200000">
                  <a:pos x="wd2" y="hd2"/>
                </a:cxn>
              </a:cxnLst>
              <a:rect l="0" t="0" r="r" b="b"/>
              <a:pathLst>
                <a:path w="21600" h="21600" extrusionOk="0">
                  <a:moveTo>
                    <a:pt x="0" y="19197"/>
                  </a:moveTo>
                  <a:lnTo>
                    <a:pt x="279" y="19602"/>
                  </a:lnTo>
                  <a:lnTo>
                    <a:pt x="761" y="19842"/>
                  </a:lnTo>
                  <a:lnTo>
                    <a:pt x="1034" y="19808"/>
                  </a:lnTo>
                  <a:lnTo>
                    <a:pt x="1143" y="19521"/>
                  </a:lnTo>
                  <a:lnTo>
                    <a:pt x="1306" y="19521"/>
                  </a:lnTo>
                  <a:lnTo>
                    <a:pt x="1339" y="19790"/>
                  </a:lnTo>
                  <a:lnTo>
                    <a:pt x="729" y="20236"/>
                  </a:lnTo>
                  <a:lnTo>
                    <a:pt x="630" y="20605"/>
                  </a:lnTo>
                  <a:lnTo>
                    <a:pt x="548" y="20901"/>
                  </a:lnTo>
                  <a:lnTo>
                    <a:pt x="821" y="21000"/>
                  </a:lnTo>
                  <a:lnTo>
                    <a:pt x="1067" y="20703"/>
                  </a:lnTo>
                  <a:lnTo>
                    <a:pt x="1438" y="20649"/>
                  </a:lnTo>
                  <a:cubicBezTo>
                    <a:pt x="1465" y="20754"/>
                    <a:pt x="1528" y="20822"/>
                    <a:pt x="1597" y="20819"/>
                  </a:cubicBezTo>
                  <a:cubicBezTo>
                    <a:pt x="1723" y="20813"/>
                    <a:pt x="1792" y="20605"/>
                    <a:pt x="1865" y="20432"/>
                  </a:cubicBezTo>
                  <a:cubicBezTo>
                    <a:pt x="1938" y="20257"/>
                    <a:pt x="2033" y="20110"/>
                    <a:pt x="2143" y="20001"/>
                  </a:cubicBezTo>
                  <a:lnTo>
                    <a:pt x="2335" y="19615"/>
                  </a:lnTo>
                  <a:cubicBezTo>
                    <a:pt x="2286" y="19572"/>
                    <a:pt x="2231" y="19554"/>
                    <a:pt x="2176" y="19563"/>
                  </a:cubicBezTo>
                  <a:cubicBezTo>
                    <a:pt x="2095" y="19577"/>
                    <a:pt x="2021" y="19649"/>
                    <a:pt x="1974" y="19760"/>
                  </a:cubicBezTo>
                  <a:lnTo>
                    <a:pt x="1784" y="19921"/>
                  </a:lnTo>
                  <a:cubicBezTo>
                    <a:pt x="1738" y="19809"/>
                    <a:pt x="1732" y="19665"/>
                    <a:pt x="1768" y="19543"/>
                  </a:cubicBezTo>
                  <a:cubicBezTo>
                    <a:pt x="1811" y="19393"/>
                    <a:pt x="1907" y="19313"/>
                    <a:pt x="1981" y="19201"/>
                  </a:cubicBezTo>
                  <a:cubicBezTo>
                    <a:pt x="2054" y="19090"/>
                    <a:pt x="2107" y="18946"/>
                    <a:pt x="2132" y="18787"/>
                  </a:cubicBezTo>
                  <a:cubicBezTo>
                    <a:pt x="2131" y="18693"/>
                    <a:pt x="2142" y="18598"/>
                    <a:pt x="2165" y="18512"/>
                  </a:cubicBezTo>
                  <a:cubicBezTo>
                    <a:pt x="2220" y="18310"/>
                    <a:pt x="2333" y="18167"/>
                    <a:pt x="2466" y="18133"/>
                  </a:cubicBezTo>
                  <a:cubicBezTo>
                    <a:pt x="2536" y="18047"/>
                    <a:pt x="2607" y="17961"/>
                    <a:pt x="2678" y="17875"/>
                  </a:cubicBezTo>
                  <a:cubicBezTo>
                    <a:pt x="2780" y="17751"/>
                    <a:pt x="2882" y="17627"/>
                    <a:pt x="2984" y="17503"/>
                  </a:cubicBezTo>
                  <a:lnTo>
                    <a:pt x="3005" y="16902"/>
                  </a:lnTo>
                  <a:cubicBezTo>
                    <a:pt x="2891" y="17035"/>
                    <a:pt x="2732" y="16966"/>
                    <a:pt x="2672" y="16759"/>
                  </a:cubicBezTo>
                  <a:cubicBezTo>
                    <a:pt x="2475" y="16078"/>
                    <a:pt x="3279" y="15698"/>
                    <a:pt x="3332" y="16447"/>
                  </a:cubicBezTo>
                  <a:lnTo>
                    <a:pt x="3479" y="16655"/>
                  </a:lnTo>
                  <a:lnTo>
                    <a:pt x="3369" y="16925"/>
                  </a:lnTo>
                  <a:lnTo>
                    <a:pt x="3206" y="17113"/>
                  </a:lnTo>
                  <a:lnTo>
                    <a:pt x="3075" y="17740"/>
                  </a:lnTo>
                  <a:lnTo>
                    <a:pt x="3026" y="18089"/>
                  </a:lnTo>
                  <a:lnTo>
                    <a:pt x="3501" y="17890"/>
                  </a:lnTo>
                  <a:lnTo>
                    <a:pt x="3665" y="17522"/>
                  </a:lnTo>
                  <a:lnTo>
                    <a:pt x="3926" y="17522"/>
                  </a:lnTo>
                  <a:lnTo>
                    <a:pt x="4122" y="17549"/>
                  </a:lnTo>
                  <a:lnTo>
                    <a:pt x="4062" y="17890"/>
                  </a:lnTo>
                  <a:lnTo>
                    <a:pt x="3680" y="18151"/>
                  </a:lnTo>
                  <a:lnTo>
                    <a:pt x="3369" y="18565"/>
                  </a:lnTo>
                  <a:lnTo>
                    <a:pt x="3113" y="18851"/>
                  </a:lnTo>
                  <a:lnTo>
                    <a:pt x="2889" y="19076"/>
                  </a:lnTo>
                  <a:lnTo>
                    <a:pt x="2692" y="19463"/>
                  </a:lnTo>
                  <a:lnTo>
                    <a:pt x="2600" y="19804"/>
                  </a:lnTo>
                  <a:lnTo>
                    <a:pt x="2730" y="20467"/>
                  </a:lnTo>
                  <a:lnTo>
                    <a:pt x="2604" y="20629"/>
                  </a:lnTo>
                  <a:lnTo>
                    <a:pt x="2604" y="20986"/>
                  </a:lnTo>
                  <a:lnTo>
                    <a:pt x="2945" y="20877"/>
                  </a:lnTo>
                  <a:lnTo>
                    <a:pt x="2717" y="21335"/>
                  </a:lnTo>
                  <a:lnTo>
                    <a:pt x="2761" y="21600"/>
                  </a:lnTo>
                  <a:lnTo>
                    <a:pt x="3123" y="21332"/>
                  </a:lnTo>
                  <a:lnTo>
                    <a:pt x="3449" y="20768"/>
                  </a:lnTo>
                  <a:lnTo>
                    <a:pt x="3433" y="20391"/>
                  </a:lnTo>
                  <a:lnTo>
                    <a:pt x="3542" y="20068"/>
                  </a:lnTo>
                  <a:lnTo>
                    <a:pt x="3590" y="19745"/>
                  </a:lnTo>
                  <a:lnTo>
                    <a:pt x="3867" y="19378"/>
                  </a:lnTo>
                  <a:lnTo>
                    <a:pt x="3738" y="19127"/>
                  </a:lnTo>
                  <a:lnTo>
                    <a:pt x="3770" y="18750"/>
                  </a:lnTo>
                  <a:lnTo>
                    <a:pt x="3917" y="18588"/>
                  </a:lnTo>
                  <a:lnTo>
                    <a:pt x="4217" y="18408"/>
                  </a:lnTo>
                  <a:cubicBezTo>
                    <a:pt x="4334" y="18303"/>
                    <a:pt x="4447" y="18185"/>
                    <a:pt x="4556" y="18057"/>
                  </a:cubicBezTo>
                  <a:cubicBezTo>
                    <a:pt x="4729" y="17853"/>
                    <a:pt x="4890" y="17621"/>
                    <a:pt x="5037" y="17365"/>
                  </a:cubicBezTo>
                  <a:cubicBezTo>
                    <a:pt x="5070" y="17294"/>
                    <a:pt x="5102" y="17222"/>
                    <a:pt x="5135" y="17150"/>
                  </a:cubicBezTo>
                  <a:cubicBezTo>
                    <a:pt x="5222" y="16957"/>
                    <a:pt x="5307" y="16762"/>
                    <a:pt x="5391" y="16565"/>
                  </a:cubicBezTo>
                  <a:cubicBezTo>
                    <a:pt x="5358" y="16341"/>
                    <a:pt x="5388" y="16103"/>
                    <a:pt x="5473" y="15920"/>
                  </a:cubicBezTo>
                  <a:cubicBezTo>
                    <a:pt x="5525" y="15808"/>
                    <a:pt x="5595" y="15723"/>
                    <a:pt x="5676" y="15674"/>
                  </a:cubicBezTo>
                  <a:lnTo>
                    <a:pt x="5877" y="15549"/>
                  </a:lnTo>
                  <a:lnTo>
                    <a:pt x="5969" y="14964"/>
                  </a:lnTo>
                  <a:lnTo>
                    <a:pt x="6035" y="14622"/>
                  </a:lnTo>
                  <a:lnTo>
                    <a:pt x="6133" y="14307"/>
                  </a:lnTo>
                  <a:lnTo>
                    <a:pt x="6719" y="13396"/>
                  </a:lnTo>
                  <a:lnTo>
                    <a:pt x="7232" y="12680"/>
                  </a:lnTo>
                  <a:lnTo>
                    <a:pt x="7560" y="12357"/>
                  </a:lnTo>
                  <a:cubicBezTo>
                    <a:pt x="7614" y="12268"/>
                    <a:pt x="7665" y="12175"/>
                    <a:pt x="7713" y="12079"/>
                  </a:cubicBezTo>
                  <a:cubicBezTo>
                    <a:pt x="7806" y="11895"/>
                    <a:pt x="7890" y="11699"/>
                    <a:pt x="7964" y="11493"/>
                  </a:cubicBezTo>
                  <a:lnTo>
                    <a:pt x="8046" y="11222"/>
                  </a:lnTo>
                  <a:lnTo>
                    <a:pt x="7786" y="11374"/>
                  </a:lnTo>
                  <a:lnTo>
                    <a:pt x="7333" y="11803"/>
                  </a:lnTo>
                  <a:lnTo>
                    <a:pt x="7131" y="11803"/>
                  </a:lnTo>
                  <a:cubicBezTo>
                    <a:pt x="7075" y="11748"/>
                    <a:pt x="7036" y="11656"/>
                    <a:pt x="7023" y="11551"/>
                  </a:cubicBezTo>
                  <a:cubicBezTo>
                    <a:pt x="6984" y="11244"/>
                    <a:pt x="7147" y="10972"/>
                    <a:pt x="7334" y="11030"/>
                  </a:cubicBezTo>
                  <a:lnTo>
                    <a:pt x="7525" y="10885"/>
                  </a:lnTo>
                  <a:cubicBezTo>
                    <a:pt x="7639" y="10761"/>
                    <a:pt x="7752" y="10635"/>
                    <a:pt x="7863" y="10507"/>
                  </a:cubicBezTo>
                  <a:cubicBezTo>
                    <a:pt x="7938" y="10421"/>
                    <a:pt x="8013" y="10333"/>
                    <a:pt x="8087" y="10245"/>
                  </a:cubicBezTo>
                  <a:lnTo>
                    <a:pt x="8310" y="10003"/>
                  </a:lnTo>
                  <a:lnTo>
                    <a:pt x="8706" y="9491"/>
                  </a:lnTo>
                  <a:cubicBezTo>
                    <a:pt x="8725" y="9459"/>
                    <a:pt x="8745" y="9426"/>
                    <a:pt x="8764" y="9394"/>
                  </a:cubicBezTo>
                  <a:cubicBezTo>
                    <a:pt x="8783" y="9361"/>
                    <a:pt x="8802" y="9327"/>
                    <a:pt x="8820" y="9293"/>
                  </a:cubicBezTo>
                  <a:cubicBezTo>
                    <a:pt x="8883" y="9178"/>
                    <a:pt x="8943" y="9058"/>
                    <a:pt x="9000" y="8934"/>
                  </a:cubicBezTo>
                  <a:lnTo>
                    <a:pt x="9115" y="8311"/>
                  </a:lnTo>
                  <a:lnTo>
                    <a:pt x="8689" y="8594"/>
                  </a:lnTo>
                  <a:cubicBezTo>
                    <a:pt x="8587" y="8694"/>
                    <a:pt x="8477" y="8773"/>
                    <a:pt x="8362" y="8829"/>
                  </a:cubicBezTo>
                  <a:cubicBezTo>
                    <a:pt x="8219" y="8899"/>
                    <a:pt x="8070" y="8932"/>
                    <a:pt x="7920" y="8928"/>
                  </a:cubicBezTo>
                  <a:lnTo>
                    <a:pt x="8653" y="8344"/>
                  </a:lnTo>
                  <a:lnTo>
                    <a:pt x="8790" y="8156"/>
                  </a:lnTo>
                  <a:lnTo>
                    <a:pt x="9362" y="8117"/>
                  </a:lnTo>
                  <a:lnTo>
                    <a:pt x="9536" y="8066"/>
                  </a:lnTo>
                  <a:lnTo>
                    <a:pt x="9858" y="8092"/>
                  </a:lnTo>
                  <a:lnTo>
                    <a:pt x="9776" y="8370"/>
                  </a:lnTo>
                  <a:cubicBezTo>
                    <a:pt x="9695" y="8428"/>
                    <a:pt x="9617" y="8495"/>
                    <a:pt x="9541" y="8568"/>
                  </a:cubicBezTo>
                  <a:cubicBezTo>
                    <a:pt x="9427" y="8680"/>
                    <a:pt x="9319" y="8809"/>
                    <a:pt x="9219" y="8954"/>
                  </a:cubicBezTo>
                  <a:lnTo>
                    <a:pt x="8928" y="9569"/>
                  </a:lnTo>
                  <a:lnTo>
                    <a:pt x="8913" y="9857"/>
                  </a:lnTo>
                  <a:lnTo>
                    <a:pt x="8766" y="10016"/>
                  </a:lnTo>
                  <a:lnTo>
                    <a:pt x="8487" y="10313"/>
                  </a:lnTo>
                  <a:lnTo>
                    <a:pt x="8323" y="10682"/>
                  </a:lnTo>
                  <a:lnTo>
                    <a:pt x="8433" y="10916"/>
                  </a:lnTo>
                  <a:cubicBezTo>
                    <a:pt x="8525" y="10831"/>
                    <a:pt x="8616" y="10741"/>
                    <a:pt x="8706" y="10646"/>
                  </a:cubicBezTo>
                  <a:cubicBezTo>
                    <a:pt x="8787" y="10560"/>
                    <a:pt x="8868" y="10470"/>
                    <a:pt x="8946" y="10376"/>
                  </a:cubicBezTo>
                  <a:lnTo>
                    <a:pt x="9126" y="10268"/>
                  </a:lnTo>
                  <a:lnTo>
                    <a:pt x="9459" y="10214"/>
                  </a:lnTo>
                  <a:lnTo>
                    <a:pt x="9634" y="10061"/>
                  </a:lnTo>
                  <a:lnTo>
                    <a:pt x="9980" y="9670"/>
                  </a:lnTo>
                  <a:lnTo>
                    <a:pt x="9964" y="9328"/>
                  </a:lnTo>
                  <a:lnTo>
                    <a:pt x="10319" y="8905"/>
                  </a:lnTo>
                  <a:lnTo>
                    <a:pt x="10516" y="8716"/>
                  </a:lnTo>
                  <a:lnTo>
                    <a:pt x="10876" y="8401"/>
                  </a:lnTo>
                  <a:lnTo>
                    <a:pt x="10973" y="8697"/>
                  </a:lnTo>
                  <a:lnTo>
                    <a:pt x="10729" y="8912"/>
                  </a:lnTo>
                  <a:lnTo>
                    <a:pt x="10407" y="9155"/>
                  </a:lnTo>
                  <a:lnTo>
                    <a:pt x="10287" y="9415"/>
                  </a:lnTo>
                  <a:lnTo>
                    <a:pt x="10697" y="9541"/>
                  </a:lnTo>
                  <a:lnTo>
                    <a:pt x="10926" y="9379"/>
                  </a:lnTo>
                  <a:lnTo>
                    <a:pt x="11128" y="9199"/>
                  </a:lnTo>
                  <a:lnTo>
                    <a:pt x="11450" y="8668"/>
                  </a:lnTo>
                  <a:lnTo>
                    <a:pt x="11613" y="8353"/>
                  </a:lnTo>
                  <a:lnTo>
                    <a:pt x="11832" y="7930"/>
                  </a:lnTo>
                  <a:lnTo>
                    <a:pt x="12056" y="7583"/>
                  </a:lnTo>
                  <a:lnTo>
                    <a:pt x="12269" y="7395"/>
                  </a:lnTo>
                  <a:lnTo>
                    <a:pt x="12661" y="7101"/>
                  </a:lnTo>
                  <a:lnTo>
                    <a:pt x="13071" y="6859"/>
                  </a:lnTo>
                  <a:lnTo>
                    <a:pt x="13366" y="6535"/>
                  </a:lnTo>
                  <a:cubicBezTo>
                    <a:pt x="13397" y="6455"/>
                    <a:pt x="13431" y="6380"/>
                    <a:pt x="13469" y="6309"/>
                  </a:cubicBezTo>
                  <a:cubicBezTo>
                    <a:pt x="13590" y="6082"/>
                    <a:pt x="13742" y="5905"/>
                    <a:pt x="13912" y="5793"/>
                  </a:cubicBezTo>
                  <a:lnTo>
                    <a:pt x="14289" y="5635"/>
                  </a:lnTo>
                  <a:lnTo>
                    <a:pt x="14562" y="5392"/>
                  </a:lnTo>
                  <a:cubicBezTo>
                    <a:pt x="14638" y="5313"/>
                    <a:pt x="14709" y="5223"/>
                    <a:pt x="14775" y="5121"/>
                  </a:cubicBezTo>
                  <a:cubicBezTo>
                    <a:pt x="14866" y="4980"/>
                    <a:pt x="14945" y="4820"/>
                    <a:pt x="15010" y="4644"/>
                  </a:cubicBezTo>
                  <a:lnTo>
                    <a:pt x="15091" y="4237"/>
                  </a:lnTo>
                  <a:lnTo>
                    <a:pt x="15091" y="3937"/>
                  </a:lnTo>
                  <a:lnTo>
                    <a:pt x="14786" y="3960"/>
                  </a:lnTo>
                  <a:lnTo>
                    <a:pt x="14295" y="3946"/>
                  </a:lnTo>
                  <a:lnTo>
                    <a:pt x="14617" y="3596"/>
                  </a:lnTo>
                  <a:lnTo>
                    <a:pt x="15228" y="3333"/>
                  </a:lnTo>
                  <a:lnTo>
                    <a:pt x="15599" y="3182"/>
                  </a:lnTo>
                  <a:cubicBezTo>
                    <a:pt x="15695" y="3140"/>
                    <a:pt x="15792" y="3104"/>
                    <a:pt x="15889" y="3074"/>
                  </a:cubicBezTo>
                  <a:cubicBezTo>
                    <a:pt x="15969" y="3049"/>
                    <a:pt x="16049" y="3028"/>
                    <a:pt x="16129" y="3011"/>
                  </a:cubicBezTo>
                  <a:lnTo>
                    <a:pt x="15992" y="3494"/>
                  </a:lnTo>
                  <a:lnTo>
                    <a:pt x="15721" y="3736"/>
                  </a:lnTo>
                  <a:lnTo>
                    <a:pt x="15586" y="3913"/>
                  </a:lnTo>
                  <a:lnTo>
                    <a:pt x="15444" y="4210"/>
                  </a:lnTo>
                  <a:lnTo>
                    <a:pt x="15728" y="4523"/>
                  </a:lnTo>
                  <a:lnTo>
                    <a:pt x="16105" y="4118"/>
                  </a:lnTo>
                  <a:lnTo>
                    <a:pt x="16198" y="3803"/>
                  </a:lnTo>
                  <a:lnTo>
                    <a:pt x="16378" y="3480"/>
                  </a:lnTo>
                  <a:lnTo>
                    <a:pt x="16613" y="3561"/>
                  </a:lnTo>
                  <a:lnTo>
                    <a:pt x="16487" y="3831"/>
                  </a:lnTo>
                  <a:lnTo>
                    <a:pt x="16330" y="4233"/>
                  </a:lnTo>
                  <a:lnTo>
                    <a:pt x="16674" y="4277"/>
                  </a:lnTo>
                  <a:lnTo>
                    <a:pt x="16997" y="4169"/>
                  </a:lnTo>
                  <a:cubicBezTo>
                    <a:pt x="17148" y="4174"/>
                    <a:pt x="17299" y="4174"/>
                    <a:pt x="17450" y="4169"/>
                  </a:cubicBezTo>
                  <a:cubicBezTo>
                    <a:pt x="17580" y="4164"/>
                    <a:pt x="17709" y="4155"/>
                    <a:pt x="17838" y="4142"/>
                  </a:cubicBezTo>
                  <a:lnTo>
                    <a:pt x="18314" y="4142"/>
                  </a:lnTo>
                  <a:cubicBezTo>
                    <a:pt x="18432" y="4145"/>
                    <a:pt x="18551" y="4154"/>
                    <a:pt x="18669" y="4169"/>
                  </a:cubicBezTo>
                  <a:cubicBezTo>
                    <a:pt x="18836" y="4190"/>
                    <a:pt x="19001" y="4223"/>
                    <a:pt x="19166" y="4268"/>
                  </a:cubicBezTo>
                  <a:cubicBezTo>
                    <a:pt x="19189" y="4369"/>
                    <a:pt x="19177" y="4482"/>
                    <a:pt x="19133" y="4564"/>
                  </a:cubicBezTo>
                  <a:cubicBezTo>
                    <a:pt x="19048" y="4724"/>
                    <a:pt x="18893" y="4706"/>
                    <a:pt x="18822" y="4528"/>
                  </a:cubicBezTo>
                  <a:lnTo>
                    <a:pt x="18587" y="4528"/>
                  </a:lnTo>
                  <a:lnTo>
                    <a:pt x="18320" y="4555"/>
                  </a:lnTo>
                  <a:lnTo>
                    <a:pt x="17758" y="4492"/>
                  </a:lnTo>
                  <a:lnTo>
                    <a:pt x="17034" y="4484"/>
                  </a:lnTo>
                  <a:lnTo>
                    <a:pt x="16860" y="4619"/>
                  </a:lnTo>
                  <a:cubicBezTo>
                    <a:pt x="16796" y="4609"/>
                    <a:pt x="16732" y="4609"/>
                    <a:pt x="16668" y="4619"/>
                  </a:cubicBezTo>
                  <a:cubicBezTo>
                    <a:pt x="16549" y="4638"/>
                    <a:pt x="16433" y="4692"/>
                    <a:pt x="16325" y="4780"/>
                  </a:cubicBezTo>
                  <a:cubicBezTo>
                    <a:pt x="16237" y="4812"/>
                    <a:pt x="16154" y="4873"/>
                    <a:pt x="16080" y="4959"/>
                  </a:cubicBezTo>
                  <a:cubicBezTo>
                    <a:pt x="16031" y="5015"/>
                    <a:pt x="15987" y="5081"/>
                    <a:pt x="15949" y="5157"/>
                  </a:cubicBezTo>
                  <a:lnTo>
                    <a:pt x="16161" y="5614"/>
                  </a:lnTo>
                  <a:cubicBezTo>
                    <a:pt x="16108" y="5784"/>
                    <a:pt x="16029" y="5928"/>
                    <a:pt x="15932" y="6034"/>
                  </a:cubicBezTo>
                  <a:cubicBezTo>
                    <a:pt x="15816" y="6161"/>
                    <a:pt x="15679" y="6227"/>
                    <a:pt x="15539" y="6223"/>
                  </a:cubicBezTo>
                  <a:cubicBezTo>
                    <a:pt x="15445" y="6250"/>
                    <a:pt x="15352" y="6286"/>
                    <a:pt x="15261" y="6331"/>
                  </a:cubicBezTo>
                  <a:cubicBezTo>
                    <a:pt x="15108" y="6406"/>
                    <a:pt x="14960" y="6506"/>
                    <a:pt x="14819" y="6628"/>
                  </a:cubicBezTo>
                  <a:lnTo>
                    <a:pt x="14640" y="6870"/>
                  </a:lnTo>
                  <a:lnTo>
                    <a:pt x="14460" y="7112"/>
                  </a:lnTo>
                  <a:lnTo>
                    <a:pt x="14208" y="7319"/>
                  </a:lnTo>
                  <a:lnTo>
                    <a:pt x="13756" y="7481"/>
                  </a:lnTo>
                  <a:lnTo>
                    <a:pt x="13820" y="7830"/>
                  </a:lnTo>
                  <a:lnTo>
                    <a:pt x="14034" y="7857"/>
                  </a:lnTo>
                  <a:lnTo>
                    <a:pt x="13941" y="8205"/>
                  </a:lnTo>
                  <a:lnTo>
                    <a:pt x="13717" y="8385"/>
                  </a:lnTo>
                  <a:lnTo>
                    <a:pt x="13445" y="8412"/>
                  </a:lnTo>
                  <a:lnTo>
                    <a:pt x="13364" y="8653"/>
                  </a:lnTo>
                  <a:lnTo>
                    <a:pt x="13268" y="8869"/>
                  </a:lnTo>
                  <a:lnTo>
                    <a:pt x="12811" y="8922"/>
                  </a:lnTo>
                  <a:lnTo>
                    <a:pt x="12570" y="9102"/>
                  </a:lnTo>
                  <a:lnTo>
                    <a:pt x="12195" y="9291"/>
                  </a:lnTo>
                  <a:lnTo>
                    <a:pt x="11921" y="9471"/>
                  </a:lnTo>
                  <a:lnTo>
                    <a:pt x="11676" y="9579"/>
                  </a:lnTo>
                  <a:lnTo>
                    <a:pt x="11311" y="9839"/>
                  </a:lnTo>
                  <a:lnTo>
                    <a:pt x="11099" y="10135"/>
                  </a:lnTo>
                  <a:lnTo>
                    <a:pt x="10817" y="10562"/>
                  </a:lnTo>
                  <a:lnTo>
                    <a:pt x="10632" y="10892"/>
                  </a:lnTo>
                  <a:lnTo>
                    <a:pt x="10446" y="11306"/>
                  </a:lnTo>
                  <a:lnTo>
                    <a:pt x="10108" y="11629"/>
                  </a:lnTo>
                  <a:lnTo>
                    <a:pt x="9862" y="12124"/>
                  </a:lnTo>
                  <a:lnTo>
                    <a:pt x="9670" y="12403"/>
                  </a:lnTo>
                  <a:lnTo>
                    <a:pt x="9414" y="12943"/>
                  </a:lnTo>
                  <a:lnTo>
                    <a:pt x="9217" y="13240"/>
                  </a:lnTo>
                  <a:lnTo>
                    <a:pt x="9151" y="13717"/>
                  </a:lnTo>
                  <a:lnTo>
                    <a:pt x="9244" y="14140"/>
                  </a:lnTo>
                  <a:lnTo>
                    <a:pt x="9097" y="14743"/>
                  </a:lnTo>
                  <a:lnTo>
                    <a:pt x="9299" y="14940"/>
                  </a:lnTo>
                  <a:cubicBezTo>
                    <a:pt x="9407" y="14817"/>
                    <a:pt x="9519" y="14707"/>
                    <a:pt x="9636" y="14608"/>
                  </a:cubicBezTo>
                  <a:cubicBezTo>
                    <a:pt x="9735" y="14524"/>
                    <a:pt x="9837" y="14449"/>
                    <a:pt x="9941" y="14384"/>
                  </a:cubicBezTo>
                  <a:lnTo>
                    <a:pt x="10459" y="13980"/>
                  </a:lnTo>
                  <a:lnTo>
                    <a:pt x="10842" y="13719"/>
                  </a:lnTo>
                  <a:cubicBezTo>
                    <a:pt x="10939" y="13641"/>
                    <a:pt x="11032" y="13551"/>
                    <a:pt x="11121" y="13449"/>
                  </a:cubicBezTo>
                  <a:cubicBezTo>
                    <a:pt x="11244" y="13308"/>
                    <a:pt x="11357" y="13145"/>
                    <a:pt x="11460" y="12963"/>
                  </a:cubicBezTo>
                  <a:lnTo>
                    <a:pt x="11727" y="12531"/>
                  </a:lnTo>
                  <a:lnTo>
                    <a:pt x="11891" y="12477"/>
                  </a:lnTo>
                  <a:lnTo>
                    <a:pt x="12408" y="12477"/>
                  </a:lnTo>
                  <a:lnTo>
                    <a:pt x="12817" y="12612"/>
                  </a:lnTo>
                  <a:cubicBezTo>
                    <a:pt x="12860" y="12543"/>
                    <a:pt x="12908" y="12483"/>
                    <a:pt x="12960" y="12432"/>
                  </a:cubicBezTo>
                  <a:cubicBezTo>
                    <a:pt x="13118" y="12277"/>
                    <a:pt x="13301" y="12222"/>
                    <a:pt x="13479" y="12144"/>
                  </a:cubicBezTo>
                  <a:cubicBezTo>
                    <a:pt x="13641" y="12074"/>
                    <a:pt x="13799" y="11983"/>
                    <a:pt x="13953" y="11874"/>
                  </a:cubicBezTo>
                  <a:lnTo>
                    <a:pt x="14281" y="11793"/>
                  </a:lnTo>
                  <a:cubicBezTo>
                    <a:pt x="14360" y="11825"/>
                    <a:pt x="14440" y="11849"/>
                    <a:pt x="14521" y="11865"/>
                  </a:cubicBezTo>
                  <a:cubicBezTo>
                    <a:pt x="14767" y="11916"/>
                    <a:pt x="15017" y="11898"/>
                    <a:pt x="15259" y="11811"/>
                  </a:cubicBezTo>
                  <a:lnTo>
                    <a:pt x="16161" y="11757"/>
                  </a:lnTo>
                  <a:lnTo>
                    <a:pt x="16531" y="11622"/>
                  </a:lnTo>
                  <a:lnTo>
                    <a:pt x="16723" y="11227"/>
                  </a:lnTo>
                  <a:cubicBezTo>
                    <a:pt x="16800" y="11082"/>
                    <a:pt x="16871" y="10929"/>
                    <a:pt x="16936" y="10768"/>
                  </a:cubicBezTo>
                  <a:cubicBezTo>
                    <a:pt x="17005" y="10598"/>
                    <a:pt x="17067" y="10421"/>
                    <a:pt x="17122" y="10237"/>
                  </a:cubicBezTo>
                  <a:cubicBezTo>
                    <a:pt x="17212" y="10207"/>
                    <a:pt x="17300" y="10162"/>
                    <a:pt x="17384" y="10102"/>
                  </a:cubicBezTo>
                  <a:cubicBezTo>
                    <a:pt x="17505" y="10017"/>
                    <a:pt x="17617" y="9902"/>
                    <a:pt x="17717" y="9761"/>
                  </a:cubicBezTo>
                  <a:lnTo>
                    <a:pt x="17947" y="9761"/>
                  </a:lnTo>
                  <a:cubicBezTo>
                    <a:pt x="18045" y="9773"/>
                    <a:pt x="18142" y="9725"/>
                    <a:pt x="18220" y="9626"/>
                  </a:cubicBezTo>
                  <a:cubicBezTo>
                    <a:pt x="18279" y="9552"/>
                    <a:pt x="18324" y="9453"/>
                    <a:pt x="18351" y="9338"/>
                  </a:cubicBezTo>
                  <a:lnTo>
                    <a:pt x="18711" y="9176"/>
                  </a:lnTo>
                  <a:lnTo>
                    <a:pt x="18853" y="8915"/>
                  </a:lnTo>
                  <a:lnTo>
                    <a:pt x="18963" y="8726"/>
                  </a:lnTo>
                  <a:cubicBezTo>
                    <a:pt x="18976" y="8683"/>
                    <a:pt x="18978" y="8633"/>
                    <a:pt x="18969" y="8587"/>
                  </a:cubicBezTo>
                  <a:cubicBezTo>
                    <a:pt x="18896" y="8213"/>
                    <a:pt x="18532" y="8454"/>
                    <a:pt x="18637" y="8807"/>
                  </a:cubicBezTo>
                  <a:lnTo>
                    <a:pt x="19215" y="8144"/>
                  </a:lnTo>
                  <a:lnTo>
                    <a:pt x="19558" y="8144"/>
                  </a:lnTo>
                  <a:lnTo>
                    <a:pt x="19689" y="7866"/>
                  </a:lnTo>
                  <a:lnTo>
                    <a:pt x="19770" y="7491"/>
                  </a:lnTo>
                  <a:lnTo>
                    <a:pt x="19999" y="7060"/>
                  </a:lnTo>
                  <a:lnTo>
                    <a:pt x="20381" y="6735"/>
                  </a:lnTo>
                  <a:lnTo>
                    <a:pt x="20691" y="6600"/>
                  </a:lnTo>
                  <a:lnTo>
                    <a:pt x="21040" y="6465"/>
                  </a:lnTo>
                  <a:lnTo>
                    <a:pt x="21334" y="6336"/>
                  </a:lnTo>
                  <a:lnTo>
                    <a:pt x="21600" y="6123"/>
                  </a:lnTo>
                  <a:lnTo>
                    <a:pt x="21257" y="5980"/>
                  </a:lnTo>
                  <a:lnTo>
                    <a:pt x="21138" y="5575"/>
                  </a:lnTo>
                  <a:lnTo>
                    <a:pt x="21284" y="5251"/>
                  </a:lnTo>
                  <a:lnTo>
                    <a:pt x="21284" y="4963"/>
                  </a:lnTo>
                  <a:lnTo>
                    <a:pt x="21071" y="4694"/>
                  </a:lnTo>
                  <a:lnTo>
                    <a:pt x="20667" y="4613"/>
                  </a:lnTo>
                  <a:lnTo>
                    <a:pt x="20339" y="4586"/>
                  </a:lnTo>
                  <a:lnTo>
                    <a:pt x="20051" y="4613"/>
                  </a:lnTo>
                  <a:lnTo>
                    <a:pt x="19859" y="4613"/>
                  </a:lnTo>
                  <a:lnTo>
                    <a:pt x="19603" y="4586"/>
                  </a:lnTo>
                  <a:lnTo>
                    <a:pt x="19603" y="4272"/>
                  </a:lnTo>
                  <a:lnTo>
                    <a:pt x="19396" y="4353"/>
                  </a:lnTo>
                  <a:lnTo>
                    <a:pt x="19894" y="4038"/>
                  </a:lnTo>
                  <a:lnTo>
                    <a:pt x="20146" y="3642"/>
                  </a:lnTo>
                  <a:lnTo>
                    <a:pt x="20155" y="3249"/>
                  </a:lnTo>
                  <a:lnTo>
                    <a:pt x="19903" y="3356"/>
                  </a:lnTo>
                  <a:lnTo>
                    <a:pt x="19778" y="2934"/>
                  </a:lnTo>
                  <a:lnTo>
                    <a:pt x="19385" y="2765"/>
                  </a:lnTo>
                  <a:lnTo>
                    <a:pt x="18988" y="2727"/>
                  </a:lnTo>
                  <a:lnTo>
                    <a:pt x="18732" y="2753"/>
                  </a:lnTo>
                  <a:lnTo>
                    <a:pt x="18557" y="2807"/>
                  </a:lnTo>
                  <a:lnTo>
                    <a:pt x="18114" y="2834"/>
                  </a:lnTo>
                  <a:lnTo>
                    <a:pt x="17852" y="2969"/>
                  </a:lnTo>
                  <a:lnTo>
                    <a:pt x="17727" y="3230"/>
                  </a:lnTo>
                  <a:lnTo>
                    <a:pt x="17400" y="3436"/>
                  </a:lnTo>
                  <a:lnTo>
                    <a:pt x="17126" y="3436"/>
                  </a:lnTo>
                  <a:lnTo>
                    <a:pt x="16984" y="3275"/>
                  </a:lnTo>
                  <a:lnTo>
                    <a:pt x="17191" y="2871"/>
                  </a:lnTo>
                  <a:lnTo>
                    <a:pt x="17469" y="3023"/>
                  </a:lnTo>
                  <a:lnTo>
                    <a:pt x="17948" y="2637"/>
                  </a:lnTo>
                  <a:lnTo>
                    <a:pt x="18303" y="2501"/>
                  </a:lnTo>
                  <a:lnTo>
                    <a:pt x="18615" y="2408"/>
                  </a:lnTo>
                  <a:lnTo>
                    <a:pt x="19053" y="2336"/>
                  </a:lnTo>
                  <a:lnTo>
                    <a:pt x="19146" y="1959"/>
                  </a:lnTo>
                  <a:lnTo>
                    <a:pt x="19551" y="1618"/>
                  </a:lnTo>
                  <a:lnTo>
                    <a:pt x="20266" y="0"/>
                  </a:lnTo>
                  <a:cubicBezTo>
                    <a:pt x="16269" y="714"/>
                    <a:pt x="12406" y="2786"/>
                    <a:pt x="8920" y="6085"/>
                  </a:cubicBezTo>
                  <a:cubicBezTo>
                    <a:pt x="5427" y="9390"/>
                    <a:pt x="2390" y="13855"/>
                    <a:pt x="0" y="19197"/>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latin typeface="+mn-ea"/>
              </a:endParaRPr>
            </a:p>
          </p:txBody>
        </p:sp>
        <p:sp>
          <p:nvSpPr>
            <p:cNvPr id="34" name="íṡḷíḑè">
              <a:extLst>
                <a:ext uri="{FF2B5EF4-FFF2-40B4-BE49-F238E27FC236}">
                  <a16:creationId xmlns:a16="http://schemas.microsoft.com/office/drawing/2014/main" id="{55327003-7153-4AB3-B971-8DF98574183E}"/>
                </a:ext>
              </a:extLst>
            </p:cNvPr>
            <p:cNvSpPr/>
            <p:nvPr/>
          </p:nvSpPr>
          <p:spPr>
            <a:xfrm>
              <a:off x="5700322" y="2706270"/>
              <a:ext cx="90230" cy="63739"/>
            </a:xfrm>
            <a:custGeom>
              <a:avLst/>
              <a:gdLst/>
              <a:ahLst/>
              <a:cxnLst>
                <a:cxn ang="0">
                  <a:pos x="wd2" y="hd2"/>
                </a:cxn>
                <a:cxn ang="5400000">
                  <a:pos x="wd2" y="hd2"/>
                </a:cxn>
                <a:cxn ang="10800000">
                  <a:pos x="wd2" y="hd2"/>
                </a:cxn>
                <a:cxn ang="16200000">
                  <a:pos x="wd2" y="hd2"/>
                </a:cxn>
              </a:cxnLst>
              <a:rect l="0" t="0" r="r" b="b"/>
              <a:pathLst>
                <a:path w="21600" h="21600" extrusionOk="0">
                  <a:moveTo>
                    <a:pt x="9552" y="3048"/>
                  </a:moveTo>
                  <a:lnTo>
                    <a:pt x="8988" y="0"/>
                  </a:lnTo>
                  <a:lnTo>
                    <a:pt x="7149" y="1300"/>
                  </a:lnTo>
                  <a:lnTo>
                    <a:pt x="3657" y="2334"/>
                  </a:lnTo>
                  <a:lnTo>
                    <a:pt x="0" y="3641"/>
                  </a:lnTo>
                  <a:lnTo>
                    <a:pt x="2310" y="6398"/>
                  </a:lnTo>
                  <a:lnTo>
                    <a:pt x="507" y="9646"/>
                  </a:lnTo>
                  <a:lnTo>
                    <a:pt x="148" y="12031"/>
                  </a:lnTo>
                  <a:lnTo>
                    <a:pt x="609" y="16384"/>
                  </a:lnTo>
                  <a:lnTo>
                    <a:pt x="4761" y="18707"/>
                  </a:lnTo>
                  <a:lnTo>
                    <a:pt x="7067" y="21600"/>
                  </a:lnTo>
                  <a:cubicBezTo>
                    <a:pt x="7928" y="21195"/>
                    <a:pt x="8798" y="20832"/>
                    <a:pt x="9676" y="20512"/>
                  </a:cubicBezTo>
                  <a:cubicBezTo>
                    <a:pt x="11261" y="19935"/>
                    <a:pt x="12870" y="19499"/>
                    <a:pt x="14494" y="19206"/>
                  </a:cubicBezTo>
                  <a:cubicBezTo>
                    <a:pt x="15569" y="19227"/>
                    <a:pt x="16639" y="19007"/>
                    <a:pt x="17666" y="18553"/>
                  </a:cubicBezTo>
                  <a:cubicBezTo>
                    <a:pt x="18830" y="18037"/>
                    <a:pt x="19920" y="17229"/>
                    <a:pt x="20882" y="16167"/>
                  </a:cubicBezTo>
                  <a:lnTo>
                    <a:pt x="21600" y="13845"/>
                  </a:lnTo>
                  <a:lnTo>
                    <a:pt x="21292" y="10370"/>
                  </a:lnTo>
                  <a:lnTo>
                    <a:pt x="20997" y="5245"/>
                  </a:lnTo>
                  <a:lnTo>
                    <a:pt x="18440" y="5245"/>
                  </a:lnTo>
                  <a:lnTo>
                    <a:pt x="17262" y="6987"/>
                  </a:lnTo>
                  <a:lnTo>
                    <a:pt x="15775" y="5681"/>
                  </a:lnTo>
                  <a:lnTo>
                    <a:pt x="13571" y="5463"/>
                  </a:lnTo>
                  <a:lnTo>
                    <a:pt x="12091" y="5681"/>
                  </a:lnTo>
                  <a:lnTo>
                    <a:pt x="9195" y="6543"/>
                  </a:lnTo>
                  <a:lnTo>
                    <a:pt x="9552" y="3048"/>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35" name="îSļïḋe">
              <a:extLst>
                <a:ext uri="{FF2B5EF4-FFF2-40B4-BE49-F238E27FC236}">
                  <a16:creationId xmlns:a16="http://schemas.microsoft.com/office/drawing/2014/main" id="{070574AD-1360-4E4A-B3C0-890C2DB5B715}"/>
                </a:ext>
              </a:extLst>
            </p:cNvPr>
            <p:cNvSpPr/>
            <p:nvPr/>
          </p:nvSpPr>
          <p:spPr>
            <a:xfrm>
              <a:off x="5809435" y="2793914"/>
              <a:ext cx="21279" cy="26775"/>
            </a:xfrm>
            <a:custGeom>
              <a:avLst/>
              <a:gdLst/>
              <a:ahLst/>
              <a:cxnLst>
                <a:cxn ang="0">
                  <a:pos x="wd2" y="hd2"/>
                </a:cxn>
                <a:cxn ang="5400000">
                  <a:pos x="wd2" y="hd2"/>
                </a:cxn>
                <a:cxn ang="10800000">
                  <a:pos x="wd2" y="hd2"/>
                </a:cxn>
                <a:cxn ang="16200000">
                  <a:pos x="wd2" y="hd2"/>
                </a:cxn>
              </a:cxnLst>
              <a:rect l="0" t="0" r="r" b="b"/>
              <a:pathLst>
                <a:path w="21600" h="21600" extrusionOk="0">
                  <a:moveTo>
                    <a:pt x="9207" y="0"/>
                  </a:moveTo>
                  <a:lnTo>
                    <a:pt x="650" y="5915"/>
                  </a:lnTo>
                  <a:lnTo>
                    <a:pt x="411" y="11257"/>
                  </a:lnTo>
                  <a:lnTo>
                    <a:pt x="0" y="17454"/>
                  </a:lnTo>
                  <a:lnTo>
                    <a:pt x="4997" y="21600"/>
                  </a:lnTo>
                  <a:lnTo>
                    <a:pt x="11194" y="15771"/>
                  </a:lnTo>
                  <a:lnTo>
                    <a:pt x="16412" y="8017"/>
                  </a:lnTo>
                  <a:lnTo>
                    <a:pt x="21600" y="1819"/>
                  </a:lnTo>
                  <a:lnTo>
                    <a:pt x="9207"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36" name="íṥḻiḑè">
              <a:extLst>
                <a:ext uri="{FF2B5EF4-FFF2-40B4-BE49-F238E27FC236}">
                  <a16:creationId xmlns:a16="http://schemas.microsoft.com/office/drawing/2014/main" id="{FA93B1C6-CB11-4765-8B45-5B861A9161F9}"/>
                </a:ext>
              </a:extLst>
            </p:cNvPr>
            <p:cNvSpPr/>
            <p:nvPr/>
          </p:nvSpPr>
          <p:spPr>
            <a:xfrm>
              <a:off x="5334061" y="2423084"/>
              <a:ext cx="1990803" cy="2323756"/>
            </a:xfrm>
            <a:custGeom>
              <a:avLst/>
              <a:gdLst/>
              <a:ahLst/>
              <a:cxnLst>
                <a:cxn ang="0">
                  <a:pos x="wd2" y="hd2"/>
                </a:cxn>
                <a:cxn ang="5400000">
                  <a:pos x="wd2" y="hd2"/>
                </a:cxn>
                <a:cxn ang="10800000">
                  <a:pos x="wd2" y="hd2"/>
                </a:cxn>
                <a:cxn ang="16200000">
                  <a:pos x="wd2" y="hd2"/>
                </a:cxn>
              </a:cxnLst>
              <a:rect l="0" t="0" r="r" b="b"/>
              <a:pathLst>
                <a:path w="21600" h="21600" extrusionOk="0">
                  <a:moveTo>
                    <a:pt x="5144" y="4147"/>
                  </a:moveTo>
                  <a:lnTo>
                    <a:pt x="5022" y="4189"/>
                  </a:lnTo>
                  <a:lnTo>
                    <a:pt x="4921" y="4242"/>
                  </a:lnTo>
                  <a:lnTo>
                    <a:pt x="4947" y="4142"/>
                  </a:lnTo>
                  <a:lnTo>
                    <a:pt x="4925" y="4073"/>
                  </a:lnTo>
                  <a:lnTo>
                    <a:pt x="4841" y="4150"/>
                  </a:lnTo>
                  <a:cubicBezTo>
                    <a:pt x="4817" y="4180"/>
                    <a:pt x="4789" y="4208"/>
                    <a:pt x="4757" y="4233"/>
                  </a:cubicBezTo>
                  <a:cubicBezTo>
                    <a:pt x="4719" y="4264"/>
                    <a:pt x="4676" y="4291"/>
                    <a:pt x="4630" y="4312"/>
                  </a:cubicBezTo>
                  <a:lnTo>
                    <a:pt x="4701" y="4380"/>
                  </a:lnTo>
                  <a:lnTo>
                    <a:pt x="4729" y="4509"/>
                  </a:lnTo>
                  <a:lnTo>
                    <a:pt x="4667" y="4606"/>
                  </a:lnTo>
                  <a:cubicBezTo>
                    <a:pt x="4610" y="4594"/>
                    <a:pt x="4551" y="4596"/>
                    <a:pt x="4495" y="4612"/>
                  </a:cubicBezTo>
                  <a:cubicBezTo>
                    <a:pt x="4452" y="4625"/>
                    <a:pt x="4412" y="4647"/>
                    <a:pt x="4380" y="4676"/>
                  </a:cubicBezTo>
                  <a:lnTo>
                    <a:pt x="4285" y="4733"/>
                  </a:lnTo>
                  <a:lnTo>
                    <a:pt x="4124" y="4743"/>
                  </a:lnTo>
                  <a:lnTo>
                    <a:pt x="4018" y="4813"/>
                  </a:lnTo>
                  <a:lnTo>
                    <a:pt x="3992" y="4903"/>
                  </a:lnTo>
                  <a:lnTo>
                    <a:pt x="3998" y="4972"/>
                  </a:lnTo>
                  <a:cubicBezTo>
                    <a:pt x="3949" y="4989"/>
                    <a:pt x="3903" y="5012"/>
                    <a:pt x="3861" y="5040"/>
                  </a:cubicBezTo>
                  <a:cubicBezTo>
                    <a:pt x="3834" y="5058"/>
                    <a:pt x="3808" y="5079"/>
                    <a:pt x="3797" y="5107"/>
                  </a:cubicBezTo>
                  <a:cubicBezTo>
                    <a:pt x="3780" y="5151"/>
                    <a:pt x="3800" y="5198"/>
                    <a:pt x="3840" y="5231"/>
                  </a:cubicBezTo>
                  <a:cubicBezTo>
                    <a:pt x="3893" y="5273"/>
                    <a:pt x="3969" y="5284"/>
                    <a:pt x="4036" y="5260"/>
                  </a:cubicBezTo>
                  <a:lnTo>
                    <a:pt x="4147" y="5219"/>
                  </a:lnTo>
                  <a:lnTo>
                    <a:pt x="4259" y="5181"/>
                  </a:lnTo>
                  <a:cubicBezTo>
                    <a:pt x="4305" y="5178"/>
                    <a:pt x="4349" y="5167"/>
                    <a:pt x="4389" y="5147"/>
                  </a:cubicBezTo>
                  <a:cubicBezTo>
                    <a:pt x="4433" y="5125"/>
                    <a:pt x="4469" y="5094"/>
                    <a:pt x="4495" y="5057"/>
                  </a:cubicBezTo>
                  <a:lnTo>
                    <a:pt x="4528" y="4922"/>
                  </a:lnTo>
                  <a:lnTo>
                    <a:pt x="4602" y="4789"/>
                  </a:lnTo>
                  <a:lnTo>
                    <a:pt x="4706" y="4696"/>
                  </a:lnTo>
                  <a:lnTo>
                    <a:pt x="4801" y="4666"/>
                  </a:lnTo>
                  <a:lnTo>
                    <a:pt x="4870" y="4761"/>
                  </a:lnTo>
                  <a:lnTo>
                    <a:pt x="4817" y="4795"/>
                  </a:lnTo>
                  <a:lnTo>
                    <a:pt x="4866" y="4872"/>
                  </a:lnTo>
                  <a:cubicBezTo>
                    <a:pt x="4896" y="4876"/>
                    <a:pt x="4923" y="4886"/>
                    <a:pt x="4947" y="4902"/>
                  </a:cubicBezTo>
                  <a:cubicBezTo>
                    <a:pt x="4984" y="4926"/>
                    <a:pt x="5008" y="4963"/>
                    <a:pt x="5014" y="5003"/>
                  </a:cubicBezTo>
                  <a:lnTo>
                    <a:pt x="4919" y="5045"/>
                  </a:lnTo>
                  <a:lnTo>
                    <a:pt x="4794" y="5009"/>
                  </a:lnTo>
                  <a:lnTo>
                    <a:pt x="4722" y="5090"/>
                  </a:lnTo>
                  <a:lnTo>
                    <a:pt x="4748" y="5193"/>
                  </a:lnTo>
                  <a:lnTo>
                    <a:pt x="4694" y="5242"/>
                  </a:lnTo>
                  <a:lnTo>
                    <a:pt x="4577" y="5246"/>
                  </a:lnTo>
                  <a:lnTo>
                    <a:pt x="4551" y="5334"/>
                  </a:lnTo>
                  <a:cubicBezTo>
                    <a:pt x="4589" y="5327"/>
                    <a:pt x="4629" y="5340"/>
                    <a:pt x="4651" y="5367"/>
                  </a:cubicBezTo>
                  <a:cubicBezTo>
                    <a:pt x="4698" y="5426"/>
                    <a:pt x="4656" y="5506"/>
                    <a:pt x="4574" y="5514"/>
                  </a:cubicBezTo>
                  <a:cubicBezTo>
                    <a:pt x="4539" y="5512"/>
                    <a:pt x="4505" y="5514"/>
                    <a:pt x="4471" y="5520"/>
                  </a:cubicBezTo>
                  <a:cubicBezTo>
                    <a:pt x="4426" y="5529"/>
                    <a:pt x="4384" y="5545"/>
                    <a:pt x="4346" y="5568"/>
                  </a:cubicBezTo>
                  <a:lnTo>
                    <a:pt x="4467" y="5663"/>
                  </a:lnTo>
                  <a:cubicBezTo>
                    <a:pt x="4481" y="5632"/>
                    <a:pt x="4509" y="5606"/>
                    <a:pt x="4544" y="5591"/>
                  </a:cubicBezTo>
                  <a:cubicBezTo>
                    <a:pt x="4573" y="5579"/>
                    <a:pt x="4606" y="5575"/>
                    <a:pt x="4639" y="5579"/>
                  </a:cubicBezTo>
                  <a:lnTo>
                    <a:pt x="4787" y="5587"/>
                  </a:lnTo>
                  <a:lnTo>
                    <a:pt x="4940" y="5545"/>
                  </a:lnTo>
                  <a:cubicBezTo>
                    <a:pt x="4985" y="5544"/>
                    <a:pt x="5030" y="5544"/>
                    <a:pt x="5075" y="5545"/>
                  </a:cubicBezTo>
                  <a:cubicBezTo>
                    <a:pt x="5116" y="5546"/>
                    <a:pt x="5157" y="5548"/>
                    <a:pt x="5198" y="5551"/>
                  </a:cubicBezTo>
                  <a:lnTo>
                    <a:pt x="5364" y="5557"/>
                  </a:lnTo>
                  <a:lnTo>
                    <a:pt x="5453" y="5557"/>
                  </a:lnTo>
                  <a:lnTo>
                    <a:pt x="5501" y="5630"/>
                  </a:lnTo>
                  <a:cubicBezTo>
                    <a:pt x="5483" y="5643"/>
                    <a:pt x="5465" y="5655"/>
                    <a:pt x="5446" y="5666"/>
                  </a:cubicBezTo>
                  <a:cubicBezTo>
                    <a:pt x="5383" y="5703"/>
                    <a:pt x="5314" y="5733"/>
                    <a:pt x="5242" y="5755"/>
                  </a:cubicBezTo>
                  <a:cubicBezTo>
                    <a:pt x="5191" y="5771"/>
                    <a:pt x="5138" y="5782"/>
                    <a:pt x="5084" y="5789"/>
                  </a:cubicBezTo>
                  <a:lnTo>
                    <a:pt x="4996" y="5696"/>
                  </a:lnTo>
                  <a:lnTo>
                    <a:pt x="4920" y="5779"/>
                  </a:lnTo>
                  <a:lnTo>
                    <a:pt x="4899" y="5838"/>
                  </a:lnTo>
                  <a:lnTo>
                    <a:pt x="4472" y="5838"/>
                  </a:lnTo>
                  <a:lnTo>
                    <a:pt x="4346" y="5880"/>
                  </a:lnTo>
                  <a:lnTo>
                    <a:pt x="4405" y="5971"/>
                  </a:lnTo>
                  <a:lnTo>
                    <a:pt x="4495" y="6056"/>
                  </a:lnTo>
                  <a:lnTo>
                    <a:pt x="4565" y="6112"/>
                  </a:lnTo>
                  <a:lnTo>
                    <a:pt x="4646" y="6235"/>
                  </a:lnTo>
                  <a:lnTo>
                    <a:pt x="4679" y="6340"/>
                  </a:lnTo>
                  <a:lnTo>
                    <a:pt x="4749" y="6524"/>
                  </a:lnTo>
                  <a:lnTo>
                    <a:pt x="4709" y="6662"/>
                  </a:lnTo>
                  <a:lnTo>
                    <a:pt x="4656" y="6763"/>
                  </a:lnTo>
                  <a:lnTo>
                    <a:pt x="4599" y="6820"/>
                  </a:lnTo>
                  <a:lnTo>
                    <a:pt x="4468" y="6826"/>
                  </a:lnTo>
                  <a:cubicBezTo>
                    <a:pt x="4438" y="6822"/>
                    <a:pt x="4408" y="6818"/>
                    <a:pt x="4378" y="6814"/>
                  </a:cubicBezTo>
                  <a:cubicBezTo>
                    <a:pt x="4311" y="6806"/>
                    <a:pt x="4243" y="6799"/>
                    <a:pt x="4176" y="6794"/>
                  </a:cubicBezTo>
                  <a:lnTo>
                    <a:pt x="3983" y="6770"/>
                  </a:lnTo>
                  <a:lnTo>
                    <a:pt x="3864" y="6735"/>
                  </a:lnTo>
                  <a:lnTo>
                    <a:pt x="3725" y="6699"/>
                  </a:lnTo>
                  <a:lnTo>
                    <a:pt x="3614" y="6669"/>
                  </a:lnTo>
                  <a:cubicBezTo>
                    <a:pt x="3559" y="6646"/>
                    <a:pt x="3495" y="6644"/>
                    <a:pt x="3438" y="6663"/>
                  </a:cubicBezTo>
                  <a:cubicBezTo>
                    <a:pt x="3398" y="6676"/>
                    <a:pt x="3364" y="6699"/>
                    <a:pt x="3340" y="6728"/>
                  </a:cubicBezTo>
                  <a:lnTo>
                    <a:pt x="3273" y="6889"/>
                  </a:lnTo>
                  <a:cubicBezTo>
                    <a:pt x="3278" y="6911"/>
                    <a:pt x="3280" y="6934"/>
                    <a:pt x="3280" y="6956"/>
                  </a:cubicBezTo>
                  <a:cubicBezTo>
                    <a:pt x="3280" y="6995"/>
                    <a:pt x="3273" y="7034"/>
                    <a:pt x="3259" y="7072"/>
                  </a:cubicBezTo>
                  <a:lnTo>
                    <a:pt x="3185" y="7197"/>
                  </a:lnTo>
                  <a:cubicBezTo>
                    <a:pt x="3167" y="7226"/>
                    <a:pt x="3147" y="7255"/>
                    <a:pt x="3125" y="7282"/>
                  </a:cubicBezTo>
                  <a:cubicBezTo>
                    <a:pt x="3083" y="7333"/>
                    <a:pt x="3034" y="7380"/>
                    <a:pt x="2985" y="7427"/>
                  </a:cubicBezTo>
                  <a:cubicBezTo>
                    <a:pt x="2936" y="7474"/>
                    <a:pt x="2886" y="7522"/>
                    <a:pt x="2836" y="7569"/>
                  </a:cubicBezTo>
                  <a:lnTo>
                    <a:pt x="2883" y="7672"/>
                  </a:lnTo>
                  <a:lnTo>
                    <a:pt x="2932" y="7729"/>
                  </a:lnTo>
                  <a:lnTo>
                    <a:pt x="2879" y="7819"/>
                  </a:lnTo>
                  <a:cubicBezTo>
                    <a:pt x="2851" y="7849"/>
                    <a:pt x="2851" y="7891"/>
                    <a:pt x="2879" y="7921"/>
                  </a:cubicBezTo>
                  <a:cubicBezTo>
                    <a:pt x="2905" y="7948"/>
                    <a:pt x="2949" y="7958"/>
                    <a:pt x="2988" y="7944"/>
                  </a:cubicBezTo>
                  <a:lnTo>
                    <a:pt x="3102" y="7962"/>
                  </a:lnTo>
                  <a:lnTo>
                    <a:pt x="3278" y="8014"/>
                  </a:lnTo>
                  <a:lnTo>
                    <a:pt x="3301" y="8122"/>
                  </a:lnTo>
                  <a:lnTo>
                    <a:pt x="3368" y="8235"/>
                  </a:lnTo>
                  <a:lnTo>
                    <a:pt x="3464" y="8235"/>
                  </a:lnTo>
                  <a:lnTo>
                    <a:pt x="3571" y="8205"/>
                  </a:lnTo>
                  <a:cubicBezTo>
                    <a:pt x="3620" y="8187"/>
                    <a:pt x="3671" y="8173"/>
                    <a:pt x="3724" y="8163"/>
                  </a:cubicBezTo>
                  <a:cubicBezTo>
                    <a:pt x="3799" y="8149"/>
                    <a:pt x="3876" y="8143"/>
                    <a:pt x="3954" y="8146"/>
                  </a:cubicBezTo>
                  <a:lnTo>
                    <a:pt x="4160" y="8110"/>
                  </a:lnTo>
                  <a:lnTo>
                    <a:pt x="4323" y="8064"/>
                  </a:lnTo>
                  <a:lnTo>
                    <a:pt x="4543" y="8024"/>
                  </a:lnTo>
                  <a:cubicBezTo>
                    <a:pt x="4582" y="8000"/>
                    <a:pt x="4618" y="7972"/>
                    <a:pt x="4648" y="7941"/>
                  </a:cubicBezTo>
                  <a:cubicBezTo>
                    <a:pt x="4693" y="7894"/>
                    <a:pt x="4726" y="7841"/>
                    <a:pt x="4747" y="7784"/>
                  </a:cubicBezTo>
                  <a:cubicBezTo>
                    <a:pt x="4697" y="7762"/>
                    <a:pt x="4663" y="7720"/>
                    <a:pt x="4657" y="7672"/>
                  </a:cubicBezTo>
                  <a:cubicBezTo>
                    <a:pt x="4646" y="7592"/>
                    <a:pt x="4712" y="7519"/>
                    <a:pt x="4806" y="7507"/>
                  </a:cubicBezTo>
                  <a:cubicBezTo>
                    <a:pt x="4818" y="7473"/>
                    <a:pt x="4844" y="7444"/>
                    <a:pt x="4880" y="7426"/>
                  </a:cubicBezTo>
                  <a:cubicBezTo>
                    <a:pt x="4971" y="7379"/>
                    <a:pt x="5085" y="7414"/>
                    <a:pt x="5186" y="7392"/>
                  </a:cubicBezTo>
                  <a:cubicBezTo>
                    <a:pt x="5242" y="7380"/>
                    <a:pt x="5289" y="7351"/>
                    <a:pt x="5333" y="7320"/>
                  </a:cubicBezTo>
                  <a:cubicBezTo>
                    <a:pt x="5374" y="7291"/>
                    <a:pt x="5413" y="7259"/>
                    <a:pt x="5449" y="7225"/>
                  </a:cubicBezTo>
                  <a:lnTo>
                    <a:pt x="5498" y="7058"/>
                  </a:lnTo>
                  <a:cubicBezTo>
                    <a:pt x="5502" y="7021"/>
                    <a:pt x="5529" y="6989"/>
                    <a:pt x="5567" y="6974"/>
                  </a:cubicBezTo>
                  <a:cubicBezTo>
                    <a:pt x="5607" y="6958"/>
                    <a:pt x="5653" y="6962"/>
                    <a:pt x="5695" y="6972"/>
                  </a:cubicBezTo>
                  <a:cubicBezTo>
                    <a:pt x="5767" y="6989"/>
                    <a:pt x="5831" y="7025"/>
                    <a:pt x="5880" y="7073"/>
                  </a:cubicBezTo>
                  <a:cubicBezTo>
                    <a:pt x="5912" y="7079"/>
                    <a:pt x="5945" y="7079"/>
                    <a:pt x="5977" y="7073"/>
                  </a:cubicBezTo>
                  <a:cubicBezTo>
                    <a:pt x="6027" y="7064"/>
                    <a:pt x="6071" y="7041"/>
                    <a:pt x="6117" y="7023"/>
                  </a:cubicBezTo>
                  <a:cubicBezTo>
                    <a:pt x="6235" y="6978"/>
                    <a:pt x="6368" y="6966"/>
                    <a:pt x="6495" y="6990"/>
                  </a:cubicBezTo>
                  <a:lnTo>
                    <a:pt x="6521" y="6918"/>
                  </a:lnTo>
                  <a:lnTo>
                    <a:pt x="6732" y="6930"/>
                  </a:lnTo>
                  <a:lnTo>
                    <a:pt x="6759" y="7000"/>
                  </a:lnTo>
                  <a:lnTo>
                    <a:pt x="6725" y="7115"/>
                  </a:lnTo>
                  <a:lnTo>
                    <a:pt x="6845" y="7228"/>
                  </a:lnTo>
                  <a:cubicBezTo>
                    <a:pt x="6898" y="7250"/>
                    <a:pt x="6947" y="7275"/>
                    <a:pt x="6994" y="7304"/>
                  </a:cubicBezTo>
                  <a:cubicBezTo>
                    <a:pt x="7034" y="7328"/>
                    <a:pt x="7071" y="7355"/>
                    <a:pt x="7110" y="7379"/>
                  </a:cubicBezTo>
                  <a:cubicBezTo>
                    <a:pt x="7205" y="7438"/>
                    <a:pt x="7309" y="7485"/>
                    <a:pt x="7419" y="7517"/>
                  </a:cubicBezTo>
                  <a:cubicBezTo>
                    <a:pt x="7439" y="7569"/>
                    <a:pt x="7471" y="7617"/>
                    <a:pt x="7514" y="7658"/>
                  </a:cubicBezTo>
                  <a:cubicBezTo>
                    <a:pt x="7555" y="7697"/>
                    <a:pt x="7605" y="7728"/>
                    <a:pt x="7660" y="7749"/>
                  </a:cubicBezTo>
                  <a:lnTo>
                    <a:pt x="7716" y="7827"/>
                  </a:lnTo>
                  <a:cubicBezTo>
                    <a:pt x="7731" y="7845"/>
                    <a:pt x="7742" y="7866"/>
                    <a:pt x="7746" y="7889"/>
                  </a:cubicBezTo>
                  <a:cubicBezTo>
                    <a:pt x="7754" y="7933"/>
                    <a:pt x="7739" y="7977"/>
                    <a:pt x="7704" y="8010"/>
                  </a:cubicBezTo>
                  <a:cubicBezTo>
                    <a:pt x="7711" y="8035"/>
                    <a:pt x="7703" y="8060"/>
                    <a:pt x="7684" y="8079"/>
                  </a:cubicBezTo>
                  <a:cubicBezTo>
                    <a:pt x="7661" y="8102"/>
                    <a:pt x="7626" y="8112"/>
                    <a:pt x="7592" y="8105"/>
                  </a:cubicBezTo>
                  <a:lnTo>
                    <a:pt x="7504" y="8069"/>
                  </a:lnTo>
                  <a:lnTo>
                    <a:pt x="7416" y="8093"/>
                  </a:lnTo>
                  <a:lnTo>
                    <a:pt x="7344" y="8081"/>
                  </a:lnTo>
                  <a:lnTo>
                    <a:pt x="7272" y="8022"/>
                  </a:lnTo>
                  <a:cubicBezTo>
                    <a:pt x="7246" y="8014"/>
                    <a:pt x="7219" y="8010"/>
                    <a:pt x="7191" y="8010"/>
                  </a:cubicBezTo>
                  <a:cubicBezTo>
                    <a:pt x="7151" y="8010"/>
                    <a:pt x="7112" y="8018"/>
                    <a:pt x="7077" y="8033"/>
                  </a:cubicBezTo>
                  <a:lnTo>
                    <a:pt x="6982" y="8107"/>
                  </a:lnTo>
                  <a:lnTo>
                    <a:pt x="7119" y="8177"/>
                  </a:lnTo>
                  <a:lnTo>
                    <a:pt x="7252" y="8238"/>
                  </a:lnTo>
                  <a:lnTo>
                    <a:pt x="7395" y="8302"/>
                  </a:lnTo>
                  <a:cubicBezTo>
                    <a:pt x="7419" y="8293"/>
                    <a:pt x="7446" y="8296"/>
                    <a:pt x="7467" y="8308"/>
                  </a:cubicBezTo>
                  <a:cubicBezTo>
                    <a:pt x="7512" y="8333"/>
                    <a:pt x="7518" y="8393"/>
                    <a:pt x="7570" y="8409"/>
                  </a:cubicBezTo>
                  <a:cubicBezTo>
                    <a:pt x="7646" y="8434"/>
                    <a:pt x="7713" y="8358"/>
                    <a:pt x="7665" y="8302"/>
                  </a:cubicBezTo>
                  <a:lnTo>
                    <a:pt x="7688" y="8173"/>
                  </a:lnTo>
                  <a:lnTo>
                    <a:pt x="7814" y="8125"/>
                  </a:lnTo>
                  <a:lnTo>
                    <a:pt x="7888" y="8068"/>
                  </a:lnTo>
                  <a:lnTo>
                    <a:pt x="7921" y="7980"/>
                  </a:lnTo>
                  <a:cubicBezTo>
                    <a:pt x="7961" y="7970"/>
                    <a:pt x="7995" y="7944"/>
                    <a:pt x="8011" y="7911"/>
                  </a:cubicBezTo>
                  <a:cubicBezTo>
                    <a:pt x="8034" y="7863"/>
                    <a:pt x="8020" y="7808"/>
                    <a:pt x="7976" y="7773"/>
                  </a:cubicBezTo>
                  <a:lnTo>
                    <a:pt x="7969" y="7668"/>
                  </a:lnTo>
                  <a:lnTo>
                    <a:pt x="8034" y="7636"/>
                  </a:lnTo>
                  <a:lnTo>
                    <a:pt x="8111" y="7738"/>
                  </a:lnTo>
                  <a:lnTo>
                    <a:pt x="8185" y="7782"/>
                  </a:lnTo>
                  <a:lnTo>
                    <a:pt x="8274" y="7698"/>
                  </a:lnTo>
                  <a:lnTo>
                    <a:pt x="8177" y="7550"/>
                  </a:lnTo>
                  <a:lnTo>
                    <a:pt x="8026" y="7504"/>
                  </a:lnTo>
                  <a:cubicBezTo>
                    <a:pt x="7981" y="7483"/>
                    <a:pt x="7939" y="7457"/>
                    <a:pt x="7903" y="7426"/>
                  </a:cubicBezTo>
                  <a:cubicBezTo>
                    <a:pt x="7871" y="7399"/>
                    <a:pt x="7843" y="7369"/>
                    <a:pt x="7820" y="7337"/>
                  </a:cubicBezTo>
                  <a:lnTo>
                    <a:pt x="7687" y="7259"/>
                  </a:lnTo>
                  <a:lnTo>
                    <a:pt x="7555" y="7176"/>
                  </a:lnTo>
                  <a:lnTo>
                    <a:pt x="7362" y="7110"/>
                  </a:lnTo>
                  <a:lnTo>
                    <a:pt x="7313" y="6985"/>
                  </a:lnTo>
                  <a:lnTo>
                    <a:pt x="7272" y="6885"/>
                  </a:lnTo>
                  <a:lnTo>
                    <a:pt x="7191" y="6861"/>
                  </a:lnTo>
                  <a:lnTo>
                    <a:pt x="7163" y="6748"/>
                  </a:lnTo>
                  <a:lnTo>
                    <a:pt x="7217" y="6657"/>
                  </a:lnTo>
                  <a:lnTo>
                    <a:pt x="7296" y="6663"/>
                  </a:lnTo>
                  <a:lnTo>
                    <a:pt x="7351" y="6722"/>
                  </a:lnTo>
                  <a:lnTo>
                    <a:pt x="7402" y="6812"/>
                  </a:lnTo>
                  <a:lnTo>
                    <a:pt x="7467" y="6883"/>
                  </a:lnTo>
                  <a:lnTo>
                    <a:pt x="7585" y="6901"/>
                  </a:lnTo>
                  <a:lnTo>
                    <a:pt x="7687" y="6960"/>
                  </a:lnTo>
                  <a:cubicBezTo>
                    <a:pt x="7723" y="6966"/>
                    <a:pt x="7753" y="6987"/>
                    <a:pt x="7766" y="7016"/>
                  </a:cubicBezTo>
                  <a:cubicBezTo>
                    <a:pt x="7786" y="7059"/>
                    <a:pt x="7766" y="7108"/>
                    <a:pt x="7720" y="7131"/>
                  </a:cubicBezTo>
                  <a:lnTo>
                    <a:pt x="7873" y="7173"/>
                  </a:lnTo>
                  <a:lnTo>
                    <a:pt x="7964" y="7179"/>
                  </a:lnTo>
                  <a:cubicBezTo>
                    <a:pt x="7997" y="7183"/>
                    <a:pt x="8030" y="7191"/>
                    <a:pt x="8061" y="7202"/>
                  </a:cubicBezTo>
                  <a:cubicBezTo>
                    <a:pt x="8116" y="7222"/>
                    <a:pt x="8165" y="7250"/>
                    <a:pt x="8207" y="7286"/>
                  </a:cubicBezTo>
                  <a:lnTo>
                    <a:pt x="8289" y="7322"/>
                  </a:lnTo>
                  <a:lnTo>
                    <a:pt x="8386" y="7363"/>
                  </a:lnTo>
                  <a:lnTo>
                    <a:pt x="8383" y="7544"/>
                  </a:lnTo>
                  <a:lnTo>
                    <a:pt x="8427" y="7763"/>
                  </a:lnTo>
                  <a:lnTo>
                    <a:pt x="8606" y="7823"/>
                  </a:lnTo>
                  <a:lnTo>
                    <a:pt x="8675" y="7900"/>
                  </a:lnTo>
                  <a:lnTo>
                    <a:pt x="8670" y="8036"/>
                  </a:lnTo>
                  <a:lnTo>
                    <a:pt x="8670" y="8130"/>
                  </a:lnTo>
                  <a:lnTo>
                    <a:pt x="8707" y="8199"/>
                  </a:lnTo>
                  <a:lnTo>
                    <a:pt x="8791" y="8203"/>
                  </a:lnTo>
                  <a:lnTo>
                    <a:pt x="8837" y="8317"/>
                  </a:lnTo>
                  <a:lnTo>
                    <a:pt x="8949" y="8380"/>
                  </a:lnTo>
                  <a:lnTo>
                    <a:pt x="9095" y="8380"/>
                  </a:lnTo>
                  <a:cubicBezTo>
                    <a:pt x="9061" y="8420"/>
                    <a:pt x="9079" y="8476"/>
                    <a:pt x="9132" y="8496"/>
                  </a:cubicBezTo>
                  <a:cubicBezTo>
                    <a:pt x="9205" y="8523"/>
                    <a:pt x="9283" y="8467"/>
                    <a:pt x="9264" y="8400"/>
                  </a:cubicBezTo>
                  <a:cubicBezTo>
                    <a:pt x="9182" y="8393"/>
                    <a:pt x="9146" y="8308"/>
                    <a:pt x="9204" y="8257"/>
                  </a:cubicBezTo>
                  <a:cubicBezTo>
                    <a:pt x="9233" y="8232"/>
                    <a:pt x="9278" y="8227"/>
                    <a:pt x="9313" y="8247"/>
                  </a:cubicBezTo>
                  <a:lnTo>
                    <a:pt x="9396" y="8300"/>
                  </a:lnTo>
                  <a:lnTo>
                    <a:pt x="9417" y="8362"/>
                  </a:lnTo>
                  <a:lnTo>
                    <a:pt x="9424" y="8427"/>
                  </a:lnTo>
                  <a:lnTo>
                    <a:pt x="9473" y="8562"/>
                  </a:lnTo>
                  <a:lnTo>
                    <a:pt x="9347" y="8521"/>
                  </a:lnTo>
                  <a:lnTo>
                    <a:pt x="9262" y="8546"/>
                  </a:lnTo>
                  <a:cubicBezTo>
                    <a:pt x="9232" y="8570"/>
                    <a:pt x="9221" y="8607"/>
                    <a:pt x="9234" y="8639"/>
                  </a:cubicBezTo>
                  <a:cubicBezTo>
                    <a:pt x="9264" y="8714"/>
                    <a:pt x="9379" y="8731"/>
                    <a:pt x="9436" y="8669"/>
                  </a:cubicBezTo>
                  <a:cubicBezTo>
                    <a:pt x="9491" y="8679"/>
                    <a:pt x="9547" y="8685"/>
                    <a:pt x="9603" y="8687"/>
                  </a:cubicBezTo>
                  <a:cubicBezTo>
                    <a:pt x="9667" y="8690"/>
                    <a:pt x="9732" y="8688"/>
                    <a:pt x="9795" y="8681"/>
                  </a:cubicBezTo>
                  <a:cubicBezTo>
                    <a:pt x="9818" y="8655"/>
                    <a:pt x="9820" y="8620"/>
                    <a:pt x="9802" y="8592"/>
                  </a:cubicBezTo>
                  <a:cubicBezTo>
                    <a:pt x="9758" y="8522"/>
                    <a:pt x="9641" y="8525"/>
                    <a:pt x="9600" y="8596"/>
                  </a:cubicBezTo>
                  <a:lnTo>
                    <a:pt x="9556" y="8542"/>
                  </a:lnTo>
                  <a:lnTo>
                    <a:pt x="9517" y="8371"/>
                  </a:lnTo>
                  <a:lnTo>
                    <a:pt x="9605" y="8389"/>
                  </a:lnTo>
                  <a:lnTo>
                    <a:pt x="9728" y="8348"/>
                  </a:lnTo>
                  <a:cubicBezTo>
                    <a:pt x="9730" y="8326"/>
                    <a:pt x="9730" y="8304"/>
                    <a:pt x="9728" y="8282"/>
                  </a:cubicBezTo>
                  <a:cubicBezTo>
                    <a:pt x="9726" y="8251"/>
                    <a:pt x="9721" y="8219"/>
                    <a:pt x="9712" y="8189"/>
                  </a:cubicBezTo>
                  <a:cubicBezTo>
                    <a:pt x="9684" y="8165"/>
                    <a:pt x="9656" y="8141"/>
                    <a:pt x="9629" y="8117"/>
                  </a:cubicBezTo>
                  <a:cubicBezTo>
                    <a:pt x="9593" y="8085"/>
                    <a:pt x="9557" y="8052"/>
                    <a:pt x="9523" y="8018"/>
                  </a:cubicBezTo>
                  <a:lnTo>
                    <a:pt x="9370" y="7929"/>
                  </a:lnTo>
                  <a:lnTo>
                    <a:pt x="9363" y="7811"/>
                  </a:lnTo>
                  <a:lnTo>
                    <a:pt x="9294" y="7746"/>
                  </a:lnTo>
                  <a:lnTo>
                    <a:pt x="9199" y="7764"/>
                  </a:lnTo>
                  <a:lnTo>
                    <a:pt x="9211" y="7623"/>
                  </a:lnTo>
                  <a:cubicBezTo>
                    <a:pt x="9244" y="7625"/>
                    <a:pt x="9277" y="7621"/>
                    <a:pt x="9308" y="7613"/>
                  </a:cubicBezTo>
                  <a:cubicBezTo>
                    <a:pt x="9352" y="7600"/>
                    <a:pt x="9391" y="7578"/>
                    <a:pt x="9421" y="7548"/>
                  </a:cubicBezTo>
                  <a:cubicBezTo>
                    <a:pt x="9473" y="7506"/>
                    <a:pt x="9555" y="7515"/>
                    <a:pt x="9593" y="7566"/>
                  </a:cubicBezTo>
                  <a:cubicBezTo>
                    <a:pt x="9630" y="7615"/>
                    <a:pt x="9607" y="7681"/>
                    <a:pt x="9545" y="7705"/>
                  </a:cubicBezTo>
                  <a:lnTo>
                    <a:pt x="9577" y="7828"/>
                  </a:lnTo>
                  <a:lnTo>
                    <a:pt x="9658" y="7943"/>
                  </a:lnTo>
                  <a:lnTo>
                    <a:pt x="9718" y="8047"/>
                  </a:lnTo>
                  <a:lnTo>
                    <a:pt x="9790" y="8216"/>
                  </a:lnTo>
                  <a:lnTo>
                    <a:pt x="9808" y="8277"/>
                  </a:lnTo>
                  <a:lnTo>
                    <a:pt x="9903" y="8307"/>
                  </a:lnTo>
                  <a:lnTo>
                    <a:pt x="9999" y="8418"/>
                  </a:lnTo>
                  <a:lnTo>
                    <a:pt x="10017" y="8518"/>
                  </a:lnTo>
                  <a:lnTo>
                    <a:pt x="9953" y="8571"/>
                  </a:lnTo>
                  <a:lnTo>
                    <a:pt x="9980" y="8648"/>
                  </a:lnTo>
                  <a:lnTo>
                    <a:pt x="10080" y="8603"/>
                  </a:lnTo>
                  <a:lnTo>
                    <a:pt x="10080" y="8479"/>
                  </a:lnTo>
                  <a:lnTo>
                    <a:pt x="10168" y="8474"/>
                  </a:lnTo>
                  <a:lnTo>
                    <a:pt x="10161" y="8355"/>
                  </a:lnTo>
                  <a:lnTo>
                    <a:pt x="10272" y="8307"/>
                  </a:lnTo>
                  <a:lnTo>
                    <a:pt x="10362" y="8361"/>
                  </a:lnTo>
                  <a:lnTo>
                    <a:pt x="10409" y="8421"/>
                  </a:lnTo>
                  <a:lnTo>
                    <a:pt x="10530" y="8420"/>
                  </a:lnTo>
                  <a:lnTo>
                    <a:pt x="10578" y="8372"/>
                  </a:lnTo>
                  <a:lnTo>
                    <a:pt x="10643" y="8320"/>
                  </a:lnTo>
                  <a:lnTo>
                    <a:pt x="10752" y="8266"/>
                  </a:lnTo>
                  <a:lnTo>
                    <a:pt x="10856" y="8290"/>
                  </a:lnTo>
                  <a:lnTo>
                    <a:pt x="10965" y="8361"/>
                  </a:lnTo>
                  <a:lnTo>
                    <a:pt x="11181" y="8368"/>
                  </a:lnTo>
                  <a:lnTo>
                    <a:pt x="11236" y="8290"/>
                  </a:lnTo>
                  <a:cubicBezTo>
                    <a:pt x="11264" y="8253"/>
                    <a:pt x="11302" y="8223"/>
                    <a:pt x="11347" y="8201"/>
                  </a:cubicBezTo>
                  <a:cubicBezTo>
                    <a:pt x="11422" y="8166"/>
                    <a:pt x="11510" y="8157"/>
                    <a:pt x="11591" y="8177"/>
                  </a:cubicBezTo>
                  <a:cubicBezTo>
                    <a:pt x="11622" y="8188"/>
                    <a:pt x="11645" y="8210"/>
                    <a:pt x="11654" y="8237"/>
                  </a:cubicBezTo>
                  <a:cubicBezTo>
                    <a:pt x="11678" y="8305"/>
                    <a:pt x="11615" y="8365"/>
                    <a:pt x="11587" y="8430"/>
                  </a:cubicBezTo>
                  <a:cubicBezTo>
                    <a:pt x="11561" y="8490"/>
                    <a:pt x="11566" y="8555"/>
                    <a:pt x="11561" y="8619"/>
                  </a:cubicBezTo>
                  <a:cubicBezTo>
                    <a:pt x="11558" y="8669"/>
                    <a:pt x="11547" y="8719"/>
                    <a:pt x="11531" y="8768"/>
                  </a:cubicBezTo>
                  <a:cubicBezTo>
                    <a:pt x="11539" y="8811"/>
                    <a:pt x="11544" y="8854"/>
                    <a:pt x="11545" y="8897"/>
                  </a:cubicBezTo>
                  <a:cubicBezTo>
                    <a:pt x="11546" y="8941"/>
                    <a:pt x="11544" y="8984"/>
                    <a:pt x="11538" y="9027"/>
                  </a:cubicBezTo>
                  <a:lnTo>
                    <a:pt x="11494" y="9148"/>
                  </a:lnTo>
                  <a:cubicBezTo>
                    <a:pt x="11479" y="9174"/>
                    <a:pt x="11459" y="9197"/>
                    <a:pt x="11434" y="9217"/>
                  </a:cubicBezTo>
                  <a:cubicBezTo>
                    <a:pt x="11399" y="9246"/>
                    <a:pt x="11357" y="9266"/>
                    <a:pt x="11311" y="9277"/>
                  </a:cubicBezTo>
                  <a:cubicBezTo>
                    <a:pt x="11269" y="9279"/>
                    <a:pt x="11227" y="9279"/>
                    <a:pt x="11185" y="9277"/>
                  </a:cubicBezTo>
                  <a:cubicBezTo>
                    <a:pt x="11141" y="9275"/>
                    <a:pt x="11097" y="9271"/>
                    <a:pt x="11053" y="9265"/>
                  </a:cubicBezTo>
                  <a:lnTo>
                    <a:pt x="10926" y="9271"/>
                  </a:lnTo>
                  <a:lnTo>
                    <a:pt x="10687" y="9309"/>
                  </a:lnTo>
                  <a:lnTo>
                    <a:pt x="10621" y="9380"/>
                  </a:lnTo>
                  <a:lnTo>
                    <a:pt x="10437" y="9414"/>
                  </a:lnTo>
                  <a:lnTo>
                    <a:pt x="10300" y="9420"/>
                  </a:lnTo>
                  <a:lnTo>
                    <a:pt x="10112" y="9354"/>
                  </a:lnTo>
                  <a:lnTo>
                    <a:pt x="9997" y="9324"/>
                  </a:lnTo>
                  <a:lnTo>
                    <a:pt x="9811" y="9263"/>
                  </a:lnTo>
                  <a:lnTo>
                    <a:pt x="9562" y="9263"/>
                  </a:lnTo>
                  <a:lnTo>
                    <a:pt x="9360" y="9251"/>
                  </a:lnTo>
                  <a:lnTo>
                    <a:pt x="9244" y="9169"/>
                  </a:lnTo>
                  <a:lnTo>
                    <a:pt x="9108" y="9128"/>
                  </a:lnTo>
                  <a:lnTo>
                    <a:pt x="8892" y="9134"/>
                  </a:lnTo>
                  <a:cubicBezTo>
                    <a:pt x="8877" y="9154"/>
                    <a:pt x="8861" y="9173"/>
                    <a:pt x="8843" y="9191"/>
                  </a:cubicBezTo>
                  <a:cubicBezTo>
                    <a:pt x="8802" y="9233"/>
                    <a:pt x="8752" y="9269"/>
                    <a:pt x="8725" y="9319"/>
                  </a:cubicBezTo>
                  <a:cubicBezTo>
                    <a:pt x="8704" y="9356"/>
                    <a:pt x="8698" y="9398"/>
                    <a:pt x="8676" y="9434"/>
                  </a:cubicBezTo>
                  <a:cubicBezTo>
                    <a:pt x="8653" y="9472"/>
                    <a:pt x="8615" y="9502"/>
                    <a:pt x="8569" y="9518"/>
                  </a:cubicBezTo>
                  <a:cubicBezTo>
                    <a:pt x="8531" y="9533"/>
                    <a:pt x="8490" y="9545"/>
                    <a:pt x="8449" y="9551"/>
                  </a:cubicBezTo>
                  <a:cubicBezTo>
                    <a:pt x="8390" y="9561"/>
                    <a:pt x="8331" y="9561"/>
                    <a:pt x="8272" y="9551"/>
                  </a:cubicBezTo>
                  <a:lnTo>
                    <a:pt x="8140" y="9498"/>
                  </a:lnTo>
                  <a:lnTo>
                    <a:pt x="8029" y="9450"/>
                  </a:lnTo>
                  <a:cubicBezTo>
                    <a:pt x="7975" y="9422"/>
                    <a:pt x="7919" y="9397"/>
                    <a:pt x="7862" y="9374"/>
                  </a:cubicBezTo>
                  <a:cubicBezTo>
                    <a:pt x="7799" y="9349"/>
                    <a:pt x="7734" y="9327"/>
                    <a:pt x="7672" y="9301"/>
                  </a:cubicBezTo>
                  <a:cubicBezTo>
                    <a:pt x="7621" y="9280"/>
                    <a:pt x="7571" y="9257"/>
                    <a:pt x="7523" y="9231"/>
                  </a:cubicBezTo>
                  <a:lnTo>
                    <a:pt x="7310" y="9178"/>
                  </a:lnTo>
                  <a:lnTo>
                    <a:pt x="7080" y="9172"/>
                  </a:lnTo>
                  <a:lnTo>
                    <a:pt x="6883" y="9066"/>
                  </a:lnTo>
                  <a:lnTo>
                    <a:pt x="6783" y="8975"/>
                  </a:lnTo>
                  <a:lnTo>
                    <a:pt x="6688" y="8886"/>
                  </a:lnTo>
                  <a:lnTo>
                    <a:pt x="6542" y="8904"/>
                  </a:lnTo>
                  <a:lnTo>
                    <a:pt x="6584" y="8826"/>
                  </a:lnTo>
                  <a:lnTo>
                    <a:pt x="6743" y="8789"/>
                  </a:lnTo>
                  <a:lnTo>
                    <a:pt x="6771" y="8660"/>
                  </a:lnTo>
                  <a:lnTo>
                    <a:pt x="6668" y="8527"/>
                  </a:lnTo>
                  <a:lnTo>
                    <a:pt x="6675" y="8463"/>
                  </a:lnTo>
                  <a:lnTo>
                    <a:pt x="6768" y="8342"/>
                  </a:lnTo>
                  <a:lnTo>
                    <a:pt x="6788" y="8231"/>
                  </a:lnTo>
                  <a:lnTo>
                    <a:pt x="6680" y="8231"/>
                  </a:lnTo>
                  <a:lnTo>
                    <a:pt x="6594" y="8196"/>
                  </a:lnTo>
                  <a:lnTo>
                    <a:pt x="6481" y="8150"/>
                  </a:lnTo>
                  <a:cubicBezTo>
                    <a:pt x="6412" y="8162"/>
                    <a:pt x="6343" y="8172"/>
                    <a:pt x="6274" y="8180"/>
                  </a:cubicBezTo>
                  <a:cubicBezTo>
                    <a:pt x="6150" y="8194"/>
                    <a:pt x="6025" y="8201"/>
                    <a:pt x="5900" y="8202"/>
                  </a:cubicBezTo>
                  <a:cubicBezTo>
                    <a:pt x="5805" y="8232"/>
                    <a:pt x="5704" y="8248"/>
                    <a:pt x="5603" y="8248"/>
                  </a:cubicBezTo>
                  <a:cubicBezTo>
                    <a:pt x="5489" y="8249"/>
                    <a:pt x="5376" y="8231"/>
                    <a:pt x="5270" y="8196"/>
                  </a:cubicBezTo>
                  <a:lnTo>
                    <a:pt x="5193" y="8196"/>
                  </a:lnTo>
                  <a:lnTo>
                    <a:pt x="5146" y="8242"/>
                  </a:lnTo>
                  <a:lnTo>
                    <a:pt x="5079" y="8260"/>
                  </a:lnTo>
                  <a:lnTo>
                    <a:pt x="4991" y="8252"/>
                  </a:lnTo>
                  <a:lnTo>
                    <a:pt x="4864" y="8240"/>
                  </a:lnTo>
                  <a:lnTo>
                    <a:pt x="4787" y="8246"/>
                  </a:lnTo>
                  <a:lnTo>
                    <a:pt x="4657" y="8281"/>
                  </a:lnTo>
                  <a:cubicBezTo>
                    <a:pt x="4570" y="8294"/>
                    <a:pt x="4482" y="8306"/>
                    <a:pt x="4395" y="8317"/>
                  </a:cubicBezTo>
                  <a:cubicBezTo>
                    <a:pt x="4323" y="8326"/>
                    <a:pt x="4251" y="8334"/>
                    <a:pt x="4179" y="8341"/>
                  </a:cubicBezTo>
                  <a:lnTo>
                    <a:pt x="3952" y="8347"/>
                  </a:lnTo>
                  <a:lnTo>
                    <a:pt x="3820" y="8347"/>
                  </a:lnTo>
                  <a:cubicBezTo>
                    <a:pt x="3784" y="8349"/>
                    <a:pt x="3748" y="8351"/>
                    <a:pt x="3713" y="8353"/>
                  </a:cubicBezTo>
                  <a:cubicBezTo>
                    <a:pt x="3654" y="8356"/>
                    <a:pt x="3595" y="8358"/>
                    <a:pt x="3536" y="8359"/>
                  </a:cubicBezTo>
                  <a:lnTo>
                    <a:pt x="3437" y="8315"/>
                  </a:lnTo>
                  <a:lnTo>
                    <a:pt x="3340" y="8305"/>
                  </a:lnTo>
                  <a:lnTo>
                    <a:pt x="3278" y="8335"/>
                  </a:lnTo>
                  <a:lnTo>
                    <a:pt x="3238" y="8407"/>
                  </a:lnTo>
                  <a:lnTo>
                    <a:pt x="3141" y="8472"/>
                  </a:lnTo>
                  <a:lnTo>
                    <a:pt x="3004" y="8506"/>
                  </a:lnTo>
                  <a:lnTo>
                    <a:pt x="2927" y="8536"/>
                  </a:lnTo>
                  <a:cubicBezTo>
                    <a:pt x="2874" y="8552"/>
                    <a:pt x="2823" y="8573"/>
                    <a:pt x="2774" y="8597"/>
                  </a:cubicBezTo>
                  <a:cubicBezTo>
                    <a:pt x="2733" y="8618"/>
                    <a:pt x="2694" y="8641"/>
                    <a:pt x="2657" y="8667"/>
                  </a:cubicBezTo>
                  <a:lnTo>
                    <a:pt x="2544" y="8743"/>
                  </a:lnTo>
                  <a:lnTo>
                    <a:pt x="2433" y="8802"/>
                  </a:lnTo>
                  <a:lnTo>
                    <a:pt x="2405" y="8893"/>
                  </a:lnTo>
                  <a:lnTo>
                    <a:pt x="2385" y="8969"/>
                  </a:lnTo>
                  <a:lnTo>
                    <a:pt x="2357" y="9078"/>
                  </a:lnTo>
                  <a:lnTo>
                    <a:pt x="2344" y="9136"/>
                  </a:lnTo>
                  <a:lnTo>
                    <a:pt x="2316" y="9215"/>
                  </a:lnTo>
                  <a:lnTo>
                    <a:pt x="2250" y="9333"/>
                  </a:lnTo>
                  <a:lnTo>
                    <a:pt x="2132" y="9386"/>
                  </a:lnTo>
                  <a:lnTo>
                    <a:pt x="2070" y="9446"/>
                  </a:lnTo>
                  <a:lnTo>
                    <a:pt x="1927" y="9485"/>
                  </a:lnTo>
                  <a:cubicBezTo>
                    <a:pt x="1902" y="9497"/>
                    <a:pt x="1875" y="9507"/>
                    <a:pt x="1848" y="9515"/>
                  </a:cubicBezTo>
                  <a:cubicBezTo>
                    <a:pt x="1778" y="9536"/>
                    <a:pt x="1706" y="9547"/>
                    <a:pt x="1632" y="9549"/>
                  </a:cubicBezTo>
                  <a:cubicBezTo>
                    <a:pt x="1601" y="9560"/>
                    <a:pt x="1573" y="9576"/>
                    <a:pt x="1550" y="9596"/>
                  </a:cubicBezTo>
                  <a:cubicBezTo>
                    <a:pt x="1510" y="9631"/>
                    <a:pt x="1486" y="9676"/>
                    <a:pt x="1480" y="9724"/>
                  </a:cubicBezTo>
                  <a:lnTo>
                    <a:pt x="1397" y="9805"/>
                  </a:lnTo>
                  <a:cubicBezTo>
                    <a:pt x="1377" y="9829"/>
                    <a:pt x="1353" y="9851"/>
                    <a:pt x="1327" y="9871"/>
                  </a:cubicBezTo>
                  <a:cubicBezTo>
                    <a:pt x="1287" y="9901"/>
                    <a:pt x="1241" y="9925"/>
                    <a:pt x="1201" y="9956"/>
                  </a:cubicBezTo>
                  <a:cubicBezTo>
                    <a:pt x="1138" y="10007"/>
                    <a:pt x="1094" y="10072"/>
                    <a:pt x="1040" y="10130"/>
                  </a:cubicBezTo>
                  <a:cubicBezTo>
                    <a:pt x="1009" y="10164"/>
                    <a:pt x="973" y="10195"/>
                    <a:pt x="935" y="10223"/>
                  </a:cubicBezTo>
                  <a:lnTo>
                    <a:pt x="753" y="10376"/>
                  </a:lnTo>
                  <a:lnTo>
                    <a:pt x="648" y="10441"/>
                  </a:lnTo>
                  <a:lnTo>
                    <a:pt x="578" y="10530"/>
                  </a:lnTo>
                  <a:lnTo>
                    <a:pt x="458" y="10707"/>
                  </a:lnTo>
                  <a:lnTo>
                    <a:pt x="382" y="10802"/>
                  </a:lnTo>
                  <a:lnTo>
                    <a:pt x="333" y="10927"/>
                  </a:lnTo>
                  <a:lnTo>
                    <a:pt x="410" y="10995"/>
                  </a:lnTo>
                  <a:lnTo>
                    <a:pt x="473" y="11120"/>
                  </a:lnTo>
                  <a:lnTo>
                    <a:pt x="480" y="11270"/>
                  </a:lnTo>
                  <a:lnTo>
                    <a:pt x="466" y="11419"/>
                  </a:lnTo>
                  <a:lnTo>
                    <a:pt x="396" y="11530"/>
                  </a:lnTo>
                  <a:lnTo>
                    <a:pt x="349" y="11709"/>
                  </a:lnTo>
                  <a:lnTo>
                    <a:pt x="308" y="11811"/>
                  </a:lnTo>
                  <a:lnTo>
                    <a:pt x="254" y="11891"/>
                  </a:lnTo>
                  <a:cubicBezTo>
                    <a:pt x="227" y="11921"/>
                    <a:pt x="198" y="11951"/>
                    <a:pt x="168" y="11980"/>
                  </a:cubicBezTo>
                  <a:cubicBezTo>
                    <a:pt x="116" y="12030"/>
                    <a:pt x="60" y="12078"/>
                    <a:pt x="0" y="12123"/>
                  </a:cubicBezTo>
                  <a:lnTo>
                    <a:pt x="0" y="12208"/>
                  </a:lnTo>
                  <a:lnTo>
                    <a:pt x="124" y="12302"/>
                  </a:lnTo>
                  <a:lnTo>
                    <a:pt x="173" y="12529"/>
                  </a:lnTo>
                  <a:lnTo>
                    <a:pt x="201" y="12674"/>
                  </a:lnTo>
                  <a:lnTo>
                    <a:pt x="233" y="12738"/>
                  </a:lnTo>
                  <a:lnTo>
                    <a:pt x="280" y="12867"/>
                  </a:lnTo>
                  <a:lnTo>
                    <a:pt x="319" y="12955"/>
                  </a:lnTo>
                  <a:lnTo>
                    <a:pt x="375" y="13042"/>
                  </a:lnTo>
                  <a:lnTo>
                    <a:pt x="416" y="13209"/>
                  </a:lnTo>
                  <a:lnTo>
                    <a:pt x="483" y="13312"/>
                  </a:lnTo>
                  <a:lnTo>
                    <a:pt x="553" y="13407"/>
                  </a:lnTo>
                  <a:lnTo>
                    <a:pt x="685" y="13467"/>
                  </a:lnTo>
                  <a:lnTo>
                    <a:pt x="697" y="13560"/>
                  </a:lnTo>
                  <a:lnTo>
                    <a:pt x="683" y="13628"/>
                  </a:lnTo>
                  <a:lnTo>
                    <a:pt x="708" y="13697"/>
                  </a:lnTo>
                  <a:lnTo>
                    <a:pt x="755" y="13827"/>
                  </a:lnTo>
                  <a:lnTo>
                    <a:pt x="775" y="13921"/>
                  </a:lnTo>
                  <a:lnTo>
                    <a:pt x="887" y="13973"/>
                  </a:lnTo>
                  <a:lnTo>
                    <a:pt x="1070" y="14168"/>
                  </a:lnTo>
                  <a:lnTo>
                    <a:pt x="1119" y="14322"/>
                  </a:lnTo>
                  <a:lnTo>
                    <a:pt x="1210" y="14412"/>
                  </a:lnTo>
                  <a:lnTo>
                    <a:pt x="1326" y="14511"/>
                  </a:lnTo>
                  <a:lnTo>
                    <a:pt x="1500" y="14637"/>
                  </a:lnTo>
                  <a:lnTo>
                    <a:pt x="1661" y="14726"/>
                  </a:lnTo>
                  <a:lnTo>
                    <a:pt x="1870" y="14780"/>
                  </a:lnTo>
                  <a:lnTo>
                    <a:pt x="2000" y="14762"/>
                  </a:lnTo>
                  <a:lnTo>
                    <a:pt x="2176" y="14726"/>
                  </a:lnTo>
                  <a:lnTo>
                    <a:pt x="2450" y="14693"/>
                  </a:lnTo>
                  <a:cubicBezTo>
                    <a:pt x="2546" y="14679"/>
                    <a:pt x="2643" y="14683"/>
                    <a:pt x="2736" y="14704"/>
                  </a:cubicBezTo>
                  <a:cubicBezTo>
                    <a:pt x="2826" y="14725"/>
                    <a:pt x="2910" y="14762"/>
                    <a:pt x="2982" y="14811"/>
                  </a:cubicBezTo>
                  <a:lnTo>
                    <a:pt x="3156" y="14815"/>
                  </a:lnTo>
                  <a:lnTo>
                    <a:pt x="3344" y="14815"/>
                  </a:lnTo>
                  <a:lnTo>
                    <a:pt x="3553" y="14779"/>
                  </a:lnTo>
                  <a:lnTo>
                    <a:pt x="3802" y="14726"/>
                  </a:lnTo>
                  <a:lnTo>
                    <a:pt x="3976" y="14680"/>
                  </a:lnTo>
                  <a:cubicBezTo>
                    <a:pt x="4042" y="14682"/>
                    <a:pt x="4109" y="14679"/>
                    <a:pt x="4175" y="14670"/>
                  </a:cubicBezTo>
                  <a:cubicBezTo>
                    <a:pt x="4231" y="14663"/>
                    <a:pt x="4287" y="14651"/>
                    <a:pt x="4340" y="14636"/>
                  </a:cubicBezTo>
                  <a:cubicBezTo>
                    <a:pt x="4389" y="14640"/>
                    <a:pt x="4438" y="14640"/>
                    <a:pt x="4486" y="14636"/>
                  </a:cubicBezTo>
                  <a:cubicBezTo>
                    <a:pt x="4525" y="14633"/>
                    <a:pt x="4565" y="14627"/>
                    <a:pt x="4603" y="14636"/>
                  </a:cubicBezTo>
                  <a:cubicBezTo>
                    <a:pt x="4642" y="14646"/>
                    <a:pt x="4675" y="14670"/>
                    <a:pt x="4691" y="14702"/>
                  </a:cubicBezTo>
                  <a:lnTo>
                    <a:pt x="4886" y="14776"/>
                  </a:lnTo>
                  <a:lnTo>
                    <a:pt x="4944" y="14899"/>
                  </a:lnTo>
                  <a:lnTo>
                    <a:pt x="5006" y="14964"/>
                  </a:lnTo>
                  <a:lnTo>
                    <a:pt x="5089" y="15071"/>
                  </a:lnTo>
                  <a:lnTo>
                    <a:pt x="5286" y="15130"/>
                  </a:lnTo>
                  <a:lnTo>
                    <a:pt x="5532" y="15138"/>
                  </a:lnTo>
                  <a:lnTo>
                    <a:pt x="5669" y="15099"/>
                  </a:lnTo>
                  <a:lnTo>
                    <a:pt x="5810" y="15111"/>
                  </a:lnTo>
                  <a:lnTo>
                    <a:pt x="5952" y="15169"/>
                  </a:lnTo>
                  <a:lnTo>
                    <a:pt x="6087" y="15248"/>
                  </a:lnTo>
                  <a:lnTo>
                    <a:pt x="6098" y="15379"/>
                  </a:lnTo>
                  <a:lnTo>
                    <a:pt x="6070" y="15469"/>
                  </a:lnTo>
                  <a:lnTo>
                    <a:pt x="6063" y="15574"/>
                  </a:lnTo>
                  <a:lnTo>
                    <a:pt x="6042" y="15695"/>
                  </a:lnTo>
                  <a:lnTo>
                    <a:pt x="5973" y="15778"/>
                  </a:lnTo>
                  <a:lnTo>
                    <a:pt x="6024" y="15907"/>
                  </a:lnTo>
                  <a:lnTo>
                    <a:pt x="6038" y="16048"/>
                  </a:lnTo>
                  <a:lnTo>
                    <a:pt x="5948" y="16122"/>
                  </a:lnTo>
                  <a:lnTo>
                    <a:pt x="5892" y="16211"/>
                  </a:lnTo>
                  <a:lnTo>
                    <a:pt x="5927" y="16344"/>
                  </a:lnTo>
                  <a:lnTo>
                    <a:pt x="6121" y="16481"/>
                  </a:lnTo>
                  <a:lnTo>
                    <a:pt x="6209" y="16630"/>
                  </a:lnTo>
                  <a:lnTo>
                    <a:pt x="6307" y="16725"/>
                  </a:lnTo>
                  <a:lnTo>
                    <a:pt x="6421" y="16792"/>
                  </a:lnTo>
                  <a:lnTo>
                    <a:pt x="6520" y="16894"/>
                  </a:lnTo>
                  <a:cubicBezTo>
                    <a:pt x="6552" y="16929"/>
                    <a:pt x="6583" y="16964"/>
                    <a:pt x="6613" y="17001"/>
                  </a:cubicBezTo>
                  <a:cubicBezTo>
                    <a:pt x="6645" y="17040"/>
                    <a:pt x="6676" y="17080"/>
                    <a:pt x="6706" y="17120"/>
                  </a:cubicBezTo>
                  <a:cubicBezTo>
                    <a:pt x="6719" y="17160"/>
                    <a:pt x="6732" y="17200"/>
                    <a:pt x="6745" y="17239"/>
                  </a:cubicBezTo>
                  <a:cubicBezTo>
                    <a:pt x="6759" y="17282"/>
                    <a:pt x="6772" y="17324"/>
                    <a:pt x="6785" y="17367"/>
                  </a:cubicBezTo>
                  <a:lnTo>
                    <a:pt x="6861" y="17424"/>
                  </a:lnTo>
                  <a:lnTo>
                    <a:pt x="6914" y="17495"/>
                  </a:lnTo>
                  <a:lnTo>
                    <a:pt x="7019" y="17610"/>
                  </a:lnTo>
                  <a:lnTo>
                    <a:pt x="7103" y="17709"/>
                  </a:lnTo>
                  <a:lnTo>
                    <a:pt x="7020" y="17803"/>
                  </a:lnTo>
                  <a:lnTo>
                    <a:pt x="7055" y="17912"/>
                  </a:lnTo>
                  <a:lnTo>
                    <a:pt x="7159" y="18034"/>
                  </a:lnTo>
                  <a:lnTo>
                    <a:pt x="7180" y="18109"/>
                  </a:lnTo>
                  <a:lnTo>
                    <a:pt x="7215" y="18264"/>
                  </a:lnTo>
                  <a:lnTo>
                    <a:pt x="7187" y="18379"/>
                  </a:lnTo>
                  <a:lnTo>
                    <a:pt x="7110" y="18491"/>
                  </a:lnTo>
                  <a:lnTo>
                    <a:pt x="7053" y="18566"/>
                  </a:lnTo>
                  <a:lnTo>
                    <a:pt x="6958" y="18645"/>
                  </a:lnTo>
                  <a:lnTo>
                    <a:pt x="6904" y="18724"/>
                  </a:lnTo>
                  <a:lnTo>
                    <a:pt x="6863" y="18828"/>
                  </a:lnTo>
                  <a:lnTo>
                    <a:pt x="6856" y="18937"/>
                  </a:lnTo>
                  <a:lnTo>
                    <a:pt x="6835" y="19059"/>
                  </a:lnTo>
                  <a:lnTo>
                    <a:pt x="6796" y="19226"/>
                  </a:lnTo>
                  <a:lnTo>
                    <a:pt x="6810" y="19304"/>
                  </a:lnTo>
                  <a:lnTo>
                    <a:pt x="6865" y="19391"/>
                  </a:lnTo>
                  <a:lnTo>
                    <a:pt x="6879" y="19461"/>
                  </a:lnTo>
                  <a:lnTo>
                    <a:pt x="6956" y="19564"/>
                  </a:lnTo>
                  <a:lnTo>
                    <a:pt x="7053" y="19660"/>
                  </a:lnTo>
                  <a:lnTo>
                    <a:pt x="7135" y="19773"/>
                  </a:lnTo>
                  <a:lnTo>
                    <a:pt x="7218" y="19827"/>
                  </a:lnTo>
                  <a:lnTo>
                    <a:pt x="7309" y="19914"/>
                  </a:lnTo>
                  <a:lnTo>
                    <a:pt x="7367" y="19996"/>
                  </a:lnTo>
                  <a:lnTo>
                    <a:pt x="7427" y="20119"/>
                  </a:lnTo>
                  <a:lnTo>
                    <a:pt x="7490" y="20243"/>
                  </a:lnTo>
                  <a:lnTo>
                    <a:pt x="7529" y="20344"/>
                  </a:lnTo>
                  <a:lnTo>
                    <a:pt x="7622" y="20503"/>
                  </a:lnTo>
                  <a:lnTo>
                    <a:pt x="7691" y="20660"/>
                  </a:lnTo>
                  <a:lnTo>
                    <a:pt x="7761" y="20760"/>
                  </a:lnTo>
                  <a:lnTo>
                    <a:pt x="7831" y="20819"/>
                  </a:lnTo>
                  <a:lnTo>
                    <a:pt x="7928" y="20885"/>
                  </a:lnTo>
                  <a:cubicBezTo>
                    <a:pt x="7964" y="20903"/>
                    <a:pt x="8001" y="20920"/>
                    <a:pt x="8037" y="20938"/>
                  </a:cubicBezTo>
                  <a:cubicBezTo>
                    <a:pt x="8088" y="20963"/>
                    <a:pt x="8139" y="20988"/>
                    <a:pt x="8191" y="21012"/>
                  </a:cubicBezTo>
                  <a:lnTo>
                    <a:pt x="8295" y="21078"/>
                  </a:lnTo>
                  <a:lnTo>
                    <a:pt x="8399" y="21173"/>
                  </a:lnTo>
                  <a:lnTo>
                    <a:pt x="8411" y="21314"/>
                  </a:lnTo>
                  <a:lnTo>
                    <a:pt x="8332" y="21342"/>
                  </a:lnTo>
                  <a:lnTo>
                    <a:pt x="8328" y="21451"/>
                  </a:lnTo>
                  <a:lnTo>
                    <a:pt x="8412" y="21499"/>
                  </a:lnTo>
                  <a:lnTo>
                    <a:pt x="8560" y="21539"/>
                  </a:lnTo>
                  <a:lnTo>
                    <a:pt x="8774" y="21600"/>
                  </a:lnTo>
                  <a:lnTo>
                    <a:pt x="8862" y="21576"/>
                  </a:lnTo>
                  <a:lnTo>
                    <a:pt x="8961" y="21547"/>
                  </a:lnTo>
                  <a:lnTo>
                    <a:pt x="9243" y="21529"/>
                  </a:lnTo>
                  <a:lnTo>
                    <a:pt x="9498" y="21517"/>
                  </a:lnTo>
                  <a:lnTo>
                    <a:pt x="9692" y="21483"/>
                  </a:lnTo>
                  <a:lnTo>
                    <a:pt x="9881" y="21447"/>
                  </a:lnTo>
                  <a:lnTo>
                    <a:pt x="10078" y="21419"/>
                  </a:lnTo>
                  <a:cubicBezTo>
                    <a:pt x="10139" y="21407"/>
                    <a:pt x="10198" y="21389"/>
                    <a:pt x="10255" y="21368"/>
                  </a:cubicBezTo>
                  <a:cubicBezTo>
                    <a:pt x="10310" y="21346"/>
                    <a:pt x="10363" y="21321"/>
                    <a:pt x="10413" y="21292"/>
                  </a:cubicBezTo>
                  <a:lnTo>
                    <a:pt x="10545" y="21208"/>
                  </a:lnTo>
                  <a:lnTo>
                    <a:pt x="10773" y="21131"/>
                  </a:lnTo>
                  <a:lnTo>
                    <a:pt x="10928" y="21033"/>
                  </a:lnTo>
                  <a:lnTo>
                    <a:pt x="11037" y="20942"/>
                  </a:lnTo>
                  <a:lnTo>
                    <a:pt x="11127" y="20799"/>
                  </a:lnTo>
                  <a:lnTo>
                    <a:pt x="11259" y="20775"/>
                  </a:lnTo>
                  <a:lnTo>
                    <a:pt x="11371" y="20680"/>
                  </a:lnTo>
                  <a:lnTo>
                    <a:pt x="11426" y="20596"/>
                  </a:lnTo>
                  <a:lnTo>
                    <a:pt x="11538" y="20483"/>
                  </a:lnTo>
                  <a:lnTo>
                    <a:pt x="11538" y="20378"/>
                  </a:lnTo>
                  <a:lnTo>
                    <a:pt x="11540" y="20300"/>
                  </a:lnTo>
                  <a:lnTo>
                    <a:pt x="11630" y="20265"/>
                  </a:lnTo>
                  <a:lnTo>
                    <a:pt x="11965" y="20190"/>
                  </a:lnTo>
                  <a:lnTo>
                    <a:pt x="12132" y="20102"/>
                  </a:lnTo>
                  <a:lnTo>
                    <a:pt x="12222" y="19905"/>
                  </a:lnTo>
                  <a:lnTo>
                    <a:pt x="12208" y="19724"/>
                  </a:lnTo>
                  <a:lnTo>
                    <a:pt x="12064" y="19533"/>
                  </a:lnTo>
                  <a:lnTo>
                    <a:pt x="12222" y="19388"/>
                  </a:lnTo>
                  <a:cubicBezTo>
                    <a:pt x="12277" y="19340"/>
                    <a:pt x="12336" y="19297"/>
                    <a:pt x="12399" y="19258"/>
                  </a:cubicBezTo>
                  <a:cubicBezTo>
                    <a:pt x="12502" y="19195"/>
                    <a:pt x="12616" y="19146"/>
                    <a:pt x="12736" y="19111"/>
                  </a:cubicBezTo>
                  <a:lnTo>
                    <a:pt x="12833" y="19025"/>
                  </a:lnTo>
                  <a:lnTo>
                    <a:pt x="13049" y="18896"/>
                  </a:lnTo>
                  <a:lnTo>
                    <a:pt x="13133" y="18843"/>
                  </a:lnTo>
                  <a:cubicBezTo>
                    <a:pt x="13215" y="18829"/>
                    <a:pt x="13288" y="18789"/>
                    <a:pt x="13337" y="18731"/>
                  </a:cubicBezTo>
                  <a:cubicBezTo>
                    <a:pt x="13391" y="18668"/>
                    <a:pt x="13412" y="18589"/>
                    <a:pt x="13395" y="18513"/>
                  </a:cubicBezTo>
                  <a:cubicBezTo>
                    <a:pt x="13389" y="18441"/>
                    <a:pt x="13395" y="18368"/>
                    <a:pt x="13414" y="18298"/>
                  </a:cubicBezTo>
                  <a:cubicBezTo>
                    <a:pt x="13434" y="18225"/>
                    <a:pt x="13466" y="18155"/>
                    <a:pt x="13490" y="18083"/>
                  </a:cubicBezTo>
                  <a:cubicBezTo>
                    <a:pt x="13516" y="18007"/>
                    <a:pt x="13531" y="17928"/>
                    <a:pt x="13544" y="17849"/>
                  </a:cubicBezTo>
                  <a:cubicBezTo>
                    <a:pt x="13552" y="17798"/>
                    <a:pt x="13559" y="17748"/>
                    <a:pt x="13564" y="17697"/>
                  </a:cubicBezTo>
                  <a:lnTo>
                    <a:pt x="13484" y="17640"/>
                  </a:lnTo>
                  <a:lnTo>
                    <a:pt x="13410" y="17599"/>
                  </a:lnTo>
                  <a:lnTo>
                    <a:pt x="13365" y="17438"/>
                  </a:lnTo>
                  <a:lnTo>
                    <a:pt x="13332" y="17341"/>
                  </a:lnTo>
                  <a:lnTo>
                    <a:pt x="13444" y="17289"/>
                  </a:lnTo>
                  <a:cubicBezTo>
                    <a:pt x="13492" y="17270"/>
                    <a:pt x="13494" y="17212"/>
                    <a:pt x="13449" y="17190"/>
                  </a:cubicBezTo>
                  <a:cubicBezTo>
                    <a:pt x="13413" y="17172"/>
                    <a:pt x="13369" y="17192"/>
                    <a:pt x="13330" y="17184"/>
                  </a:cubicBezTo>
                  <a:cubicBezTo>
                    <a:pt x="13251" y="17167"/>
                    <a:pt x="13235" y="17077"/>
                    <a:pt x="13305" y="17040"/>
                  </a:cubicBezTo>
                  <a:lnTo>
                    <a:pt x="13377" y="16965"/>
                  </a:lnTo>
                  <a:lnTo>
                    <a:pt x="13404" y="16860"/>
                  </a:lnTo>
                  <a:lnTo>
                    <a:pt x="13323" y="16836"/>
                  </a:lnTo>
                  <a:lnTo>
                    <a:pt x="13307" y="16707"/>
                  </a:lnTo>
                  <a:lnTo>
                    <a:pt x="13395" y="16562"/>
                  </a:lnTo>
                  <a:cubicBezTo>
                    <a:pt x="13439" y="16525"/>
                    <a:pt x="13477" y="16485"/>
                    <a:pt x="13511" y="16441"/>
                  </a:cubicBezTo>
                  <a:cubicBezTo>
                    <a:pt x="13539" y="16405"/>
                    <a:pt x="13563" y="16367"/>
                    <a:pt x="13583" y="16327"/>
                  </a:cubicBezTo>
                  <a:lnTo>
                    <a:pt x="13647" y="16228"/>
                  </a:lnTo>
                  <a:lnTo>
                    <a:pt x="13754" y="16125"/>
                  </a:lnTo>
                  <a:lnTo>
                    <a:pt x="13863" y="16006"/>
                  </a:lnTo>
                  <a:lnTo>
                    <a:pt x="13956" y="15887"/>
                  </a:lnTo>
                  <a:lnTo>
                    <a:pt x="14083" y="15678"/>
                  </a:lnTo>
                  <a:lnTo>
                    <a:pt x="14215" y="15532"/>
                  </a:lnTo>
                  <a:lnTo>
                    <a:pt x="14331" y="15359"/>
                  </a:lnTo>
                  <a:lnTo>
                    <a:pt x="14422" y="15283"/>
                  </a:lnTo>
                  <a:lnTo>
                    <a:pt x="14547" y="15206"/>
                  </a:lnTo>
                  <a:lnTo>
                    <a:pt x="14658" y="15122"/>
                  </a:lnTo>
                  <a:lnTo>
                    <a:pt x="14749" y="15045"/>
                  </a:lnTo>
                  <a:cubicBezTo>
                    <a:pt x="14775" y="15011"/>
                    <a:pt x="14803" y="14978"/>
                    <a:pt x="14832" y="14946"/>
                  </a:cubicBezTo>
                  <a:cubicBezTo>
                    <a:pt x="14875" y="14898"/>
                    <a:pt x="14921" y="14853"/>
                    <a:pt x="14969" y="14810"/>
                  </a:cubicBezTo>
                  <a:lnTo>
                    <a:pt x="15034" y="14723"/>
                  </a:lnTo>
                  <a:lnTo>
                    <a:pt x="15111" y="14567"/>
                  </a:lnTo>
                  <a:lnTo>
                    <a:pt x="15245" y="14434"/>
                  </a:lnTo>
                  <a:lnTo>
                    <a:pt x="15334" y="14263"/>
                  </a:lnTo>
                  <a:lnTo>
                    <a:pt x="15369" y="14175"/>
                  </a:lnTo>
                  <a:lnTo>
                    <a:pt x="15399" y="13980"/>
                  </a:lnTo>
                  <a:lnTo>
                    <a:pt x="15468" y="13887"/>
                  </a:lnTo>
                  <a:lnTo>
                    <a:pt x="15512" y="13797"/>
                  </a:lnTo>
                  <a:lnTo>
                    <a:pt x="15540" y="13670"/>
                  </a:lnTo>
                  <a:lnTo>
                    <a:pt x="15603" y="13529"/>
                  </a:lnTo>
                  <a:lnTo>
                    <a:pt x="15624" y="13405"/>
                  </a:lnTo>
                  <a:lnTo>
                    <a:pt x="15644" y="13286"/>
                  </a:lnTo>
                  <a:lnTo>
                    <a:pt x="15703" y="13151"/>
                  </a:lnTo>
                  <a:lnTo>
                    <a:pt x="15782" y="13105"/>
                  </a:lnTo>
                  <a:lnTo>
                    <a:pt x="15782" y="13024"/>
                  </a:lnTo>
                  <a:lnTo>
                    <a:pt x="15719" y="12970"/>
                  </a:lnTo>
                  <a:lnTo>
                    <a:pt x="15719" y="12813"/>
                  </a:lnTo>
                  <a:lnTo>
                    <a:pt x="15642" y="12729"/>
                  </a:lnTo>
                  <a:lnTo>
                    <a:pt x="15508" y="12829"/>
                  </a:lnTo>
                  <a:lnTo>
                    <a:pt x="15376" y="12932"/>
                  </a:lnTo>
                  <a:lnTo>
                    <a:pt x="15128" y="13010"/>
                  </a:lnTo>
                  <a:lnTo>
                    <a:pt x="14926" y="13081"/>
                  </a:lnTo>
                  <a:lnTo>
                    <a:pt x="14626" y="13196"/>
                  </a:lnTo>
                  <a:lnTo>
                    <a:pt x="14417" y="13304"/>
                  </a:lnTo>
                  <a:lnTo>
                    <a:pt x="14322" y="13326"/>
                  </a:lnTo>
                  <a:lnTo>
                    <a:pt x="14218" y="13248"/>
                  </a:lnTo>
                  <a:lnTo>
                    <a:pt x="14088" y="13195"/>
                  </a:lnTo>
                  <a:cubicBezTo>
                    <a:pt x="14049" y="13191"/>
                    <a:pt x="14016" y="13167"/>
                    <a:pt x="14004" y="13135"/>
                  </a:cubicBezTo>
                  <a:cubicBezTo>
                    <a:pt x="13989" y="13092"/>
                    <a:pt x="14013" y="13046"/>
                    <a:pt x="14060" y="13028"/>
                  </a:cubicBezTo>
                  <a:lnTo>
                    <a:pt x="13953" y="12912"/>
                  </a:lnTo>
                  <a:lnTo>
                    <a:pt x="13847" y="12751"/>
                  </a:lnTo>
                  <a:lnTo>
                    <a:pt x="13722" y="12663"/>
                  </a:lnTo>
                  <a:lnTo>
                    <a:pt x="13589" y="12573"/>
                  </a:lnTo>
                  <a:lnTo>
                    <a:pt x="13452" y="12520"/>
                  </a:lnTo>
                  <a:lnTo>
                    <a:pt x="13323" y="12478"/>
                  </a:lnTo>
                  <a:lnTo>
                    <a:pt x="13177" y="12401"/>
                  </a:lnTo>
                  <a:lnTo>
                    <a:pt x="13066" y="12299"/>
                  </a:lnTo>
                  <a:cubicBezTo>
                    <a:pt x="13045" y="12248"/>
                    <a:pt x="13029" y="12197"/>
                    <a:pt x="13017" y="12144"/>
                  </a:cubicBezTo>
                  <a:cubicBezTo>
                    <a:pt x="13004" y="12083"/>
                    <a:pt x="12997" y="12021"/>
                    <a:pt x="12996" y="11959"/>
                  </a:cubicBezTo>
                  <a:lnTo>
                    <a:pt x="12850" y="11861"/>
                  </a:lnTo>
                  <a:cubicBezTo>
                    <a:pt x="12771" y="11862"/>
                    <a:pt x="12694" y="11839"/>
                    <a:pt x="12634" y="11796"/>
                  </a:cubicBezTo>
                  <a:cubicBezTo>
                    <a:pt x="12590" y="11764"/>
                    <a:pt x="12556" y="11723"/>
                    <a:pt x="12536" y="11676"/>
                  </a:cubicBezTo>
                  <a:cubicBezTo>
                    <a:pt x="12545" y="11622"/>
                    <a:pt x="12543" y="11567"/>
                    <a:pt x="12529" y="11513"/>
                  </a:cubicBezTo>
                  <a:cubicBezTo>
                    <a:pt x="12514" y="11452"/>
                    <a:pt x="12485" y="11394"/>
                    <a:pt x="12443" y="11342"/>
                  </a:cubicBezTo>
                  <a:lnTo>
                    <a:pt x="12404" y="11183"/>
                  </a:lnTo>
                  <a:lnTo>
                    <a:pt x="12320" y="11060"/>
                  </a:lnTo>
                  <a:lnTo>
                    <a:pt x="12181" y="11006"/>
                  </a:lnTo>
                  <a:lnTo>
                    <a:pt x="12097" y="10895"/>
                  </a:lnTo>
                  <a:lnTo>
                    <a:pt x="12076" y="10795"/>
                  </a:lnTo>
                  <a:lnTo>
                    <a:pt x="12058" y="10717"/>
                  </a:lnTo>
                  <a:lnTo>
                    <a:pt x="11912" y="10592"/>
                  </a:lnTo>
                  <a:lnTo>
                    <a:pt x="11870" y="10453"/>
                  </a:lnTo>
                  <a:cubicBezTo>
                    <a:pt x="11816" y="10428"/>
                    <a:pt x="11770" y="10392"/>
                    <a:pt x="11737" y="10348"/>
                  </a:cubicBezTo>
                  <a:cubicBezTo>
                    <a:pt x="11701" y="10299"/>
                    <a:pt x="11681" y="10244"/>
                    <a:pt x="11680" y="10187"/>
                  </a:cubicBezTo>
                  <a:lnTo>
                    <a:pt x="11582" y="10089"/>
                  </a:lnTo>
                  <a:lnTo>
                    <a:pt x="11577" y="9990"/>
                  </a:lnTo>
                  <a:lnTo>
                    <a:pt x="11682" y="9988"/>
                  </a:lnTo>
                  <a:lnTo>
                    <a:pt x="11822" y="10005"/>
                  </a:lnTo>
                  <a:lnTo>
                    <a:pt x="11857" y="10107"/>
                  </a:lnTo>
                  <a:cubicBezTo>
                    <a:pt x="11892" y="10137"/>
                    <a:pt x="11924" y="10169"/>
                    <a:pt x="11952" y="10204"/>
                  </a:cubicBezTo>
                  <a:cubicBezTo>
                    <a:pt x="11984" y="10243"/>
                    <a:pt x="12011" y="10284"/>
                    <a:pt x="12033" y="10327"/>
                  </a:cubicBezTo>
                  <a:lnTo>
                    <a:pt x="12107" y="10448"/>
                  </a:lnTo>
                  <a:lnTo>
                    <a:pt x="12190" y="10466"/>
                  </a:lnTo>
                  <a:lnTo>
                    <a:pt x="12302" y="10490"/>
                  </a:lnTo>
                  <a:lnTo>
                    <a:pt x="12288" y="10552"/>
                  </a:lnTo>
                  <a:lnTo>
                    <a:pt x="12346" y="10643"/>
                  </a:lnTo>
                  <a:lnTo>
                    <a:pt x="12453" y="10707"/>
                  </a:lnTo>
                  <a:lnTo>
                    <a:pt x="12564" y="10784"/>
                  </a:lnTo>
                  <a:lnTo>
                    <a:pt x="12639" y="10849"/>
                  </a:lnTo>
                  <a:lnTo>
                    <a:pt x="12732" y="10970"/>
                  </a:lnTo>
                  <a:lnTo>
                    <a:pt x="12776" y="11042"/>
                  </a:lnTo>
                  <a:lnTo>
                    <a:pt x="12743" y="11139"/>
                  </a:lnTo>
                  <a:cubicBezTo>
                    <a:pt x="12780" y="11179"/>
                    <a:pt x="12810" y="11223"/>
                    <a:pt x="12832" y="11271"/>
                  </a:cubicBezTo>
                  <a:cubicBezTo>
                    <a:pt x="12849" y="11309"/>
                    <a:pt x="12860" y="11349"/>
                    <a:pt x="12866" y="11389"/>
                  </a:cubicBezTo>
                  <a:lnTo>
                    <a:pt x="12919" y="11475"/>
                  </a:lnTo>
                  <a:lnTo>
                    <a:pt x="13231" y="11526"/>
                  </a:lnTo>
                  <a:cubicBezTo>
                    <a:pt x="13260" y="11543"/>
                    <a:pt x="13286" y="11563"/>
                    <a:pt x="13307" y="11586"/>
                  </a:cubicBezTo>
                  <a:cubicBezTo>
                    <a:pt x="13362" y="11644"/>
                    <a:pt x="13388" y="11719"/>
                    <a:pt x="13379" y="11793"/>
                  </a:cubicBezTo>
                  <a:lnTo>
                    <a:pt x="13482" y="11890"/>
                  </a:lnTo>
                  <a:lnTo>
                    <a:pt x="13644" y="11964"/>
                  </a:lnTo>
                  <a:lnTo>
                    <a:pt x="13642" y="12054"/>
                  </a:lnTo>
                  <a:lnTo>
                    <a:pt x="13698" y="12117"/>
                  </a:lnTo>
                  <a:cubicBezTo>
                    <a:pt x="13732" y="12133"/>
                    <a:pt x="13759" y="12158"/>
                    <a:pt x="13774" y="12189"/>
                  </a:cubicBezTo>
                  <a:cubicBezTo>
                    <a:pt x="13793" y="12226"/>
                    <a:pt x="13793" y="12267"/>
                    <a:pt x="13774" y="12304"/>
                  </a:cubicBezTo>
                  <a:lnTo>
                    <a:pt x="13767" y="12471"/>
                  </a:lnTo>
                  <a:lnTo>
                    <a:pt x="13870" y="12549"/>
                  </a:lnTo>
                  <a:lnTo>
                    <a:pt x="13953" y="12719"/>
                  </a:lnTo>
                  <a:lnTo>
                    <a:pt x="14002" y="12795"/>
                  </a:lnTo>
                  <a:lnTo>
                    <a:pt x="14123" y="12910"/>
                  </a:lnTo>
                  <a:lnTo>
                    <a:pt x="14237" y="12960"/>
                  </a:lnTo>
                  <a:lnTo>
                    <a:pt x="14376" y="12900"/>
                  </a:lnTo>
                  <a:cubicBezTo>
                    <a:pt x="14424" y="12869"/>
                    <a:pt x="14469" y="12836"/>
                    <a:pt x="14511" y="12800"/>
                  </a:cubicBezTo>
                  <a:cubicBezTo>
                    <a:pt x="14544" y="12773"/>
                    <a:pt x="14575" y="12743"/>
                    <a:pt x="14604" y="12713"/>
                  </a:cubicBezTo>
                  <a:lnTo>
                    <a:pt x="14756" y="12654"/>
                  </a:lnTo>
                  <a:lnTo>
                    <a:pt x="14928" y="12568"/>
                  </a:lnTo>
                  <a:lnTo>
                    <a:pt x="15009" y="12546"/>
                  </a:lnTo>
                  <a:lnTo>
                    <a:pt x="15130" y="12506"/>
                  </a:lnTo>
                  <a:lnTo>
                    <a:pt x="15206" y="12391"/>
                  </a:lnTo>
                  <a:lnTo>
                    <a:pt x="15276" y="12316"/>
                  </a:lnTo>
                  <a:cubicBezTo>
                    <a:pt x="15323" y="12292"/>
                    <a:pt x="15370" y="12270"/>
                    <a:pt x="15418" y="12248"/>
                  </a:cubicBezTo>
                  <a:cubicBezTo>
                    <a:pt x="15460" y="12229"/>
                    <a:pt x="15504" y="12211"/>
                    <a:pt x="15543" y="12187"/>
                  </a:cubicBezTo>
                  <a:cubicBezTo>
                    <a:pt x="15594" y="12156"/>
                    <a:pt x="15638" y="12117"/>
                    <a:pt x="15671" y="12071"/>
                  </a:cubicBezTo>
                  <a:lnTo>
                    <a:pt x="15750" y="11926"/>
                  </a:lnTo>
                  <a:cubicBezTo>
                    <a:pt x="15753" y="11891"/>
                    <a:pt x="15766" y="11857"/>
                    <a:pt x="15787" y="11827"/>
                  </a:cubicBezTo>
                  <a:cubicBezTo>
                    <a:pt x="15824" y="11774"/>
                    <a:pt x="15884" y="11736"/>
                    <a:pt x="15954" y="11721"/>
                  </a:cubicBezTo>
                  <a:lnTo>
                    <a:pt x="16135" y="11648"/>
                  </a:lnTo>
                  <a:lnTo>
                    <a:pt x="16184" y="11596"/>
                  </a:lnTo>
                  <a:lnTo>
                    <a:pt x="16326" y="11472"/>
                  </a:lnTo>
                  <a:lnTo>
                    <a:pt x="16424" y="11273"/>
                  </a:lnTo>
                  <a:lnTo>
                    <a:pt x="16459" y="11212"/>
                  </a:lnTo>
                  <a:lnTo>
                    <a:pt x="16549" y="11104"/>
                  </a:lnTo>
                  <a:lnTo>
                    <a:pt x="16612" y="11039"/>
                  </a:lnTo>
                  <a:lnTo>
                    <a:pt x="16612" y="10909"/>
                  </a:lnTo>
                  <a:cubicBezTo>
                    <a:pt x="16590" y="10860"/>
                    <a:pt x="16593" y="10804"/>
                    <a:pt x="16619" y="10756"/>
                  </a:cubicBezTo>
                  <a:cubicBezTo>
                    <a:pt x="16650" y="10702"/>
                    <a:pt x="16708" y="10662"/>
                    <a:pt x="16777" y="10649"/>
                  </a:cubicBezTo>
                  <a:cubicBezTo>
                    <a:pt x="16783" y="10610"/>
                    <a:pt x="16787" y="10571"/>
                    <a:pt x="16790" y="10532"/>
                  </a:cubicBezTo>
                  <a:cubicBezTo>
                    <a:pt x="16795" y="10462"/>
                    <a:pt x="16795" y="10392"/>
                    <a:pt x="16790" y="10322"/>
                  </a:cubicBezTo>
                  <a:cubicBezTo>
                    <a:pt x="16776" y="10273"/>
                    <a:pt x="16757" y="10225"/>
                    <a:pt x="16734" y="10178"/>
                  </a:cubicBezTo>
                  <a:cubicBezTo>
                    <a:pt x="16713" y="10133"/>
                    <a:pt x="16687" y="10090"/>
                    <a:pt x="16658" y="10047"/>
                  </a:cubicBezTo>
                  <a:lnTo>
                    <a:pt x="16533" y="9988"/>
                  </a:lnTo>
                  <a:lnTo>
                    <a:pt x="16362" y="9964"/>
                  </a:lnTo>
                  <a:lnTo>
                    <a:pt x="16190" y="9940"/>
                  </a:lnTo>
                  <a:lnTo>
                    <a:pt x="16054" y="9888"/>
                  </a:lnTo>
                  <a:cubicBezTo>
                    <a:pt x="16024" y="9853"/>
                    <a:pt x="16002" y="9812"/>
                    <a:pt x="15991" y="9769"/>
                  </a:cubicBezTo>
                  <a:cubicBezTo>
                    <a:pt x="15979" y="9722"/>
                    <a:pt x="15979" y="9673"/>
                    <a:pt x="15991" y="9626"/>
                  </a:cubicBezTo>
                  <a:lnTo>
                    <a:pt x="15899" y="9555"/>
                  </a:lnTo>
                  <a:lnTo>
                    <a:pt x="15857" y="9636"/>
                  </a:lnTo>
                  <a:lnTo>
                    <a:pt x="15774" y="9779"/>
                  </a:lnTo>
                  <a:lnTo>
                    <a:pt x="15755" y="9882"/>
                  </a:lnTo>
                  <a:lnTo>
                    <a:pt x="15658" y="10007"/>
                  </a:lnTo>
                  <a:lnTo>
                    <a:pt x="15598" y="10084"/>
                  </a:lnTo>
                  <a:lnTo>
                    <a:pt x="15443" y="10108"/>
                  </a:lnTo>
                  <a:lnTo>
                    <a:pt x="15269" y="10186"/>
                  </a:lnTo>
                  <a:lnTo>
                    <a:pt x="15195" y="10142"/>
                  </a:lnTo>
                  <a:lnTo>
                    <a:pt x="15195" y="9965"/>
                  </a:lnTo>
                  <a:lnTo>
                    <a:pt x="15134" y="9832"/>
                  </a:lnTo>
                  <a:cubicBezTo>
                    <a:pt x="15112" y="9793"/>
                    <a:pt x="15056" y="9779"/>
                    <a:pt x="15014" y="9802"/>
                  </a:cubicBezTo>
                  <a:cubicBezTo>
                    <a:pt x="14974" y="9823"/>
                    <a:pt x="14962" y="9867"/>
                    <a:pt x="14986" y="9901"/>
                  </a:cubicBezTo>
                  <a:lnTo>
                    <a:pt x="14819" y="9829"/>
                  </a:lnTo>
                  <a:lnTo>
                    <a:pt x="14745" y="9752"/>
                  </a:lnTo>
                  <a:lnTo>
                    <a:pt x="14678" y="9694"/>
                  </a:lnTo>
                  <a:lnTo>
                    <a:pt x="14569" y="9603"/>
                  </a:lnTo>
                  <a:cubicBezTo>
                    <a:pt x="14534" y="9568"/>
                    <a:pt x="14500" y="9534"/>
                    <a:pt x="14464" y="9501"/>
                  </a:cubicBezTo>
                  <a:cubicBezTo>
                    <a:pt x="14409" y="9449"/>
                    <a:pt x="14352" y="9399"/>
                    <a:pt x="14294" y="9350"/>
                  </a:cubicBezTo>
                  <a:lnTo>
                    <a:pt x="14320" y="9280"/>
                  </a:lnTo>
                  <a:lnTo>
                    <a:pt x="14403" y="9173"/>
                  </a:lnTo>
                  <a:cubicBezTo>
                    <a:pt x="14427" y="9155"/>
                    <a:pt x="14454" y="9141"/>
                    <a:pt x="14484" y="9132"/>
                  </a:cubicBezTo>
                  <a:cubicBezTo>
                    <a:pt x="14532" y="9116"/>
                    <a:pt x="14585" y="9113"/>
                    <a:pt x="14635" y="9124"/>
                  </a:cubicBezTo>
                  <a:lnTo>
                    <a:pt x="14751" y="9291"/>
                  </a:lnTo>
                  <a:lnTo>
                    <a:pt x="14825" y="9444"/>
                  </a:lnTo>
                  <a:cubicBezTo>
                    <a:pt x="14851" y="9488"/>
                    <a:pt x="14907" y="9515"/>
                    <a:pt x="14964" y="9509"/>
                  </a:cubicBezTo>
                  <a:cubicBezTo>
                    <a:pt x="15020" y="9505"/>
                    <a:pt x="15070" y="9471"/>
                    <a:pt x="15125" y="9482"/>
                  </a:cubicBezTo>
                  <a:cubicBezTo>
                    <a:pt x="15190" y="9495"/>
                    <a:pt x="15214" y="9559"/>
                    <a:pt x="15262" y="9597"/>
                  </a:cubicBezTo>
                  <a:cubicBezTo>
                    <a:pt x="15304" y="9631"/>
                    <a:pt x="15364" y="9644"/>
                    <a:pt x="15420" y="9631"/>
                  </a:cubicBezTo>
                  <a:cubicBezTo>
                    <a:pt x="15457" y="9651"/>
                    <a:pt x="15500" y="9661"/>
                    <a:pt x="15544" y="9661"/>
                  </a:cubicBezTo>
                  <a:cubicBezTo>
                    <a:pt x="15611" y="9660"/>
                    <a:pt x="15674" y="9635"/>
                    <a:pt x="15719" y="9593"/>
                  </a:cubicBezTo>
                  <a:lnTo>
                    <a:pt x="15916" y="9456"/>
                  </a:lnTo>
                  <a:lnTo>
                    <a:pt x="16026" y="9546"/>
                  </a:lnTo>
                  <a:lnTo>
                    <a:pt x="16068" y="9656"/>
                  </a:lnTo>
                  <a:cubicBezTo>
                    <a:pt x="16082" y="9678"/>
                    <a:pt x="16104" y="9697"/>
                    <a:pt x="16130" y="9709"/>
                  </a:cubicBezTo>
                  <a:cubicBezTo>
                    <a:pt x="16190" y="9737"/>
                    <a:pt x="16263" y="9732"/>
                    <a:pt x="16316" y="9697"/>
                  </a:cubicBezTo>
                  <a:lnTo>
                    <a:pt x="16630" y="9655"/>
                  </a:lnTo>
                  <a:lnTo>
                    <a:pt x="16941" y="9655"/>
                  </a:lnTo>
                  <a:lnTo>
                    <a:pt x="17083" y="9562"/>
                  </a:lnTo>
                  <a:lnTo>
                    <a:pt x="17175" y="9482"/>
                  </a:lnTo>
                  <a:lnTo>
                    <a:pt x="17273" y="9434"/>
                  </a:lnTo>
                  <a:lnTo>
                    <a:pt x="17419" y="9407"/>
                  </a:lnTo>
                  <a:lnTo>
                    <a:pt x="17492" y="9349"/>
                  </a:lnTo>
                  <a:lnTo>
                    <a:pt x="17575" y="9290"/>
                  </a:lnTo>
                  <a:lnTo>
                    <a:pt x="17773" y="9447"/>
                  </a:lnTo>
                  <a:lnTo>
                    <a:pt x="17828" y="9554"/>
                  </a:lnTo>
                  <a:lnTo>
                    <a:pt x="17963" y="9559"/>
                  </a:lnTo>
                  <a:lnTo>
                    <a:pt x="18053" y="9619"/>
                  </a:lnTo>
                  <a:lnTo>
                    <a:pt x="18132" y="9664"/>
                  </a:lnTo>
                  <a:lnTo>
                    <a:pt x="18166" y="9736"/>
                  </a:lnTo>
                  <a:lnTo>
                    <a:pt x="18250" y="9865"/>
                  </a:lnTo>
                  <a:cubicBezTo>
                    <a:pt x="18289" y="9892"/>
                    <a:pt x="18332" y="9916"/>
                    <a:pt x="18378" y="9934"/>
                  </a:cubicBezTo>
                  <a:cubicBezTo>
                    <a:pt x="18424" y="9954"/>
                    <a:pt x="18473" y="9968"/>
                    <a:pt x="18524" y="9976"/>
                  </a:cubicBezTo>
                  <a:lnTo>
                    <a:pt x="18625" y="9960"/>
                  </a:lnTo>
                  <a:lnTo>
                    <a:pt x="18678" y="9824"/>
                  </a:lnTo>
                  <a:lnTo>
                    <a:pt x="18754" y="9790"/>
                  </a:lnTo>
                  <a:lnTo>
                    <a:pt x="18868" y="9878"/>
                  </a:lnTo>
                  <a:lnTo>
                    <a:pt x="18977" y="9979"/>
                  </a:lnTo>
                  <a:lnTo>
                    <a:pt x="19105" y="10083"/>
                  </a:lnTo>
                  <a:lnTo>
                    <a:pt x="19040" y="10248"/>
                  </a:lnTo>
                  <a:cubicBezTo>
                    <a:pt x="19058" y="10308"/>
                    <a:pt x="19087" y="10365"/>
                    <a:pt x="19126" y="10417"/>
                  </a:cubicBezTo>
                  <a:cubicBezTo>
                    <a:pt x="19157" y="10460"/>
                    <a:pt x="19195" y="10498"/>
                    <a:pt x="19237" y="10533"/>
                  </a:cubicBezTo>
                  <a:lnTo>
                    <a:pt x="19244" y="10664"/>
                  </a:lnTo>
                  <a:lnTo>
                    <a:pt x="19244" y="10732"/>
                  </a:lnTo>
                  <a:cubicBezTo>
                    <a:pt x="19267" y="10788"/>
                    <a:pt x="19300" y="10842"/>
                    <a:pt x="19344" y="10889"/>
                  </a:cubicBezTo>
                  <a:cubicBezTo>
                    <a:pt x="19384" y="10931"/>
                    <a:pt x="19431" y="10968"/>
                    <a:pt x="19483" y="10998"/>
                  </a:cubicBezTo>
                  <a:lnTo>
                    <a:pt x="19465" y="11121"/>
                  </a:lnTo>
                  <a:lnTo>
                    <a:pt x="19506" y="11185"/>
                  </a:lnTo>
                  <a:lnTo>
                    <a:pt x="19609" y="11302"/>
                  </a:lnTo>
                  <a:lnTo>
                    <a:pt x="19706" y="11394"/>
                  </a:lnTo>
                  <a:lnTo>
                    <a:pt x="19653" y="11497"/>
                  </a:lnTo>
                  <a:lnTo>
                    <a:pt x="19713" y="11664"/>
                  </a:lnTo>
                  <a:lnTo>
                    <a:pt x="19871" y="11758"/>
                  </a:lnTo>
                  <a:lnTo>
                    <a:pt x="19913" y="11879"/>
                  </a:lnTo>
                  <a:lnTo>
                    <a:pt x="19978" y="11976"/>
                  </a:lnTo>
                  <a:lnTo>
                    <a:pt x="20040" y="12068"/>
                  </a:lnTo>
                  <a:lnTo>
                    <a:pt x="20119" y="12068"/>
                  </a:lnTo>
                  <a:cubicBezTo>
                    <a:pt x="20170" y="12032"/>
                    <a:pt x="20209" y="11985"/>
                    <a:pt x="20231" y="11932"/>
                  </a:cubicBezTo>
                  <a:cubicBezTo>
                    <a:pt x="20248" y="11891"/>
                    <a:pt x="20254" y="11847"/>
                    <a:pt x="20249" y="11803"/>
                  </a:cubicBezTo>
                  <a:lnTo>
                    <a:pt x="20328" y="11711"/>
                  </a:lnTo>
                  <a:lnTo>
                    <a:pt x="20371" y="11792"/>
                  </a:lnTo>
                  <a:lnTo>
                    <a:pt x="20371" y="11953"/>
                  </a:lnTo>
                  <a:lnTo>
                    <a:pt x="20357" y="12045"/>
                  </a:lnTo>
                  <a:lnTo>
                    <a:pt x="20362" y="12250"/>
                  </a:lnTo>
                  <a:lnTo>
                    <a:pt x="20415" y="12325"/>
                  </a:lnTo>
                  <a:cubicBezTo>
                    <a:pt x="20440" y="12352"/>
                    <a:pt x="20481" y="12364"/>
                    <a:pt x="20520" y="12355"/>
                  </a:cubicBezTo>
                  <a:cubicBezTo>
                    <a:pt x="20593" y="12339"/>
                    <a:pt x="20627" y="12267"/>
                    <a:pt x="20587" y="12212"/>
                  </a:cubicBezTo>
                  <a:lnTo>
                    <a:pt x="20612" y="12033"/>
                  </a:lnTo>
                  <a:lnTo>
                    <a:pt x="20605" y="11882"/>
                  </a:lnTo>
                  <a:lnTo>
                    <a:pt x="20575" y="11742"/>
                  </a:lnTo>
                  <a:lnTo>
                    <a:pt x="20529" y="11565"/>
                  </a:lnTo>
                  <a:lnTo>
                    <a:pt x="20432" y="11481"/>
                  </a:lnTo>
                  <a:lnTo>
                    <a:pt x="20358" y="11487"/>
                  </a:lnTo>
                  <a:lnTo>
                    <a:pt x="20296" y="11632"/>
                  </a:lnTo>
                  <a:lnTo>
                    <a:pt x="20261" y="11384"/>
                  </a:lnTo>
                  <a:lnTo>
                    <a:pt x="20275" y="11241"/>
                  </a:lnTo>
                  <a:lnTo>
                    <a:pt x="20275" y="11159"/>
                  </a:lnTo>
                  <a:lnTo>
                    <a:pt x="20289" y="11082"/>
                  </a:lnTo>
                  <a:lnTo>
                    <a:pt x="20289" y="10957"/>
                  </a:lnTo>
                  <a:lnTo>
                    <a:pt x="20295" y="10844"/>
                  </a:lnTo>
                  <a:lnTo>
                    <a:pt x="20191" y="10689"/>
                  </a:lnTo>
                  <a:lnTo>
                    <a:pt x="20184" y="10595"/>
                  </a:lnTo>
                  <a:cubicBezTo>
                    <a:pt x="20188" y="10557"/>
                    <a:pt x="20188" y="10518"/>
                    <a:pt x="20184" y="10480"/>
                  </a:cubicBezTo>
                  <a:cubicBezTo>
                    <a:pt x="20177" y="10420"/>
                    <a:pt x="20161" y="10361"/>
                    <a:pt x="20163" y="10301"/>
                  </a:cubicBezTo>
                  <a:cubicBezTo>
                    <a:pt x="20164" y="10261"/>
                    <a:pt x="20174" y="10222"/>
                    <a:pt x="20191" y="10185"/>
                  </a:cubicBezTo>
                  <a:lnTo>
                    <a:pt x="20205" y="10094"/>
                  </a:lnTo>
                  <a:lnTo>
                    <a:pt x="20211" y="10026"/>
                  </a:lnTo>
                  <a:lnTo>
                    <a:pt x="20269" y="9826"/>
                  </a:lnTo>
                  <a:lnTo>
                    <a:pt x="20324" y="9624"/>
                  </a:lnTo>
                  <a:lnTo>
                    <a:pt x="20296" y="9512"/>
                  </a:lnTo>
                  <a:lnTo>
                    <a:pt x="20296" y="9377"/>
                  </a:lnTo>
                  <a:lnTo>
                    <a:pt x="20347" y="9212"/>
                  </a:lnTo>
                  <a:lnTo>
                    <a:pt x="20405" y="9069"/>
                  </a:lnTo>
                  <a:lnTo>
                    <a:pt x="20322" y="8952"/>
                  </a:lnTo>
                  <a:lnTo>
                    <a:pt x="20438" y="8629"/>
                  </a:lnTo>
                  <a:cubicBezTo>
                    <a:pt x="20457" y="8566"/>
                    <a:pt x="20475" y="8504"/>
                    <a:pt x="20493" y="8441"/>
                  </a:cubicBezTo>
                  <a:cubicBezTo>
                    <a:pt x="20512" y="8378"/>
                    <a:pt x="20530" y="8315"/>
                    <a:pt x="20548" y="8252"/>
                  </a:cubicBezTo>
                  <a:lnTo>
                    <a:pt x="20847" y="8705"/>
                  </a:lnTo>
                  <a:lnTo>
                    <a:pt x="21129" y="9062"/>
                  </a:lnTo>
                  <a:lnTo>
                    <a:pt x="21600" y="9676"/>
                  </a:lnTo>
                  <a:cubicBezTo>
                    <a:pt x="21403" y="8190"/>
                    <a:pt x="20859" y="6754"/>
                    <a:pt x="20001" y="5452"/>
                  </a:cubicBezTo>
                  <a:cubicBezTo>
                    <a:pt x="19120" y="4115"/>
                    <a:pt x="17927" y="2949"/>
                    <a:pt x="16497" y="2025"/>
                  </a:cubicBezTo>
                  <a:cubicBezTo>
                    <a:pt x="15728" y="1490"/>
                    <a:pt x="14879" y="1043"/>
                    <a:pt x="13974" y="698"/>
                  </a:cubicBezTo>
                  <a:cubicBezTo>
                    <a:pt x="13114" y="370"/>
                    <a:pt x="12211" y="135"/>
                    <a:pt x="11283" y="0"/>
                  </a:cubicBezTo>
                  <a:lnTo>
                    <a:pt x="12018" y="440"/>
                  </a:lnTo>
                  <a:lnTo>
                    <a:pt x="11938" y="476"/>
                  </a:lnTo>
                  <a:lnTo>
                    <a:pt x="11889" y="518"/>
                  </a:lnTo>
                  <a:lnTo>
                    <a:pt x="11982" y="559"/>
                  </a:lnTo>
                  <a:lnTo>
                    <a:pt x="12089" y="579"/>
                  </a:lnTo>
                  <a:lnTo>
                    <a:pt x="12158" y="597"/>
                  </a:lnTo>
                  <a:lnTo>
                    <a:pt x="12135" y="654"/>
                  </a:lnTo>
                  <a:lnTo>
                    <a:pt x="12054" y="670"/>
                  </a:lnTo>
                  <a:lnTo>
                    <a:pt x="12078" y="759"/>
                  </a:lnTo>
                  <a:lnTo>
                    <a:pt x="11985" y="837"/>
                  </a:lnTo>
                  <a:lnTo>
                    <a:pt x="11846" y="763"/>
                  </a:lnTo>
                  <a:lnTo>
                    <a:pt x="11706" y="680"/>
                  </a:lnTo>
                  <a:cubicBezTo>
                    <a:pt x="11647" y="638"/>
                    <a:pt x="11571" y="619"/>
                    <a:pt x="11495" y="628"/>
                  </a:cubicBezTo>
                  <a:cubicBezTo>
                    <a:pt x="11444" y="633"/>
                    <a:pt x="11395" y="651"/>
                    <a:pt x="11355" y="680"/>
                  </a:cubicBezTo>
                  <a:lnTo>
                    <a:pt x="11231" y="707"/>
                  </a:lnTo>
                  <a:lnTo>
                    <a:pt x="11154" y="713"/>
                  </a:lnTo>
                  <a:lnTo>
                    <a:pt x="11059" y="655"/>
                  </a:lnTo>
                  <a:lnTo>
                    <a:pt x="10857" y="644"/>
                  </a:lnTo>
                  <a:lnTo>
                    <a:pt x="10760" y="691"/>
                  </a:lnTo>
                  <a:lnTo>
                    <a:pt x="10643" y="685"/>
                  </a:lnTo>
                  <a:lnTo>
                    <a:pt x="10534" y="673"/>
                  </a:lnTo>
                  <a:lnTo>
                    <a:pt x="10353" y="631"/>
                  </a:lnTo>
                  <a:lnTo>
                    <a:pt x="10133" y="667"/>
                  </a:lnTo>
                  <a:lnTo>
                    <a:pt x="10214" y="745"/>
                  </a:lnTo>
                  <a:lnTo>
                    <a:pt x="10358" y="774"/>
                  </a:lnTo>
                  <a:lnTo>
                    <a:pt x="10495" y="816"/>
                  </a:lnTo>
                  <a:lnTo>
                    <a:pt x="10600" y="822"/>
                  </a:lnTo>
                  <a:lnTo>
                    <a:pt x="10701" y="810"/>
                  </a:lnTo>
                  <a:cubicBezTo>
                    <a:pt x="10739" y="792"/>
                    <a:pt x="10780" y="779"/>
                    <a:pt x="10822" y="772"/>
                  </a:cubicBezTo>
                  <a:cubicBezTo>
                    <a:pt x="10876" y="763"/>
                    <a:pt x="10931" y="763"/>
                    <a:pt x="10984" y="772"/>
                  </a:cubicBezTo>
                  <a:lnTo>
                    <a:pt x="11130" y="790"/>
                  </a:lnTo>
                  <a:lnTo>
                    <a:pt x="11225" y="790"/>
                  </a:lnTo>
                  <a:lnTo>
                    <a:pt x="11378" y="816"/>
                  </a:lnTo>
                  <a:lnTo>
                    <a:pt x="11480" y="850"/>
                  </a:lnTo>
                  <a:lnTo>
                    <a:pt x="11385" y="887"/>
                  </a:lnTo>
                  <a:lnTo>
                    <a:pt x="11281" y="863"/>
                  </a:lnTo>
                  <a:lnTo>
                    <a:pt x="11295" y="947"/>
                  </a:lnTo>
                  <a:lnTo>
                    <a:pt x="11387" y="974"/>
                  </a:lnTo>
                  <a:lnTo>
                    <a:pt x="11468" y="1054"/>
                  </a:lnTo>
                  <a:lnTo>
                    <a:pt x="11480" y="1151"/>
                  </a:lnTo>
                  <a:lnTo>
                    <a:pt x="11508" y="1243"/>
                  </a:lnTo>
                  <a:lnTo>
                    <a:pt x="11598" y="1284"/>
                  </a:lnTo>
                  <a:lnTo>
                    <a:pt x="11725" y="1294"/>
                  </a:lnTo>
                  <a:lnTo>
                    <a:pt x="11687" y="1392"/>
                  </a:lnTo>
                  <a:lnTo>
                    <a:pt x="11791" y="1437"/>
                  </a:lnTo>
                  <a:lnTo>
                    <a:pt x="11993" y="1503"/>
                  </a:lnTo>
                  <a:lnTo>
                    <a:pt x="12046" y="1545"/>
                  </a:lnTo>
                  <a:lnTo>
                    <a:pt x="11863" y="1566"/>
                  </a:lnTo>
                  <a:lnTo>
                    <a:pt x="11785" y="1572"/>
                  </a:lnTo>
                  <a:lnTo>
                    <a:pt x="11838" y="1660"/>
                  </a:lnTo>
                  <a:lnTo>
                    <a:pt x="11843" y="1741"/>
                  </a:lnTo>
                  <a:lnTo>
                    <a:pt x="11669" y="1693"/>
                  </a:lnTo>
                  <a:cubicBezTo>
                    <a:pt x="11654" y="1668"/>
                    <a:pt x="11633" y="1646"/>
                    <a:pt x="11606" y="1628"/>
                  </a:cubicBezTo>
                  <a:cubicBezTo>
                    <a:pt x="11571" y="1604"/>
                    <a:pt x="11528" y="1591"/>
                    <a:pt x="11483" y="1588"/>
                  </a:cubicBezTo>
                  <a:lnTo>
                    <a:pt x="11305" y="1576"/>
                  </a:lnTo>
                  <a:lnTo>
                    <a:pt x="11379" y="1723"/>
                  </a:lnTo>
                  <a:lnTo>
                    <a:pt x="11497" y="1783"/>
                  </a:lnTo>
                  <a:lnTo>
                    <a:pt x="11537" y="1912"/>
                  </a:lnTo>
                  <a:lnTo>
                    <a:pt x="11606" y="2008"/>
                  </a:lnTo>
                  <a:lnTo>
                    <a:pt x="11743" y="2069"/>
                  </a:lnTo>
                  <a:lnTo>
                    <a:pt x="11905" y="2115"/>
                  </a:lnTo>
                  <a:lnTo>
                    <a:pt x="11986" y="2168"/>
                  </a:lnTo>
                  <a:lnTo>
                    <a:pt x="11847" y="2202"/>
                  </a:lnTo>
                  <a:lnTo>
                    <a:pt x="11675" y="2174"/>
                  </a:lnTo>
                  <a:lnTo>
                    <a:pt x="11494" y="2149"/>
                  </a:lnTo>
                  <a:lnTo>
                    <a:pt x="11327" y="2149"/>
                  </a:lnTo>
                  <a:lnTo>
                    <a:pt x="11214" y="2137"/>
                  </a:lnTo>
                  <a:lnTo>
                    <a:pt x="11249" y="2200"/>
                  </a:lnTo>
                  <a:cubicBezTo>
                    <a:pt x="11281" y="2217"/>
                    <a:pt x="11315" y="2231"/>
                    <a:pt x="11351" y="2242"/>
                  </a:cubicBezTo>
                  <a:cubicBezTo>
                    <a:pt x="11389" y="2253"/>
                    <a:pt x="11429" y="2261"/>
                    <a:pt x="11469" y="2265"/>
                  </a:cubicBezTo>
                  <a:lnTo>
                    <a:pt x="11511" y="2357"/>
                  </a:lnTo>
                  <a:lnTo>
                    <a:pt x="11414" y="2351"/>
                  </a:lnTo>
                  <a:lnTo>
                    <a:pt x="11326" y="2363"/>
                  </a:lnTo>
                  <a:lnTo>
                    <a:pt x="11252" y="2390"/>
                  </a:lnTo>
                  <a:lnTo>
                    <a:pt x="11176" y="2445"/>
                  </a:lnTo>
                  <a:lnTo>
                    <a:pt x="11081" y="2362"/>
                  </a:lnTo>
                  <a:lnTo>
                    <a:pt x="11020" y="2410"/>
                  </a:lnTo>
                  <a:lnTo>
                    <a:pt x="10967" y="2460"/>
                  </a:lnTo>
                  <a:lnTo>
                    <a:pt x="10821" y="2580"/>
                  </a:lnTo>
                  <a:lnTo>
                    <a:pt x="10751" y="2670"/>
                  </a:lnTo>
                  <a:lnTo>
                    <a:pt x="10791" y="2781"/>
                  </a:lnTo>
                  <a:lnTo>
                    <a:pt x="10676" y="2772"/>
                  </a:lnTo>
                  <a:lnTo>
                    <a:pt x="10454" y="2745"/>
                  </a:lnTo>
                  <a:lnTo>
                    <a:pt x="10594" y="2666"/>
                  </a:lnTo>
                  <a:lnTo>
                    <a:pt x="10516" y="2553"/>
                  </a:lnTo>
                  <a:lnTo>
                    <a:pt x="10295" y="2513"/>
                  </a:lnTo>
                  <a:lnTo>
                    <a:pt x="10328" y="2652"/>
                  </a:lnTo>
                  <a:lnTo>
                    <a:pt x="10388" y="2779"/>
                  </a:lnTo>
                  <a:lnTo>
                    <a:pt x="10462" y="2867"/>
                  </a:lnTo>
                  <a:lnTo>
                    <a:pt x="10476" y="2956"/>
                  </a:lnTo>
                  <a:lnTo>
                    <a:pt x="10395" y="2966"/>
                  </a:lnTo>
                  <a:lnTo>
                    <a:pt x="10272" y="3040"/>
                  </a:lnTo>
                  <a:lnTo>
                    <a:pt x="10279" y="3105"/>
                  </a:lnTo>
                  <a:lnTo>
                    <a:pt x="10142" y="3138"/>
                  </a:lnTo>
                  <a:lnTo>
                    <a:pt x="10091" y="3260"/>
                  </a:lnTo>
                  <a:cubicBezTo>
                    <a:pt x="10038" y="3292"/>
                    <a:pt x="9970" y="3297"/>
                    <a:pt x="9912" y="3274"/>
                  </a:cubicBezTo>
                  <a:cubicBezTo>
                    <a:pt x="9835" y="3243"/>
                    <a:pt x="9793" y="3172"/>
                    <a:pt x="9810" y="3101"/>
                  </a:cubicBezTo>
                  <a:lnTo>
                    <a:pt x="9701" y="2999"/>
                  </a:lnTo>
                  <a:lnTo>
                    <a:pt x="9840" y="2940"/>
                  </a:lnTo>
                  <a:lnTo>
                    <a:pt x="9976" y="2991"/>
                  </a:lnTo>
                  <a:lnTo>
                    <a:pt x="10125" y="2991"/>
                  </a:lnTo>
                  <a:lnTo>
                    <a:pt x="10321" y="2905"/>
                  </a:lnTo>
                  <a:lnTo>
                    <a:pt x="10293" y="2819"/>
                  </a:lnTo>
                  <a:lnTo>
                    <a:pt x="10212" y="2728"/>
                  </a:lnTo>
                  <a:lnTo>
                    <a:pt x="10159" y="2694"/>
                  </a:lnTo>
                  <a:lnTo>
                    <a:pt x="10013" y="2670"/>
                  </a:lnTo>
                  <a:cubicBezTo>
                    <a:pt x="9962" y="2665"/>
                    <a:pt x="9910" y="2657"/>
                    <a:pt x="9860" y="2646"/>
                  </a:cubicBezTo>
                  <a:cubicBezTo>
                    <a:pt x="9787" y="2631"/>
                    <a:pt x="9716" y="2611"/>
                    <a:pt x="9647" y="2587"/>
                  </a:cubicBezTo>
                  <a:lnTo>
                    <a:pt x="9497" y="2535"/>
                  </a:lnTo>
                  <a:lnTo>
                    <a:pt x="9366" y="2529"/>
                  </a:lnTo>
                  <a:lnTo>
                    <a:pt x="9160" y="2533"/>
                  </a:lnTo>
                  <a:lnTo>
                    <a:pt x="9139" y="2476"/>
                  </a:lnTo>
                  <a:lnTo>
                    <a:pt x="9030" y="2412"/>
                  </a:lnTo>
                  <a:lnTo>
                    <a:pt x="8895" y="2376"/>
                  </a:lnTo>
                  <a:lnTo>
                    <a:pt x="8779" y="2370"/>
                  </a:lnTo>
                  <a:lnTo>
                    <a:pt x="8663" y="2409"/>
                  </a:lnTo>
                  <a:lnTo>
                    <a:pt x="8373" y="2427"/>
                  </a:lnTo>
                  <a:cubicBezTo>
                    <a:pt x="8340" y="2453"/>
                    <a:pt x="8305" y="2477"/>
                    <a:pt x="8266" y="2497"/>
                  </a:cubicBezTo>
                  <a:cubicBezTo>
                    <a:pt x="8206" y="2528"/>
                    <a:pt x="8140" y="2550"/>
                    <a:pt x="8071" y="2562"/>
                  </a:cubicBezTo>
                  <a:lnTo>
                    <a:pt x="7980" y="2610"/>
                  </a:lnTo>
                  <a:lnTo>
                    <a:pt x="7818" y="2672"/>
                  </a:lnTo>
                  <a:lnTo>
                    <a:pt x="7692" y="2737"/>
                  </a:lnTo>
                  <a:lnTo>
                    <a:pt x="7611" y="2789"/>
                  </a:lnTo>
                  <a:lnTo>
                    <a:pt x="7672" y="2872"/>
                  </a:lnTo>
                  <a:lnTo>
                    <a:pt x="7627" y="2989"/>
                  </a:lnTo>
                  <a:lnTo>
                    <a:pt x="7558" y="3041"/>
                  </a:lnTo>
                  <a:lnTo>
                    <a:pt x="7453" y="3130"/>
                  </a:lnTo>
                  <a:cubicBezTo>
                    <a:pt x="7420" y="3163"/>
                    <a:pt x="7387" y="3196"/>
                    <a:pt x="7355" y="3230"/>
                  </a:cubicBezTo>
                  <a:cubicBezTo>
                    <a:pt x="7318" y="3270"/>
                    <a:pt x="7280" y="3310"/>
                    <a:pt x="7237" y="3345"/>
                  </a:cubicBezTo>
                  <a:cubicBezTo>
                    <a:pt x="7203" y="3373"/>
                    <a:pt x="7166" y="3397"/>
                    <a:pt x="7125" y="3417"/>
                  </a:cubicBezTo>
                  <a:lnTo>
                    <a:pt x="7042" y="3435"/>
                  </a:lnTo>
                  <a:lnTo>
                    <a:pt x="6975" y="3528"/>
                  </a:lnTo>
                  <a:lnTo>
                    <a:pt x="6882" y="3556"/>
                  </a:lnTo>
                  <a:lnTo>
                    <a:pt x="6757" y="3580"/>
                  </a:lnTo>
                  <a:lnTo>
                    <a:pt x="6631" y="3657"/>
                  </a:lnTo>
                  <a:lnTo>
                    <a:pt x="6460" y="3844"/>
                  </a:lnTo>
                  <a:lnTo>
                    <a:pt x="6392" y="4010"/>
                  </a:lnTo>
                  <a:lnTo>
                    <a:pt x="6392" y="4113"/>
                  </a:lnTo>
                  <a:lnTo>
                    <a:pt x="6406" y="4187"/>
                  </a:lnTo>
                  <a:lnTo>
                    <a:pt x="6439" y="4265"/>
                  </a:lnTo>
                  <a:lnTo>
                    <a:pt x="6460" y="4342"/>
                  </a:lnTo>
                  <a:lnTo>
                    <a:pt x="6566" y="4392"/>
                  </a:lnTo>
                  <a:lnTo>
                    <a:pt x="6685" y="4410"/>
                  </a:lnTo>
                  <a:lnTo>
                    <a:pt x="6756" y="4392"/>
                  </a:lnTo>
                  <a:lnTo>
                    <a:pt x="6916" y="4302"/>
                  </a:lnTo>
                  <a:lnTo>
                    <a:pt x="7046" y="4249"/>
                  </a:lnTo>
                  <a:lnTo>
                    <a:pt x="7153" y="4239"/>
                  </a:lnTo>
                  <a:lnTo>
                    <a:pt x="7278" y="4304"/>
                  </a:lnTo>
                  <a:cubicBezTo>
                    <a:pt x="7294" y="4329"/>
                    <a:pt x="7306" y="4355"/>
                    <a:pt x="7313" y="4382"/>
                  </a:cubicBezTo>
                  <a:cubicBezTo>
                    <a:pt x="7328" y="4435"/>
                    <a:pt x="7326" y="4490"/>
                    <a:pt x="7308" y="4543"/>
                  </a:cubicBezTo>
                  <a:lnTo>
                    <a:pt x="7290" y="4640"/>
                  </a:lnTo>
                  <a:lnTo>
                    <a:pt x="7235" y="4692"/>
                  </a:lnTo>
                  <a:lnTo>
                    <a:pt x="7325" y="4873"/>
                  </a:lnTo>
                  <a:cubicBezTo>
                    <a:pt x="7356" y="4882"/>
                    <a:pt x="7388" y="4885"/>
                    <a:pt x="7420" y="4883"/>
                  </a:cubicBezTo>
                  <a:cubicBezTo>
                    <a:pt x="7472" y="4878"/>
                    <a:pt x="7519" y="4859"/>
                    <a:pt x="7555" y="4827"/>
                  </a:cubicBezTo>
                  <a:lnTo>
                    <a:pt x="7611" y="4775"/>
                  </a:lnTo>
                  <a:lnTo>
                    <a:pt x="7778" y="4766"/>
                  </a:lnTo>
                  <a:lnTo>
                    <a:pt x="7892" y="4680"/>
                  </a:lnTo>
                  <a:lnTo>
                    <a:pt x="8022" y="4620"/>
                  </a:lnTo>
                  <a:lnTo>
                    <a:pt x="7931" y="4489"/>
                  </a:lnTo>
                  <a:cubicBezTo>
                    <a:pt x="7925" y="4436"/>
                    <a:pt x="7945" y="4383"/>
                    <a:pt x="7985" y="4342"/>
                  </a:cubicBezTo>
                  <a:cubicBezTo>
                    <a:pt x="8042" y="4284"/>
                    <a:pt x="8131" y="4258"/>
                    <a:pt x="8217" y="4274"/>
                  </a:cubicBezTo>
                  <a:lnTo>
                    <a:pt x="8266" y="4168"/>
                  </a:lnTo>
                  <a:lnTo>
                    <a:pt x="8189" y="4016"/>
                  </a:lnTo>
                  <a:lnTo>
                    <a:pt x="8061" y="3951"/>
                  </a:lnTo>
                  <a:lnTo>
                    <a:pt x="8029" y="3766"/>
                  </a:lnTo>
                  <a:cubicBezTo>
                    <a:pt x="8052" y="3730"/>
                    <a:pt x="8081" y="3697"/>
                    <a:pt x="8115" y="3668"/>
                  </a:cubicBezTo>
                  <a:cubicBezTo>
                    <a:pt x="8159" y="3631"/>
                    <a:pt x="8210" y="3601"/>
                    <a:pt x="8261" y="3571"/>
                  </a:cubicBezTo>
                  <a:cubicBezTo>
                    <a:pt x="8298" y="3549"/>
                    <a:pt x="8335" y="3527"/>
                    <a:pt x="8372" y="3505"/>
                  </a:cubicBezTo>
                  <a:lnTo>
                    <a:pt x="8462" y="3412"/>
                  </a:lnTo>
                  <a:lnTo>
                    <a:pt x="8474" y="3300"/>
                  </a:lnTo>
                  <a:lnTo>
                    <a:pt x="8660" y="3219"/>
                  </a:lnTo>
                  <a:lnTo>
                    <a:pt x="8773" y="3189"/>
                  </a:lnTo>
                  <a:lnTo>
                    <a:pt x="8852" y="3257"/>
                  </a:lnTo>
                  <a:lnTo>
                    <a:pt x="8760" y="3342"/>
                  </a:lnTo>
                  <a:lnTo>
                    <a:pt x="8597" y="3442"/>
                  </a:lnTo>
                  <a:lnTo>
                    <a:pt x="8488" y="3492"/>
                  </a:lnTo>
                  <a:lnTo>
                    <a:pt x="8435" y="3564"/>
                  </a:lnTo>
                  <a:lnTo>
                    <a:pt x="8435" y="3636"/>
                  </a:lnTo>
                  <a:lnTo>
                    <a:pt x="8455" y="3755"/>
                  </a:lnTo>
                  <a:lnTo>
                    <a:pt x="8462" y="3820"/>
                  </a:lnTo>
                  <a:lnTo>
                    <a:pt x="8428" y="3926"/>
                  </a:lnTo>
                  <a:lnTo>
                    <a:pt x="8428" y="4035"/>
                  </a:lnTo>
                  <a:lnTo>
                    <a:pt x="8601" y="4076"/>
                  </a:lnTo>
                  <a:lnTo>
                    <a:pt x="8837" y="4070"/>
                  </a:lnTo>
                  <a:lnTo>
                    <a:pt x="8942" y="4031"/>
                  </a:lnTo>
                  <a:lnTo>
                    <a:pt x="9086" y="3977"/>
                  </a:lnTo>
                  <a:lnTo>
                    <a:pt x="9288" y="3947"/>
                  </a:lnTo>
                  <a:lnTo>
                    <a:pt x="9379" y="3947"/>
                  </a:lnTo>
                  <a:lnTo>
                    <a:pt x="9430" y="4024"/>
                  </a:lnTo>
                  <a:lnTo>
                    <a:pt x="9271" y="4101"/>
                  </a:lnTo>
                  <a:lnTo>
                    <a:pt x="9201" y="4101"/>
                  </a:lnTo>
                  <a:lnTo>
                    <a:pt x="9032" y="4097"/>
                  </a:lnTo>
                  <a:lnTo>
                    <a:pt x="8740" y="4150"/>
                  </a:lnTo>
                  <a:lnTo>
                    <a:pt x="8658" y="4197"/>
                  </a:lnTo>
                  <a:lnTo>
                    <a:pt x="8563" y="4209"/>
                  </a:lnTo>
                  <a:lnTo>
                    <a:pt x="8577" y="4337"/>
                  </a:lnTo>
                  <a:lnTo>
                    <a:pt x="8570" y="4412"/>
                  </a:lnTo>
                  <a:lnTo>
                    <a:pt x="8489" y="4534"/>
                  </a:lnTo>
                  <a:lnTo>
                    <a:pt x="8440" y="4605"/>
                  </a:lnTo>
                  <a:lnTo>
                    <a:pt x="8461" y="4698"/>
                  </a:lnTo>
                  <a:lnTo>
                    <a:pt x="8465" y="4764"/>
                  </a:lnTo>
                  <a:lnTo>
                    <a:pt x="8354" y="4845"/>
                  </a:lnTo>
                  <a:lnTo>
                    <a:pt x="8308" y="4927"/>
                  </a:lnTo>
                  <a:cubicBezTo>
                    <a:pt x="8301" y="4953"/>
                    <a:pt x="8287" y="4978"/>
                    <a:pt x="8266" y="4998"/>
                  </a:cubicBezTo>
                  <a:cubicBezTo>
                    <a:pt x="8236" y="5028"/>
                    <a:pt x="8196" y="5049"/>
                    <a:pt x="8151" y="5056"/>
                  </a:cubicBezTo>
                  <a:lnTo>
                    <a:pt x="8058" y="5056"/>
                  </a:lnTo>
                  <a:lnTo>
                    <a:pt x="8051" y="4991"/>
                  </a:lnTo>
                  <a:lnTo>
                    <a:pt x="7907" y="4934"/>
                  </a:lnTo>
                  <a:lnTo>
                    <a:pt x="7812" y="4997"/>
                  </a:lnTo>
                  <a:lnTo>
                    <a:pt x="7724" y="5013"/>
                  </a:lnTo>
                  <a:lnTo>
                    <a:pt x="7561" y="5041"/>
                  </a:lnTo>
                  <a:lnTo>
                    <a:pt x="7480" y="4999"/>
                  </a:lnTo>
                  <a:lnTo>
                    <a:pt x="7380" y="4953"/>
                  </a:lnTo>
                  <a:lnTo>
                    <a:pt x="7241" y="4971"/>
                  </a:lnTo>
                  <a:lnTo>
                    <a:pt x="7162" y="4705"/>
                  </a:lnTo>
                  <a:lnTo>
                    <a:pt x="7026" y="4735"/>
                  </a:lnTo>
                  <a:lnTo>
                    <a:pt x="7047" y="4646"/>
                  </a:lnTo>
                  <a:lnTo>
                    <a:pt x="7116" y="4586"/>
                  </a:lnTo>
                  <a:lnTo>
                    <a:pt x="7116" y="4499"/>
                  </a:lnTo>
                  <a:lnTo>
                    <a:pt x="7061" y="4393"/>
                  </a:lnTo>
                  <a:lnTo>
                    <a:pt x="6903" y="4457"/>
                  </a:lnTo>
                  <a:lnTo>
                    <a:pt x="6791" y="4522"/>
                  </a:lnTo>
                  <a:lnTo>
                    <a:pt x="6590" y="4570"/>
                  </a:lnTo>
                  <a:lnTo>
                    <a:pt x="6604" y="4745"/>
                  </a:lnTo>
                  <a:lnTo>
                    <a:pt x="6646" y="4890"/>
                  </a:lnTo>
                  <a:lnTo>
                    <a:pt x="6657" y="5003"/>
                  </a:lnTo>
                  <a:lnTo>
                    <a:pt x="6616" y="5073"/>
                  </a:lnTo>
                  <a:lnTo>
                    <a:pt x="6393" y="5083"/>
                  </a:lnTo>
                  <a:lnTo>
                    <a:pt x="6291" y="5089"/>
                  </a:lnTo>
                  <a:lnTo>
                    <a:pt x="6158" y="5142"/>
                  </a:lnTo>
                  <a:lnTo>
                    <a:pt x="6105" y="5221"/>
                  </a:lnTo>
                  <a:lnTo>
                    <a:pt x="5976" y="5292"/>
                  </a:lnTo>
                  <a:lnTo>
                    <a:pt x="5873" y="5340"/>
                  </a:lnTo>
                  <a:lnTo>
                    <a:pt x="5688" y="5412"/>
                  </a:lnTo>
                  <a:lnTo>
                    <a:pt x="5586" y="5459"/>
                  </a:lnTo>
                  <a:lnTo>
                    <a:pt x="5498" y="5465"/>
                  </a:lnTo>
                  <a:lnTo>
                    <a:pt x="5491" y="5410"/>
                  </a:lnTo>
                  <a:cubicBezTo>
                    <a:pt x="5536" y="5395"/>
                    <a:pt x="5574" y="5368"/>
                    <a:pt x="5600" y="5332"/>
                  </a:cubicBezTo>
                  <a:cubicBezTo>
                    <a:pt x="5622" y="5302"/>
                    <a:pt x="5633" y="5267"/>
                    <a:pt x="5632" y="5231"/>
                  </a:cubicBezTo>
                  <a:cubicBezTo>
                    <a:pt x="5617" y="5192"/>
                    <a:pt x="5593" y="5155"/>
                    <a:pt x="5563" y="5124"/>
                  </a:cubicBezTo>
                  <a:cubicBezTo>
                    <a:pt x="5531" y="5091"/>
                    <a:pt x="5492" y="5064"/>
                    <a:pt x="5449" y="5044"/>
                  </a:cubicBezTo>
                  <a:cubicBezTo>
                    <a:pt x="5446" y="4976"/>
                    <a:pt x="5434" y="4908"/>
                    <a:pt x="5414" y="4841"/>
                  </a:cubicBezTo>
                  <a:cubicBezTo>
                    <a:pt x="5398" y="4788"/>
                    <a:pt x="5376" y="4736"/>
                    <a:pt x="5349" y="4686"/>
                  </a:cubicBezTo>
                  <a:lnTo>
                    <a:pt x="5240" y="4583"/>
                  </a:lnTo>
                  <a:cubicBezTo>
                    <a:pt x="5257" y="4530"/>
                    <a:pt x="5299" y="4487"/>
                    <a:pt x="5356" y="4462"/>
                  </a:cubicBezTo>
                  <a:cubicBezTo>
                    <a:pt x="5397" y="4443"/>
                    <a:pt x="5447" y="4435"/>
                    <a:pt x="5474" y="4402"/>
                  </a:cubicBezTo>
                  <a:cubicBezTo>
                    <a:pt x="5501" y="4370"/>
                    <a:pt x="5498" y="4326"/>
                    <a:pt x="5467" y="4296"/>
                  </a:cubicBezTo>
                  <a:cubicBezTo>
                    <a:pt x="5422" y="4252"/>
                    <a:pt x="5340" y="4254"/>
                    <a:pt x="5298" y="4300"/>
                  </a:cubicBezTo>
                  <a:lnTo>
                    <a:pt x="5476" y="4141"/>
                  </a:lnTo>
                  <a:lnTo>
                    <a:pt x="5504" y="4048"/>
                  </a:lnTo>
                  <a:lnTo>
                    <a:pt x="5356" y="4025"/>
                  </a:lnTo>
                  <a:lnTo>
                    <a:pt x="5248" y="4084"/>
                  </a:lnTo>
                  <a:lnTo>
                    <a:pt x="5144" y="4147"/>
                  </a:ln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latin typeface="+mn-ea"/>
              </a:endParaRPr>
            </a:p>
          </p:txBody>
        </p:sp>
        <p:sp>
          <p:nvSpPr>
            <p:cNvPr id="37" name="išḷîďe">
              <a:extLst>
                <a:ext uri="{FF2B5EF4-FFF2-40B4-BE49-F238E27FC236}">
                  <a16:creationId xmlns:a16="http://schemas.microsoft.com/office/drawing/2014/main" id="{4A819318-23A1-4A48-B6E1-41E792BDD008}"/>
                </a:ext>
              </a:extLst>
            </p:cNvPr>
            <p:cNvSpPr/>
            <p:nvPr/>
          </p:nvSpPr>
          <p:spPr>
            <a:xfrm>
              <a:off x="5850726" y="2829702"/>
              <a:ext cx="15846" cy="22305"/>
            </a:xfrm>
            <a:custGeom>
              <a:avLst/>
              <a:gdLst/>
              <a:ahLst/>
              <a:cxnLst>
                <a:cxn ang="0">
                  <a:pos x="wd2" y="hd2"/>
                </a:cxn>
                <a:cxn ang="5400000">
                  <a:pos x="wd2" y="hd2"/>
                </a:cxn>
                <a:cxn ang="10800000">
                  <a:pos x="wd2" y="hd2"/>
                </a:cxn>
                <a:cxn ang="16200000">
                  <a:pos x="wd2" y="hd2"/>
                </a:cxn>
              </a:cxnLst>
              <a:rect l="0" t="0" r="r" b="b"/>
              <a:pathLst>
                <a:path w="21600" h="21600" extrusionOk="0">
                  <a:moveTo>
                    <a:pt x="19940" y="0"/>
                  </a:moveTo>
                  <a:lnTo>
                    <a:pt x="6009" y="3733"/>
                  </a:lnTo>
                  <a:lnTo>
                    <a:pt x="0" y="16898"/>
                  </a:lnTo>
                  <a:lnTo>
                    <a:pt x="11683" y="21600"/>
                  </a:lnTo>
                  <a:lnTo>
                    <a:pt x="21600" y="9366"/>
                  </a:lnTo>
                  <a:lnTo>
                    <a:pt x="19940"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38" name="ï$ḻîḋè">
              <a:extLst>
                <a:ext uri="{FF2B5EF4-FFF2-40B4-BE49-F238E27FC236}">
                  <a16:creationId xmlns:a16="http://schemas.microsoft.com/office/drawing/2014/main" id="{979FB235-15CC-4773-82A7-2BE0B445B94C}"/>
                </a:ext>
              </a:extLst>
            </p:cNvPr>
            <p:cNvSpPr/>
            <p:nvPr/>
          </p:nvSpPr>
          <p:spPr>
            <a:xfrm>
              <a:off x="6079133" y="2891423"/>
              <a:ext cx="15995" cy="26701"/>
            </a:xfrm>
            <a:custGeom>
              <a:avLst/>
              <a:gdLst/>
              <a:ahLst/>
              <a:cxnLst>
                <a:cxn ang="0">
                  <a:pos x="wd2" y="hd2"/>
                </a:cxn>
                <a:cxn ang="5400000">
                  <a:pos x="wd2" y="hd2"/>
                </a:cxn>
                <a:cxn ang="10800000">
                  <a:pos x="wd2" y="hd2"/>
                </a:cxn>
                <a:cxn ang="16200000">
                  <a:pos x="wd2" y="hd2"/>
                </a:cxn>
              </a:cxnLst>
              <a:rect l="0" t="0" r="r" b="b"/>
              <a:pathLst>
                <a:path w="21600" h="21600" extrusionOk="0">
                  <a:moveTo>
                    <a:pt x="11817" y="0"/>
                  </a:moveTo>
                  <a:lnTo>
                    <a:pt x="2891" y="5197"/>
                  </a:lnTo>
                  <a:lnTo>
                    <a:pt x="0" y="12807"/>
                  </a:lnTo>
                  <a:lnTo>
                    <a:pt x="2834" y="21600"/>
                  </a:lnTo>
                  <a:lnTo>
                    <a:pt x="11224" y="19348"/>
                  </a:lnTo>
                  <a:lnTo>
                    <a:pt x="19865" y="9995"/>
                  </a:lnTo>
                  <a:lnTo>
                    <a:pt x="21600" y="2242"/>
                  </a:lnTo>
                  <a:lnTo>
                    <a:pt x="11817"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39" name="ísļîḓè">
              <a:extLst>
                <a:ext uri="{FF2B5EF4-FFF2-40B4-BE49-F238E27FC236}">
                  <a16:creationId xmlns:a16="http://schemas.microsoft.com/office/drawing/2014/main" id="{11867E64-9D1F-46B3-A777-1DDBFF4FC22F}"/>
                </a:ext>
              </a:extLst>
            </p:cNvPr>
            <p:cNvSpPr/>
            <p:nvPr/>
          </p:nvSpPr>
          <p:spPr>
            <a:xfrm>
              <a:off x="6093112" y="2848955"/>
              <a:ext cx="15846" cy="15846"/>
            </a:xfrm>
            <a:custGeom>
              <a:avLst/>
              <a:gdLst/>
              <a:ahLst/>
              <a:cxnLst>
                <a:cxn ang="0">
                  <a:pos x="wd2" y="hd2"/>
                </a:cxn>
                <a:cxn ang="5400000">
                  <a:pos x="wd2" y="hd2"/>
                </a:cxn>
                <a:cxn ang="10800000">
                  <a:pos x="wd2" y="hd2"/>
                </a:cxn>
                <a:cxn ang="16200000">
                  <a:pos x="wd2" y="hd2"/>
                </a:cxn>
              </a:cxnLst>
              <a:rect l="0" t="0" r="r" b="b"/>
              <a:pathLst>
                <a:path w="21600" h="21600" extrusionOk="0">
                  <a:moveTo>
                    <a:pt x="5709" y="0"/>
                  </a:moveTo>
                  <a:lnTo>
                    <a:pt x="0" y="11388"/>
                  </a:lnTo>
                  <a:lnTo>
                    <a:pt x="7334" y="20369"/>
                  </a:lnTo>
                  <a:lnTo>
                    <a:pt x="21600" y="21600"/>
                  </a:lnTo>
                  <a:lnTo>
                    <a:pt x="20974" y="9580"/>
                  </a:lnTo>
                  <a:lnTo>
                    <a:pt x="5709"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0" name="íṥļïḑè">
              <a:extLst>
                <a:ext uri="{FF2B5EF4-FFF2-40B4-BE49-F238E27FC236}">
                  <a16:creationId xmlns:a16="http://schemas.microsoft.com/office/drawing/2014/main" id="{9678880E-4E66-420D-855A-6CEC3C1EBCED}"/>
                </a:ext>
              </a:extLst>
            </p:cNvPr>
            <p:cNvSpPr/>
            <p:nvPr/>
          </p:nvSpPr>
          <p:spPr>
            <a:xfrm>
              <a:off x="6045295" y="2554152"/>
              <a:ext cx="73978" cy="55667"/>
            </a:xfrm>
            <a:custGeom>
              <a:avLst/>
              <a:gdLst/>
              <a:ahLst/>
              <a:cxnLst>
                <a:cxn ang="0">
                  <a:pos x="wd2" y="hd2"/>
                </a:cxn>
                <a:cxn ang="5400000">
                  <a:pos x="wd2" y="hd2"/>
                </a:cxn>
                <a:cxn ang="10800000">
                  <a:pos x="wd2" y="hd2"/>
                </a:cxn>
                <a:cxn ang="16200000">
                  <a:pos x="wd2" y="hd2"/>
                </a:cxn>
              </a:cxnLst>
              <a:rect l="0" t="0" r="r" b="b"/>
              <a:pathLst>
                <a:path w="21510" h="20835" extrusionOk="0">
                  <a:moveTo>
                    <a:pt x="11611" y="1371"/>
                  </a:moveTo>
                  <a:lnTo>
                    <a:pt x="7704" y="3054"/>
                  </a:lnTo>
                  <a:lnTo>
                    <a:pt x="5225" y="4496"/>
                  </a:lnTo>
                  <a:lnTo>
                    <a:pt x="393" y="3785"/>
                  </a:lnTo>
                  <a:lnTo>
                    <a:pt x="0" y="7391"/>
                  </a:lnTo>
                  <a:lnTo>
                    <a:pt x="79" y="12280"/>
                  </a:lnTo>
                  <a:lnTo>
                    <a:pt x="2694" y="13401"/>
                  </a:lnTo>
                  <a:lnTo>
                    <a:pt x="4554" y="17730"/>
                  </a:lnTo>
                  <a:lnTo>
                    <a:pt x="4554" y="20835"/>
                  </a:lnTo>
                  <a:lnTo>
                    <a:pt x="8959" y="20374"/>
                  </a:lnTo>
                  <a:lnTo>
                    <a:pt x="9699" y="13171"/>
                  </a:lnTo>
                  <a:lnTo>
                    <a:pt x="12376" y="11498"/>
                  </a:lnTo>
                  <a:lnTo>
                    <a:pt x="13497" y="15986"/>
                  </a:lnTo>
                  <a:lnTo>
                    <a:pt x="16236" y="18862"/>
                  </a:lnTo>
                  <a:lnTo>
                    <a:pt x="19163" y="16938"/>
                  </a:lnTo>
                  <a:cubicBezTo>
                    <a:pt x="19086" y="15713"/>
                    <a:pt x="18832" y="14517"/>
                    <a:pt x="18415" y="13411"/>
                  </a:cubicBezTo>
                  <a:cubicBezTo>
                    <a:pt x="17915" y="12084"/>
                    <a:pt x="17192" y="10918"/>
                    <a:pt x="16298" y="9995"/>
                  </a:cubicBezTo>
                  <a:lnTo>
                    <a:pt x="19521" y="7380"/>
                  </a:lnTo>
                  <a:lnTo>
                    <a:pt x="21450" y="5217"/>
                  </a:lnTo>
                  <a:cubicBezTo>
                    <a:pt x="21600" y="4228"/>
                    <a:pt x="21467" y="3204"/>
                    <a:pt x="21077" y="2331"/>
                  </a:cubicBezTo>
                  <a:cubicBezTo>
                    <a:pt x="19965" y="-155"/>
                    <a:pt x="17387" y="-765"/>
                    <a:pt x="15660" y="1048"/>
                  </a:cubicBezTo>
                  <a:lnTo>
                    <a:pt x="11611" y="1371"/>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1" name="íṡlidè">
              <a:extLst>
                <a:ext uri="{FF2B5EF4-FFF2-40B4-BE49-F238E27FC236}">
                  <a16:creationId xmlns:a16="http://schemas.microsoft.com/office/drawing/2014/main" id="{A204E870-9DB2-41A6-9656-9CCDEF2F7224}"/>
                </a:ext>
              </a:extLst>
            </p:cNvPr>
            <p:cNvSpPr/>
            <p:nvPr/>
          </p:nvSpPr>
          <p:spPr>
            <a:xfrm>
              <a:off x="6197958" y="2524783"/>
              <a:ext cx="32427" cy="24612"/>
            </a:xfrm>
            <a:custGeom>
              <a:avLst/>
              <a:gdLst/>
              <a:ahLst/>
              <a:cxnLst>
                <a:cxn ang="0">
                  <a:pos x="wd2" y="hd2"/>
                </a:cxn>
                <a:cxn ang="5400000">
                  <a:pos x="wd2" y="hd2"/>
                </a:cxn>
                <a:cxn ang="10800000">
                  <a:pos x="wd2" y="hd2"/>
                </a:cxn>
                <a:cxn ang="16200000">
                  <a:pos x="wd2" y="hd2"/>
                </a:cxn>
              </a:cxnLst>
              <a:rect l="0" t="0" r="r" b="b"/>
              <a:pathLst>
                <a:path w="21600" h="21154" extrusionOk="0">
                  <a:moveTo>
                    <a:pt x="4155" y="0"/>
                  </a:moveTo>
                  <a:lnTo>
                    <a:pt x="0" y="5109"/>
                  </a:lnTo>
                  <a:lnTo>
                    <a:pt x="730" y="14871"/>
                  </a:lnTo>
                  <a:cubicBezTo>
                    <a:pt x="2403" y="16735"/>
                    <a:pt x="4304" y="18228"/>
                    <a:pt x="6356" y="19289"/>
                  </a:cubicBezTo>
                  <a:cubicBezTo>
                    <a:pt x="9840" y="21090"/>
                    <a:pt x="13644" y="21600"/>
                    <a:pt x="17339" y="20762"/>
                  </a:cubicBezTo>
                  <a:lnTo>
                    <a:pt x="21600" y="16344"/>
                  </a:lnTo>
                  <a:lnTo>
                    <a:pt x="20175" y="5323"/>
                  </a:lnTo>
                  <a:lnTo>
                    <a:pt x="13933" y="7532"/>
                  </a:lnTo>
                  <a:lnTo>
                    <a:pt x="9956" y="5346"/>
                  </a:lnTo>
                  <a:lnTo>
                    <a:pt x="4155"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2" name="ï$ḻïdê">
              <a:extLst>
                <a:ext uri="{FF2B5EF4-FFF2-40B4-BE49-F238E27FC236}">
                  <a16:creationId xmlns:a16="http://schemas.microsoft.com/office/drawing/2014/main" id="{4D4F4286-A441-4233-B5EA-99292023E5D5}"/>
                </a:ext>
              </a:extLst>
            </p:cNvPr>
            <p:cNvSpPr/>
            <p:nvPr/>
          </p:nvSpPr>
          <p:spPr>
            <a:xfrm>
              <a:off x="6285755" y="2561152"/>
              <a:ext cx="70797" cy="104700"/>
            </a:xfrm>
            <a:custGeom>
              <a:avLst/>
              <a:gdLst/>
              <a:ahLst/>
              <a:cxnLst>
                <a:cxn ang="0">
                  <a:pos x="wd2" y="hd2"/>
                </a:cxn>
                <a:cxn ang="5400000">
                  <a:pos x="wd2" y="hd2"/>
                </a:cxn>
                <a:cxn ang="10800000">
                  <a:pos x="wd2" y="hd2"/>
                </a:cxn>
                <a:cxn ang="16200000">
                  <a:pos x="wd2" y="hd2"/>
                </a:cxn>
              </a:cxnLst>
              <a:rect l="0" t="0" r="r" b="b"/>
              <a:pathLst>
                <a:path w="21600" h="21553" extrusionOk="0">
                  <a:moveTo>
                    <a:pt x="4816" y="883"/>
                  </a:moveTo>
                  <a:lnTo>
                    <a:pt x="5109" y="2662"/>
                  </a:lnTo>
                  <a:lnTo>
                    <a:pt x="4304" y="4157"/>
                  </a:lnTo>
                  <a:lnTo>
                    <a:pt x="1171" y="4808"/>
                  </a:lnTo>
                  <a:lnTo>
                    <a:pt x="0" y="5953"/>
                  </a:lnTo>
                  <a:lnTo>
                    <a:pt x="50" y="8329"/>
                  </a:lnTo>
                  <a:lnTo>
                    <a:pt x="1682" y="9959"/>
                  </a:lnTo>
                  <a:lnTo>
                    <a:pt x="2075" y="11546"/>
                  </a:lnTo>
                  <a:lnTo>
                    <a:pt x="3577" y="13838"/>
                  </a:lnTo>
                  <a:lnTo>
                    <a:pt x="5602" y="16522"/>
                  </a:lnTo>
                  <a:lnTo>
                    <a:pt x="3781" y="17271"/>
                  </a:lnTo>
                  <a:lnTo>
                    <a:pt x="6329" y="18896"/>
                  </a:lnTo>
                  <a:lnTo>
                    <a:pt x="10641" y="20087"/>
                  </a:lnTo>
                  <a:lnTo>
                    <a:pt x="15344" y="21542"/>
                  </a:lnTo>
                  <a:cubicBezTo>
                    <a:pt x="16624" y="21600"/>
                    <a:pt x="17905" y="21433"/>
                    <a:pt x="19061" y="21057"/>
                  </a:cubicBezTo>
                  <a:cubicBezTo>
                    <a:pt x="20046" y="20736"/>
                    <a:pt x="20914" y="20271"/>
                    <a:pt x="21600" y="19695"/>
                  </a:cubicBezTo>
                  <a:lnTo>
                    <a:pt x="18268" y="18021"/>
                  </a:lnTo>
                  <a:lnTo>
                    <a:pt x="12789" y="16169"/>
                  </a:lnTo>
                  <a:cubicBezTo>
                    <a:pt x="11540" y="15588"/>
                    <a:pt x="10440" y="14873"/>
                    <a:pt x="9531" y="14053"/>
                  </a:cubicBezTo>
                  <a:cubicBezTo>
                    <a:pt x="8004" y="12677"/>
                    <a:pt x="7058" y="11047"/>
                    <a:pt x="6794" y="9337"/>
                  </a:cubicBezTo>
                  <a:lnTo>
                    <a:pt x="8036" y="5987"/>
                  </a:lnTo>
                  <a:lnTo>
                    <a:pt x="10910" y="3033"/>
                  </a:lnTo>
                  <a:lnTo>
                    <a:pt x="10649" y="400"/>
                  </a:lnTo>
                  <a:lnTo>
                    <a:pt x="8167" y="0"/>
                  </a:lnTo>
                  <a:lnTo>
                    <a:pt x="4816" y="883"/>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3" name="íṣľîḍè">
              <a:extLst>
                <a:ext uri="{FF2B5EF4-FFF2-40B4-BE49-F238E27FC236}">
                  <a16:creationId xmlns:a16="http://schemas.microsoft.com/office/drawing/2014/main" id="{5CEAD1E2-2BE3-482C-A317-523E7CA2AEA7}"/>
                </a:ext>
              </a:extLst>
            </p:cNvPr>
            <p:cNvSpPr/>
            <p:nvPr/>
          </p:nvSpPr>
          <p:spPr>
            <a:xfrm>
              <a:off x="6174316" y="2542133"/>
              <a:ext cx="35655" cy="15846"/>
            </a:xfrm>
            <a:custGeom>
              <a:avLst/>
              <a:gdLst/>
              <a:ahLst/>
              <a:cxnLst>
                <a:cxn ang="0">
                  <a:pos x="wd2" y="hd2"/>
                </a:cxn>
                <a:cxn ang="5400000">
                  <a:pos x="wd2" y="hd2"/>
                </a:cxn>
                <a:cxn ang="10800000">
                  <a:pos x="wd2" y="hd2"/>
                </a:cxn>
                <a:cxn ang="16200000">
                  <a:pos x="wd2" y="hd2"/>
                </a:cxn>
              </a:cxnLst>
              <a:rect l="0" t="0" r="r" b="b"/>
              <a:pathLst>
                <a:path w="21600" h="21600" extrusionOk="0">
                  <a:moveTo>
                    <a:pt x="7085" y="0"/>
                  </a:moveTo>
                  <a:lnTo>
                    <a:pt x="972" y="5474"/>
                  </a:lnTo>
                  <a:lnTo>
                    <a:pt x="0" y="16008"/>
                  </a:lnTo>
                  <a:lnTo>
                    <a:pt x="7225" y="19736"/>
                  </a:lnTo>
                  <a:lnTo>
                    <a:pt x="17448" y="21600"/>
                  </a:lnTo>
                  <a:lnTo>
                    <a:pt x="21600" y="17250"/>
                  </a:lnTo>
                  <a:lnTo>
                    <a:pt x="13069" y="10419"/>
                  </a:lnTo>
                  <a:lnTo>
                    <a:pt x="7085"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4" name="îṧḻíḑe">
              <a:extLst>
                <a:ext uri="{FF2B5EF4-FFF2-40B4-BE49-F238E27FC236}">
                  <a16:creationId xmlns:a16="http://schemas.microsoft.com/office/drawing/2014/main" id="{0E011457-0D3D-4AA5-90CE-71E5D1EDBC91}"/>
                </a:ext>
              </a:extLst>
            </p:cNvPr>
            <p:cNvSpPr/>
            <p:nvPr/>
          </p:nvSpPr>
          <p:spPr>
            <a:xfrm>
              <a:off x="6311431" y="2675207"/>
              <a:ext cx="21133" cy="15846"/>
            </a:xfrm>
            <a:custGeom>
              <a:avLst/>
              <a:gdLst/>
              <a:ahLst/>
              <a:cxnLst>
                <a:cxn ang="0">
                  <a:pos x="wd2" y="hd2"/>
                </a:cxn>
                <a:cxn ang="5400000">
                  <a:pos x="wd2" y="hd2"/>
                </a:cxn>
                <a:cxn ang="10800000">
                  <a:pos x="wd2" y="hd2"/>
                </a:cxn>
                <a:cxn ang="16200000">
                  <a:pos x="wd2" y="hd2"/>
                </a:cxn>
              </a:cxnLst>
              <a:rect l="0" t="0" r="r" b="b"/>
              <a:pathLst>
                <a:path w="21600" h="21600" extrusionOk="0">
                  <a:moveTo>
                    <a:pt x="0" y="4135"/>
                  </a:moveTo>
                  <a:lnTo>
                    <a:pt x="12337" y="0"/>
                  </a:lnTo>
                  <a:lnTo>
                    <a:pt x="21600" y="7234"/>
                  </a:lnTo>
                  <a:lnTo>
                    <a:pt x="19684" y="17746"/>
                  </a:lnTo>
                  <a:lnTo>
                    <a:pt x="3843" y="21600"/>
                  </a:lnTo>
                  <a:lnTo>
                    <a:pt x="0" y="4135"/>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5" name="îṣḷîḑe">
              <a:extLst>
                <a:ext uri="{FF2B5EF4-FFF2-40B4-BE49-F238E27FC236}">
                  <a16:creationId xmlns:a16="http://schemas.microsoft.com/office/drawing/2014/main" id="{2AC8C982-6097-422A-8F5C-E982ACA8B277}"/>
                </a:ext>
              </a:extLst>
            </p:cNvPr>
            <p:cNvSpPr/>
            <p:nvPr/>
          </p:nvSpPr>
          <p:spPr>
            <a:xfrm>
              <a:off x="6362710" y="2545930"/>
              <a:ext cx="25401" cy="158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68" y="0"/>
                  </a:lnTo>
                  <a:lnTo>
                    <a:pt x="21600" y="20842"/>
                  </a:lnTo>
                  <a:lnTo>
                    <a:pt x="11129" y="21600"/>
                  </a:lnTo>
                  <a:lnTo>
                    <a:pt x="4232" y="12381"/>
                  </a:lnTo>
                  <a:lnTo>
                    <a:pt x="0"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6" name="ïśľíḍé">
              <a:extLst>
                <a:ext uri="{FF2B5EF4-FFF2-40B4-BE49-F238E27FC236}">
                  <a16:creationId xmlns:a16="http://schemas.microsoft.com/office/drawing/2014/main" id="{DC93905B-6054-4D7A-B6DD-5AD1726BDA10}"/>
                </a:ext>
              </a:extLst>
            </p:cNvPr>
            <p:cNvSpPr/>
            <p:nvPr/>
          </p:nvSpPr>
          <p:spPr>
            <a:xfrm>
              <a:off x="7273785" y="3477112"/>
              <a:ext cx="21636" cy="85733"/>
            </a:xfrm>
            <a:custGeom>
              <a:avLst/>
              <a:gdLst/>
              <a:ahLst/>
              <a:cxnLst>
                <a:cxn ang="0">
                  <a:pos x="wd2" y="hd2"/>
                </a:cxn>
                <a:cxn ang="5400000">
                  <a:pos x="wd2" y="hd2"/>
                </a:cxn>
                <a:cxn ang="10800000">
                  <a:pos x="wd2" y="hd2"/>
                </a:cxn>
                <a:cxn ang="16200000">
                  <a:pos x="wd2" y="hd2"/>
                </a:cxn>
              </a:cxnLst>
              <a:rect l="0" t="0" r="r" b="b"/>
              <a:pathLst>
                <a:path w="21600" h="21600" extrusionOk="0">
                  <a:moveTo>
                    <a:pt x="2566" y="0"/>
                  </a:moveTo>
                  <a:lnTo>
                    <a:pt x="0" y="3702"/>
                  </a:lnTo>
                  <a:lnTo>
                    <a:pt x="4134" y="6979"/>
                  </a:lnTo>
                  <a:lnTo>
                    <a:pt x="11935" y="11996"/>
                  </a:lnTo>
                  <a:lnTo>
                    <a:pt x="8728" y="15935"/>
                  </a:lnTo>
                  <a:lnTo>
                    <a:pt x="16067" y="21600"/>
                  </a:lnTo>
                  <a:lnTo>
                    <a:pt x="19274" y="18262"/>
                  </a:lnTo>
                  <a:lnTo>
                    <a:pt x="17350" y="15847"/>
                  </a:lnTo>
                  <a:lnTo>
                    <a:pt x="21600" y="12725"/>
                  </a:lnTo>
                  <a:lnTo>
                    <a:pt x="15399" y="9495"/>
                  </a:lnTo>
                  <a:lnTo>
                    <a:pt x="11337" y="3243"/>
                  </a:lnTo>
                  <a:lnTo>
                    <a:pt x="2566"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7" name="ïŝ1íḓê">
              <a:extLst>
                <a:ext uri="{FF2B5EF4-FFF2-40B4-BE49-F238E27FC236}">
                  <a16:creationId xmlns:a16="http://schemas.microsoft.com/office/drawing/2014/main" id="{E95DE98F-A0AC-43B5-B7A3-B51515808739}"/>
                </a:ext>
              </a:extLst>
            </p:cNvPr>
            <p:cNvSpPr/>
            <p:nvPr/>
          </p:nvSpPr>
          <p:spPr>
            <a:xfrm>
              <a:off x="6569221" y="4213597"/>
              <a:ext cx="17151" cy="19396"/>
            </a:xfrm>
            <a:custGeom>
              <a:avLst/>
              <a:gdLst/>
              <a:ahLst/>
              <a:cxnLst>
                <a:cxn ang="0">
                  <a:pos x="wd2" y="hd2"/>
                </a:cxn>
                <a:cxn ang="5400000">
                  <a:pos x="wd2" y="hd2"/>
                </a:cxn>
                <a:cxn ang="10800000">
                  <a:pos x="wd2" y="hd2"/>
                </a:cxn>
                <a:cxn ang="16200000">
                  <a:pos x="wd2" y="hd2"/>
                </a:cxn>
              </a:cxnLst>
              <a:rect l="0" t="0" r="r" b="b"/>
              <a:pathLst>
                <a:path w="21600" h="21600" extrusionOk="0">
                  <a:moveTo>
                    <a:pt x="7955" y="0"/>
                  </a:moveTo>
                  <a:lnTo>
                    <a:pt x="0" y="7659"/>
                  </a:lnTo>
                  <a:lnTo>
                    <a:pt x="4614" y="21600"/>
                  </a:lnTo>
                  <a:lnTo>
                    <a:pt x="19982" y="20169"/>
                  </a:lnTo>
                  <a:lnTo>
                    <a:pt x="21600" y="6129"/>
                  </a:lnTo>
                  <a:lnTo>
                    <a:pt x="7955"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48" name="íṣḻîḋe">
              <a:extLst>
                <a:ext uri="{FF2B5EF4-FFF2-40B4-BE49-F238E27FC236}">
                  <a16:creationId xmlns:a16="http://schemas.microsoft.com/office/drawing/2014/main" id="{CC29D05F-EC70-4AAC-8995-E4CE912F0AD9}"/>
                </a:ext>
              </a:extLst>
            </p:cNvPr>
            <p:cNvSpPr/>
            <p:nvPr/>
          </p:nvSpPr>
          <p:spPr>
            <a:xfrm>
              <a:off x="6595142" y="4312462"/>
              <a:ext cx="166909" cy="261209"/>
            </a:xfrm>
            <a:custGeom>
              <a:avLst/>
              <a:gdLst/>
              <a:ahLst/>
              <a:cxnLst>
                <a:cxn ang="0">
                  <a:pos x="wd2" y="hd2"/>
                </a:cxn>
                <a:cxn ang="5400000">
                  <a:pos x="wd2" y="hd2"/>
                </a:cxn>
                <a:cxn ang="10800000">
                  <a:pos x="wd2" y="hd2"/>
                </a:cxn>
                <a:cxn ang="16200000">
                  <a:pos x="wd2" y="hd2"/>
                </a:cxn>
              </a:cxnLst>
              <a:rect l="0" t="0" r="r" b="b"/>
              <a:pathLst>
                <a:path w="21600" h="21600" extrusionOk="0">
                  <a:moveTo>
                    <a:pt x="18346" y="656"/>
                  </a:moveTo>
                  <a:lnTo>
                    <a:pt x="17957" y="1574"/>
                  </a:lnTo>
                  <a:lnTo>
                    <a:pt x="17583" y="2358"/>
                  </a:lnTo>
                  <a:lnTo>
                    <a:pt x="16509" y="2674"/>
                  </a:lnTo>
                  <a:lnTo>
                    <a:pt x="15882" y="3110"/>
                  </a:lnTo>
                  <a:lnTo>
                    <a:pt x="14980" y="4206"/>
                  </a:lnTo>
                  <a:cubicBezTo>
                    <a:pt x="14751" y="4683"/>
                    <a:pt x="14298" y="5103"/>
                    <a:pt x="13683" y="5410"/>
                  </a:cubicBezTo>
                  <a:cubicBezTo>
                    <a:pt x="13153" y="5675"/>
                    <a:pt x="12527" y="5843"/>
                    <a:pt x="11935" y="6048"/>
                  </a:cubicBezTo>
                  <a:cubicBezTo>
                    <a:pt x="11077" y="6344"/>
                    <a:pt x="10290" y="6720"/>
                    <a:pt x="9421" y="7004"/>
                  </a:cubicBezTo>
                  <a:cubicBezTo>
                    <a:pt x="8684" y="7244"/>
                    <a:pt x="7895" y="7417"/>
                    <a:pt x="7190" y="7694"/>
                  </a:cubicBezTo>
                  <a:cubicBezTo>
                    <a:pt x="6649" y="7907"/>
                    <a:pt x="6169" y="8176"/>
                    <a:pt x="5769" y="8491"/>
                  </a:cubicBezTo>
                  <a:cubicBezTo>
                    <a:pt x="5991" y="8843"/>
                    <a:pt x="5996" y="9235"/>
                    <a:pt x="5785" y="9589"/>
                  </a:cubicBezTo>
                  <a:cubicBezTo>
                    <a:pt x="5558" y="9971"/>
                    <a:pt x="5098" y="10277"/>
                    <a:pt x="4510" y="10439"/>
                  </a:cubicBezTo>
                  <a:lnTo>
                    <a:pt x="4024" y="11322"/>
                  </a:lnTo>
                  <a:lnTo>
                    <a:pt x="4213" y="12258"/>
                  </a:lnTo>
                  <a:lnTo>
                    <a:pt x="5210" y="13905"/>
                  </a:lnTo>
                  <a:cubicBezTo>
                    <a:pt x="4957" y="14169"/>
                    <a:pt x="4679" y="14423"/>
                    <a:pt x="4379" y="14666"/>
                  </a:cubicBezTo>
                  <a:cubicBezTo>
                    <a:pt x="3928" y="15031"/>
                    <a:pt x="3420" y="15373"/>
                    <a:pt x="2771" y="15585"/>
                  </a:cubicBezTo>
                  <a:cubicBezTo>
                    <a:pt x="2257" y="15753"/>
                    <a:pt x="1679" y="15828"/>
                    <a:pt x="1177" y="16010"/>
                  </a:cubicBezTo>
                  <a:cubicBezTo>
                    <a:pt x="654" y="16198"/>
                    <a:pt x="241" y="16490"/>
                    <a:pt x="0" y="16842"/>
                  </a:cubicBezTo>
                  <a:lnTo>
                    <a:pt x="193" y="17780"/>
                  </a:lnTo>
                  <a:lnTo>
                    <a:pt x="1083" y="18820"/>
                  </a:lnTo>
                  <a:lnTo>
                    <a:pt x="671" y="20573"/>
                  </a:lnTo>
                  <a:lnTo>
                    <a:pt x="1946" y="21387"/>
                  </a:lnTo>
                  <a:lnTo>
                    <a:pt x="3470" y="21600"/>
                  </a:lnTo>
                  <a:lnTo>
                    <a:pt x="4741" y="21423"/>
                  </a:lnTo>
                  <a:lnTo>
                    <a:pt x="5652" y="20734"/>
                  </a:lnTo>
                  <a:cubicBezTo>
                    <a:pt x="5932" y="20736"/>
                    <a:pt x="6210" y="20718"/>
                    <a:pt x="6484" y="20681"/>
                  </a:cubicBezTo>
                  <a:cubicBezTo>
                    <a:pt x="6925" y="20622"/>
                    <a:pt x="7347" y="20514"/>
                    <a:pt x="7731" y="20363"/>
                  </a:cubicBezTo>
                  <a:cubicBezTo>
                    <a:pt x="8200" y="20254"/>
                    <a:pt x="8619" y="20071"/>
                    <a:pt x="8950" y="19831"/>
                  </a:cubicBezTo>
                  <a:cubicBezTo>
                    <a:pt x="9783" y="19228"/>
                    <a:pt x="9969" y="18363"/>
                    <a:pt x="9421" y="17638"/>
                  </a:cubicBezTo>
                  <a:cubicBezTo>
                    <a:pt x="10257" y="17002"/>
                    <a:pt x="10990" y="16314"/>
                    <a:pt x="11610" y="15584"/>
                  </a:cubicBezTo>
                  <a:cubicBezTo>
                    <a:pt x="12304" y="14766"/>
                    <a:pt x="12851" y="13900"/>
                    <a:pt x="13518" y="13072"/>
                  </a:cubicBezTo>
                  <a:cubicBezTo>
                    <a:pt x="13882" y="12622"/>
                    <a:pt x="14280" y="12184"/>
                    <a:pt x="14679" y="11746"/>
                  </a:cubicBezTo>
                  <a:cubicBezTo>
                    <a:pt x="15331" y="11031"/>
                    <a:pt x="15984" y="10317"/>
                    <a:pt x="16591" y="9586"/>
                  </a:cubicBezTo>
                  <a:cubicBezTo>
                    <a:pt x="16949" y="9155"/>
                    <a:pt x="17291" y="8718"/>
                    <a:pt x="17616" y="8276"/>
                  </a:cubicBezTo>
                  <a:lnTo>
                    <a:pt x="18697" y="7481"/>
                  </a:lnTo>
                  <a:lnTo>
                    <a:pt x="19552" y="6532"/>
                  </a:lnTo>
                  <a:cubicBezTo>
                    <a:pt x="19540" y="6337"/>
                    <a:pt x="19648" y="6147"/>
                    <a:pt x="19854" y="6003"/>
                  </a:cubicBezTo>
                  <a:cubicBezTo>
                    <a:pt x="20199" y="5761"/>
                    <a:pt x="20745" y="5686"/>
                    <a:pt x="21215" y="5815"/>
                  </a:cubicBezTo>
                  <a:lnTo>
                    <a:pt x="21600" y="4808"/>
                  </a:lnTo>
                  <a:lnTo>
                    <a:pt x="21600" y="3092"/>
                  </a:lnTo>
                  <a:lnTo>
                    <a:pt x="20741" y="1552"/>
                  </a:lnTo>
                  <a:lnTo>
                    <a:pt x="20159" y="826"/>
                  </a:lnTo>
                  <a:lnTo>
                    <a:pt x="19743" y="102"/>
                  </a:lnTo>
                  <a:lnTo>
                    <a:pt x="18701" y="0"/>
                  </a:lnTo>
                  <a:lnTo>
                    <a:pt x="18346" y="656"/>
                  </a:lnTo>
                  <a:close/>
                </a:path>
              </a:pathLst>
            </a:custGeom>
            <a:solidFill>
              <a:schemeClr val="accent1"/>
            </a:solidFill>
            <a:ln w="12700" cap="flat">
              <a:noFill/>
              <a:miter lim="400000"/>
            </a:ln>
            <a:effectLst/>
          </p:spPr>
          <p:txBody>
            <a:bodyPr wrap="square" lIns="91440" tIns="45720" rIns="91440" bIns="45720" anchor="ctr">
              <a:normAutofit fontScale="70000" lnSpcReduction="20000"/>
            </a:bodyPr>
            <a:lstStyle/>
            <a:p>
              <a:pPr algn="ctr"/>
              <a:endParaRPr>
                <a:latin typeface="+mn-ea"/>
              </a:endParaRPr>
            </a:p>
          </p:txBody>
        </p:sp>
        <p:sp>
          <p:nvSpPr>
            <p:cNvPr id="49" name="ïşliḋé">
              <a:extLst>
                <a:ext uri="{FF2B5EF4-FFF2-40B4-BE49-F238E27FC236}">
                  <a16:creationId xmlns:a16="http://schemas.microsoft.com/office/drawing/2014/main" id="{B4F20979-82C2-432D-AE6E-39461F950851}"/>
                </a:ext>
              </a:extLst>
            </p:cNvPr>
            <p:cNvSpPr/>
            <p:nvPr/>
          </p:nvSpPr>
          <p:spPr>
            <a:xfrm>
              <a:off x="6852551" y="4416528"/>
              <a:ext cx="17046" cy="21960"/>
            </a:xfrm>
            <a:custGeom>
              <a:avLst/>
              <a:gdLst/>
              <a:ahLst/>
              <a:cxnLst>
                <a:cxn ang="0">
                  <a:pos x="wd2" y="hd2"/>
                </a:cxn>
                <a:cxn ang="5400000">
                  <a:pos x="wd2" y="hd2"/>
                </a:cxn>
                <a:cxn ang="10800000">
                  <a:pos x="wd2" y="hd2"/>
                </a:cxn>
                <a:cxn ang="16200000">
                  <a:pos x="wd2" y="hd2"/>
                </a:cxn>
              </a:cxnLst>
              <a:rect l="0" t="0" r="r" b="b"/>
              <a:pathLst>
                <a:path w="21600" h="21600" extrusionOk="0">
                  <a:moveTo>
                    <a:pt x="16859" y="0"/>
                  </a:moveTo>
                  <a:lnTo>
                    <a:pt x="6955" y="3766"/>
                  </a:lnTo>
                  <a:lnTo>
                    <a:pt x="0" y="12807"/>
                  </a:lnTo>
                  <a:lnTo>
                    <a:pt x="1520" y="21600"/>
                  </a:lnTo>
                  <a:lnTo>
                    <a:pt x="11830" y="18440"/>
                  </a:lnTo>
                  <a:lnTo>
                    <a:pt x="21600" y="7067"/>
                  </a:lnTo>
                  <a:lnTo>
                    <a:pt x="16859"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0" name="îşḻiḑé">
              <a:extLst>
                <a:ext uri="{FF2B5EF4-FFF2-40B4-BE49-F238E27FC236}">
                  <a16:creationId xmlns:a16="http://schemas.microsoft.com/office/drawing/2014/main" id="{4E83A5AA-57F7-45A1-9445-2FC6377CC9E3}"/>
                </a:ext>
              </a:extLst>
            </p:cNvPr>
            <p:cNvSpPr/>
            <p:nvPr/>
          </p:nvSpPr>
          <p:spPr>
            <a:xfrm>
              <a:off x="6813417" y="4443483"/>
              <a:ext cx="15846" cy="15847"/>
            </a:xfrm>
            <a:custGeom>
              <a:avLst/>
              <a:gdLst/>
              <a:ahLst/>
              <a:cxnLst>
                <a:cxn ang="0">
                  <a:pos x="wd2" y="hd2"/>
                </a:cxn>
                <a:cxn ang="5400000">
                  <a:pos x="wd2" y="hd2"/>
                </a:cxn>
                <a:cxn ang="10800000">
                  <a:pos x="wd2" y="hd2"/>
                </a:cxn>
                <a:cxn ang="16200000">
                  <a:pos x="wd2" y="hd2"/>
                </a:cxn>
              </a:cxnLst>
              <a:rect l="0" t="0" r="r" b="b"/>
              <a:pathLst>
                <a:path w="21600" h="21600" extrusionOk="0">
                  <a:moveTo>
                    <a:pt x="14812" y="0"/>
                  </a:moveTo>
                  <a:lnTo>
                    <a:pt x="4681" y="6372"/>
                  </a:lnTo>
                  <a:lnTo>
                    <a:pt x="0" y="21600"/>
                  </a:lnTo>
                  <a:lnTo>
                    <a:pt x="14684" y="16243"/>
                  </a:lnTo>
                  <a:lnTo>
                    <a:pt x="21600" y="8805"/>
                  </a:lnTo>
                  <a:lnTo>
                    <a:pt x="14812"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1" name="îśļïďê">
              <a:extLst>
                <a:ext uri="{FF2B5EF4-FFF2-40B4-BE49-F238E27FC236}">
                  <a16:creationId xmlns:a16="http://schemas.microsoft.com/office/drawing/2014/main" id="{94CDBEE4-7A03-4513-BD33-203D6A14A873}"/>
                </a:ext>
              </a:extLst>
            </p:cNvPr>
            <p:cNvSpPr/>
            <p:nvPr/>
          </p:nvSpPr>
          <p:spPr>
            <a:xfrm>
              <a:off x="6657771" y="4345699"/>
              <a:ext cx="15846" cy="15846"/>
            </a:xfrm>
            <a:custGeom>
              <a:avLst/>
              <a:gdLst/>
              <a:ahLst/>
              <a:cxnLst>
                <a:cxn ang="0">
                  <a:pos x="wd2" y="hd2"/>
                </a:cxn>
                <a:cxn ang="5400000">
                  <a:pos x="wd2" y="hd2"/>
                </a:cxn>
                <a:cxn ang="10800000">
                  <a:pos x="wd2" y="hd2"/>
                </a:cxn>
                <a:cxn ang="16200000">
                  <a:pos x="wd2" y="hd2"/>
                </a:cxn>
              </a:cxnLst>
              <a:rect l="0" t="0" r="r" b="b"/>
              <a:pathLst>
                <a:path w="21600" h="21600" extrusionOk="0">
                  <a:moveTo>
                    <a:pt x="8649" y="0"/>
                  </a:moveTo>
                  <a:lnTo>
                    <a:pt x="0" y="10705"/>
                  </a:lnTo>
                  <a:lnTo>
                    <a:pt x="6331" y="21600"/>
                  </a:lnTo>
                  <a:lnTo>
                    <a:pt x="21600" y="11002"/>
                  </a:lnTo>
                  <a:lnTo>
                    <a:pt x="8649"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2" name="îslïḑé">
              <a:extLst>
                <a:ext uri="{FF2B5EF4-FFF2-40B4-BE49-F238E27FC236}">
                  <a16:creationId xmlns:a16="http://schemas.microsoft.com/office/drawing/2014/main" id="{6960F902-B04A-4561-A44B-B753AC33DCCD}"/>
                </a:ext>
              </a:extLst>
            </p:cNvPr>
            <p:cNvSpPr/>
            <p:nvPr/>
          </p:nvSpPr>
          <p:spPr>
            <a:xfrm>
              <a:off x="6646139" y="4336939"/>
              <a:ext cx="15847" cy="15846"/>
            </a:xfrm>
            <a:custGeom>
              <a:avLst/>
              <a:gdLst/>
              <a:ahLst/>
              <a:cxnLst>
                <a:cxn ang="0">
                  <a:pos x="wd2" y="hd2"/>
                </a:cxn>
                <a:cxn ang="5400000">
                  <a:pos x="wd2" y="hd2"/>
                </a:cxn>
                <a:cxn ang="10800000">
                  <a:pos x="wd2" y="hd2"/>
                </a:cxn>
                <a:cxn ang="16200000">
                  <a:pos x="wd2" y="hd2"/>
                </a:cxn>
              </a:cxnLst>
              <a:rect l="0" t="0" r="r" b="b"/>
              <a:pathLst>
                <a:path w="21600" h="21600" extrusionOk="0">
                  <a:moveTo>
                    <a:pt x="7759" y="0"/>
                  </a:moveTo>
                  <a:lnTo>
                    <a:pt x="41" y="9426"/>
                  </a:lnTo>
                  <a:lnTo>
                    <a:pt x="0" y="21600"/>
                  </a:lnTo>
                  <a:lnTo>
                    <a:pt x="12649" y="16740"/>
                  </a:lnTo>
                  <a:lnTo>
                    <a:pt x="21600" y="5613"/>
                  </a:lnTo>
                  <a:lnTo>
                    <a:pt x="7759"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3" name="ísḻïďê">
              <a:extLst>
                <a:ext uri="{FF2B5EF4-FFF2-40B4-BE49-F238E27FC236}">
                  <a16:creationId xmlns:a16="http://schemas.microsoft.com/office/drawing/2014/main" id="{89ED05AF-F05B-4487-ADE3-3C4E2CBB29D7}"/>
                </a:ext>
              </a:extLst>
            </p:cNvPr>
            <p:cNvSpPr/>
            <p:nvPr/>
          </p:nvSpPr>
          <p:spPr>
            <a:xfrm>
              <a:off x="5896709" y="3183453"/>
              <a:ext cx="39984" cy="96359"/>
            </a:xfrm>
            <a:custGeom>
              <a:avLst/>
              <a:gdLst/>
              <a:ahLst/>
              <a:cxnLst>
                <a:cxn ang="0">
                  <a:pos x="wd2" y="hd2"/>
                </a:cxn>
                <a:cxn ang="5400000">
                  <a:pos x="wd2" y="hd2"/>
                </a:cxn>
                <a:cxn ang="10800000">
                  <a:pos x="wd2" y="hd2"/>
                </a:cxn>
                <a:cxn ang="16200000">
                  <a:pos x="wd2" y="hd2"/>
                </a:cxn>
              </a:cxnLst>
              <a:rect l="0" t="0" r="r" b="b"/>
              <a:pathLst>
                <a:path w="21600" h="21600" extrusionOk="0">
                  <a:moveTo>
                    <a:pt x="11706" y="1646"/>
                  </a:moveTo>
                  <a:lnTo>
                    <a:pt x="8506" y="3359"/>
                  </a:lnTo>
                  <a:lnTo>
                    <a:pt x="11870" y="6185"/>
                  </a:lnTo>
                  <a:lnTo>
                    <a:pt x="14695" y="10345"/>
                  </a:lnTo>
                  <a:lnTo>
                    <a:pt x="8309" y="8432"/>
                  </a:lnTo>
                  <a:lnTo>
                    <a:pt x="3822" y="10864"/>
                  </a:lnTo>
                  <a:lnTo>
                    <a:pt x="4782" y="14064"/>
                  </a:lnTo>
                  <a:lnTo>
                    <a:pt x="0" y="19744"/>
                  </a:lnTo>
                  <a:lnTo>
                    <a:pt x="7410" y="21600"/>
                  </a:lnTo>
                  <a:cubicBezTo>
                    <a:pt x="9359" y="21215"/>
                    <a:pt x="11169" y="20720"/>
                    <a:pt x="12788" y="20128"/>
                  </a:cubicBezTo>
                  <a:cubicBezTo>
                    <a:pt x="15690" y="19068"/>
                    <a:pt x="17915" y="17727"/>
                    <a:pt x="19267" y="16224"/>
                  </a:cubicBezTo>
                  <a:cubicBezTo>
                    <a:pt x="19676" y="15596"/>
                    <a:pt x="19985" y="14957"/>
                    <a:pt x="20193" y="14312"/>
                  </a:cubicBezTo>
                  <a:cubicBezTo>
                    <a:pt x="20617" y="12996"/>
                    <a:pt x="20617" y="11661"/>
                    <a:pt x="20193" y="10344"/>
                  </a:cubicBezTo>
                  <a:cubicBezTo>
                    <a:pt x="19639" y="9493"/>
                    <a:pt x="19334" y="8617"/>
                    <a:pt x="19286" y="7736"/>
                  </a:cubicBezTo>
                  <a:cubicBezTo>
                    <a:pt x="19228" y="6678"/>
                    <a:pt x="19540" y="5621"/>
                    <a:pt x="20212" y="4600"/>
                  </a:cubicBezTo>
                  <a:lnTo>
                    <a:pt x="21600" y="2360"/>
                  </a:lnTo>
                  <a:lnTo>
                    <a:pt x="17454" y="0"/>
                  </a:lnTo>
                  <a:lnTo>
                    <a:pt x="11706" y="1646"/>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4" name="išľïḓé">
              <a:extLst>
                <a:ext uri="{FF2B5EF4-FFF2-40B4-BE49-F238E27FC236}">
                  <a16:creationId xmlns:a16="http://schemas.microsoft.com/office/drawing/2014/main" id="{A48599DE-7763-4E33-99E5-F875D8F889AB}"/>
                </a:ext>
              </a:extLst>
            </p:cNvPr>
            <p:cNvSpPr/>
            <p:nvPr/>
          </p:nvSpPr>
          <p:spPr>
            <a:xfrm>
              <a:off x="5797808" y="3225354"/>
              <a:ext cx="47225" cy="32282"/>
            </a:xfrm>
            <a:custGeom>
              <a:avLst/>
              <a:gdLst/>
              <a:ahLst/>
              <a:cxnLst>
                <a:cxn ang="0">
                  <a:pos x="wd2" y="hd2"/>
                </a:cxn>
                <a:cxn ang="5400000">
                  <a:pos x="wd2" y="hd2"/>
                </a:cxn>
                <a:cxn ang="10800000">
                  <a:pos x="wd2" y="hd2"/>
                </a:cxn>
                <a:cxn ang="16200000">
                  <a:pos x="wd2" y="hd2"/>
                </a:cxn>
              </a:cxnLst>
              <a:rect l="0" t="0" r="r" b="b"/>
              <a:pathLst>
                <a:path w="21600" h="21290" extrusionOk="0">
                  <a:moveTo>
                    <a:pt x="9770" y="3686"/>
                  </a:moveTo>
                  <a:lnTo>
                    <a:pt x="3715" y="6276"/>
                  </a:lnTo>
                  <a:lnTo>
                    <a:pt x="0" y="16005"/>
                  </a:lnTo>
                  <a:cubicBezTo>
                    <a:pt x="1247" y="19524"/>
                    <a:pt x="3850" y="21600"/>
                    <a:pt x="6580" y="21252"/>
                  </a:cubicBezTo>
                  <a:cubicBezTo>
                    <a:pt x="8984" y="20946"/>
                    <a:pt x="11084" y="18784"/>
                    <a:pt x="12065" y="15605"/>
                  </a:cubicBezTo>
                  <a:lnTo>
                    <a:pt x="17159" y="10520"/>
                  </a:lnTo>
                  <a:lnTo>
                    <a:pt x="21600" y="4871"/>
                  </a:lnTo>
                  <a:lnTo>
                    <a:pt x="19249" y="0"/>
                  </a:lnTo>
                  <a:lnTo>
                    <a:pt x="15510" y="2699"/>
                  </a:lnTo>
                  <a:lnTo>
                    <a:pt x="9770" y="3686"/>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5" name="ïŝ1îďè">
              <a:extLst>
                <a:ext uri="{FF2B5EF4-FFF2-40B4-BE49-F238E27FC236}">
                  <a16:creationId xmlns:a16="http://schemas.microsoft.com/office/drawing/2014/main" id="{8310D065-E2FE-4FF3-B330-2E1C42BC7792}"/>
                </a:ext>
              </a:extLst>
            </p:cNvPr>
            <p:cNvSpPr/>
            <p:nvPr/>
          </p:nvSpPr>
          <p:spPr>
            <a:xfrm>
              <a:off x="6002136" y="3331943"/>
              <a:ext cx="18945" cy="17035"/>
            </a:xfrm>
            <a:custGeom>
              <a:avLst/>
              <a:gdLst/>
              <a:ahLst/>
              <a:cxnLst>
                <a:cxn ang="0">
                  <a:pos x="wd2" y="hd2"/>
                </a:cxn>
                <a:cxn ang="5400000">
                  <a:pos x="wd2" y="hd2"/>
                </a:cxn>
                <a:cxn ang="10800000">
                  <a:pos x="wd2" y="hd2"/>
                </a:cxn>
                <a:cxn ang="16200000">
                  <a:pos x="wd2" y="hd2"/>
                </a:cxn>
              </a:cxnLst>
              <a:rect l="0" t="0" r="r" b="b"/>
              <a:pathLst>
                <a:path w="21600" h="21600" extrusionOk="0">
                  <a:moveTo>
                    <a:pt x="8216" y="0"/>
                  </a:moveTo>
                  <a:lnTo>
                    <a:pt x="0" y="11586"/>
                  </a:lnTo>
                  <a:lnTo>
                    <a:pt x="7029" y="21600"/>
                  </a:lnTo>
                  <a:lnTo>
                    <a:pt x="18710" y="21600"/>
                  </a:lnTo>
                  <a:lnTo>
                    <a:pt x="21600" y="9745"/>
                  </a:lnTo>
                  <a:lnTo>
                    <a:pt x="8216"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6" name="îš1îḓé">
              <a:extLst>
                <a:ext uri="{FF2B5EF4-FFF2-40B4-BE49-F238E27FC236}">
                  <a16:creationId xmlns:a16="http://schemas.microsoft.com/office/drawing/2014/main" id="{DB9CEAAB-999D-44C0-A9C3-877221E084B0}"/>
                </a:ext>
              </a:extLst>
            </p:cNvPr>
            <p:cNvSpPr/>
            <p:nvPr/>
          </p:nvSpPr>
          <p:spPr>
            <a:xfrm>
              <a:off x="5772652" y="3260713"/>
              <a:ext cx="15846" cy="15847"/>
            </a:xfrm>
            <a:custGeom>
              <a:avLst/>
              <a:gdLst/>
              <a:ahLst/>
              <a:cxnLst>
                <a:cxn ang="0">
                  <a:pos x="wd2" y="hd2"/>
                </a:cxn>
                <a:cxn ang="5400000">
                  <a:pos x="wd2" y="hd2"/>
                </a:cxn>
                <a:cxn ang="10800000">
                  <a:pos x="wd2" y="hd2"/>
                </a:cxn>
                <a:cxn ang="16200000">
                  <a:pos x="wd2" y="hd2"/>
                </a:cxn>
              </a:cxnLst>
              <a:rect l="0" t="0" r="r" b="b"/>
              <a:pathLst>
                <a:path w="21600" h="21600" extrusionOk="0">
                  <a:moveTo>
                    <a:pt x="15718" y="0"/>
                  </a:moveTo>
                  <a:lnTo>
                    <a:pt x="0" y="13353"/>
                  </a:lnTo>
                  <a:lnTo>
                    <a:pt x="21600" y="21600"/>
                  </a:lnTo>
                  <a:lnTo>
                    <a:pt x="15718" y="0"/>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7" name="íṣḷiḋe">
              <a:extLst>
                <a:ext uri="{FF2B5EF4-FFF2-40B4-BE49-F238E27FC236}">
                  <a16:creationId xmlns:a16="http://schemas.microsoft.com/office/drawing/2014/main" id="{C4337481-FC3A-46E6-A48B-339B76DFCFDA}"/>
                </a:ext>
              </a:extLst>
            </p:cNvPr>
            <p:cNvSpPr/>
            <p:nvPr/>
          </p:nvSpPr>
          <p:spPr>
            <a:xfrm>
              <a:off x="6336327" y="3322674"/>
              <a:ext cx="53421" cy="36410"/>
            </a:xfrm>
            <a:custGeom>
              <a:avLst/>
              <a:gdLst/>
              <a:ahLst/>
              <a:cxnLst>
                <a:cxn ang="0">
                  <a:pos x="wd2" y="hd2"/>
                </a:cxn>
                <a:cxn ang="5400000">
                  <a:pos x="wd2" y="hd2"/>
                </a:cxn>
                <a:cxn ang="10800000">
                  <a:pos x="wd2" y="hd2"/>
                </a:cxn>
                <a:cxn ang="16200000">
                  <a:pos x="wd2" y="hd2"/>
                </a:cxn>
              </a:cxnLst>
              <a:rect l="0" t="0" r="r" b="b"/>
              <a:pathLst>
                <a:path w="21600" h="21096" extrusionOk="0">
                  <a:moveTo>
                    <a:pt x="16791" y="1649"/>
                  </a:moveTo>
                  <a:lnTo>
                    <a:pt x="11726" y="4110"/>
                  </a:lnTo>
                  <a:lnTo>
                    <a:pt x="3733" y="7282"/>
                  </a:lnTo>
                  <a:lnTo>
                    <a:pt x="0" y="13714"/>
                  </a:lnTo>
                  <a:lnTo>
                    <a:pt x="2485" y="19148"/>
                  </a:lnTo>
                  <a:cubicBezTo>
                    <a:pt x="4278" y="21053"/>
                    <a:pt x="6603" y="21600"/>
                    <a:pt x="8727" y="20616"/>
                  </a:cubicBezTo>
                  <a:cubicBezTo>
                    <a:pt x="10473" y="19807"/>
                    <a:pt x="11919" y="18026"/>
                    <a:pt x="12738" y="15673"/>
                  </a:cubicBezTo>
                  <a:cubicBezTo>
                    <a:pt x="13681" y="13711"/>
                    <a:pt x="14802" y="11938"/>
                    <a:pt x="16072" y="10401"/>
                  </a:cubicBezTo>
                  <a:cubicBezTo>
                    <a:pt x="17334" y="8875"/>
                    <a:pt x="18732" y="7595"/>
                    <a:pt x="20229" y="6596"/>
                  </a:cubicBezTo>
                  <a:lnTo>
                    <a:pt x="21600" y="0"/>
                  </a:lnTo>
                  <a:lnTo>
                    <a:pt x="16791" y="1649"/>
                  </a:lnTo>
                  <a:close/>
                </a:path>
              </a:pathLst>
            </a:custGeom>
            <a:solidFill>
              <a:schemeClr val="accent1"/>
            </a:solidFill>
            <a:ln w="12700" cap="flat">
              <a:noFill/>
              <a:miter lim="400000"/>
            </a:ln>
            <a:effectLst/>
          </p:spPr>
          <p:txBody>
            <a:bodyPr wrap="square" lIns="91440" tIns="45720" rIns="91440" bIns="45720" anchor="ctr">
              <a:normAutofit fontScale="25000" lnSpcReduction="20000"/>
            </a:bodyPr>
            <a:lstStyle/>
            <a:p>
              <a:pPr algn="ctr"/>
              <a:endParaRPr>
                <a:latin typeface="+mn-ea"/>
              </a:endParaRPr>
            </a:p>
          </p:txBody>
        </p:sp>
        <p:sp>
          <p:nvSpPr>
            <p:cNvPr id="58" name="ïšlîďe">
              <a:extLst>
                <a:ext uri="{FF2B5EF4-FFF2-40B4-BE49-F238E27FC236}">
                  <a16:creationId xmlns:a16="http://schemas.microsoft.com/office/drawing/2014/main" id="{3EC551D9-26BF-4701-A821-9B73AFE16617}"/>
                </a:ext>
              </a:extLst>
            </p:cNvPr>
            <p:cNvSpPr/>
            <p:nvPr/>
          </p:nvSpPr>
          <p:spPr>
            <a:xfrm>
              <a:off x="4860234" y="3629486"/>
              <a:ext cx="242939" cy="753336"/>
            </a:xfrm>
            <a:custGeom>
              <a:avLst/>
              <a:gdLst/>
              <a:ahLst/>
              <a:cxnLst>
                <a:cxn ang="0">
                  <a:pos x="wd2" y="hd2"/>
                </a:cxn>
                <a:cxn ang="5400000">
                  <a:pos x="wd2" y="hd2"/>
                </a:cxn>
                <a:cxn ang="10800000">
                  <a:pos x="wd2" y="hd2"/>
                </a:cxn>
                <a:cxn ang="16200000">
                  <a:pos x="wd2" y="hd2"/>
                </a:cxn>
              </a:cxnLst>
              <a:rect l="0" t="0" r="r" b="b"/>
              <a:pathLst>
                <a:path w="21206" h="21600" extrusionOk="0">
                  <a:moveTo>
                    <a:pt x="87" y="0"/>
                  </a:moveTo>
                  <a:lnTo>
                    <a:pt x="3105" y="1351"/>
                  </a:lnTo>
                  <a:lnTo>
                    <a:pt x="4941" y="2158"/>
                  </a:lnTo>
                  <a:lnTo>
                    <a:pt x="4813" y="2625"/>
                  </a:lnTo>
                  <a:lnTo>
                    <a:pt x="5430" y="3306"/>
                  </a:lnTo>
                  <a:lnTo>
                    <a:pt x="5374" y="4036"/>
                  </a:lnTo>
                  <a:lnTo>
                    <a:pt x="5264" y="4778"/>
                  </a:lnTo>
                  <a:lnTo>
                    <a:pt x="5322" y="5440"/>
                  </a:lnTo>
                  <a:cubicBezTo>
                    <a:pt x="5337" y="5651"/>
                    <a:pt x="5470" y="5859"/>
                    <a:pt x="5714" y="6054"/>
                  </a:cubicBezTo>
                  <a:cubicBezTo>
                    <a:pt x="5921" y="6219"/>
                    <a:pt x="6204" y="6372"/>
                    <a:pt x="6553" y="6508"/>
                  </a:cubicBezTo>
                  <a:lnTo>
                    <a:pt x="7298" y="6936"/>
                  </a:lnTo>
                  <a:cubicBezTo>
                    <a:pt x="7568" y="7062"/>
                    <a:pt x="7842" y="7187"/>
                    <a:pt x="8121" y="7311"/>
                  </a:cubicBezTo>
                  <a:cubicBezTo>
                    <a:pt x="8309" y="7394"/>
                    <a:pt x="8500" y="7477"/>
                    <a:pt x="8693" y="7560"/>
                  </a:cubicBezTo>
                  <a:lnTo>
                    <a:pt x="9067" y="7873"/>
                  </a:lnTo>
                  <a:lnTo>
                    <a:pt x="9270" y="8148"/>
                  </a:lnTo>
                  <a:lnTo>
                    <a:pt x="9644" y="8473"/>
                  </a:lnTo>
                  <a:lnTo>
                    <a:pt x="10224" y="8718"/>
                  </a:lnTo>
                  <a:lnTo>
                    <a:pt x="10971" y="8927"/>
                  </a:lnTo>
                  <a:lnTo>
                    <a:pt x="11380" y="9116"/>
                  </a:lnTo>
                  <a:lnTo>
                    <a:pt x="12069" y="9367"/>
                  </a:lnTo>
                  <a:lnTo>
                    <a:pt x="13945" y="10058"/>
                  </a:lnTo>
                  <a:lnTo>
                    <a:pt x="14784" y="10450"/>
                  </a:lnTo>
                  <a:lnTo>
                    <a:pt x="15008" y="10910"/>
                  </a:lnTo>
                  <a:lnTo>
                    <a:pt x="15513" y="11253"/>
                  </a:lnTo>
                  <a:lnTo>
                    <a:pt x="16260" y="11824"/>
                  </a:lnTo>
                  <a:lnTo>
                    <a:pt x="17456" y="12180"/>
                  </a:lnTo>
                  <a:lnTo>
                    <a:pt x="18970" y="12628"/>
                  </a:lnTo>
                  <a:lnTo>
                    <a:pt x="19737" y="13032"/>
                  </a:lnTo>
                  <a:lnTo>
                    <a:pt x="20129" y="13566"/>
                  </a:lnTo>
                  <a:cubicBezTo>
                    <a:pt x="20317" y="13735"/>
                    <a:pt x="20393" y="13915"/>
                    <a:pt x="20353" y="14094"/>
                  </a:cubicBezTo>
                  <a:cubicBezTo>
                    <a:pt x="20310" y="14285"/>
                    <a:pt x="20136" y="14470"/>
                    <a:pt x="19905" y="14646"/>
                  </a:cubicBezTo>
                  <a:cubicBezTo>
                    <a:pt x="19688" y="14811"/>
                    <a:pt x="19422" y="14969"/>
                    <a:pt x="19232" y="15137"/>
                  </a:cubicBezTo>
                  <a:cubicBezTo>
                    <a:pt x="19023" y="15322"/>
                    <a:pt x="18910" y="15517"/>
                    <a:pt x="18896" y="15715"/>
                  </a:cubicBezTo>
                  <a:cubicBezTo>
                    <a:pt x="18962" y="15855"/>
                    <a:pt x="18981" y="15997"/>
                    <a:pt x="18952" y="16138"/>
                  </a:cubicBezTo>
                  <a:cubicBezTo>
                    <a:pt x="18917" y="16303"/>
                    <a:pt x="18816" y="16467"/>
                    <a:pt x="18653" y="16623"/>
                  </a:cubicBezTo>
                  <a:lnTo>
                    <a:pt x="18190" y="16819"/>
                  </a:lnTo>
                  <a:lnTo>
                    <a:pt x="18900" y="17310"/>
                  </a:lnTo>
                  <a:lnTo>
                    <a:pt x="19293" y="17665"/>
                  </a:lnTo>
                  <a:lnTo>
                    <a:pt x="19442" y="18088"/>
                  </a:lnTo>
                  <a:lnTo>
                    <a:pt x="19386" y="18425"/>
                  </a:lnTo>
                  <a:lnTo>
                    <a:pt x="20250" y="18935"/>
                  </a:lnTo>
                  <a:lnTo>
                    <a:pt x="20306" y="19338"/>
                  </a:lnTo>
                  <a:lnTo>
                    <a:pt x="20475" y="20172"/>
                  </a:lnTo>
                  <a:lnTo>
                    <a:pt x="21206" y="21600"/>
                  </a:lnTo>
                  <a:cubicBezTo>
                    <a:pt x="13816" y="18492"/>
                    <a:pt x="8189" y="14973"/>
                    <a:pt x="4593" y="11211"/>
                  </a:cubicBezTo>
                  <a:cubicBezTo>
                    <a:pt x="1131" y="7587"/>
                    <a:pt x="-394" y="3794"/>
                    <a:pt x="87" y="0"/>
                  </a:cubicBezTo>
                  <a:close/>
                </a:path>
              </a:pathLst>
            </a:custGeom>
            <a:solidFill>
              <a:schemeClr val="accent1"/>
            </a:solidFill>
            <a:ln w="12700" cap="flat">
              <a:noFill/>
              <a:miter lim="400000"/>
            </a:ln>
            <a:effectLst/>
          </p:spPr>
          <p:txBody>
            <a:bodyPr wrap="square" lIns="91440" tIns="45720" rIns="91440" bIns="45720" anchor="ctr">
              <a:normAutofit/>
            </a:bodyPr>
            <a:lstStyle/>
            <a:p>
              <a:pPr algn="ctr"/>
              <a:endParaRPr>
                <a:latin typeface="+mn-ea"/>
              </a:endParaRPr>
            </a:p>
          </p:txBody>
        </p:sp>
      </p:grpSp>
    </p:spTree>
    <p:extLst>
      <p:ext uri="{BB962C8B-B14F-4D97-AF65-F5344CB8AC3E}">
        <p14:creationId xmlns:p14="http://schemas.microsoft.com/office/powerpoint/2010/main" val="251395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69FB9FD-4F13-4526-B12C-3A5ECD530E0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5" name="任意多边形: 形状 4">
            <a:extLst>
              <a:ext uri="{FF2B5EF4-FFF2-40B4-BE49-F238E27FC236}">
                <a16:creationId xmlns:a16="http://schemas.microsoft.com/office/drawing/2014/main" id="{7AD3563F-B9AF-4094-8098-5C0D0D612095}"/>
              </a:ext>
            </a:extLst>
          </p:cNvPr>
          <p:cNvSpPr/>
          <p:nvPr/>
        </p:nvSpPr>
        <p:spPr>
          <a:xfrm>
            <a:off x="6721318" y="2403049"/>
            <a:ext cx="1030287" cy="930041"/>
          </a:xfrm>
          <a:custGeom>
            <a:avLst/>
            <a:gdLst>
              <a:gd name="connsiteX0" fmla="*/ 0 w 974724"/>
              <a:gd name="connsiteY0" fmla="*/ 836083 h 836083"/>
              <a:gd name="connsiteX1" fmla="*/ 487361 w 974724"/>
              <a:gd name="connsiteY1" fmla="*/ 0 h 836083"/>
              <a:gd name="connsiteX2" fmla="*/ 487363 w 974724"/>
              <a:gd name="connsiteY2" fmla="*/ 0 h 836083"/>
              <a:gd name="connsiteX3" fmla="*/ 974724 w 974724"/>
              <a:gd name="connsiteY3" fmla="*/ 836083 h 836083"/>
              <a:gd name="connsiteX4" fmla="*/ 0 w 974724"/>
              <a:gd name="connsiteY4" fmla="*/ 836083 h 83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4" h="836083">
                <a:moveTo>
                  <a:pt x="0" y="836083"/>
                </a:moveTo>
                <a:lnTo>
                  <a:pt x="487361" y="0"/>
                </a:lnTo>
                <a:lnTo>
                  <a:pt x="487363" y="0"/>
                </a:lnTo>
                <a:lnTo>
                  <a:pt x="974724" y="836083"/>
                </a:lnTo>
                <a:lnTo>
                  <a:pt x="0" y="836083"/>
                </a:lnTo>
                <a:close/>
              </a:path>
            </a:pathLst>
          </a:custGeom>
          <a:solidFill>
            <a:schemeClr val="accent2">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zh-CN" altLang="en-US" sz="3000" kern="1200" dirty="0">
              <a:solidFill>
                <a:schemeClr val="tx1"/>
              </a:solidFill>
              <a:latin typeface="微软雅黑" panose="020B0503020204020204" pitchFamily="34" charset="-122"/>
            </a:endParaRPr>
          </a:p>
        </p:txBody>
      </p:sp>
      <p:sp>
        <p:nvSpPr>
          <p:cNvPr id="6" name="任意多边形: 形状 5">
            <a:extLst>
              <a:ext uri="{FF2B5EF4-FFF2-40B4-BE49-F238E27FC236}">
                <a16:creationId xmlns:a16="http://schemas.microsoft.com/office/drawing/2014/main" id="{D939641F-10B0-40F2-B103-CE054DC5B828}"/>
              </a:ext>
            </a:extLst>
          </p:cNvPr>
          <p:cNvSpPr/>
          <p:nvPr/>
        </p:nvSpPr>
        <p:spPr>
          <a:xfrm>
            <a:off x="6206173" y="3333090"/>
            <a:ext cx="2060575" cy="930041"/>
          </a:xfrm>
          <a:custGeom>
            <a:avLst/>
            <a:gdLst>
              <a:gd name="connsiteX0" fmla="*/ 0 w 1949449"/>
              <a:gd name="connsiteY0" fmla="*/ 836083 h 836083"/>
              <a:gd name="connsiteX1" fmla="*/ 487361 w 1949449"/>
              <a:gd name="connsiteY1" fmla="*/ 0 h 836083"/>
              <a:gd name="connsiteX2" fmla="*/ 1462088 w 1949449"/>
              <a:gd name="connsiteY2" fmla="*/ 0 h 836083"/>
              <a:gd name="connsiteX3" fmla="*/ 1949449 w 1949449"/>
              <a:gd name="connsiteY3" fmla="*/ 836083 h 836083"/>
              <a:gd name="connsiteX4" fmla="*/ 0 w 1949449"/>
              <a:gd name="connsiteY4" fmla="*/ 836083 h 83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449" h="836083">
                <a:moveTo>
                  <a:pt x="0" y="836083"/>
                </a:moveTo>
                <a:lnTo>
                  <a:pt x="487361" y="0"/>
                </a:lnTo>
                <a:lnTo>
                  <a:pt x="1462088" y="0"/>
                </a:lnTo>
                <a:lnTo>
                  <a:pt x="1949449" y="836083"/>
                </a:lnTo>
                <a:lnTo>
                  <a:pt x="0" y="836083"/>
                </a:lnTo>
                <a:close/>
              </a:path>
            </a:pathLst>
          </a:cu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88144" tIns="46990" rIns="388143" bIns="46990" numCol="1" spcCol="1270" anchor="ctr" anchorCtr="0">
            <a:noAutofit/>
          </a:bodyPr>
          <a:lstStyle/>
          <a:p>
            <a:pPr marL="0" lvl="0" indent="0" algn="ctr" defTabSz="1644650">
              <a:lnSpc>
                <a:spcPct val="90000"/>
              </a:lnSpc>
              <a:spcBef>
                <a:spcPct val="0"/>
              </a:spcBef>
              <a:spcAft>
                <a:spcPct val="35000"/>
              </a:spcAft>
              <a:buNone/>
            </a:pPr>
            <a:endParaRPr lang="zh-CN" altLang="en-US" sz="3700" kern="1200" dirty="0">
              <a:solidFill>
                <a:schemeClr val="tx1"/>
              </a:solidFill>
              <a:latin typeface="微软雅黑" panose="020B0503020204020204" pitchFamily="34" charset="-122"/>
            </a:endParaRPr>
          </a:p>
        </p:txBody>
      </p:sp>
      <p:sp>
        <p:nvSpPr>
          <p:cNvPr id="7" name="任意多边形: 形状 6">
            <a:extLst>
              <a:ext uri="{FF2B5EF4-FFF2-40B4-BE49-F238E27FC236}">
                <a16:creationId xmlns:a16="http://schemas.microsoft.com/office/drawing/2014/main" id="{AB9657A4-DA1E-42B3-BBA3-F883D497347D}"/>
              </a:ext>
            </a:extLst>
          </p:cNvPr>
          <p:cNvSpPr/>
          <p:nvPr/>
        </p:nvSpPr>
        <p:spPr>
          <a:xfrm>
            <a:off x="5691029" y="4263130"/>
            <a:ext cx="3090863" cy="930041"/>
          </a:xfrm>
          <a:custGeom>
            <a:avLst/>
            <a:gdLst>
              <a:gd name="connsiteX0" fmla="*/ 0 w 2924174"/>
              <a:gd name="connsiteY0" fmla="*/ 836083 h 836083"/>
              <a:gd name="connsiteX1" fmla="*/ 487361 w 2924174"/>
              <a:gd name="connsiteY1" fmla="*/ 0 h 836083"/>
              <a:gd name="connsiteX2" fmla="*/ 2436813 w 2924174"/>
              <a:gd name="connsiteY2" fmla="*/ 0 h 836083"/>
              <a:gd name="connsiteX3" fmla="*/ 2924174 w 2924174"/>
              <a:gd name="connsiteY3" fmla="*/ 836083 h 836083"/>
              <a:gd name="connsiteX4" fmla="*/ 0 w 2924174"/>
              <a:gd name="connsiteY4" fmla="*/ 836083 h 83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4" h="836083">
                <a:moveTo>
                  <a:pt x="0" y="836083"/>
                </a:moveTo>
                <a:lnTo>
                  <a:pt x="487361" y="0"/>
                </a:lnTo>
                <a:lnTo>
                  <a:pt x="2436813" y="0"/>
                </a:lnTo>
                <a:lnTo>
                  <a:pt x="2924174" y="836083"/>
                </a:lnTo>
                <a:lnTo>
                  <a:pt x="0" y="836083"/>
                </a:lnTo>
                <a:close/>
              </a:path>
            </a:pathLst>
          </a:custGeom>
          <a:solidFill>
            <a:schemeClr val="accent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58720" tIns="46990" rIns="558721" bIns="46990" numCol="1" spcCol="1270" anchor="ctr" anchorCtr="0">
            <a:noAutofit/>
          </a:bodyPr>
          <a:lstStyle/>
          <a:p>
            <a:pPr marL="0" lvl="0" indent="0" algn="ctr" defTabSz="1644650">
              <a:lnSpc>
                <a:spcPct val="90000"/>
              </a:lnSpc>
              <a:spcBef>
                <a:spcPct val="0"/>
              </a:spcBef>
              <a:spcAft>
                <a:spcPct val="35000"/>
              </a:spcAft>
              <a:buNone/>
            </a:pPr>
            <a:endParaRPr lang="zh-CN" altLang="en-US" sz="3700" kern="1200" dirty="0">
              <a:solidFill>
                <a:schemeClr val="tx1"/>
              </a:solidFill>
              <a:latin typeface="微软雅黑" panose="020B0503020204020204" pitchFamily="34" charset="-122"/>
            </a:endParaRPr>
          </a:p>
        </p:txBody>
      </p:sp>
      <p:sp>
        <p:nvSpPr>
          <p:cNvPr id="8" name="任意多边形: 形状 7">
            <a:extLst>
              <a:ext uri="{FF2B5EF4-FFF2-40B4-BE49-F238E27FC236}">
                <a16:creationId xmlns:a16="http://schemas.microsoft.com/office/drawing/2014/main" id="{D4D4E6C5-08A7-4123-A8B4-6130D00ACC4B}"/>
              </a:ext>
            </a:extLst>
          </p:cNvPr>
          <p:cNvSpPr/>
          <p:nvPr/>
        </p:nvSpPr>
        <p:spPr>
          <a:xfrm>
            <a:off x="5175886" y="5193171"/>
            <a:ext cx="4121150" cy="930041"/>
          </a:xfrm>
          <a:custGeom>
            <a:avLst/>
            <a:gdLst>
              <a:gd name="connsiteX0" fmla="*/ 0 w 3898898"/>
              <a:gd name="connsiteY0" fmla="*/ 836083 h 836083"/>
              <a:gd name="connsiteX1" fmla="*/ 487361 w 3898898"/>
              <a:gd name="connsiteY1" fmla="*/ 0 h 836083"/>
              <a:gd name="connsiteX2" fmla="*/ 3411537 w 3898898"/>
              <a:gd name="connsiteY2" fmla="*/ 0 h 836083"/>
              <a:gd name="connsiteX3" fmla="*/ 3898898 w 3898898"/>
              <a:gd name="connsiteY3" fmla="*/ 836083 h 836083"/>
              <a:gd name="connsiteX4" fmla="*/ 0 w 3898898"/>
              <a:gd name="connsiteY4" fmla="*/ 836083 h 83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898" h="836083">
                <a:moveTo>
                  <a:pt x="0" y="836083"/>
                </a:moveTo>
                <a:lnTo>
                  <a:pt x="487361" y="0"/>
                </a:lnTo>
                <a:lnTo>
                  <a:pt x="3411537" y="0"/>
                </a:lnTo>
                <a:lnTo>
                  <a:pt x="3898898" y="836083"/>
                </a:lnTo>
                <a:lnTo>
                  <a:pt x="0" y="836083"/>
                </a:lnTo>
                <a:close/>
              </a:path>
            </a:pathLst>
          </a:custGeom>
          <a:solidFill>
            <a:schemeClr val="accent1"/>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49617" tIns="67310" rIns="749617" bIns="67310" numCol="1" spcCol="1270" anchor="ctr" anchorCtr="0">
            <a:noAutofit/>
          </a:bodyPr>
          <a:lstStyle/>
          <a:p>
            <a:pPr marL="0" lvl="0" indent="0" algn="ctr" defTabSz="2355850">
              <a:lnSpc>
                <a:spcPct val="90000"/>
              </a:lnSpc>
              <a:spcBef>
                <a:spcPct val="0"/>
              </a:spcBef>
              <a:spcAft>
                <a:spcPct val="35000"/>
              </a:spcAft>
              <a:buNone/>
            </a:pPr>
            <a:endParaRPr lang="zh-CN" altLang="en-US" sz="5300" kern="1200" dirty="0">
              <a:solidFill>
                <a:schemeClr val="tx1"/>
              </a:solidFill>
              <a:latin typeface="微软雅黑" panose="020B0503020204020204" pitchFamily="34" charset="-122"/>
            </a:endParaRPr>
          </a:p>
        </p:txBody>
      </p:sp>
      <p:cxnSp>
        <p:nvCxnSpPr>
          <p:cNvPr id="17" name="直接连接符 16">
            <a:extLst>
              <a:ext uri="{FF2B5EF4-FFF2-40B4-BE49-F238E27FC236}">
                <a16:creationId xmlns:a16="http://schemas.microsoft.com/office/drawing/2014/main" id="{79F43068-BBE7-4400-8878-F3C6B4AA368E}"/>
              </a:ext>
            </a:extLst>
          </p:cNvPr>
          <p:cNvCxnSpPr/>
          <p:nvPr/>
        </p:nvCxnSpPr>
        <p:spPr>
          <a:xfrm>
            <a:off x="7723189" y="3324624"/>
            <a:ext cx="224790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FC911A7B-85E8-4B2B-9DA3-E7C3E551AE9A}"/>
              </a:ext>
            </a:extLst>
          </p:cNvPr>
          <p:cNvCxnSpPr/>
          <p:nvPr/>
        </p:nvCxnSpPr>
        <p:spPr>
          <a:xfrm>
            <a:off x="8252361" y="4254308"/>
            <a:ext cx="22479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AC8F3105-EE80-422F-9A92-B5C2A9BC4022}"/>
              </a:ext>
            </a:extLst>
          </p:cNvPr>
          <p:cNvCxnSpPr/>
          <p:nvPr/>
        </p:nvCxnSpPr>
        <p:spPr>
          <a:xfrm>
            <a:off x="8768828" y="5184705"/>
            <a:ext cx="22479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5E6099CD-1406-480F-93A8-CF7244BA80B2}"/>
              </a:ext>
            </a:extLst>
          </p:cNvPr>
          <p:cNvCxnSpPr/>
          <p:nvPr/>
        </p:nvCxnSpPr>
        <p:spPr>
          <a:xfrm>
            <a:off x="9285288" y="6114745"/>
            <a:ext cx="2247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BE3B140A-824B-452A-B6B8-914167DCAC83}"/>
              </a:ext>
            </a:extLst>
          </p:cNvPr>
          <p:cNvSpPr/>
          <p:nvPr/>
        </p:nvSpPr>
        <p:spPr>
          <a:xfrm>
            <a:off x="7824788" y="2788803"/>
            <a:ext cx="2146301" cy="54428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698F277B-3098-4A43-BF04-05777F634CE2}"/>
              </a:ext>
            </a:extLst>
          </p:cNvPr>
          <p:cNvSpPr/>
          <p:nvPr/>
        </p:nvSpPr>
        <p:spPr>
          <a:xfrm>
            <a:off x="8332789" y="3697323"/>
            <a:ext cx="2167472" cy="54428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DC51CC1B-638B-429E-83A7-81C33FEB2140}"/>
              </a:ext>
            </a:extLst>
          </p:cNvPr>
          <p:cNvSpPr/>
          <p:nvPr/>
        </p:nvSpPr>
        <p:spPr>
          <a:xfrm>
            <a:off x="8853489" y="4648884"/>
            <a:ext cx="2163240" cy="54428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6312D933-138A-4A9E-BA46-350B923AA182}"/>
              </a:ext>
            </a:extLst>
          </p:cNvPr>
          <p:cNvSpPr/>
          <p:nvPr/>
        </p:nvSpPr>
        <p:spPr>
          <a:xfrm>
            <a:off x="9285288" y="5578925"/>
            <a:ext cx="2239167" cy="54428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微软雅黑" panose="020B0503020204020204" pitchFamily="34" charset="-122"/>
              </a:rPr>
              <a:t>请输入正文内容</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CBF8E934-E956-4E45-A6BE-0210F346A46B}"/>
              </a:ext>
            </a:extLst>
          </p:cNvPr>
          <p:cNvSpPr/>
          <p:nvPr/>
        </p:nvSpPr>
        <p:spPr>
          <a:xfrm>
            <a:off x="623619" y="2419913"/>
            <a:ext cx="5296167" cy="930041"/>
          </a:xfrm>
          <a:prstGeom prst="rect">
            <a:avLst/>
          </a:prstGeom>
          <a:ln w="3175">
            <a:noFill/>
          </a:ln>
        </p:spPr>
        <p:txBody>
          <a:bodyPr wrap="square">
            <a:noAutofit/>
          </a:bodyPr>
          <a:lstStyle/>
          <a:p>
            <a:pPr algn="just">
              <a:lnSpc>
                <a:spcPct val="130000"/>
              </a:lnSpc>
              <a:spcBef>
                <a:spcPts val="600"/>
              </a:spcBef>
              <a:spcAft>
                <a:spcPts val="600"/>
              </a:spcAft>
            </a:pPr>
            <a:r>
              <a:rPr lang="zh-CN" altLang="en-US" sz="1600" dirty="0">
                <a:latin typeface="微软雅黑" panose="020B0503020204020204" pitchFamily="34" charset="-122"/>
              </a:rPr>
              <a:t>请输入正文内容请输入正文内容请输入正文内容请输入正文内容请输入正请输入正文内容请输入正文内容</a:t>
            </a:r>
            <a:endParaRPr lang="en-US" altLang="zh-CN" sz="1600" dirty="0">
              <a:latin typeface="+mn-ea"/>
            </a:endParaRPr>
          </a:p>
        </p:txBody>
      </p:sp>
      <p:sp>
        <p:nvSpPr>
          <p:cNvPr id="27" name="矩形 26">
            <a:extLst>
              <a:ext uri="{FF2B5EF4-FFF2-40B4-BE49-F238E27FC236}">
                <a16:creationId xmlns:a16="http://schemas.microsoft.com/office/drawing/2014/main" id="{07699867-DE0F-42A0-B5E1-FF568E79DA08}"/>
              </a:ext>
            </a:extLst>
          </p:cNvPr>
          <p:cNvSpPr/>
          <p:nvPr/>
        </p:nvSpPr>
        <p:spPr>
          <a:xfrm>
            <a:off x="939845" y="1701935"/>
            <a:ext cx="3240000" cy="57056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tx1"/>
                </a:solidFill>
                <a:latin typeface="微软雅黑" panose="020B0503020204020204" pitchFamily="34" charset="-122"/>
                <a:ea typeface="微软雅黑" panose="020B0503020204020204" pitchFamily="34" charset="-122"/>
              </a:rPr>
              <a:t>小标题</a:t>
            </a:r>
          </a:p>
        </p:txBody>
      </p:sp>
      <p:sp>
        <p:nvSpPr>
          <p:cNvPr id="2" name="矩形 1">
            <a:extLst>
              <a:ext uri="{FF2B5EF4-FFF2-40B4-BE49-F238E27FC236}">
                <a16:creationId xmlns:a16="http://schemas.microsoft.com/office/drawing/2014/main" id="{5DBFA9AD-1B0F-4C15-9C2C-4E4A68D37521}"/>
              </a:ext>
            </a:extLst>
          </p:cNvPr>
          <p:cNvSpPr/>
          <p:nvPr/>
        </p:nvSpPr>
        <p:spPr>
          <a:xfrm>
            <a:off x="667545" y="1753215"/>
            <a:ext cx="183355"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28" name="polygonal-pyramid-of-triangles_33214">
            <a:extLst>
              <a:ext uri="{FF2B5EF4-FFF2-40B4-BE49-F238E27FC236}">
                <a16:creationId xmlns:a16="http://schemas.microsoft.com/office/drawing/2014/main" id="{11B78DC3-B24F-4BF3-B49E-050CEB7A223C}"/>
              </a:ext>
            </a:extLst>
          </p:cNvPr>
          <p:cNvSpPr>
            <a:spLocks noChangeAspect="1"/>
          </p:cNvSpPr>
          <p:nvPr/>
        </p:nvSpPr>
        <p:spPr bwMode="auto">
          <a:xfrm>
            <a:off x="667545" y="4080607"/>
            <a:ext cx="2374378" cy="2053493"/>
          </a:xfrm>
          <a:custGeom>
            <a:avLst/>
            <a:gdLst>
              <a:gd name="connsiteX0" fmla="*/ 547176 w 596501"/>
              <a:gd name="connsiteY0" fmla="*/ 430188 h 515887"/>
              <a:gd name="connsiteX1" fmla="*/ 596501 w 596501"/>
              <a:gd name="connsiteY1" fmla="*/ 515887 h 515887"/>
              <a:gd name="connsiteX2" fmla="*/ 496676 w 596501"/>
              <a:gd name="connsiteY2" fmla="*/ 515887 h 515887"/>
              <a:gd name="connsiteX3" fmla="*/ 422655 w 596501"/>
              <a:gd name="connsiteY3" fmla="*/ 430188 h 515887"/>
              <a:gd name="connsiteX4" fmla="*/ 472003 w 596501"/>
              <a:gd name="connsiteY4" fmla="*/ 515887 h 515887"/>
              <a:gd name="connsiteX5" fmla="*/ 373308 w 596501"/>
              <a:gd name="connsiteY5" fmla="*/ 515887 h 515887"/>
              <a:gd name="connsiteX6" fmla="*/ 298250 w 596501"/>
              <a:gd name="connsiteY6" fmla="*/ 430188 h 515887"/>
              <a:gd name="connsiteX7" fmla="*/ 347503 w 596501"/>
              <a:gd name="connsiteY7" fmla="*/ 515887 h 515887"/>
              <a:gd name="connsiteX8" fmla="*/ 248997 w 596501"/>
              <a:gd name="connsiteY8" fmla="*/ 515887 h 515887"/>
              <a:gd name="connsiteX9" fmla="*/ 173824 w 596501"/>
              <a:gd name="connsiteY9" fmla="*/ 430188 h 515887"/>
              <a:gd name="connsiteX10" fmla="*/ 224324 w 596501"/>
              <a:gd name="connsiteY10" fmla="*/ 515887 h 515887"/>
              <a:gd name="connsiteX11" fmla="*/ 124499 w 596501"/>
              <a:gd name="connsiteY11" fmla="*/ 515887 h 515887"/>
              <a:gd name="connsiteX12" fmla="*/ 49325 w 596501"/>
              <a:gd name="connsiteY12" fmla="*/ 430188 h 515887"/>
              <a:gd name="connsiteX13" fmla="*/ 99825 w 596501"/>
              <a:gd name="connsiteY13" fmla="*/ 515887 h 515887"/>
              <a:gd name="connsiteX14" fmla="*/ 0 w 596501"/>
              <a:gd name="connsiteY14" fmla="*/ 515887 h 515887"/>
              <a:gd name="connsiteX15" fmla="*/ 434521 w 596501"/>
              <a:gd name="connsiteY15" fmla="*/ 423219 h 515887"/>
              <a:gd name="connsiteX16" fmla="*/ 534346 w 596501"/>
              <a:gd name="connsiteY16" fmla="*/ 423219 h 515887"/>
              <a:gd name="connsiteX17" fmla="*/ 485020 w 596501"/>
              <a:gd name="connsiteY17" fmla="*/ 508729 h 515887"/>
              <a:gd name="connsiteX18" fmla="*/ 311152 w 596501"/>
              <a:gd name="connsiteY18" fmla="*/ 423219 h 515887"/>
              <a:gd name="connsiteX19" fmla="*/ 409847 w 596501"/>
              <a:gd name="connsiteY19" fmla="*/ 423219 h 515887"/>
              <a:gd name="connsiteX20" fmla="*/ 360499 w 596501"/>
              <a:gd name="connsiteY20" fmla="*/ 508729 h 515887"/>
              <a:gd name="connsiteX21" fmla="*/ 186654 w 596501"/>
              <a:gd name="connsiteY21" fmla="*/ 423219 h 515887"/>
              <a:gd name="connsiteX22" fmla="*/ 285349 w 596501"/>
              <a:gd name="connsiteY22" fmla="*/ 423219 h 515887"/>
              <a:gd name="connsiteX23" fmla="*/ 236001 w 596501"/>
              <a:gd name="connsiteY23" fmla="*/ 508729 h 515887"/>
              <a:gd name="connsiteX24" fmla="*/ 62155 w 596501"/>
              <a:gd name="connsiteY24" fmla="*/ 423219 h 515887"/>
              <a:gd name="connsiteX25" fmla="*/ 161980 w 596501"/>
              <a:gd name="connsiteY25" fmla="*/ 423219 h 515887"/>
              <a:gd name="connsiteX26" fmla="*/ 111480 w 596501"/>
              <a:gd name="connsiteY26" fmla="*/ 508729 h 515887"/>
              <a:gd name="connsiteX27" fmla="*/ 485020 w 596501"/>
              <a:gd name="connsiteY27" fmla="*/ 322265 h 515887"/>
              <a:gd name="connsiteX28" fmla="*/ 534346 w 596501"/>
              <a:gd name="connsiteY28" fmla="*/ 407964 h 515887"/>
              <a:gd name="connsiteX29" fmla="*/ 434521 w 596501"/>
              <a:gd name="connsiteY29" fmla="*/ 407964 h 515887"/>
              <a:gd name="connsiteX30" fmla="*/ 111480 w 596501"/>
              <a:gd name="connsiteY30" fmla="*/ 322265 h 515887"/>
              <a:gd name="connsiteX31" fmla="*/ 161980 w 596501"/>
              <a:gd name="connsiteY31" fmla="*/ 407964 h 515887"/>
              <a:gd name="connsiteX32" fmla="*/ 62155 w 596501"/>
              <a:gd name="connsiteY32" fmla="*/ 407964 h 515887"/>
              <a:gd name="connsiteX33" fmla="*/ 422655 w 596501"/>
              <a:gd name="connsiteY33" fmla="*/ 214529 h 515887"/>
              <a:gd name="connsiteX34" fmla="*/ 472003 w 596501"/>
              <a:gd name="connsiteY34" fmla="*/ 301169 h 515887"/>
              <a:gd name="connsiteX35" fmla="*/ 373308 w 596501"/>
              <a:gd name="connsiteY35" fmla="*/ 301169 h 515887"/>
              <a:gd name="connsiteX36" fmla="*/ 298250 w 596501"/>
              <a:gd name="connsiteY36" fmla="*/ 214529 h 515887"/>
              <a:gd name="connsiteX37" fmla="*/ 347503 w 596501"/>
              <a:gd name="connsiteY37" fmla="*/ 301169 h 515887"/>
              <a:gd name="connsiteX38" fmla="*/ 248997 w 596501"/>
              <a:gd name="connsiteY38" fmla="*/ 301169 h 515887"/>
              <a:gd name="connsiteX39" fmla="*/ 173824 w 596501"/>
              <a:gd name="connsiteY39" fmla="*/ 214529 h 515887"/>
              <a:gd name="connsiteX40" fmla="*/ 224324 w 596501"/>
              <a:gd name="connsiteY40" fmla="*/ 301169 h 515887"/>
              <a:gd name="connsiteX41" fmla="*/ 124499 w 596501"/>
              <a:gd name="connsiteY41" fmla="*/ 301169 h 515887"/>
              <a:gd name="connsiteX42" fmla="*/ 311152 w 596501"/>
              <a:gd name="connsiteY42" fmla="*/ 207372 h 515887"/>
              <a:gd name="connsiteX43" fmla="*/ 409847 w 596501"/>
              <a:gd name="connsiteY43" fmla="*/ 207372 h 515887"/>
              <a:gd name="connsiteX44" fmla="*/ 360499 w 596501"/>
              <a:gd name="connsiteY44" fmla="*/ 294201 h 515887"/>
              <a:gd name="connsiteX45" fmla="*/ 186654 w 596501"/>
              <a:gd name="connsiteY45" fmla="*/ 207372 h 515887"/>
              <a:gd name="connsiteX46" fmla="*/ 285349 w 596501"/>
              <a:gd name="connsiteY46" fmla="*/ 207372 h 515887"/>
              <a:gd name="connsiteX47" fmla="*/ 236001 w 596501"/>
              <a:gd name="connsiteY47" fmla="*/ 294201 h 515887"/>
              <a:gd name="connsiteX48" fmla="*/ 360499 w 596501"/>
              <a:gd name="connsiteY48" fmla="*/ 107735 h 515887"/>
              <a:gd name="connsiteX49" fmla="*/ 409847 w 596501"/>
              <a:gd name="connsiteY49" fmla="*/ 193434 h 515887"/>
              <a:gd name="connsiteX50" fmla="*/ 311152 w 596501"/>
              <a:gd name="connsiteY50" fmla="*/ 193434 h 515887"/>
              <a:gd name="connsiteX51" fmla="*/ 236001 w 596501"/>
              <a:gd name="connsiteY51" fmla="*/ 107735 h 515887"/>
              <a:gd name="connsiteX52" fmla="*/ 285349 w 596501"/>
              <a:gd name="connsiteY52" fmla="*/ 193434 h 515887"/>
              <a:gd name="connsiteX53" fmla="*/ 186654 w 596501"/>
              <a:gd name="connsiteY53" fmla="*/ 193434 h 515887"/>
              <a:gd name="connsiteX54" fmla="*/ 298250 w 596501"/>
              <a:gd name="connsiteY54" fmla="*/ 0 h 515887"/>
              <a:gd name="connsiteX55" fmla="*/ 347503 w 596501"/>
              <a:gd name="connsiteY55" fmla="*/ 85510 h 515887"/>
              <a:gd name="connsiteX56" fmla="*/ 248997 w 596501"/>
              <a:gd name="connsiteY56" fmla="*/ 85510 h 51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6501" h="515887">
                <a:moveTo>
                  <a:pt x="547176" y="430188"/>
                </a:moveTo>
                <a:lnTo>
                  <a:pt x="596501" y="515887"/>
                </a:lnTo>
                <a:lnTo>
                  <a:pt x="496676" y="515887"/>
                </a:lnTo>
                <a:close/>
                <a:moveTo>
                  <a:pt x="422655" y="430188"/>
                </a:moveTo>
                <a:lnTo>
                  <a:pt x="472003" y="515887"/>
                </a:lnTo>
                <a:lnTo>
                  <a:pt x="373308" y="515887"/>
                </a:lnTo>
                <a:close/>
                <a:moveTo>
                  <a:pt x="298250" y="430188"/>
                </a:moveTo>
                <a:lnTo>
                  <a:pt x="347503" y="515887"/>
                </a:lnTo>
                <a:lnTo>
                  <a:pt x="248997" y="515887"/>
                </a:lnTo>
                <a:close/>
                <a:moveTo>
                  <a:pt x="173824" y="430188"/>
                </a:moveTo>
                <a:lnTo>
                  <a:pt x="224324" y="515887"/>
                </a:lnTo>
                <a:lnTo>
                  <a:pt x="124499" y="515887"/>
                </a:lnTo>
                <a:close/>
                <a:moveTo>
                  <a:pt x="49325" y="430188"/>
                </a:moveTo>
                <a:lnTo>
                  <a:pt x="99825" y="515887"/>
                </a:lnTo>
                <a:lnTo>
                  <a:pt x="0" y="515887"/>
                </a:lnTo>
                <a:close/>
                <a:moveTo>
                  <a:pt x="434521" y="423219"/>
                </a:moveTo>
                <a:lnTo>
                  <a:pt x="534346" y="423219"/>
                </a:lnTo>
                <a:lnTo>
                  <a:pt x="485020" y="508729"/>
                </a:lnTo>
                <a:close/>
                <a:moveTo>
                  <a:pt x="311152" y="423219"/>
                </a:moveTo>
                <a:lnTo>
                  <a:pt x="409847" y="423219"/>
                </a:lnTo>
                <a:lnTo>
                  <a:pt x="360499" y="508729"/>
                </a:lnTo>
                <a:close/>
                <a:moveTo>
                  <a:pt x="186654" y="423219"/>
                </a:moveTo>
                <a:lnTo>
                  <a:pt x="285349" y="423219"/>
                </a:lnTo>
                <a:lnTo>
                  <a:pt x="236001" y="508729"/>
                </a:lnTo>
                <a:close/>
                <a:moveTo>
                  <a:pt x="62155" y="423219"/>
                </a:moveTo>
                <a:lnTo>
                  <a:pt x="161980" y="423219"/>
                </a:lnTo>
                <a:lnTo>
                  <a:pt x="111480" y="508729"/>
                </a:lnTo>
                <a:close/>
                <a:moveTo>
                  <a:pt x="485020" y="322265"/>
                </a:moveTo>
                <a:lnTo>
                  <a:pt x="534346" y="407964"/>
                </a:lnTo>
                <a:lnTo>
                  <a:pt x="434521" y="407964"/>
                </a:lnTo>
                <a:close/>
                <a:moveTo>
                  <a:pt x="111480" y="322265"/>
                </a:moveTo>
                <a:lnTo>
                  <a:pt x="161980" y="407964"/>
                </a:lnTo>
                <a:lnTo>
                  <a:pt x="62155" y="407964"/>
                </a:lnTo>
                <a:close/>
                <a:moveTo>
                  <a:pt x="422655" y="214529"/>
                </a:moveTo>
                <a:lnTo>
                  <a:pt x="472003" y="301169"/>
                </a:lnTo>
                <a:lnTo>
                  <a:pt x="373308" y="301169"/>
                </a:lnTo>
                <a:close/>
                <a:moveTo>
                  <a:pt x="298250" y="214529"/>
                </a:moveTo>
                <a:lnTo>
                  <a:pt x="347503" y="301169"/>
                </a:lnTo>
                <a:lnTo>
                  <a:pt x="248997" y="301169"/>
                </a:lnTo>
                <a:close/>
                <a:moveTo>
                  <a:pt x="173824" y="214529"/>
                </a:moveTo>
                <a:lnTo>
                  <a:pt x="224324" y="301169"/>
                </a:lnTo>
                <a:lnTo>
                  <a:pt x="124499" y="301169"/>
                </a:lnTo>
                <a:close/>
                <a:moveTo>
                  <a:pt x="311152" y="207372"/>
                </a:moveTo>
                <a:lnTo>
                  <a:pt x="409847" y="207372"/>
                </a:lnTo>
                <a:lnTo>
                  <a:pt x="360499" y="294201"/>
                </a:lnTo>
                <a:close/>
                <a:moveTo>
                  <a:pt x="186654" y="207372"/>
                </a:moveTo>
                <a:lnTo>
                  <a:pt x="285349" y="207372"/>
                </a:lnTo>
                <a:lnTo>
                  <a:pt x="236001" y="294201"/>
                </a:lnTo>
                <a:close/>
                <a:moveTo>
                  <a:pt x="360499" y="107735"/>
                </a:moveTo>
                <a:lnTo>
                  <a:pt x="409847" y="193434"/>
                </a:lnTo>
                <a:lnTo>
                  <a:pt x="311152" y="193434"/>
                </a:lnTo>
                <a:close/>
                <a:moveTo>
                  <a:pt x="236001" y="107735"/>
                </a:moveTo>
                <a:lnTo>
                  <a:pt x="285349" y="193434"/>
                </a:lnTo>
                <a:lnTo>
                  <a:pt x="186654" y="193434"/>
                </a:lnTo>
                <a:close/>
                <a:moveTo>
                  <a:pt x="298250" y="0"/>
                </a:moveTo>
                <a:lnTo>
                  <a:pt x="347503" y="85510"/>
                </a:lnTo>
                <a:lnTo>
                  <a:pt x="248997" y="85510"/>
                </a:lnTo>
                <a:close/>
              </a:path>
            </a:pathLst>
          </a:custGeom>
          <a:solidFill>
            <a:schemeClr val="accent1">
              <a:alpha val="6000"/>
            </a:schemeClr>
          </a:solidFill>
          <a:ln>
            <a:noFill/>
          </a:ln>
        </p:spPr>
      </p:sp>
      <p:sp>
        <p:nvSpPr>
          <p:cNvPr id="29" name="polygonal-pyramid-of-triangles_33214">
            <a:extLst>
              <a:ext uri="{FF2B5EF4-FFF2-40B4-BE49-F238E27FC236}">
                <a16:creationId xmlns:a16="http://schemas.microsoft.com/office/drawing/2014/main" id="{49E43FAC-170F-434C-BB2E-9EB2308822F0}"/>
              </a:ext>
            </a:extLst>
          </p:cNvPr>
          <p:cNvSpPr>
            <a:spLocks noChangeAspect="1"/>
          </p:cNvSpPr>
          <p:nvPr/>
        </p:nvSpPr>
        <p:spPr bwMode="auto">
          <a:xfrm>
            <a:off x="2258022" y="4846320"/>
            <a:ext cx="1489012" cy="1287780"/>
          </a:xfrm>
          <a:custGeom>
            <a:avLst/>
            <a:gdLst>
              <a:gd name="connsiteX0" fmla="*/ 547176 w 596501"/>
              <a:gd name="connsiteY0" fmla="*/ 430188 h 515887"/>
              <a:gd name="connsiteX1" fmla="*/ 596501 w 596501"/>
              <a:gd name="connsiteY1" fmla="*/ 515887 h 515887"/>
              <a:gd name="connsiteX2" fmla="*/ 496676 w 596501"/>
              <a:gd name="connsiteY2" fmla="*/ 515887 h 515887"/>
              <a:gd name="connsiteX3" fmla="*/ 422655 w 596501"/>
              <a:gd name="connsiteY3" fmla="*/ 430188 h 515887"/>
              <a:gd name="connsiteX4" fmla="*/ 472003 w 596501"/>
              <a:gd name="connsiteY4" fmla="*/ 515887 h 515887"/>
              <a:gd name="connsiteX5" fmla="*/ 373308 w 596501"/>
              <a:gd name="connsiteY5" fmla="*/ 515887 h 515887"/>
              <a:gd name="connsiteX6" fmla="*/ 298250 w 596501"/>
              <a:gd name="connsiteY6" fmla="*/ 430188 h 515887"/>
              <a:gd name="connsiteX7" fmla="*/ 347503 w 596501"/>
              <a:gd name="connsiteY7" fmla="*/ 515887 h 515887"/>
              <a:gd name="connsiteX8" fmla="*/ 248997 w 596501"/>
              <a:gd name="connsiteY8" fmla="*/ 515887 h 515887"/>
              <a:gd name="connsiteX9" fmla="*/ 173824 w 596501"/>
              <a:gd name="connsiteY9" fmla="*/ 430188 h 515887"/>
              <a:gd name="connsiteX10" fmla="*/ 224324 w 596501"/>
              <a:gd name="connsiteY10" fmla="*/ 515887 h 515887"/>
              <a:gd name="connsiteX11" fmla="*/ 124499 w 596501"/>
              <a:gd name="connsiteY11" fmla="*/ 515887 h 515887"/>
              <a:gd name="connsiteX12" fmla="*/ 49325 w 596501"/>
              <a:gd name="connsiteY12" fmla="*/ 430188 h 515887"/>
              <a:gd name="connsiteX13" fmla="*/ 99825 w 596501"/>
              <a:gd name="connsiteY13" fmla="*/ 515887 h 515887"/>
              <a:gd name="connsiteX14" fmla="*/ 0 w 596501"/>
              <a:gd name="connsiteY14" fmla="*/ 515887 h 515887"/>
              <a:gd name="connsiteX15" fmla="*/ 434521 w 596501"/>
              <a:gd name="connsiteY15" fmla="*/ 423219 h 515887"/>
              <a:gd name="connsiteX16" fmla="*/ 534346 w 596501"/>
              <a:gd name="connsiteY16" fmla="*/ 423219 h 515887"/>
              <a:gd name="connsiteX17" fmla="*/ 485020 w 596501"/>
              <a:gd name="connsiteY17" fmla="*/ 508729 h 515887"/>
              <a:gd name="connsiteX18" fmla="*/ 311152 w 596501"/>
              <a:gd name="connsiteY18" fmla="*/ 423219 h 515887"/>
              <a:gd name="connsiteX19" fmla="*/ 409847 w 596501"/>
              <a:gd name="connsiteY19" fmla="*/ 423219 h 515887"/>
              <a:gd name="connsiteX20" fmla="*/ 360499 w 596501"/>
              <a:gd name="connsiteY20" fmla="*/ 508729 h 515887"/>
              <a:gd name="connsiteX21" fmla="*/ 186654 w 596501"/>
              <a:gd name="connsiteY21" fmla="*/ 423219 h 515887"/>
              <a:gd name="connsiteX22" fmla="*/ 285349 w 596501"/>
              <a:gd name="connsiteY22" fmla="*/ 423219 h 515887"/>
              <a:gd name="connsiteX23" fmla="*/ 236001 w 596501"/>
              <a:gd name="connsiteY23" fmla="*/ 508729 h 515887"/>
              <a:gd name="connsiteX24" fmla="*/ 62155 w 596501"/>
              <a:gd name="connsiteY24" fmla="*/ 423219 h 515887"/>
              <a:gd name="connsiteX25" fmla="*/ 161980 w 596501"/>
              <a:gd name="connsiteY25" fmla="*/ 423219 h 515887"/>
              <a:gd name="connsiteX26" fmla="*/ 111480 w 596501"/>
              <a:gd name="connsiteY26" fmla="*/ 508729 h 515887"/>
              <a:gd name="connsiteX27" fmla="*/ 485020 w 596501"/>
              <a:gd name="connsiteY27" fmla="*/ 322265 h 515887"/>
              <a:gd name="connsiteX28" fmla="*/ 534346 w 596501"/>
              <a:gd name="connsiteY28" fmla="*/ 407964 h 515887"/>
              <a:gd name="connsiteX29" fmla="*/ 434521 w 596501"/>
              <a:gd name="connsiteY29" fmla="*/ 407964 h 515887"/>
              <a:gd name="connsiteX30" fmla="*/ 111480 w 596501"/>
              <a:gd name="connsiteY30" fmla="*/ 322265 h 515887"/>
              <a:gd name="connsiteX31" fmla="*/ 161980 w 596501"/>
              <a:gd name="connsiteY31" fmla="*/ 407964 h 515887"/>
              <a:gd name="connsiteX32" fmla="*/ 62155 w 596501"/>
              <a:gd name="connsiteY32" fmla="*/ 407964 h 515887"/>
              <a:gd name="connsiteX33" fmla="*/ 422655 w 596501"/>
              <a:gd name="connsiteY33" fmla="*/ 214529 h 515887"/>
              <a:gd name="connsiteX34" fmla="*/ 472003 w 596501"/>
              <a:gd name="connsiteY34" fmla="*/ 301169 h 515887"/>
              <a:gd name="connsiteX35" fmla="*/ 373308 w 596501"/>
              <a:gd name="connsiteY35" fmla="*/ 301169 h 515887"/>
              <a:gd name="connsiteX36" fmla="*/ 298250 w 596501"/>
              <a:gd name="connsiteY36" fmla="*/ 214529 h 515887"/>
              <a:gd name="connsiteX37" fmla="*/ 347503 w 596501"/>
              <a:gd name="connsiteY37" fmla="*/ 301169 h 515887"/>
              <a:gd name="connsiteX38" fmla="*/ 248997 w 596501"/>
              <a:gd name="connsiteY38" fmla="*/ 301169 h 515887"/>
              <a:gd name="connsiteX39" fmla="*/ 173824 w 596501"/>
              <a:gd name="connsiteY39" fmla="*/ 214529 h 515887"/>
              <a:gd name="connsiteX40" fmla="*/ 224324 w 596501"/>
              <a:gd name="connsiteY40" fmla="*/ 301169 h 515887"/>
              <a:gd name="connsiteX41" fmla="*/ 124499 w 596501"/>
              <a:gd name="connsiteY41" fmla="*/ 301169 h 515887"/>
              <a:gd name="connsiteX42" fmla="*/ 311152 w 596501"/>
              <a:gd name="connsiteY42" fmla="*/ 207372 h 515887"/>
              <a:gd name="connsiteX43" fmla="*/ 409847 w 596501"/>
              <a:gd name="connsiteY43" fmla="*/ 207372 h 515887"/>
              <a:gd name="connsiteX44" fmla="*/ 360499 w 596501"/>
              <a:gd name="connsiteY44" fmla="*/ 294201 h 515887"/>
              <a:gd name="connsiteX45" fmla="*/ 186654 w 596501"/>
              <a:gd name="connsiteY45" fmla="*/ 207372 h 515887"/>
              <a:gd name="connsiteX46" fmla="*/ 285349 w 596501"/>
              <a:gd name="connsiteY46" fmla="*/ 207372 h 515887"/>
              <a:gd name="connsiteX47" fmla="*/ 236001 w 596501"/>
              <a:gd name="connsiteY47" fmla="*/ 294201 h 515887"/>
              <a:gd name="connsiteX48" fmla="*/ 360499 w 596501"/>
              <a:gd name="connsiteY48" fmla="*/ 107735 h 515887"/>
              <a:gd name="connsiteX49" fmla="*/ 409847 w 596501"/>
              <a:gd name="connsiteY49" fmla="*/ 193434 h 515887"/>
              <a:gd name="connsiteX50" fmla="*/ 311152 w 596501"/>
              <a:gd name="connsiteY50" fmla="*/ 193434 h 515887"/>
              <a:gd name="connsiteX51" fmla="*/ 236001 w 596501"/>
              <a:gd name="connsiteY51" fmla="*/ 107735 h 515887"/>
              <a:gd name="connsiteX52" fmla="*/ 285349 w 596501"/>
              <a:gd name="connsiteY52" fmla="*/ 193434 h 515887"/>
              <a:gd name="connsiteX53" fmla="*/ 186654 w 596501"/>
              <a:gd name="connsiteY53" fmla="*/ 193434 h 515887"/>
              <a:gd name="connsiteX54" fmla="*/ 298250 w 596501"/>
              <a:gd name="connsiteY54" fmla="*/ 0 h 515887"/>
              <a:gd name="connsiteX55" fmla="*/ 347503 w 596501"/>
              <a:gd name="connsiteY55" fmla="*/ 85510 h 515887"/>
              <a:gd name="connsiteX56" fmla="*/ 248997 w 596501"/>
              <a:gd name="connsiteY56" fmla="*/ 85510 h 51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6501" h="515887">
                <a:moveTo>
                  <a:pt x="547176" y="430188"/>
                </a:moveTo>
                <a:lnTo>
                  <a:pt x="596501" y="515887"/>
                </a:lnTo>
                <a:lnTo>
                  <a:pt x="496676" y="515887"/>
                </a:lnTo>
                <a:close/>
                <a:moveTo>
                  <a:pt x="422655" y="430188"/>
                </a:moveTo>
                <a:lnTo>
                  <a:pt x="472003" y="515887"/>
                </a:lnTo>
                <a:lnTo>
                  <a:pt x="373308" y="515887"/>
                </a:lnTo>
                <a:close/>
                <a:moveTo>
                  <a:pt x="298250" y="430188"/>
                </a:moveTo>
                <a:lnTo>
                  <a:pt x="347503" y="515887"/>
                </a:lnTo>
                <a:lnTo>
                  <a:pt x="248997" y="515887"/>
                </a:lnTo>
                <a:close/>
                <a:moveTo>
                  <a:pt x="173824" y="430188"/>
                </a:moveTo>
                <a:lnTo>
                  <a:pt x="224324" y="515887"/>
                </a:lnTo>
                <a:lnTo>
                  <a:pt x="124499" y="515887"/>
                </a:lnTo>
                <a:close/>
                <a:moveTo>
                  <a:pt x="49325" y="430188"/>
                </a:moveTo>
                <a:lnTo>
                  <a:pt x="99825" y="515887"/>
                </a:lnTo>
                <a:lnTo>
                  <a:pt x="0" y="515887"/>
                </a:lnTo>
                <a:close/>
                <a:moveTo>
                  <a:pt x="434521" y="423219"/>
                </a:moveTo>
                <a:lnTo>
                  <a:pt x="534346" y="423219"/>
                </a:lnTo>
                <a:lnTo>
                  <a:pt x="485020" y="508729"/>
                </a:lnTo>
                <a:close/>
                <a:moveTo>
                  <a:pt x="311152" y="423219"/>
                </a:moveTo>
                <a:lnTo>
                  <a:pt x="409847" y="423219"/>
                </a:lnTo>
                <a:lnTo>
                  <a:pt x="360499" y="508729"/>
                </a:lnTo>
                <a:close/>
                <a:moveTo>
                  <a:pt x="186654" y="423219"/>
                </a:moveTo>
                <a:lnTo>
                  <a:pt x="285349" y="423219"/>
                </a:lnTo>
                <a:lnTo>
                  <a:pt x="236001" y="508729"/>
                </a:lnTo>
                <a:close/>
                <a:moveTo>
                  <a:pt x="62155" y="423219"/>
                </a:moveTo>
                <a:lnTo>
                  <a:pt x="161980" y="423219"/>
                </a:lnTo>
                <a:lnTo>
                  <a:pt x="111480" y="508729"/>
                </a:lnTo>
                <a:close/>
                <a:moveTo>
                  <a:pt x="485020" y="322265"/>
                </a:moveTo>
                <a:lnTo>
                  <a:pt x="534346" y="407964"/>
                </a:lnTo>
                <a:lnTo>
                  <a:pt x="434521" y="407964"/>
                </a:lnTo>
                <a:close/>
                <a:moveTo>
                  <a:pt x="111480" y="322265"/>
                </a:moveTo>
                <a:lnTo>
                  <a:pt x="161980" y="407964"/>
                </a:lnTo>
                <a:lnTo>
                  <a:pt x="62155" y="407964"/>
                </a:lnTo>
                <a:close/>
                <a:moveTo>
                  <a:pt x="422655" y="214529"/>
                </a:moveTo>
                <a:lnTo>
                  <a:pt x="472003" y="301169"/>
                </a:lnTo>
                <a:lnTo>
                  <a:pt x="373308" y="301169"/>
                </a:lnTo>
                <a:close/>
                <a:moveTo>
                  <a:pt x="298250" y="214529"/>
                </a:moveTo>
                <a:lnTo>
                  <a:pt x="347503" y="301169"/>
                </a:lnTo>
                <a:lnTo>
                  <a:pt x="248997" y="301169"/>
                </a:lnTo>
                <a:close/>
                <a:moveTo>
                  <a:pt x="173824" y="214529"/>
                </a:moveTo>
                <a:lnTo>
                  <a:pt x="224324" y="301169"/>
                </a:lnTo>
                <a:lnTo>
                  <a:pt x="124499" y="301169"/>
                </a:lnTo>
                <a:close/>
                <a:moveTo>
                  <a:pt x="311152" y="207372"/>
                </a:moveTo>
                <a:lnTo>
                  <a:pt x="409847" y="207372"/>
                </a:lnTo>
                <a:lnTo>
                  <a:pt x="360499" y="294201"/>
                </a:lnTo>
                <a:close/>
                <a:moveTo>
                  <a:pt x="186654" y="207372"/>
                </a:moveTo>
                <a:lnTo>
                  <a:pt x="285349" y="207372"/>
                </a:lnTo>
                <a:lnTo>
                  <a:pt x="236001" y="294201"/>
                </a:lnTo>
                <a:close/>
                <a:moveTo>
                  <a:pt x="360499" y="107735"/>
                </a:moveTo>
                <a:lnTo>
                  <a:pt x="409847" y="193434"/>
                </a:lnTo>
                <a:lnTo>
                  <a:pt x="311152" y="193434"/>
                </a:lnTo>
                <a:close/>
                <a:moveTo>
                  <a:pt x="236001" y="107735"/>
                </a:moveTo>
                <a:lnTo>
                  <a:pt x="285349" y="193434"/>
                </a:lnTo>
                <a:lnTo>
                  <a:pt x="186654" y="193434"/>
                </a:lnTo>
                <a:close/>
                <a:moveTo>
                  <a:pt x="298250" y="0"/>
                </a:moveTo>
                <a:lnTo>
                  <a:pt x="347503" y="85510"/>
                </a:lnTo>
                <a:lnTo>
                  <a:pt x="248997" y="85510"/>
                </a:lnTo>
                <a:close/>
              </a:path>
            </a:pathLst>
          </a:custGeom>
          <a:solidFill>
            <a:schemeClr val="accent1">
              <a:alpha val="6000"/>
            </a:schemeClr>
          </a:solidFill>
          <a:ln>
            <a:noFill/>
          </a:ln>
        </p:spPr>
      </p:sp>
    </p:spTree>
    <p:extLst>
      <p:ext uri="{BB962C8B-B14F-4D97-AF65-F5344CB8AC3E}">
        <p14:creationId xmlns:p14="http://schemas.microsoft.com/office/powerpoint/2010/main" val="200544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直接连接符 47">
            <a:extLst>
              <a:ext uri="{FF2B5EF4-FFF2-40B4-BE49-F238E27FC236}">
                <a16:creationId xmlns:a16="http://schemas.microsoft.com/office/drawing/2014/main" id="{F6919F77-C99D-4C48-815A-F114060C6BDC}"/>
              </a:ext>
            </a:extLst>
          </p:cNvPr>
          <p:cNvCxnSpPr>
            <a:cxnSpLocks/>
          </p:cNvCxnSpPr>
          <p:nvPr/>
        </p:nvCxnSpPr>
        <p:spPr>
          <a:xfrm>
            <a:off x="7269236" y="1949268"/>
            <a:ext cx="2928656"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15FBC1E3-1E64-445C-A116-BE082D9E6CE2}"/>
              </a:ext>
            </a:extLst>
          </p:cNvPr>
          <p:cNvSpPr txBox="1"/>
          <p:nvPr/>
        </p:nvSpPr>
        <p:spPr>
          <a:xfrm>
            <a:off x="7192136" y="1354101"/>
            <a:ext cx="723130" cy="595167"/>
          </a:xfrm>
          <a:prstGeom prst="rect">
            <a:avLst/>
          </a:prstGeom>
          <a:noFill/>
        </p:spPr>
        <p:txBody>
          <a:bodyPr wrap="square" rtlCol="0" anchor="ctr">
            <a:noAutofit/>
          </a:bodyPr>
          <a:lstStyle/>
          <a:p>
            <a:pPr algn="ctr"/>
            <a:r>
              <a:rPr lang="en-US" altLang="zh-CN" sz="2800" b="1" dirty="0">
                <a:latin typeface="Impact" panose="020B0806030902050204" pitchFamily="34" charset="0"/>
              </a:rPr>
              <a:t>01</a:t>
            </a:r>
            <a:endParaRPr lang="zh-CN" altLang="en-US" sz="2800" b="1" dirty="0">
              <a:latin typeface="Impact" panose="020B0806030902050204" pitchFamily="34" charset="0"/>
            </a:endParaRPr>
          </a:p>
        </p:txBody>
      </p:sp>
      <p:sp>
        <p:nvSpPr>
          <p:cNvPr id="51" name="文本框 50">
            <a:extLst>
              <a:ext uri="{FF2B5EF4-FFF2-40B4-BE49-F238E27FC236}">
                <a16:creationId xmlns:a16="http://schemas.microsoft.com/office/drawing/2014/main" id="{6949C77D-9D7A-435C-BDE5-BEA462931E3D}"/>
              </a:ext>
            </a:extLst>
          </p:cNvPr>
          <p:cNvSpPr txBox="1"/>
          <p:nvPr/>
        </p:nvSpPr>
        <p:spPr>
          <a:xfrm>
            <a:off x="7915266" y="1354101"/>
            <a:ext cx="2282626" cy="595167"/>
          </a:xfrm>
          <a:prstGeom prst="rect">
            <a:avLst/>
          </a:prstGeom>
          <a:noFill/>
        </p:spPr>
        <p:txBody>
          <a:bodyPr wrap="square" rtlCol="0" anchor="ctr">
            <a:noAutofit/>
          </a:bodyPr>
          <a:lstStyle/>
          <a:p>
            <a:r>
              <a:rPr lang="zh-CN" altLang="en-US" sz="2400" b="1" dirty="0">
                <a:latin typeface="微软雅黑" panose="020B0503020204020204" pitchFamily="34" charset="-122"/>
              </a:rPr>
              <a:t>请输入小标题</a:t>
            </a:r>
          </a:p>
        </p:txBody>
      </p:sp>
      <p:pic>
        <p:nvPicPr>
          <p:cNvPr id="45" name="图片 44">
            <a:extLst>
              <a:ext uri="{FF2B5EF4-FFF2-40B4-BE49-F238E27FC236}">
                <a16:creationId xmlns:a16="http://schemas.microsoft.com/office/drawing/2014/main" id="{16F40CF7-7128-4F3B-B356-250A123EEB04}"/>
              </a:ext>
            </a:extLst>
          </p:cNvPr>
          <p:cNvPicPr>
            <a:picLocks noChangeAspect="1"/>
          </p:cNvPicPr>
          <p:nvPr/>
        </p:nvPicPr>
        <p:blipFill>
          <a:blip r:embed="rId2"/>
          <a:srcRect r="49651"/>
          <a:stretch>
            <a:fillRect/>
          </a:stretch>
        </p:blipFill>
        <p:spPr>
          <a:xfrm>
            <a:off x="8341786" y="-391464"/>
            <a:ext cx="3850214" cy="7640928"/>
          </a:xfrm>
          <a:custGeom>
            <a:avLst/>
            <a:gdLst>
              <a:gd name="connsiteX0" fmla="*/ 0 w 3850214"/>
              <a:gd name="connsiteY0" fmla="*/ 0 h 7640928"/>
              <a:gd name="connsiteX1" fmla="*/ 3850214 w 3850214"/>
              <a:gd name="connsiteY1" fmla="*/ 0 h 7640928"/>
              <a:gd name="connsiteX2" fmla="*/ 3850214 w 3850214"/>
              <a:gd name="connsiteY2" fmla="*/ 7640928 h 7640928"/>
              <a:gd name="connsiteX3" fmla="*/ 0 w 3850214"/>
              <a:gd name="connsiteY3" fmla="*/ 7640928 h 7640928"/>
            </a:gdLst>
            <a:ahLst/>
            <a:cxnLst>
              <a:cxn ang="0">
                <a:pos x="connsiteX0" y="connsiteY0"/>
              </a:cxn>
              <a:cxn ang="0">
                <a:pos x="connsiteX1" y="connsiteY1"/>
              </a:cxn>
              <a:cxn ang="0">
                <a:pos x="connsiteX2" y="connsiteY2"/>
              </a:cxn>
              <a:cxn ang="0">
                <a:pos x="connsiteX3" y="connsiteY3"/>
              </a:cxn>
            </a:cxnLst>
            <a:rect l="l" t="t" r="r" b="b"/>
            <a:pathLst>
              <a:path w="3850214" h="7640928">
                <a:moveTo>
                  <a:pt x="0" y="0"/>
                </a:moveTo>
                <a:lnTo>
                  <a:pt x="3850214" y="0"/>
                </a:lnTo>
                <a:lnTo>
                  <a:pt x="3850214" y="7640928"/>
                </a:lnTo>
                <a:lnTo>
                  <a:pt x="0" y="7640928"/>
                </a:lnTo>
                <a:close/>
              </a:path>
            </a:pathLst>
          </a:custGeom>
        </p:spPr>
      </p:pic>
      <p:pic>
        <p:nvPicPr>
          <p:cNvPr id="24" name="图片占位符 23">
            <a:extLst>
              <a:ext uri="{FF2B5EF4-FFF2-40B4-BE49-F238E27FC236}">
                <a16:creationId xmlns:a16="http://schemas.microsoft.com/office/drawing/2014/main" id="{19D35179-BE02-4850-AE51-FC75620DCE0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381" r="26381"/>
          <a:stretch>
            <a:fillRect/>
          </a:stretch>
        </p:blipFill>
        <p:spPr/>
      </p:pic>
      <p:cxnSp>
        <p:nvCxnSpPr>
          <p:cNvPr id="56" name="直接连接符 55">
            <a:extLst>
              <a:ext uri="{FF2B5EF4-FFF2-40B4-BE49-F238E27FC236}">
                <a16:creationId xmlns:a16="http://schemas.microsoft.com/office/drawing/2014/main" id="{34916578-7CC1-45EF-8410-FA160C1021FC}"/>
              </a:ext>
            </a:extLst>
          </p:cNvPr>
          <p:cNvCxnSpPr>
            <a:cxnSpLocks/>
          </p:cNvCxnSpPr>
          <p:nvPr/>
        </p:nvCxnSpPr>
        <p:spPr>
          <a:xfrm>
            <a:off x="7269236" y="5665632"/>
            <a:ext cx="2928656"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662C3ADC-DF7F-4DCE-9F4B-A207124F8608}"/>
              </a:ext>
            </a:extLst>
          </p:cNvPr>
          <p:cNvSpPr txBox="1"/>
          <p:nvPr/>
        </p:nvSpPr>
        <p:spPr>
          <a:xfrm>
            <a:off x="7192136" y="5070465"/>
            <a:ext cx="723130" cy="595167"/>
          </a:xfrm>
          <a:prstGeom prst="rect">
            <a:avLst/>
          </a:prstGeom>
          <a:noFill/>
        </p:spPr>
        <p:txBody>
          <a:bodyPr wrap="square" rtlCol="0" anchor="ctr">
            <a:noAutofit/>
          </a:bodyPr>
          <a:lstStyle/>
          <a:p>
            <a:pPr algn="ctr"/>
            <a:r>
              <a:rPr lang="en-US" altLang="zh-CN" sz="2800" b="1" dirty="0">
                <a:latin typeface="Impact" panose="020B0806030902050204" pitchFamily="34" charset="0"/>
              </a:rPr>
              <a:t>04</a:t>
            </a:r>
            <a:endParaRPr lang="zh-CN" altLang="en-US" sz="2800" b="1" dirty="0">
              <a:latin typeface="Impact" panose="020B0806030902050204" pitchFamily="34" charset="0"/>
            </a:endParaRPr>
          </a:p>
        </p:txBody>
      </p:sp>
      <p:sp>
        <p:nvSpPr>
          <p:cNvPr id="59" name="文本框 58">
            <a:extLst>
              <a:ext uri="{FF2B5EF4-FFF2-40B4-BE49-F238E27FC236}">
                <a16:creationId xmlns:a16="http://schemas.microsoft.com/office/drawing/2014/main" id="{2ECFD915-F08F-4764-B30C-2DD0052F1FAD}"/>
              </a:ext>
            </a:extLst>
          </p:cNvPr>
          <p:cNvSpPr txBox="1"/>
          <p:nvPr/>
        </p:nvSpPr>
        <p:spPr>
          <a:xfrm>
            <a:off x="7915266" y="5070465"/>
            <a:ext cx="2282626" cy="595167"/>
          </a:xfrm>
          <a:prstGeom prst="rect">
            <a:avLst/>
          </a:prstGeom>
          <a:noFill/>
        </p:spPr>
        <p:txBody>
          <a:bodyPr wrap="square" rtlCol="0" anchor="ctr">
            <a:noAutofit/>
          </a:bodyPr>
          <a:lstStyle/>
          <a:p>
            <a:r>
              <a:rPr lang="zh-CN" altLang="en-US" sz="2400" b="1" dirty="0">
                <a:latin typeface="微软雅黑" panose="020B0503020204020204" pitchFamily="34" charset="-122"/>
              </a:rPr>
              <a:t>请输入小标题</a:t>
            </a:r>
          </a:p>
        </p:txBody>
      </p:sp>
      <p:cxnSp>
        <p:nvCxnSpPr>
          <p:cNvPr id="64" name="直接连接符 63">
            <a:extLst>
              <a:ext uri="{FF2B5EF4-FFF2-40B4-BE49-F238E27FC236}">
                <a16:creationId xmlns:a16="http://schemas.microsoft.com/office/drawing/2014/main" id="{2354EFA8-34BD-400D-86F0-4898A6297E32}"/>
              </a:ext>
            </a:extLst>
          </p:cNvPr>
          <p:cNvCxnSpPr>
            <a:cxnSpLocks/>
          </p:cNvCxnSpPr>
          <p:nvPr/>
        </p:nvCxnSpPr>
        <p:spPr>
          <a:xfrm>
            <a:off x="7269236" y="3188056"/>
            <a:ext cx="2928656"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F591DC7F-E510-4A57-8F8B-322CD348201F}"/>
              </a:ext>
            </a:extLst>
          </p:cNvPr>
          <p:cNvSpPr txBox="1"/>
          <p:nvPr/>
        </p:nvSpPr>
        <p:spPr>
          <a:xfrm>
            <a:off x="7192136" y="2592889"/>
            <a:ext cx="723130" cy="595167"/>
          </a:xfrm>
          <a:prstGeom prst="rect">
            <a:avLst/>
          </a:prstGeom>
          <a:noFill/>
        </p:spPr>
        <p:txBody>
          <a:bodyPr wrap="square" rtlCol="0" anchor="ctr">
            <a:noAutofit/>
          </a:bodyPr>
          <a:lstStyle/>
          <a:p>
            <a:pPr algn="ctr"/>
            <a:r>
              <a:rPr lang="en-US" altLang="zh-CN" sz="2800" b="1" dirty="0">
                <a:latin typeface="Impact" panose="020B0806030902050204" pitchFamily="34" charset="0"/>
              </a:rPr>
              <a:t>02</a:t>
            </a:r>
            <a:endParaRPr lang="zh-CN" altLang="en-US" sz="2800" b="1" dirty="0">
              <a:latin typeface="Impact" panose="020B0806030902050204" pitchFamily="34" charset="0"/>
            </a:endParaRPr>
          </a:p>
        </p:txBody>
      </p:sp>
      <p:sp>
        <p:nvSpPr>
          <p:cNvPr id="67" name="文本框 66">
            <a:extLst>
              <a:ext uri="{FF2B5EF4-FFF2-40B4-BE49-F238E27FC236}">
                <a16:creationId xmlns:a16="http://schemas.microsoft.com/office/drawing/2014/main" id="{83B67239-1254-4656-88BC-335F77BE3851}"/>
              </a:ext>
            </a:extLst>
          </p:cNvPr>
          <p:cNvSpPr txBox="1"/>
          <p:nvPr/>
        </p:nvSpPr>
        <p:spPr>
          <a:xfrm>
            <a:off x="7915266" y="2592889"/>
            <a:ext cx="2282626" cy="595167"/>
          </a:xfrm>
          <a:prstGeom prst="rect">
            <a:avLst/>
          </a:prstGeom>
          <a:noFill/>
        </p:spPr>
        <p:txBody>
          <a:bodyPr wrap="square" rtlCol="0" anchor="ctr">
            <a:noAutofit/>
          </a:bodyPr>
          <a:lstStyle/>
          <a:p>
            <a:r>
              <a:rPr lang="zh-CN" altLang="en-US" sz="2400" b="1" dirty="0">
                <a:latin typeface="微软雅黑" panose="020B0503020204020204" pitchFamily="34" charset="-122"/>
              </a:rPr>
              <a:t>请输入小标题</a:t>
            </a:r>
          </a:p>
        </p:txBody>
      </p:sp>
      <p:cxnSp>
        <p:nvCxnSpPr>
          <p:cNvPr id="72" name="直接连接符 71">
            <a:extLst>
              <a:ext uri="{FF2B5EF4-FFF2-40B4-BE49-F238E27FC236}">
                <a16:creationId xmlns:a16="http://schemas.microsoft.com/office/drawing/2014/main" id="{DB776781-85F1-44CD-8DA7-42F915FBD5A8}"/>
              </a:ext>
            </a:extLst>
          </p:cNvPr>
          <p:cNvCxnSpPr>
            <a:cxnSpLocks/>
          </p:cNvCxnSpPr>
          <p:nvPr/>
        </p:nvCxnSpPr>
        <p:spPr>
          <a:xfrm>
            <a:off x="7269236" y="4426844"/>
            <a:ext cx="2928656"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1AE50409-63B1-4F95-AA5C-10D805EC5A4A}"/>
              </a:ext>
            </a:extLst>
          </p:cNvPr>
          <p:cNvSpPr txBox="1"/>
          <p:nvPr/>
        </p:nvSpPr>
        <p:spPr>
          <a:xfrm>
            <a:off x="7192136" y="3831677"/>
            <a:ext cx="723130" cy="595167"/>
          </a:xfrm>
          <a:prstGeom prst="rect">
            <a:avLst/>
          </a:prstGeom>
          <a:noFill/>
        </p:spPr>
        <p:txBody>
          <a:bodyPr wrap="square" rtlCol="0" anchor="ctr">
            <a:noAutofit/>
          </a:bodyPr>
          <a:lstStyle/>
          <a:p>
            <a:pPr algn="ctr"/>
            <a:r>
              <a:rPr lang="en-US" altLang="zh-CN" sz="2800" b="1" dirty="0">
                <a:latin typeface="Impact" panose="020B0806030902050204" pitchFamily="34" charset="0"/>
              </a:rPr>
              <a:t>03</a:t>
            </a:r>
            <a:endParaRPr lang="zh-CN" altLang="en-US" sz="2800" b="1" dirty="0">
              <a:latin typeface="Impact" panose="020B0806030902050204" pitchFamily="34" charset="0"/>
            </a:endParaRPr>
          </a:p>
        </p:txBody>
      </p:sp>
      <p:sp>
        <p:nvSpPr>
          <p:cNvPr id="75" name="文本框 74">
            <a:extLst>
              <a:ext uri="{FF2B5EF4-FFF2-40B4-BE49-F238E27FC236}">
                <a16:creationId xmlns:a16="http://schemas.microsoft.com/office/drawing/2014/main" id="{2F74AF11-A4BE-44AA-9CD8-46294CA3B2FE}"/>
              </a:ext>
            </a:extLst>
          </p:cNvPr>
          <p:cNvSpPr txBox="1"/>
          <p:nvPr/>
        </p:nvSpPr>
        <p:spPr>
          <a:xfrm>
            <a:off x="7915266" y="3831677"/>
            <a:ext cx="2282626" cy="595167"/>
          </a:xfrm>
          <a:prstGeom prst="rect">
            <a:avLst/>
          </a:prstGeom>
          <a:noFill/>
        </p:spPr>
        <p:txBody>
          <a:bodyPr wrap="square" rtlCol="0" anchor="ctr">
            <a:noAutofit/>
          </a:bodyPr>
          <a:lstStyle/>
          <a:p>
            <a:r>
              <a:rPr lang="zh-CN" altLang="en-US" sz="2400" b="1" dirty="0">
                <a:latin typeface="微软雅黑" panose="020B0503020204020204" pitchFamily="34" charset="-122"/>
              </a:rPr>
              <a:t>请输入小标题</a:t>
            </a:r>
          </a:p>
        </p:txBody>
      </p:sp>
      <p:grpSp>
        <p:nvGrpSpPr>
          <p:cNvPr id="39" name="组合 38">
            <a:extLst>
              <a:ext uri="{FF2B5EF4-FFF2-40B4-BE49-F238E27FC236}">
                <a16:creationId xmlns:a16="http://schemas.microsoft.com/office/drawing/2014/main" id="{B12FF682-33C5-4FF3-897A-A7DCB4D081CC}"/>
              </a:ext>
            </a:extLst>
          </p:cNvPr>
          <p:cNvGrpSpPr/>
          <p:nvPr/>
        </p:nvGrpSpPr>
        <p:grpSpPr>
          <a:xfrm>
            <a:off x="6587434" y="1354101"/>
            <a:ext cx="445660" cy="506297"/>
            <a:chOff x="2517973" y="3663230"/>
            <a:chExt cx="1080000" cy="1226944"/>
          </a:xfrm>
        </p:grpSpPr>
        <p:sp>
          <p:nvSpPr>
            <p:cNvPr id="40" name="矩形 39">
              <a:extLst>
                <a:ext uri="{FF2B5EF4-FFF2-40B4-BE49-F238E27FC236}">
                  <a16:creationId xmlns:a16="http://schemas.microsoft.com/office/drawing/2014/main" id="{5A443388-D9F9-4F70-BCC0-F45242BFA2A5}"/>
                </a:ext>
              </a:extLst>
            </p:cNvPr>
            <p:cNvSpPr/>
            <p:nvPr/>
          </p:nvSpPr>
          <p:spPr>
            <a:xfrm>
              <a:off x="2517973" y="4170174"/>
              <a:ext cx="720000" cy="72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41" name="矩形 40">
              <a:extLst>
                <a:ext uri="{FF2B5EF4-FFF2-40B4-BE49-F238E27FC236}">
                  <a16:creationId xmlns:a16="http://schemas.microsoft.com/office/drawing/2014/main" id="{92777FE4-2242-4B4B-A2B4-3877FB048454}"/>
                </a:ext>
              </a:extLst>
            </p:cNvPr>
            <p:cNvSpPr/>
            <p:nvPr/>
          </p:nvSpPr>
          <p:spPr>
            <a:xfrm>
              <a:off x="3237973" y="3837380"/>
              <a:ext cx="360000" cy="360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42" name="矩形 41">
              <a:extLst>
                <a:ext uri="{FF2B5EF4-FFF2-40B4-BE49-F238E27FC236}">
                  <a16:creationId xmlns:a16="http://schemas.microsoft.com/office/drawing/2014/main" id="{FF21EC9E-F960-4710-8FAC-99C14832EAC6}"/>
                </a:ext>
              </a:extLst>
            </p:cNvPr>
            <p:cNvSpPr/>
            <p:nvPr/>
          </p:nvSpPr>
          <p:spPr>
            <a:xfrm>
              <a:off x="3057973" y="3663230"/>
              <a:ext cx="180000" cy="18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grpSp>
      <p:grpSp>
        <p:nvGrpSpPr>
          <p:cNvPr id="43" name="组合 42">
            <a:extLst>
              <a:ext uri="{FF2B5EF4-FFF2-40B4-BE49-F238E27FC236}">
                <a16:creationId xmlns:a16="http://schemas.microsoft.com/office/drawing/2014/main" id="{AB562D59-F95E-44F1-80D2-E5DC05D76961}"/>
              </a:ext>
            </a:extLst>
          </p:cNvPr>
          <p:cNvGrpSpPr/>
          <p:nvPr/>
        </p:nvGrpSpPr>
        <p:grpSpPr>
          <a:xfrm>
            <a:off x="6587434" y="2607700"/>
            <a:ext cx="445660" cy="506297"/>
            <a:chOff x="2517973" y="3663230"/>
            <a:chExt cx="1080000" cy="1226944"/>
          </a:xfrm>
        </p:grpSpPr>
        <p:sp>
          <p:nvSpPr>
            <p:cNvPr id="44" name="矩形 43">
              <a:extLst>
                <a:ext uri="{FF2B5EF4-FFF2-40B4-BE49-F238E27FC236}">
                  <a16:creationId xmlns:a16="http://schemas.microsoft.com/office/drawing/2014/main" id="{25124B2A-AECF-4842-938D-0BCEE67E4D8B}"/>
                </a:ext>
              </a:extLst>
            </p:cNvPr>
            <p:cNvSpPr/>
            <p:nvPr/>
          </p:nvSpPr>
          <p:spPr>
            <a:xfrm>
              <a:off x="2517973" y="4170174"/>
              <a:ext cx="720000" cy="72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46" name="矩形 45">
              <a:extLst>
                <a:ext uri="{FF2B5EF4-FFF2-40B4-BE49-F238E27FC236}">
                  <a16:creationId xmlns:a16="http://schemas.microsoft.com/office/drawing/2014/main" id="{78995011-7B77-4064-8DFA-2310E4E0AE74}"/>
                </a:ext>
              </a:extLst>
            </p:cNvPr>
            <p:cNvSpPr/>
            <p:nvPr/>
          </p:nvSpPr>
          <p:spPr>
            <a:xfrm>
              <a:off x="3237973" y="3837380"/>
              <a:ext cx="360000" cy="360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47" name="矩形 46">
              <a:extLst>
                <a:ext uri="{FF2B5EF4-FFF2-40B4-BE49-F238E27FC236}">
                  <a16:creationId xmlns:a16="http://schemas.microsoft.com/office/drawing/2014/main" id="{636284C6-D0C2-4FCE-96E8-D00C7EC733E7}"/>
                </a:ext>
              </a:extLst>
            </p:cNvPr>
            <p:cNvSpPr/>
            <p:nvPr/>
          </p:nvSpPr>
          <p:spPr>
            <a:xfrm>
              <a:off x="3057973" y="3663230"/>
              <a:ext cx="180000" cy="18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grpSp>
      <p:grpSp>
        <p:nvGrpSpPr>
          <p:cNvPr id="55" name="组合 54">
            <a:extLst>
              <a:ext uri="{FF2B5EF4-FFF2-40B4-BE49-F238E27FC236}">
                <a16:creationId xmlns:a16="http://schemas.microsoft.com/office/drawing/2014/main" id="{F1F2BFC8-3962-4D41-9B07-8AF13D1CF6E2}"/>
              </a:ext>
            </a:extLst>
          </p:cNvPr>
          <p:cNvGrpSpPr/>
          <p:nvPr/>
        </p:nvGrpSpPr>
        <p:grpSpPr>
          <a:xfrm>
            <a:off x="6587434" y="3861299"/>
            <a:ext cx="445660" cy="506297"/>
            <a:chOff x="2517973" y="3663230"/>
            <a:chExt cx="1080000" cy="1226944"/>
          </a:xfrm>
        </p:grpSpPr>
        <p:sp>
          <p:nvSpPr>
            <p:cNvPr id="63" name="矩形 62">
              <a:extLst>
                <a:ext uri="{FF2B5EF4-FFF2-40B4-BE49-F238E27FC236}">
                  <a16:creationId xmlns:a16="http://schemas.microsoft.com/office/drawing/2014/main" id="{3E9D0979-B5F8-40CF-969B-DA30098CC45B}"/>
                </a:ext>
              </a:extLst>
            </p:cNvPr>
            <p:cNvSpPr/>
            <p:nvPr/>
          </p:nvSpPr>
          <p:spPr>
            <a:xfrm>
              <a:off x="2517973" y="4170174"/>
              <a:ext cx="720000" cy="72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71" name="矩形 70">
              <a:extLst>
                <a:ext uri="{FF2B5EF4-FFF2-40B4-BE49-F238E27FC236}">
                  <a16:creationId xmlns:a16="http://schemas.microsoft.com/office/drawing/2014/main" id="{45726BC4-5B1A-4BD0-A3F4-AFF458D14283}"/>
                </a:ext>
              </a:extLst>
            </p:cNvPr>
            <p:cNvSpPr/>
            <p:nvPr/>
          </p:nvSpPr>
          <p:spPr>
            <a:xfrm>
              <a:off x="3237973" y="3837380"/>
              <a:ext cx="360000" cy="360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74" name="矩形 73">
              <a:extLst>
                <a:ext uri="{FF2B5EF4-FFF2-40B4-BE49-F238E27FC236}">
                  <a16:creationId xmlns:a16="http://schemas.microsoft.com/office/drawing/2014/main" id="{CAE8607C-0C5C-45D8-A951-AE25366A463E}"/>
                </a:ext>
              </a:extLst>
            </p:cNvPr>
            <p:cNvSpPr/>
            <p:nvPr/>
          </p:nvSpPr>
          <p:spPr>
            <a:xfrm>
              <a:off x="3057973" y="3663230"/>
              <a:ext cx="180000" cy="18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grpSp>
      <p:grpSp>
        <p:nvGrpSpPr>
          <p:cNvPr id="79" name="组合 78">
            <a:extLst>
              <a:ext uri="{FF2B5EF4-FFF2-40B4-BE49-F238E27FC236}">
                <a16:creationId xmlns:a16="http://schemas.microsoft.com/office/drawing/2014/main" id="{1C6C27B5-988B-4E63-8FDC-A3F4FF924CBD}"/>
              </a:ext>
            </a:extLst>
          </p:cNvPr>
          <p:cNvGrpSpPr/>
          <p:nvPr/>
        </p:nvGrpSpPr>
        <p:grpSpPr>
          <a:xfrm>
            <a:off x="6587434" y="5114899"/>
            <a:ext cx="445660" cy="506297"/>
            <a:chOff x="2517973" y="3663230"/>
            <a:chExt cx="1080000" cy="1226944"/>
          </a:xfrm>
        </p:grpSpPr>
        <p:sp>
          <p:nvSpPr>
            <p:cNvPr id="80" name="矩形 79">
              <a:extLst>
                <a:ext uri="{FF2B5EF4-FFF2-40B4-BE49-F238E27FC236}">
                  <a16:creationId xmlns:a16="http://schemas.microsoft.com/office/drawing/2014/main" id="{3CFA592F-3F41-4714-999D-B849EED286D7}"/>
                </a:ext>
              </a:extLst>
            </p:cNvPr>
            <p:cNvSpPr/>
            <p:nvPr/>
          </p:nvSpPr>
          <p:spPr>
            <a:xfrm>
              <a:off x="2517973" y="4170174"/>
              <a:ext cx="720000" cy="720000"/>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81" name="矩形 80">
              <a:extLst>
                <a:ext uri="{FF2B5EF4-FFF2-40B4-BE49-F238E27FC236}">
                  <a16:creationId xmlns:a16="http://schemas.microsoft.com/office/drawing/2014/main" id="{60D3250D-DECF-4CDF-A598-5908A606A0E9}"/>
                </a:ext>
              </a:extLst>
            </p:cNvPr>
            <p:cNvSpPr/>
            <p:nvPr/>
          </p:nvSpPr>
          <p:spPr>
            <a:xfrm>
              <a:off x="3237973" y="3837380"/>
              <a:ext cx="360000" cy="360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sp>
          <p:nvSpPr>
            <p:cNvPr id="82" name="矩形 81">
              <a:extLst>
                <a:ext uri="{FF2B5EF4-FFF2-40B4-BE49-F238E27FC236}">
                  <a16:creationId xmlns:a16="http://schemas.microsoft.com/office/drawing/2014/main" id="{F88D4B56-3C79-4DDB-82AF-ECC366EB161D}"/>
                </a:ext>
              </a:extLst>
            </p:cNvPr>
            <p:cNvSpPr/>
            <p:nvPr/>
          </p:nvSpPr>
          <p:spPr>
            <a:xfrm>
              <a:off x="3057973" y="3663230"/>
              <a:ext cx="180000" cy="18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mpact" panose="020B0806030902050204" pitchFamily="34" charset="0"/>
              </a:endParaRPr>
            </a:p>
          </p:txBody>
        </p:sp>
      </p:grpSp>
    </p:spTree>
    <p:extLst>
      <p:ext uri="{BB962C8B-B14F-4D97-AF65-F5344CB8AC3E}">
        <p14:creationId xmlns:p14="http://schemas.microsoft.com/office/powerpoint/2010/main" val="4255565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8214B19E-2C2E-429E-AFF5-D96EB7428EB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 name="矩形 2">
            <a:extLst>
              <a:ext uri="{FF2B5EF4-FFF2-40B4-BE49-F238E27FC236}">
                <a16:creationId xmlns:a16="http://schemas.microsoft.com/office/drawing/2014/main" id="{29944D99-F994-461D-BFF1-1B4AE790EE3E}"/>
              </a:ext>
            </a:extLst>
          </p:cNvPr>
          <p:cNvSpPr/>
          <p:nvPr/>
        </p:nvSpPr>
        <p:spPr>
          <a:xfrm>
            <a:off x="1079500" y="3281289"/>
            <a:ext cx="10033000" cy="125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200" dirty="0">
              <a:solidFill>
                <a:schemeClr val="tx1"/>
              </a:solidFill>
              <a:latin typeface="+mn-ea"/>
            </a:endParaRPr>
          </a:p>
        </p:txBody>
      </p:sp>
      <p:sp>
        <p:nvSpPr>
          <p:cNvPr id="4" name="弧形 3">
            <a:extLst>
              <a:ext uri="{FF2B5EF4-FFF2-40B4-BE49-F238E27FC236}">
                <a16:creationId xmlns:a16="http://schemas.microsoft.com/office/drawing/2014/main" id="{424A8367-300B-44C5-8816-FA45F9AA21F3}"/>
              </a:ext>
            </a:extLst>
          </p:cNvPr>
          <p:cNvSpPr/>
          <p:nvPr/>
        </p:nvSpPr>
        <p:spPr>
          <a:xfrm>
            <a:off x="1321733" y="2473284"/>
            <a:ext cx="1616009" cy="1616009"/>
          </a:xfrm>
          <a:prstGeom prst="arc">
            <a:avLst>
              <a:gd name="adj1" fmla="val 10796988"/>
              <a:gd name="adj2" fmla="val 0"/>
            </a:avLst>
          </a:prstGeom>
          <a:ln w="381000">
            <a:solidFill>
              <a:schemeClr val="accent2"/>
            </a:solidFill>
          </a:ln>
          <a:effectLst>
            <a:outerShdw blurRad="63500" sx="102000" sy="102000" algn="ctr" rotWithShape="0">
              <a:schemeClr val="accent4">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latin typeface="+mn-ea"/>
            </a:endParaRPr>
          </a:p>
        </p:txBody>
      </p:sp>
      <p:sp>
        <p:nvSpPr>
          <p:cNvPr id="5" name="弧形 4">
            <a:extLst>
              <a:ext uri="{FF2B5EF4-FFF2-40B4-BE49-F238E27FC236}">
                <a16:creationId xmlns:a16="http://schemas.microsoft.com/office/drawing/2014/main" id="{42DE9F4D-9A84-45E8-9A65-7F0BC305EE25}"/>
              </a:ext>
            </a:extLst>
          </p:cNvPr>
          <p:cNvSpPr/>
          <p:nvPr/>
        </p:nvSpPr>
        <p:spPr>
          <a:xfrm flipV="1">
            <a:off x="3293130" y="3728876"/>
            <a:ext cx="1616009" cy="1616009"/>
          </a:xfrm>
          <a:prstGeom prst="arc">
            <a:avLst>
              <a:gd name="adj1" fmla="val 10796988"/>
              <a:gd name="adj2" fmla="val 0"/>
            </a:avLst>
          </a:prstGeom>
          <a:ln w="381000">
            <a:solidFill>
              <a:schemeClr val="accent1"/>
            </a:solidFill>
          </a:ln>
          <a:effectLst>
            <a:outerShdw blurRad="63500" sx="102000" sy="102000" algn="ctr" rotWithShape="0">
              <a:schemeClr val="accent4">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latin typeface="+mn-ea"/>
            </a:endParaRPr>
          </a:p>
        </p:txBody>
      </p:sp>
      <p:sp>
        <p:nvSpPr>
          <p:cNvPr id="6" name="弧形 5">
            <a:extLst>
              <a:ext uri="{FF2B5EF4-FFF2-40B4-BE49-F238E27FC236}">
                <a16:creationId xmlns:a16="http://schemas.microsoft.com/office/drawing/2014/main" id="{5E2A9BFB-8266-4280-8E9A-A3F2141D5839}"/>
              </a:ext>
            </a:extLst>
          </p:cNvPr>
          <p:cNvSpPr/>
          <p:nvPr/>
        </p:nvSpPr>
        <p:spPr>
          <a:xfrm>
            <a:off x="5264526" y="2473284"/>
            <a:ext cx="1616009" cy="1616009"/>
          </a:xfrm>
          <a:prstGeom prst="arc">
            <a:avLst>
              <a:gd name="adj1" fmla="val 10796988"/>
              <a:gd name="adj2" fmla="val 0"/>
            </a:avLst>
          </a:prstGeom>
          <a:ln w="381000">
            <a:solidFill>
              <a:schemeClr val="accent2"/>
            </a:solidFill>
          </a:ln>
          <a:effectLst>
            <a:outerShdw blurRad="63500" sx="102000" sy="102000" algn="ctr" rotWithShape="0">
              <a:schemeClr val="accent4">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latin typeface="+mn-ea"/>
            </a:endParaRPr>
          </a:p>
        </p:txBody>
      </p:sp>
      <p:sp>
        <p:nvSpPr>
          <p:cNvPr id="7" name="弧形 6">
            <a:extLst>
              <a:ext uri="{FF2B5EF4-FFF2-40B4-BE49-F238E27FC236}">
                <a16:creationId xmlns:a16="http://schemas.microsoft.com/office/drawing/2014/main" id="{D54146E2-2CCB-458F-9F77-B44E24494F6E}"/>
              </a:ext>
            </a:extLst>
          </p:cNvPr>
          <p:cNvSpPr/>
          <p:nvPr/>
        </p:nvSpPr>
        <p:spPr>
          <a:xfrm flipV="1">
            <a:off x="7235923" y="3728876"/>
            <a:ext cx="1616009" cy="1616009"/>
          </a:xfrm>
          <a:prstGeom prst="arc">
            <a:avLst>
              <a:gd name="adj1" fmla="val 10796988"/>
              <a:gd name="adj2" fmla="val 0"/>
            </a:avLst>
          </a:prstGeom>
          <a:ln w="381000">
            <a:solidFill>
              <a:schemeClr val="accent1"/>
            </a:solidFill>
          </a:ln>
          <a:effectLst>
            <a:outerShdw blurRad="63500" sx="102000" sy="102000" algn="ctr" rotWithShape="0">
              <a:schemeClr val="accent4">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latin typeface="+mn-ea"/>
            </a:endParaRPr>
          </a:p>
        </p:txBody>
      </p:sp>
      <p:sp>
        <p:nvSpPr>
          <p:cNvPr id="8" name="弧形 7">
            <a:extLst>
              <a:ext uri="{FF2B5EF4-FFF2-40B4-BE49-F238E27FC236}">
                <a16:creationId xmlns:a16="http://schemas.microsoft.com/office/drawing/2014/main" id="{F5624498-3EC6-44E1-A3E9-2A7ABAA5D971}"/>
              </a:ext>
            </a:extLst>
          </p:cNvPr>
          <p:cNvSpPr/>
          <p:nvPr/>
        </p:nvSpPr>
        <p:spPr>
          <a:xfrm>
            <a:off x="9207319" y="2473284"/>
            <a:ext cx="1616009" cy="1616009"/>
          </a:xfrm>
          <a:prstGeom prst="arc">
            <a:avLst>
              <a:gd name="adj1" fmla="val 10796988"/>
              <a:gd name="adj2" fmla="val 0"/>
            </a:avLst>
          </a:prstGeom>
          <a:ln w="381000">
            <a:solidFill>
              <a:schemeClr val="accent2"/>
            </a:solidFill>
          </a:ln>
          <a:effectLst>
            <a:outerShdw blurRad="63500" sx="102000" sy="102000" algn="ctr" rotWithShape="0">
              <a:schemeClr val="accent4">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latin typeface="+mn-ea"/>
            </a:endParaRPr>
          </a:p>
        </p:txBody>
      </p:sp>
      <p:sp>
        <p:nvSpPr>
          <p:cNvPr id="10" name="big-building_48782">
            <a:extLst>
              <a:ext uri="{FF2B5EF4-FFF2-40B4-BE49-F238E27FC236}">
                <a16:creationId xmlns:a16="http://schemas.microsoft.com/office/drawing/2014/main" id="{632BFB9B-E92F-4EA2-B629-002ECB05A758}"/>
              </a:ext>
            </a:extLst>
          </p:cNvPr>
          <p:cNvSpPr>
            <a:spLocks noChangeAspect="1"/>
          </p:cNvSpPr>
          <p:nvPr/>
        </p:nvSpPr>
        <p:spPr bwMode="auto">
          <a:xfrm>
            <a:off x="9710480" y="3715167"/>
            <a:ext cx="609685" cy="387836"/>
          </a:xfrm>
          <a:custGeom>
            <a:avLst/>
            <a:gdLst>
              <a:gd name="T0" fmla="*/ 0 w 427"/>
              <a:gd name="T1" fmla="*/ 143 h 272"/>
              <a:gd name="T2" fmla="*/ 111 w 427"/>
              <a:gd name="T3" fmla="*/ 152 h 272"/>
              <a:gd name="T4" fmla="*/ 68 w 427"/>
              <a:gd name="T5" fmla="*/ 169 h 272"/>
              <a:gd name="T6" fmla="*/ 27 w 427"/>
              <a:gd name="T7" fmla="*/ 157 h 272"/>
              <a:gd name="T8" fmla="*/ 21 w 427"/>
              <a:gd name="T9" fmla="*/ 172 h 272"/>
              <a:gd name="T10" fmla="*/ 21 w 427"/>
              <a:gd name="T11" fmla="*/ 218 h 272"/>
              <a:gd name="T12" fmla="*/ 27 w 427"/>
              <a:gd name="T13" fmla="*/ 218 h 272"/>
              <a:gd name="T14" fmla="*/ 41 w 427"/>
              <a:gd name="T15" fmla="*/ 182 h 272"/>
              <a:gd name="T16" fmla="*/ 61 w 427"/>
              <a:gd name="T17" fmla="*/ 196 h 272"/>
              <a:gd name="T18" fmla="*/ 68 w 427"/>
              <a:gd name="T19" fmla="*/ 205 h 272"/>
              <a:gd name="T20" fmla="*/ 84 w 427"/>
              <a:gd name="T21" fmla="*/ 196 h 272"/>
              <a:gd name="T22" fmla="*/ 93 w 427"/>
              <a:gd name="T23" fmla="*/ 197 h 272"/>
              <a:gd name="T24" fmla="*/ 201 w 427"/>
              <a:gd name="T25" fmla="*/ 86 h 272"/>
              <a:gd name="T26" fmla="*/ 187 w 427"/>
              <a:gd name="T27" fmla="*/ 23 h 272"/>
              <a:gd name="T28" fmla="*/ 179 w 427"/>
              <a:gd name="T29" fmla="*/ 97 h 272"/>
              <a:gd name="T30" fmla="*/ 168 w 427"/>
              <a:gd name="T31" fmla="*/ 147 h 272"/>
              <a:gd name="T32" fmla="*/ 178 w 427"/>
              <a:gd name="T33" fmla="*/ 25 h 272"/>
              <a:gd name="T34" fmla="*/ 158 w 427"/>
              <a:gd name="T35" fmla="*/ 66 h 272"/>
              <a:gd name="T36" fmla="*/ 137 w 427"/>
              <a:gd name="T37" fmla="*/ 103 h 272"/>
              <a:gd name="T38" fmla="*/ 137 w 427"/>
              <a:gd name="T39" fmla="*/ 63 h 272"/>
              <a:gd name="T40" fmla="*/ 119 w 427"/>
              <a:gd name="T41" fmla="*/ 151 h 272"/>
              <a:gd name="T42" fmla="*/ 119 w 427"/>
              <a:gd name="T43" fmla="*/ 197 h 272"/>
              <a:gd name="T44" fmla="*/ 145 w 427"/>
              <a:gd name="T45" fmla="*/ 61 h 272"/>
              <a:gd name="T46" fmla="*/ 168 w 427"/>
              <a:gd name="T47" fmla="*/ 225 h 272"/>
              <a:gd name="T48" fmla="*/ 147 w 427"/>
              <a:gd name="T49" fmla="*/ 179 h 272"/>
              <a:gd name="T50" fmla="*/ 201 w 427"/>
              <a:gd name="T51" fmla="*/ 227 h 272"/>
              <a:gd name="T52" fmla="*/ 178 w 427"/>
              <a:gd name="T53" fmla="*/ 166 h 272"/>
              <a:gd name="T54" fmla="*/ 316 w 427"/>
              <a:gd name="T55" fmla="*/ 66 h 272"/>
              <a:gd name="T56" fmla="*/ 297 w 427"/>
              <a:gd name="T57" fmla="*/ 70 h 272"/>
              <a:gd name="T58" fmla="*/ 297 w 427"/>
              <a:gd name="T59" fmla="*/ 130 h 272"/>
              <a:gd name="T60" fmla="*/ 277 w 427"/>
              <a:gd name="T61" fmla="*/ 66 h 272"/>
              <a:gd name="T62" fmla="*/ 247 w 427"/>
              <a:gd name="T63" fmla="*/ 24 h 272"/>
              <a:gd name="T64" fmla="*/ 233 w 427"/>
              <a:gd name="T65" fmla="*/ 86 h 272"/>
              <a:gd name="T66" fmla="*/ 253 w 427"/>
              <a:gd name="T67" fmla="*/ 225 h 272"/>
              <a:gd name="T68" fmla="*/ 233 w 427"/>
              <a:gd name="T69" fmla="*/ 178 h 272"/>
              <a:gd name="T70" fmla="*/ 253 w 427"/>
              <a:gd name="T71" fmla="*/ 164 h 272"/>
              <a:gd name="T72" fmla="*/ 267 w 427"/>
              <a:gd name="T73" fmla="*/ 99 h 272"/>
              <a:gd name="T74" fmla="*/ 283 w 427"/>
              <a:gd name="T75" fmla="*/ 207 h 272"/>
              <a:gd name="T76" fmla="*/ 283 w 427"/>
              <a:gd name="T77" fmla="*/ 165 h 272"/>
              <a:gd name="T78" fmla="*/ 277 w 427"/>
              <a:gd name="T79" fmla="*/ 100 h 272"/>
              <a:gd name="T80" fmla="*/ 289 w 427"/>
              <a:gd name="T81" fmla="*/ 61 h 272"/>
              <a:gd name="T82" fmla="*/ 293 w 427"/>
              <a:gd name="T83" fmla="*/ 196 h 272"/>
              <a:gd name="T84" fmla="*/ 310 w 427"/>
              <a:gd name="T85" fmla="*/ 151 h 272"/>
              <a:gd name="T86" fmla="*/ 316 w 427"/>
              <a:gd name="T87" fmla="*/ 106 h 272"/>
              <a:gd name="T88" fmla="*/ 319 w 427"/>
              <a:gd name="T89" fmla="*/ 206 h 272"/>
              <a:gd name="T90" fmla="*/ 335 w 427"/>
              <a:gd name="T91" fmla="*/ 196 h 272"/>
              <a:gd name="T92" fmla="*/ 343 w 427"/>
              <a:gd name="T93" fmla="*/ 221 h 272"/>
              <a:gd name="T94" fmla="*/ 358 w 427"/>
              <a:gd name="T95" fmla="*/ 181 h 272"/>
              <a:gd name="T96" fmla="*/ 379 w 427"/>
              <a:gd name="T97" fmla="*/ 219 h 272"/>
              <a:gd name="T98" fmla="*/ 366 w 427"/>
              <a:gd name="T99" fmla="*/ 181 h 272"/>
              <a:gd name="T100" fmla="*/ 379 w 427"/>
              <a:gd name="T101" fmla="*/ 169 h 272"/>
              <a:gd name="T102" fmla="*/ 386 w 427"/>
              <a:gd name="T103" fmla="*/ 195 h 272"/>
              <a:gd name="T104" fmla="*/ 399 w 427"/>
              <a:gd name="T105" fmla="*/ 157 h 272"/>
              <a:gd name="T106" fmla="*/ 416 w 427"/>
              <a:gd name="T107" fmla="*/ 195 h 272"/>
              <a:gd name="T108" fmla="*/ 405 w 427"/>
              <a:gd name="T109" fmla="*/ 1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272">
                <a:moveTo>
                  <a:pt x="334" y="133"/>
                </a:moveTo>
                <a:lnTo>
                  <a:pt x="334" y="32"/>
                </a:lnTo>
                <a:lnTo>
                  <a:pt x="218" y="0"/>
                </a:lnTo>
                <a:lnTo>
                  <a:pt x="218" y="0"/>
                </a:lnTo>
                <a:lnTo>
                  <a:pt x="115" y="29"/>
                </a:lnTo>
                <a:lnTo>
                  <a:pt x="115" y="132"/>
                </a:lnTo>
                <a:lnTo>
                  <a:pt x="0" y="143"/>
                </a:lnTo>
                <a:lnTo>
                  <a:pt x="0" y="246"/>
                </a:lnTo>
                <a:lnTo>
                  <a:pt x="217" y="272"/>
                </a:lnTo>
                <a:lnTo>
                  <a:pt x="427" y="247"/>
                </a:lnTo>
                <a:lnTo>
                  <a:pt x="427" y="143"/>
                </a:lnTo>
                <a:lnTo>
                  <a:pt x="334" y="133"/>
                </a:lnTo>
                <a:close/>
                <a:moveTo>
                  <a:pt x="93" y="153"/>
                </a:moveTo>
                <a:lnTo>
                  <a:pt x="111" y="152"/>
                </a:lnTo>
                <a:lnTo>
                  <a:pt x="111" y="168"/>
                </a:lnTo>
                <a:lnTo>
                  <a:pt x="93" y="169"/>
                </a:lnTo>
                <a:lnTo>
                  <a:pt x="93" y="153"/>
                </a:lnTo>
                <a:close/>
                <a:moveTo>
                  <a:pt x="68" y="154"/>
                </a:moveTo>
                <a:lnTo>
                  <a:pt x="84" y="153"/>
                </a:lnTo>
                <a:lnTo>
                  <a:pt x="84" y="169"/>
                </a:lnTo>
                <a:lnTo>
                  <a:pt x="68" y="169"/>
                </a:lnTo>
                <a:lnTo>
                  <a:pt x="68" y="154"/>
                </a:lnTo>
                <a:close/>
                <a:moveTo>
                  <a:pt x="46" y="156"/>
                </a:moveTo>
                <a:lnTo>
                  <a:pt x="61" y="155"/>
                </a:lnTo>
                <a:lnTo>
                  <a:pt x="61" y="170"/>
                </a:lnTo>
                <a:lnTo>
                  <a:pt x="46" y="170"/>
                </a:lnTo>
                <a:lnTo>
                  <a:pt x="46" y="156"/>
                </a:lnTo>
                <a:close/>
                <a:moveTo>
                  <a:pt x="27" y="157"/>
                </a:moveTo>
                <a:lnTo>
                  <a:pt x="41" y="156"/>
                </a:lnTo>
                <a:lnTo>
                  <a:pt x="41" y="171"/>
                </a:lnTo>
                <a:lnTo>
                  <a:pt x="27" y="171"/>
                </a:lnTo>
                <a:lnTo>
                  <a:pt x="27" y="157"/>
                </a:lnTo>
                <a:close/>
                <a:moveTo>
                  <a:pt x="8" y="159"/>
                </a:moveTo>
                <a:lnTo>
                  <a:pt x="21" y="158"/>
                </a:lnTo>
                <a:lnTo>
                  <a:pt x="21" y="172"/>
                </a:lnTo>
                <a:lnTo>
                  <a:pt x="8" y="172"/>
                </a:lnTo>
                <a:lnTo>
                  <a:pt x="8" y="159"/>
                </a:lnTo>
                <a:close/>
                <a:moveTo>
                  <a:pt x="21" y="218"/>
                </a:moveTo>
                <a:lnTo>
                  <a:pt x="8" y="217"/>
                </a:lnTo>
                <a:lnTo>
                  <a:pt x="8" y="204"/>
                </a:lnTo>
                <a:lnTo>
                  <a:pt x="21" y="204"/>
                </a:lnTo>
                <a:lnTo>
                  <a:pt x="21" y="218"/>
                </a:lnTo>
                <a:close/>
                <a:moveTo>
                  <a:pt x="21" y="196"/>
                </a:moveTo>
                <a:lnTo>
                  <a:pt x="8" y="196"/>
                </a:lnTo>
                <a:lnTo>
                  <a:pt x="8" y="182"/>
                </a:lnTo>
                <a:lnTo>
                  <a:pt x="21" y="182"/>
                </a:lnTo>
                <a:lnTo>
                  <a:pt x="21" y="196"/>
                </a:lnTo>
                <a:close/>
                <a:moveTo>
                  <a:pt x="41" y="219"/>
                </a:moveTo>
                <a:lnTo>
                  <a:pt x="27" y="218"/>
                </a:lnTo>
                <a:lnTo>
                  <a:pt x="27" y="204"/>
                </a:lnTo>
                <a:lnTo>
                  <a:pt x="41" y="205"/>
                </a:lnTo>
                <a:lnTo>
                  <a:pt x="41" y="219"/>
                </a:lnTo>
                <a:close/>
                <a:moveTo>
                  <a:pt x="41" y="196"/>
                </a:moveTo>
                <a:lnTo>
                  <a:pt x="27" y="196"/>
                </a:lnTo>
                <a:lnTo>
                  <a:pt x="27" y="182"/>
                </a:lnTo>
                <a:lnTo>
                  <a:pt x="41" y="182"/>
                </a:lnTo>
                <a:lnTo>
                  <a:pt x="41" y="196"/>
                </a:lnTo>
                <a:close/>
                <a:moveTo>
                  <a:pt x="61" y="220"/>
                </a:moveTo>
                <a:lnTo>
                  <a:pt x="46" y="219"/>
                </a:lnTo>
                <a:lnTo>
                  <a:pt x="46" y="204"/>
                </a:lnTo>
                <a:lnTo>
                  <a:pt x="61" y="205"/>
                </a:lnTo>
                <a:lnTo>
                  <a:pt x="61" y="220"/>
                </a:lnTo>
                <a:close/>
                <a:moveTo>
                  <a:pt x="61" y="196"/>
                </a:moveTo>
                <a:lnTo>
                  <a:pt x="46" y="196"/>
                </a:lnTo>
                <a:lnTo>
                  <a:pt x="46" y="181"/>
                </a:lnTo>
                <a:lnTo>
                  <a:pt x="61" y="181"/>
                </a:lnTo>
                <a:lnTo>
                  <a:pt x="61" y="196"/>
                </a:lnTo>
                <a:close/>
                <a:moveTo>
                  <a:pt x="84" y="221"/>
                </a:moveTo>
                <a:lnTo>
                  <a:pt x="68" y="220"/>
                </a:lnTo>
                <a:lnTo>
                  <a:pt x="68" y="205"/>
                </a:lnTo>
                <a:lnTo>
                  <a:pt x="84" y="205"/>
                </a:lnTo>
                <a:lnTo>
                  <a:pt x="84" y="221"/>
                </a:lnTo>
                <a:close/>
                <a:moveTo>
                  <a:pt x="84" y="196"/>
                </a:moveTo>
                <a:lnTo>
                  <a:pt x="68" y="196"/>
                </a:lnTo>
                <a:lnTo>
                  <a:pt x="68" y="181"/>
                </a:lnTo>
                <a:lnTo>
                  <a:pt x="84" y="181"/>
                </a:lnTo>
                <a:lnTo>
                  <a:pt x="84" y="196"/>
                </a:lnTo>
                <a:close/>
                <a:moveTo>
                  <a:pt x="111" y="223"/>
                </a:moveTo>
                <a:lnTo>
                  <a:pt x="93" y="222"/>
                </a:lnTo>
                <a:lnTo>
                  <a:pt x="93" y="206"/>
                </a:lnTo>
                <a:lnTo>
                  <a:pt x="111" y="206"/>
                </a:lnTo>
                <a:lnTo>
                  <a:pt x="111" y="223"/>
                </a:lnTo>
                <a:close/>
                <a:moveTo>
                  <a:pt x="111" y="197"/>
                </a:moveTo>
                <a:lnTo>
                  <a:pt x="93" y="197"/>
                </a:lnTo>
                <a:lnTo>
                  <a:pt x="93" y="181"/>
                </a:lnTo>
                <a:lnTo>
                  <a:pt x="111" y="180"/>
                </a:lnTo>
                <a:lnTo>
                  <a:pt x="111" y="197"/>
                </a:lnTo>
                <a:close/>
                <a:moveTo>
                  <a:pt x="187" y="88"/>
                </a:moveTo>
                <a:lnTo>
                  <a:pt x="187" y="60"/>
                </a:lnTo>
                <a:lnTo>
                  <a:pt x="201" y="57"/>
                </a:lnTo>
                <a:lnTo>
                  <a:pt x="201" y="86"/>
                </a:lnTo>
                <a:lnTo>
                  <a:pt x="187" y="88"/>
                </a:lnTo>
                <a:close/>
                <a:moveTo>
                  <a:pt x="201" y="94"/>
                </a:moveTo>
                <a:lnTo>
                  <a:pt x="201" y="123"/>
                </a:lnTo>
                <a:lnTo>
                  <a:pt x="187" y="125"/>
                </a:lnTo>
                <a:lnTo>
                  <a:pt x="187" y="96"/>
                </a:lnTo>
                <a:lnTo>
                  <a:pt x="201" y="94"/>
                </a:lnTo>
                <a:close/>
                <a:moveTo>
                  <a:pt x="187" y="23"/>
                </a:moveTo>
                <a:lnTo>
                  <a:pt x="201" y="20"/>
                </a:lnTo>
                <a:lnTo>
                  <a:pt x="201" y="49"/>
                </a:lnTo>
                <a:lnTo>
                  <a:pt x="187" y="52"/>
                </a:lnTo>
                <a:lnTo>
                  <a:pt x="187" y="23"/>
                </a:lnTo>
                <a:close/>
                <a:moveTo>
                  <a:pt x="166" y="127"/>
                </a:moveTo>
                <a:lnTo>
                  <a:pt x="166" y="99"/>
                </a:lnTo>
                <a:lnTo>
                  <a:pt x="179" y="97"/>
                </a:lnTo>
                <a:lnTo>
                  <a:pt x="179" y="125"/>
                </a:lnTo>
                <a:lnTo>
                  <a:pt x="166" y="127"/>
                </a:lnTo>
                <a:close/>
                <a:moveTo>
                  <a:pt x="168" y="147"/>
                </a:moveTo>
                <a:lnTo>
                  <a:pt x="168" y="165"/>
                </a:lnTo>
                <a:lnTo>
                  <a:pt x="147" y="166"/>
                </a:lnTo>
                <a:lnTo>
                  <a:pt x="147" y="149"/>
                </a:lnTo>
                <a:lnTo>
                  <a:pt x="168" y="147"/>
                </a:lnTo>
                <a:close/>
                <a:moveTo>
                  <a:pt x="166" y="92"/>
                </a:moveTo>
                <a:lnTo>
                  <a:pt x="166" y="64"/>
                </a:lnTo>
                <a:lnTo>
                  <a:pt x="179" y="61"/>
                </a:lnTo>
                <a:lnTo>
                  <a:pt x="179" y="90"/>
                </a:lnTo>
                <a:lnTo>
                  <a:pt x="166" y="92"/>
                </a:lnTo>
                <a:close/>
                <a:moveTo>
                  <a:pt x="165" y="29"/>
                </a:moveTo>
                <a:lnTo>
                  <a:pt x="178" y="25"/>
                </a:lnTo>
                <a:lnTo>
                  <a:pt x="178" y="54"/>
                </a:lnTo>
                <a:lnTo>
                  <a:pt x="165" y="56"/>
                </a:lnTo>
                <a:lnTo>
                  <a:pt x="165" y="29"/>
                </a:lnTo>
                <a:close/>
                <a:moveTo>
                  <a:pt x="158" y="93"/>
                </a:moveTo>
                <a:lnTo>
                  <a:pt x="145" y="95"/>
                </a:lnTo>
                <a:lnTo>
                  <a:pt x="145" y="68"/>
                </a:lnTo>
                <a:lnTo>
                  <a:pt x="158" y="66"/>
                </a:lnTo>
                <a:lnTo>
                  <a:pt x="158" y="93"/>
                </a:lnTo>
                <a:close/>
                <a:moveTo>
                  <a:pt x="125" y="98"/>
                </a:moveTo>
                <a:lnTo>
                  <a:pt x="125" y="72"/>
                </a:lnTo>
                <a:lnTo>
                  <a:pt x="137" y="70"/>
                </a:lnTo>
                <a:lnTo>
                  <a:pt x="137" y="96"/>
                </a:lnTo>
                <a:lnTo>
                  <a:pt x="125" y="98"/>
                </a:lnTo>
                <a:close/>
                <a:moveTo>
                  <a:pt x="137" y="103"/>
                </a:moveTo>
                <a:lnTo>
                  <a:pt x="137" y="130"/>
                </a:lnTo>
                <a:lnTo>
                  <a:pt x="125" y="131"/>
                </a:lnTo>
                <a:lnTo>
                  <a:pt x="125" y="105"/>
                </a:lnTo>
                <a:lnTo>
                  <a:pt x="137" y="103"/>
                </a:lnTo>
                <a:close/>
                <a:moveTo>
                  <a:pt x="125" y="39"/>
                </a:moveTo>
                <a:lnTo>
                  <a:pt x="137" y="37"/>
                </a:lnTo>
                <a:lnTo>
                  <a:pt x="137" y="63"/>
                </a:lnTo>
                <a:lnTo>
                  <a:pt x="125" y="65"/>
                </a:lnTo>
                <a:lnTo>
                  <a:pt x="125" y="39"/>
                </a:lnTo>
                <a:close/>
                <a:moveTo>
                  <a:pt x="119" y="151"/>
                </a:moveTo>
                <a:lnTo>
                  <a:pt x="138" y="150"/>
                </a:lnTo>
                <a:lnTo>
                  <a:pt x="138" y="167"/>
                </a:lnTo>
                <a:lnTo>
                  <a:pt x="119" y="168"/>
                </a:lnTo>
                <a:lnTo>
                  <a:pt x="119" y="151"/>
                </a:lnTo>
                <a:close/>
                <a:moveTo>
                  <a:pt x="138" y="224"/>
                </a:moveTo>
                <a:lnTo>
                  <a:pt x="119" y="223"/>
                </a:lnTo>
                <a:lnTo>
                  <a:pt x="119" y="206"/>
                </a:lnTo>
                <a:lnTo>
                  <a:pt x="138" y="207"/>
                </a:lnTo>
                <a:lnTo>
                  <a:pt x="138" y="224"/>
                </a:lnTo>
                <a:close/>
                <a:moveTo>
                  <a:pt x="138" y="197"/>
                </a:moveTo>
                <a:lnTo>
                  <a:pt x="119" y="197"/>
                </a:lnTo>
                <a:lnTo>
                  <a:pt x="119" y="180"/>
                </a:lnTo>
                <a:lnTo>
                  <a:pt x="138" y="180"/>
                </a:lnTo>
                <a:lnTo>
                  <a:pt x="138" y="197"/>
                </a:lnTo>
                <a:close/>
                <a:moveTo>
                  <a:pt x="145" y="34"/>
                </a:moveTo>
                <a:lnTo>
                  <a:pt x="157" y="31"/>
                </a:lnTo>
                <a:lnTo>
                  <a:pt x="157" y="58"/>
                </a:lnTo>
                <a:lnTo>
                  <a:pt x="145" y="61"/>
                </a:lnTo>
                <a:lnTo>
                  <a:pt x="145" y="34"/>
                </a:lnTo>
                <a:close/>
                <a:moveTo>
                  <a:pt x="145" y="102"/>
                </a:moveTo>
                <a:lnTo>
                  <a:pt x="158" y="100"/>
                </a:lnTo>
                <a:lnTo>
                  <a:pt x="158" y="127"/>
                </a:lnTo>
                <a:lnTo>
                  <a:pt x="145" y="129"/>
                </a:lnTo>
                <a:lnTo>
                  <a:pt x="145" y="102"/>
                </a:lnTo>
                <a:close/>
                <a:moveTo>
                  <a:pt x="168" y="225"/>
                </a:moveTo>
                <a:lnTo>
                  <a:pt x="147" y="224"/>
                </a:lnTo>
                <a:lnTo>
                  <a:pt x="147" y="207"/>
                </a:lnTo>
                <a:lnTo>
                  <a:pt x="168" y="207"/>
                </a:lnTo>
                <a:lnTo>
                  <a:pt x="168" y="225"/>
                </a:lnTo>
                <a:close/>
                <a:moveTo>
                  <a:pt x="168" y="197"/>
                </a:moveTo>
                <a:lnTo>
                  <a:pt x="147" y="197"/>
                </a:lnTo>
                <a:lnTo>
                  <a:pt x="147" y="179"/>
                </a:lnTo>
                <a:lnTo>
                  <a:pt x="168" y="179"/>
                </a:lnTo>
                <a:lnTo>
                  <a:pt x="168" y="197"/>
                </a:lnTo>
                <a:close/>
                <a:moveTo>
                  <a:pt x="201" y="227"/>
                </a:moveTo>
                <a:lnTo>
                  <a:pt x="178" y="226"/>
                </a:lnTo>
                <a:lnTo>
                  <a:pt x="178" y="208"/>
                </a:lnTo>
                <a:lnTo>
                  <a:pt x="201" y="208"/>
                </a:lnTo>
                <a:lnTo>
                  <a:pt x="201" y="227"/>
                </a:lnTo>
                <a:close/>
                <a:moveTo>
                  <a:pt x="202" y="197"/>
                </a:moveTo>
                <a:lnTo>
                  <a:pt x="178" y="197"/>
                </a:lnTo>
                <a:lnTo>
                  <a:pt x="178" y="179"/>
                </a:lnTo>
                <a:lnTo>
                  <a:pt x="202" y="178"/>
                </a:lnTo>
                <a:lnTo>
                  <a:pt x="202" y="197"/>
                </a:lnTo>
                <a:close/>
                <a:moveTo>
                  <a:pt x="202" y="165"/>
                </a:moveTo>
                <a:lnTo>
                  <a:pt x="178" y="166"/>
                </a:lnTo>
                <a:lnTo>
                  <a:pt x="178" y="147"/>
                </a:lnTo>
                <a:lnTo>
                  <a:pt x="202" y="146"/>
                </a:lnTo>
                <a:lnTo>
                  <a:pt x="202" y="165"/>
                </a:lnTo>
                <a:close/>
                <a:moveTo>
                  <a:pt x="316" y="41"/>
                </a:moveTo>
                <a:lnTo>
                  <a:pt x="326" y="43"/>
                </a:lnTo>
                <a:lnTo>
                  <a:pt x="326" y="68"/>
                </a:lnTo>
                <a:lnTo>
                  <a:pt x="316" y="66"/>
                </a:lnTo>
                <a:lnTo>
                  <a:pt x="316" y="41"/>
                </a:lnTo>
                <a:close/>
                <a:moveTo>
                  <a:pt x="298" y="37"/>
                </a:moveTo>
                <a:lnTo>
                  <a:pt x="308" y="39"/>
                </a:lnTo>
                <a:lnTo>
                  <a:pt x="308" y="65"/>
                </a:lnTo>
                <a:lnTo>
                  <a:pt x="298" y="63"/>
                </a:lnTo>
                <a:lnTo>
                  <a:pt x="298" y="37"/>
                </a:lnTo>
                <a:close/>
                <a:moveTo>
                  <a:pt x="297" y="70"/>
                </a:moveTo>
                <a:lnTo>
                  <a:pt x="307" y="72"/>
                </a:lnTo>
                <a:lnTo>
                  <a:pt x="307" y="98"/>
                </a:lnTo>
                <a:lnTo>
                  <a:pt x="297" y="96"/>
                </a:lnTo>
                <a:lnTo>
                  <a:pt x="297" y="70"/>
                </a:lnTo>
                <a:close/>
                <a:moveTo>
                  <a:pt x="308" y="105"/>
                </a:moveTo>
                <a:lnTo>
                  <a:pt x="308" y="131"/>
                </a:lnTo>
                <a:lnTo>
                  <a:pt x="297" y="130"/>
                </a:lnTo>
                <a:lnTo>
                  <a:pt x="297" y="104"/>
                </a:lnTo>
                <a:lnTo>
                  <a:pt x="308" y="105"/>
                </a:lnTo>
                <a:close/>
                <a:moveTo>
                  <a:pt x="277" y="66"/>
                </a:moveTo>
                <a:lnTo>
                  <a:pt x="288" y="68"/>
                </a:lnTo>
                <a:lnTo>
                  <a:pt x="288" y="94"/>
                </a:lnTo>
                <a:lnTo>
                  <a:pt x="277" y="93"/>
                </a:lnTo>
                <a:lnTo>
                  <a:pt x="277" y="66"/>
                </a:lnTo>
                <a:close/>
                <a:moveTo>
                  <a:pt x="255" y="26"/>
                </a:moveTo>
                <a:lnTo>
                  <a:pt x="267" y="29"/>
                </a:lnTo>
                <a:lnTo>
                  <a:pt x="267" y="56"/>
                </a:lnTo>
                <a:lnTo>
                  <a:pt x="255" y="54"/>
                </a:lnTo>
                <a:lnTo>
                  <a:pt x="255" y="26"/>
                </a:lnTo>
                <a:close/>
                <a:moveTo>
                  <a:pt x="234" y="20"/>
                </a:moveTo>
                <a:lnTo>
                  <a:pt x="247" y="24"/>
                </a:lnTo>
                <a:lnTo>
                  <a:pt x="247" y="52"/>
                </a:lnTo>
                <a:lnTo>
                  <a:pt x="234" y="49"/>
                </a:lnTo>
                <a:lnTo>
                  <a:pt x="234" y="20"/>
                </a:lnTo>
                <a:close/>
                <a:moveTo>
                  <a:pt x="233" y="57"/>
                </a:moveTo>
                <a:lnTo>
                  <a:pt x="246" y="60"/>
                </a:lnTo>
                <a:lnTo>
                  <a:pt x="246" y="88"/>
                </a:lnTo>
                <a:lnTo>
                  <a:pt x="233" y="86"/>
                </a:lnTo>
                <a:lnTo>
                  <a:pt x="233" y="57"/>
                </a:lnTo>
                <a:close/>
                <a:moveTo>
                  <a:pt x="246" y="96"/>
                </a:moveTo>
                <a:lnTo>
                  <a:pt x="246" y="125"/>
                </a:lnTo>
                <a:lnTo>
                  <a:pt x="233" y="123"/>
                </a:lnTo>
                <a:lnTo>
                  <a:pt x="233" y="94"/>
                </a:lnTo>
                <a:lnTo>
                  <a:pt x="246" y="96"/>
                </a:lnTo>
                <a:close/>
                <a:moveTo>
                  <a:pt x="253" y="225"/>
                </a:moveTo>
                <a:lnTo>
                  <a:pt x="233" y="226"/>
                </a:lnTo>
                <a:lnTo>
                  <a:pt x="233" y="208"/>
                </a:lnTo>
                <a:lnTo>
                  <a:pt x="253" y="208"/>
                </a:lnTo>
                <a:lnTo>
                  <a:pt x="253" y="225"/>
                </a:lnTo>
                <a:close/>
                <a:moveTo>
                  <a:pt x="253" y="196"/>
                </a:moveTo>
                <a:lnTo>
                  <a:pt x="233" y="196"/>
                </a:lnTo>
                <a:lnTo>
                  <a:pt x="233" y="178"/>
                </a:lnTo>
                <a:lnTo>
                  <a:pt x="253" y="179"/>
                </a:lnTo>
                <a:lnTo>
                  <a:pt x="253" y="196"/>
                </a:lnTo>
                <a:close/>
                <a:moveTo>
                  <a:pt x="253" y="164"/>
                </a:moveTo>
                <a:lnTo>
                  <a:pt x="233" y="163"/>
                </a:lnTo>
                <a:lnTo>
                  <a:pt x="233" y="145"/>
                </a:lnTo>
                <a:lnTo>
                  <a:pt x="253" y="147"/>
                </a:lnTo>
                <a:lnTo>
                  <a:pt x="253" y="164"/>
                </a:lnTo>
                <a:close/>
                <a:moveTo>
                  <a:pt x="255" y="62"/>
                </a:moveTo>
                <a:lnTo>
                  <a:pt x="267" y="64"/>
                </a:lnTo>
                <a:lnTo>
                  <a:pt x="267" y="91"/>
                </a:lnTo>
                <a:lnTo>
                  <a:pt x="255" y="89"/>
                </a:lnTo>
                <a:lnTo>
                  <a:pt x="255" y="62"/>
                </a:lnTo>
                <a:close/>
                <a:moveTo>
                  <a:pt x="255" y="98"/>
                </a:moveTo>
                <a:lnTo>
                  <a:pt x="267" y="99"/>
                </a:lnTo>
                <a:lnTo>
                  <a:pt x="267" y="127"/>
                </a:lnTo>
                <a:lnTo>
                  <a:pt x="255" y="125"/>
                </a:lnTo>
                <a:lnTo>
                  <a:pt x="255" y="98"/>
                </a:lnTo>
                <a:close/>
                <a:moveTo>
                  <a:pt x="283" y="224"/>
                </a:moveTo>
                <a:lnTo>
                  <a:pt x="265" y="225"/>
                </a:lnTo>
                <a:lnTo>
                  <a:pt x="265" y="208"/>
                </a:lnTo>
                <a:lnTo>
                  <a:pt x="283" y="207"/>
                </a:lnTo>
                <a:lnTo>
                  <a:pt x="283" y="224"/>
                </a:lnTo>
                <a:close/>
                <a:moveTo>
                  <a:pt x="283" y="196"/>
                </a:moveTo>
                <a:lnTo>
                  <a:pt x="265" y="196"/>
                </a:lnTo>
                <a:lnTo>
                  <a:pt x="265" y="179"/>
                </a:lnTo>
                <a:lnTo>
                  <a:pt x="283" y="179"/>
                </a:lnTo>
                <a:lnTo>
                  <a:pt x="283" y="196"/>
                </a:lnTo>
                <a:close/>
                <a:moveTo>
                  <a:pt x="283" y="165"/>
                </a:moveTo>
                <a:lnTo>
                  <a:pt x="265" y="165"/>
                </a:lnTo>
                <a:lnTo>
                  <a:pt x="265" y="148"/>
                </a:lnTo>
                <a:lnTo>
                  <a:pt x="283" y="149"/>
                </a:lnTo>
                <a:lnTo>
                  <a:pt x="283" y="165"/>
                </a:lnTo>
                <a:close/>
                <a:moveTo>
                  <a:pt x="288" y="129"/>
                </a:moveTo>
                <a:lnTo>
                  <a:pt x="277" y="127"/>
                </a:lnTo>
                <a:lnTo>
                  <a:pt x="277" y="100"/>
                </a:lnTo>
                <a:lnTo>
                  <a:pt x="288" y="102"/>
                </a:lnTo>
                <a:lnTo>
                  <a:pt x="288" y="129"/>
                </a:lnTo>
                <a:close/>
                <a:moveTo>
                  <a:pt x="289" y="61"/>
                </a:moveTo>
                <a:lnTo>
                  <a:pt x="278" y="58"/>
                </a:lnTo>
                <a:lnTo>
                  <a:pt x="278" y="31"/>
                </a:lnTo>
                <a:lnTo>
                  <a:pt x="289" y="34"/>
                </a:lnTo>
                <a:lnTo>
                  <a:pt x="289" y="61"/>
                </a:lnTo>
                <a:close/>
                <a:moveTo>
                  <a:pt x="310" y="222"/>
                </a:moveTo>
                <a:lnTo>
                  <a:pt x="293" y="223"/>
                </a:lnTo>
                <a:lnTo>
                  <a:pt x="293" y="207"/>
                </a:lnTo>
                <a:lnTo>
                  <a:pt x="310" y="206"/>
                </a:lnTo>
                <a:lnTo>
                  <a:pt x="310" y="222"/>
                </a:lnTo>
                <a:close/>
                <a:moveTo>
                  <a:pt x="310" y="196"/>
                </a:moveTo>
                <a:lnTo>
                  <a:pt x="293" y="196"/>
                </a:lnTo>
                <a:lnTo>
                  <a:pt x="293" y="180"/>
                </a:lnTo>
                <a:lnTo>
                  <a:pt x="310" y="180"/>
                </a:lnTo>
                <a:lnTo>
                  <a:pt x="310" y="196"/>
                </a:lnTo>
                <a:close/>
                <a:moveTo>
                  <a:pt x="310" y="166"/>
                </a:moveTo>
                <a:lnTo>
                  <a:pt x="294" y="166"/>
                </a:lnTo>
                <a:lnTo>
                  <a:pt x="294" y="149"/>
                </a:lnTo>
                <a:lnTo>
                  <a:pt x="310" y="151"/>
                </a:lnTo>
                <a:lnTo>
                  <a:pt x="310" y="166"/>
                </a:lnTo>
                <a:close/>
                <a:moveTo>
                  <a:pt x="316" y="73"/>
                </a:moveTo>
                <a:lnTo>
                  <a:pt x="326" y="75"/>
                </a:lnTo>
                <a:lnTo>
                  <a:pt x="326" y="100"/>
                </a:lnTo>
                <a:lnTo>
                  <a:pt x="316" y="99"/>
                </a:lnTo>
                <a:lnTo>
                  <a:pt x="316" y="73"/>
                </a:lnTo>
                <a:close/>
                <a:moveTo>
                  <a:pt x="316" y="106"/>
                </a:moveTo>
                <a:lnTo>
                  <a:pt x="326" y="107"/>
                </a:lnTo>
                <a:lnTo>
                  <a:pt x="326" y="132"/>
                </a:lnTo>
                <a:lnTo>
                  <a:pt x="316" y="131"/>
                </a:lnTo>
                <a:lnTo>
                  <a:pt x="316" y="106"/>
                </a:lnTo>
                <a:close/>
                <a:moveTo>
                  <a:pt x="335" y="221"/>
                </a:moveTo>
                <a:lnTo>
                  <a:pt x="319" y="222"/>
                </a:lnTo>
                <a:lnTo>
                  <a:pt x="319" y="206"/>
                </a:lnTo>
                <a:lnTo>
                  <a:pt x="335" y="206"/>
                </a:lnTo>
                <a:lnTo>
                  <a:pt x="335" y="221"/>
                </a:lnTo>
                <a:close/>
                <a:moveTo>
                  <a:pt x="335" y="196"/>
                </a:moveTo>
                <a:lnTo>
                  <a:pt x="319" y="196"/>
                </a:lnTo>
                <a:lnTo>
                  <a:pt x="319" y="180"/>
                </a:lnTo>
                <a:lnTo>
                  <a:pt x="335" y="181"/>
                </a:lnTo>
                <a:lnTo>
                  <a:pt x="335" y="196"/>
                </a:lnTo>
                <a:close/>
                <a:moveTo>
                  <a:pt x="335" y="168"/>
                </a:moveTo>
                <a:lnTo>
                  <a:pt x="320" y="167"/>
                </a:lnTo>
                <a:lnTo>
                  <a:pt x="320" y="151"/>
                </a:lnTo>
                <a:lnTo>
                  <a:pt x="335" y="152"/>
                </a:lnTo>
                <a:lnTo>
                  <a:pt x="335" y="168"/>
                </a:lnTo>
                <a:close/>
                <a:moveTo>
                  <a:pt x="358" y="220"/>
                </a:moveTo>
                <a:lnTo>
                  <a:pt x="343" y="221"/>
                </a:lnTo>
                <a:lnTo>
                  <a:pt x="343" y="205"/>
                </a:lnTo>
                <a:lnTo>
                  <a:pt x="358" y="205"/>
                </a:lnTo>
                <a:lnTo>
                  <a:pt x="358" y="220"/>
                </a:lnTo>
                <a:close/>
                <a:moveTo>
                  <a:pt x="358" y="195"/>
                </a:moveTo>
                <a:lnTo>
                  <a:pt x="343" y="196"/>
                </a:lnTo>
                <a:lnTo>
                  <a:pt x="343" y="181"/>
                </a:lnTo>
                <a:lnTo>
                  <a:pt x="358" y="181"/>
                </a:lnTo>
                <a:lnTo>
                  <a:pt x="358" y="195"/>
                </a:lnTo>
                <a:close/>
                <a:moveTo>
                  <a:pt x="358" y="168"/>
                </a:moveTo>
                <a:lnTo>
                  <a:pt x="344" y="168"/>
                </a:lnTo>
                <a:lnTo>
                  <a:pt x="344" y="153"/>
                </a:lnTo>
                <a:lnTo>
                  <a:pt x="358" y="154"/>
                </a:lnTo>
                <a:lnTo>
                  <a:pt x="358" y="168"/>
                </a:lnTo>
                <a:close/>
                <a:moveTo>
                  <a:pt x="379" y="219"/>
                </a:moveTo>
                <a:lnTo>
                  <a:pt x="366" y="219"/>
                </a:lnTo>
                <a:lnTo>
                  <a:pt x="366" y="205"/>
                </a:lnTo>
                <a:lnTo>
                  <a:pt x="379" y="205"/>
                </a:lnTo>
                <a:lnTo>
                  <a:pt x="379" y="219"/>
                </a:lnTo>
                <a:close/>
                <a:moveTo>
                  <a:pt x="379" y="195"/>
                </a:moveTo>
                <a:lnTo>
                  <a:pt x="366" y="196"/>
                </a:lnTo>
                <a:lnTo>
                  <a:pt x="366" y="181"/>
                </a:lnTo>
                <a:lnTo>
                  <a:pt x="379" y="181"/>
                </a:lnTo>
                <a:lnTo>
                  <a:pt x="379" y="195"/>
                </a:lnTo>
                <a:close/>
                <a:moveTo>
                  <a:pt x="379" y="169"/>
                </a:moveTo>
                <a:lnTo>
                  <a:pt x="366" y="169"/>
                </a:lnTo>
                <a:lnTo>
                  <a:pt x="366" y="154"/>
                </a:lnTo>
                <a:lnTo>
                  <a:pt x="379" y="155"/>
                </a:lnTo>
                <a:lnTo>
                  <a:pt x="379" y="169"/>
                </a:lnTo>
                <a:close/>
                <a:moveTo>
                  <a:pt x="398" y="218"/>
                </a:moveTo>
                <a:lnTo>
                  <a:pt x="386" y="218"/>
                </a:lnTo>
                <a:lnTo>
                  <a:pt x="386" y="204"/>
                </a:lnTo>
                <a:lnTo>
                  <a:pt x="398" y="204"/>
                </a:lnTo>
                <a:lnTo>
                  <a:pt x="398" y="218"/>
                </a:lnTo>
                <a:close/>
                <a:moveTo>
                  <a:pt x="398" y="195"/>
                </a:moveTo>
                <a:lnTo>
                  <a:pt x="386" y="195"/>
                </a:lnTo>
                <a:lnTo>
                  <a:pt x="386" y="181"/>
                </a:lnTo>
                <a:lnTo>
                  <a:pt x="398" y="182"/>
                </a:lnTo>
                <a:lnTo>
                  <a:pt x="398" y="195"/>
                </a:lnTo>
                <a:close/>
                <a:moveTo>
                  <a:pt x="399" y="170"/>
                </a:moveTo>
                <a:lnTo>
                  <a:pt x="386" y="170"/>
                </a:lnTo>
                <a:lnTo>
                  <a:pt x="386" y="156"/>
                </a:lnTo>
                <a:lnTo>
                  <a:pt x="399" y="157"/>
                </a:lnTo>
                <a:lnTo>
                  <a:pt x="399" y="170"/>
                </a:lnTo>
                <a:close/>
                <a:moveTo>
                  <a:pt x="416" y="217"/>
                </a:moveTo>
                <a:lnTo>
                  <a:pt x="405" y="217"/>
                </a:lnTo>
                <a:lnTo>
                  <a:pt x="405" y="204"/>
                </a:lnTo>
                <a:lnTo>
                  <a:pt x="416" y="204"/>
                </a:lnTo>
                <a:lnTo>
                  <a:pt x="416" y="217"/>
                </a:lnTo>
                <a:close/>
                <a:moveTo>
                  <a:pt x="416" y="195"/>
                </a:moveTo>
                <a:lnTo>
                  <a:pt x="405" y="195"/>
                </a:lnTo>
                <a:lnTo>
                  <a:pt x="405" y="182"/>
                </a:lnTo>
                <a:lnTo>
                  <a:pt x="416" y="182"/>
                </a:lnTo>
                <a:lnTo>
                  <a:pt x="416" y="195"/>
                </a:lnTo>
                <a:close/>
                <a:moveTo>
                  <a:pt x="416" y="171"/>
                </a:moveTo>
                <a:lnTo>
                  <a:pt x="405" y="171"/>
                </a:lnTo>
                <a:lnTo>
                  <a:pt x="405" y="157"/>
                </a:lnTo>
                <a:lnTo>
                  <a:pt x="416" y="158"/>
                </a:lnTo>
                <a:lnTo>
                  <a:pt x="416" y="171"/>
                </a:lnTo>
                <a:close/>
              </a:path>
            </a:pathLst>
          </a:custGeom>
          <a:solidFill>
            <a:schemeClr val="accent2"/>
          </a:solidFill>
          <a:ln>
            <a:noFill/>
          </a:ln>
        </p:spPr>
      </p:sp>
      <p:sp>
        <p:nvSpPr>
          <p:cNvPr id="11" name="data-analysis-pie-chart_38826">
            <a:extLst>
              <a:ext uri="{FF2B5EF4-FFF2-40B4-BE49-F238E27FC236}">
                <a16:creationId xmlns:a16="http://schemas.microsoft.com/office/drawing/2014/main" id="{29CAA87F-E2C8-4B1D-9843-FA1AF1590F2F}"/>
              </a:ext>
            </a:extLst>
          </p:cNvPr>
          <p:cNvSpPr>
            <a:spLocks noChangeAspect="1"/>
          </p:cNvSpPr>
          <p:nvPr/>
        </p:nvSpPr>
        <p:spPr bwMode="auto">
          <a:xfrm>
            <a:off x="3800336" y="3604243"/>
            <a:ext cx="601595" cy="609685"/>
          </a:xfrm>
          <a:custGeom>
            <a:avLst/>
            <a:gdLst>
              <a:gd name="connsiteX0" fmla="*/ 398013 w 594254"/>
              <a:gd name="connsiteY0" fmla="*/ 542734 h 602245"/>
              <a:gd name="connsiteX1" fmla="*/ 413149 w 594254"/>
              <a:gd name="connsiteY1" fmla="*/ 581372 h 602245"/>
              <a:gd name="connsiteX2" fmla="*/ 385993 w 594254"/>
              <a:gd name="connsiteY2" fmla="*/ 590254 h 602245"/>
              <a:gd name="connsiteX3" fmla="*/ 301854 w 594254"/>
              <a:gd name="connsiteY3" fmla="*/ 602245 h 602245"/>
              <a:gd name="connsiteX4" fmla="*/ 288054 w 594254"/>
              <a:gd name="connsiteY4" fmla="*/ 602245 h 602245"/>
              <a:gd name="connsiteX5" fmla="*/ 289834 w 594254"/>
              <a:gd name="connsiteY5" fmla="*/ 560499 h 602245"/>
              <a:gd name="connsiteX6" fmla="*/ 374418 w 594254"/>
              <a:gd name="connsiteY6" fmla="*/ 550728 h 602245"/>
              <a:gd name="connsiteX7" fmla="*/ 398013 w 594254"/>
              <a:gd name="connsiteY7" fmla="*/ 542734 h 602245"/>
              <a:gd name="connsiteX8" fmla="*/ 485649 w 594254"/>
              <a:gd name="connsiteY8" fmla="*/ 484937 h 602245"/>
              <a:gd name="connsiteX9" fmla="*/ 515025 w 594254"/>
              <a:gd name="connsiteY9" fmla="*/ 514276 h 602245"/>
              <a:gd name="connsiteX10" fmla="*/ 475412 w 594254"/>
              <a:gd name="connsiteY10" fmla="*/ 547615 h 602245"/>
              <a:gd name="connsiteX11" fmla="*/ 432238 w 594254"/>
              <a:gd name="connsiteY11" fmla="*/ 572953 h 602245"/>
              <a:gd name="connsiteX12" fmla="*/ 414435 w 594254"/>
              <a:gd name="connsiteY12" fmla="*/ 535613 h 602245"/>
              <a:gd name="connsiteX13" fmla="*/ 451377 w 594254"/>
              <a:gd name="connsiteY13" fmla="*/ 513831 h 602245"/>
              <a:gd name="connsiteX14" fmla="*/ 485649 w 594254"/>
              <a:gd name="connsiteY14" fmla="*/ 484937 h 602245"/>
              <a:gd name="connsiteX15" fmla="*/ 536432 w 594254"/>
              <a:gd name="connsiteY15" fmla="*/ 414210 h 602245"/>
              <a:gd name="connsiteX16" fmla="*/ 573821 w 594254"/>
              <a:gd name="connsiteY16" fmla="*/ 431993 h 602245"/>
              <a:gd name="connsiteX17" fmla="*/ 558243 w 594254"/>
              <a:gd name="connsiteY17" fmla="*/ 460445 h 602245"/>
              <a:gd name="connsiteX18" fmla="*/ 541773 w 594254"/>
              <a:gd name="connsiteY18" fmla="*/ 484008 h 602245"/>
              <a:gd name="connsiteX19" fmla="*/ 531981 w 594254"/>
              <a:gd name="connsiteY19" fmla="*/ 496011 h 602245"/>
              <a:gd name="connsiteX20" fmla="*/ 500379 w 594254"/>
              <a:gd name="connsiteY20" fmla="*/ 469337 h 602245"/>
              <a:gd name="connsiteX21" fmla="*/ 508836 w 594254"/>
              <a:gd name="connsiteY21" fmla="*/ 458667 h 602245"/>
              <a:gd name="connsiteX22" fmla="*/ 522634 w 594254"/>
              <a:gd name="connsiteY22" fmla="*/ 438662 h 602245"/>
              <a:gd name="connsiteX23" fmla="*/ 536432 w 594254"/>
              <a:gd name="connsiteY23" fmla="*/ 414210 h 602245"/>
              <a:gd name="connsiteX24" fmla="*/ 554235 w 594254"/>
              <a:gd name="connsiteY24" fmla="*/ 365344 h 602245"/>
              <a:gd name="connsiteX25" fmla="*/ 594254 w 594254"/>
              <a:gd name="connsiteY25" fmla="*/ 375122 h 602245"/>
              <a:gd name="connsiteX26" fmla="*/ 580914 w 594254"/>
              <a:gd name="connsiteY26" fmla="*/ 415568 h 602245"/>
              <a:gd name="connsiteX27" fmla="*/ 542673 w 594254"/>
              <a:gd name="connsiteY27" fmla="*/ 399568 h 602245"/>
              <a:gd name="connsiteX28" fmla="*/ 554235 w 594254"/>
              <a:gd name="connsiteY28" fmla="*/ 365344 h 602245"/>
              <a:gd name="connsiteX29" fmla="*/ 301842 w 594254"/>
              <a:gd name="connsiteY29" fmla="*/ 79576 h 602245"/>
              <a:gd name="connsiteX30" fmla="*/ 301842 w 594254"/>
              <a:gd name="connsiteY30" fmla="*/ 293374 h 602245"/>
              <a:gd name="connsiteX31" fmla="*/ 523510 w 594254"/>
              <a:gd name="connsiteY31" fmla="*/ 293374 h 602245"/>
              <a:gd name="connsiteX32" fmla="*/ 523955 w 594254"/>
              <a:gd name="connsiteY32" fmla="*/ 300931 h 602245"/>
              <a:gd name="connsiteX33" fmla="*/ 301842 w 594254"/>
              <a:gd name="connsiteY33" fmla="*/ 522730 h 602245"/>
              <a:gd name="connsiteX34" fmla="*/ 79729 w 594254"/>
              <a:gd name="connsiteY34" fmla="*/ 300931 h 602245"/>
              <a:gd name="connsiteX35" fmla="*/ 301842 w 594254"/>
              <a:gd name="connsiteY35" fmla="*/ 79576 h 602245"/>
              <a:gd name="connsiteX36" fmla="*/ 281564 w 594254"/>
              <a:gd name="connsiteY36" fmla="*/ 668 h 602245"/>
              <a:gd name="connsiteX37" fmla="*/ 482555 w 594254"/>
              <a:gd name="connsiteY37" fmla="*/ 60003 h 602245"/>
              <a:gd name="connsiteX38" fmla="*/ 482555 w 594254"/>
              <a:gd name="connsiteY38" fmla="*/ 39558 h 602245"/>
              <a:gd name="connsiteX39" fmla="*/ 500361 w 594254"/>
              <a:gd name="connsiteY39" fmla="*/ 21780 h 602245"/>
              <a:gd name="connsiteX40" fmla="*/ 518168 w 594254"/>
              <a:gd name="connsiteY40" fmla="*/ 39558 h 602245"/>
              <a:gd name="connsiteX41" fmla="*/ 518168 w 594254"/>
              <a:gd name="connsiteY41" fmla="*/ 107560 h 602245"/>
              <a:gd name="connsiteX42" fmla="*/ 513271 w 594254"/>
              <a:gd name="connsiteY42" fmla="*/ 120005 h 602245"/>
              <a:gd name="connsiteX43" fmla="*/ 500361 w 594254"/>
              <a:gd name="connsiteY43" fmla="*/ 125339 h 602245"/>
              <a:gd name="connsiteX44" fmla="*/ 434477 w 594254"/>
              <a:gd name="connsiteY44" fmla="*/ 125339 h 602245"/>
              <a:gd name="connsiteX45" fmla="*/ 416671 w 594254"/>
              <a:gd name="connsiteY45" fmla="*/ 107560 h 602245"/>
              <a:gd name="connsiteX46" fmla="*/ 434477 w 594254"/>
              <a:gd name="connsiteY46" fmla="*/ 89782 h 602245"/>
              <a:gd name="connsiteX47" fmla="*/ 453174 w 594254"/>
              <a:gd name="connsiteY47" fmla="*/ 89782 h 602245"/>
              <a:gd name="connsiteX48" fmla="*/ 117968 w 594254"/>
              <a:gd name="connsiteY48" fmla="*/ 117339 h 602245"/>
              <a:gd name="connsiteX49" fmla="*/ 41845 w 594254"/>
              <a:gd name="connsiteY49" fmla="*/ 300900 h 602245"/>
              <a:gd name="connsiteX50" fmla="*/ 117968 w 594254"/>
              <a:gd name="connsiteY50" fmla="*/ 484907 h 602245"/>
              <a:gd name="connsiteX51" fmla="*/ 259084 w 594254"/>
              <a:gd name="connsiteY51" fmla="*/ 557354 h 602245"/>
              <a:gd name="connsiteX52" fmla="*/ 252406 w 594254"/>
              <a:gd name="connsiteY52" fmla="*/ 598244 h 602245"/>
              <a:gd name="connsiteX53" fmla="*/ 88587 w 594254"/>
              <a:gd name="connsiteY53" fmla="*/ 514241 h 602245"/>
              <a:gd name="connsiteX54" fmla="*/ 0 w 594254"/>
              <a:gd name="connsiteY54" fmla="*/ 300900 h 602245"/>
              <a:gd name="connsiteX55" fmla="*/ 88587 w 594254"/>
              <a:gd name="connsiteY55" fmla="*/ 88004 h 602245"/>
              <a:gd name="connsiteX56" fmla="*/ 281564 w 594254"/>
              <a:gd name="connsiteY56" fmla="*/ 668 h 6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4254" h="602245">
                <a:moveTo>
                  <a:pt x="398013" y="542734"/>
                </a:moveTo>
                <a:lnTo>
                  <a:pt x="413149" y="581372"/>
                </a:lnTo>
                <a:cubicBezTo>
                  <a:pt x="404245" y="584925"/>
                  <a:pt x="395342" y="588034"/>
                  <a:pt x="385993" y="590254"/>
                </a:cubicBezTo>
                <a:cubicBezTo>
                  <a:pt x="358837" y="598248"/>
                  <a:pt x="330346" y="602245"/>
                  <a:pt x="301854" y="602245"/>
                </a:cubicBezTo>
                <a:cubicBezTo>
                  <a:pt x="297402" y="602245"/>
                  <a:pt x="292506" y="602245"/>
                  <a:pt x="288054" y="602245"/>
                </a:cubicBezTo>
                <a:lnTo>
                  <a:pt x="289834" y="560499"/>
                </a:lnTo>
                <a:cubicBezTo>
                  <a:pt x="318771" y="561831"/>
                  <a:pt x="347262" y="558722"/>
                  <a:pt x="374418" y="550728"/>
                </a:cubicBezTo>
                <a:cubicBezTo>
                  <a:pt x="382431" y="548508"/>
                  <a:pt x="390000" y="545843"/>
                  <a:pt x="398013" y="542734"/>
                </a:cubicBezTo>
                <a:close/>
                <a:moveTo>
                  <a:pt x="485649" y="484937"/>
                </a:moveTo>
                <a:lnTo>
                  <a:pt x="515025" y="514276"/>
                </a:lnTo>
                <a:cubicBezTo>
                  <a:pt x="503007" y="526278"/>
                  <a:pt x="489655" y="537836"/>
                  <a:pt x="475412" y="547615"/>
                </a:cubicBezTo>
                <a:cubicBezTo>
                  <a:pt x="461614" y="557395"/>
                  <a:pt x="447371" y="565841"/>
                  <a:pt x="432238" y="572953"/>
                </a:cubicBezTo>
                <a:lnTo>
                  <a:pt x="414435" y="535613"/>
                </a:lnTo>
                <a:cubicBezTo>
                  <a:pt x="427342" y="529390"/>
                  <a:pt x="439805" y="521833"/>
                  <a:pt x="451377" y="513831"/>
                </a:cubicBezTo>
                <a:cubicBezTo>
                  <a:pt x="463394" y="505385"/>
                  <a:pt x="474967" y="495606"/>
                  <a:pt x="485649" y="484937"/>
                </a:cubicBezTo>
                <a:close/>
                <a:moveTo>
                  <a:pt x="536432" y="414210"/>
                </a:moveTo>
                <a:lnTo>
                  <a:pt x="573821" y="431993"/>
                </a:lnTo>
                <a:cubicBezTo>
                  <a:pt x="568925" y="441774"/>
                  <a:pt x="563584" y="451109"/>
                  <a:pt x="558243" y="460445"/>
                </a:cubicBezTo>
                <a:cubicBezTo>
                  <a:pt x="552901" y="468448"/>
                  <a:pt x="547560" y="476450"/>
                  <a:pt x="541773" y="484008"/>
                </a:cubicBezTo>
                <a:cubicBezTo>
                  <a:pt x="538658" y="488009"/>
                  <a:pt x="535542" y="492010"/>
                  <a:pt x="531981" y="496011"/>
                </a:cubicBezTo>
                <a:lnTo>
                  <a:pt x="500379" y="469337"/>
                </a:lnTo>
                <a:cubicBezTo>
                  <a:pt x="503049" y="465780"/>
                  <a:pt x="506165" y="462224"/>
                  <a:pt x="508836" y="458667"/>
                </a:cubicBezTo>
                <a:cubicBezTo>
                  <a:pt x="513732" y="451999"/>
                  <a:pt x="518628" y="445330"/>
                  <a:pt x="522634" y="438662"/>
                </a:cubicBezTo>
                <a:cubicBezTo>
                  <a:pt x="527530" y="430659"/>
                  <a:pt x="532426" y="422212"/>
                  <a:pt x="536432" y="414210"/>
                </a:cubicBezTo>
                <a:close/>
                <a:moveTo>
                  <a:pt x="554235" y="365344"/>
                </a:moveTo>
                <a:lnTo>
                  <a:pt x="594254" y="375122"/>
                </a:lnTo>
                <a:cubicBezTo>
                  <a:pt x="590697" y="388901"/>
                  <a:pt x="586250" y="402234"/>
                  <a:pt x="580914" y="415568"/>
                </a:cubicBezTo>
                <a:lnTo>
                  <a:pt x="542673" y="399568"/>
                </a:lnTo>
                <a:cubicBezTo>
                  <a:pt x="547120" y="388456"/>
                  <a:pt x="551122" y="376900"/>
                  <a:pt x="554235" y="365344"/>
                </a:cubicBezTo>
                <a:close/>
                <a:moveTo>
                  <a:pt x="301842" y="79576"/>
                </a:moveTo>
                <a:lnTo>
                  <a:pt x="301842" y="293374"/>
                </a:lnTo>
                <a:lnTo>
                  <a:pt x="523510" y="293374"/>
                </a:lnTo>
                <a:cubicBezTo>
                  <a:pt x="523510" y="296041"/>
                  <a:pt x="523955" y="298264"/>
                  <a:pt x="523955" y="300931"/>
                </a:cubicBezTo>
                <a:cubicBezTo>
                  <a:pt x="523955" y="423609"/>
                  <a:pt x="424249" y="522730"/>
                  <a:pt x="301842" y="522730"/>
                </a:cubicBezTo>
                <a:cubicBezTo>
                  <a:pt x="179435" y="522730"/>
                  <a:pt x="79729" y="423609"/>
                  <a:pt x="79729" y="300931"/>
                </a:cubicBezTo>
                <a:cubicBezTo>
                  <a:pt x="79729" y="178697"/>
                  <a:pt x="179435" y="79576"/>
                  <a:pt x="301842" y="79576"/>
                </a:cubicBezTo>
                <a:close/>
                <a:moveTo>
                  <a:pt x="281564" y="668"/>
                </a:moveTo>
                <a:cubicBezTo>
                  <a:pt x="351900" y="-3999"/>
                  <a:pt x="423571" y="15780"/>
                  <a:pt x="482555" y="60003"/>
                </a:cubicBezTo>
                <a:lnTo>
                  <a:pt x="482555" y="39558"/>
                </a:lnTo>
                <a:cubicBezTo>
                  <a:pt x="482555" y="29336"/>
                  <a:pt x="490568" y="21780"/>
                  <a:pt x="500361" y="21780"/>
                </a:cubicBezTo>
                <a:cubicBezTo>
                  <a:pt x="510155" y="21780"/>
                  <a:pt x="518168" y="29336"/>
                  <a:pt x="518168" y="39558"/>
                </a:cubicBezTo>
                <a:lnTo>
                  <a:pt x="518168" y="107560"/>
                </a:lnTo>
                <a:cubicBezTo>
                  <a:pt x="518168" y="112450"/>
                  <a:pt x="516387" y="116894"/>
                  <a:pt x="513271" y="120005"/>
                </a:cubicBezTo>
                <a:cubicBezTo>
                  <a:pt x="509710" y="123561"/>
                  <a:pt x="505258" y="125339"/>
                  <a:pt x="500361" y="125339"/>
                </a:cubicBezTo>
                <a:lnTo>
                  <a:pt x="434477" y="125339"/>
                </a:lnTo>
                <a:cubicBezTo>
                  <a:pt x="424684" y="125339"/>
                  <a:pt x="416671" y="117339"/>
                  <a:pt x="416671" y="107560"/>
                </a:cubicBezTo>
                <a:cubicBezTo>
                  <a:pt x="416671" y="97782"/>
                  <a:pt x="424684" y="89782"/>
                  <a:pt x="434477" y="89782"/>
                </a:cubicBezTo>
                <a:lnTo>
                  <a:pt x="453174" y="89782"/>
                </a:lnTo>
                <a:cubicBezTo>
                  <a:pt x="351677" y="17335"/>
                  <a:pt x="209226" y="26224"/>
                  <a:pt x="117968" y="117339"/>
                </a:cubicBezTo>
                <a:cubicBezTo>
                  <a:pt x="68555" y="166674"/>
                  <a:pt x="41845" y="231565"/>
                  <a:pt x="41845" y="300900"/>
                </a:cubicBezTo>
                <a:cubicBezTo>
                  <a:pt x="41845" y="370681"/>
                  <a:pt x="68555" y="435572"/>
                  <a:pt x="117968" y="484907"/>
                </a:cubicBezTo>
                <a:cubicBezTo>
                  <a:pt x="156697" y="523575"/>
                  <a:pt x="205219" y="548465"/>
                  <a:pt x="259084" y="557354"/>
                </a:cubicBezTo>
                <a:lnTo>
                  <a:pt x="252406" y="598244"/>
                </a:lnTo>
                <a:cubicBezTo>
                  <a:pt x="190084" y="588022"/>
                  <a:pt x="133548" y="559132"/>
                  <a:pt x="88587" y="514241"/>
                </a:cubicBezTo>
                <a:cubicBezTo>
                  <a:pt x="31606" y="457350"/>
                  <a:pt x="0" y="381792"/>
                  <a:pt x="0" y="300900"/>
                </a:cubicBezTo>
                <a:cubicBezTo>
                  <a:pt x="0" y="220453"/>
                  <a:pt x="31606" y="144895"/>
                  <a:pt x="88587" y="88004"/>
                </a:cubicBezTo>
                <a:cubicBezTo>
                  <a:pt x="142229" y="34447"/>
                  <a:pt x="211229" y="5335"/>
                  <a:pt x="281564" y="668"/>
                </a:cubicBezTo>
                <a:close/>
              </a:path>
            </a:pathLst>
          </a:custGeom>
          <a:solidFill>
            <a:schemeClr val="accent1"/>
          </a:solidFill>
          <a:ln>
            <a:noFill/>
          </a:ln>
        </p:spPr>
      </p:sp>
      <p:sp>
        <p:nvSpPr>
          <p:cNvPr id="12" name="bomb-on-target_65979">
            <a:extLst>
              <a:ext uri="{FF2B5EF4-FFF2-40B4-BE49-F238E27FC236}">
                <a16:creationId xmlns:a16="http://schemas.microsoft.com/office/drawing/2014/main" id="{7A852257-37F2-41B6-B323-44D01F145B98}"/>
              </a:ext>
            </a:extLst>
          </p:cNvPr>
          <p:cNvSpPr>
            <a:spLocks noChangeAspect="1"/>
          </p:cNvSpPr>
          <p:nvPr/>
        </p:nvSpPr>
        <p:spPr bwMode="auto">
          <a:xfrm>
            <a:off x="5791227" y="3604243"/>
            <a:ext cx="609545" cy="609685"/>
          </a:xfrm>
          <a:custGeom>
            <a:avLst/>
            <a:gdLst>
              <a:gd name="connsiteX0" fmla="*/ 180553 w 577502"/>
              <a:gd name="connsiteY0" fmla="*/ 192679 h 577634"/>
              <a:gd name="connsiteX1" fmla="*/ 253430 w 577502"/>
              <a:gd name="connsiteY1" fmla="*/ 218460 h 577634"/>
              <a:gd name="connsiteX2" fmla="*/ 229445 w 577502"/>
              <a:gd name="connsiteY2" fmla="*/ 301325 h 577634"/>
              <a:gd name="connsiteX3" fmla="*/ 242360 w 577502"/>
              <a:gd name="connsiteY3" fmla="*/ 334471 h 577634"/>
              <a:gd name="connsiteX4" fmla="*/ 275569 w 577502"/>
              <a:gd name="connsiteY4" fmla="*/ 347361 h 577634"/>
              <a:gd name="connsiteX5" fmla="*/ 359516 w 577502"/>
              <a:gd name="connsiteY5" fmla="*/ 323422 h 577634"/>
              <a:gd name="connsiteX6" fmla="*/ 374275 w 577502"/>
              <a:gd name="connsiteY6" fmla="*/ 351044 h 577634"/>
              <a:gd name="connsiteX7" fmla="*/ 369663 w 577502"/>
              <a:gd name="connsiteY7" fmla="*/ 437593 h 577634"/>
              <a:gd name="connsiteX8" fmla="*/ 329073 w 577502"/>
              <a:gd name="connsiteY8" fmla="*/ 452324 h 577634"/>
              <a:gd name="connsiteX9" fmla="*/ 197158 w 577502"/>
              <a:gd name="connsiteY9" fmla="*/ 379587 h 577634"/>
              <a:gd name="connsiteX10" fmla="*/ 135351 w 577502"/>
              <a:gd name="connsiteY10" fmla="*/ 293959 h 577634"/>
              <a:gd name="connsiteX11" fmla="*/ 139964 w 577502"/>
              <a:gd name="connsiteY11" fmla="*/ 207411 h 577634"/>
              <a:gd name="connsiteX12" fmla="*/ 180553 w 577502"/>
              <a:gd name="connsiteY12" fmla="*/ 192679 h 577634"/>
              <a:gd name="connsiteX13" fmla="*/ 130721 w 577502"/>
              <a:gd name="connsiteY13" fmla="*/ 88673 h 577634"/>
              <a:gd name="connsiteX14" fmla="*/ 302303 w 577502"/>
              <a:gd name="connsiteY14" fmla="*/ 151290 h 577634"/>
              <a:gd name="connsiteX15" fmla="*/ 299536 w 577502"/>
              <a:gd name="connsiteY15" fmla="*/ 154973 h 577634"/>
              <a:gd name="connsiteX16" fmla="*/ 265404 w 577502"/>
              <a:gd name="connsiteY16" fmla="*/ 197331 h 577634"/>
              <a:gd name="connsiteX17" fmla="*/ 130721 w 577502"/>
              <a:gd name="connsiteY17" fmla="*/ 147606 h 577634"/>
              <a:gd name="connsiteX18" fmla="*/ 77217 w 577502"/>
              <a:gd name="connsiteY18" fmla="*/ 166023 h 577634"/>
              <a:gd name="connsiteX19" fmla="*/ 161163 w 577502"/>
              <a:gd name="connsiteY19" fmla="*/ 416489 h 577634"/>
              <a:gd name="connsiteX20" fmla="*/ 358575 w 577502"/>
              <a:gd name="connsiteY20" fmla="*/ 518701 h 577634"/>
              <a:gd name="connsiteX21" fmla="*/ 411157 w 577502"/>
              <a:gd name="connsiteY21" fmla="*/ 500284 h 577634"/>
              <a:gd name="connsiteX22" fmla="*/ 423149 w 577502"/>
              <a:gd name="connsiteY22" fmla="*/ 399914 h 577634"/>
              <a:gd name="connsiteX23" fmla="*/ 379792 w 577502"/>
              <a:gd name="connsiteY23" fmla="*/ 312435 h 577634"/>
              <a:gd name="connsiteX24" fmla="*/ 423149 w 577502"/>
              <a:gd name="connsiteY24" fmla="*/ 278364 h 577634"/>
              <a:gd name="connsiteX25" fmla="*/ 425917 w 577502"/>
              <a:gd name="connsiteY25" fmla="*/ 274681 h 577634"/>
              <a:gd name="connsiteX26" fmla="*/ 479421 w 577502"/>
              <a:gd name="connsiteY26" fmla="*/ 384260 h 577634"/>
              <a:gd name="connsiteX27" fmla="*/ 453591 w 577502"/>
              <a:gd name="connsiteY27" fmla="*/ 541722 h 577634"/>
              <a:gd name="connsiteX28" fmla="*/ 358575 w 577502"/>
              <a:gd name="connsiteY28" fmla="*/ 577634 h 577634"/>
              <a:gd name="connsiteX29" fmla="*/ 118729 w 577502"/>
              <a:gd name="connsiteY29" fmla="*/ 457926 h 577634"/>
              <a:gd name="connsiteX30" fmla="*/ 35705 w 577502"/>
              <a:gd name="connsiteY30" fmla="*/ 124586 h 577634"/>
              <a:gd name="connsiteX31" fmla="*/ 130721 w 577502"/>
              <a:gd name="connsiteY31" fmla="*/ 88673 h 577634"/>
              <a:gd name="connsiteX32" fmla="*/ 483094 w 577502"/>
              <a:gd name="connsiteY32" fmla="*/ 235 h 577634"/>
              <a:gd name="connsiteX33" fmla="*/ 493240 w 577502"/>
              <a:gd name="connsiteY33" fmla="*/ 10361 h 577634"/>
              <a:gd name="connsiteX34" fmla="*/ 510763 w 577502"/>
              <a:gd name="connsiteY34" fmla="*/ 66518 h 577634"/>
              <a:gd name="connsiteX35" fmla="*/ 567024 w 577502"/>
              <a:gd name="connsiteY35" fmla="*/ 84009 h 577634"/>
              <a:gd name="connsiteX36" fmla="*/ 577170 w 577502"/>
              <a:gd name="connsiteY36" fmla="*/ 95056 h 577634"/>
              <a:gd name="connsiteX37" fmla="*/ 573480 w 577502"/>
              <a:gd name="connsiteY37" fmla="*/ 108865 h 577634"/>
              <a:gd name="connsiteX38" fmla="*/ 521831 w 577502"/>
              <a:gd name="connsiteY38" fmla="*/ 160419 h 577634"/>
              <a:gd name="connsiteX39" fmla="*/ 508919 w 577502"/>
              <a:gd name="connsiteY39" fmla="*/ 164101 h 577634"/>
              <a:gd name="connsiteX40" fmla="*/ 476638 w 577502"/>
              <a:gd name="connsiteY40" fmla="*/ 157657 h 577634"/>
              <a:gd name="connsiteX41" fmla="*/ 401931 w 577502"/>
              <a:gd name="connsiteY41" fmla="*/ 257082 h 577634"/>
              <a:gd name="connsiteX42" fmla="*/ 274652 w 577502"/>
              <a:gd name="connsiteY42" fmla="*/ 317841 h 577634"/>
              <a:gd name="connsiteX43" fmla="*/ 263585 w 577502"/>
              <a:gd name="connsiteY43" fmla="*/ 314159 h 577634"/>
              <a:gd name="connsiteX44" fmla="*/ 258973 w 577502"/>
              <a:gd name="connsiteY44" fmla="*/ 303112 h 577634"/>
              <a:gd name="connsiteX45" fmla="*/ 319845 w 577502"/>
              <a:gd name="connsiteY45" fmla="*/ 176069 h 577634"/>
              <a:gd name="connsiteX46" fmla="*/ 420377 w 577502"/>
              <a:gd name="connsiteY46" fmla="*/ 101501 h 577634"/>
              <a:gd name="connsiteX47" fmla="*/ 413921 w 577502"/>
              <a:gd name="connsiteY47" fmla="*/ 69280 h 577634"/>
              <a:gd name="connsiteX48" fmla="*/ 417610 w 577502"/>
              <a:gd name="connsiteY48" fmla="*/ 55471 h 577634"/>
              <a:gd name="connsiteX49" fmla="*/ 469260 w 577502"/>
              <a:gd name="connsiteY49" fmla="*/ 4838 h 577634"/>
              <a:gd name="connsiteX50" fmla="*/ 483094 w 577502"/>
              <a:gd name="connsiteY50" fmla="*/ 235 h 57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7502" h="577634">
                <a:moveTo>
                  <a:pt x="180553" y="192679"/>
                </a:moveTo>
                <a:cubicBezTo>
                  <a:pt x="201770" y="192679"/>
                  <a:pt x="226677" y="201887"/>
                  <a:pt x="253430" y="218460"/>
                </a:cubicBezTo>
                <a:cubicBezTo>
                  <a:pt x="231290" y="262654"/>
                  <a:pt x="229445" y="299484"/>
                  <a:pt x="229445" y="301325"/>
                </a:cubicBezTo>
                <a:cubicBezTo>
                  <a:pt x="229445" y="314215"/>
                  <a:pt x="234057" y="326185"/>
                  <a:pt x="242360" y="334471"/>
                </a:cubicBezTo>
                <a:cubicBezTo>
                  <a:pt x="251585" y="343678"/>
                  <a:pt x="263577" y="348282"/>
                  <a:pt x="275569" y="347361"/>
                </a:cubicBezTo>
                <a:cubicBezTo>
                  <a:pt x="278337" y="347361"/>
                  <a:pt x="315236" y="345520"/>
                  <a:pt x="359516" y="323422"/>
                </a:cubicBezTo>
                <a:cubicBezTo>
                  <a:pt x="365050" y="332630"/>
                  <a:pt x="370585" y="341837"/>
                  <a:pt x="374275" y="351044"/>
                </a:cubicBezTo>
                <a:cubicBezTo>
                  <a:pt x="396415" y="400764"/>
                  <a:pt x="380733" y="426544"/>
                  <a:pt x="369663" y="437593"/>
                </a:cubicBezTo>
                <a:cubicBezTo>
                  <a:pt x="362283" y="444038"/>
                  <a:pt x="350291" y="452324"/>
                  <a:pt x="329073" y="452324"/>
                </a:cubicBezTo>
                <a:cubicBezTo>
                  <a:pt x="293096" y="452324"/>
                  <a:pt x="242360" y="424702"/>
                  <a:pt x="197158" y="379587"/>
                </a:cubicBezTo>
                <a:cubicBezTo>
                  <a:pt x="169483" y="351965"/>
                  <a:pt x="147344" y="321581"/>
                  <a:pt x="135351" y="293959"/>
                </a:cubicBezTo>
                <a:cubicBezTo>
                  <a:pt x="114134" y="244240"/>
                  <a:pt x="128894" y="218460"/>
                  <a:pt x="139964" y="207411"/>
                </a:cubicBezTo>
                <a:cubicBezTo>
                  <a:pt x="147344" y="200966"/>
                  <a:pt x="160258" y="192679"/>
                  <a:pt x="180553" y="192679"/>
                </a:cubicBezTo>
                <a:close/>
                <a:moveTo>
                  <a:pt x="130721" y="88673"/>
                </a:moveTo>
                <a:cubicBezTo>
                  <a:pt x="184225" y="88673"/>
                  <a:pt x="245109" y="111694"/>
                  <a:pt x="302303" y="151290"/>
                </a:cubicBezTo>
                <a:cubicBezTo>
                  <a:pt x="301381" y="153131"/>
                  <a:pt x="300458" y="154052"/>
                  <a:pt x="299536" y="154973"/>
                </a:cubicBezTo>
                <a:cubicBezTo>
                  <a:pt x="284776" y="168786"/>
                  <a:pt x="274629" y="183519"/>
                  <a:pt x="265404" y="197331"/>
                </a:cubicBezTo>
                <a:cubicBezTo>
                  <a:pt x="218357" y="166023"/>
                  <a:pt x="170388" y="147606"/>
                  <a:pt x="130721" y="147606"/>
                </a:cubicBezTo>
                <a:cubicBezTo>
                  <a:pt x="107659" y="147606"/>
                  <a:pt x="89209" y="154052"/>
                  <a:pt x="77217" y="166023"/>
                </a:cubicBezTo>
                <a:cubicBezTo>
                  <a:pt x="37550" y="205619"/>
                  <a:pt x="62457" y="317960"/>
                  <a:pt x="161163" y="416489"/>
                </a:cubicBezTo>
                <a:cubicBezTo>
                  <a:pt x="223892" y="479105"/>
                  <a:pt x="299536" y="518701"/>
                  <a:pt x="358575" y="518701"/>
                </a:cubicBezTo>
                <a:cubicBezTo>
                  <a:pt x="381637" y="518701"/>
                  <a:pt x="399165" y="512255"/>
                  <a:pt x="411157" y="500284"/>
                </a:cubicBezTo>
                <a:cubicBezTo>
                  <a:pt x="431451" y="480026"/>
                  <a:pt x="435141" y="444114"/>
                  <a:pt x="423149" y="399914"/>
                </a:cubicBezTo>
                <a:cubicBezTo>
                  <a:pt x="414847" y="371368"/>
                  <a:pt x="400087" y="340981"/>
                  <a:pt x="379792" y="312435"/>
                </a:cubicBezTo>
                <a:cubicBezTo>
                  <a:pt x="394552" y="303227"/>
                  <a:pt x="408389" y="292177"/>
                  <a:pt x="423149" y="278364"/>
                </a:cubicBezTo>
                <a:cubicBezTo>
                  <a:pt x="424072" y="277443"/>
                  <a:pt x="424994" y="276523"/>
                  <a:pt x="425917" y="274681"/>
                </a:cubicBezTo>
                <a:cubicBezTo>
                  <a:pt x="450824" y="310593"/>
                  <a:pt x="469273" y="347427"/>
                  <a:pt x="479421" y="384260"/>
                </a:cubicBezTo>
                <a:cubicBezTo>
                  <a:pt x="498793" y="449639"/>
                  <a:pt x="489568" y="505809"/>
                  <a:pt x="453591" y="541722"/>
                </a:cubicBezTo>
                <a:cubicBezTo>
                  <a:pt x="429607" y="564743"/>
                  <a:pt x="397320" y="577634"/>
                  <a:pt x="358575" y="577634"/>
                </a:cubicBezTo>
                <a:cubicBezTo>
                  <a:pt x="282931" y="577634"/>
                  <a:pt x="193450" y="532514"/>
                  <a:pt x="118729" y="457926"/>
                </a:cubicBezTo>
                <a:cubicBezTo>
                  <a:pt x="1573" y="340981"/>
                  <a:pt x="-34404" y="194569"/>
                  <a:pt x="35705" y="124586"/>
                </a:cubicBezTo>
                <a:cubicBezTo>
                  <a:pt x="58767" y="101565"/>
                  <a:pt x="91977" y="88673"/>
                  <a:pt x="130721" y="88673"/>
                </a:cubicBezTo>
                <a:close/>
                <a:moveTo>
                  <a:pt x="483094" y="235"/>
                </a:moveTo>
                <a:cubicBezTo>
                  <a:pt x="487706" y="2076"/>
                  <a:pt x="492317" y="5758"/>
                  <a:pt x="493240" y="10361"/>
                </a:cubicBezTo>
                <a:lnTo>
                  <a:pt x="510763" y="66518"/>
                </a:lnTo>
                <a:lnTo>
                  <a:pt x="567024" y="84009"/>
                </a:lnTo>
                <a:cubicBezTo>
                  <a:pt x="572558" y="85850"/>
                  <a:pt x="576247" y="89533"/>
                  <a:pt x="577170" y="95056"/>
                </a:cubicBezTo>
                <a:cubicBezTo>
                  <a:pt x="578092" y="99659"/>
                  <a:pt x="577170" y="105183"/>
                  <a:pt x="573480" y="108865"/>
                </a:cubicBezTo>
                <a:lnTo>
                  <a:pt x="521831" y="160419"/>
                </a:lnTo>
                <a:cubicBezTo>
                  <a:pt x="519064" y="163181"/>
                  <a:pt x="513530" y="165022"/>
                  <a:pt x="508919" y="164101"/>
                </a:cubicBezTo>
                <a:lnTo>
                  <a:pt x="476638" y="157657"/>
                </a:lnTo>
                <a:cubicBezTo>
                  <a:pt x="461881" y="187116"/>
                  <a:pt x="434212" y="224861"/>
                  <a:pt x="401931" y="257082"/>
                </a:cubicBezTo>
                <a:cubicBezTo>
                  <a:pt x="344748" y="314159"/>
                  <a:pt x="277419" y="317841"/>
                  <a:pt x="274652" y="317841"/>
                </a:cubicBezTo>
                <a:cubicBezTo>
                  <a:pt x="270041" y="317841"/>
                  <a:pt x="266351" y="316921"/>
                  <a:pt x="263585" y="314159"/>
                </a:cubicBezTo>
                <a:cubicBezTo>
                  <a:pt x="260818" y="310476"/>
                  <a:pt x="258973" y="306794"/>
                  <a:pt x="258973" y="303112"/>
                </a:cubicBezTo>
                <a:cubicBezTo>
                  <a:pt x="258973" y="300350"/>
                  <a:pt x="262662" y="233146"/>
                  <a:pt x="319845" y="176069"/>
                </a:cubicBezTo>
                <a:cubicBezTo>
                  <a:pt x="352126" y="143848"/>
                  <a:pt x="389941" y="115310"/>
                  <a:pt x="420377" y="101501"/>
                </a:cubicBezTo>
                <a:lnTo>
                  <a:pt x="413921" y="69280"/>
                </a:lnTo>
                <a:cubicBezTo>
                  <a:pt x="412999" y="63756"/>
                  <a:pt x="413921" y="59153"/>
                  <a:pt x="417610" y="55471"/>
                </a:cubicBezTo>
                <a:lnTo>
                  <a:pt x="469260" y="4838"/>
                </a:lnTo>
                <a:cubicBezTo>
                  <a:pt x="472949" y="1155"/>
                  <a:pt x="477560" y="-686"/>
                  <a:pt x="483094" y="235"/>
                </a:cubicBezTo>
                <a:close/>
              </a:path>
            </a:pathLst>
          </a:custGeom>
          <a:solidFill>
            <a:schemeClr val="accent2"/>
          </a:solidFill>
          <a:ln>
            <a:noFill/>
          </a:ln>
        </p:spPr>
      </p:sp>
      <p:sp>
        <p:nvSpPr>
          <p:cNvPr id="13" name="route_229146">
            <a:extLst>
              <a:ext uri="{FF2B5EF4-FFF2-40B4-BE49-F238E27FC236}">
                <a16:creationId xmlns:a16="http://schemas.microsoft.com/office/drawing/2014/main" id="{B165EA10-99BE-46DF-BA8A-C85C58756CD1}"/>
              </a:ext>
            </a:extLst>
          </p:cNvPr>
          <p:cNvSpPr>
            <a:spLocks noChangeAspect="1"/>
          </p:cNvSpPr>
          <p:nvPr/>
        </p:nvSpPr>
        <p:spPr bwMode="auto">
          <a:xfrm>
            <a:off x="1824894" y="3609801"/>
            <a:ext cx="609685" cy="598568"/>
          </a:xfrm>
          <a:custGeom>
            <a:avLst/>
            <a:gdLst>
              <a:gd name="connsiteX0" fmla="*/ 486043 w 607639"/>
              <a:gd name="connsiteY0" fmla="*/ 576308 h 596560"/>
              <a:gd name="connsiteX1" fmla="*/ 496210 w 607639"/>
              <a:gd name="connsiteY1" fmla="*/ 576308 h 596560"/>
              <a:gd name="connsiteX2" fmla="*/ 506378 w 607639"/>
              <a:gd name="connsiteY2" fmla="*/ 586434 h 596560"/>
              <a:gd name="connsiteX3" fmla="*/ 496210 w 607639"/>
              <a:gd name="connsiteY3" fmla="*/ 596560 h 596560"/>
              <a:gd name="connsiteX4" fmla="*/ 486043 w 607639"/>
              <a:gd name="connsiteY4" fmla="*/ 596560 h 596560"/>
              <a:gd name="connsiteX5" fmla="*/ 475964 w 607639"/>
              <a:gd name="connsiteY5" fmla="*/ 586434 h 596560"/>
              <a:gd name="connsiteX6" fmla="*/ 486043 w 607639"/>
              <a:gd name="connsiteY6" fmla="*/ 576308 h 596560"/>
              <a:gd name="connsiteX7" fmla="*/ 427941 w 607639"/>
              <a:gd name="connsiteY7" fmla="*/ 576308 h 596560"/>
              <a:gd name="connsiteX8" fmla="*/ 447335 w 607639"/>
              <a:gd name="connsiteY8" fmla="*/ 576308 h 596560"/>
              <a:gd name="connsiteX9" fmla="*/ 457476 w 607639"/>
              <a:gd name="connsiteY9" fmla="*/ 586434 h 596560"/>
              <a:gd name="connsiteX10" fmla="*/ 447335 w 607639"/>
              <a:gd name="connsiteY10" fmla="*/ 596560 h 596560"/>
              <a:gd name="connsiteX11" fmla="*/ 427941 w 607639"/>
              <a:gd name="connsiteY11" fmla="*/ 596560 h 596560"/>
              <a:gd name="connsiteX12" fmla="*/ 417889 w 607639"/>
              <a:gd name="connsiteY12" fmla="*/ 586434 h 596560"/>
              <a:gd name="connsiteX13" fmla="*/ 427941 w 607639"/>
              <a:gd name="connsiteY13" fmla="*/ 576308 h 596560"/>
              <a:gd name="connsiteX14" fmla="*/ 369884 w 607639"/>
              <a:gd name="connsiteY14" fmla="*/ 576308 h 596560"/>
              <a:gd name="connsiteX15" fmla="*/ 389189 w 607639"/>
              <a:gd name="connsiteY15" fmla="*/ 576308 h 596560"/>
              <a:gd name="connsiteX16" fmla="*/ 399330 w 607639"/>
              <a:gd name="connsiteY16" fmla="*/ 586434 h 596560"/>
              <a:gd name="connsiteX17" fmla="*/ 389189 w 607639"/>
              <a:gd name="connsiteY17" fmla="*/ 596560 h 596560"/>
              <a:gd name="connsiteX18" fmla="*/ 369884 w 607639"/>
              <a:gd name="connsiteY18" fmla="*/ 596560 h 596560"/>
              <a:gd name="connsiteX19" fmla="*/ 359743 w 607639"/>
              <a:gd name="connsiteY19" fmla="*/ 586434 h 596560"/>
              <a:gd name="connsiteX20" fmla="*/ 369884 w 607639"/>
              <a:gd name="connsiteY20" fmla="*/ 576308 h 596560"/>
              <a:gd name="connsiteX21" fmla="*/ 311808 w 607639"/>
              <a:gd name="connsiteY21" fmla="*/ 576308 h 596560"/>
              <a:gd name="connsiteX22" fmla="*/ 331113 w 607639"/>
              <a:gd name="connsiteY22" fmla="*/ 576308 h 596560"/>
              <a:gd name="connsiteX23" fmla="*/ 341254 w 607639"/>
              <a:gd name="connsiteY23" fmla="*/ 586434 h 596560"/>
              <a:gd name="connsiteX24" fmla="*/ 331113 w 607639"/>
              <a:gd name="connsiteY24" fmla="*/ 596560 h 596560"/>
              <a:gd name="connsiteX25" fmla="*/ 311808 w 607639"/>
              <a:gd name="connsiteY25" fmla="*/ 596560 h 596560"/>
              <a:gd name="connsiteX26" fmla="*/ 301667 w 607639"/>
              <a:gd name="connsiteY26" fmla="*/ 586434 h 596560"/>
              <a:gd name="connsiteX27" fmla="*/ 311808 w 607639"/>
              <a:gd name="connsiteY27" fmla="*/ 576308 h 596560"/>
              <a:gd name="connsiteX28" fmla="*/ 253662 w 607639"/>
              <a:gd name="connsiteY28" fmla="*/ 576308 h 596560"/>
              <a:gd name="connsiteX29" fmla="*/ 272967 w 607639"/>
              <a:gd name="connsiteY29" fmla="*/ 576308 h 596560"/>
              <a:gd name="connsiteX30" fmla="*/ 283108 w 607639"/>
              <a:gd name="connsiteY30" fmla="*/ 586434 h 596560"/>
              <a:gd name="connsiteX31" fmla="*/ 272967 w 607639"/>
              <a:gd name="connsiteY31" fmla="*/ 596560 h 596560"/>
              <a:gd name="connsiteX32" fmla="*/ 253662 w 607639"/>
              <a:gd name="connsiteY32" fmla="*/ 596560 h 596560"/>
              <a:gd name="connsiteX33" fmla="*/ 243521 w 607639"/>
              <a:gd name="connsiteY33" fmla="*/ 586434 h 596560"/>
              <a:gd name="connsiteX34" fmla="*/ 253662 w 607639"/>
              <a:gd name="connsiteY34" fmla="*/ 576308 h 596560"/>
              <a:gd name="connsiteX35" fmla="*/ 195535 w 607639"/>
              <a:gd name="connsiteY35" fmla="*/ 576308 h 596560"/>
              <a:gd name="connsiteX36" fmla="*/ 214963 w 607639"/>
              <a:gd name="connsiteY36" fmla="*/ 576308 h 596560"/>
              <a:gd name="connsiteX37" fmla="*/ 225033 w 607639"/>
              <a:gd name="connsiteY37" fmla="*/ 586434 h 596560"/>
              <a:gd name="connsiteX38" fmla="*/ 214963 w 607639"/>
              <a:gd name="connsiteY38" fmla="*/ 596560 h 596560"/>
              <a:gd name="connsiteX39" fmla="*/ 195535 w 607639"/>
              <a:gd name="connsiteY39" fmla="*/ 596560 h 596560"/>
              <a:gd name="connsiteX40" fmla="*/ 185375 w 607639"/>
              <a:gd name="connsiteY40" fmla="*/ 586434 h 596560"/>
              <a:gd name="connsiteX41" fmla="*/ 195535 w 607639"/>
              <a:gd name="connsiteY41" fmla="*/ 576308 h 596560"/>
              <a:gd name="connsiteX42" fmla="*/ 137441 w 607639"/>
              <a:gd name="connsiteY42" fmla="*/ 576308 h 596560"/>
              <a:gd name="connsiteX43" fmla="*/ 156835 w 607639"/>
              <a:gd name="connsiteY43" fmla="*/ 576308 h 596560"/>
              <a:gd name="connsiteX44" fmla="*/ 166887 w 607639"/>
              <a:gd name="connsiteY44" fmla="*/ 586434 h 596560"/>
              <a:gd name="connsiteX45" fmla="*/ 156835 w 607639"/>
              <a:gd name="connsiteY45" fmla="*/ 596560 h 596560"/>
              <a:gd name="connsiteX46" fmla="*/ 137441 w 607639"/>
              <a:gd name="connsiteY46" fmla="*/ 596560 h 596560"/>
              <a:gd name="connsiteX47" fmla="*/ 127300 w 607639"/>
              <a:gd name="connsiteY47" fmla="*/ 586434 h 596560"/>
              <a:gd name="connsiteX48" fmla="*/ 137441 w 607639"/>
              <a:gd name="connsiteY48" fmla="*/ 576308 h 596560"/>
              <a:gd name="connsiteX49" fmla="*/ 79309 w 607639"/>
              <a:gd name="connsiteY49" fmla="*/ 576308 h 596560"/>
              <a:gd name="connsiteX50" fmla="*/ 98727 w 607639"/>
              <a:gd name="connsiteY50" fmla="*/ 576308 h 596560"/>
              <a:gd name="connsiteX51" fmla="*/ 108882 w 607639"/>
              <a:gd name="connsiteY51" fmla="*/ 586434 h 596560"/>
              <a:gd name="connsiteX52" fmla="*/ 98727 w 607639"/>
              <a:gd name="connsiteY52" fmla="*/ 596560 h 596560"/>
              <a:gd name="connsiteX53" fmla="*/ 79309 w 607639"/>
              <a:gd name="connsiteY53" fmla="*/ 596560 h 596560"/>
              <a:gd name="connsiteX54" fmla="*/ 69154 w 607639"/>
              <a:gd name="connsiteY54" fmla="*/ 586434 h 596560"/>
              <a:gd name="connsiteX55" fmla="*/ 79309 w 607639"/>
              <a:gd name="connsiteY55" fmla="*/ 576308 h 596560"/>
              <a:gd name="connsiteX56" fmla="*/ 23156 w 607639"/>
              <a:gd name="connsiteY56" fmla="*/ 555727 h 596560"/>
              <a:gd name="connsiteX57" fmla="*/ 37201 w 607639"/>
              <a:gd name="connsiteY57" fmla="*/ 558393 h 596560"/>
              <a:gd name="connsiteX58" fmla="*/ 48045 w 607639"/>
              <a:gd name="connsiteY58" fmla="*/ 569413 h 596560"/>
              <a:gd name="connsiteX59" fmla="*/ 50712 w 607639"/>
              <a:gd name="connsiteY59" fmla="*/ 583455 h 596560"/>
              <a:gd name="connsiteX60" fmla="*/ 42356 w 607639"/>
              <a:gd name="connsiteY60" fmla="*/ 587810 h 596560"/>
              <a:gd name="connsiteX61" fmla="*/ 36667 w 607639"/>
              <a:gd name="connsiteY61" fmla="*/ 586033 h 596560"/>
              <a:gd name="connsiteX62" fmla="*/ 20400 w 607639"/>
              <a:gd name="connsiteY62" fmla="*/ 569680 h 596560"/>
              <a:gd name="connsiteX63" fmla="*/ 23156 w 607639"/>
              <a:gd name="connsiteY63" fmla="*/ 555727 h 596560"/>
              <a:gd name="connsiteX64" fmla="*/ 33308 w 607639"/>
              <a:gd name="connsiteY64" fmla="*/ 500629 h 596560"/>
              <a:gd name="connsiteX65" fmla="*/ 36510 w 607639"/>
              <a:gd name="connsiteY65" fmla="*/ 514570 h 596560"/>
              <a:gd name="connsiteX66" fmla="*/ 30995 w 607639"/>
              <a:gd name="connsiteY66" fmla="*/ 528868 h 596560"/>
              <a:gd name="connsiteX67" fmla="*/ 21032 w 607639"/>
              <a:gd name="connsiteY67" fmla="*/ 537215 h 596560"/>
              <a:gd name="connsiteX68" fmla="*/ 19342 w 607639"/>
              <a:gd name="connsiteY68" fmla="*/ 537126 h 596560"/>
              <a:gd name="connsiteX69" fmla="*/ 11070 w 607639"/>
              <a:gd name="connsiteY69" fmla="*/ 525404 h 596560"/>
              <a:gd name="connsiteX70" fmla="*/ 19342 w 607639"/>
              <a:gd name="connsiteY70" fmla="*/ 503825 h 596560"/>
              <a:gd name="connsiteX71" fmla="*/ 33308 w 607639"/>
              <a:gd name="connsiteY71" fmla="*/ 500629 h 596560"/>
              <a:gd name="connsiteX72" fmla="*/ 174431 w 607639"/>
              <a:gd name="connsiteY72" fmla="*/ 475187 h 596560"/>
              <a:gd name="connsiteX73" fmla="*/ 193849 w 607639"/>
              <a:gd name="connsiteY73" fmla="*/ 475187 h 596560"/>
              <a:gd name="connsiteX74" fmla="*/ 204004 w 607639"/>
              <a:gd name="connsiteY74" fmla="*/ 485313 h 596560"/>
              <a:gd name="connsiteX75" fmla="*/ 193849 w 607639"/>
              <a:gd name="connsiteY75" fmla="*/ 495439 h 596560"/>
              <a:gd name="connsiteX76" fmla="*/ 174431 w 607639"/>
              <a:gd name="connsiteY76" fmla="*/ 495439 h 596560"/>
              <a:gd name="connsiteX77" fmla="*/ 164276 w 607639"/>
              <a:gd name="connsiteY77" fmla="*/ 485313 h 596560"/>
              <a:gd name="connsiteX78" fmla="*/ 174431 w 607639"/>
              <a:gd name="connsiteY78" fmla="*/ 475187 h 596560"/>
              <a:gd name="connsiteX79" fmla="*/ 116324 w 607639"/>
              <a:gd name="connsiteY79" fmla="*/ 475187 h 596560"/>
              <a:gd name="connsiteX80" fmla="*/ 135718 w 607639"/>
              <a:gd name="connsiteY80" fmla="*/ 475187 h 596560"/>
              <a:gd name="connsiteX81" fmla="*/ 145859 w 607639"/>
              <a:gd name="connsiteY81" fmla="*/ 485313 h 596560"/>
              <a:gd name="connsiteX82" fmla="*/ 135718 w 607639"/>
              <a:gd name="connsiteY82" fmla="*/ 495439 h 596560"/>
              <a:gd name="connsiteX83" fmla="*/ 116324 w 607639"/>
              <a:gd name="connsiteY83" fmla="*/ 495439 h 596560"/>
              <a:gd name="connsiteX84" fmla="*/ 106272 w 607639"/>
              <a:gd name="connsiteY84" fmla="*/ 485313 h 596560"/>
              <a:gd name="connsiteX85" fmla="*/ 116324 w 607639"/>
              <a:gd name="connsiteY85" fmla="*/ 475187 h 596560"/>
              <a:gd name="connsiteX86" fmla="*/ 70848 w 607639"/>
              <a:gd name="connsiteY86" fmla="*/ 475187 h 596560"/>
              <a:gd name="connsiteX87" fmla="*/ 77622 w 607639"/>
              <a:gd name="connsiteY87" fmla="*/ 475187 h 596560"/>
              <a:gd name="connsiteX88" fmla="*/ 87784 w 607639"/>
              <a:gd name="connsiteY88" fmla="*/ 485333 h 596560"/>
              <a:gd name="connsiteX89" fmla="*/ 77622 w 607639"/>
              <a:gd name="connsiteY89" fmla="*/ 495479 h 596560"/>
              <a:gd name="connsiteX90" fmla="*/ 70848 w 607639"/>
              <a:gd name="connsiteY90" fmla="*/ 495479 h 596560"/>
              <a:gd name="connsiteX91" fmla="*/ 60865 w 607639"/>
              <a:gd name="connsiteY91" fmla="*/ 496725 h 596560"/>
              <a:gd name="connsiteX92" fmla="*/ 58369 w 607639"/>
              <a:gd name="connsiteY92" fmla="*/ 496992 h 596560"/>
              <a:gd name="connsiteX93" fmla="*/ 48564 w 607639"/>
              <a:gd name="connsiteY93" fmla="*/ 489427 h 596560"/>
              <a:gd name="connsiteX94" fmla="*/ 55873 w 607639"/>
              <a:gd name="connsiteY94" fmla="*/ 477056 h 596560"/>
              <a:gd name="connsiteX95" fmla="*/ 70848 w 607639"/>
              <a:gd name="connsiteY95" fmla="*/ 475187 h 596560"/>
              <a:gd name="connsiteX96" fmla="*/ 250209 w 607639"/>
              <a:gd name="connsiteY96" fmla="*/ 474682 h 596560"/>
              <a:gd name="connsiteX97" fmla="*/ 261876 w 607639"/>
              <a:gd name="connsiteY97" fmla="*/ 482843 h 596560"/>
              <a:gd name="connsiteX98" fmla="*/ 253683 w 607639"/>
              <a:gd name="connsiteY98" fmla="*/ 494553 h 596560"/>
              <a:gd name="connsiteX99" fmla="*/ 243084 w 607639"/>
              <a:gd name="connsiteY99" fmla="*/ 495440 h 596560"/>
              <a:gd name="connsiteX100" fmla="*/ 232575 w 607639"/>
              <a:gd name="connsiteY100" fmla="*/ 495440 h 596560"/>
              <a:gd name="connsiteX101" fmla="*/ 222422 w 607639"/>
              <a:gd name="connsiteY101" fmla="*/ 485327 h 596560"/>
              <a:gd name="connsiteX102" fmla="*/ 232575 w 607639"/>
              <a:gd name="connsiteY102" fmla="*/ 475214 h 596560"/>
              <a:gd name="connsiteX103" fmla="*/ 243084 w 607639"/>
              <a:gd name="connsiteY103" fmla="*/ 475214 h 596560"/>
              <a:gd name="connsiteX104" fmla="*/ 250209 w 607639"/>
              <a:gd name="connsiteY104" fmla="*/ 474682 h 596560"/>
              <a:gd name="connsiteX105" fmla="*/ 294581 w 607639"/>
              <a:gd name="connsiteY105" fmla="*/ 437444 h 596560"/>
              <a:gd name="connsiteX106" fmla="*/ 301957 w 607639"/>
              <a:gd name="connsiteY106" fmla="*/ 449689 h 596560"/>
              <a:gd name="connsiteX107" fmla="*/ 292093 w 607639"/>
              <a:gd name="connsiteY107" fmla="*/ 470541 h 596560"/>
              <a:gd name="connsiteX108" fmla="*/ 283917 w 607639"/>
              <a:gd name="connsiteY108" fmla="*/ 474623 h 596560"/>
              <a:gd name="connsiteX109" fmla="*/ 277963 w 607639"/>
              <a:gd name="connsiteY109" fmla="*/ 472760 h 596560"/>
              <a:gd name="connsiteX110" fmla="*/ 275830 w 607639"/>
              <a:gd name="connsiteY110" fmla="*/ 458651 h 596560"/>
              <a:gd name="connsiteX111" fmla="*/ 282317 w 607639"/>
              <a:gd name="connsiteY111" fmla="*/ 444720 h 596560"/>
              <a:gd name="connsiteX112" fmla="*/ 294581 w 607639"/>
              <a:gd name="connsiteY112" fmla="*/ 437444 h 596560"/>
              <a:gd name="connsiteX113" fmla="*/ 280921 w 607639"/>
              <a:gd name="connsiteY113" fmla="*/ 387276 h 596560"/>
              <a:gd name="connsiteX114" fmla="*/ 295874 w 607639"/>
              <a:gd name="connsiteY114" fmla="*/ 404806 h 596560"/>
              <a:gd name="connsiteX115" fmla="*/ 292136 w 607639"/>
              <a:gd name="connsiteY115" fmla="*/ 418599 h 596560"/>
              <a:gd name="connsiteX116" fmla="*/ 287151 w 607639"/>
              <a:gd name="connsiteY116" fmla="*/ 419934 h 596560"/>
              <a:gd name="connsiteX117" fmla="*/ 278340 w 607639"/>
              <a:gd name="connsiteY117" fmla="*/ 414862 h 596560"/>
              <a:gd name="connsiteX118" fmla="*/ 268282 w 607639"/>
              <a:gd name="connsiteY118" fmla="*/ 403115 h 596560"/>
              <a:gd name="connsiteX119" fmla="*/ 266680 w 607639"/>
              <a:gd name="connsiteY119" fmla="*/ 388877 h 596560"/>
              <a:gd name="connsiteX120" fmla="*/ 280921 w 607639"/>
              <a:gd name="connsiteY120" fmla="*/ 387276 h 596560"/>
              <a:gd name="connsiteX121" fmla="*/ 218944 w 607639"/>
              <a:gd name="connsiteY121" fmla="*/ 374138 h 596560"/>
              <a:gd name="connsiteX122" fmla="*/ 238338 w 607639"/>
              <a:gd name="connsiteY122" fmla="*/ 374138 h 596560"/>
              <a:gd name="connsiteX123" fmla="*/ 248390 w 607639"/>
              <a:gd name="connsiteY123" fmla="*/ 384185 h 596560"/>
              <a:gd name="connsiteX124" fmla="*/ 238338 w 607639"/>
              <a:gd name="connsiteY124" fmla="*/ 394320 h 596560"/>
              <a:gd name="connsiteX125" fmla="*/ 218944 w 607639"/>
              <a:gd name="connsiteY125" fmla="*/ 394320 h 596560"/>
              <a:gd name="connsiteX126" fmla="*/ 208803 w 607639"/>
              <a:gd name="connsiteY126" fmla="*/ 384185 h 596560"/>
              <a:gd name="connsiteX127" fmla="*/ 218944 w 607639"/>
              <a:gd name="connsiteY127" fmla="*/ 374138 h 596560"/>
              <a:gd name="connsiteX128" fmla="*/ 160812 w 607639"/>
              <a:gd name="connsiteY128" fmla="*/ 374138 h 596560"/>
              <a:gd name="connsiteX129" fmla="*/ 180230 w 607639"/>
              <a:gd name="connsiteY129" fmla="*/ 374138 h 596560"/>
              <a:gd name="connsiteX130" fmla="*/ 190385 w 607639"/>
              <a:gd name="connsiteY130" fmla="*/ 384185 h 596560"/>
              <a:gd name="connsiteX131" fmla="*/ 180230 w 607639"/>
              <a:gd name="connsiteY131" fmla="*/ 394320 h 596560"/>
              <a:gd name="connsiteX132" fmla="*/ 160812 w 607639"/>
              <a:gd name="connsiteY132" fmla="*/ 394320 h 596560"/>
              <a:gd name="connsiteX133" fmla="*/ 150657 w 607639"/>
              <a:gd name="connsiteY133" fmla="*/ 384185 h 596560"/>
              <a:gd name="connsiteX134" fmla="*/ 160812 w 607639"/>
              <a:gd name="connsiteY134" fmla="*/ 374138 h 596560"/>
              <a:gd name="connsiteX135" fmla="*/ 111405 w 607639"/>
              <a:gd name="connsiteY135" fmla="*/ 374138 h 596560"/>
              <a:gd name="connsiteX136" fmla="*/ 121460 w 607639"/>
              <a:gd name="connsiteY136" fmla="*/ 374138 h 596560"/>
              <a:gd name="connsiteX137" fmla="*/ 131604 w 607639"/>
              <a:gd name="connsiteY137" fmla="*/ 384185 h 596560"/>
              <a:gd name="connsiteX138" fmla="*/ 121460 w 607639"/>
              <a:gd name="connsiteY138" fmla="*/ 394320 h 596560"/>
              <a:gd name="connsiteX139" fmla="*/ 111405 w 607639"/>
              <a:gd name="connsiteY139" fmla="*/ 394320 h 596560"/>
              <a:gd name="connsiteX140" fmla="*/ 101261 w 607639"/>
              <a:gd name="connsiteY140" fmla="*/ 384185 h 596560"/>
              <a:gd name="connsiteX141" fmla="*/ 111405 w 607639"/>
              <a:gd name="connsiteY141" fmla="*/ 374138 h 596560"/>
              <a:gd name="connsiteX142" fmla="*/ 496217 w 607639"/>
              <a:gd name="connsiteY142" fmla="*/ 273018 h 596560"/>
              <a:gd name="connsiteX143" fmla="*/ 536722 w 607639"/>
              <a:gd name="connsiteY143" fmla="*/ 313452 h 596560"/>
              <a:gd name="connsiteX144" fmla="*/ 496217 w 607639"/>
              <a:gd name="connsiteY144" fmla="*/ 353886 h 596560"/>
              <a:gd name="connsiteX145" fmla="*/ 455712 w 607639"/>
              <a:gd name="connsiteY145" fmla="*/ 313452 h 596560"/>
              <a:gd name="connsiteX146" fmla="*/ 496217 w 607639"/>
              <a:gd name="connsiteY146" fmla="*/ 273018 h 596560"/>
              <a:gd name="connsiteX147" fmla="*/ 496207 w 607639"/>
              <a:gd name="connsiteY147" fmla="*/ 252737 h 596560"/>
              <a:gd name="connsiteX148" fmla="*/ 435418 w 607639"/>
              <a:gd name="connsiteY148" fmla="*/ 313435 h 596560"/>
              <a:gd name="connsiteX149" fmla="*/ 496207 w 607639"/>
              <a:gd name="connsiteY149" fmla="*/ 374133 h 596560"/>
              <a:gd name="connsiteX150" fmla="*/ 556996 w 607639"/>
              <a:gd name="connsiteY150" fmla="*/ 313435 h 596560"/>
              <a:gd name="connsiteX151" fmla="*/ 496207 w 607639"/>
              <a:gd name="connsiteY151" fmla="*/ 252737 h 596560"/>
              <a:gd name="connsiteX152" fmla="*/ 496207 w 607639"/>
              <a:gd name="connsiteY152" fmla="*/ 202170 h 596560"/>
              <a:gd name="connsiteX153" fmla="*/ 607639 w 607639"/>
              <a:gd name="connsiteY153" fmla="*/ 322233 h 596560"/>
              <a:gd name="connsiteX154" fmla="*/ 582629 w 607639"/>
              <a:gd name="connsiteY154" fmla="*/ 412792 h 596560"/>
              <a:gd name="connsiteX155" fmla="*/ 504751 w 607639"/>
              <a:gd name="connsiteY155" fmla="*/ 552140 h 596560"/>
              <a:gd name="connsiteX156" fmla="*/ 496207 w 607639"/>
              <a:gd name="connsiteY156" fmla="*/ 556761 h 596560"/>
              <a:gd name="connsiteX157" fmla="*/ 487752 w 607639"/>
              <a:gd name="connsiteY157" fmla="*/ 552140 h 596560"/>
              <a:gd name="connsiteX158" fmla="*/ 409785 w 607639"/>
              <a:gd name="connsiteY158" fmla="*/ 412792 h 596560"/>
              <a:gd name="connsiteX159" fmla="*/ 384864 w 607639"/>
              <a:gd name="connsiteY159" fmla="*/ 322233 h 596560"/>
              <a:gd name="connsiteX160" fmla="*/ 496207 w 607639"/>
              <a:gd name="connsiteY160" fmla="*/ 202170 h 596560"/>
              <a:gd name="connsiteX161" fmla="*/ 111388 w 607639"/>
              <a:gd name="connsiteY161" fmla="*/ 70707 h 596560"/>
              <a:gd name="connsiteX162" fmla="*/ 151928 w 607639"/>
              <a:gd name="connsiteY162" fmla="*/ 111212 h 596560"/>
              <a:gd name="connsiteX163" fmla="*/ 111388 w 607639"/>
              <a:gd name="connsiteY163" fmla="*/ 151717 h 596560"/>
              <a:gd name="connsiteX164" fmla="*/ 70848 w 607639"/>
              <a:gd name="connsiteY164" fmla="*/ 111212 h 596560"/>
              <a:gd name="connsiteX165" fmla="*/ 111388 w 607639"/>
              <a:gd name="connsiteY165" fmla="*/ 70707 h 596560"/>
              <a:gd name="connsiteX166" fmla="*/ 111432 w 607639"/>
              <a:gd name="connsiteY166" fmla="*/ 50570 h 596560"/>
              <a:gd name="connsiteX167" fmla="*/ 50643 w 607639"/>
              <a:gd name="connsiteY167" fmla="*/ 111182 h 596560"/>
              <a:gd name="connsiteX168" fmla="*/ 111432 w 607639"/>
              <a:gd name="connsiteY168" fmla="*/ 171884 h 596560"/>
              <a:gd name="connsiteX169" fmla="*/ 172132 w 607639"/>
              <a:gd name="connsiteY169" fmla="*/ 111182 h 596560"/>
              <a:gd name="connsiteX170" fmla="*/ 111432 w 607639"/>
              <a:gd name="connsiteY170" fmla="*/ 50570 h 596560"/>
              <a:gd name="connsiteX171" fmla="*/ 111432 w 607639"/>
              <a:gd name="connsiteY171" fmla="*/ 0 h 596560"/>
              <a:gd name="connsiteX172" fmla="*/ 222775 w 607639"/>
              <a:gd name="connsiteY172" fmla="*/ 120070 h 596560"/>
              <a:gd name="connsiteX173" fmla="*/ 197765 w 607639"/>
              <a:gd name="connsiteY173" fmla="*/ 210633 h 596560"/>
              <a:gd name="connsiteX174" fmla="*/ 119887 w 607639"/>
              <a:gd name="connsiteY174" fmla="*/ 349900 h 596560"/>
              <a:gd name="connsiteX175" fmla="*/ 111432 w 607639"/>
              <a:gd name="connsiteY175" fmla="*/ 354521 h 596560"/>
              <a:gd name="connsiteX176" fmla="*/ 102888 w 607639"/>
              <a:gd name="connsiteY176" fmla="*/ 349900 h 596560"/>
              <a:gd name="connsiteX177" fmla="*/ 25010 w 607639"/>
              <a:gd name="connsiteY177" fmla="*/ 210633 h 596560"/>
              <a:gd name="connsiteX178" fmla="*/ 0 w 607639"/>
              <a:gd name="connsiteY178" fmla="*/ 120070 h 596560"/>
              <a:gd name="connsiteX179" fmla="*/ 111432 w 607639"/>
              <a:gd name="connsiteY179" fmla="*/ 0 h 59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07639" h="596560">
                <a:moveTo>
                  <a:pt x="486043" y="576308"/>
                </a:moveTo>
                <a:lnTo>
                  <a:pt x="496210" y="576308"/>
                </a:lnTo>
                <a:cubicBezTo>
                  <a:pt x="501829" y="576308"/>
                  <a:pt x="506378" y="580838"/>
                  <a:pt x="506378" y="586434"/>
                </a:cubicBezTo>
                <a:cubicBezTo>
                  <a:pt x="506378" y="592030"/>
                  <a:pt x="501829" y="596560"/>
                  <a:pt x="496210" y="596560"/>
                </a:cubicBezTo>
                <a:lnTo>
                  <a:pt x="486043" y="596560"/>
                </a:lnTo>
                <a:cubicBezTo>
                  <a:pt x="480424" y="596560"/>
                  <a:pt x="475964" y="592030"/>
                  <a:pt x="475964" y="586434"/>
                </a:cubicBezTo>
                <a:cubicBezTo>
                  <a:pt x="475964" y="580838"/>
                  <a:pt x="480424" y="576308"/>
                  <a:pt x="486043" y="576308"/>
                </a:cubicBezTo>
                <a:close/>
                <a:moveTo>
                  <a:pt x="427941" y="576308"/>
                </a:moveTo>
                <a:lnTo>
                  <a:pt x="447335" y="576308"/>
                </a:lnTo>
                <a:cubicBezTo>
                  <a:pt x="452939" y="576308"/>
                  <a:pt x="457476" y="580838"/>
                  <a:pt x="457476" y="586434"/>
                </a:cubicBezTo>
                <a:cubicBezTo>
                  <a:pt x="457476" y="592030"/>
                  <a:pt x="452939" y="596560"/>
                  <a:pt x="447335" y="596560"/>
                </a:cubicBezTo>
                <a:lnTo>
                  <a:pt x="427941" y="596560"/>
                </a:lnTo>
                <a:cubicBezTo>
                  <a:pt x="422426" y="596560"/>
                  <a:pt x="417889" y="592030"/>
                  <a:pt x="417889" y="586434"/>
                </a:cubicBezTo>
                <a:cubicBezTo>
                  <a:pt x="417889" y="580838"/>
                  <a:pt x="422426" y="576308"/>
                  <a:pt x="427941" y="576308"/>
                </a:cubicBezTo>
                <a:close/>
                <a:moveTo>
                  <a:pt x="369884" y="576308"/>
                </a:moveTo>
                <a:lnTo>
                  <a:pt x="389189" y="576308"/>
                </a:lnTo>
                <a:cubicBezTo>
                  <a:pt x="394793" y="576308"/>
                  <a:pt x="399330" y="580838"/>
                  <a:pt x="399330" y="586434"/>
                </a:cubicBezTo>
                <a:cubicBezTo>
                  <a:pt x="399330" y="592030"/>
                  <a:pt x="394793" y="596560"/>
                  <a:pt x="389189" y="596560"/>
                </a:cubicBezTo>
                <a:lnTo>
                  <a:pt x="369884" y="596560"/>
                </a:lnTo>
                <a:cubicBezTo>
                  <a:pt x="364280" y="596560"/>
                  <a:pt x="359743" y="592030"/>
                  <a:pt x="359743" y="586434"/>
                </a:cubicBezTo>
                <a:cubicBezTo>
                  <a:pt x="359743" y="580838"/>
                  <a:pt x="364280" y="576308"/>
                  <a:pt x="369884" y="576308"/>
                </a:cubicBezTo>
                <a:close/>
                <a:moveTo>
                  <a:pt x="311808" y="576308"/>
                </a:moveTo>
                <a:lnTo>
                  <a:pt x="331113" y="576308"/>
                </a:lnTo>
                <a:cubicBezTo>
                  <a:pt x="336717" y="576308"/>
                  <a:pt x="341254" y="580838"/>
                  <a:pt x="341254" y="586434"/>
                </a:cubicBezTo>
                <a:cubicBezTo>
                  <a:pt x="341254" y="592030"/>
                  <a:pt x="336717" y="596560"/>
                  <a:pt x="331113" y="596560"/>
                </a:cubicBezTo>
                <a:lnTo>
                  <a:pt x="311808" y="596560"/>
                </a:lnTo>
                <a:cubicBezTo>
                  <a:pt x="306204" y="596560"/>
                  <a:pt x="301667" y="592030"/>
                  <a:pt x="301667" y="586434"/>
                </a:cubicBezTo>
                <a:cubicBezTo>
                  <a:pt x="301667" y="580838"/>
                  <a:pt x="306204" y="576308"/>
                  <a:pt x="311808" y="576308"/>
                </a:cubicBezTo>
                <a:close/>
                <a:moveTo>
                  <a:pt x="253662" y="576308"/>
                </a:moveTo>
                <a:lnTo>
                  <a:pt x="272967" y="576308"/>
                </a:lnTo>
                <a:cubicBezTo>
                  <a:pt x="278571" y="576308"/>
                  <a:pt x="283108" y="580838"/>
                  <a:pt x="283108" y="586434"/>
                </a:cubicBezTo>
                <a:cubicBezTo>
                  <a:pt x="283108" y="592030"/>
                  <a:pt x="278571" y="596560"/>
                  <a:pt x="272967" y="596560"/>
                </a:cubicBezTo>
                <a:lnTo>
                  <a:pt x="253662" y="596560"/>
                </a:lnTo>
                <a:cubicBezTo>
                  <a:pt x="248058" y="596560"/>
                  <a:pt x="243521" y="592030"/>
                  <a:pt x="243521" y="586434"/>
                </a:cubicBezTo>
                <a:cubicBezTo>
                  <a:pt x="243521" y="580838"/>
                  <a:pt x="248058" y="576308"/>
                  <a:pt x="253662" y="576308"/>
                </a:cubicBezTo>
                <a:close/>
                <a:moveTo>
                  <a:pt x="195535" y="576308"/>
                </a:moveTo>
                <a:lnTo>
                  <a:pt x="214963" y="576308"/>
                </a:lnTo>
                <a:cubicBezTo>
                  <a:pt x="220488" y="576308"/>
                  <a:pt x="225033" y="580838"/>
                  <a:pt x="225033" y="586434"/>
                </a:cubicBezTo>
                <a:cubicBezTo>
                  <a:pt x="225033" y="592030"/>
                  <a:pt x="220488" y="596560"/>
                  <a:pt x="214963" y="596560"/>
                </a:cubicBezTo>
                <a:lnTo>
                  <a:pt x="195535" y="596560"/>
                </a:lnTo>
                <a:cubicBezTo>
                  <a:pt x="189920" y="596560"/>
                  <a:pt x="185375" y="592030"/>
                  <a:pt x="185375" y="586434"/>
                </a:cubicBezTo>
                <a:cubicBezTo>
                  <a:pt x="185375" y="580838"/>
                  <a:pt x="189920" y="576308"/>
                  <a:pt x="195535" y="576308"/>
                </a:cubicBezTo>
                <a:close/>
                <a:moveTo>
                  <a:pt x="137441" y="576308"/>
                </a:moveTo>
                <a:lnTo>
                  <a:pt x="156835" y="576308"/>
                </a:lnTo>
                <a:cubicBezTo>
                  <a:pt x="162439" y="576308"/>
                  <a:pt x="166887" y="580838"/>
                  <a:pt x="166887" y="586434"/>
                </a:cubicBezTo>
                <a:cubicBezTo>
                  <a:pt x="166887" y="592030"/>
                  <a:pt x="162439" y="596560"/>
                  <a:pt x="156835" y="596560"/>
                </a:cubicBezTo>
                <a:lnTo>
                  <a:pt x="137441" y="596560"/>
                </a:lnTo>
                <a:cubicBezTo>
                  <a:pt x="131837" y="596560"/>
                  <a:pt x="127300" y="592030"/>
                  <a:pt x="127300" y="586434"/>
                </a:cubicBezTo>
                <a:cubicBezTo>
                  <a:pt x="127300" y="580838"/>
                  <a:pt x="131837" y="576308"/>
                  <a:pt x="137441" y="576308"/>
                </a:cubicBezTo>
                <a:close/>
                <a:moveTo>
                  <a:pt x="79309" y="576308"/>
                </a:moveTo>
                <a:lnTo>
                  <a:pt x="98727" y="576308"/>
                </a:lnTo>
                <a:cubicBezTo>
                  <a:pt x="104339" y="576308"/>
                  <a:pt x="108882" y="580838"/>
                  <a:pt x="108882" y="586434"/>
                </a:cubicBezTo>
                <a:cubicBezTo>
                  <a:pt x="108882" y="592030"/>
                  <a:pt x="104339" y="596560"/>
                  <a:pt x="98727" y="596560"/>
                </a:cubicBezTo>
                <a:lnTo>
                  <a:pt x="79309" y="596560"/>
                </a:lnTo>
                <a:cubicBezTo>
                  <a:pt x="73697" y="596560"/>
                  <a:pt x="69154" y="592030"/>
                  <a:pt x="69154" y="586434"/>
                </a:cubicBezTo>
                <a:cubicBezTo>
                  <a:pt x="69154" y="580838"/>
                  <a:pt x="73697" y="576308"/>
                  <a:pt x="79309" y="576308"/>
                </a:cubicBezTo>
                <a:close/>
                <a:moveTo>
                  <a:pt x="23156" y="555727"/>
                </a:moveTo>
                <a:cubicBezTo>
                  <a:pt x="27778" y="552527"/>
                  <a:pt x="34089" y="553771"/>
                  <a:pt x="37201" y="558393"/>
                </a:cubicBezTo>
                <a:cubicBezTo>
                  <a:pt x="40134" y="562748"/>
                  <a:pt x="43778" y="566391"/>
                  <a:pt x="48045" y="569413"/>
                </a:cubicBezTo>
                <a:cubicBezTo>
                  <a:pt x="52668" y="572524"/>
                  <a:pt x="53912" y="578834"/>
                  <a:pt x="50712" y="583455"/>
                </a:cubicBezTo>
                <a:cubicBezTo>
                  <a:pt x="48756" y="586299"/>
                  <a:pt x="45556" y="587810"/>
                  <a:pt x="42356" y="587810"/>
                </a:cubicBezTo>
                <a:cubicBezTo>
                  <a:pt x="40401" y="587810"/>
                  <a:pt x="38445" y="587277"/>
                  <a:pt x="36667" y="586033"/>
                </a:cubicBezTo>
                <a:cubicBezTo>
                  <a:pt x="30267" y="581678"/>
                  <a:pt x="24756" y="576168"/>
                  <a:pt x="20400" y="569680"/>
                </a:cubicBezTo>
                <a:cubicBezTo>
                  <a:pt x="17289" y="565058"/>
                  <a:pt x="18533" y="558837"/>
                  <a:pt x="23156" y="555727"/>
                </a:cubicBezTo>
                <a:close/>
                <a:moveTo>
                  <a:pt x="33308" y="500629"/>
                </a:moveTo>
                <a:cubicBezTo>
                  <a:pt x="38023" y="503559"/>
                  <a:pt x="39446" y="509775"/>
                  <a:pt x="36510" y="514570"/>
                </a:cubicBezTo>
                <a:cubicBezTo>
                  <a:pt x="33753" y="518922"/>
                  <a:pt x="31885" y="523806"/>
                  <a:pt x="30995" y="528868"/>
                </a:cubicBezTo>
                <a:cubicBezTo>
                  <a:pt x="30195" y="533752"/>
                  <a:pt x="25836" y="537215"/>
                  <a:pt x="21032" y="537215"/>
                </a:cubicBezTo>
                <a:cubicBezTo>
                  <a:pt x="20499" y="537215"/>
                  <a:pt x="19876" y="537215"/>
                  <a:pt x="19342" y="537126"/>
                </a:cubicBezTo>
                <a:cubicBezTo>
                  <a:pt x="13827" y="536149"/>
                  <a:pt x="10091" y="530910"/>
                  <a:pt x="11070" y="525404"/>
                </a:cubicBezTo>
                <a:cubicBezTo>
                  <a:pt x="12404" y="517679"/>
                  <a:pt x="15161" y="510486"/>
                  <a:pt x="19342" y="503825"/>
                </a:cubicBezTo>
                <a:cubicBezTo>
                  <a:pt x="22278" y="499119"/>
                  <a:pt x="28594" y="497698"/>
                  <a:pt x="33308" y="500629"/>
                </a:cubicBezTo>
                <a:close/>
                <a:moveTo>
                  <a:pt x="174431" y="475187"/>
                </a:moveTo>
                <a:lnTo>
                  <a:pt x="193849" y="475187"/>
                </a:lnTo>
                <a:cubicBezTo>
                  <a:pt x="199461" y="475187"/>
                  <a:pt x="204004" y="479717"/>
                  <a:pt x="204004" y="485313"/>
                </a:cubicBezTo>
                <a:cubicBezTo>
                  <a:pt x="204004" y="490909"/>
                  <a:pt x="199461" y="495439"/>
                  <a:pt x="193849" y="495439"/>
                </a:cubicBezTo>
                <a:lnTo>
                  <a:pt x="174431" y="495439"/>
                </a:lnTo>
                <a:cubicBezTo>
                  <a:pt x="168819" y="495439"/>
                  <a:pt x="164276" y="490909"/>
                  <a:pt x="164276" y="485313"/>
                </a:cubicBezTo>
                <a:cubicBezTo>
                  <a:pt x="164276" y="479717"/>
                  <a:pt x="168819" y="475187"/>
                  <a:pt x="174431" y="475187"/>
                </a:cubicBezTo>
                <a:close/>
                <a:moveTo>
                  <a:pt x="116324" y="475187"/>
                </a:moveTo>
                <a:lnTo>
                  <a:pt x="135718" y="475187"/>
                </a:lnTo>
                <a:cubicBezTo>
                  <a:pt x="141322" y="475187"/>
                  <a:pt x="145859" y="479717"/>
                  <a:pt x="145859" y="485313"/>
                </a:cubicBezTo>
                <a:cubicBezTo>
                  <a:pt x="145859" y="490909"/>
                  <a:pt x="141322" y="495439"/>
                  <a:pt x="135718" y="495439"/>
                </a:cubicBezTo>
                <a:lnTo>
                  <a:pt x="116324" y="495439"/>
                </a:lnTo>
                <a:cubicBezTo>
                  <a:pt x="110809" y="495439"/>
                  <a:pt x="106272" y="490909"/>
                  <a:pt x="106272" y="485313"/>
                </a:cubicBezTo>
                <a:cubicBezTo>
                  <a:pt x="106272" y="479717"/>
                  <a:pt x="110809" y="475187"/>
                  <a:pt x="116324" y="475187"/>
                </a:cubicBezTo>
                <a:close/>
                <a:moveTo>
                  <a:pt x="70848" y="475187"/>
                </a:moveTo>
                <a:lnTo>
                  <a:pt x="77622" y="475187"/>
                </a:lnTo>
                <a:cubicBezTo>
                  <a:pt x="83238" y="475187"/>
                  <a:pt x="87784" y="479726"/>
                  <a:pt x="87784" y="485333"/>
                </a:cubicBezTo>
                <a:cubicBezTo>
                  <a:pt x="87784" y="490940"/>
                  <a:pt x="83238" y="495479"/>
                  <a:pt x="77622" y="495479"/>
                </a:cubicBezTo>
                <a:lnTo>
                  <a:pt x="70848" y="495479"/>
                </a:lnTo>
                <a:cubicBezTo>
                  <a:pt x="67461" y="495479"/>
                  <a:pt x="64074" y="495924"/>
                  <a:pt x="60865" y="496725"/>
                </a:cubicBezTo>
                <a:cubicBezTo>
                  <a:pt x="60063" y="496903"/>
                  <a:pt x="59171" y="496992"/>
                  <a:pt x="58369" y="496992"/>
                </a:cubicBezTo>
                <a:cubicBezTo>
                  <a:pt x="53823" y="496992"/>
                  <a:pt x="49723" y="493966"/>
                  <a:pt x="48564" y="489427"/>
                </a:cubicBezTo>
                <a:cubicBezTo>
                  <a:pt x="47138" y="483998"/>
                  <a:pt x="50436" y="478480"/>
                  <a:pt x="55873" y="477056"/>
                </a:cubicBezTo>
                <a:cubicBezTo>
                  <a:pt x="60776" y="475899"/>
                  <a:pt x="65767" y="475276"/>
                  <a:pt x="70848" y="475187"/>
                </a:cubicBezTo>
                <a:close/>
                <a:moveTo>
                  <a:pt x="250209" y="474682"/>
                </a:moveTo>
                <a:cubicBezTo>
                  <a:pt x="255731" y="473706"/>
                  <a:pt x="260897" y="477343"/>
                  <a:pt x="261876" y="482843"/>
                </a:cubicBezTo>
                <a:cubicBezTo>
                  <a:pt x="262856" y="488343"/>
                  <a:pt x="259204" y="493577"/>
                  <a:pt x="253683" y="494553"/>
                </a:cubicBezTo>
                <a:cubicBezTo>
                  <a:pt x="250209" y="495174"/>
                  <a:pt x="246558" y="495440"/>
                  <a:pt x="243084" y="495440"/>
                </a:cubicBezTo>
                <a:lnTo>
                  <a:pt x="232575" y="495440"/>
                </a:lnTo>
                <a:cubicBezTo>
                  <a:pt x="226964" y="495440"/>
                  <a:pt x="222422" y="490916"/>
                  <a:pt x="222422" y="485327"/>
                </a:cubicBezTo>
                <a:cubicBezTo>
                  <a:pt x="222422" y="479738"/>
                  <a:pt x="226964" y="475214"/>
                  <a:pt x="232575" y="475214"/>
                </a:cubicBezTo>
                <a:lnTo>
                  <a:pt x="243084" y="475214"/>
                </a:lnTo>
                <a:cubicBezTo>
                  <a:pt x="245400" y="475214"/>
                  <a:pt x="247805" y="475037"/>
                  <a:pt x="250209" y="474682"/>
                </a:cubicBezTo>
                <a:close/>
                <a:moveTo>
                  <a:pt x="294581" y="437444"/>
                </a:moveTo>
                <a:cubicBezTo>
                  <a:pt x="300002" y="438775"/>
                  <a:pt x="303290" y="444276"/>
                  <a:pt x="301957" y="449689"/>
                </a:cubicBezTo>
                <a:cubicBezTo>
                  <a:pt x="300002" y="457231"/>
                  <a:pt x="296714" y="464241"/>
                  <a:pt x="292093" y="470541"/>
                </a:cubicBezTo>
                <a:cubicBezTo>
                  <a:pt x="290138" y="473203"/>
                  <a:pt x="287027" y="474623"/>
                  <a:pt x="283917" y="474623"/>
                </a:cubicBezTo>
                <a:cubicBezTo>
                  <a:pt x="281873" y="474623"/>
                  <a:pt x="279829" y="474002"/>
                  <a:pt x="277963" y="472760"/>
                </a:cubicBezTo>
                <a:cubicBezTo>
                  <a:pt x="273519" y="469388"/>
                  <a:pt x="272453" y="463088"/>
                  <a:pt x="275830" y="458651"/>
                </a:cubicBezTo>
                <a:cubicBezTo>
                  <a:pt x="278851" y="454481"/>
                  <a:pt x="281073" y="449778"/>
                  <a:pt x="282317" y="444720"/>
                </a:cubicBezTo>
                <a:cubicBezTo>
                  <a:pt x="283739" y="439307"/>
                  <a:pt x="289160" y="436024"/>
                  <a:pt x="294581" y="437444"/>
                </a:cubicBezTo>
                <a:close/>
                <a:moveTo>
                  <a:pt x="280921" y="387276"/>
                </a:moveTo>
                <a:cubicBezTo>
                  <a:pt x="286973" y="392170"/>
                  <a:pt x="292047" y="398043"/>
                  <a:pt x="295874" y="404806"/>
                </a:cubicBezTo>
                <a:cubicBezTo>
                  <a:pt x="298633" y="409611"/>
                  <a:pt x="296942" y="415841"/>
                  <a:pt x="292136" y="418599"/>
                </a:cubicBezTo>
                <a:cubicBezTo>
                  <a:pt x="290534" y="419489"/>
                  <a:pt x="288842" y="419934"/>
                  <a:pt x="287151" y="419934"/>
                </a:cubicBezTo>
                <a:cubicBezTo>
                  <a:pt x="283591" y="419934"/>
                  <a:pt x="280209" y="418065"/>
                  <a:pt x="278340" y="414862"/>
                </a:cubicBezTo>
                <a:cubicBezTo>
                  <a:pt x="275759" y="410323"/>
                  <a:pt x="272377" y="406319"/>
                  <a:pt x="268282" y="403115"/>
                </a:cubicBezTo>
                <a:cubicBezTo>
                  <a:pt x="263921" y="399645"/>
                  <a:pt x="263209" y="393238"/>
                  <a:pt x="266680" y="388877"/>
                </a:cubicBezTo>
                <a:cubicBezTo>
                  <a:pt x="270151" y="384517"/>
                  <a:pt x="276471" y="383805"/>
                  <a:pt x="280921" y="387276"/>
                </a:cubicBezTo>
                <a:close/>
                <a:moveTo>
                  <a:pt x="218944" y="374138"/>
                </a:moveTo>
                <a:lnTo>
                  <a:pt x="238338" y="374138"/>
                </a:lnTo>
                <a:cubicBezTo>
                  <a:pt x="243942" y="374138"/>
                  <a:pt x="248390" y="378672"/>
                  <a:pt x="248390" y="384185"/>
                </a:cubicBezTo>
                <a:cubicBezTo>
                  <a:pt x="248390" y="389786"/>
                  <a:pt x="243942" y="394320"/>
                  <a:pt x="238338" y="394320"/>
                </a:cubicBezTo>
                <a:lnTo>
                  <a:pt x="218944" y="394320"/>
                </a:lnTo>
                <a:cubicBezTo>
                  <a:pt x="213340" y="394320"/>
                  <a:pt x="208803" y="389786"/>
                  <a:pt x="208803" y="384185"/>
                </a:cubicBezTo>
                <a:cubicBezTo>
                  <a:pt x="208803" y="378672"/>
                  <a:pt x="213340" y="374138"/>
                  <a:pt x="218944" y="374138"/>
                </a:cubicBezTo>
                <a:close/>
                <a:moveTo>
                  <a:pt x="160812" y="374138"/>
                </a:moveTo>
                <a:lnTo>
                  <a:pt x="180230" y="374138"/>
                </a:lnTo>
                <a:cubicBezTo>
                  <a:pt x="185842" y="374138"/>
                  <a:pt x="190385" y="378672"/>
                  <a:pt x="190385" y="384185"/>
                </a:cubicBezTo>
                <a:cubicBezTo>
                  <a:pt x="190385" y="389786"/>
                  <a:pt x="185842" y="394320"/>
                  <a:pt x="180230" y="394320"/>
                </a:cubicBezTo>
                <a:lnTo>
                  <a:pt x="160812" y="394320"/>
                </a:lnTo>
                <a:cubicBezTo>
                  <a:pt x="155200" y="394320"/>
                  <a:pt x="150657" y="389786"/>
                  <a:pt x="150657" y="384185"/>
                </a:cubicBezTo>
                <a:cubicBezTo>
                  <a:pt x="150657" y="378672"/>
                  <a:pt x="155200" y="374138"/>
                  <a:pt x="160812" y="374138"/>
                </a:cubicBezTo>
                <a:close/>
                <a:moveTo>
                  <a:pt x="111405" y="374138"/>
                </a:moveTo>
                <a:lnTo>
                  <a:pt x="121460" y="374138"/>
                </a:lnTo>
                <a:cubicBezTo>
                  <a:pt x="127066" y="374138"/>
                  <a:pt x="131604" y="378672"/>
                  <a:pt x="131604" y="384185"/>
                </a:cubicBezTo>
                <a:cubicBezTo>
                  <a:pt x="131604" y="389786"/>
                  <a:pt x="127066" y="394320"/>
                  <a:pt x="121460" y="394320"/>
                </a:cubicBezTo>
                <a:lnTo>
                  <a:pt x="111405" y="394320"/>
                </a:lnTo>
                <a:cubicBezTo>
                  <a:pt x="105799" y="394320"/>
                  <a:pt x="101261" y="389786"/>
                  <a:pt x="101261" y="384185"/>
                </a:cubicBezTo>
                <a:cubicBezTo>
                  <a:pt x="101261" y="378672"/>
                  <a:pt x="105799" y="374138"/>
                  <a:pt x="111405" y="374138"/>
                </a:cubicBezTo>
                <a:close/>
                <a:moveTo>
                  <a:pt x="496217" y="273018"/>
                </a:moveTo>
                <a:cubicBezTo>
                  <a:pt x="518587" y="273018"/>
                  <a:pt x="536722" y="291121"/>
                  <a:pt x="536722" y="313452"/>
                </a:cubicBezTo>
                <a:cubicBezTo>
                  <a:pt x="536722" y="335783"/>
                  <a:pt x="518587" y="353886"/>
                  <a:pt x="496217" y="353886"/>
                </a:cubicBezTo>
                <a:cubicBezTo>
                  <a:pt x="473847" y="353886"/>
                  <a:pt x="455712" y="335783"/>
                  <a:pt x="455712" y="313452"/>
                </a:cubicBezTo>
                <a:cubicBezTo>
                  <a:pt x="455712" y="291121"/>
                  <a:pt x="473847" y="273018"/>
                  <a:pt x="496217" y="273018"/>
                </a:cubicBezTo>
                <a:close/>
                <a:moveTo>
                  <a:pt x="496207" y="252737"/>
                </a:moveTo>
                <a:cubicBezTo>
                  <a:pt x="462742" y="252737"/>
                  <a:pt x="435418" y="280020"/>
                  <a:pt x="435418" y="313435"/>
                </a:cubicBezTo>
                <a:cubicBezTo>
                  <a:pt x="435418" y="346850"/>
                  <a:pt x="462742" y="374133"/>
                  <a:pt x="496207" y="374133"/>
                </a:cubicBezTo>
                <a:cubicBezTo>
                  <a:pt x="529761" y="374133"/>
                  <a:pt x="556996" y="346850"/>
                  <a:pt x="556996" y="313435"/>
                </a:cubicBezTo>
                <a:cubicBezTo>
                  <a:pt x="556996" y="280020"/>
                  <a:pt x="529761" y="252737"/>
                  <a:pt x="496207" y="252737"/>
                </a:cubicBezTo>
                <a:close/>
                <a:moveTo>
                  <a:pt x="496207" y="202170"/>
                </a:moveTo>
                <a:cubicBezTo>
                  <a:pt x="565986" y="202170"/>
                  <a:pt x="607639" y="263224"/>
                  <a:pt x="607639" y="322233"/>
                </a:cubicBezTo>
                <a:cubicBezTo>
                  <a:pt x="607639" y="359025"/>
                  <a:pt x="598205" y="379288"/>
                  <a:pt x="582629" y="412792"/>
                </a:cubicBezTo>
                <a:cubicBezTo>
                  <a:pt x="551834" y="479178"/>
                  <a:pt x="505196" y="551429"/>
                  <a:pt x="504751" y="552140"/>
                </a:cubicBezTo>
                <a:cubicBezTo>
                  <a:pt x="502882" y="554984"/>
                  <a:pt x="499678" y="556761"/>
                  <a:pt x="496207" y="556761"/>
                </a:cubicBezTo>
                <a:cubicBezTo>
                  <a:pt x="492825" y="556761"/>
                  <a:pt x="489621" y="554984"/>
                  <a:pt x="487752" y="552140"/>
                </a:cubicBezTo>
                <a:cubicBezTo>
                  <a:pt x="487218" y="551429"/>
                  <a:pt x="440580" y="479178"/>
                  <a:pt x="409785" y="412792"/>
                </a:cubicBezTo>
                <a:cubicBezTo>
                  <a:pt x="394209" y="379288"/>
                  <a:pt x="384864" y="359025"/>
                  <a:pt x="384864" y="322233"/>
                </a:cubicBezTo>
                <a:cubicBezTo>
                  <a:pt x="384864" y="263224"/>
                  <a:pt x="426517" y="202170"/>
                  <a:pt x="496207" y="202170"/>
                </a:cubicBezTo>
                <a:close/>
                <a:moveTo>
                  <a:pt x="111388" y="70707"/>
                </a:moveTo>
                <a:cubicBezTo>
                  <a:pt x="133778" y="70707"/>
                  <a:pt x="151928" y="88842"/>
                  <a:pt x="151928" y="111212"/>
                </a:cubicBezTo>
                <a:cubicBezTo>
                  <a:pt x="151928" y="133582"/>
                  <a:pt x="133778" y="151717"/>
                  <a:pt x="111388" y="151717"/>
                </a:cubicBezTo>
                <a:cubicBezTo>
                  <a:pt x="88998" y="151717"/>
                  <a:pt x="70848" y="133582"/>
                  <a:pt x="70848" y="111212"/>
                </a:cubicBezTo>
                <a:cubicBezTo>
                  <a:pt x="70848" y="88842"/>
                  <a:pt x="88998" y="70707"/>
                  <a:pt x="111388" y="70707"/>
                </a:cubicBezTo>
                <a:close/>
                <a:moveTo>
                  <a:pt x="111432" y="50570"/>
                </a:moveTo>
                <a:cubicBezTo>
                  <a:pt x="77878" y="50570"/>
                  <a:pt x="50643" y="77765"/>
                  <a:pt x="50643" y="111182"/>
                </a:cubicBezTo>
                <a:cubicBezTo>
                  <a:pt x="50643" y="144688"/>
                  <a:pt x="77878" y="171884"/>
                  <a:pt x="111432" y="171884"/>
                </a:cubicBezTo>
                <a:cubicBezTo>
                  <a:pt x="144897" y="171884"/>
                  <a:pt x="172132" y="144688"/>
                  <a:pt x="172132" y="111182"/>
                </a:cubicBezTo>
                <a:cubicBezTo>
                  <a:pt x="172132" y="77765"/>
                  <a:pt x="144897" y="50570"/>
                  <a:pt x="111432" y="50570"/>
                </a:cubicBezTo>
                <a:close/>
                <a:moveTo>
                  <a:pt x="111432" y="0"/>
                </a:moveTo>
                <a:cubicBezTo>
                  <a:pt x="181122" y="0"/>
                  <a:pt x="222775" y="61057"/>
                  <a:pt x="222775" y="120070"/>
                </a:cubicBezTo>
                <a:cubicBezTo>
                  <a:pt x="222775" y="156775"/>
                  <a:pt x="213341" y="177038"/>
                  <a:pt x="197765" y="210633"/>
                </a:cubicBezTo>
                <a:cubicBezTo>
                  <a:pt x="166970" y="277022"/>
                  <a:pt x="120332" y="349189"/>
                  <a:pt x="119887" y="349900"/>
                </a:cubicBezTo>
                <a:cubicBezTo>
                  <a:pt x="118018" y="352832"/>
                  <a:pt x="114814" y="354521"/>
                  <a:pt x="111432" y="354521"/>
                </a:cubicBezTo>
                <a:cubicBezTo>
                  <a:pt x="107961" y="354521"/>
                  <a:pt x="104757" y="352832"/>
                  <a:pt x="102888" y="349900"/>
                </a:cubicBezTo>
                <a:cubicBezTo>
                  <a:pt x="102443" y="349189"/>
                  <a:pt x="55805" y="277022"/>
                  <a:pt x="25010" y="210633"/>
                </a:cubicBezTo>
                <a:cubicBezTo>
                  <a:pt x="9434" y="177038"/>
                  <a:pt x="0" y="156775"/>
                  <a:pt x="0" y="120070"/>
                </a:cubicBezTo>
                <a:cubicBezTo>
                  <a:pt x="0" y="61057"/>
                  <a:pt x="41653" y="0"/>
                  <a:pt x="111432" y="0"/>
                </a:cubicBezTo>
                <a:close/>
              </a:path>
            </a:pathLst>
          </a:custGeom>
          <a:solidFill>
            <a:schemeClr val="accent2"/>
          </a:solidFill>
          <a:ln>
            <a:noFill/>
          </a:ln>
        </p:spPr>
      </p:sp>
      <p:sp>
        <p:nvSpPr>
          <p:cNvPr id="14" name="send-message_1454">
            <a:extLst>
              <a:ext uri="{FF2B5EF4-FFF2-40B4-BE49-F238E27FC236}">
                <a16:creationId xmlns:a16="http://schemas.microsoft.com/office/drawing/2014/main" id="{10EA288A-459E-4771-B259-7A898A760D03}"/>
              </a:ext>
            </a:extLst>
          </p:cNvPr>
          <p:cNvSpPr>
            <a:spLocks noChangeAspect="1"/>
          </p:cNvSpPr>
          <p:nvPr/>
        </p:nvSpPr>
        <p:spPr bwMode="auto">
          <a:xfrm>
            <a:off x="7739084" y="3610362"/>
            <a:ext cx="609685" cy="597447"/>
          </a:xfrm>
          <a:custGeom>
            <a:avLst/>
            <a:gdLst>
              <a:gd name="connsiteX0" fmla="*/ 436090 w 559242"/>
              <a:gd name="connsiteY0" fmla="*/ 280414 h 548017"/>
              <a:gd name="connsiteX1" fmla="*/ 447396 w 559242"/>
              <a:gd name="connsiteY1" fmla="*/ 283638 h 548017"/>
              <a:gd name="connsiteX2" fmla="*/ 555609 w 559242"/>
              <a:gd name="connsiteY2" fmla="*/ 378750 h 548017"/>
              <a:gd name="connsiteX3" fmla="*/ 555609 w 559242"/>
              <a:gd name="connsiteY3" fmla="*/ 393259 h 548017"/>
              <a:gd name="connsiteX4" fmla="*/ 447396 w 559242"/>
              <a:gd name="connsiteY4" fmla="*/ 489983 h 548017"/>
              <a:gd name="connsiteX5" fmla="*/ 440935 w 559242"/>
              <a:gd name="connsiteY5" fmla="*/ 493207 h 548017"/>
              <a:gd name="connsiteX6" fmla="*/ 436090 w 559242"/>
              <a:gd name="connsiteY6" fmla="*/ 493207 h 548017"/>
              <a:gd name="connsiteX7" fmla="*/ 431245 w 559242"/>
              <a:gd name="connsiteY7" fmla="*/ 483534 h 548017"/>
              <a:gd name="connsiteX8" fmla="*/ 431245 w 559242"/>
              <a:gd name="connsiteY8" fmla="*/ 430336 h 548017"/>
              <a:gd name="connsiteX9" fmla="*/ 269733 w 559242"/>
              <a:gd name="connsiteY9" fmla="*/ 548017 h 548017"/>
              <a:gd name="connsiteX10" fmla="*/ 431245 w 559242"/>
              <a:gd name="connsiteY10" fmla="*/ 343285 h 548017"/>
              <a:gd name="connsiteX11" fmla="*/ 431245 w 559242"/>
              <a:gd name="connsiteY11" fmla="*/ 290086 h 548017"/>
              <a:gd name="connsiteX12" fmla="*/ 436090 w 559242"/>
              <a:gd name="connsiteY12" fmla="*/ 280414 h 548017"/>
              <a:gd name="connsiteX13" fmla="*/ 64615 w 559242"/>
              <a:gd name="connsiteY13" fmla="*/ 0 h 548017"/>
              <a:gd name="connsiteX14" fmla="*/ 452309 w 559242"/>
              <a:gd name="connsiteY14" fmla="*/ 0 h 548017"/>
              <a:gd name="connsiteX15" fmla="*/ 516924 w 559242"/>
              <a:gd name="connsiteY15" fmla="*/ 64473 h 548017"/>
              <a:gd name="connsiteX16" fmla="*/ 516924 w 559242"/>
              <a:gd name="connsiteY16" fmla="*/ 278847 h 548017"/>
              <a:gd name="connsiteX17" fmla="*/ 513693 w 559242"/>
              <a:gd name="connsiteY17" fmla="*/ 298189 h 548017"/>
              <a:gd name="connsiteX18" fmla="*/ 470078 w 559242"/>
              <a:gd name="connsiteY18" fmla="*/ 259505 h 548017"/>
              <a:gd name="connsiteX19" fmla="*/ 424847 w 559242"/>
              <a:gd name="connsiteY19" fmla="*/ 251446 h 548017"/>
              <a:gd name="connsiteX20" fmla="*/ 345693 w 559242"/>
              <a:gd name="connsiteY20" fmla="*/ 170854 h 548017"/>
              <a:gd name="connsiteX21" fmla="*/ 495924 w 559242"/>
              <a:gd name="connsiteY21" fmla="*/ 53190 h 548017"/>
              <a:gd name="connsiteX22" fmla="*/ 258462 w 559242"/>
              <a:gd name="connsiteY22" fmla="*/ 180525 h 548017"/>
              <a:gd name="connsiteX23" fmla="*/ 21000 w 559242"/>
              <a:gd name="connsiteY23" fmla="*/ 53190 h 548017"/>
              <a:gd name="connsiteX24" fmla="*/ 171231 w 559242"/>
              <a:gd name="connsiteY24" fmla="*/ 170854 h 548017"/>
              <a:gd name="connsiteX25" fmla="*/ 46846 w 559242"/>
              <a:gd name="connsiteY25" fmla="*/ 296577 h 548017"/>
              <a:gd name="connsiteX26" fmla="*/ 198693 w 559242"/>
              <a:gd name="connsiteY26" fmla="*/ 188584 h 548017"/>
              <a:gd name="connsiteX27" fmla="*/ 258462 w 559242"/>
              <a:gd name="connsiteY27" fmla="*/ 227268 h 548017"/>
              <a:gd name="connsiteX28" fmla="*/ 318231 w 559242"/>
              <a:gd name="connsiteY28" fmla="*/ 188584 h 548017"/>
              <a:gd name="connsiteX29" fmla="*/ 413539 w 559242"/>
              <a:gd name="connsiteY29" fmla="*/ 257893 h 548017"/>
              <a:gd name="connsiteX30" fmla="*/ 399001 w 559242"/>
              <a:gd name="connsiteY30" fmla="*/ 290130 h 548017"/>
              <a:gd name="connsiteX31" fmla="*/ 399001 w 559242"/>
              <a:gd name="connsiteY31" fmla="*/ 312695 h 548017"/>
              <a:gd name="connsiteX32" fmla="*/ 318231 w 559242"/>
              <a:gd name="connsiteY32" fmla="*/ 343320 h 548017"/>
              <a:gd name="connsiteX33" fmla="*/ 64615 w 559242"/>
              <a:gd name="connsiteY33" fmla="*/ 343320 h 548017"/>
              <a:gd name="connsiteX34" fmla="*/ 0 w 559242"/>
              <a:gd name="connsiteY34" fmla="*/ 278847 h 548017"/>
              <a:gd name="connsiteX35" fmla="*/ 0 w 559242"/>
              <a:gd name="connsiteY35" fmla="*/ 64473 h 548017"/>
              <a:gd name="connsiteX36" fmla="*/ 64615 w 559242"/>
              <a:gd name="connsiteY36" fmla="*/ 0 h 5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9242" h="548017">
                <a:moveTo>
                  <a:pt x="436090" y="280414"/>
                </a:moveTo>
                <a:cubicBezTo>
                  <a:pt x="440935" y="278802"/>
                  <a:pt x="444166" y="280414"/>
                  <a:pt x="447396" y="283638"/>
                </a:cubicBezTo>
                <a:lnTo>
                  <a:pt x="555609" y="378750"/>
                </a:lnTo>
                <a:cubicBezTo>
                  <a:pt x="560454" y="383586"/>
                  <a:pt x="560454" y="390035"/>
                  <a:pt x="555609" y="393259"/>
                </a:cubicBezTo>
                <a:lnTo>
                  <a:pt x="447396" y="489983"/>
                </a:lnTo>
                <a:cubicBezTo>
                  <a:pt x="445781" y="491595"/>
                  <a:pt x="442551" y="493207"/>
                  <a:pt x="440935" y="493207"/>
                </a:cubicBezTo>
                <a:cubicBezTo>
                  <a:pt x="439320" y="493207"/>
                  <a:pt x="437705" y="493207"/>
                  <a:pt x="436090" y="493207"/>
                </a:cubicBezTo>
                <a:cubicBezTo>
                  <a:pt x="432860" y="491595"/>
                  <a:pt x="431245" y="486759"/>
                  <a:pt x="431245" y="483534"/>
                </a:cubicBezTo>
                <a:lnTo>
                  <a:pt x="431245" y="430336"/>
                </a:lnTo>
                <a:cubicBezTo>
                  <a:pt x="340798" y="430336"/>
                  <a:pt x="298805" y="438397"/>
                  <a:pt x="269733" y="548017"/>
                </a:cubicBezTo>
                <a:cubicBezTo>
                  <a:pt x="269733" y="377138"/>
                  <a:pt x="361795" y="343285"/>
                  <a:pt x="431245" y="343285"/>
                </a:cubicBezTo>
                <a:lnTo>
                  <a:pt x="431245" y="290086"/>
                </a:lnTo>
                <a:cubicBezTo>
                  <a:pt x="431245" y="286862"/>
                  <a:pt x="432860" y="282026"/>
                  <a:pt x="436090" y="280414"/>
                </a:cubicBezTo>
                <a:close/>
                <a:moveTo>
                  <a:pt x="64615" y="0"/>
                </a:moveTo>
                <a:lnTo>
                  <a:pt x="452309" y="0"/>
                </a:lnTo>
                <a:cubicBezTo>
                  <a:pt x="487847" y="0"/>
                  <a:pt x="516924" y="29013"/>
                  <a:pt x="516924" y="64473"/>
                </a:cubicBezTo>
                <a:lnTo>
                  <a:pt x="516924" y="278847"/>
                </a:lnTo>
                <a:cubicBezTo>
                  <a:pt x="516924" y="286906"/>
                  <a:pt x="515309" y="291741"/>
                  <a:pt x="513693" y="298189"/>
                </a:cubicBezTo>
                <a:lnTo>
                  <a:pt x="470078" y="259505"/>
                </a:lnTo>
                <a:cubicBezTo>
                  <a:pt x="460386" y="249834"/>
                  <a:pt x="439385" y="244998"/>
                  <a:pt x="424847" y="251446"/>
                </a:cubicBezTo>
                <a:lnTo>
                  <a:pt x="345693" y="170854"/>
                </a:lnTo>
                <a:lnTo>
                  <a:pt x="495924" y="53190"/>
                </a:lnTo>
                <a:lnTo>
                  <a:pt x="258462" y="180525"/>
                </a:lnTo>
                <a:lnTo>
                  <a:pt x="21000" y="53190"/>
                </a:lnTo>
                <a:lnTo>
                  <a:pt x="171231" y="170854"/>
                </a:lnTo>
                <a:lnTo>
                  <a:pt x="46846" y="296577"/>
                </a:lnTo>
                <a:lnTo>
                  <a:pt x="198693" y="188584"/>
                </a:lnTo>
                <a:lnTo>
                  <a:pt x="258462" y="227268"/>
                </a:lnTo>
                <a:lnTo>
                  <a:pt x="318231" y="188584"/>
                </a:lnTo>
                <a:lnTo>
                  <a:pt x="413539" y="257893"/>
                </a:lnTo>
                <a:cubicBezTo>
                  <a:pt x="403847" y="265952"/>
                  <a:pt x="399001" y="277235"/>
                  <a:pt x="399001" y="290130"/>
                </a:cubicBezTo>
                <a:lnTo>
                  <a:pt x="399001" y="312695"/>
                </a:lnTo>
                <a:cubicBezTo>
                  <a:pt x="374770" y="315919"/>
                  <a:pt x="345693" y="325590"/>
                  <a:pt x="318231" y="343320"/>
                </a:cubicBezTo>
                <a:lnTo>
                  <a:pt x="64615" y="343320"/>
                </a:lnTo>
                <a:cubicBezTo>
                  <a:pt x="29077" y="343320"/>
                  <a:pt x="0" y="314307"/>
                  <a:pt x="0" y="278847"/>
                </a:cubicBezTo>
                <a:lnTo>
                  <a:pt x="0" y="64473"/>
                </a:lnTo>
                <a:cubicBezTo>
                  <a:pt x="0" y="29013"/>
                  <a:pt x="29077" y="0"/>
                  <a:pt x="64615" y="0"/>
                </a:cubicBezTo>
                <a:close/>
              </a:path>
            </a:pathLst>
          </a:custGeom>
          <a:solidFill>
            <a:schemeClr val="accent1"/>
          </a:solidFill>
          <a:ln>
            <a:noFill/>
          </a:ln>
        </p:spPr>
      </p:sp>
      <p:sp>
        <p:nvSpPr>
          <p:cNvPr id="15" name="Text Box 81">
            <a:extLst>
              <a:ext uri="{FF2B5EF4-FFF2-40B4-BE49-F238E27FC236}">
                <a16:creationId xmlns:a16="http://schemas.microsoft.com/office/drawing/2014/main" id="{C908BFE8-9238-4537-913B-3CC3CAB864C3}"/>
              </a:ext>
            </a:extLst>
          </p:cNvPr>
          <p:cNvSpPr txBox="1">
            <a:spLocks noChangeArrowheads="1"/>
          </p:cNvSpPr>
          <p:nvPr/>
        </p:nvSpPr>
        <p:spPr bwMode="auto">
          <a:xfrm>
            <a:off x="1251385" y="4536881"/>
            <a:ext cx="1616009" cy="136861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a:t>
            </a:r>
          </a:p>
        </p:txBody>
      </p:sp>
      <p:sp>
        <p:nvSpPr>
          <p:cNvPr id="16" name="Text Box 81">
            <a:extLst>
              <a:ext uri="{FF2B5EF4-FFF2-40B4-BE49-F238E27FC236}">
                <a16:creationId xmlns:a16="http://schemas.microsoft.com/office/drawing/2014/main" id="{DC21A53E-DF05-415B-8711-365148C88AD2}"/>
              </a:ext>
            </a:extLst>
          </p:cNvPr>
          <p:cNvSpPr txBox="1">
            <a:spLocks noChangeArrowheads="1"/>
          </p:cNvSpPr>
          <p:nvPr/>
        </p:nvSpPr>
        <p:spPr bwMode="auto">
          <a:xfrm>
            <a:off x="5194180" y="4536881"/>
            <a:ext cx="1756702" cy="136861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lvl="0" algn="just" fontAlgn="base">
              <a:lnSpc>
                <a:spcPct val="130000"/>
              </a:lnSpc>
              <a:spcBef>
                <a:spcPct val="50000"/>
              </a:spcBef>
              <a:spcAft>
                <a:spcPct val="0"/>
              </a:spcAft>
              <a:buFont typeface="Arial" panose="020B0604020202020204" pitchFamily="34" charset="0"/>
              <a:buNone/>
              <a:defRPr sz="1600">
                <a:solidFill>
                  <a:schemeClr val="accent1"/>
                </a:solidFill>
                <a:latin typeface="+mn-ea"/>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9pPr>
          </a:lstStyle>
          <a:p>
            <a:pPr algn="l"/>
            <a:r>
              <a:rPr lang="zh-CN" altLang="en-US" dirty="0">
                <a:solidFill>
                  <a:schemeClr val="tx1"/>
                </a:solidFill>
              </a:rPr>
              <a:t>请输入正文内容请输入正文内容请输入正文内容</a:t>
            </a:r>
          </a:p>
        </p:txBody>
      </p:sp>
      <p:sp>
        <p:nvSpPr>
          <p:cNvPr id="17" name="Text Box 81">
            <a:extLst>
              <a:ext uri="{FF2B5EF4-FFF2-40B4-BE49-F238E27FC236}">
                <a16:creationId xmlns:a16="http://schemas.microsoft.com/office/drawing/2014/main" id="{FFB0994D-4CFD-4EA1-873B-51E5E0D41E39}"/>
              </a:ext>
            </a:extLst>
          </p:cNvPr>
          <p:cNvSpPr txBox="1">
            <a:spLocks noChangeArrowheads="1"/>
          </p:cNvSpPr>
          <p:nvPr/>
        </p:nvSpPr>
        <p:spPr bwMode="auto">
          <a:xfrm>
            <a:off x="9136971" y="4536881"/>
            <a:ext cx="1756702" cy="136861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lvl="0" algn="just" fontAlgn="base">
              <a:lnSpc>
                <a:spcPct val="130000"/>
              </a:lnSpc>
              <a:spcBef>
                <a:spcPct val="50000"/>
              </a:spcBef>
              <a:spcAft>
                <a:spcPct val="0"/>
              </a:spcAft>
              <a:buFont typeface="Arial" panose="020B0604020202020204" pitchFamily="34" charset="0"/>
              <a:buNone/>
              <a:defRPr sz="1600">
                <a:solidFill>
                  <a:schemeClr val="accent1"/>
                </a:solidFill>
                <a:latin typeface="+mn-ea"/>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9pPr>
          </a:lstStyle>
          <a:p>
            <a:pPr algn="l"/>
            <a:r>
              <a:rPr lang="zh-CN" altLang="en-US" dirty="0">
                <a:solidFill>
                  <a:schemeClr val="tx1"/>
                </a:solidFill>
              </a:rPr>
              <a:t>请输入正文内容请输入正文内容请输入正文内容</a:t>
            </a:r>
          </a:p>
        </p:txBody>
      </p:sp>
      <p:sp>
        <p:nvSpPr>
          <p:cNvPr id="18" name="Text Box 81">
            <a:extLst>
              <a:ext uri="{FF2B5EF4-FFF2-40B4-BE49-F238E27FC236}">
                <a16:creationId xmlns:a16="http://schemas.microsoft.com/office/drawing/2014/main" id="{3D23677B-E6CC-4ED5-A6D9-8E541384076E}"/>
              </a:ext>
            </a:extLst>
          </p:cNvPr>
          <p:cNvSpPr txBox="1">
            <a:spLocks noChangeArrowheads="1"/>
          </p:cNvSpPr>
          <p:nvPr/>
        </p:nvSpPr>
        <p:spPr bwMode="auto">
          <a:xfrm>
            <a:off x="3222783" y="1912669"/>
            <a:ext cx="1756702" cy="136861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lvl="0" algn="just" fontAlgn="base">
              <a:lnSpc>
                <a:spcPct val="130000"/>
              </a:lnSpc>
              <a:spcBef>
                <a:spcPct val="50000"/>
              </a:spcBef>
              <a:spcAft>
                <a:spcPct val="0"/>
              </a:spcAft>
              <a:buFont typeface="Arial" panose="020B0604020202020204" pitchFamily="34" charset="0"/>
              <a:buNone/>
              <a:defRPr sz="1600">
                <a:solidFill>
                  <a:schemeClr val="accent1"/>
                </a:solidFill>
                <a:latin typeface="+mn-ea"/>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9pPr>
          </a:lstStyle>
          <a:p>
            <a:pPr algn="l"/>
            <a:r>
              <a:rPr lang="zh-CN" altLang="en-US" dirty="0">
                <a:solidFill>
                  <a:schemeClr val="tx1"/>
                </a:solidFill>
              </a:rPr>
              <a:t>请输入正文内容请输入正文内容请输入正文内容</a:t>
            </a:r>
          </a:p>
        </p:txBody>
      </p:sp>
      <p:sp>
        <p:nvSpPr>
          <p:cNvPr id="19" name="Text Box 81">
            <a:extLst>
              <a:ext uri="{FF2B5EF4-FFF2-40B4-BE49-F238E27FC236}">
                <a16:creationId xmlns:a16="http://schemas.microsoft.com/office/drawing/2014/main" id="{67F09444-5A03-403A-B999-93B11DE83DAF}"/>
              </a:ext>
            </a:extLst>
          </p:cNvPr>
          <p:cNvSpPr txBox="1">
            <a:spLocks noChangeArrowheads="1"/>
          </p:cNvSpPr>
          <p:nvPr/>
        </p:nvSpPr>
        <p:spPr bwMode="auto">
          <a:xfrm>
            <a:off x="7165576" y="1912669"/>
            <a:ext cx="1756702" cy="136861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defPPr>
              <a:defRPr lang="zh-CN"/>
            </a:defPPr>
            <a:lvl1pPr lvl="0" algn="just" fontAlgn="base">
              <a:lnSpc>
                <a:spcPct val="130000"/>
              </a:lnSpc>
              <a:spcBef>
                <a:spcPct val="50000"/>
              </a:spcBef>
              <a:spcAft>
                <a:spcPct val="0"/>
              </a:spcAft>
              <a:buFont typeface="Arial" panose="020B0604020202020204" pitchFamily="34" charset="0"/>
              <a:buNone/>
              <a:defRPr sz="1600">
                <a:solidFill>
                  <a:schemeClr val="accent1"/>
                </a:solidFill>
                <a:latin typeface="+mn-ea"/>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微软雅黑" panose="020B0503020204020204" pitchFamily="34" charset="-122"/>
              </a:defRPr>
            </a:lvl9pPr>
          </a:lstStyle>
          <a:p>
            <a:pPr algn="l"/>
            <a:r>
              <a:rPr lang="zh-CN" altLang="en-US" dirty="0">
                <a:solidFill>
                  <a:schemeClr val="tx1"/>
                </a:solidFill>
              </a:rPr>
              <a:t>请输入正文内容请输入正文内容请输入正文内容</a:t>
            </a:r>
          </a:p>
        </p:txBody>
      </p:sp>
    </p:spTree>
    <p:extLst>
      <p:ext uri="{BB962C8B-B14F-4D97-AF65-F5344CB8AC3E}">
        <p14:creationId xmlns:p14="http://schemas.microsoft.com/office/powerpoint/2010/main" val="174815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A9B408F6-549E-4795-A063-C306A7B063E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1" name="任意多边形: 形状 10">
            <a:extLst>
              <a:ext uri="{FF2B5EF4-FFF2-40B4-BE49-F238E27FC236}">
                <a16:creationId xmlns:a16="http://schemas.microsoft.com/office/drawing/2014/main" id="{0E97F62E-33ED-43D8-A064-15709576F3E9}"/>
              </a:ext>
            </a:extLst>
          </p:cNvPr>
          <p:cNvSpPr/>
          <p:nvPr/>
        </p:nvSpPr>
        <p:spPr>
          <a:xfrm>
            <a:off x="1642181" y="2092144"/>
            <a:ext cx="3425632" cy="515133"/>
          </a:xfrm>
          <a:custGeom>
            <a:avLst/>
            <a:gdLst>
              <a:gd name="connsiteX0" fmla="*/ 3619500 w 3619500"/>
              <a:gd name="connsiteY0" fmla="*/ 431800 h 431800"/>
              <a:gd name="connsiteX1" fmla="*/ 3619500 w 3619500"/>
              <a:gd name="connsiteY1" fmla="*/ 0 h 431800"/>
              <a:gd name="connsiteX2" fmla="*/ 0 w 3619500"/>
              <a:gd name="connsiteY2" fmla="*/ 0 h 431800"/>
            </a:gdLst>
            <a:ahLst/>
            <a:cxnLst>
              <a:cxn ang="0">
                <a:pos x="connsiteX0" y="connsiteY0"/>
              </a:cxn>
              <a:cxn ang="0">
                <a:pos x="connsiteX1" y="connsiteY1"/>
              </a:cxn>
              <a:cxn ang="0">
                <a:pos x="connsiteX2" y="connsiteY2"/>
              </a:cxn>
            </a:cxnLst>
            <a:rect l="l" t="t" r="r" b="b"/>
            <a:pathLst>
              <a:path w="3619500" h="431800">
                <a:moveTo>
                  <a:pt x="3619500" y="431800"/>
                </a:moveTo>
                <a:lnTo>
                  <a:pt x="3619500" y="0"/>
                </a:lnTo>
                <a:lnTo>
                  <a:pt x="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2" name="任意多边形: 形状 11">
            <a:extLst>
              <a:ext uri="{FF2B5EF4-FFF2-40B4-BE49-F238E27FC236}">
                <a16:creationId xmlns:a16="http://schemas.microsoft.com/office/drawing/2014/main" id="{488A99F4-2C2B-47D3-A5D8-2F8530D50447}"/>
              </a:ext>
            </a:extLst>
          </p:cNvPr>
          <p:cNvSpPr/>
          <p:nvPr/>
        </p:nvSpPr>
        <p:spPr>
          <a:xfrm flipV="1">
            <a:off x="1827021" y="5241832"/>
            <a:ext cx="3687231" cy="328887"/>
          </a:xfrm>
          <a:custGeom>
            <a:avLst/>
            <a:gdLst>
              <a:gd name="connsiteX0" fmla="*/ 3619500 w 3619500"/>
              <a:gd name="connsiteY0" fmla="*/ 431800 h 431800"/>
              <a:gd name="connsiteX1" fmla="*/ 3619500 w 3619500"/>
              <a:gd name="connsiteY1" fmla="*/ 0 h 431800"/>
              <a:gd name="connsiteX2" fmla="*/ 0 w 3619500"/>
              <a:gd name="connsiteY2" fmla="*/ 0 h 431800"/>
            </a:gdLst>
            <a:ahLst/>
            <a:cxnLst>
              <a:cxn ang="0">
                <a:pos x="connsiteX0" y="connsiteY0"/>
              </a:cxn>
              <a:cxn ang="0">
                <a:pos x="connsiteX1" y="connsiteY1"/>
              </a:cxn>
              <a:cxn ang="0">
                <a:pos x="connsiteX2" y="connsiteY2"/>
              </a:cxn>
            </a:cxnLst>
            <a:rect l="l" t="t" r="r" b="b"/>
            <a:pathLst>
              <a:path w="3619500" h="431800">
                <a:moveTo>
                  <a:pt x="3619500" y="431800"/>
                </a:moveTo>
                <a:lnTo>
                  <a:pt x="3619500" y="0"/>
                </a:lnTo>
                <a:lnTo>
                  <a:pt x="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6" name="任意多边形: 形状 15">
            <a:extLst>
              <a:ext uri="{FF2B5EF4-FFF2-40B4-BE49-F238E27FC236}">
                <a16:creationId xmlns:a16="http://schemas.microsoft.com/office/drawing/2014/main" id="{7A61CB01-0284-4721-B116-58838DDB8E2E}"/>
              </a:ext>
            </a:extLst>
          </p:cNvPr>
          <p:cNvSpPr/>
          <p:nvPr/>
        </p:nvSpPr>
        <p:spPr>
          <a:xfrm flipH="1">
            <a:off x="6175269" y="2077630"/>
            <a:ext cx="3888737" cy="852269"/>
          </a:xfrm>
          <a:custGeom>
            <a:avLst/>
            <a:gdLst>
              <a:gd name="connsiteX0" fmla="*/ 3619500 w 3619500"/>
              <a:gd name="connsiteY0" fmla="*/ 431800 h 431800"/>
              <a:gd name="connsiteX1" fmla="*/ 3619500 w 3619500"/>
              <a:gd name="connsiteY1" fmla="*/ 0 h 431800"/>
              <a:gd name="connsiteX2" fmla="*/ 0 w 3619500"/>
              <a:gd name="connsiteY2" fmla="*/ 0 h 431800"/>
            </a:gdLst>
            <a:ahLst/>
            <a:cxnLst>
              <a:cxn ang="0">
                <a:pos x="connsiteX0" y="connsiteY0"/>
              </a:cxn>
              <a:cxn ang="0">
                <a:pos x="connsiteX1" y="connsiteY1"/>
              </a:cxn>
              <a:cxn ang="0">
                <a:pos x="connsiteX2" y="connsiteY2"/>
              </a:cxn>
            </a:cxnLst>
            <a:rect l="l" t="t" r="r" b="b"/>
            <a:pathLst>
              <a:path w="3619500" h="431800">
                <a:moveTo>
                  <a:pt x="3619500" y="431800"/>
                </a:moveTo>
                <a:lnTo>
                  <a:pt x="3619500" y="0"/>
                </a:lnTo>
                <a:lnTo>
                  <a:pt x="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7" name="任意多边形: 形状 16">
            <a:extLst>
              <a:ext uri="{FF2B5EF4-FFF2-40B4-BE49-F238E27FC236}">
                <a16:creationId xmlns:a16="http://schemas.microsoft.com/office/drawing/2014/main" id="{5E86AE7F-5CC2-4D11-9913-FE034EC7D8A5}"/>
              </a:ext>
            </a:extLst>
          </p:cNvPr>
          <p:cNvSpPr/>
          <p:nvPr/>
        </p:nvSpPr>
        <p:spPr>
          <a:xfrm flipH="1" flipV="1">
            <a:off x="6800567" y="5070914"/>
            <a:ext cx="3425632" cy="671534"/>
          </a:xfrm>
          <a:custGeom>
            <a:avLst/>
            <a:gdLst>
              <a:gd name="connsiteX0" fmla="*/ 3619500 w 3619500"/>
              <a:gd name="connsiteY0" fmla="*/ 431800 h 431800"/>
              <a:gd name="connsiteX1" fmla="*/ 3619500 w 3619500"/>
              <a:gd name="connsiteY1" fmla="*/ 0 h 431800"/>
              <a:gd name="connsiteX2" fmla="*/ 0 w 3619500"/>
              <a:gd name="connsiteY2" fmla="*/ 0 h 431800"/>
            </a:gdLst>
            <a:ahLst/>
            <a:cxnLst>
              <a:cxn ang="0">
                <a:pos x="connsiteX0" y="connsiteY0"/>
              </a:cxn>
              <a:cxn ang="0">
                <a:pos x="connsiteX1" y="connsiteY1"/>
              </a:cxn>
              <a:cxn ang="0">
                <a:pos x="connsiteX2" y="connsiteY2"/>
              </a:cxn>
            </a:cxnLst>
            <a:rect l="l" t="t" r="r" b="b"/>
            <a:pathLst>
              <a:path w="3619500" h="431800">
                <a:moveTo>
                  <a:pt x="3619500" y="431800"/>
                </a:moveTo>
                <a:lnTo>
                  <a:pt x="3619500" y="0"/>
                </a:lnTo>
                <a:lnTo>
                  <a:pt x="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cxnSp>
        <p:nvCxnSpPr>
          <p:cNvPr id="27" name="直接连接符 26">
            <a:extLst>
              <a:ext uri="{FF2B5EF4-FFF2-40B4-BE49-F238E27FC236}">
                <a16:creationId xmlns:a16="http://schemas.microsoft.com/office/drawing/2014/main" id="{FBBBEA05-A1E2-4FBC-BD87-A8885FE35F31}"/>
              </a:ext>
            </a:extLst>
          </p:cNvPr>
          <p:cNvCxnSpPr>
            <a:cxnSpLocks/>
          </p:cNvCxnSpPr>
          <p:nvPr/>
        </p:nvCxnSpPr>
        <p:spPr>
          <a:xfrm>
            <a:off x="7981610" y="3567196"/>
            <a:ext cx="156530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 Box 81">
            <a:extLst>
              <a:ext uri="{FF2B5EF4-FFF2-40B4-BE49-F238E27FC236}">
                <a16:creationId xmlns:a16="http://schemas.microsoft.com/office/drawing/2014/main" id="{177EBFB4-6826-45AC-8E4D-0321BB18208C}"/>
              </a:ext>
            </a:extLst>
          </p:cNvPr>
          <p:cNvSpPr txBox="1">
            <a:spLocks noChangeArrowheads="1"/>
          </p:cNvSpPr>
          <p:nvPr/>
        </p:nvSpPr>
        <p:spPr bwMode="auto">
          <a:xfrm>
            <a:off x="7967441" y="2082597"/>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30" name="Text Box 83">
            <a:extLst>
              <a:ext uri="{FF2B5EF4-FFF2-40B4-BE49-F238E27FC236}">
                <a16:creationId xmlns:a16="http://schemas.microsoft.com/office/drawing/2014/main" id="{C9A339C7-75F4-4B7B-AF84-70BE107D3CB6}"/>
              </a:ext>
            </a:extLst>
          </p:cNvPr>
          <p:cNvSpPr txBox="1">
            <a:spLocks noChangeArrowheads="1"/>
          </p:cNvSpPr>
          <p:nvPr/>
        </p:nvSpPr>
        <p:spPr bwMode="auto">
          <a:xfrm>
            <a:off x="7967440" y="1604018"/>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1" name="Text Box 81">
            <a:extLst>
              <a:ext uri="{FF2B5EF4-FFF2-40B4-BE49-F238E27FC236}">
                <a16:creationId xmlns:a16="http://schemas.microsoft.com/office/drawing/2014/main" id="{597E1013-5985-40C0-8BC4-B905470F723F}"/>
              </a:ext>
            </a:extLst>
          </p:cNvPr>
          <p:cNvSpPr txBox="1">
            <a:spLocks noChangeArrowheads="1"/>
          </p:cNvSpPr>
          <p:nvPr/>
        </p:nvSpPr>
        <p:spPr bwMode="auto">
          <a:xfrm>
            <a:off x="8184473" y="3615228"/>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32" name="Text Box 83">
            <a:extLst>
              <a:ext uri="{FF2B5EF4-FFF2-40B4-BE49-F238E27FC236}">
                <a16:creationId xmlns:a16="http://schemas.microsoft.com/office/drawing/2014/main" id="{A1C8065B-2C69-453C-86B4-C1C8985DF2D2}"/>
              </a:ext>
            </a:extLst>
          </p:cNvPr>
          <p:cNvSpPr txBox="1">
            <a:spLocks noChangeArrowheads="1"/>
          </p:cNvSpPr>
          <p:nvPr/>
        </p:nvSpPr>
        <p:spPr bwMode="auto">
          <a:xfrm>
            <a:off x="8184472" y="3136649"/>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3" name="Text Box 81">
            <a:extLst>
              <a:ext uri="{FF2B5EF4-FFF2-40B4-BE49-F238E27FC236}">
                <a16:creationId xmlns:a16="http://schemas.microsoft.com/office/drawing/2014/main" id="{3870B56D-9242-480D-B2A9-7F4CBDCB7C84}"/>
              </a:ext>
            </a:extLst>
          </p:cNvPr>
          <p:cNvSpPr txBox="1">
            <a:spLocks noChangeArrowheads="1"/>
          </p:cNvSpPr>
          <p:nvPr/>
        </p:nvSpPr>
        <p:spPr bwMode="auto">
          <a:xfrm>
            <a:off x="7967441" y="5702639"/>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34" name="Text Box 83">
            <a:extLst>
              <a:ext uri="{FF2B5EF4-FFF2-40B4-BE49-F238E27FC236}">
                <a16:creationId xmlns:a16="http://schemas.microsoft.com/office/drawing/2014/main" id="{6A49D31B-4410-4C3A-8A88-EB59640AF11F}"/>
              </a:ext>
            </a:extLst>
          </p:cNvPr>
          <p:cNvSpPr txBox="1">
            <a:spLocks noChangeArrowheads="1"/>
          </p:cNvSpPr>
          <p:nvPr/>
        </p:nvSpPr>
        <p:spPr bwMode="auto">
          <a:xfrm>
            <a:off x="7967440" y="5224060"/>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5" name="Text Box 81">
            <a:extLst>
              <a:ext uri="{FF2B5EF4-FFF2-40B4-BE49-F238E27FC236}">
                <a16:creationId xmlns:a16="http://schemas.microsoft.com/office/drawing/2014/main" id="{F73041DF-FF48-44E4-9001-0497E91D5E2E}"/>
              </a:ext>
            </a:extLst>
          </p:cNvPr>
          <p:cNvSpPr txBox="1">
            <a:spLocks noChangeArrowheads="1"/>
          </p:cNvSpPr>
          <p:nvPr/>
        </p:nvSpPr>
        <p:spPr bwMode="auto">
          <a:xfrm>
            <a:off x="1635455" y="2082597"/>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36" name="Text Box 83">
            <a:extLst>
              <a:ext uri="{FF2B5EF4-FFF2-40B4-BE49-F238E27FC236}">
                <a16:creationId xmlns:a16="http://schemas.microsoft.com/office/drawing/2014/main" id="{7754A1A2-23A9-457E-9E68-9D3A0B00A74F}"/>
              </a:ext>
            </a:extLst>
          </p:cNvPr>
          <p:cNvSpPr txBox="1">
            <a:spLocks noChangeArrowheads="1"/>
          </p:cNvSpPr>
          <p:nvPr/>
        </p:nvSpPr>
        <p:spPr bwMode="auto">
          <a:xfrm>
            <a:off x="1635454" y="1604018"/>
            <a:ext cx="2258758"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7" name="Text Box 81">
            <a:extLst>
              <a:ext uri="{FF2B5EF4-FFF2-40B4-BE49-F238E27FC236}">
                <a16:creationId xmlns:a16="http://schemas.microsoft.com/office/drawing/2014/main" id="{26D1391D-2A71-42E4-93A0-C3293EB04B97}"/>
              </a:ext>
            </a:extLst>
          </p:cNvPr>
          <p:cNvSpPr txBox="1">
            <a:spLocks noChangeArrowheads="1"/>
          </p:cNvSpPr>
          <p:nvPr/>
        </p:nvSpPr>
        <p:spPr bwMode="auto">
          <a:xfrm>
            <a:off x="1819499" y="5530909"/>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38" name="Text Box 83">
            <a:extLst>
              <a:ext uri="{FF2B5EF4-FFF2-40B4-BE49-F238E27FC236}">
                <a16:creationId xmlns:a16="http://schemas.microsoft.com/office/drawing/2014/main" id="{6016F46A-EE5A-481B-AA46-8F3EBE5BAFD7}"/>
              </a:ext>
            </a:extLst>
          </p:cNvPr>
          <p:cNvSpPr txBox="1">
            <a:spLocks noChangeArrowheads="1"/>
          </p:cNvSpPr>
          <p:nvPr/>
        </p:nvSpPr>
        <p:spPr bwMode="auto">
          <a:xfrm>
            <a:off x="1819498" y="5052331"/>
            <a:ext cx="2258758"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9" name="Text Box 81">
            <a:extLst>
              <a:ext uri="{FF2B5EF4-FFF2-40B4-BE49-F238E27FC236}">
                <a16:creationId xmlns:a16="http://schemas.microsoft.com/office/drawing/2014/main" id="{AABADDFE-0DF4-4F09-9A46-58AB07115903}"/>
              </a:ext>
            </a:extLst>
          </p:cNvPr>
          <p:cNvSpPr txBox="1">
            <a:spLocks noChangeArrowheads="1"/>
          </p:cNvSpPr>
          <p:nvPr/>
        </p:nvSpPr>
        <p:spPr bwMode="auto">
          <a:xfrm>
            <a:off x="1200355" y="3824482"/>
            <a:ext cx="2258761"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40" name="Text Box 83">
            <a:extLst>
              <a:ext uri="{FF2B5EF4-FFF2-40B4-BE49-F238E27FC236}">
                <a16:creationId xmlns:a16="http://schemas.microsoft.com/office/drawing/2014/main" id="{E426911E-5A2C-481A-BD25-04F376C9084C}"/>
              </a:ext>
            </a:extLst>
          </p:cNvPr>
          <p:cNvSpPr txBox="1">
            <a:spLocks noChangeArrowheads="1"/>
          </p:cNvSpPr>
          <p:nvPr/>
        </p:nvSpPr>
        <p:spPr bwMode="auto">
          <a:xfrm>
            <a:off x="1200354" y="3345904"/>
            <a:ext cx="2258758"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 name="六边形 2">
            <a:extLst>
              <a:ext uri="{FF2B5EF4-FFF2-40B4-BE49-F238E27FC236}">
                <a16:creationId xmlns:a16="http://schemas.microsoft.com/office/drawing/2014/main" id="{E69C00EE-01B4-4F9F-B5A6-26A8CCAFC0F9}"/>
              </a:ext>
            </a:extLst>
          </p:cNvPr>
          <p:cNvSpPr/>
          <p:nvPr/>
        </p:nvSpPr>
        <p:spPr>
          <a:xfrm rot="19800000">
            <a:off x="4243685" y="2741758"/>
            <a:ext cx="1560343" cy="1345121"/>
          </a:xfrm>
          <a:prstGeom prst="hexagon">
            <a:avLst/>
          </a:prstGeom>
          <a:solidFill>
            <a:schemeClr val="accent5"/>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4" name="六边形 3">
            <a:extLst>
              <a:ext uri="{FF2B5EF4-FFF2-40B4-BE49-F238E27FC236}">
                <a16:creationId xmlns:a16="http://schemas.microsoft.com/office/drawing/2014/main" id="{EA71251D-52E1-441A-B3AA-F7FA2D25728C}"/>
              </a:ext>
            </a:extLst>
          </p:cNvPr>
          <p:cNvSpPr/>
          <p:nvPr/>
        </p:nvSpPr>
        <p:spPr>
          <a:xfrm rot="19800000">
            <a:off x="6057843" y="3583141"/>
            <a:ext cx="1560343" cy="1345121"/>
          </a:xfrm>
          <a:prstGeom prst="hexagon">
            <a:avLst/>
          </a:prstGeom>
          <a:solidFill>
            <a:schemeClr val="accent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5" name="六边形 4">
            <a:extLst>
              <a:ext uri="{FF2B5EF4-FFF2-40B4-BE49-F238E27FC236}">
                <a16:creationId xmlns:a16="http://schemas.microsoft.com/office/drawing/2014/main" id="{CBFB47D3-C86E-46AE-A389-B87FF3CC67FA}"/>
              </a:ext>
            </a:extLst>
          </p:cNvPr>
          <p:cNvSpPr/>
          <p:nvPr/>
        </p:nvSpPr>
        <p:spPr>
          <a:xfrm rot="19800000">
            <a:off x="5731367" y="2993638"/>
            <a:ext cx="851811" cy="734320"/>
          </a:xfrm>
          <a:prstGeom prst="hexagon">
            <a:avLst/>
          </a:prstGeom>
          <a:solidFill>
            <a:schemeClr val="accent6"/>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6" name="六边形 5">
            <a:extLst>
              <a:ext uri="{FF2B5EF4-FFF2-40B4-BE49-F238E27FC236}">
                <a16:creationId xmlns:a16="http://schemas.microsoft.com/office/drawing/2014/main" id="{3F113438-ECBC-4DE2-920F-7F88C956ABD0}"/>
              </a:ext>
            </a:extLst>
          </p:cNvPr>
          <p:cNvSpPr/>
          <p:nvPr/>
        </p:nvSpPr>
        <p:spPr>
          <a:xfrm rot="19800000">
            <a:off x="7158046" y="2982975"/>
            <a:ext cx="851811" cy="734320"/>
          </a:xfrm>
          <a:prstGeom prst="hexagon">
            <a:avLst/>
          </a:prstGeom>
          <a:solidFill>
            <a:schemeClr val="accent2"/>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7" name="六边形 6">
            <a:extLst>
              <a:ext uri="{FF2B5EF4-FFF2-40B4-BE49-F238E27FC236}">
                <a16:creationId xmlns:a16="http://schemas.microsoft.com/office/drawing/2014/main" id="{46B59B3F-014D-4628-B0C0-3D5DA9820884}"/>
              </a:ext>
            </a:extLst>
          </p:cNvPr>
          <p:cNvSpPr/>
          <p:nvPr/>
        </p:nvSpPr>
        <p:spPr>
          <a:xfrm rot="19800000">
            <a:off x="4934282" y="4038790"/>
            <a:ext cx="1243241" cy="1071760"/>
          </a:xfrm>
          <a:prstGeom prst="hexagon">
            <a:avLst/>
          </a:prstGeom>
          <a:solidFill>
            <a:schemeClr val="accent6">
              <a:lumMod val="75000"/>
            </a:schemeClr>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0" name="六边形 9">
            <a:extLst>
              <a:ext uri="{FF2B5EF4-FFF2-40B4-BE49-F238E27FC236}">
                <a16:creationId xmlns:a16="http://schemas.microsoft.com/office/drawing/2014/main" id="{81EC7D65-04D3-44E0-B673-9B1B4CD0AF01}"/>
              </a:ext>
            </a:extLst>
          </p:cNvPr>
          <p:cNvSpPr/>
          <p:nvPr/>
        </p:nvSpPr>
        <p:spPr>
          <a:xfrm rot="19800000">
            <a:off x="3899718" y="3945324"/>
            <a:ext cx="851811" cy="734320"/>
          </a:xfrm>
          <a:prstGeom prst="hexagon">
            <a:avLst/>
          </a:prstGeom>
          <a:solidFill>
            <a:schemeClr val="accent4"/>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3200" dirty="0">
              <a:solidFill>
                <a:schemeClr val="tx1"/>
              </a:solidFill>
              <a:latin typeface="微软雅黑" panose="020B0503020204020204" pitchFamily="34" charset="-122"/>
            </a:endParaRPr>
          </a:p>
        </p:txBody>
      </p:sp>
      <p:sp>
        <p:nvSpPr>
          <p:cNvPr id="41" name="任意多边形: 形状 40">
            <a:extLst>
              <a:ext uri="{FF2B5EF4-FFF2-40B4-BE49-F238E27FC236}">
                <a16:creationId xmlns:a16="http://schemas.microsoft.com/office/drawing/2014/main" id="{869924AA-95A2-4D9E-8F15-5E420097E711}"/>
              </a:ext>
            </a:extLst>
          </p:cNvPr>
          <p:cNvSpPr/>
          <p:nvPr/>
        </p:nvSpPr>
        <p:spPr>
          <a:xfrm>
            <a:off x="510500" y="3784609"/>
            <a:ext cx="3425632" cy="364678"/>
          </a:xfrm>
          <a:custGeom>
            <a:avLst/>
            <a:gdLst>
              <a:gd name="connsiteX0" fmla="*/ 3619500 w 3619500"/>
              <a:gd name="connsiteY0" fmla="*/ 431800 h 431800"/>
              <a:gd name="connsiteX1" fmla="*/ 3619500 w 3619500"/>
              <a:gd name="connsiteY1" fmla="*/ 0 h 431800"/>
              <a:gd name="connsiteX2" fmla="*/ 0 w 3619500"/>
              <a:gd name="connsiteY2" fmla="*/ 0 h 431800"/>
            </a:gdLst>
            <a:ahLst/>
            <a:cxnLst>
              <a:cxn ang="0">
                <a:pos x="connsiteX0" y="connsiteY0"/>
              </a:cxn>
              <a:cxn ang="0">
                <a:pos x="connsiteX1" y="connsiteY1"/>
              </a:cxn>
              <a:cxn ang="0">
                <a:pos x="connsiteX2" y="connsiteY2"/>
              </a:cxn>
            </a:cxnLst>
            <a:rect l="l" t="t" r="r" b="b"/>
            <a:pathLst>
              <a:path w="3619500" h="431800">
                <a:moveTo>
                  <a:pt x="3619500" y="431800"/>
                </a:moveTo>
                <a:lnTo>
                  <a:pt x="3619500" y="0"/>
                </a:lnTo>
                <a:lnTo>
                  <a:pt x="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42" name="business-affiliate-network_66585">
            <a:extLst>
              <a:ext uri="{FF2B5EF4-FFF2-40B4-BE49-F238E27FC236}">
                <a16:creationId xmlns:a16="http://schemas.microsoft.com/office/drawing/2014/main" id="{3256F0D1-5D8A-413E-A51B-E801818B74C4}"/>
              </a:ext>
            </a:extLst>
          </p:cNvPr>
          <p:cNvSpPr>
            <a:spLocks noChangeAspect="1"/>
          </p:cNvSpPr>
          <p:nvPr/>
        </p:nvSpPr>
        <p:spPr bwMode="auto">
          <a:xfrm>
            <a:off x="6515263" y="3963024"/>
            <a:ext cx="609685" cy="585354"/>
          </a:xfrm>
          <a:custGeom>
            <a:avLst/>
            <a:gdLst>
              <a:gd name="connsiteX0" fmla="*/ 332088 w 578320"/>
              <a:gd name="connsiteY0" fmla="*/ 387618 h 555241"/>
              <a:gd name="connsiteX1" fmla="*/ 346836 w 578320"/>
              <a:gd name="connsiteY1" fmla="*/ 451167 h 555241"/>
              <a:gd name="connsiteX2" fmla="*/ 397530 w 578320"/>
              <a:gd name="connsiteY2" fmla="*/ 502744 h 555241"/>
              <a:gd name="connsiteX3" fmla="*/ 344992 w 578320"/>
              <a:gd name="connsiteY3" fmla="*/ 555241 h 555241"/>
              <a:gd name="connsiteX4" fmla="*/ 293376 w 578320"/>
              <a:gd name="connsiteY4" fmla="*/ 502744 h 555241"/>
              <a:gd name="connsiteX5" fmla="*/ 321028 w 578320"/>
              <a:gd name="connsiteY5" fmla="*/ 456693 h 555241"/>
              <a:gd name="connsiteX6" fmla="*/ 306280 w 578320"/>
              <a:gd name="connsiteY6" fmla="*/ 393144 h 555241"/>
              <a:gd name="connsiteX7" fmla="*/ 332088 w 578320"/>
              <a:gd name="connsiteY7" fmla="*/ 387618 h 555241"/>
              <a:gd name="connsiteX8" fmla="*/ 176153 w 578320"/>
              <a:gd name="connsiteY8" fmla="*/ 300182 h 555241"/>
              <a:gd name="connsiteX9" fmla="*/ 185376 w 578320"/>
              <a:gd name="connsiteY9" fmla="*/ 325037 h 555241"/>
              <a:gd name="connsiteX10" fmla="*/ 104216 w 578320"/>
              <a:gd name="connsiteY10" fmla="*/ 352654 h 555241"/>
              <a:gd name="connsiteX11" fmla="*/ 104216 w 578320"/>
              <a:gd name="connsiteY11" fmla="*/ 355415 h 555241"/>
              <a:gd name="connsiteX12" fmla="*/ 52569 w 578320"/>
              <a:gd name="connsiteY12" fmla="*/ 407887 h 555241"/>
              <a:gd name="connsiteX13" fmla="*/ 0 w 578320"/>
              <a:gd name="connsiteY13" fmla="*/ 355415 h 555241"/>
              <a:gd name="connsiteX14" fmla="*/ 52569 w 578320"/>
              <a:gd name="connsiteY14" fmla="*/ 303864 h 555241"/>
              <a:gd name="connsiteX15" fmla="*/ 95916 w 578320"/>
              <a:gd name="connsiteY15" fmla="*/ 327799 h 555241"/>
              <a:gd name="connsiteX16" fmla="*/ 525741 w 578320"/>
              <a:gd name="connsiteY16" fmla="*/ 245886 h 555241"/>
              <a:gd name="connsiteX17" fmla="*/ 578320 w 578320"/>
              <a:gd name="connsiteY17" fmla="*/ 298349 h 555241"/>
              <a:gd name="connsiteX18" fmla="*/ 525741 w 578320"/>
              <a:gd name="connsiteY18" fmla="*/ 349892 h 555241"/>
              <a:gd name="connsiteX19" fmla="*/ 474085 w 578320"/>
              <a:gd name="connsiteY19" fmla="*/ 306633 h 555241"/>
              <a:gd name="connsiteX20" fmla="*/ 409514 w 578320"/>
              <a:gd name="connsiteY20" fmla="*/ 300190 h 555241"/>
              <a:gd name="connsiteX21" fmla="*/ 412281 w 578320"/>
              <a:gd name="connsiteY21" fmla="*/ 275339 h 555241"/>
              <a:gd name="connsiteX22" fmla="*/ 412281 w 578320"/>
              <a:gd name="connsiteY22" fmla="*/ 273498 h 555241"/>
              <a:gd name="connsiteX23" fmla="*/ 476852 w 578320"/>
              <a:gd name="connsiteY23" fmla="*/ 279941 h 555241"/>
              <a:gd name="connsiteX24" fmla="*/ 525741 w 578320"/>
              <a:gd name="connsiteY24" fmla="*/ 245886 h 555241"/>
              <a:gd name="connsiteX25" fmla="*/ 293302 w 578320"/>
              <a:gd name="connsiteY25" fmla="*/ 185968 h 555241"/>
              <a:gd name="connsiteX26" fmla="*/ 382735 w 578320"/>
              <a:gd name="connsiteY26" fmla="*/ 275328 h 555241"/>
              <a:gd name="connsiteX27" fmla="*/ 293302 w 578320"/>
              <a:gd name="connsiteY27" fmla="*/ 364688 h 555241"/>
              <a:gd name="connsiteX28" fmla="*/ 203869 w 578320"/>
              <a:gd name="connsiteY28" fmla="*/ 275328 h 555241"/>
              <a:gd name="connsiteX29" fmla="*/ 293302 w 578320"/>
              <a:gd name="connsiteY29" fmla="*/ 185968 h 555241"/>
              <a:gd name="connsiteX30" fmla="*/ 135586 w 578320"/>
              <a:gd name="connsiteY30" fmla="*/ 74565 h 555241"/>
              <a:gd name="connsiteX31" fmla="*/ 187252 w 578320"/>
              <a:gd name="connsiteY31" fmla="*/ 126109 h 555241"/>
              <a:gd name="connsiteX32" fmla="*/ 180794 w 578320"/>
              <a:gd name="connsiteY32" fmla="*/ 150961 h 555241"/>
              <a:gd name="connsiteX33" fmla="*/ 215853 w 578320"/>
              <a:gd name="connsiteY33" fmla="*/ 185017 h 555241"/>
              <a:gd name="connsiteX34" fmla="*/ 198324 w 578320"/>
              <a:gd name="connsiteY34" fmla="*/ 203426 h 555241"/>
              <a:gd name="connsiteX35" fmla="*/ 163265 w 578320"/>
              <a:gd name="connsiteY35" fmla="*/ 170290 h 555241"/>
              <a:gd name="connsiteX36" fmla="*/ 135586 w 578320"/>
              <a:gd name="connsiteY36" fmla="*/ 178574 h 555241"/>
              <a:gd name="connsiteX37" fmla="*/ 82998 w 578320"/>
              <a:gd name="connsiteY37" fmla="*/ 126109 h 555241"/>
              <a:gd name="connsiteX38" fmla="*/ 135586 w 578320"/>
              <a:gd name="connsiteY38" fmla="*/ 74565 h 555241"/>
              <a:gd name="connsiteX39" fmla="*/ 426183 w 578320"/>
              <a:gd name="connsiteY39" fmla="*/ 0 h 555241"/>
              <a:gd name="connsiteX40" fmla="*/ 477865 w 578320"/>
              <a:gd name="connsiteY40" fmla="*/ 52491 h 555241"/>
              <a:gd name="connsiteX41" fmla="*/ 426183 w 578320"/>
              <a:gd name="connsiteY41" fmla="*/ 104060 h 555241"/>
              <a:gd name="connsiteX42" fmla="*/ 411416 w 578320"/>
              <a:gd name="connsiteY42" fmla="*/ 102219 h 555241"/>
              <a:gd name="connsiteX43" fmla="*/ 364349 w 578320"/>
              <a:gd name="connsiteY43" fmla="*/ 180494 h 555241"/>
              <a:gd name="connsiteX44" fmla="*/ 342199 w 578320"/>
              <a:gd name="connsiteY44" fmla="*/ 166681 h 555241"/>
              <a:gd name="connsiteX45" fmla="*/ 389267 w 578320"/>
              <a:gd name="connsiteY45" fmla="*/ 88405 h 555241"/>
              <a:gd name="connsiteX46" fmla="*/ 373578 w 578320"/>
              <a:gd name="connsiteY46" fmla="*/ 52491 h 555241"/>
              <a:gd name="connsiteX47" fmla="*/ 426183 w 578320"/>
              <a:gd name="connsiteY47" fmla="*/ 0 h 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8320" h="555241">
                <a:moveTo>
                  <a:pt x="332088" y="387618"/>
                </a:moveTo>
                <a:lnTo>
                  <a:pt x="346836" y="451167"/>
                </a:lnTo>
                <a:cubicBezTo>
                  <a:pt x="374487" y="452088"/>
                  <a:pt x="397530" y="474193"/>
                  <a:pt x="397530" y="502744"/>
                </a:cubicBezTo>
                <a:cubicBezTo>
                  <a:pt x="397530" y="531295"/>
                  <a:pt x="373565" y="555241"/>
                  <a:pt x="344992" y="555241"/>
                </a:cubicBezTo>
                <a:cubicBezTo>
                  <a:pt x="316419" y="555241"/>
                  <a:pt x="293376" y="531295"/>
                  <a:pt x="293376" y="502744"/>
                </a:cubicBezTo>
                <a:cubicBezTo>
                  <a:pt x="293376" y="482482"/>
                  <a:pt x="304437" y="465903"/>
                  <a:pt x="321028" y="456693"/>
                </a:cubicBezTo>
                <a:lnTo>
                  <a:pt x="306280" y="393144"/>
                </a:lnTo>
                <a:cubicBezTo>
                  <a:pt x="315497" y="392223"/>
                  <a:pt x="323793" y="390381"/>
                  <a:pt x="332088" y="387618"/>
                </a:cubicBezTo>
                <a:close/>
                <a:moveTo>
                  <a:pt x="176153" y="300182"/>
                </a:moveTo>
                <a:cubicBezTo>
                  <a:pt x="177998" y="309388"/>
                  <a:pt x="181687" y="317673"/>
                  <a:pt x="185376" y="325037"/>
                </a:cubicBezTo>
                <a:lnTo>
                  <a:pt x="104216" y="352654"/>
                </a:lnTo>
                <a:cubicBezTo>
                  <a:pt x="104216" y="353574"/>
                  <a:pt x="104216" y="354495"/>
                  <a:pt x="104216" y="355415"/>
                </a:cubicBezTo>
                <a:cubicBezTo>
                  <a:pt x="104216" y="384873"/>
                  <a:pt x="81160" y="407887"/>
                  <a:pt x="52569" y="407887"/>
                </a:cubicBezTo>
                <a:cubicBezTo>
                  <a:pt x="23057" y="407887"/>
                  <a:pt x="0" y="384873"/>
                  <a:pt x="0" y="355415"/>
                </a:cubicBezTo>
                <a:cubicBezTo>
                  <a:pt x="0" y="326878"/>
                  <a:pt x="23057" y="303864"/>
                  <a:pt x="52569" y="303864"/>
                </a:cubicBezTo>
                <a:cubicBezTo>
                  <a:pt x="70092" y="303864"/>
                  <a:pt x="86693" y="313070"/>
                  <a:pt x="95916" y="327799"/>
                </a:cubicBezTo>
                <a:close/>
                <a:moveTo>
                  <a:pt x="525741" y="245886"/>
                </a:moveTo>
                <a:cubicBezTo>
                  <a:pt x="554337" y="245886"/>
                  <a:pt x="578320" y="269817"/>
                  <a:pt x="578320" y="298349"/>
                </a:cubicBezTo>
                <a:cubicBezTo>
                  <a:pt x="578320" y="326882"/>
                  <a:pt x="554337" y="349892"/>
                  <a:pt x="525741" y="349892"/>
                </a:cubicBezTo>
                <a:cubicBezTo>
                  <a:pt x="499913" y="349892"/>
                  <a:pt x="478697" y="331484"/>
                  <a:pt x="474085" y="306633"/>
                </a:cubicBezTo>
                <a:lnTo>
                  <a:pt x="409514" y="300190"/>
                </a:lnTo>
                <a:cubicBezTo>
                  <a:pt x="411359" y="291906"/>
                  <a:pt x="412281" y="283623"/>
                  <a:pt x="412281" y="275339"/>
                </a:cubicBezTo>
                <a:cubicBezTo>
                  <a:pt x="412281" y="274419"/>
                  <a:pt x="412281" y="274419"/>
                  <a:pt x="412281" y="273498"/>
                </a:cubicBezTo>
                <a:lnTo>
                  <a:pt x="476852" y="279941"/>
                </a:lnTo>
                <a:cubicBezTo>
                  <a:pt x="484231" y="260613"/>
                  <a:pt x="503603" y="245886"/>
                  <a:pt x="525741" y="245886"/>
                </a:cubicBezTo>
                <a:close/>
                <a:moveTo>
                  <a:pt x="293302" y="185968"/>
                </a:moveTo>
                <a:cubicBezTo>
                  <a:pt x="342694" y="185968"/>
                  <a:pt x="382735" y="225976"/>
                  <a:pt x="382735" y="275328"/>
                </a:cubicBezTo>
                <a:cubicBezTo>
                  <a:pt x="382735" y="324680"/>
                  <a:pt x="342694" y="364688"/>
                  <a:pt x="293302" y="364688"/>
                </a:cubicBezTo>
                <a:cubicBezTo>
                  <a:pt x="243910" y="364688"/>
                  <a:pt x="203869" y="324680"/>
                  <a:pt x="203869" y="275328"/>
                </a:cubicBezTo>
                <a:cubicBezTo>
                  <a:pt x="203869" y="225976"/>
                  <a:pt x="243910" y="185968"/>
                  <a:pt x="293302" y="185968"/>
                </a:cubicBezTo>
                <a:close/>
                <a:moveTo>
                  <a:pt x="135586" y="74565"/>
                </a:moveTo>
                <a:cubicBezTo>
                  <a:pt x="164187" y="74565"/>
                  <a:pt x="187252" y="97576"/>
                  <a:pt x="187252" y="126109"/>
                </a:cubicBezTo>
                <a:cubicBezTo>
                  <a:pt x="187252" y="135314"/>
                  <a:pt x="185407" y="143598"/>
                  <a:pt x="180794" y="150961"/>
                </a:cubicBezTo>
                <a:lnTo>
                  <a:pt x="215853" y="185017"/>
                </a:lnTo>
                <a:cubicBezTo>
                  <a:pt x="209395" y="190540"/>
                  <a:pt x="202937" y="196983"/>
                  <a:pt x="198324" y="203426"/>
                </a:cubicBezTo>
                <a:lnTo>
                  <a:pt x="163265" y="170290"/>
                </a:lnTo>
                <a:cubicBezTo>
                  <a:pt x="154961" y="175813"/>
                  <a:pt x="145735" y="178574"/>
                  <a:pt x="135586" y="178574"/>
                </a:cubicBezTo>
                <a:cubicBezTo>
                  <a:pt x="106986" y="178574"/>
                  <a:pt x="82998" y="155563"/>
                  <a:pt x="82998" y="126109"/>
                </a:cubicBezTo>
                <a:cubicBezTo>
                  <a:pt x="82998" y="97576"/>
                  <a:pt x="106986" y="74565"/>
                  <a:pt x="135586" y="74565"/>
                </a:cubicBezTo>
                <a:close/>
                <a:moveTo>
                  <a:pt x="426183" y="0"/>
                </a:moveTo>
                <a:cubicBezTo>
                  <a:pt x="454793" y="0"/>
                  <a:pt x="477865" y="23022"/>
                  <a:pt x="477865" y="52491"/>
                </a:cubicBezTo>
                <a:cubicBezTo>
                  <a:pt x="477865" y="81038"/>
                  <a:pt x="454793" y="104060"/>
                  <a:pt x="426183" y="104060"/>
                </a:cubicBezTo>
                <a:cubicBezTo>
                  <a:pt x="420645" y="104060"/>
                  <a:pt x="416031" y="103139"/>
                  <a:pt x="411416" y="102219"/>
                </a:cubicBezTo>
                <a:lnTo>
                  <a:pt x="364349" y="180494"/>
                </a:lnTo>
                <a:cubicBezTo>
                  <a:pt x="357888" y="174969"/>
                  <a:pt x="350505" y="170364"/>
                  <a:pt x="342199" y="166681"/>
                </a:cubicBezTo>
                <a:lnTo>
                  <a:pt x="389267" y="88405"/>
                </a:lnTo>
                <a:cubicBezTo>
                  <a:pt x="379115" y="79196"/>
                  <a:pt x="373578" y="66304"/>
                  <a:pt x="373578" y="52491"/>
                </a:cubicBezTo>
                <a:cubicBezTo>
                  <a:pt x="373578" y="23022"/>
                  <a:pt x="396650" y="0"/>
                  <a:pt x="426183" y="0"/>
                </a:cubicBezTo>
                <a:close/>
              </a:path>
            </a:pathLst>
          </a:custGeom>
          <a:solidFill>
            <a:schemeClr val="bg1"/>
          </a:solidFill>
          <a:ln>
            <a:noFill/>
          </a:ln>
        </p:spPr>
      </p:sp>
      <p:sp>
        <p:nvSpPr>
          <p:cNvPr id="43" name="molecule_67942">
            <a:extLst>
              <a:ext uri="{FF2B5EF4-FFF2-40B4-BE49-F238E27FC236}">
                <a16:creationId xmlns:a16="http://schemas.microsoft.com/office/drawing/2014/main" id="{31ACCC1C-3514-452B-ADA5-DB8DE2072F9B}"/>
              </a:ext>
            </a:extLst>
          </p:cNvPr>
          <p:cNvSpPr>
            <a:spLocks noChangeAspect="1"/>
          </p:cNvSpPr>
          <p:nvPr/>
        </p:nvSpPr>
        <p:spPr bwMode="auto">
          <a:xfrm>
            <a:off x="4833386" y="3193682"/>
            <a:ext cx="483754" cy="609685"/>
          </a:xfrm>
          <a:custGeom>
            <a:avLst/>
            <a:gdLst>
              <a:gd name="T0" fmla="*/ 2824 w 4327"/>
              <a:gd name="T1" fmla="*/ 2848 h 5461"/>
              <a:gd name="T2" fmla="*/ 3243 w 4327"/>
              <a:gd name="T3" fmla="*/ 1789 h 5461"/>
              <a:gd name="T4" fmla="*/ 4066 w 4327"/>
              <a:gd name="T5" fmla="*/ 752 h 5461"/>
              <a:gd name="T6" fmla="*/ 2993 w 4327"/>
              <a:gd name="T7" fmla="*/ 1510 h 5461"/>
              <a:gd name="T8" fmla="*/ 1769 w 4327"/>
              <a:gd name="T9" fmla="*/ 1847 h 5461"/>
              <a:gd name="T10" fmla="*/ 1171 w 4327"/>
              <a:gd name="T11" fmla="*/ 253 h 5461"/>
              <a:gd name="T12" fmla="*/ 254 w 4327"/>
              <a:gd name="T13" fmla="*/ 1171 h 5461"/>
              <a:gd name="T14" fmla="*/ 1467 w 4327"/>
              <a:gd name="T15" fmla="*/ 2068 h 5461"/>
              <a:gd name="T16" fmla="*/ 1527 w 4327"/>
              <a:gd name="T17" fmla="*/ 3163 h 5461"/>
              <a:gd name="T18" fmla="*/ 379 w 4327"/>
              <a:gd name="T19" fmla="*/ 4258 h 5461"/>
              <a:gd name="T20" fmla="*/ 1321 w 4327"/>
              <a:gd name="T21" fmla="*/ 5201 h 5461"/>
              <a:gd name="T22" fmla="*/ 1852 w 4327"/>
              <a:gd name="T23" fmla="*/ 3349 h 5461"/>
              <a:gd name="T24" fmla="*/ 3191 w 4327"/>
              <a:gd name="T25" fmla="*/ 3532 h 5461"/>
              <a:gd name="T26" fmla="*/ 4081 w 4327"/>
              <a:gd name="T27" fmla="*/ 4017 h 5461"/>
              <a:gd name="T28" fmla="*/ 3395 w 4327"/>
              <a:gd name="T29" fmla="*/ 3218 h 5461"/>
              <a:gd name="T30" fmla="*/ 568 w 4327"/>
              <a:gd name="T31" fmla="*/ 4621 h 5461"/>
              <a:gd name="T32" fmla="*/ 422 w 4327"/>
              <a:gd name="T33" fmla="*/ 4638 h 5461"/>
              <a:gd name="T34" fmla="*/ 758 w 4327"/>
              <a:gd name="T35" fmla="*/ 4302 h 5461"/>
              <a:gd name="T36" fmla="*/ 741 w 4327"/>
              <a:gd name="T37" fmla="*/ 4448 h 5461"/>
              <a:gd name="T38" fmla="*/ 651 w 4327"/>
              <a:gd name="T39" fmla="*/ 4531 h 5461"/>
              <a:gd name="T40" fmla="*/ 3223 w 4327"/>
              <a:gd name="T41" fmla="*/ 852 h 5461"/>
              <a:gd name="T42" fmla="*/ 3527 w 4327"/>
              <a:gd name="T43" fmla="*/ 882 h 5461"/>
              <a:gd name="T44" fmla="*/ 3447 w 4327"/>
              <a:gd name="T45" fmla="*/ 978 h 5461"/>
              <a:gd name="T46" fmla="*/ 3349 w 4327"/>
              <a:gd name="T47" fmla="*/ 1075 h 5461"/>
              <a:gd name="T48" fmla="*/ 3254 w 4327"/>
              <a:gd name="T49" fmla="*/ 1155 h 5461"/>
              <a:gd name="T50" fmla="*/ 3223 w 4327"/>
              <a:gd name="T51" fmla="*/ 852 h 5461"/>
              <a:gd name="T52" fmla="*/ 438 w 4327"/>
              <a:gd name="T53" fmla="*/ 606 h 5461"/>
              <a:gd name="T54" fmla="*/ 296 w 4327"/>
              <a:gd name="T55" fmla="*/ 623 h 5461"/>
              <a:gd name="T56" fmla="*/ 623 w 4327"/>
              <a:gd name="T57" fmla="*/ 295 h 5461"/>
              <a:gd name="T58" fmla="*/ 607 w 4327"/>
              <a:gd name="T59" fmla="*/ 438 h 5461"/>
              <a:gd name="T60" fmla="*/ 519 w 4327"/>
              <a:gd name="T61" fmla="*/ 518 h 5461"/>
              <a:gd name="T62" fmla="*/ 1629 w 4327"/>
              <a:gd name="T63" fmla="*/ 2140 h 5461"/>
              <a:gd name="T64" fmla="*/ 1991 w 4327"/>
              <a:gd name="T65" fmla="*/ 2176 h 5461"/>
              <a:gd name="T66" fmla="*/ 1896 w 4327"/>
              <a:gd name="T67" fmla="*/ 2290 h 5461"/>
              <a:gd name="T68" fmla="*/ 1779 w 4327"/>
              <a:gd name="T69" fmla="*/ 2407 h 5461"/>
              <a:gd name="T70" fmla="*/ 1665 w 4327"/>
              <a:gd name="T71" fmla="*/ 2502 h 5461"/>
              <a:gd name="T72" fmla="*/ 1629 w 4327"/>
              <a:gd name="T73" fmla="*/ 2140 h 5461"/>
              <a:gd name="T74" fmla="*/ 3437 w 4327"/>
              <a:gd name="T75" fmla="*/ 3589 h 5461"/>
              <a:gd name="T76" fmla="*/ 3413 w 4327"/>
              <a:gd name="T77" fmla="*/ 3349 h 5461"/>
              <a:gd name="T78" fmla="*/ 3653 w 4327"/>
              <a:gd name="T79" fmla="*/ 3373 h 5461"/>
              <a:gd name="T80" fmla="*/ 3590 w 4327"/>
              <a:gd name="T81" fmla="*/ 3449 h 5461"/>
              <a:gd name="T82" fmla="*/ 3513 w 4327"/>
              <a:gd name="T83" fmla="*/ 352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27" h="5461">
                <a:moveTo>
                  <a:pt x="3395" y="3218"/>
                </a:moveTo>
                <a:lnTo>
                  <a:pt x="2824" y="2848"/>
                </a:lnTo>
                <a:cubicBezTo>
                  <a:pt x="2897" y="2639"/>
                  <a:pt x="2881" y="2405"/>
                  <a:pt x="2775" y="2207"/>
                </a:cubicBezTo>
                <a:lnTo>
                  <a:pt x="3243" y="1789"/>
                </a:lnTo>
                <a:cubicBezTo>
                  <a:pt x="3500" y="1950"/>
                  <a:pt x="3843" y="1918"/>
                  <a:pt x="4066" y="1695"/>
                </a:cubicBezTo>
                <a:cubicBezTo>
                  <a:pt x="4327" y="1434"/>
                  <a:pt x="4327" y="1012"/>
                  <a:pt x="4066" y="752"/>
                </a:cubicBezTo>
                <a:cubicBezTo>
                  <a:pt x="3806" y="492"/>
                  <a:pt x="3384" y="492"/>
                  <a:pt x="3124" y="752"/>
                </a:cubicBezTo>
                <a:cubicBezTo>
                  <a:pt x="2919" y="957"/>
                  <a:pt x="2875" y="1262"/>
                  <a:pt x="2993" y="1510"/>
                </a:cubicBezTo>
                <a:lnTo>
                  <a:pt x="2525" y="1929"/>
                </a:lnTo>
                <a:cubicBezTo>
                  <a:pt x="2301" y="1773"/>
                  <a:pt x="2015" y="1746"/>
                  <a:pt x="1769" y="1847"/>
                </a:cubicBezTo>
                <a:lnTo>
                  <a:pt x="1229" y="1104"/>
                </a:lnTo>
                <a:cubicBezTo>
                  <a:pt x="1423" y="850"/>
                  <a:pt x="1404" y="485"/>
                  <a:pt x="1171" y="253"/>
                </a:cubicBezTo>
                <a:cubicBezTo>
                  <a:pt x="918" y="0"/>
                  <a:pt x="507" y="0"/>
                  <a:pt x="254" y="253"/>
                </a:cubicBezTo>
                <a:cubicBezTo>
                  <a:pt x="0" y="506"/>
                  <a:pt x="0" y="917"/>
                  <a:pt x="254" y="1171"/>
                </a:cubicBezTo>
                <a:cubicBezTo>
                  <a:pt x="436" y="1353"/>
                  <a:pt x="699" y="1404"/>
                  <a:pt x="926" y="1325"/>
                </a:cubicBezTo>
                <a:lnTo>
                  <a:pt x="1467" y="2068"/>
                </a:lnTo>
                <a:cubicBezTo>
                  <a:pt x="1200" y="2381"/>
                  <a:pt x="1214" y="2851"/>
                  <a:pt x="1510" y="3147"/>
                </a:cubicBezTo>
                <a:cubicBezTo>
                  <a:pt x="1515" y="3152"/>
                  <a:pt x="1521" y="3158"/>
                  <a:pt x="1527" y="3163"/>
                </a:cubicBezTo>
                <a:lnTo>
                  <a:pt x="1004" y="4081"/>
                </a:lnTo>
                <a:cubicBezTo>
                  <a:pt x="786" y="4030"/>
                  <a:pt x="548" y="4089"/>
                  <a:pt x="379" y="4258"/>
                </a:cubicBezTo>
                <a:cubicBezTo>
                  <a:pt x="118" y="4519"/>
                  <a:pt x="118" y="4941"/>
                  <a:pt x="379" y="5201"/>
                </a:cubicBezTo>
                <a:cubicBezTo>
                  <a:pt x="639" y="5461"/>
                  <a:pt x="1061" y="5461"/>
                  <a:pt x="1321" y="5201"/>
                </a:cubicBezTo>
                <a:cubicBezTo>
                  <a:pt x="1579" y="4944"/>
                  <a:pt x="1581" y="4528"/>
                  <a:pt x="1329" y="4267"/>
                </a:cubicBezTo>
                <a:lnTo>
                  <a:pt x="1852" y="3349"/>
                </a:lnTo>
                <a:cubicBezTo>
                  <a:pt x="2115" y="3424"/>
                  <a:pt x="2409" y="3362"/>
                  <a:pt x="2620" y="3161"/>
                </a:cubicBezTo>
                <a:lnTo>
                  <a:pt x="3191" y="3532"/>
                </a:lnTo>
                <a:cubicBezTo>
                  <a:pt x="3155" y="3701"/>
                  <a:pt x="3202" y="3885"/>
                  <a:pt x="3334" y="4017"/>
                </a:cubicBezTo>
                <a:cubicBezTo>
                  <a:pt x="3540" y="4223"/>
                  <a:pt x="3874" y="4223"/>
                  <a:pt x="4081" y="4017"/>
                </a:cubicBezTo>
                <a:cubicBezTo>
                  <a:pt x="4287" y="3811"/>
                  <a:pt x="4287" y="3476"/>
                  <a:pt x="4081" y="3270"/>
                </a:cubicBezTo>
                <a:cubicBezTo>
                  <a:pt x="3894" y="3083"/>
                  <a:pt x="3601" y="3066"/>
                  <a:pt x="3395" y="3218"/>
                </a:cubicBezTo>
                <a:close/>
                <a:moveTo>
                  <a:pt x="604" y="4582"/>
                </a:moveTo>
                <a:cubicBezTo>
                  <a:pt x="592" y="4596"/>
                  <a:pt x="580" y="4610"/>
                  <a:pt x="568" y="4621"/>
                </a:cubicBezTo>
                <a:cubicBezTo>
                  <a:pt x="553" y="4636"/>
                  <a:pt x="534" y="4654"/>
                  <a:pt x="509" y="4661"/>
                </a:cubicBezTo>
                <a:cubicBezTo>
                  <a:pt x="478" y="4671"/>
                  <a:pt x="446" y="4663"/>
                  <a:pt x="422" y="4638"/>
                </a:cubicBezTo>
                <a:cubicBezTo>
                  <a:pt x="358" y="4575"/>
                  <a:pt x="382" y="4454"/>
                  <a:pt x="478" y="4358"/>
                </a:cubicBezTo>
                <a:cubicBezTo>
                  <a:pt x="574" y="4262"/>
                  <a:pt x="695" y="4238"/>
                  <a:pt x="758" y="4302"/>
                </a:cubicBezTo>
                <a:cubicBezTo>
                  <a:pt x="783" y="4326"/>
                  <a:pt x="791" y="4358"/>
                  <a:pt x="781" y="4389"/>
                </a:cubicBezTo>
                <a:cubicBezTo>
                  <a:pt x="774" y="4414"/>
                  <a:pt x="756" y="4434"/>
                  <a:pt x="741" y="4448"/>
                </a:cubicBezTo>
                <a:cubicBezTo>
                  <a:pt x="730" y="4460"/>
                  <a:pt x="716" y="4472"/>
                  <a:pt x="702" y="4484"/>
                </a:cubicBezTo>
                <a:cubicBezTo>
                  <a:pt x="685" y="4499"/>
                  <a:pt x="668" y="4514"/>
                  <a:pt x="651" y="4531"/>
                </a:cubicBezTo>
                <a:cubicBezTo>
                  <a:pt x="634" y="4548"/>
                  <a:pt x="619" y="4565"/>
                  <a:pt x="604" y="4582"/>
                </a:cubicBezTo>
                <a:close/>
                <a:moveTo>
                  <a:pt x="3223" y="852"/>
                </a:moveTo>
                <a:cubicBezTo>
                  <a:pt x="3319" y="756"/>
                  <a:pt x="3440" y="732"/>
                  <a:pt x="3503" y="795"/>
                </a:cubicBezTo>
                <a:cubicBezTo>
                  <a:pt x="3528" y="820"/>
                  <a:pt x="3536" y="851"/>
                  <a:pt x="3527" y="882"/>
                </a:cubicBezTo>
                <a:cubicBezTo>
                  <a:pt x="3519" y="907"/>
                  <a:pt x="3501" y="927"/>
                  <a:pt x="3487" y="942"/>
                </a:cubicBezTo>
                <a:cubicBezTo>
                  <a:pt x="3475" y="953"/>
                  <a:pt x="3461" y="965"/>
                  <a:pt x="3447" y="978"/>
                </a:cubicBezTo>
                <a:cubicBezTo>
                  <a:pt x="3430" y="993"/>
                  <a:pt x="3413" y="1008"/>
                  <a:pt x="3396" y="1025"/>
                </a:cubicBezTo>
                <a:cubicBezTo>
                  <a:pt x="3379" y="1042"/>
                  <a:pt x="3364" y="1059"/>
                  <a:pt x="3349" y="1075"/>
                </a:cubicBezTo>
                <a:cubicBezTo>
                  <a:pt x="3337" y="1090"/>
                  <a:pt x="3325" y="1103"/>
                  <a:pt x="3313" y="1115"/>
                </a:cubicBezTo>
                <a:cubicBezTo>
                  <a:pt x="3299" y="1130"/>
                  <a:pt x="3279" y="1147"/>
                  <a:pt x="3254" y="1155"/>
                </a:cubicBezTo>
                <a:cubicBezTo>
                  <a:pt x="3223" y="1165"/>
                  <a:pt x="3191" y="1156"/>
                  <a:pt x="3167" y="1132"/>
                </a:cubicBezTo>
                <a:cubicBezTo>
                  <a:pt x="3103" y="1068"/>
                  <a:pt x="3128" y="948"/>
                  <a:pt x="3223" y="852"/>
                </a:cubicBezTo>
                <a:close/>
                <a:moveTo>
                  <a:pt x="474" y="568"/>
                </a:moveTo>
                <a:cubicBezTo>
                  <a:pt x="461" y="582"/>
                  <a:pt x="450" y="595"/>
                  <a:pt x="438" y="606"/>
                </a:cubicBezTo>
                <a:cubicBezTo>
                  <a:pt x="424" y="620"/>
                  <a:pt x="405" y="638"/>
                  <a:pt x="381" y="645"/>
                </a:cubicBezTo>
                <a:cubicBezTo>
                  <a:pt x="350" y="655"/>
                  <a:pt x="319" y="646"/>
                  <a:pt x="296" y="623"/>
                </a:cubicBezTo>
                <a:cubicBezTo>
                  <a:pt x="234" y="561"/>
                  <a:pt x="258" y="444"/>
                  <a:pt x="351" y="350"/>
                </a:cubicBezTo>
                <a:cubicBezTo>
                  <a:pt x="444" y="257"/>
                  <a:pt x="561" y="233"/>
                  <a:pt x="623" y="295"/>
                </a:cubicBezTo>
                <a:cubicBezTo>
                  <a:pt x="647" y="319"/>
                  <a:pt x="655" y="350"/>
                  <a:pt x="646" y="380"/>
                </a:cubicBezTo>
                <a:cubicBezTo>
                  <a:pt x="638" y="404"/>
                  <a:pt x="621" y="423"/>
                  <a:pt x="607" y="438"/>
                </a:cubicBezTo>
                <a:cubicBezTo>
                  <a:pt x="596" y="449"/>
                  <a:pt x="582" y="461"/>
                  <a:pt x="568" y="473"/>
                </a:cubicBezTo>
                <a:cubicBezTo>
                  <a:pt x="552" y="487"/>
                  <a:pt x="536" y="502"/>
                  <a:pt x="519" y="518"/>
                </a:cubicBezTo>
                <a:cubicBezTo>
                  <a:pt x="503" y="535"/>
                  <a:pt x="488" y="552"/>
                  <a:pt x="474" y="568"/>
                </a:cubicBezTo>
                <a:close/>
                <a:moveTo>
                  <a:pt x="1629" y="2140"/>
                </a:moveTo>
                <a:cubicBezTo>
                  <a:pt x="1743" y="2025"/>
                  <a:pt x="1887" y="1996"/>
                  <a:pt x="1963" y="2072"/>
                </a:cubicBezTo>
                <a:cubicBezTo>
                  <a:pt x="1992" y="2101"/>
                  <a:pt x="2002" y="2139"/>
                  <a:pt x="1991" y="2176"/>
                </a:cubicBezTo>
                <a:cubicBezTo>
                  <a:pt x="1982" y="2206"/>
                  <a:pt x="1961" y="2230"/>
                  <a:pt x="1943" y="2247"/>
                </a:cubicBezTo>
                <a:cubicBezTo>
                  <a:pt x="1929" y="2261"/>
                  <a:pt x="1913" y="2275"/>
                  <a:pt x="1896" y="2290"/>
                </a:cubicBezTo>
                <a:cubicBezTo>
                  <a:pt x="1876" y="2308"/>
                  <a:pt x="1855" y="2326"/>
                  <a:pt x="1835" y="2346"/>
                </a:cubicBezTo>
                <a:cubicBezTo>
                  <a:pt x="1815" y="2366"/>
                  <a:pt x="1797" y="2387"/>
                  <a:pt x="1779" y="2407"/>
                </a:cubicBezTo>
                <a:cubicBezTo>
                  <a:pt x="1764" y="2424"/>
                  <a:pt x="1750" y="2440"/>
                  <a:pt x="1736" y="2454"/>
                </a:cubicBezTo>
                <a:cubicBezTo>
                  <a:pt x="1719" y="2472"/>
                  <a:pt x="1695" y="2493"/>
                  <a:pt x="1665" y="2502"/>
                </a:cubicBezTo>
                <a:cubicBezTo>
                  <a:pt x="1628" y="2513"/>
                  <a:pt x="1590" y="2503"/>
                  <a:pt x="1561" y="2474"/>
                </a:cubicBezTo>
                <a:cubicBezTo>
                  <a:pt x="1485" y="2398"/>
                  <a:pt x="1514" y="2254"/>
                  <a:pt x="1629" y="2140"/>
                </a:cubicBezTo>
                <a:close/>
                <a:moveTo>
                  <a:pt x="3484" y="3558"/>
                </a:moveTo>
                <a:cubicBezTo>
                  <a:pt x="3473" y="3569"/>
                  <a:pt x="3457" y="3583"/>
                  <a:pt x="3437" y="3589"/>
                </a:cubicBezTo>
                <a:cubicBezTo>
                  <a:pt x="3413" y="3597"/>
                  <a:pt x="3387" y="3590"/>
                  <a:pt x="3368" y="3571"/>
                </a:cubicBezTo>
                <a:cubicBezTo>
                  <a:pt x="3318" y="3521"/>
                  <a:pt x="3337" y="3425"/>
                  <a:pt x="3413" y="3349"/>
                </a:cubicBezTo>
                <a:cubicBezTo>
                  <a:pt x="3489" y="3273"/>
                  <a:pt x="3584" y="3254"/>
                  <a:pt x="3635" y="3304"/>
                </a:cubicBezTo>
                <a:cubicBezTo>
                  <a:pt x="3654" y="3324"/>
                  <a:pt x="3661" y="3349"/>
                  <a:pt x="3653" y="3373"/>
                </a:cubicBezTo>
                <a:cubicBezTo>
                  <a:pt x="3647" y="3393"/>
                  <a:pt x="3633" y="3409"/>
                  <a:pt x="3621" y="3420"/>
                </a:cubicBezTo>
                <a:cubicBezTo>
                  <a:pt x="3612" y="3430"/>
                  <a:pt x="3601" y="3439"/>
                  <a:pt x="3590" y="3449"/>
                </a:cubicBezTo>
                <a:cubicBezTo>
                  <a:pt x="3577" y="3461"/>
                  <a:pt x="3563" y="3473"/>
                  <a:pt x="3550" y="3486"/>
                </a:cubicBezTo>
                <a:cubicBezTo>
                  <a:pt x="3536" y="3500"/>
                  <a:pt x="3524" y="3513"/>
                  <a:pt x="3513" y="3526"/>
                </a:cubicBezTo>
                <a:cubicBezTo>
                  <a:pt x="3503" y="3538"/>
                  <a:pt x="3493" y="3548"/>
                  <a:pt x="3484" y="3558"/>
                </a:cubicBezTo>
                <a:close/>
              </a:path>
            </a:pathLst>
          </a:custGeom>
          <a:solidFill>
            <a:schemeClr val="bg1"/>
          </a:solidFill>
          <a:ln>
            <a:noFill/>
          </a:ln>
        </p:spPr>
      </p:sp>
    </p:spTree>
    <p:extLst>
      <p:ext uri="{BB962C8B-B14F-4D97-AF65-F5344CB8AC3E}">
        <p14:creationId xmlns:p14="http://schemas.microsoft.com/office/powerpoint/2010/main" val="3206429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30">
            <a:extLst>
              <a:ext uri="{FF2B5EF4-FFF2-40B4-BE49-F238E27FC236}">
                <a16:creationId xmlns:a16="http://schemas.microsoft.com/office/drawing/2014/main" id="{5FCC911F-0EEE-48FB-867B-E5513C153DE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4" name="椭圆 3">
            <a:extLst>
              <a:ext uri="{FF2B5EF4-FFF2-40B4-BE49-F238E27FC236}">
                <a16:creationId xmlns:a16="http://schemas.microsoft.com/office/drawing/2014/main" id="{43084AA4-1665-4075-9453-FFC57122D706}"/>
              </a:ext>
            </a:extLst>
          </p:cNvPr>
          <p:cNvSpPr/>
          <p:nvPr/>
        </p:nvSpPr>
        <p:spPr>
          <a:xfrm rot="18900000">
            <a:off x="4473331" y="2209512"/>
            <a:ext cx="3253878" cy="3253876"/>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5" name="椭圆 4">
            <a:extLst>
              <a:ext uri="{FF2B5EF4-FFF2-40B4-BE49-F238E27FC236}">
                <a16:creationId xmlns:a16="http://schemas.microsoft.com/office/drawing/2014/main" id="{DAB9F64B-C1D8-4AB2-8F42-0AC1F6DDD616}"/>
              </a:ext>
            </a:extLst>
          </p:cNvPr>
          <p:cNvSpPr/>
          <p:nvPr/>
        </p:nvSpPr>
        <p:spPr>
          <a:xfrm rot="18900000">
            <a:off x="5180518" y="2916699"/>
            <a:ext cx="1839504" cy="183950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6" name="等腰三角形 5">
            <a:extLst>
              <a:ext uri="{FF2B5EF4-FFF2-40B4-BE49-F238E27FC236}">
                <a16:creationId xmlns:a16="http://schemas.microsoft.com/office/drawing/2014/main" id="{5F8ED1D3-0FC4-4B95-9741-D0F1EE2E4902}"/>
              </a:ext>
            </a:extLst>
          </p:cNvPr>
          <p:cNvSpPr/>
          <p:nvPr/>
        </p:nvSpPr>
        <p:spPr>
          <a:xfrm rot="18900000">
            <a:off x="5290484" y="3051191"/>
            <a:ext cx="318847" cy="26979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7" name="等腰三角形 6">
            <a:extLst>
              <a:ext uri="{FF2B5EF4-FFF2-40B4-BE49-F238E27FC236}">
                <a16:creationId xmlns:a16="http://schemas.microsoft.com/office/drawing/2014/main" id="{D516840B-933D-4EC0-A4B9-4DFBCEBAB5C0}"/>
              </a:ext>
            </a:extLst>
          </p:cNvPr>
          <p:cNvSpPr/>
          <p:nvPr/>
        </p:nvSpPr>
        <p:spPr>
          <a:xfrm rot="18900000" flipV="1">
            <a:off x="6591208" y="4351916"/>
            <a:ext cx="318847" cy="26979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微软雅黑" panose="020B0503020204020204" pitchFamily="34" charset="-122"/>
            </a:endParaRPr>
          </a:p>
        </p:txBody>
      </p:sp>
      <p:sp>
        <p:nvSpPr>
          <p:cNvPr id="8" name="等腰三角形 7">
            <a:extLst>
              <a:ext uri="{FF2B5EF4-FFF2-40B4-BE49-F238E27FC236}">
                <a16:creationId xmlns:a16="http://schemas.microsoft.com/office/drawing/2014/main" id="{1B56691D-8A67-4135-8C4E-6DBCF8C9C331}"/>
              </a:ext>
            </a:extLst>
          </p:cNvPr>
          <p:cNvSpPr/>
          <p:nvPr/>
        </p:nvSpPr>
        <p:spPr>
          <a:xfrm rot="17100000">
            <a:off x="6568591" y="3073808"/>
            <a:ext cx="318847" cy="26979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9" name="等腰三角形 8">
            <a:extLst>
              <a:ext uri="{FF2B5EF4-FFF2-40B4-BE49-F238E27FC236}">
                <a16:creationId xmlns:a16="http://schemas.microsoft.com/office/drawing/2014/main" id="{728F6FED-E56D-4570-80ED-9D39326BEFA7}"/>
              </a:ext>
            </a:extLst>
          </p:cNvPr>
          <p:cNvSpPr/>
          <p:nvPr/>
        </p:nvSpPr>
        <p:spPr>
          <a:xfrm rot="20700000" flipH="1">
            <a:off x="5332396" y="4310001"/>
            <a:ext cx="318847" cy="26979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微软雅黑" panose="020B0503020204020204" pitchFamily="34" charset="-122"/>
            </a:endParaRPr>
          </a:p>
        </p:txBody>
      </p:sp>
      <p:sp>
        <p:nvSpPr>
          <p:cNvPr id="10" name="椭圆 9">
            <a:extLst>
              <a:ext uri="{FF2B5EF4-FFF2-40B4-BE49-F238E27FC236}">
                <a16:creationId xmlns:a16="http://schemas.microsoft.com/office/drawing/2014/main" id="{A1006715-E6A9-4E4F-B490-1F124F5B96D0}"/>
              </a:ext>
            </a:extLst>
          </p:cNvPr>
          <p:cNvSpPr/>
          <p:nvPr/>
        </p:nvSpPr>
        <p:spPr>
          <a:xfrm rot="18900000">
            <a:off x="4595533" y="2331903"/>
            <a:ext cx="708256" cy="708255"/>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1" name="椭圆 10">
            <a:extLst>
              <a:ext uri="{FF2B5EF4-FFF2-40B4-BE49-F238E27FC236}">
                <a16:creationId xmlns:a16="http://schemas.microsoft.com/office/drawing/2014/main" id="{69CAB668-7BED-4CAE-B180-535A69486EEC}"/>
              </a:ext>
            </a:extLst>
          </p:cNvPr>
          <p:cNvSpPr/>
          <p:nvPr/>
        </p:nvSpPr>
        <p:spPr>
          <a:xfrm rot="18900000">
            <a:off x="6896183" y="2332280"/>
            <a:ext cx="708256" cy="708255"/>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2" name="椭圆 11">
            <a:extLst>
              <a:ext uri="{FF2B5EF4-FFF2-40B4-BE49-F238E27FC236}">
                <a16:creationId xmlns:a16="http://schemas.microsoft.com/office/drawing/2014/main" id="{30B24F1E-2F71-488D-A37B-6B190F17D7F0}"/>
              </a:ext>
            </a:extLst>
          </p:cNvPr>
          <p:cNvSpPr/>
          <p:nvPr/>
        </p:nvSpPr>
        <p:spPr>
          <a:xfrm rot="18900000">
            <a:off x="4595533" y="4633119"/>
            <a:ext cx="708256" cy="708255"/>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3" name="椭圆 12">
            <a:extLst>
              <a:ext uri="{FF2B5EF4-FFF2-40B4-BE49-F238E27FC236}">
                <a16:creationId xmlns:a16="http://schemas.microsoft.com/office/drawing/2014/main" id="{54E894D5-DAA5-4CE0-91A9-9ED079B5A404}"/>
              </a:ext>
            </a:extLst>
          </p:cNvPr>
          <p:cNvSpPr/>
          <p:nvPr/>
        </p:nvSpPr>
        <p:spPr>
          <a:xfrm rot="18900000">
            <a:off x="6896561" y="4632742"/>
            <a:ext cx="708256" cy="708255"/>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ndParaRPr>
          </a:p>
        </p:txBody>
      </p:sp>
      <p:sp>
        <p:nvSpPr>
          <p:cNvPr id="14" name="bitcoin-coin_37011">
            <a:extLst>
              <a:ext uri="{FF2B5EF4-FFF2-40B4-BE49-F238E27FC236}">
                <a16:creationId xmlns:a16="http://schemas.microsoft.com/office/drawing/2014/main" id="{3BC52992-AA83-4968-9C1E-BD2748949055}"/>
              </a:ext>
            </a:extLst>
          </p:cNvPr>
          <p:cNvSpPr>
            <a:spLocks noChangeAspect="1"/>
          </p:cNvSpPr>
          <p:nvPr/>
        </p:nvSpPr>
        <p:spPr bwMode="auto">
          <a:xfrm>
            <a:off x="4741746" y="2478430"/>
            <a:ext cx="415830" cy="415201"/>
          </a:xfrm>
          <a:custGeom>
            <a:avLst/>
            <a:gdLst>
              <a:gd name="T0" fmla="*/ 44 w 533"/>
              <a:gd name="T1" fmla="*/ 267 h 533"/>
              <a:gd name="T2" fmla="*/ 68 w 533"/>
              <a:gd name="T3" fmla="*/ 203 h 533"/>
              <a:gd name="T4" fmla="*/ 331 w 533"/>
              <a:gd name="T5" fmla="*/ 465 h 533"/>
              <a:gd name="T6" fmla="*/ 267 w 533"/>
              <a:gd name="T7" fmla="*/ 489 h 533"/>
              <a:gd name="T8" fmla="*/ 340 w 533"/>
              <a:gd name="T9" fmla="*/ 470 h 533"/>
              <a:gd name="T10" fmla="*/ 60 w 533"/>
              <a:gd name="T11" fmla="*/ 327 h 533"/>
              <a:gd name="T12" fmla="*/ 93 w 533"/>
              <a:gd name="T13" fmla="*/ 400 h 533"/>
              <a:gd name="T14" fmla="*/ 68 w 533"/>
              <a:gd name="T15" fmla="*/ 332 h 533"/>
              <a:gd name="T16" fmla="*/ 393 w 533"/>
              <a:gd name="T17" fmla="*/ 99 h 533"/>
              <a:gd name="T18" fmla="*/ 335 w 533"/>
              <a:gd name="T19" fmla="*/ 55 h 533"/>
              <a:gd name="T20" fmla="*/ 92 w 533"/>
              <a:gd name="T21" fmla="*/ 147 h 533"/>
              <a:gd name="T22" fmla="*/ 145 w 533"/>
              <a:gd name="T23" fmla="*/ 89 h 533"/>
              <a:gd name="T24" fmla="*/ 88 w 533"/>
              <a:gd name="T25" fmla="*/ 146 h 533"/>
              <a:gd name="T26" fmla="*/ 202 w 533"/>
              <a:gd name="T27" fmla="*/ 68 h 533"/>
              <a:gd name="T28" fmla="*/ 266 w 533"/>
              <a:gd name="T29" fmla="*/ 45 h 533"/>
              <a:gd name="T30" fmla="*/ 193 w 533"/>
              <a:gd name="T31" fmla="*/ 64 h 533"/>
              <a:gd name="T32" fmla="*/ 144 w 533"/>
              <a:gd name="T33" fmla="*/ 436 h 533"/>
              <a:gd name="T34" fmla="*/ 198 w 533"/>
              <a:gd name="T35" fmla="*/ 478 h 533"/>
              <a:gd name="T36" fmla="*/ 202 w 533"/>
              <a:gd name="T37" fmla="*/ 465 h 533"/>
              <a:gd name="T38" fmla="*/ 388 w 533"/>
              <a:gd name="T39" fmla="*/ 445 h 533"/>
              <a:gd name="T40" fmla="*/ 446 w 533"/>
              <a:gd name="T41" fmla="*/ 397 h 533"/>
              <a:gd name="T42" fmla="*/ 482 w 533"/>
              <a:gd name="T43" fmla="*/ 260 h 533"/>
              <a:gd name="T44" fmla="*/ 470 w 533"/>
              <a:gd name="T45" fmla="*/ 340 h 533"/>
              <a:gd name="T46" fmla="*/ 489 w 533"/>
              <a:gd name="T47" fmla="*/ 267 h 533"/>
              <a:gd name="T48" fmla="*/ 465 w 533"/>
              <a:gd name="T49" fmla="*/ 201 h 533"/>
              <a:gd name="T50" fmla="*/ 478 w 533"/>
              <a:gd name="T51" fmla="*/ 197 h 533"/>
              <a:gd name="T52" fmla="*/ 435 w 533"/>
              <a:gd name="T53" fmla="*/ 143 h 533"/>
              <a:gd name="T54" fmla="*/ 267 w 533"/>
              <a:gd name="T55" fmla="*/ 533 h 533"/>
              <a:gd name="T56" fmla="*/ 533 w 533"/>
              <a:gd name="T57" fmla="*/ 267 h 533"/>
              <a:gd name="T58" fmla="*/ 27 w 533"/>
              <a:gd name="T59" fmla="*/ 267 h 533"/>
              <a:gd name="T60" fmla="*/ 289 w 533"/>
              <a:gd name="T61" fmla="*/ 278 h 533"/>
              <a:gd name="T62" fmla="*/ 248 w 533"/>
              <a:gd name="T63" fmla="*/ 310 h 533"/>
              <a:gd name="T64" fmla="*/ 258 w 533"/>
              <a:gd name="T65" fmla="*/ 321 h 533"/>
              <a:gd name="T66" fmla="*/ 298 w 533"/>
              <a:gd name="T67" fmla="*/ 312 h 533"/>
              <a:gd name="T68" fmla="*/ 289 w 533"/>
              <a:gd name="T69" fmla="*/ 278 h 533"/>
              <a:gd name="T70" fmla="*/ 74 w 533"/>
              <a:gd name="T71" fmla="*/ 267 h 533"/>
              <a:gd name="T72" fmla="*/ 344 w 533"/>
              <a:gd name="T73" fmla="*/ 301 h 533"/>
              <a:gd name="T74" fmla="*/ 308 w 533"/>
              <a:gd name="T75" fmla="*/ 262 h 533"/>
              <a:gd name="T76" fmla="*/ 338 w 533"/>
              <a:gd name="T77" fmla="*/ 225 h 533"/>
              <a:gd name="T78" fmla="*/ 303 w 533"/>
              <a:gd name="T79" fmla="*/ 188 h 533"/>
              <a:gd name="T80" fmla="*/ 275 w 533"/>
              <a:gd name="T81" fmla="*/ 186 h 533"/>
              <a:gd name="T82" fmla="*/ 231 w 533"/>
              <a:gd name="T83" fmla="*/ 160 h 533"/>
              <a:gd name="T84" fmla="*/ 189 w 533"/>
              <a:gd name="T85" fmla="*/ 208 h 533"/>
              <a:gd name="T86" fmla="*/ 207 w 533"/>
              <a:gd name="T87" fmla="*/ 213 h 533"/>
              <a:gd name="T88" fmla="*/ 207 w 533"/>
              <a:gd name="T89" fmla="*/ 321 h 533"/>
              <a:gd name="T90" fmla="*/ 189 w 533"/>
              <a:gd name="T91" fmla="*/ 325 h 533"/>
              <a:gd name="T92" fmla="*/ 231 w 533"/>
              <a:gd name="T93" fmla="*/ 374 h 533"/>
              <a:gd name="T94" fmla="*/ 273 w 533"/>
              <a:gd name="T95" fmla="*/ 347 h 533"/>
              <a:gd name="T96" fmla="*/ 303 w 533"/>
              <a:gd name="T97" fmla="*/ 374 h 533"/>
              <a:gd name="T98" fmla="*/ 337 w 533"/>
              <a:gd name="T99" fmla="*/ 325 h 533"/>
              <a:gd name="T100" fmla="*/ 296 w 533"/>
              <a:gd name="T101" fmla="*/ 242 h 533"/>
              <a:gd name="T102" fmla="*/ 287 w 533"/>
              <a:gd name="T103" fmla="*/ 214 h 533"/>
              <a:gd name="T104" fmla="*/ 248 w 533"/>
              <a:gd name="T105" fmla="*/ 25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533">
                <a:moveTo>
                  <a:pt x="51" y="274"/>
                </a:moveTo>
                <a:cubicBezTo>
                  <a:pt x="47" y="274"/>
                  <a:pt x="44" y="271"/>
                  <a:pt x="44" y="267"/>
                </a:cubicBezTo>
                <a:lnTo>
                  <a:pt x="44" y="267"/>
                </a:lnTo>
                <a:cubicBezTo>
                  <a:pt x="44" y="243"/>
                  <a:pt x="48" y="220"/>
                  <a:pt x="55" y="198"/>
                </a:cubicBezTo>
                <a:cubicBezTo>
                  <a:pt x="56" y="195"/>
                  <a:pt x="60" y="193"/>
                  <a:pt x="64" y="194"/>
                </a:cubicBezTo>
                <a:cubicBezTo>
                  <a:pt x="67" y="195"/>
                  <a:pt x="69" y="199"/>
                  <a:pt x="68" y="203"/>
                </a:cubicBezTo>
                <a:cubicBezTo>
                  <a:pt x="61" y="223"/>
                  <a:pt x="58" y="245"/>
                  <a:pt x="58" y="267"/>
                </a:cubicBezTo>
                <a:cubicBezTo>
                  <a:pt x="58" y="270"/>
                  <a:pt x="55" y="274"/>
                  <a:pt x="51" y="274"/>
                </a:cubicBezTo>
                <a:close/>
                <a:moveTo>
                  <a:pt x="331" y="465"/>
                </a:moveTo>
                <a:cubicBezTo>
                  <a:pt x="311" y="472"/>
                  <a:pt x="289" y="475"/>
                  <a:pt x="267" y="476"/>
                </a:cubicBezTo>
                <a:cubicBezTo>
                  <a:pt x="263" y="476"/>
                  <a:pt x="260" y="479"/>
                  <a:pt x="260" y="482"/>
                </a:cubicBezTo>
                <a:cubicBezTo>
                  <a:pt x="260" y="486"/>
                  <a:pt x="263" y="489"/>
                  <a:pt x="267" y="489"/>
                </a:cubicBezTo>
                <a:lnTo>
                  <a:pt x="267" y="489"/>
                </a:lnTo>
                <a:cubicBezTo>
                  <a:pt x="290" y="489"/>
                  <a:pt x="313" y="485"/>
                  <a:pt x="336" y="478"/>
                </a:cubicBezTo>
                <a:cubicBezTo>
                  <a:pt x="339" y="477"/>
                  <a:pt x="341" y="473"/>
                  <a:pt x="340" y="470"/>
                </a:cubicBezTo>
                <a:cubicBezTo>
                  <a:pt x="339" y="466"/>
                  <a:pt x="335" y="464"/>
                  <a:pt x="331" y="465"/>
                </a:cubicBezTo>
                <a:close/>
                <a:moveTo>
                  <a:pt x="68" y="332"/>
                </a:moveTo>
                <a:cubicBezTo>
                  <a:pt x="67" y="328"/>
                  <a:pt x="63" y="326"/>
                  <a:pt x="60" y="327"/>
                </a:cubicBezTo>
                <a:cubicBezTo>
                  <a:pt x="56" y="328"/>
                  <a:pt x="54" y="332"/>
                  <a:pt x="55" y="336"/>
                </a:cubicBezTo>
                <a:cubicBezTo>
                  <a:pt x="63" y="358"/>
                  <a:pt x="73" y="379"/>
                  <a:pt x="87" y="398"/>
                </a:cubicBezTo>
                <a:cubicBezTo>
                  <a:pt x="88" y="399"/>
                  <a:pt x="90" y="400"/>
                  <a:pt x="93" y="400"/>
                </a:cubicBezTo>
                <a:cubicBezTo>
                  <a:pt x="94" y="400"/>
                  <a:pt x="95" y="400"/>
                  <a:pt x="96" y="399"/>
                </a:cubicBezTo>
                <a:cubicBezTo>
                  <a:pt x="99" y="397"/>
                  <a:pt x="100" y="393"/>
                  <a:pt x="98" y="390"/>
                </a:cubicBezTo>
                <a:cubicBezTo>
                  <a:pt x="85" y="372"/>
                  <a:pt x="75" y="352"/>
                  <a:pt x="68" y="332"/>
                </a:cubicBezTo>
                <a:close/>
                <a:moveTo>
                  <a:pt x="331" y="68"/>
                </a:moveTo>
                <a:cubicBezTo>
                  <a:pt x="351" y="74"/>
                  <a:pt x="371" y="84"/>
                  <a:pt x="389" y="97"/>
                </a:cubicBezTo>
                <a:cubicBezTo>
                  <a:pt x="390" y="98"/>
                  <a:pt x="391" y="99"/>
                  <a:pt x="393" y="99"/>
                </a:cubicBezTo>
                <a:cubicBezTo>
                  <a:pt x="395" y="99"/>
                  <a:pt x="397" y="98"/>
                  <a:pt x="398" y="96"/>
                </a:cubicBezTo>
                <a:cubicBezTo>
                  <a:pt x="400" y="93"/>
                  <a:pt x="400" y="89"/>
                  <a:pt x="397" y="86"/>
                </a:cubicBezTo>
                <a:cubicBezTo>
                  <a:pt x="378" y="73"/>
                  <a:pt x="357" y="62"/>
                  <a:pt x="335" y="55"/>
                </a:cubicBezTo>
                <a:cubicBezTo>
                  <a:pt x="331" y="54"/>
                  <a:pt x="327" y="56"/>
                  <a:pt x="326" y="59"/>
                </a:cubicBezTo>
                <a:cubicBezTo>
                  <a:pt x="325" y="63"/>
                  <a:pt x="327" y="67"/>
                  <a:pt x="331" y="68"/>
                </a:cubicBezTo>
                <a:close/>
                <a:moveTo>
                  <a:pt x="92" y="147"/>
                </a:moveTo>
                <a:cubicBezTo>
                  <a:pt x="94" y="147"/>
                  <a:pt x="96" y="146"/>
                  <a:pt x="97" y="144"/>
                </a:cubicBezTo>
                <a:cubicBezTo>
                  <a:pt x="110" y="127"/>
                  <a:pt x="126" y="111"/>
                  <a:pt x="143" y="98"/>
                </a:cubicBezTo>
                <a:cubicBezTo>
                  <a:pt x="146" y="96"/>
                  <a:pt x="147" y="92"/>
                  <a:pt x="145" y="89"/>
                </a:cubicBezTo>
                <a:cubicBezTo>
                  <a:pt x="143" y="86"/>
                  <a:pt x="139" y="85"/>
                  <a:pt x="136" y="87"/>
                </a:cubicBezTo>
                <a:cubicBezTo>
                  <a:pt x="117" y="101"/>
                  <a:pt x="100" y="118"/>
                  <a:pt x="87" y="136"/>
                </a:cubicBezTo>
                <a:cubicBezTo>
                  <a:pt x="84" y="139"/>
                  <a:pt x="85" y="144"/>
                  <a:pt x="88" y="146"/>
                </a:cubicBezTo>
                <a:cubicBezTo>
                  <a:pt x="89" y="147"/>
                  <a:pt x="91" y="147"/>
                  <a:pt x="92" y="147"/>
                </a:cubicBezTo>
                <a:close/>
                <a:moveTo>
                  <a:pt x="199" y="69"/>
                </a:moveTo>
                <a:cubicBezTo>
                  <a:pt x="200" y="69"/>
                  <a:pt x="201" y="68"/>
                  <a:pt x="202" y="68"/>
                </a:cubicBezTo>
                <a:cubicBezTo>
                  <a:pt x="222" y="61"/>
                  <a:pt x="244" y="58"/>
                  <a:pt x="266" y="58"/>
                </a:cubicBezTo>
                <a:cubicBezTo>
                  <a:pt x="270" y="58"/>
                  <a:pt x="273" y="55"/>
                  <a:pt x="273" y="51"/>
                </a:cubicBezTo>
                <a:cubicBezTo>
                  <a:pt x="273" y="47"/>
                  <a:pt x="270" y="45"/>
                  <a:pt x="266" y="45"/>
                </a:cubicBezTo>
                <a:lnTo>
                  <a:pt x="266" y="45"/>
                </a:lnTo>
                <a:cubicBezTo>
                  <a:pt x="243" y="45"/>
                  <a:pt x="220" y="48"/>
                  <a:pt x="197" y="56"/>
                </a:cubicBezTo>
                <a:cubicBezTo>
                  <a:pt x="194" y="57"/>
                  <a:pt x="192" y="60"/>
                  <a:pt x="193" y="64"/>
                </a:cubicBezTo>
                <a:cubicBezTo>
                  <a:pt x="194" y="67"/>
                  <a:pt x="197" y="69"/>
                  <a:pt x="199" y="69"/>
                </a:cubicBezTo>
                <a:close/>
                <a:moveTo>
                  <a:pt x="202" y="465"/>
                </a:moveTo>
                <a:cubicBezTo>
                  <a:pt x="182" y="459"/>
                  <a:pt x="162" y="449"/>
                  <a:pt x="144" y="436"/>
                </a:cubicBezTo>
                <a:cubicBezTo>
                  <a:pt x="141" y="434"/>
                  <a:pt x="137" y="434"/>
                  <a:pt x="135" y="437"/>
                </a:cubicBezTo>
                <a:cubicBezTo>
                  <a:pt x="133" y="440"/>
                  <a:pt x="133" y="444"/>
                  <a:pt x="136" y="447"/>
                </a:cubicBezTo>
                <a:cubicBezTo>
                  <a:pt x="155" y="460"/>
                  <a:pt x="176" y="471"/>
                  <a:pt x="198" y="478"/>
                </a:cubicBezTo>
                <a:cubicBezTo>
                  <a:pt x="199" y="478"/>
                  <a:pt x="200" y="478"/>
                  <a:pt x="200" y="478"/>
                </a:cubicBezTo>
                <a:cubicBezTo>
                  <a:pt x="203" y="478"/>
                  <a:pt x="206" y="477"/>
                  <a:pt x="207" y="474"/>
                </a:cubicBezTo>
                <a:cubicBezTo>
                  <a:pt x="208" y="470"/>
                  <a:pt x="206" y="467"/>
                  <a:pt x="202" y="465"/>
                </a:cubicBezTo>
                <a:close/>
                <a:moveTo>
                  <a:pt x="436" y="389"/>
                </a:moveTo>
                <a:cubicBezTo>
                  <a:pt x="423" y="407"/>
                  <a:pt x="407" y="423"/>
                  <a:pt x="390" y="436"/>
                </a:cubicBezTo>
                <a:cubicBezTo>
                  <a:pt x="387" y="438"/>
                  <a:pt x="386" y="442"/>
                  <a:pt x="388" y="445"/>
                </a:cubicBezTo>
                <a:cubicBezTo>
                  <a:pt x="389" y="447"/>
                  <a:pt x="391" y="448"/>
                  <a:pt x="393" y="448"/>
                </a:cubicBezTo>
                <a:cubicBezTo>
                  <a:pt x="395" y="448"/>
                  <a:pt x="396" y="447"/>
                  <a:pt x="397" y="446"/>
                </a:cubicBezTo>
                <a:cubicBezTo>
                  <a:pt x="416" y="433"/>
                  <a:pt x="433" y="416"/>
                  <a:pt x="446" y="397"/>
                </a:cubicBezTo>
                <a:cubicBezTo>
                  <a:pt x="449" y="394"/>
                  <a:pt x="448" y="390"/>
                  <a:pt x="445" y="388"/>
                </a:cubicBezTo>
                <a:cubicBezTo>
                  <a:pt x="442" y="386"/>
                  <a:pt x="438" y="386"/>
                  <a:pt x="436" y="389"/>
                </a:cubicBezTo>
                <a:close/>
                <a:moveTo>
                  <a:pt x="482" y="260"/>
                </a:moveTo>
                <a:cubicBezTo>
                  <a:pt x="478" y="260"/>
                  <a:pt x="476" y="263"/>
                  <a:pt x="476" y="267"/>
                </a:cubicBezTo>
                <a:cubicBezTo>
                  <a:pt x="476" y="289"/>
                  <a:pt x="472" y="310"/>
                  <a:pt x="465" y="331"/>
                </a:cubicBezTo>
                <a:cubicBezTo>
                  <a:pt x="464" y="335"/>
                  <a:pt x="466" y="338"/>
                  <a:pt x="470" y="340"/>
                </a:cubicBezTo>
                <a:cubicBezTo>
                  <a:pt x="470" y="340"/>
                  <a:pt x="471" y="340"/>
                  <a:pt x="472" y="340"/>
                </a:cubicBezTo>
                <a:cubicBezTo>
                  <a:pt x="474" y="340"/>
                  <a:pt x="477" y="338"/>
                  <a:pt x="478" y="335"/>
                </a:cubicBezTo>
                <a:cubicBezTo>
                  <a:pt x="485" y="313"/>
                  <a:pt x="489" y="290"/>
                  <a:pt x="489" y="267"/>
                </a:cubicBezTo>
                <a:lnTo>
                  <a:pt x="489" y="266"/>
                </a:lnTo>
                <a:cubicBezTo>
                  <a:pt x="489" y="262"/>
                  <a:pt x="486" y="260"/>
                  <a:pt x="482" y="260"/>
                </a:cubicBezTo>
                <a:close/>
                <a:moveTo>
                  <a:pt x="465" y="201"/>
                </a:moveTo>
                <a:cubicBezTo>
                  <a:pt x="466" y="204"/>
                  <a:pt x="469" y="206"/>
                  <a:pt x="471" y="206"/>
                </a:cubicBezTo>
                <a:cubicBezTo>
                  <a:pt x="472" y="206"/>
                  <a:pt x="473" y="206"/>
                  <a:pt x="474" y="206"/>
                </a:cubicBezTo>
                <a:cubicBezTo>
                  <a:pt x="477" y="204"/>
                  <a:pt x="479" y="201"/>
                  <a:pt x="478" y="197"/>
                </a:cubicBezTo>
                <a:cubicBezTo>
                  <a:pt x="470" y="175"/>
                  <a:pt x="460" y="154"/>
                  <a:pt x="446" y="135"/>
                </a:cubicBezTo>
                <a:cubicBezTo>
                  <a:pt x="444" y="132"/>
                  <a:pt x="440" y="132"/>
                  <a:pt x="437" y="134"/>
                </a:cubicBezTo>
                <a:cubicBezTo>
                  <a:pt x="434" y="136"/>
                  <a:pt x="433" y="140"/>
                  <a:pt x="435" y="143"/>
                </a:cubicBezTo>
                <a:cubicBezTo>
                  <a:pt x="448" y="161"/>
                  <a:pt x="458" y="181"/>
                  <a:pt x="465" y="201"/>
                </a:cubicBezTo>
                <a:close/>
                <a:moveTo>
                  <a:pt x="533" y="267"/>
                </a:moveTo>
                <a:cubicBezTo>
                  <a:pt x="533" y="414"/>
                  <a:pt x="414" y="533"/>
                  <a:pt x="267" y="533"/>
                </a:cubicBezTo>
                <a:cubicBezTo>
                  <a:pt x="120" y="533"/>
                  <a:pt x="0" y="414"/>
                  <a:pt x="0" y="267"/>
                </a:cubicBezTo>
                <a:cubicBezTo>
                  <a:pt x="0" y="120"/>
                  <a:pt x="120" y="0"/>
                  <a:pt x="267" y="0"/>
                </a:cubicBezTo>
                <a:cubicBezTo>
                  <a:pt x="414" y="0"/>
                  <a:pt x="533" y="120"/>
                  <a:pt x="533" y="267"/>
                </a:cubicBezTo>
                <a:close/>
                <a:moveTo>
                  <a:pt x="507" y="267"/>
                </a:moveTo>
                <a:cubicBezTo>
                  <a:pt x="507" y="134"/>
                  <a:pt x="399" y="27"/>
                  <a:pt x="267" y="27"/>
                </a:cubicBezTo>
                <a:cubicBezTo>
                  <a:pt x="134" y="27"/>
                  <a:pt x="27" y="134"/>
                  <a:pt x="27" y="267"/>
                </a:cubicBezTo>
                <a:cubicBezTo>
                  <a:pt x="27" y="399"/>
                  <a:pt x="134" y="507"/>
                  <a:pt x="267" y="507"/>
                </a:cubicBezTo>
                <a:cubicBezTo>
                  <a:pt x="399" y="507"/>
                  <a:pt x="507" y="399"/>
                  <a:pt x="507" y="267"/>
                </a:cubicBezTo>
                <a:close/>
                <a:moveTo>
                  <a:pt x="289" y="278"/>
                </a:moveTo>
                <a:cubicBezTo>
                  <a:pt x="285" y="276"/>
                  <a:pt x="278" y="275"/>
                  <a:pt x="269" y="275"/>
                </a:cubicBezTo>
                <a:lnTo>
                  <a:pt x="248" y="275"/>
                </a:lnTo>
                <a:lnTo>
                  <a:pt x="248" y="310"/>
                </a:lnTo>
                <a:cubicBezTo>
                  <a:pt x="248" y="315"/>
                  <a:pt x="248" y="318"/>
                  <a:pt x="249" y="319"/>
                </a:cubicBezTo>
                <a:cubicBezTo>
                  <a:pt x="249" y="320"/>
                  <a:pt x="250" y="320"/>
                  <a:pt x="250" y="321"/>
                </a:cubicBezTo>
                <a:cubicBezTo>
                  <a:pt x="251" y="321"/>
                  <a:pt x="254" y="321"/>
                  <a:pt x="258" y="321"/>
                </a:cubicBezTo>
                <a:lnTo>
                  <a:pt x="269" y="321"/>
                </a:lnTo>
                <a:cubicBezTo>
                  <a:pt x="276" y="321"/>
                  <a:pt x="282" y="321"/>
                  <a:pt x="286" y="319"/>
                </a:cubicBezTo>
                <a:cubicBezTo>
                  <a:pt x="291" y="318"/>
                  <a:pt x="295" y="316"/>
                  <a:pt x="298" y="312"/>
                </a:cubicBezTo>
                <a:cubicBezTo>
                  <a:pt x="301" y="308"/>
                  <a:pt x="302" y="303"/>
                  <a:pt x="302" y="297"/>
                </a:cubicBezTo>
                <a:cubicBezTo>
                  <a:pt x="302" y="292"/>
                  <a:pt x="301" y="288"/>
                  <a:pt x="299" y="285"/>
                </a:cubicBezTo>
                <a:cubicBezTo>
                  <a:pt x="297" y="282"/>
                  <a:pt x="294" y="279"/>
                  <a:pt x="289" y="278"/>
                </a:cubicBezTo>
                <a:close/>
                <a:moveTo>
                  <a:pt x="459" y="267"/>
                </a:moveTo>
                <a:cubicBezTo>
                  <a:pt x="459" y="373"/>
                  <a:pt x="373" y="459"/>
                  <a:pt x="267" y="459"/>
                </a:cubicBezTo>
                <a:cubicBezTo>
                  <a:pt x="160" y="459"/>
                  <a:pt x="74" y="373"/>
                  <a:pt x="74" y="267"/>
                </a:cubicBezTo>
                <a:cubicBezTo>
                  <a:pt x="74" y="160"/>
                  <a:pt x="160" y="74"/>
                  <a:pt x="267" y="74"/>
                </a:cubicBezTo>
                <a:cubicBezTo>
                  <a:pt x="373" y="74"/>
                  <a:pt x="459" y="160"/>
                  <a:pt x="459" y="267"/>
                </a:cubicBezTo>
                <a:close/>
                <a:moveTo>
                  <a:pt x="344" y="301"/>
                </a:moveTo>
                <a:cubicBezTo>
                  <a:pt x="344" y="294"/>
                  <a:pt x="343" y="288"/>
                  <a:pt x="339" y="282"/>
                </a:cubicBezTo>
                <a:cubicBezTo>
                  <a:pt x="336" y="276"/>
                  <a:pt x="331" y="272"/>
                  <a:pt x="325" y="268"/>
                </a:cubicBezTo>
                <a:cubicBezTo>
                  <a:pt x="321" y="266"/>
                  <a:pt x="316" y="264"/>
                  <a:pt x="308" y="262"/>
                </a:cubicBezTo>
                <a:cubicBezTo>
                  <a:pt x="315" y="260"/>
                  <a:pt x="321" y="257"/>
                  <a:pt x="325" y="253"/>
                </a:cubicBezTo>
                <a:cubicBezTo>
                  <a:pt x="329" y="249"/>
                  <a:pt x="333" y="245"/>
                  <a:pt x="335" y="240"/>
                </a:cubicBezTo>
                <a:cubicBezTo>
                  <a:pt x="337" y="236"/>
                  <a:pt x="338" y="231"/>
                  <a:pt x="338" y="225"/>
                </a:cubicBezTo>
                <a:cubicBezTo>
                  <a:pt x="338" y="218"/>
                  <a:pt x="336" y="211"/>
                  <a:pt x="332" y="205"/>
                </a:cubicBezTo>
                <a:cubicBezTo>
                  <a:pt x="328" y="199"/>
                  <a:pt x="321" y="194"/>
                  <a:pt x="313" y="191"/>
                </a:cubicBezTo>
                <a:cubicBezTo>
                  <a:pt x="310" y="190"/>
                  <a:pt x="307" y="189"/>
                  <a:pt x="303" y="188"/>
                </a:cubicBezTo>
                <a:lnTo>
                  <a:pt x="303" y="160"/>
                </a:lnTo>
                <a:lnTo>
                  <a:pt x="275" y="160"/>
                </a:lnTo>
                <a:lnTo>
                  <a:pt x="275" y="186"/>
                </a:lnTo>
                <a:lnTo>
                  <a:pt x="258" y="186"/>
                </a:lnTo>
                <a:lnTo>
                  <a:pt x="258" y="160"/>
                </a:lnTo>
                <a:lnTo>
                  <a:pt x="231" y="160"/>
                </a:lnTo>
                <a:lnTo>
                  <a:pt x="231" y="186"/>
                </a:lnTo>
                <a:lnTo>
                  <a:pt x="189" y="186"/>
                </a:lnTo>
                <a:lnTo>
                  <a:pt x="189" y="208"/>
                </a:lnTo>
                <a:lnTo>
                  <a:pt x="195" y="208"/>
                </a:lnTo>
                <a:cubicBezTo>
                  <a:pt x="200" y="208"/>
                  <a:pt x="202" y="209"/>
                  <a:pt x="204" y="210"/>
                </a:cubicBezTo>
                <a:cubicBezTo>
                  <a:pt x="205" y="210"/>
                  <a:pt x="207" y="211"/>
                  <a:pt x="207" y="213"/>
                </a:cubicBezTo>
                <a:cubicBezTo>
                  <a:pt x="208" y="214"/>
                  <a:pt x="208" y="217"/>
                  <a:pt x="208" y="222"/>
                </a:cubicBezTo>
                <a:lnTo>
                  <a:pt x="208" y="312"/>
                </a:lnTo>
                <a:cubicBezTo>
                  <a:pt x="208" y="316"/>
                  <a:pt x="208" y="319"/>
                  <a:pt x="207" y="321"/>
                </a:cubicBezTo>
                <a:cubicBezTo>
                  <a:pt x="207" y="322"/>
                  <a:pt x="205" y="323"/>
                  <a:pt x="204" y="324"/>
                </a:cubicBezTo>
                <a:cubicBezTo>
                  <a:pt x="202" y="324"/>
                  <a:pt x="200" y="325"/>
                  <a:pt x="195" y="325"/>
                </a:cubicBezTo>
                <a:lnTo>
                  <a:pt x="189" y="325"/>
                </a:lnTo>
                <a:lnTo>
                  <a:pt x="189" y="347"/>
                </a:lnTo>
                <a:lnTo>
                  <a:pt x="231" y="347"/>
                </a:lnTo>
                <a:lnTo>
                  <a:pt x="231" y="374"/>
                </a:lnTo>
                <a:lnTo>
                  <a:pt x="258" y="374"/>
                </a:lnTo>
                <a:lnTo>
                  <a:pt x="258" y="347"/>
                </a:lnTo>
                <a:lnTo>
                  <a:pt x="273" y="347"/>
                </a:lnTo>
                <a:cubicBezTo>
                  <a:pt x="274" y="347"/>
                  <a:pt x="275" y="347"/>
                  <a:pt x="275" y="347"/>
                </a:cubicBezTo>
                <a:lnTo>
                  <a:pt x="275" y="374"/>
                </a:lnTo>
                <a:lnTo>
                  <a:pt x="303" y="374"/>
                </a:lnTo>
                <a:lnTo>
                  <a:pt x="303" y="345"/>
                </a:lnTo>
                <a:cubicBezTo>
                  <a:pt x="307" y="344"/>
                  <a:pt x="311" y="343"/>
                  <a:pt x="315" y="341"/>
                </a:cubicBezTo>
                <a:cubicBezTo>
                  <a:pt x="324" y="338"/>
                  <a:pt x="331" y="332"/>
                  <a:pt x="337" y="325"/>
                </a:cubicBezTo>
                <a:cubicBezTo>
                  <a:pt x="342" y="318"/>
                  <a:pt x="344" y="310"/>
                  <a:pt x="344" y="301"/>
                </a:cubicBezTo>
                <a:close/>
                <a:moveTo>
                  <a:pt x="286" y="249"/>
                </a:moveTo>
                <a:cubicBezTo>
                  <a:pt x="290" y="248"/>
                  <a:pt x="294" y="245"/>
                  <a:pt x="296" y="242"/>
                </a:cubicBezTo>
                <a:cubicBezTo>
                  <a:pt x="298" y="239"/>
                  <a:pt x="299" y="235"/>
                  <a:pt x="299" y="231"/>
                </a:cubicBezTo>
                <a:cubicBezTo>
                  <a:pt x="299" y="227"/>
                  <a:pt x="298" y="223"/>
                  <a:pt x="296" y="220"/>
                </a:cubicBezTo>
                <a:cubicBezTo>
                  <a:pt x="294" y="217"/>
                  <a:pt x="291" y="215"/>
                  <a:pt x="287" y="214"/>
                </a:cubicBezTo>
                <a:cubicBezTo>
                  <a:pt x="283" y="213"/>
                  <a:pt x="276" y="212"/>
                  <a:pt x="266" y="212"/>
                </a:cubicBezTo>
                <a:lnTo>
                  <a:pt x="248" y="212"/>
                </a:lnTo>
                <a:lnTo>
                  <a:pt x="248" y="251"/>
                </a:lnTo>
                <a:lnTo>
                  <a:pt x="266" y="251"/>
                </a:lnTo>
                <a:cubicBezTo>
                  <a:pt x="275" y="251"/>
                  <a:pt x="282" y="251"/>
                  <a:pt x="286" y="249"/>
                </a:cubicBezTo>
                <a:close/>
              </a:path>
            </a:pathLst>
          </a:custGeom>
          <a:solidFill>
            <a:schemeClr val="bg1"/>
          </a:solidFill>
          <a:ln>
            <a:solidFill>
              <a:schemeClr val="accent1"/>
            </a:solidFill>
          </a:ln>
        </p:spPr>
        <p:txBody>
          <a:bodyPr/>
          <a:lstStyle/>
          <a:p>
            <a:endParaRPr lang="zh-CN" altLang="en-US" dirty="0">
              <a:latin typeface="微软雅黑" panose="020B0503020204020204" pitchFamily="34" charset="-122"/>
            </a:endParaRPr>
          </a:p>
        </p:txBody>
      </p:sp>
      <p:sp>
        <p:nvSpPr>
          <p:cNvPr id="15" name="lorry_115159">
            <a:extLst>
              <a:ext uri="{FF2B5EF4-FFF2-40B4-BE49-F238E27FC236}">
                <a16:creationId xmlns:a16="http://schemas.microsoft.com/office/drawing/2014/main" id="{5285C563-2517-4008-9033-388BA5EBF591}"/>
              </a:ext>
            </a:extLst>
          </p:cNvPr>
          <p:cNvSpPr>
            <a:spLocks noChangeAspect="1"/>
          </p:cNvSpPr>
          <p:nvPr/>
        </p:nvSpPr>
        <p:spPr bwMode="auto">
          <a:xfrm>
            <a:off x="7056533" y="2541282"/>
            <a:ext cx="387556" cy="290250"/>
          </a:xfrm>
          <a:custGeom>
            <a:avLst/>
            <a:gdLst>
              <a:gd name="connsiteX0" fmla="*/ 455712 w 607639"/>
              <a:gd name="connsiteY0" fmla="*/ 341325 h 455077"/>
              <a:gd name="connsiteX1" fmla="*/ 512659 w 607639"/>
              <a:gd name="connsiteY1" fmla="*/ 398201 h 455077"/>
              <a:gd name="connsiteX2" fmla="*/ 455712 w 607639"/>
              <a:gd name="connsiteY2" fmla="*/ 455077 h 455077"/>
              <a:gd name="connsiteX3" fmla="*/ 398765 w 607639"/>
              <a:gd name="connsiteY3" fmla="*/ 398201 h 455077"/>
              <a:gd name="connsiteX4" fmla="*/ 455712 w 607639"/>
              <a:gd name="connsiteY4" fmla="*/ 341325 h 455077"/>
              <a:gd name="connsiteX5" fmla="*/ 170875 w 607639"/>
              <a:gd name="connsiteY5" fmla="*/ 341325 h 455077"/>
              <a:gd name="connsiteX6" fmla="*/ 227857 w 607639"/>
              <a:gd name="connsiteY6" fmla="*/ 398201 h 455077"/>
              <a:gd name="connsiteX7" fmla="*/ 170875 w 607639"/>
              <a:gd name="connsiteY7" fmla="*/ 455077 h 455077"/>
              <a:gd name="connsiteX8" fmla="*/ 113893 w 607639"/>
              <a:gd name="connsiteY8" fmla="*/ 398201 h 455077"/>
              <a:gd name="connsiteX9" fmla="*/ 170875 w 607639"/>
              <a:gd name="connsiteY9" fmla="*/ 341325 h 455077"/>
              <a:gd name="connsiteX10" fmla="*/ 417702 w 607639"/>
              <a:gd name="connsiteY10" fmla="*/ 132780 h 455077"/>
              <a:gd name="connsiteX11" fmla="*/ 417702 w 607639"/>
              <a:gd name="connsiteY11" fmla="*/ 208591 h 455077"/>
              <a:gd name="connsiteX12" fmla="*/ 417702 w 607639"/>
              <a:gd name="connsiteY12" fmla="*/ 227522 h 455077"/>
              <a:gd name="connsiteX13" fmla="*/ 531629 w 607639"/>
              <a:gd name="connsiteY13" fmla="*/ 227522 h 455077"/>
              <a:gd name="connsiteX14" fmla="*/ 531629 w 607639"/>
              <a:gd name="connsiteY14" fmla="*/ 208591 h 455077"/>
              <a:gd name="connsiteX15" fmla="*/ 493712 w 607639"/>
              <a:gd name="connsiteY15" fmla="*/ 132780 h 455077"/>
              <a:gd name="connsiteX16" fmla="*/ 38005 w 607639"/>
              <a:gd name="connsiteY16" fmla="*/ 0 h 455077"/>
              <a:gd name="connsiteX17" fmla="*/ 341780 w 607639"/>
              <a:gd name="connsiteY17" fmla="*/ 0 h 455077"/>
              <a:gd name="connsiteX18" fmla="*/ 379786 w 607639"/>
              <a:gd name="connsiteY18" fmla="*/ 37950 h 455077"/>
              <a:gd name="connsiteX19" fmla="*/ 379786 w 607639"/>
              <a:gd name="connsiteY19" fmla="*/ 75900 h 455077"/>
              <a:gd name="connsiteX20" fmla="*/ 512670 w 607639"/>
              <a:gd name="connsiteY20" fmla="*/ 75900 h 455077"/>
              <a:gd name="connsiteX21" fmla="*/ 545246 w 607639"/>
              <a:gd name="connsiteY21" fmla="*/ 94297 h 455077"/>
              <a:gd name="connsiteX22" fmla="*/ 602210 w 607639"/>
              <a:gd name="connsiteY22" fmla="*/ 189127 h 455077"/>
              <a:gd name="connsiteX23" fmla="*/ 607639 w 607639"/>
              <a:gd name="connsiteY23" fmla="*/ 208591 h 455077"/>
              <a:gd name="connsiteX24" fmla="*/ 607639 w 607639"/>
              <a:gd name="connsiteY24" fmla="*/ 379232 h 455077"/>
              <a:gd name="connsiteX25" fmla="*/ 569634 w 607639"/>
              <a:gd name="connsiteY25" fmla="*/ 417182 h 455077"/>
              <a:gd name="connsiteX26" fmla="*/ 550676 w 607639"/>
              <a:gd name="connsiteY26" fmla="*/ 417182 h 455077"/>
              <a:gd name="connsiteX27" fmla="*/ 550676 w 607639"/>
              <a:gd name="connsiteY27" fmla="*/ 398163 h 455077"/>
              <a:gd name="connsiteX28" fmla="*/ 455707 w 607639"/>
              <a:gd name="connsiteY28" fmla="*/ 303421 h 455077"/>
              <a:gd name="connsiteX29" fmla="*/ 360738 w 607639"/>
              <a:gd name="connsiteY29" fmla="*/ 398163 h 455077"/>
              <a:gd name="connsiteX30" fmla="*/ 360738 w 607639"/>
              <a:gd name="connsiteY30" fmla="*/ 417182 h 455077"/>
              <a:gd name="connsiteX31" fmla="*/ 341780 w 607639"/>
              <a:gd name="connsiteY31" fmla="*/ 417182 h 455077"/>
              <a:gd name="connsiteX32" fmla="*/ 263901 w 607639"/>
              <a:gd name="connsiteY32" fmla="*/ 417182 h 455077"/>
              <a:gd name="connsiteX33" fmla="*/ 265859 w 607639"/>
              <a:gd name="connsiteY33" fmla="*/ 398163 h 455077"/>
              <a:gd name="connsiteX34" fmla="*/ 170890 w 607639"/>
              <a:gd name="connsiteY34" fmla="*/ 303421 h 455077"/>
              <a:gd name="connsiteX35" fmla="*/ 75922 w 607639"/>
              <a:gd name="connsiteY35" fmla="*/ 398163 h 455077"/>
              <a:gd name="connsiteX36" fmla="*/ 77880 w 607639"/>
              <a:gd name="connsiteY36" fmla="*/ 417182 h 455077"/>
              <a:gd name="connsiteX37" fmla="*/ 38005 w 607639"/>
              <a:gd name="connsiteY37" fmla="*/ 417182 h 455077"/>
              <a:gd name="connsiteX38" fmla="*/ 0 w 607639"/>
              <a:gd name="connsiteY38" fmla="*/ 379232 h 455077"/>
              <a:gd name="connsiteX39" fmla="*/ 0 w 607639"/>
              <a:gd name="connsiteY39" fmla="*/ 37950 h 455077"/>
              <a:gd name="connsiteX40" fmla="*/ 38005 w 607639"/>
              <a:gd name="connsiteY40" fmla="*/ 0 h 4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7639" h="455077">
                <a:moveTo>
                  <a:pt x="455712" y="341325"/>
                </a:moveTo>
                <a:cubicBezTo>
                  <a:pt x="487163" y="341325"/>
                  <a:pt x="512659" y="366789"/>
                  <a:pt x="512659" y="398201"/>
                </a:cubicBezTo>
                <a:cubicBezTo>
                  <a:pt x="512659" y="429613"/>
                  <a:pt x="487163" y="455077"/>
                  <a:pt x="455712" y="455077"/>
                </a:cubicBezTo>
                <a:cubicBezTo>
                  <a:pt x="424261" y="455077"/>
                  <a:pt x="398765" y="429613"/>
                  <a:pt x="398765" y="398201"/>
                </a:cubicBezTo>
                <a:cubicBezTo>
                  <a:pt x="398765" y="366789"/>
                  <a:pt x="424261" y="341325"/>
                  <a:pt x="455712" y="341325"/>
                </a:cubicBezTo>
                <a:close/>
                <a:moveTo>
                  <a:pt x="170875" y="341325"/>
                </a:moveTo>
                <a:cubicBezTo>
                  <a:pt x="202345" y="341325"/>
                  <a:pt x="227857" y="366789"/>
                  <a:pt x="227857" y="398201"/>
                </a:cubicBezTo>
                <a:cubicBezTo>
                  <a:pt x="227857" y="429613"/>
                  <a:pt x="202345" y="455077"/>
                  <a:pt x="170875" y="455077"/>
                </a:cubicBezTo>
                <a:cubicBezTo>
                  <a:pt x="139405" y="455077"/>
                  <a:pt x="113893" y="429613"/>
                  <a:pt x="113893" y="398201"/>
                </a:cubicBezTo>
                <a:cubicBezTo>
                  <a:pt x="113893" y="366789"/>
                  <a:pt x="139405" y="341325"/>
                  <a:pt x="170875" y="341325"/>
                </a:cubicBezTo>
                <a:close/>
                <a:moveTo>
                  <a:pt x="417702" y="132780"/>
                </a:moveTo>
                <a:lnTo>
                  <a:pt x="417702" y="208591"/>
                </a:lnTo>
                <a:lnTo>
                  <a:pt x="417702" y="227522"/>
                </a:lnTo>
                <a:lnTo>
                  <a:pt x="531629" y="227522"/>
                </a:lnTo>
                <a:lnTo>
                  <a:pt x="531629" y="208591"/>
                </a:lnTo>
                <a:lnTo>
                  <a:pt x="493712" y="132780"/>
                </a:lnTo>
                <a:close/>
                <a:moveTo>
                  <a:pt x="38005" y="0"/>
                </a:moveTo>
                <a:lnTo>
                  <a:pt x="341780" y="0"/>
                </a:lnTo>
                <a:cubicBezTo>
                  <a:pt x="362786" y="0"/>
                  <a:pt x="379786" y="16975"/>
                  <a:pt x="379786" y="37950"/>
                </a:cubicBezTo>
                <a:lnTo>
                  <a:pt x="379786" y="75900"/>
                </a:lnTo>
                <a:lnTo>
                  <a:pt x="512670" y="75900"/>
                </a:lnTo>
                <a:cubicBezTo>
                  <a:pt x="526021" y="75900"/>
                  <a:pt x="538393" y="82832"/>
                  <a:pt x="545246" y="94297"/>
                </a:cubicBezTo>
                <a:lnTo>
                  <a:pt x="602210" y="189127"/>
                </a:lnTo>
                <a:cubicBezTo>
                  <a:pt x="605770" y="194993"/>
                  <a:pt x="607639" y="201748"/>
                  <a:pt x="607639" y="208591"/>
                </a:cubicBezTo>
                <a:lnTo>
                  <a:pt x="607639" y="379232"/>
                </a:lnTo>
                <a:cubicBezTo>
                  <a:pt x="607639" y="400207"/>
                  <a:pt x="590639" y="417182"/>
                  <a:pt x="569634" y="417182"/>
                </a:cubicBezTo>
                <a:lnTo>
                  <a:pt x="550676" y="417182"/>
                </a:lnTo>
                <a:lnTo>
                  <a:pt x="550676" y="398163"/>
                </a:lnTo>
                <a:cubicBezTo>
                  <a:pt x="550676" y="345815"/>
                  <a:pt x="508131" y="303421"/>
                  <a:pt x="455707" y="303421"/>
                </a:cubicBezTo>
                <a:cubicBezTo>
                  <a:pt x="403283" y="303421"/>
                  <a:pt x="360738" y="345815"/>
                  <a:pt x="360738" y="398163"/>
                </a:cubicBezTo>
                <a:lnTo>
                  <a:pt x="360738" y="417182"/>
                </a:lnTo>
                <a:lnTo>
                  <a:pt x="341780" y="417182"/>
                </a:lnTo>
                <a:lnTo>
                  <a:pt x="263901" y="417182"/>
                </a:lnTo>
                <a:cubicBezTo>
                  <a:pt x="265147" y="411050"/>
                  <a:pt x="265859" y="404651"/>
                  <a:pt x="265859" y="398163"/>
                </a:cubicBezTo>
                <a:cubicBezTo>
                  <a:pt x="265859" y="345815"/>
                  <a:pt x="223314" y="303421"/>
                  <a:pt x="170890" y="303421"/>
                </a:cubicBezTo>
                <a:cubicBezTo>
                  <a:pt x="118466" y="303421"/>
                  <a:pt x="75922" y="345815"/>
                  <a:pt x="75922" y="398163"/>
                </a:cubicBezTo>
                <a:cubicBezTo>
                  <a:pt x="75922" y="404651"/>
                  <a:pt x="76634" y="411050"/>
                  <a:pt x="77880" y="417182"/>
                </a:cubicBezTo>
                <a:lnTo>
                  <a:pt x="38005" y="417182"/>
                </a:lnTo>
                <a:cubicBezTo>
                  <a:pt x="17000" y="417182"/>
                  <a:pt x="0" y="400207"/>
                  <a:pt x="0" y="379232"/>
                </a:cubicBezTo>
                <a:lnTo>
                  <a:pt x="0" y="37950"/>
                </a:lnTo>
                <a:cubicBezTo>
                  <a:pt x="0" y="16975"/>
                  <a:pt x="17000" y="0"/>
                  <a:pt x="38005" y="0"/>
                </a:cubicBezTo>
                <a:close/>
              </a:path>
            </a:pathLst>
          </a:custGeom>
          <a:solidFill>
            <a:schemeClr val="bg1"/>
          </a:solidFill>
          <a:ln>
            <a:solidFill>
              <a:schemeClr val="accent1"/>
            </a:solidFill>
          </a:ln>
        </p:spPr>
      </p:sp>
      <p:sp>
        <p:nvSpPr>
          <p:cNvPr id="16" name="email-graph_14172">
            <a:extLst>
              <a:ext uri="{FF2B5EF4-FFF2-40B4-BE49-F238E27FC236}">
                <a16:creationId xmlns:a16="http://schemas.microsoft.com/office/drawing/2014/main" id="{DACF65FF-D993-4457-97BD-05D36106FC81}"/>
              </a:ext>
            </a:extLst>
          </p:cNvPr>
          <p:cNvSpPr>
            <a:spLocks noChangeAspect="1"/>
          </p:cNvSpPr>
          <p:nvPr/>
        </p:nvSpPr>
        <p:spPr bwMode="auto">
          <a:xfrm>
            <a:off x="4755883" y="4813255"/>
            <a:ext cx="387556" cy="347983"/>
          </a:xfrm>
          <a:custGeom>
            <a:avLst/>
            <a:gdLst>
              <a:gd name="connsiteX0" fmla="*/ 0 w 608838"/>
              <a:gd name="connsiteY0" fmla="*/ 228420 h 546670"/>
              <a:gd name="connsiteX1" fmla="*/ 297218 w 608838"/>
              <a:gd name="connsiteY1" fmla="*/ 424992 h 546670"/>
              <a:gd name="connsiteX2" fmla="*/ 311620 w 608838"/>
              <a:gd name="connsiteY2" fmla="*/ 424992 h 546670"/>
              <a:gd name="connsiteX3" fmla="*/ 608838 w 608838"/>
              <a:gd name="connsiteY3" fmla="*/ 228514 h 546670"/>
              <a:gd name="connsiteX4" fmla="*/ 608838 w 608838"/>
              <a:gd name="connsiteY4" fmla="*/ 507543 h 546670"/>
              <a:gd name="connsiteX5" fmla="*/ 569652 w 608838"/>
              <a:gd name="connsiteY5" fmla="*/ 546670 h 546670"/>
              <a:gd name="connsiteX6" fmla="*/ 39186 w 608838"/>
              <a:gd name="connsiteY6" fmla="*/ 546670 h 546670"/>
              <a:gd name="connsiteX7" fmla="*/ 0 w 608838"/>
              <a:gd name="connsiteY7" fmla="*/ 507543 h 546670"/>
              <a:gd name="connsiteX8" fmla="*/ 139649 w 608838"/>
              <a:gd name="connsiteY8" fmla="*/ 191091 h 546670"/>
              <a:gd name="connsiteX9" fmla="*/ 227715 w 608838"/>
              <a:gd name="connsiteY9" fmla="*/ 191091 h 546670"/>
              <a:gd name="connsiteX10" fmla="*/ 227715 w 608838"/>
              <a:gd name="connsiteY10" fmla="*/ 334339 h 546670"/>
              <a:gd name="connsiteX11" fmla="*/ 139649 w 608838"/>
              <a:gd name="connsiteY11" fmla="*/ 276162 h 546670"/>
              <a:gd name="connsiteX12" fmla="*/ 260386 w 608838"/>
              <a:gd name="connsiteY12" fmla="*/ 117280 h 546670"/>
              <a:gd name="connsiteX13" fmla="*/ 348522 w 608838"/>
              <a:gd name="connsiteY13" fmla="*/ 117280 h 546670"/>
              <a:gd name="connsiteX14" fmla="*/ 348522 w 608838"/>
              <a:gd name="connsiteY14" fmla="*/ 355850 h 546670"/>
              <a:gd name="connsiteX15" fmla="*/ 304407 w 608838"/>
              <a:gd name="connsiteY15" fmla="*/ 385076 h 546670"/>
              <a:gd name="connsiteX16" fmla="*/ 260386 w 608838"/>
              <a:gd name="connsiteY16" fmla="*/ 355944 h 546670"/>
              <a:gd name="connsiteX17" fmla="*/ 381124 w 608838"/>
              <a:gd name="connsiteY17" fmla="*/ 0 h 546670"/>
              <a:gd name="connsiteX18" fmla="*/ 469260 w 608838"/>
              <a:gd name="connsiteY18" fmla="*/ 0 h 546670"/>
              <a:gd name="connsiteX19" fmla="*/ 469260 w 608838"/>
              <a:gd name="connsiteY19" fmla="*/ 276123 h 546670"/>
              <a:gd name="connsiteX20" fmla="*/ 381124 w 608838"/>
              <a:gd name="connsiteY20" fmla="*/ 334339 h 54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838" h="546670">
                <a:moveTo>
                  <a:pt x="0" y="228420"/>
                </a:moveTo>
                <a:lnTo>
                  <a:pt x="297218" y="424992"/>
                </a:lnTo>
                <a:lnTo>
                  <a:pt x="311620" y="424992"/>
                </a:lnTo>
                <a:lnTo>
                  <a:pt x="608838" y="228514"/>
                </a:lnTo>
                <a:lnTo>
                  <a:pt x="608838" y="507543"/>
                </a:lnTo>
                <a:cubicBezTo>
                  <a:pt x="608838" y="529021"/>
                  <a:pt x="591162" y="546670"/>
                  <a:pt x="569652" y="546670"/>
                </a:cubicBezTo>
                <a:lnTo>
                  <a:pt x="39186" y="546670"/>
                </a:lnTo>
                <a:cubicBezTo>
                  <a:pt x="17582" y="546670"/>
                  <a:pt x="0" y="529021"/>
                  <a:pt x="0" y="507543"/>
                </a:cubicBezTo>
                <a:close/>
                <a:moveTo>
                  <a:pt x="139649" y="191091"/>
                </a:moveTo>
                <a:lnTo>
                  <a:pt x="227715" y="191091"/>
                </a:lnTo>
                <a:lnTo>
                  <a:pt x="227715" y="334339"/>
                </a:lnTo>
                <a:lnTo>
                  <a:pt x="139649" y="276162"/>
                </a:lnTo>
                <a:close/>
                <a:moveTo>
                  <a:pt x="260386" y="117280"/>
                </a:moveTo>
                <a:lnTo>
                  <a:pt x="348522" y="117280"/>
                </a:lnTo>
                <a:lnTo>
                  <a:pt x="348522" y="355850"/>
                </a:lnTo>
                <a:lnTo>
                  <a:pt x="304407" y="385076"/>
                </a:lnTo>
                <a:lnTo>
                  <a:pt x="260386" y="355944"/>
                </a:lnTo>
                <a:close/>
                <a:moveTo>
                  <a:pt x="381124" y="0"/>
                </a:moveTo>
                <a:lnTo>
                  <a:pt x="469260" y="0"/>
                </a:lnTo>
                <a:lnTo>
                  <a:pt x="469260" y="276123"/>
                </a:lnTo>
                <a:lnTo>
                  <a:pt x="381124" y="334339"/>
                </a:lnTo>
                <a:close/>
              </a:path>
            </a:pathLst>
          </a:custGeom>
          <a:solidFill>
            <a:schemeClr val="bg1"/>
          </a:solidFill>
          <a:ln>
            <a:solidFill>
              <a:schemeClr val="accent1"/>
            </a:solidFill>
          </a:ln>
        </p:spPr>
      </p:sp>
      <p:sp>
        <p:nvSpPr>
          <p:cNvPr id="30" name="矩形 29">
            <a:extLst>
              <a:ext uri="{FF2B5EF4-FFF2-40B4-BE49-F238E27FC236}">
                <a16:creationId xmlns:a16="http://schemas.microsoft.com/office/drawing/2014/main" id="{E0DF5B95-72C6-4969-BB77-667C4A290FD3}"/>
              </a:ext>
            </a:extLst>
          </p:cNvPr>
          <p:cNvSpPr/>
          <p:nvPr/>
        </p:nvSpPr>
        <p:spPr>
          <a:xfrm>
            <a:off x="5470398" y="3198870"/>
            <a:ext cx="1259745" cy="1275161"/>
          </a:xfrm>
          <a:prstGeom prst="rect">
            <a:avLst/>
          </a:prstGeom>
          <a:blipFill dpi="0"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4" name="conference_323232">
            <a:extLst>
              <a:ext uri="{FF2B5EF4-FFF2-40B4-BE49-F238E27FC236}">
                <a16:creationId xmlns:a16="http://schemas.microsoft.com/office/drawing/2014/main" id="{3CA94F6C-B578-46C1-B306-7B6E916681C8}"/>
              </a:ext>
            </a:extLst>
          </p:cNvPr>
          <p:cNvSpPr>
            <a:spLocks noChangeAspect="1"/>
          </p:cNvSpPr>
          <p:nvPr/>
        </p:nvSpPr>
        <p:spPr bwMode="auto">
          <a:xfrm>
            <a:off x="7090642" y="4829263"/>
            <a:ext cx="320095" cy="315213"/>
          </a:xfrm>
          <a:custGeom>
            <a:avLst/>
            <a:gdLst>
              <a:gd name="connsiteX0" fmla="*/ 463082 w 607589"/>
              <a:gd name="connsiteY0" fmla="*/ 433413 h 598324"/>
              <a:gd name="connsiteX1" fmla="*/ 563133 w 607589"/>
              <a:gd name="connsiteY1" fmla="*/ 433413 h 598324"/>
              <a:gd name="connsiteX2" fmla="*/ 607550 w 607589"/>
              <a:gd name="connsiteY2" fmla="*/ 477241 h 598324"/>
              <a:gd name="connsiteX3" fmla="*/ 607550 w 607589"/>
              <a:gd name="connsiteY3" fmla="*/ 598324 h 598324"/>
              <a:gd name="connsiteX4" fmla="*/ 570254 w 607589"/>
              <a:gd name="connsiteY4" fmla="*/ 598324 h 598324"/>
              <a:gd name="connsiteX5" fmla="*/ 570254 w 607589"/>
              <a:gd name="connsiteY5" fmla="*/ 477419 h 598324"/>
              <a:gd name="connsiteX6" fmla="*/ 570254 w 607589"/>
              <a:gd name="connsiteY6" fmla="*/ 476797 h 598324"/>
              <a:gd name="connsiteX7" fmla="*/ 566070 w 607589"/>
              <a:gd name="connsiteY7" fmla="*/ 472885 h 598324"/>
              <a:gd name="connsiteX8" fmla="*/ 562243 w 607589"/>
              <a:gd name="connsiteY8" fmla="*/ 476797 h 598324"/>
              <a:gd name="connsiteX9" fmla="*/ 562243 w 607589"/>
              <a:gd name="connsiteY9" fmla="*/ 598324 h 598324"/>
              <a:gd name="connsiteX10" fmla="*/ 463438 w 607589"/>
              <a:gd name="connsiteY10" fmla="*/ 598324 h 598324"/>
              <a:gd name="connsiteX11" fmla="*/ 463438 w 607589"/>
              <a:gd name="connsiteY11" fmla="*/ 477419 h 598324"/>
              <a:gd name="connsiteX12" fmla="*/ 459878 w 607589"/>
              <a:gd name="connsiteY12" fmla="*/ 473774 h 598324"/>
              <a:gd name="connsiteX13" fmla="*/ 455961 w 607589"/>
              <a:gd name="connsiteY13" fmla="*/ 477419 h 598324"/>
              <a:gd name="connsiteX14" fmla="*/ 455961 w 607589"/>
              <a:gd name="connsiteY14" fmla="*/ 598324 h 598324"/>
              <a:gd name="connsiteX15" fmla="*/ 418665 w 607589"/>
              <a:gd name="connsiteY15" fmla="*/ 598324 h 598324"/>
              <a:gd name="connsiteX16" fmla="*/ 418665 w 607589"/>
              <a:gd name="connsiteY16" fmla="*/ 477241 h 598324"/>
              <a:gd name="connsiteX17" fmla="*/ 425252 w 607589"/>
              <a:gd name="connsiteY17" fmla="*/ 454838 h 598324"/>
              <a:gd name="connsiteX18" fmla="*/ 463082 w 607589"/>
              <a:gd name="connsiteY18" fmla="*/ 433413 h 598324"/>
              <a:gd name="connsiteX19" fmla="*/ 252656 w 607589"/>
              <a:gd name="connsiteY19" fmla="*/ 433413 h 598324"/>
              <a:gd name="connsiteX20" fmla="*/ 352707 w 607589"/>
              <a:gd name="connsiteY20" fmla="*/ 433413 h 598324"/>
              <a:gd name="connsiteX21" fmla="*/ 397124 w 607589"/>
              <a:gd name="connsiteY21" fmla="*/ 477241 h 598324"/>
              <a:gd name="connsiteX22" fmla="*/ 397124 w 607589"/>
              <a:gd name="connsiteY22" fmla="*/ 598324 h 598324"/>
              <a:gd name="connsiteX23" fmla="*/ 359739 w 607589"/>
              <a:gd name="connsiteY23" fmla="*/ 598324 h 598324"/>
              <a:gd name="connsiteX24" fmla="*/ 359739 w 607589"/>
              <a:gd name="connsiteY24" fmla="*/ 477419 h 598324"/>
              <a:gd name="connsiteX25" fmla="*/ 359739 w 607589"/>
              <a:gd name="connsiteY25" fmla="*/ 476797 h 598324"/>
              <a:gd name="connsiteX26" fmla="*/ 355644 w 607589"/>
              <a:gd name="connsiteY26" fmla="*/ 472885 h 598324"/>
              <a:gd name="connsiteX27" fmla="*/ 351727 w 607589"/>
              <a:gd name="connsiteY27" fmla="*/ 476797 h 598324"/>
              <a:gd name="connsiteX28" fmla="*/ 351727 w 607589"/>
              <a:gd name="connsiteY28" fmla="*/ 598324 h 598324"/>
              <a:gd name="connsiteX29" fmla="*/ 253012 w 607589"/>
              <a:gd name="connsiteY29" fmla="*/ 598324 h 598324"/>
              <a:gd name="connsiteX30" fmla="*/ 253012 w 607589"/>
              <a:gd name="connsiteY30" fmla="*/ 477419 h 598324"/>
              <a:gd name="connsiteX31" fmla="*/ 249363 w 607589"/>
              <a:gd name="connsiteY31" fmla="*/ 473774 h 598324"/>
              <a:gd name="connsiteX32" fmla="*/ 245446 w 607589"/>
              <a:gd name="connsiteY32" fmla="*/ 477419 h 598324"/>
              <a:gd name="connsiteX33" fmla="*/ 245446 w 607589"/>
              <a:gd name="connsiteY33" fmla="*/ 598324 h 598324"/>
              <a:gd name="connsiteX34" fmla="*/ 208239 w 607589"/>
              <a:gd name="connsiteY34" fmla="*/ 598324 h 598324"/>
              <a:gd name="connsiteX35" fmla="*/ 208239 w 607589"/>
              <a:gd name="connsiteY35" fmla="*/ 477241 h 598324"/>
              <a:gd name="connsiteX36" fmla="*/ 214737 w 607589"/>
              <a:gd name="connsiteY36" fmla="*/ 454838 h 598324"/>
              <a:gd name="connsiteX37" fmla="*/ 252656 w 607589"/>
              <a:gd name="connsiteY37" fmla="*/ 433413 h 598324"/>
              <a:gd name="connsiteX38" fmla="*/ 44417 w 607589"/>
              <a:gd name="connsiteY38" fmla="*/ 433060 h 598324"/>
              <a:gd name="connsiteX39" fmla="*/ 144468 w 607589"/>
              <a:gd name="connsiteY39" fmla="*/ 433060 h 598324"/>
              <a:gd name="connsiteX40" fmla="*/ 188885 w 607589"/>
              <a:gd name="connsiteY40" fmla="*/ 476883 h 598324"/>
              <a:gd name="connsiteX41" fmla="*/ 188885 w 607589"/>
              <a:gd name="connsiteY41" fmla="*/ 598042 h 598324"/>
              <a:gd name="connsiteX42" fmla="*/ 151500 w 607589"/>
              <a:gd name="connsiteY42" fmla="*/ 598042 h 598324"/>
              <a:gd name="connsiteX43" fmla="*/ 151500 w 607589"/>
              <a:gd name="connsiteY43" fmla="*/ 477061 h 598324"/>
              <a:gd name="connsiteX44" fmla="*/ 151500 w 607589"/>
              <a:gd name="connsiteY44" fmla="*/ 476439 h 598324"/>
              <a:gd name="connsiteX45" fmla="*/ 147405 w 607589"/>
              <a:gd name="connsiteY45" fmla="*/ 472528 h 598324"/>
              <a:gd name="connsiteX46" fmla="*/ 143489 w 607589"/>
              <a:gd name="connsiteY46" fmla="*/ 476439 h 598324"/>
              <a:gd name="connsiteX47" fmla="*/ 143489 w 607589"/>
              <a:gd name="connsiteY47" fmla="*/ 598042 h 598324"/>
              <a:gd name="connsiteX48" fmla="*/ 44773 w 607589"/>
              <a:gd name="connsiteY48" fmla="*/ 598042 h 598324"/>
              <a:gd name="connsiteX49" fmla="*/ 44773 w 607589"/>
              <a:gd name="connsiteY49" fmla="*/ 477150 h 598324"/>
              <a:gd name="connsiteX50" fmla="*/ 41213 w 607589"/>
              <a:gd name="connsiteY50" fmla="*/ 473505 h 598324"/>
              <a:gd name="connsiteX51" fmla="*/ 37296 w 607589"/>
              <a:gd name="connsiteY51" fmla="*/ 477061 h 598324"/>
              <a:gd name="connsiteX52" fmla="*/ 37296 w 607589"/>
              <a:gd name="connsiteY52" fmla="*/ 598042 h 598324"/>
              <a:gd name="connsiteX53" fmla="*/ 0 w 607589"/>
              <a:gd name="connsiteY53" fmla="*/ 598042 h 598324"/>
              <a:gd name="connsiteX54" fmla="*/ 0 w 607589"/>
              <a:gd name="connsiteY54" fmla="*/ 476883 h 598324"/>
              <a:gd name="connsiteX55" fmla="*/ 6587 w 607589"/>
              <a:gd name="connsiteY55" fmla="*/ 454572 h 598324"/>
              <a:gd name="connsiteX56" fmla="*/ 44417 w 607589"/>
              <a:gd name="connsiteY56" fmla="*/ 433060 h 598324"/>
              <a:gd name="connsiteX57" fmla="*/ 513257 w 607589"/>
              <a:gd name="connsiteY57" fmla="*/ 343936 h 598324"/>
              <a:gd name="connsiteX58" fmla="*/ 551892 w 607589"/>
              <a:gd name="connsiteY58" fmla="*/ 382500 h 598324"/>
              <a:gd name="connsiteX59" fmla="*/ 513257 w 607589"/>
              <a:gd name="connsiteY59" fmla="*/ 421064 h 598324"/>
              <a:gd name="connsiteX60" fmla="*/ 474623 w 607589"/>
              <a:gd name="connsiteY60" fmla="*/ 382500 h 598324"/>
              <a:gd name="connsiteX61" fmla="*/ 513257 w 607589"/>
              <a:gd name="connsiteY61" fmla="*/ 343936 h 598324"/>
              <a:gd name="connsiteX62" fmla="*/ 302911 w 607589"/>
              <a:gd name="connsiteY62" fmla="*/ 343936 h 598324"/>
              <a:gd name="connsiteX63" fmla="*/ 341537 w 607589"/>
              <a:gd name="connsiteY63" fmla="*/ 382500 h 598324"/>
              <a:gd name="connsiteX64" fmla="*/ 302911 w 607589"/>
              <a:gd name="connsiteY64" fmla="*/ 421064 h 598324"/>
              <a:gd name="connsiteX65" fmla="*/ 264197 w 607589"/>
              <a:gd name="connsiteY65" fmla="*/ 382500 h 598324"/>
              <a:gd name="connsiteX66" fmla="*/ 302911 w 607589"/>
              <a:gd name="connsiteY66" fmla="*/ 343936 h 598324"/>
              <a:gd name="connsiteX67" fmla="*/ 94593 w 607589"/>
              <a:gd name="connsiteY67" fmla="*/ 343653 h 598324"/>
              <a:gd name="connsiteX68" fmla="*/ 133228 w 607589"/>
              <a:gd name="connsiteY68" fmla="*/ 382253 h 598324"/>
              <a:gd name="connsiteX69" fmla="*/ 94593 w 607589"/>
              <a:gd name="connsiteY69" fmla="*/ 420853 h 598324"/>
              <a:gd name="connsiteX70" fmla="*/ 55958 w 607589"/>
              <a:gd name="connsiteY70" fmla="*/ 382253 h 598324"/>
              <a:gd name="connsiteX71" fmla="*/ 94593 w 607589"/>
              <a:gd name="connsiteY71" fmla="*/ 343653 h 598324"/>
              <a:gd name="connsiteX72" fmla="*/ 155817 w 607589"/>
              <a:gd name="connsiteY72" fmla="*/ 108347 h 598324"/>
              <a:gd name="connsiteX73" fmla="*/ 170860 w 607589"/>
              <a:gd name="connsiteY73" fmla="*/ 109147 h 598324"/>
              <a:gd name="connsiteX74" fmla="*/ 170059 w 607589"/>
              <a:gd name="connsiteY74" fmla="*/ 124254 h 598324"/>
              <a:gd name="connsiteX75" fmla="*/ 149943 w 607589"/>
              <a:gd name="connsiteY75" fmla="*/ 142205 h 598324"/>
              <a:gd name="connsiteX76" fmla="*/ 140062 w 607589"/>
              <a:gd name="connsiteY76" fmla="*/ 184149 h 598324"/>
              <a:gd name="connsiteX77" fmla="*/ 279455 w 607589"/>
              <a:gd name="connsiteY77" fmla="*/ 184149 h 598324"/>
              <a:gd name="connsiteX78" fmla="*/ 297257 w 607589"/>
              <a:gd name="connsiteY78" fmla="*/ 195079 h 598324"/>
              <a:gd name="connsiteX79" fmla="*/ 315059 w 607589"/>
              <a:gd name="connsiteY79" fmla="*/ 184149 h 598324"/>
              <a:gd name="connsiteX80" fmla="*/ 328589 w 607589"/>
              <a:gd name="connsiteY80" fmla="*/ 184149 h 598324"/>
              <a:gd name="connsiteX81" fmla="*/ 340428 w 607589"/>
              <a:gd name="connsiteY81" fmla="*/ 134118 h 598324"/>
              <a:gd name="connsiteX82" fmla="*/ 343632 w 607589"/>
              <a:gd name="connsiteY82" fmla="*/ 128608 h 598324"/>
              <a:gd name="connsiteX83" fmla="*/ 366241 w 607589"/>
              <a:gd name="connsiteY83" fmla="*/ 108347 h 598324"/>
              <a:gd name="connsiteX84" fmla="*/ 381373 w 607589"/>
              <a:gd name="connsiteY84" fmla="*/ 109147 h 598324"/>
              <a:gd name="connsiteX85" fmla="*/ 380572 w 607589"/>
              <a:gd name="connsiteY85" fmla="*/ 124165 h 598324"/>
              <a:gd name="connsiteX86" fmla="*/ 360455 w 607589"/>
              <a:gd name="connsiteY86" fmla="*/ 142205 h 598324"/>
              <a:gd name="connsiteX87" fmla="*/ 350575 w 607589"/>
              <a:gd name="connsiteY87" fmla="*/ 184149 h 598324"/>
              <a:gd name="connsiteX88" fmla="*/ 489967 w 607589"/>
              <a:gd name="connsiteY88" fmla="*/ 184149 h 598324"/>
              <a:gd name="connsiteX89" fmla="*/ 509906 w 607589"/>
              <a:gd name="connsiteY89" fmla="*/ 204055 h 598324"/>
              <a:gd name="connsiteX90" fmla="*/ 509906 w 607589"/>
              <a:gd name="connsiteY90" fmla="*/ 208143 h 598324"/>
              <a:gd name="connsiteX91" fmla="*/ 489967 w 607589"/>
              <a:gd name="connsiteY91" fmla="*/ 228048 h 598324"/>
              <a:gd name="connsiteX92" fmla="*/ 477328 w 607589"/>
              <a:gd name="connsiteY92" fmla="*/ 328910 h 598324"/>
              <a:gd name="connsiteX93" fmla="*/ 448577 w 607589"/>
              <a:gd name="connsiteY93" fmla="*/ 382496 h 598324"/>
              <a:gd name="connsiteX94" fmla="*/ 453918 w 607589"/>
              <a:gd name="connsiteY94" fmla="*/ 408000 h 598324"/>
              <a:gd name="connsiteX95" fmla="*/ 411014 w 607589"/>
              <a:gd name="connsiteY95" fmla="*/ 430661 h 598324"/>
              <a:gd name="connsiteX96" fmla="*/ 368377 w 607589"/>
              <a:gd name="connsiteY96" fmla="*/ 408089 h 598324"/>
              <a:gd name="connsiteX97" fmla="*/ 373629 w 607589"/>
              <a:gd name="connsiteY97" fmla="*/ 382496 h 598324"/>
              <a:gd name="connsiteX98" fmla="*/ 326631 w 607589"/>
              <a:gd name="connsiteY98" fmla="*/ 320379 h 598324"/>
              <a:gd name="connsiteX99" fmla="*/ 315059 w 607589"/>
              <a:gd name="connsiteY99" fmla="*/ 228048 h 598324"/>
              <a:gd name="connsiteX100" fmla="*/ 297257 w 607589"/>
              <a:gd name="connsiteY100" fmla="*/ 217118 h 598324"/>
              <a:gd name="connsiteX101" fmla="*/ 279455 w 607589"/>
              <a:gd name="connsiteY101" fmla="*/ 228048 h 598324"/>
              <a:gd name="connsiteX102" fmla="*/ 266815 w 607589"/>
              <a:gd name="connsiteY102" fmla="*/ 328910 h 598324"/>
              <a:gd name="connsiteX103" fmla="*/ 238153 w 607589"/>
              <a:gd name="connsiteY103" fmla="*/ 382496 h 598324"/>
              <a:gd name="connsiteX104" fmla="*/ 243405 w 607589"/>
              <a:gd name="connsiteY104" fmla="*/ 408000 h 598324"/>
              <a:gd name="connsiteX105" fmla="*/ 200501 w 607589"/>
              <a:gd name="connsiteY105" fmla="*/ 430661 h 598324"/>
              <a:gd name="connsiteX106" fmla="*/ 157865 w 607589"/>
              <a:gd name="connsiteY106" fmla="*/ 408089 h 598324"/>
              <a:gd name="connsiteX107" fmla="*/ 163205 w 607589"/>
              <a:gd name="connsiteY107" fmla="*/ 382496 h 598324"/>
              <a:gd name="connsiteX108" fmla="*/ 116118 w 607589"/>
              <a:gd name="connsiteY108" fmla="*/ 320379 h 598324"/>
              <a:gd name="connsiteX109" fmla="*/ 104547 w 607589"/>
              <a:gd name="connsiteY109" fmla="*/ 228048 h 598324"/>
              <a:gd name="connsiteX110" fmla="*/ 84608 w 607589"/>
              <a:gd name="connsiteY110" fmla="*/ 208143 h 598324"/>
              <a:gd name="connsiteX111" fmla="*/ 84608 w 607589"/>
              <a:gd name="connsiteY111" fmla="*/ 204055 h 598324"/>
              <a:gd name="connsiteX112" fmla="*/ 104547 w 607589"/>
              <a:gd name="connsiteY112" fmla="*/ 184149 h 598324"/>
              <a:gd name="connsiteX113" fmla="*/ 118165 w 607589"/>
              <a:gd name="connsiteY113" fmla="*/ 184149 h 598324"/>
              <a:gd name="connsiteX114" fmla="*/ 129915 w 607589"/>
              <a:gd name="connsiteY114" fmla="*/ 134118 h 598324"/>
              <a:gd name="connsiteX115" fmla="*/ 133208 w 607589"/>
              <a:gd name="connsiteY115" fmla="*/ 128608 h 598324"/>
              <a:gd name="connsiteX116" fmla="*/ 350860 w 607589"/>
              <a:gd name="connsiteY116" fmla="*/ 92017 h 598324"/>
              <a:gd name="connsiteX117" fmla="*/ 360377 w 607589"/>
              <a:gd name="connsiteY117" fmla="*/ 92017 h 598324"/>
              <a:gd name="connsiteX118" fmla="*/ 332981 w 607589"/>
              <a:gd name="connsiteY118" fmla="*/ 116705 h 598324"/>
              <a:gd name="connsiteX119" fmla="*/ 324798 w 607589"/>
              <a:gd name="connsiteY119" fmla="*/ 130380 h 598324"/>
              <a:gd name="connsiteX120" fmla="*/ 317237 w 607589"/>
              <a:gd name="connsiteY120" fmla="*/ 162794 h 598324"/>
              <a:gd name="connsiteX121" fmla="*/ 305407 w 607589"/>
              <a:gd name="connsiteY121" fmla="*/ 162794 h 598324"/>
              <a:gd name="connsiteX122" fmla="*/ 305496 w 607589"/>
              <a:gd name="connsiteY122" fmla="*/ 137130 h 598324"/>
              <a:gd name="connsiteX123" fmla="*/ 350860 w 607589"/>
              <a:gd name="connsiteY123" fmla="*/ 92017 h 598324"/>
              <a:gd name="connsiteX124" fmla="*/ 140452 w 607589"/>
              <a:gd name="connsiteY124" fmla="*/ 92017 h 598324"/>
              <a:gd name="connsiteX125" fmla="*/ 149881 w 607589"/>
              <a:gd name="connsiteY125" fmla="*/ 92017 h 598324"/>
              <a:gd name="connsiteX126" fmla="*/ 122485 w 607589"/>
              <a:gd name="connsiteY126" fmla="*/ 116705 h 598324"/>
              <a:gd name="connsiteX127" fmla="*/ 114391 w 607589"/>
              <a:gd name="connsiteY127" fmla="*/ 130380 h 598324"/>
              <a:gd name="connsiteX128" fmla="*/ 106741 w 607589"/>
              <a:gd name="connsiteY128" fmla="*/ 162794 h 598324"/>
              <a:gd name="connsiteX129" fmla="*/ 94911 w 607589"/>
              <a:gd name="connsiteY129" fmla="*/ 162794 h 598324"/>
              <a:gd name="connsiteX130" fmla="*/ 95089 w 607589"/>
              <a:gd name="connsiteY130" fmla="*/ 137130 h 598324"/>
              <a:gd name="connsiteX131" fmla="*/ 140452 w 607589"/>
              <a:gd name="connsiteY131" fmla="*/ 92017 h 598324"/>
              <a:gd name="connsiteX132" fmla="*/ 393119 w 607589"/>
              <a:gd name="connsiteY132" fmla="*/ 91735 h 598324"/>
              <a:gd name="connsiteX133" fmla="*/ 411902 w 607589"/>
              <a:gd name="connsiteY133" fmla="*/ 91735 h 598324"/>
              <a:gd name="connsiteX134" fmla="*/ 414306 w 607589"/>
              <a:gd name="connsiteY134" fmla="*/ 95825 h 598324"/>
              <a:gd name="connsiteX135" fmla="*/ 407451 w 607589"/>
              <a:gd name="connsiteY135" fmla="*/ 108273 h 598324"/>
              <a:gd name="connsiteX136" fmla="*/ 415196 w 607589"/>
              <a:gd name="connsiteY136" fmla="*/ 122232 h 598324"/>
              <a:gd name="connsiteX137" fmla="*/ 415997 w 607589"/>
              <a:gd name="connsiteY137" fmla="*/ 127656 h 598324"/>
              <a:gd name="connsiteX138" fmla="*/ 410389 w 607589"/>
              <a:gd name="connsiteY138" fmla="*/ 154063 h 598324"/>
              <a:gd name="connsiteX139" fmla="*/ 434158 w 607589"/>
              <a:gd name="connsiteY139" fmla="*/ 92002 h 598324"/>
              <a:gd name="connsiteX140" fmla="*/ 453831 w 607589"/>
              <a:gd name="connsiteY140" fmla="*/ 92002 h 598324"/>
              <a:gd name="connsiteX141" fmla="*/ 499143 w 607589"/>
              <a:gd name="connsiteY141" fmla="*/ 137169 h 598324"/>
              <a:gd name="connsiteX142" fmla="*/ 499321 w 607589"/>
              <a:gd name="connsiteY142" fmla="*/ 162865 h 598324"/>
              <a:gd name="connsiteX143" fmla="*/ 460953 w 607589"/>
              <a:gd name="connsiteY143" fmla="*/ 162865 h 598324"/>
              <a:gd name="connsiteX144" fmla="*/ 460864 w 607589"/>
              <a:gd name="connsiteY144" fmla="*/ 137347 h 598324"/>
              <a:gd name="connsiteX145" fmla="*/ 456680 w 607589"/>
              <a:gd name="connsiteY145" fmla="*/ 133613 h 598324"/>
              <a:gd name="connsiteX146" fmla="*/ 452763 w 607589"/>
              <a:gd name="connsiteY146" fmla="*/ 137614 h 598324"/>
              <a:gd name="connsiteX147" fmla="*/ 452763 w 607589"/>
              <a:gd name="connsiteY147" fmla="*/ 162865 h 598324"/>
              <a:gd name="connsiteX148" fmla="*/ 372021 w 607589"/>
              <a:gd name="connsiteY148" fmla="*/ 162865 h 598324"/>
              <a:gd name="connsiteX149" fmla="*/ 374870 w 607589"/>
              <a:gd name="connsiteY149" fmla="*/ 150862 h 598324"/>
              <a:gd name="connsiteX150" fmla="*/ 390715 w 607589"/>
              <a:gd name="connsiteY150" fmla="*/ 136636 h 598324"/>
              <a:gd name="connsiteX151" fmla="*/ 390715 w 607589"/>
              <a:gd name="connsiteY151" fmla="*/ 96003 h 598324"/>
              <a:gd name="connsiteX152" fmla="*/ 390626 w 607589"/>
              <a:gd name="connsiteY152" fmla="*/ 95825 h 598324"/>
              <a:gd name="connsiteX153" fmla="*/ 393119 w 607589"/>
              <a:gd name="connsiteY153" fmla="*/ 91735 h 598324"/>
              <a:gd name="connsiteX154" fmla="*/ 182665 w 607589"/>
              <a:gd name="connsiteY154" fmla="*/ 91735 h 598324"/>
              <a:gd name="connsiteX155" fmla="*/ 201441 w 607589"/>
              <a:gd name="connsiteY155" fmla="*/ 91735 h 598324"/>
              <a:gd name="connsiteX156" fmla="*/ 203933 w 607589"/>
              <a:gd name="connsiteY156" fmla="*/ 95821 h 598324"/>
              <a:gd name="connsiteX157" fmla="*/ 197081 w 607589"/>
              <a:gd name="connsiteY157" fmla="*/ 108256 h 598324"/>
              <a:gd name="connsiteX158" fmla="*/ 204734 w 607589"/>
              <a:gd name="connsiteY158" fmla="*/ 122202 h 598324"/>
              <a:gd name="connsiteX159" fmla="*/ 205534 w 607589"/>
              <a:gd name="connsiteY159" fmla="*/ 127620 h 598324"/>
              <a:gd name="connsiteX160" fmla="*/ 199928 w 607589"/>
              <a:gd name="connsiteY160" fmla="*/ 154000 h 598324"/>
              <a:gd name="connsiteX161" fmla="*/ 223687 w 607589"/>
              <a:gd name="connsiteY161" fmla="*/ 92001 h 598324"/>
              <a:gd name="connsiteX162" fmla="*/ 243353 w 607589"/>
              <a:gd name="connsiteY162" fmla="*/ 92001 h 598324"/>
              <a:gd name="connsiteX163" fmla="*/ 288735 w 607589"/>
              <a:gd name="connsiteY163" fmla="*/ 137124 h 598324"/>
              <a:gd name="connsiteX164" fmla="*/ 288824 w 607589"/>
              <a:gd name="connsiteY164" fmla="*/ 162794 h 598324"/>
              <a:gd name="connsiteX165" fmla="*/ 250472 w 607589"/>
              <a:gd name="connsiteY165" fmla="*/ 162794 h 598324"/>
              <a:gd name="connsiteX166" fmla="*/ 250383 w 607589"/>
              <a:gd name="connsiteY166" fmla="*/ 137302 h 598324"/>
              <a:gd name="connsiteX167" fmla="*/ 246200 w 607589"/>
              <a:gd name="connsiteY167" fmla="*/ 133571 h 598324"/>
              <a:gd name="connsiteX168" fmla="*/ 242374 w 607589"/>
              <a:gd name="connsiteY168" fmla="*/ 137568 h 598324"/>
              <a:gd name="connsiteX169" fmla="*/ 242374 w 607589"/>
              <a:gd name="connsiteY169" fmla="*/ 162794 h 598324"/>
              <a:gd name="connsiteX170" fmla="*/ 161665 w 607589"/>
              <a:gd name="connsiteY170" fmla="*/ 162794 h 598324"/>
              <a:gd name="connsiteX171" fmla="*/ 164424 w 607589"/>
              <a:gd name="connsiteY171" fmla="*/ 150803 h 598324"/>
              <a:gd name="connsiteX172" fmla="*/ 180352 w 607589"/>
              <a:gd name="connsiteY172" fmla="*/ 136591 h 598324"/>
              <a:gd name="connsiteX173" fmla="*/ 180352 w 607589"/>
              <a:gd name="connsiteY173" fmla="*/ 95999 h 598324"/>
              <a:gd name="connsiteX174" fmla="*/ 180263 w 607589"/>
              <a:gd name="connsiteY174" fmla="*/ 95821 h 598324"/>
              <a:gd name="connsiteX175" fmla="*/ 182665 w 607589"/>
              <a:gd name="connsiteY175" fmla="*/ 91735 h 598324"/>
              <a:gd name="connsiteX176" fmla="*/ 402461 w 607589"/>
              <a:gd name="connsiteY176" fmla="*/ 0 h 598324"/>
              <a:gd name="connsiteX177" fmla="*/ 442234 w 607589"/>
              <a:gd name="connsiteY177" fmla="*/ 39737 h 598324"/>
              <a:gd name="connsiteX178" fmla="*/ 402461 w 607589"/>
              <a:gd name="connsiteY178" fmla="*/ 79386 h 598324"/>
              <a:gd name="connsiteX179" fmla="*/ 362777 w 607589"/>
              <a:gd name="connsiteY179" fmla="*/ 39737 h 598324"/>
              <a:gd name="connsiteX180" fmla="*/ 402461 w 607589"/>
              <a:gd name="connsiteY180" fmla="*/ 0 h 598324"/>
              <a:gd name="connsiteX181" fmla="*/ 192053 w 607589"/>
              <a:gd name="connsiteY181" fmla="*/ 0 h 598324"/>
              <a:gd name="connsiteX182" fmla="*/ 231737 w 607589"/>
              <a:gd name="connsiteY182" fmla="*/ 39737 h 598324"/>
              <a:gd name="connsiteX183" fmla="*/ 192053 w 607589"/>
              <a:gd name="connsiteY183" fmla="*/ 79386 h 598324"/>
              <a:gd name="connsiteX184" fmla="*/ 152280 w 607589"/>
              <a:gd name="connsiteY184" fmla="*/ 39737 h 598324"/>
              <a:gd name="connsiteX185" fmla="*/ 192053 w 607589"/>
              <a:gd name="connsiteY185"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07589" h="598324">
                <a:moveTo>
                  <a:pt x="463082" y="433413"/>
                </a:moveTo>
                <a:lnTo>
                  <a:pt x="563133" y="433413"/>
                </a:lnTo>
                <a:cubicBezTo>
                  <a:pt x="587522" y="433413"/>
                  <a:pt x="607461" y="453238"/>
                  <a:pt x="607550" y="477241"/>
                </a:cubicBezTo>
                <a:cubicBezTo>
                  <a:pt x="607639" y="490932"/>
                  <a:pt x="607550" y="584722"/>
                  <a:pt x="607550" y="598324"/>
                </a:cubicBezTo>
                <a:lnTo>
                  <a:pt x="570254" y="598324"/>
                </a:lnTo>
                <a:cubicBezTo>
                  <a:pt x="570165" y="586589"/>
                  <a:pt x="570254" y="488620"/>
                  <a:pt x="570254" y="477419"/>
                </a:cubicBezTo>
                <a:cubicBezTo>
                  <a:pt x="570254" y="477152"/>
                  <a:pt x="570254" y="476974"/>
                  <a:pt x="570254" y="476797"/>
                </a:cubicBezTo>
                <a:cubicBezTo>
                  <a:pt x="570254" y="474574"/>
                  <a:pt x="568295" y="472885"/>
                  <a:pt x="566070" y="472885"/>
                </a:cubicBezTo>
                <a:cubicBezTo>
                  <a:pt x="563934" y="472885"/>
                  <a:pt x="562243" y="474574"/>
                  <a:pt x="562243" y="476797"/>
                </a:cubicBezTo>
                <a:lnTo>
                  <a:pt x="562243" y="598324"/>
                </a:lnTo>
                <a:lnTo>
                  <a:pt x="463438" y="598324"/>
                </a:lnTo>
                <a:lnTo>
                  <a:pt x="463438" y="477419"/>
                </a:lnTo>
                <a:cubicBezTo>
                  <a:pt x="463438" y="475463"/>
                  <a:pt x="461836" y="473863"/>
                  <a:pt x="459878" y="473774"/>
                </a:cubicBezTo>
                <a:cubicBezTo>
                  <a:pt x="457920" y="473774"/>
                  <a:pt x="455961" y="475374"/>
                  <a:pt x="455961" y="477419"/>
                </a:cubicBezTo>
                <a:lnTo>
                  <a:pt x="455961" y="598324"/>
                </a:lnTo>
                <a:lnTo>
                  <a:pt x="418665" y="598324"/>
                </a:lnTo>
                <a:lnTo>
                  <a:pt x="418665" y="477241"/>
                </a:lnTo>
                <a:cubicBezTo>
                  <a:pt x="418754" y="469062"/>
                  <a:pt x="421335" y="461417"/>
                  <a:pt x="425252" y="454838"/>
                </a:cubicBezTo>
                <a:cubicBezTo>
                  <a:pt x="432996" y="442036"/>
                  <a:pt x="447060" y="433413"/>
                  <a:pt x="463082" y="433413"/>
                </a:cubicBezTo>
                <a:close/>
                <a:moveTo>
                  <a:pt x="252656" y="433413"/>
                </a:moveTo>
                <a:lnTo>
                  <a:pt x="352707" y="433413"/>
                </a:lnTo>
                <a:cubicBezTo>
                  <a:pt x="377007" y="433413"/>
                  <a:pt x="397035" y="453238"/>
                  <a:pt x="397124" y="477241"/>
                </a:cubicBezTo>
                <a:cubicBezTo>
                  <a:pt x="397213" y="490932"/>
                  <a:pt x="397035" y="584722"/>
                  <a:pt x="397124" y="598324"/>
                </a:cubicBezTo>
                <a:lnTo>
                  <a:pt x="359739" y="598324"/>
                </a:lnTo>
                <a:cubicBezTo>
                  <a:pt x="359650" y="586589"/>
                  <a:pt x="359828" y="488620"/>
                  <a:pt x="359739" y="477419"/>
                </a:cubicBezTo>
                <a:cubicBezTo>
                  <a:pt x="359739" y="477152"/>
                  <a:pt x="359739" y="476974"/>
                  <a:pt x="359739" y="476797"/>
                </a:cubicBezTo>
                <a:cubicBezTo>
                  <a:pt x="359739" y="474574"/>
                  <a:pt x="357780" y="472885"/>
                  <a:pt x="355644" y="472885"/>
                </a:cubicBezTo>
                <a:cubicBezTo>
                  <a:pt x="353508" y="472885"/>
                  <a:pt x="351727" y="474574"/>
                  <a:pt x="351727" y="476797"/>
                </a:cubicBezTo>
                <a:lnTo>
                  <a:pt x="351727" y="598324"/>
                </a:lnTo>
                <a:lnTo>
                  <a:pt x="253012" y="598324"/>
                </a:lnTo>
                <a:lnTo>
                  <a:pt x="253012" y="477419"/>
                </a:lnTo>
                <a:cubicBezTo>
                  <a:pt x="253012" y="475463"/>
                  <a:pt x="251410" y="473863"/>
                  <a:pt x="249363" y="473774"/>
                </a:cubicBezTo>
                <a:cubicBezTo>
                  <a:pt x="247405" y="473774"/>
                  <a:pt x="245535" y="475374"/>
                  <a:pt x="245446" y="477419"/>
                </a:cubicBezTo>
                <a:lnTo>
                  <a:pt x="245446" y="598324"/>
                </a:lnTo>
                <a:lnTo>
                  <a:pt x="208239" y="598324"/>
                </a:lnTo>
                <a:lnTo>
                  <a:pt x="208239" y="477241"/>
                </a:lnTo>
                <a:cubicBezTo>
                  <a:pt x="208239" y="469062"/>
                  <a:pt x="210820" y="461417"/>
                  <a:pt x="214737" y="454838"/>
                </a:cubicBezTo>
                <a:cubicBezTo>
                  <a:pt x="222481" y="442036"/>
                  <a:pt x="236545" y="433413"/>
                  <a:pt x="252656" y="433413"/>
                </a:cubicBezTo>
                <a:close/>
                <a:moveTo>
                  <a:pt x="44417" y="433060"/>
                </a:moveTo>
                <a:lnTo>
                  <a:pt x="144468" y="433060"/>
                </a:lnTo>
                <a:cubicBezTo>
                  <a:pt x="168857" y="433060"/>
                  <a:pt x="188796" y="452883"/>
                  <a:pt x="188885" y="476883"/>
                </a:cubicBezTo>
                <a:cubicBezTo>
                  <a:pt x="188974" y="490573"/>
                  <a:pt x="188885" y="584353"/>
                  <a:pt x="188885" y="598042"/>
                </a:cubicBezTo>
                <a:lnTo>
                  <a:pt x="151500" y="598042"/>
                </a:lnTo>
                <a:cubicBezTo>
                  <a:pt x="151500" y="586308"/>
                  <a:pt x="151589" y="488350"/>
                  <a:pt x="151500" y="477061"/>
                </a:cubicBezTo>
                <a:cubicBezTo>
                  <a:pt x="151589" y="476883"/>
                  <a:pt x="151500" y="476706"/>
                  <a:pt x="151500" y="476439"/>
                </a:cubicBezTo>
                <a:cubicBezTo>
                  <a:pt x="151500" y="474305"/>
                  <a:pt x="149630" y="472528"/>
                  <a:pt x="147405" y="472528"/>
                </a:cubicBezTo>
                <a:cubicBezTo>
                  <a:pt x="145269" y="472528"/>
                  <a:pt x="143489" y="474305"/>
                  <a:pt x="143489" y="476439"/>
                </a:cubicBezTo>
                <a:lnTo>
                  <a:pt x="143489" y="598042"/>
                </a:lnTo>
                <a:lnTo>
                  <a:pt x="44773" y="598042"/>
                </a:lnTo>
                <a:lnTo>
                  <a:pt x="44773" y="477150"/>
                </a:lnTo>
                <a:cubicBezTo>
                  <a:pt x="44773" y="475106"/>
                  <a:pt x="43171" y="473505"/>
                  <a:pt x="41213" y="473505"/>
                </a:cubicBezTo>
                <a:cubicBezTo>
                  <a:pt x="39255" y="473505"/>
                  <a:pt x="37296" y="475106"/>
                  <a:pt x="37296" y="477061"/>
                </a:cubicBezTo>
                <a:lnTo>
                  <a:pt x="37296" y="598042"/>
                </a:lnTo>
                <a:lnTo>
                  <a:pt x="0" y="598042"/>
                </a:lnTo>
                <a:lnTo>
                  <a:pt x="0" y="476883"/>
                </a:lnTo>
                <a:cubicBezTo>
                  <a:pt x="0" y="468794"/>
                  <a:pt x="2670" y="461150"/>
                  <a:pt x="6587" y="454572"/>
                </a:cubicBezTo>
                <a:cubicBezTo>
                  <a:pt x="14242" y="441682"/>
                  <a:pt x="28395" y="433060"/>
                  <a:pt x="44417" y="433060"/>
                </a:cubicBezTo>
                <a:close/>
                <a:moveTo>
                  <a:pt x="513257" y="343936"/>
                </a:moveTo>
                <a:cubicBezTo>
                  <a:pt x="534622" y="343936"/>
                  <a:pt x="551892" y="361263"/>
                  <a:pt x="551892" y="382500"/>
                </a:cubicBezTo>
                <a:cubicBezTo>
                  <a:pt x="551892" y="403826"/>
                  <a:pt x="534622" y="421064"/>
                  <a:pt x="513257" y="421064"/>
                </a:cubicBezTo>
                <a:cubicBezTo>
                  <a:pt x="491893" y="421064"/>
                  <a:pt x="474623" y="403826"/>
                  <a:pt x="474623" y="382500"/>
                </a:cubicBezTo>
                <a:cubicBezTo>
                  <a:pt x="474623" y="361174"/>
                  <a:pt x="491893" y="343936"/>
                  <a:pt x="513257" y="343936"/>
                </a:cubicBezTo>
                <a:close/>
                <a:moveTo>
                  <a:pt x="302911" y="343936"/>
                </a:moveTo>
                <a:cubicBezTo>
                  <a:pt x="324271" y="343936"/>
                  <a:pt x="341537" y="361263"/>
                  <a:pt x="341537" y="382500"/>
                </a:cubicBezTo>
                <a:cubicBezTo>
                  <a:pt x="341537" y="403826"/>
                  <a:pt x="324271" y="421064"/>
                  <a:pt x="302911" y="421064"/>
                </a:cubicBezTo>
                <a:cubicBezTo>
                  <a:pt x="281552" y="421064"/>
                  <a:pt x="264197" y="403826"/>
                  <a:pt x="264197" y="382500"/>
                </a:cubicBezTo>
                <a:cubicBezTo>
                  <a:pt x="264197" y="361174"/>
                  <a:pt x="281552" y="343936"/>
                  <a:pt x="302911" y="343936"/>
                </a:cubicBezTo>
                <a:close/>
                <a:moveTo>
                  <a:pt x="94593" y="343653"/>
                </a:moveTo>
                <a:cubicBezTo>
                  <a:pt x="115931" y="343653"/>
                  <a:pt x="133228" y="360935"/>
                  <a:pt x="133228" y="382253"/>
                </a:cubicBezTo>
                <a:cubicBezTo>
                  <a:pt x="133228" y="403571"/>
                  <a:pt x="115931" y="420853"/>
                  <a:pt x="94593" y="420853"/>
                </a:cubicBezTo>
                <a:cubicBezTo>
                  <a:pt x="73255" y="420853"/>
                  <a:pt x="55958" y="403571"/>
                  <a:pt x="55958" y="382253"/>
                </a:cubicBezTo>
                <a:cubicBezTo>
                  <a:pt x="55958" y="360935"/>
                  <a:pt x="73255" y="343653"/>
                  <a:pt x="94593" y="343653"/>
                </a:cubicBezTo>
                <a:close/>
                <a:moveTo>
                  <a:pt x="155817" y="108347"/>
                </a:moveTo>
                <a:cubicBezTo>
                  <a:pt x="160179" y="104437"/>
                  <a:pt x="166944" y="104792"/>
                  <a:pt x="170860" y="109147"/>
                </a:cubicBezTo>
                <a:cubicBezTo>
                  <a:pt x="174866" y="113501"/>
                  <a:pt x="174510" y="120255"/>
                  <a:pt x="170059" y="124254"/>
                </a:cubicBezTo>
                <a:lnTo>
                  <a:pt x="149943" y="142205"/>
                </a:lnTo>
                <a:cubicBezTo>
                  <a:pt x="143356" y="170019"/>
                  <a:pt x="145670" y="160600"/>
                  <a:pt x="140062" y="184149"/>
                </a:cubicBezTo>
                <a:lnTo>
                  <a:pt x="279455" y="184149"/>
                </a:lnTo>
                <a:cubicBezTo>
                  <a:pt x="287288" y="184149"/>
                  <a:pt x="293964" y="188592"/>
                  <a:pt x="297257" y="195079"/>
                </a:cubicBezTo>
                <a:cubicBezTo>
                  <a:pt x="300550" y="188592"/>
                  <a:pt x="307315" y="184149"/>
                  <a:pt x="315059" y="184149"/>
                </a:cubicBezTo>
                <a:lnTo>
                  <a:pt x="328589" y="184149"/>
                </a:lnTo>
                <a:cubicBezTo>
                  <a:pt x="334731" y="158023"/>
                  <a:pt x="333396" y="163799"/>
                  <a:pt x="340428" y="134118"/>
                </a:cubicBezTo>
                <a:cubicBezTo>
                  <a:pt x="340873" y="131985"/>
                  <a:pt x="342030" y="130030"/>
                  <a:pt x="343632" y="128608"/>
                </a:cubicBezTo>
                <a:lnTo>
                  <a:pt x="366241" y="108347"/>
                </a:lnTo>
                <a:cubicBezTo>
                  <a:pt x="370692" y="104437"/>
                  <a:pt x="377457" y="104792"/>
                  <a:pt x="381373" y="109147"/>
                </a:cubicBezTo>
                <a:cubicBezTo>
                  <a:pt x="385290" y="113501"/>
                  <a:pt x="384934" y="120255"/>
                  <a:pt x="380572" y="124165"/>
                </a:cubicBezTo>
                <a:lnTo>
                  <a:pt x="360455" y="142205"/>
                </a:lnTo>
                <a:cubicBezTo>
                  <a:pt x="353868" y="170019"/>
                  <a:pt x="356094" y="160600"/>
                  <a:pt x="350575" y="184149"/>
                </a:cubicBezTo>
                <a:lnTo>
                  <a:pt x="489967" y="184149"/>
                </a:lnTo>
                <a:cubicBezTo>
                  <a:pt x="500916" y="184149"/>
                  <a:pt x="509906" y="193036"/>
                  <a:pt x="509906" y="204055"/>
                </a:cubicBezTo>
                <a:lnTo>
                  <a:pt x="509906" y="208143"/>
                </a:lnTo>
                <a:cubicBezTo>
                  <a:pt x="509906" y="219162"/>
                  <a:pt x="500916" y="228048"/>
                  <a:pt x="489967" y="228048"/>
                </a:cubicBezTo>
                <a:lnTo>
                  <a:pt x="477328" y="328910"/>
                </a:lnTo>
                <a:cubicBezTo>
                  <a:pt x="460059" y="340463"/>
                  <a:pt x="448577" y="360191"/>
                  <a:pt x="448577" y="382496"/>
                </a:cubicBezTo>
                <a:cubicBezTo>
                  <a:pt x="448577" y="391560"/>
                  <a:pt x="450535" y="400180"/>
                  <a:pt x="453918" y="408000"/>
                </a:cubicBezTo>
                <a:cubicBezTo>
                  <a:pt x="436916" y="410222"/>
                  <a:pt x="421873" y="418575"/>
                  <a:pt x="411014" y="430661"/>
                </a:cubicBezTo>
                <a:cubicBezTo>
                  <a:pt x="400155" y="418664"/>
                  <a:pt x="385201" y="410311"/>
                  <a:pt x="368377" y="408089"/>
                </a:cubicBezTo>
                <a:cubicBezTo>
                  <a:pt x="371760" y="400180"/>
                  <a:pt x="373629" y="391560"/>
                  <a:pt x="373629" y="382496"/>
                </a:cubicBezTo>
                <a:cubicBezTo>
                  <a:pt x="373629" y="352993"/>
                  <a:pt x="353690" y="328111"/>
                  <a:pt x="326631" y="320379"/>
                </a:cubicBezTo>
                <a:lnTo>
                  <a:pt x="315059" y="228048"/>
                </a:lnTo>
                <a:cubicBezTo>
                  <a:pt x="307315" y="228048"/>
                  <a:pt x="300550" y="223605"/>
                  <a:pt x="297257" y="217118"/>
                </a:cubicBezTo>
                <a:cubicBezTo>
                  <a:pt x="293964" y="223605"/>
                  <a:pt x="287288" y="228048"/>
                  <a:pt x="279455" y="228048"/>
                </a:cubicBezTo>
                <a:lnTo>
                  <a:pt x="266815" y="328910"/>
                </a:lnTo>
                <a:cubicBezTo>
                  <a:pt x="249547" y="340463"/>
                  <a:pt x="238153" y="360191"/>
                  <a:pt x="238153" y="382496"/>
                </a:cubicBezTo>
                <a:cubicBezTo>
                  <a:pt x="238153" y="391560"/>
                  <a:pt x="240022" y="400180"/>
                  <a:pt x="243405" y="408000"/>
                </a:cubicBezTo>
                <a:cubicBezTo>
                  <a:pt x="226493" y="410222"/>
                  <a:pt x="211450" y="418575"/>
                  <a:pt x="200501" y="430661"/>
                </a:cubicBezTo>
                <a:cubicBezTo>
                  <a:pt x="189642" y="418575"/>
                  <a:pt x="174688" y="410311"/>
                  <a:pt x="157865" y="408089"/>
                </a:cubicBezTo>
                <a:cubicBezTo>
                  <a:pt x="161247" y="400180"/>
                  <a:pt x="163205" y="391560"/>
                  <a:pt x="163205" y="382496"/>
                </a:cubicBezTo>
                <a:cubicBezTo>
                  <a:pt x="163205" y="352993"/>
                  <a:pt x="143267" y="328111"/>
                  <a:pt x="116118" y="320379"/>
                </a:cubicBezTo>
                <a:lnTo>
                  <a:pt x="104547" y="228048"/>
                </a:lnTo>
                <a:cubicBezTo>
                  <a:pt x="93598" y="228048"/>
                  <a:pt x="84608" y="219162"/>
                  <a:pt x="84608" y="208143"/>
                </a:cubicBezTo>
                <a:lnTo>
                  <a:pt x="84608" y="204055"/>
                </a:lnTo>
                <a:cubicBezTo>
                  <a:pt x="84608" y="193036"/>
                  <a:pt x="93598" y="184149"/>
                  <a:pt x="104547" y="184149"/>
                </a:cubicBezTo>
                <a:lnTo>
                  <a:pt x="118165" y="184149"/>
                </a:lnTo>
                <a:cubicBezTo>
                  <a:pt x="124307" y="158023"/>
                  <a:pt x="122883" y="163799"/>
                  <a:pt x="129915" y="134118"/>
                </a:cubicBezTo>
                <a:cubicBezTo>
                  <a:pt x="130449" y="131985"/>
                  <a:pt x="131606" y="130030"/>
                  <a:pt x="133208" y="128608"/>
                </a:cubicBezTo>
                <a:close/>
                <a:moveTo>
                  <a:pt x="350860" y="92017"/>
                </a:moveTo>
                <a:lnTo>
                  <a:pt x="360377" y="92017"/>
                </a:lnTo>
                <a:lnTo>
                  <a:pt x="332981" y="116705"/>
                </a:lnTo>
                <a:cubicBezTo>
                  <a:pt x="328889" y="120346"/>
                  <a:pt x="326043" y="125141"/>
                  <a:pt x="324798" y="130380"/>
                </a:cubicBezTo>
                <a:lnTo>
                  <a:pt x="317237" y="162794"/>
                </a:lnTo>
                <a:lnTo>
                  <a:pt x="305407" y="162794"/>
                </a:lnTo>
                <a:lnTo>
                  <a:pt x="305496" y="137130"/>
                </a:lnTo>
                <a:cubicBezTo>
                  <a:pt x="305674" y="112264"/>
                  <a:pt x="326043" y="92017"/>
                  <a:pt x="350860" y="92017"/>
                </a:cubicBezTo>
                <a:close/>
                <a:moveTo>
                  <a:pt x="140452" y="92017"/>
                </a:moveTo>
                <a:lnTo>
                  <a:pt x="149881" y="92017"/>
                </a:lnTo>
                <a:lnTo>
                  <a:pt x="122485" y="116705"/>
                </a:lnTo>
                <a:cubicBezTo>
                  <a:pt x="118482" y="120346"/>
                  <a:pt x="115636" y="125141"/>
                  <a:pt x="114391" y="130380"/>
                </a:cubicBezTo>
                <a:lnTo>
                  <a:pt x="106741" y="162794"/>
                </a:lnTo>
                <a:lnTo>
                  <a:pt x="94911" y="162794"/>
                </a:lnTo>
                <a:lnTo>
                  <a:pt x="95089" y="137130"/>
                </a:lnTo>
                <a:cubicBezTo>
                  <a:pt x="95178" y="112264"/>
                  <a:pt x="115547" y="92017"/>
                  <a:pt x="140452" y="92017"/>
                </a:cubicBezTo>
                <a:close/>
                <a:moveTo>
                  <a:pt x="393119" y="91735"/>
                </a:moveTo>
                <a:lnTo>
                  <a:pt x="411902" y="91735"/>
                </a:lnTo>
                <a:cubicBezTo>
                  <a:pt x="413950" y="91735"/>
                  <a:pt x="415374" y="93958"/>
                  <a:pt x="414306" y="95825"/>
                </a:cubicBezTo>
                <a:lnTo>
                  <a:pt x="407451" y="108273"/>
                </a:lnTo>
                <a:lnTo>
                  <a:pt x="415196" y="122232"/>
                </a:lnTo>
                <a:cubicBezTo>
                  <a:pt x="416086" y="123921"/>
                  <a:pt x="416353" y="125877"/>
                  <a:pt x="415997" y="127656"/>
                </a:cubicBezTo>
                <a:lnTo>
                  <a:pt x="410389" y="154063"/>
                </a:lnTo>
                <a:cubicBezTo>
                  <a:pt x="421250" y="125700"/>
                  <a:pt x="419024" y="131568"/>
                  <a:pt x="434158" y="92002"/>
                </a:cubicBezTo>
                <a:lnTo>
                  <a:pt x="453831" y="92002"/>
                </a:lnTo>
                <a:cubicBezTo>
                  <a:pt x="478668" y="92002"/>
                  <a:pt x="499054" y="112274"/>
                  <a:pt x="499143" y="137169"/>
                </a:cubicBezTo>
                <a:lnTo>
                  <a:pt x="499321" y="162865"/>
                </a:lnTo>
                <a:lnTo>
                  <a:pt x="460953" y="162865"/>
                </a:lnTo>
                <a:lnTo>
                  <a:pt x="460864" y="137347"/>
                </a:lnTo>
                <a:cubicBezTo>
                  <a:pt x="460686" y="135124"/>
                  <a:pt x="458816" y="133524"/>
                  <a:pt x="456680" y="133613"/>
                </a:cubicBezTo>
                <a:cubicBezTo>
                  <a:pt x="454543" y="133702"/>
                  <a:pt x="452763" y="135480"/>
                  <a:pt x="452763" y="137614"/>
                </a:cubicBezTo>
                <a:lnTo>
                  <a:pt x="452763" y="162865"/>
                </a:lnTo>
                <a:lnTo>
                  <a:pt x="372021" y="162865"/>
                </a:lnTo>
                <a:lnTo>
                  <a:pt x="374870" y="150862"/>
                </a:lnTo>
                <a:lnTo>
                  <a:pt x="390715" y="136636"/>
                </a:lnTo>
                <a:cubicBezTo>
                  <a:pt x="403980" y="124722"/>
                  <a:pt x="402466" y="106050"/>
                  <a:pt x="390715" y="96003"/>
                </a:cubicBezTo>
                <a:lnTo>
                  <a:pt x="390626" y="95825"/>
                </a:lnTo>
                <a:cubicBezTo>
                  <a:pt x="389647" y="93958"/>
                  <a:pt x="390982" y="91735"/>
                  <a:pt x="393119" y="91735"/>
                </a:cubicBezTo>
                <a:close/>
                <a:moveTo>
                  <a:pt x="182665" y="91735"/>
                </a:moveTo>
                <a:lnTo>
                  <a:pt x="201441" y="91735"/>
                </a:lnTo>
                <a:cubicBezTo>
                  <a:pt x="203577" y="91735"/>
                  <a:pt x="204912" y="93956"/>
                  <a:pt x="203933" y="95821"/>
                </a:cubicBezTo>
                <a:lnTo>
                  <a:pt x="197081" y="108256"/>
                </a:lnTo>
                <a:lnTo>
                  <a:pt x="204734" y="122202"/>
                </a:lnTo>
                <a:cubicBezTo>
                  <a:pt x="205623" y="123889"/>
                  <a:pt x="205979" y="125843"/>
                  <a:pt x="205534" y="127620"/>
                </a:cubicBezTo>
                <a:lnTo>
                  <a:pt x="199928" y="154000"/>
                </a:lnTo>
                <a:cubicBezTo>
                  <a:pt x="210873" y="125666"/>
                  <a:pt x="208560" y="131528"/>
                  <a:pt x="223687" y="92001"/>
                </a:cubicBezTo>
                <a:lnTo>
                  <a:pt x="243353" y="92001"/>
                </a:lnTo>
                <a:cubicBezTo>
                  <a:pt x="268269" y="92001"/>
                  <a:pt x="288557" y="112253"/>
                  <a:pt x="288735" y="137124"/>
                </a:cubicBezTo>
                <a:lnTo>
                  <a:pt x="288824" y="162794"/>
                </a:lnTo>
                <a:lnTo>
                  <a:pt x="250472" y="162794"/>
                </a:lnTo>
                <a:lnTo>
                  <a:pt x="250383" y="137302"/>
                </a:lnTo>
                <a:cubicBezTo>
                  <a:pt x="250205" y="135081"/>
                  <a:pt x="248425" y="133482"/>
                  <a:pt x="246200" y="133571"/>
                </a:cubicBezTo>
                <a:cubicBezTo>
                  <a:pt x="244065" y="133660"/>
                  <a:pt x="242374" y="135436"/>
                  <a:pt x="242374" y="137568"/>
                </a:cubicBezTo>
                <a:lnTo>
                  <a:pt x="242374" y="162794"/>
                </a:lnTo>
                <a:lnTo>
                  <a:pt x="161665" y="162794"/>
                </a:lnTo>
                <a:lnTo>
                  <a:pt x="164424" y="150803"/>
                </a:lnTo>
                <a:lnTo>
                  <a:pt x="180352" y="136591"/>
                </a:lnTo>
                <a:cubicBezTo>
                  <a:pt x="193521" y="124689"/>
                  <a:pt x="192098" y="106036"/>
                  <a:pt x="180352" y="95999"/>
                </a:cubicBezTo>
                <a:lnTo>
                  <a:pt x="180263" y="95821"/>
                </a:lnTo>
                <a:cubicBezTo>
                  <a:pt x="179195" y="93956"/>
                  <a:pt x="180530" y="91735"/>
                  <a:pt x="182665" y="91735"/>
                </a:cubicBezTo>
                <a:close/>
                <a:moveTo>
                  <a:pt x="402461" y="0"/>
                </a:moveTo>
                <a:cubicBezTo>
                  <a:pt x="424438" y="0"/>
                  <a:pt x="442234" y="17780"/>
                  <a:pt x="442234" y="39737"/>
                </a:cubicBezTo>
                <a:cubicBezTo>
                  <a:pt x="442234" y="61784"/>
                  <a:pt x="424172" y="79386"/>
                  <a:pt x="402461" y="79386"/>
                </a:cubicBezTo>
                <a:cubicBezTo>
                  <a:pt x="380573" y="79386"/>
                  <a:pt x="362777" y="61695"/>
                  <a:pt x="362777" y="39737"/>
                </a:cubicBezTo>
                <a:cubicBezTo>
                  <a:pt x="362777" y="17780"/>
                  <a:pt x="380573" y="0"/>
                  <a:pt x="402461" y="0"/>
                </a:cubicBezTo>
                <a:close/>
                <a:moveTo>
                  <a:pt x="192053" y="0"/>
                </a:moveTo>
                <a:cubicBezTo>
                  <a:pt x="213941" y="0"/>
                  <a:pt x="231737" y="17780"/>
                  <a:pt x="231737" y="39737"/>
                </a:cubicBezTo>
                <a:cubicBezTo>
                  <a:pt x="231737" y="61784"/>
                  <a:pt x="213764" y="79386"/>
                  <a:pt x="192053" y="79386"/>
                </a:cubicBezTo>
                <a:cubicBezTo>
                  <a:pt x="170164" y="79386"/>
                  <a:pt x="152280" y="61695"/>
                  <a:pt x="152280" y="39737"/>
                </a:cubicBezTo>
                <a:cubicBezTo>
                  <a:pt x="152280" y="17780"/>
                  <a:pt x="170076" y="0"/>
                  <a:pt x="192053" y="0"/>
                </a:cubicBezTo>
                <a:close/>
              </a:path>
            </a:pathLst>
          </a:custGeom>
          <a:solidFill>
            <a:schemeClr val="bg1"/>
          </a:solidFill>
          <a:ln>
            <a:solidFill>
              <a:schemeClr val="accent1"/>
            </a:solidFill>
          </a:ln>
        </p:spPr>
      </p:sp>
      <p:sp>
        <p:nvSpPr>
          <p:cNvPr id="35" name="文本框 34">
            <a:extLst>
              <a:ext uri="{FF2B5EF4-FFF2-40B4-BE49-F238E27FC236}">
                <a16:creationId xmlns:a16="http://schemas.microsoft.com/office/drawing/2014/main" id="{254A7A3F-D576-48A8-AD83-C7CF4556CB60}"/>
              </a:ext>
            </a:extLst>
          </p:cNvPr>
          <p:cNvSpPr txBox="1"/>
          <p:nvPr/>
        </p:nvSpPr>
        <p:spPr>
          <a:xfrm>
            <a:off x="8063034" y="2152561"/>
            <a:ext cx="1716295" cy="461665"/>
          </a:xfrm>
          <a:prstGeom prst="rect">
            <a:avLst/>
          </a:prstGeom>
          <a:noFill/>
        </p:spPr>
        <p:txBody>
          <a:bodyPr wrap="square" rtlCol="0">
            <a:spAutoFit/>
          </a:bodyPr>
          <a:lstStyle/>
          <a:p>
            <a:r>
              <a:rPr lang="zh-CN" altLang="en-US" sz="2400" b="1" dirty="0">
                <a:latin typeface="+mj-ea"/>
                <a:ea typeface="+mj-ea"/>
              </a:rPr>
              <a:t>小标题</a:t>
            </a:r>
          </a:p>
        </p:txBody>
      </p:sp>
      <p:sp>
        <p:nvSpPr>
          <p:cNvPr id="36" name="文本框 35">
            <a:extLst>
              <a:ext uri="{FF2B5EF4-FFF2-40B4-BE49-F238E27FC236}">
                <a16:creationId xmlns:a16="http://schemas.microsoft.com/office/drawing/2014/main" id="{BDDEA8E9-116E-4142-B76B-CB043B47B75C}"/>
              </a:ext>
            </a:extLst>
          </p:cNvPr>
          <p:cNvSpPr txBox="1"/>
          <p:nvPr/>
        </p:nvSpPr>
        <p:spPr>
          <a:xfrm>
            <a:off x="8063034" y="2730506"/>
            <a:ext cx="3274197" cy="338554"/>
          </a:xfrm>
          <a:prstGeom prst="rect">
            <a:avLst/>
          </a:prstGeom>
          <a:noFill/>
        </p:spPr>
        <p:txBody>
          <a:bodyPr wrap="square" rtlCol="0">
            <a:spAutoFit/>
          </a:bodyPr>
          <a:lstStyle/>
          <a:p>
            <a:r>
              <a:rPr lang="zh-CN" altLang="en-US" sz="1600" dirty="0">
                <a:latin typeface="微软雅黑" panose="020B0503020204020204" pitchFamily="34" charset="-122"/>
              </a:rPr>
              <a:t>请输入正文内容请输入正文内容</a:t>
            </a:r>
          </a:p>
        </p:txBody>
      </p:sp>
      <p:cxnSp>
        <p:nvCxnSpPr>
          <p:cNvPr id="37" name="直接连接符 36">
            <a:extLst>
              <a:ext uri="{FF2B5EF4-FFF2-40B4-BE49-F238E27FC236}">
                <a16:creationId xmlns:a16="http://schemas.microsoft.com/office/drawing/2014/main" id="{968F91E4-7B2D-466A-B818-3F6E1806CDBC}"/>
              </a:ext>
            </a:extLst>
          </p:cNvPr>
          <p:cNvCxnSpPr/>
          <p:nvPr/>
        </p:nvCxnSpPr>
        <p:spPr>
          <a:xfrm>
            <a:off x="8218103" y="2658611"/>
            <a:ext cx="38691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5971C176-6DA6-4DA6-8228-D71973CECBB2}"/>
              </a:ext>
            </a:extLst>
          </p:cNvPr>
          <p:cNvSpPr txBox="1"/>
          <p:nvPr/>
        </p:nvSpPr>
        <p:spPr>
          <a:xfrm>
            <a:off x="8063034" y="4444898"/>
            <a:ext cx="1716295" cy="461665"/>
          </a:xfrm>
          <a:prstGeom prst="rect">
            <a:avLst/>
          </a:prstGeom>
          <a:noFill/>
        </p:spPr>
        <p:txBody>
          <a:bodyPr wrap="square" rtlCol="0">
            <a:spAutoFit/>
          </a:bodyPr>
          <a:lstStyle/>
          <a:p>
            <a:r>
              <a:rPr lang="zh-CN" altLang="en-US" sz="2400" b="1" dirty="0">
                <a:latin typeface="+mj-ea"/>
                <a:ea typeface="+mj-ea"/>
              </a:rPr>
              <a:t>小标题</a:t>
            </a:r>
          </a:p>
        </p:txBody>
      </p:sp>
      <p:sp>
        <p:nvSpPr>
          <p:cNvPr id="41" name="文本框 40">
            <a:extLst>
              <a:ext uri="{FF2B5EF4-FFF2-40B4-BE49-F238E27FC236}">
                <a16:creationId xmlns:a16="http://schemas.microsoft.com/office/drawing/2014/main" id="{CBD2A438-EC96-4CD8-AFC1-488767CD8FC8}"/>
              </a:ext>
            </a:extLst>
          </p:cNvPr>
          <p:cNvSpPr txBox="1"/>
          <p:nvPr/>
        </p:nvSpPr>
        <p:spPr>
          <a:xfrm>
            <a:off x="8063034" y="5022843"/>
            <a:ext cx="3274197" cy="338554"/>
          </a:xfrm>
          <a:prstGeom prst="rect">
            <a:avLst/>
          </a:prstGeom>
          <a:noFill/>
        </p:spPr>
        <p:txBody>
          <a:bodyPr wrap="square" rtlCol="0">
            <a:spAutoFit/>
          </a:bodyPr>
          <a:lstStyle/>
          <a:p>
            <a:r>
              <a:rPr lang="zh-CN" altLang="en-US" sz="1600" dirty="0">
                <a:latin typeface="微软雅黑" panose="020B0503020204020204" pitchFamily="34" charset="-122"/>
              </a:rPr>
              <a:t>请输入正文内容请输入正文内容</a:t>
            </a:r>
          </a:p>
        </p:txBody>
      </p:sp>
      <p:cxnSp>
        <p:nvCxnSpPr>
          <p:cNvPr id="42" name="直接连接符 41">
            <a:extLst>
              <a:ext uri="{FF2B5EF4-FFF2-40B4-BE49-F238E27FC236}">
                <a16:creationId xmlns:a16="http://schemas.microsoft.com/office/drawing/2014/main" id="{AACC9578-D3D4-415D-8375-E18DEDE99EA7}"/>
              </a:ext>
            </a:extLst>
          </p:cNvPr>
          <p:cNvCxnSpPr/>
          <p:nvPr/>
        </p:nvCxnSpPr>
        <p:spPr>
          <a:xfrm>
            <a:off x="8218103" y="4950948"/>
            <a:ext cx="38691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7EB50B0-18A6-4CA0-A9D0-99A4076B316F}"/>
              </a:ext>
            </a:extLst>
          </p:cNvPr>
          <p:cNvSpPr txBox="1"/>
          <p:nvPr/>
        </p:nvSpPr>
        <p:spPr>
          <a:xfrm>
            <a:off x="2412671" y="2152561"/>
            <a:ext cx="1716295" cy="461665"/>
          </a:xfrm>
          <a:prstGeom prst="rect">
            <a:avLst/>
          </a:prstGeom>
          <a:noFill/>
        </p:spPr>
        <p:txBody>
          <a:bodyPr wrap="square" rtlCol="0">
            <a:spAutoFit/>
          </a:bodyPr>
          <a:lstStyle/>
          <a:p>
            <a:pPr algn="r"/>
            <a:r>
              <a:rPr lang="zh-CN" altLang="en-US" sz="2400" b="1" dirty="0">
                <a:latin typeface="+mj-ea"/>
                <a:ea typeface="+mj-ea"/>
              </a:rPr>
              <a:t>小标题</a:t>
            </a:r>
          </a:p>
        </p:txBody>
      </p:sp>
      <p:sp>
        <p:nvSpPr>
          <p:cNvPr id="45" name="文本框 44">
            <a:extLst>
              <a:ext uri="{FF2B5EF4-FFF2-40B4-BE49-F238E27FC236}">
                <a16:creationId xmlns:a16="http://schemas.microsoft.com/office/drawing/2014/main" id="{84778159-1732-4327-BC23-EF847A6F135D}"/>
              </a:ext>
            </a:extLst>
          </p:cNvPr>
          <p:cNvSpPr txBox="1"/>
          <p:nvPr/>
        </p:nvSpPr>
        <p:spPr>
          <a:xfrm>
            <a:off x="854769" y="2730506"/>
            <a:ext cx="3274197" cy="338554"/>
          </a:xfrm>
          <a:prstGeom prst="rect">
            <a:avLst/>
          </a:prstGeom>
          <a:noFill/>
        </p:spPr>
        <p:txBody>
          <a:bodyPr wrap="square" rtlCol="0">
            <a:spAutoFit/>
          </a:bodyPr>
          <a:lstStyle/>
          <a:p>
            <a:pPr algn="r"/>
            <a:r>
              <a:rPr lang="zh-CN" altLang="en-US" sz="1600" dirty="0">
                <a:latin typeface="微软雅黑" panose="020B0503020204020204" pitchFamily="34" charset="-122"/>
              </a:rPr>
              <a:t>请输入正文内容请输入正文内容</a:t>
            </a:r>
          </a:p>
        </p:txBody>
      </p:sp>
      <p:cxnSp>
        <p:nvCxnSpPr>
          <p:cNvPr id="46" name="直接连接符 45">
            <a:extLst>
              <a:ext uri="{FF2B5EF4-FFF2-40B4-BE49-F238E27FC236}">
                <a16:creationId xmlns:a16="http://schemas.microsoft.com/office/drawing/2014/main" id="{0E41631F-76E5-42F7-9A4E-E4E1C934734C}"/>
              </a:ext>
            </a:extLst>
          </p:cNvPr>
          <p:cNvCxnSpPr/>
          <p:nvPr/>
        </p:nvCxnSpPr>
        <p:spPr>
          <a:xfrm>
            <a:off x="3605974" y="2658611"/>
            <a:ext cx="38691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F8022C01-8679-43E8-8EC0-7D22A02E931E}"/>
              </a:ext>
            </a:extLst>
          </p:cNvPr>
          <p:cNvSpPr txBox="1"/>
          <p:nvPr/>
        </p:nvSpPr>
        <p:spPr>
          <a:xfrm>
            <a:off x="2412671" y="4444898"/>
            <a:ext cx="1716295" cy="461665"/>
          </a:xfrm>
          <a:prstGeom prst="rect">
            <a:avLst/>
          </a:prstGeom>
          <a:noFill/>
        </p:spPr>
        <p:txBody>
          <a:bodyPr wrap="square" rtlCol="0">
            <a:spAutoFit/>
          </a:bodyPr>
          <a:lstStyle/>
          <a:p>
            <a:pPr algn="r"/>
            <a:r>
              <a:rPr lang="zh-CN" altLang="en-US" sz="2400" b="1" dirty="0">
                <a:latin typeface="+mj-ea"/>
                <a:ea typeface="+mj-ea"/>
              </a:rPr>
              <a:t>小标题</a:t>
            </a:r>
          </a:p>
        </p:txBody>
      </p:sp>
      <p:sp>
        <p:nvSpPr>
          <p:cNvPr id="49" name="文本框 48">
            <a:extLst>
              <a:ext uri="{FF2B5EF4-FFF2-40B4-BE49-F238E27FC236}">
                <a16:creationId xmlns:a16="http://schemas.microsoft.com/office/drawing/2014/main" id="{2518ABF2-9C92-4A2A-92FE-0342A5D06A63}"/>
              </a:ext>
            </a:extLst>
          </p:cNvPr>
          <p:cNvSpPr txBox="1"/>
          <p:nvPr/>
        </p:nvSpPr>
        <p:spPr>
          <a:xfrm>
            <a:off x="854769" y="5022843"/>
            <a:ext cx="3274197" cy="338554"/>
          </a:xfrm>
          <a:prstGeom prst="rect">
            <a:avLst/>
          </a:prstGeom>
          <a:noFill/>
        </p:spPr>
        <p:txBody>
          <a:bodyPr wrap="square" rtlCol="0">
            <a:spAutoFit/>
          </a:bodyPr>
          <a:lstStyle/>
          <a:p>
            <a:pPr algn="r"/>
            <a:r>
              <a:rPr lang="zh-CN" altLang="en-US" sz="1600" dirty="0">
                <a:latin typeface="微软雅黑" panose="020B0503020204020204" pitchFamily="34" charset="-122"/>
              </a:rPr>
              <a:t>请输入正文内容请输入正文内容</a:t>
            </a:r>
          </a:p>
        </p:txBody>
      </p:sp>
      <p:cxnSp>
        <p:nvCxnSpPr>
          <p:cNvPr id="50" name="直接连接符 49">
            <a:extLst>
              <a:ext uri="{FF2B5EF4-FFF2-40B4-BE49-F238E27FC236}">
                <a16:creationId xmlns:a16="http://schemas.microsoft.com/office/drawing/2014/main" id="{F40EFD55-93FD-4AFF-A8B5-720CC69E4364}"/>
              </a:ext>
            </a:extLst>
          </p:cNvPr>
          <p:cNvCxnSpPr/>
          <p:nvPr/>
        </p:nvCxnSpPr>
        <p:spPr>
          <a:xfrm>
            <a:off x="3608880" y="4950948"/>
            <a:ext cx="38691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25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81BD2B4-9537-4024-AFEC-F21973675A7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pSp>
        <p:nvGrpSpPr>
          <p:cNvPr id="13" name="组合 12">
            <a:extLst>
              <a:ext uri="{FF2B5EF4-FFF2-40B4-BE49-F238E27FC236}">
                <a16:creationId xmlns:a16="http://schemas.microsoft.com/office/drawing/2014/main" id="{1F4207AD-AD69-46C3-BB05-860C178A3A5F}"/>
              </a:ext>
            </a:extLst>
          </p:cNvPr>
          <p:cNvGrpSpPr/>
          <p:nvPr/>
        </p:nvGrpSpPr>
        <p:grpSpPr>
          <a:xfrm>
            <a:off x="4540250" y="2235200"/>
            <a:ext cx="3111500" cy="3111500"/>
            <a:chOff x="4527551" y="2159002"/>
            <a:chExt cx="3136898" cy="3136898"/>
          </a:xfrm>
        </p:grpSpPr>
        <p:sp>
          <p:nvSpPr>
            <p:cNvPr id="4" name="任意多边形: 形状 3">
              <a:extLst>
                <a:ext uri="{FF2B5EF4-FFF2-40B4-BE49-F238E27FC236}">
                  <a16:creationId xmlns:a16="http://schemas.microsoft.com/office/drawing/2014/main" id="{738F75F2-F51C-4F4B-BFA7-F49F4D360CB2}"/>
                </a:ext>
              </a:extLst>
            </p:cNvPr>
            <p:cNvSpPr/>
            <p:nvPr/>
          </p:nvSpPr>
          <p:spPr>
            <a:xfrm>
              <a:off x="4527551" y="2159002"/>
              <a:ext cx="1519773" cy="1519773"/>
            </a:xfrm>
            <a:custGeom>
              <a:avLst/>
              <a:gdLst>
                <a:gd name="connsiteX0" fmla="*/ 2180873 w 2180873"/>
                <a:gd name="connsiteY0" fmla="*/ 0 h 2180873"/>
                <a:gd name="connsiteX1" fmla="*/ 2180873 w 2180873"/>
                <a:gd name="connsiteY1" fmla="*/ 825500 h 2180873"/>
                <a:gd name="connsiteX2" fmla="*/ 2104642 w 2180873"/>
                <a:gd name="connsiteY2" fmla="*/ 829349 h 2180873"/>
                <a:gd name="connsiteX3" fmla="*/ 829349 w 2180873"/>
                <a:gd name="connsiteY3" fmla="*/ 2104642 h 2180873"/>
                <a:gd name="connsiteX4" fmla="*/ 825500 w 2180873"/>
                <a:gd name="connsiteY4" fmla="*/ 2180873 h 2180873"/>
                <a:gd name="connsiteX5" fmla="*/ 0 w 2180873"/>
                <a:gd name="connsiteY5" fmla="*/ 2180873 h 2180873"/>
                <a:gd name="connsiteX6" fmla="*/ 8111 w 2180873"/>
                <a:gd name="connsiteY6" fmla="*/ 2020239 h 2180873"/>
                <a:gd name="connsiteX7" fmla="*/ 2020239 w 2180873"/>
                <a:gd name="connsiteY7" fmla="*/ 8111 h 2180873"/>
                <a:gd name="connsiteX8" fmla="*/ 2180873 w 2180873"/>
                <a:gd name="connsiteY8" fmla="*/ 0 h 218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873" h="2180873">
                  <a:moveTo>
                    <a:pt x="2180873" y="0"/>
                  </a:moveTo>
                  <a:lnTo>
                    <a:pt x="2180873" y="825500"/>
                  </a:lnTo>
                  <a:lnTo>
                    <a:pt x="2104642" y="829349"/>
                  </a:lnTo>
                  <a:cubicBezTo>
                    <a:pt x="1432216" y="897638"/>
                    <a:pt x="897638" y="1432216"/>
                    <a:pt x="829349" y="2104642"/>
                  </a:cubicBezTo>
                  <a:lnTo>
                    <a:pt x="825500" y="2180873"/>
                  </a:lnTo>
                  <a:lnTo>
                    <a:pt x="0" y="2180873"/>
                  </a:lnTo>
                  <a:lnTo>
                    <a:pt x="8111" y="2020239"/>
                  </a:lnTo>
                  <a:cubicBezTo>
                    <a:pt x="115856" y="959301"/>
                    <a:pt x="959301" y="115856"/>
                    <a:pt x="2020239" y="8111"/>
                  </a:cubicBezTo>
                  <a:lnTo>
                    <a:pt x="218087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5" name="任意多边形: 形状 4">
              <a:extLst>
                <a:ext uri="{FF2B5EF4-FFF2-40B4-BE49-F238E27FC236}">
                  <a16:creationId xmlns:a16="http://schemas.microsoft.com/office/drawing/2014/main" id="{6CC4D6AB-DC37-4273-9B51-145CE879F15F}"/>
                </a:ext>
              </a:extLst>
            </p:cNvPr>
            <p:cNvSpPr/>
            <p:nvPr/>
          </p:nvSpPr>
          <p:spPr>
            <a:xfrm>
              <a:off x="6144676" y="2159002"/>
              <a:ext cx="1519773" cy="1519773"/>
            </a:xfrm>
            <a:custGeom>
              <a:avLst/>
              <a:gdLst>
                <a:gd name="connsiteX0" fmla="*/ 0 w 2180873"/>
                <a:gd name="connsiteY0" fmla="*/ 0 h 2180873"/>
                <a:gd name="connsiteX1" fmla="*/ 160634 w 2180873"/>
                <a:gd name="connsiteY1" fmla="*/ 8111 h 2180873"/>
                <a:gd name="connsiteX2" fmla="*/ 2172762 w 2180873"/>
                <a:gd name="connsiteY2" fmla="*/ 2020239 h 2180873"/>
                <a:gd name="connsiteX3" fmla="*/ 2180873 w 2180873"/>
                <a:gd name="connsiteY3" fmla="*/ 2180873 h 2180873"/>
                <a:gd name="connsiteX4" fmla="*/ 1355373 w 2180873"/>
                <a:gd name="connsiteY4" fmla="*/ 2180873 h 2180873"/>
                <a:gd name="connsiteX5" fmla="*/ 1351524 w 2180873"/>
                <a:gd name="connsiteY5" fmla="*/ 2104642 h 2180873"/>
                <a:gd name="connsiteX6" fmla="*/ 76231 w 2180873"/>
                <a:gd name="connsiteY6" fmla="*/ 829349 h 2180873"/>
                <a:gd name="connsiteX7" fmla="*/ 0 w 2180873"/>
                <a:gd name="connsiteY7" fmla="*/ 825500 h 2180873"/>
                <a:gd name="connsiteX8" fmla="*/ 0 w 2180873"/>
                <a:gd name="connsiteY8" fmla="*/ 0 h 218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873" h="2180873">
                  <a:moveTo>
                    <a:pt x="0" y="0"/>
                  </a:moveTo>
                  <a:lnTo>
                    <a:pt x="160634" y="8111"/>
                  </a:lnTo>
                  <a:cubicBezTo>
                    <a:pt x="1221572" y="115856"/>
                    <a:pt x="2065018" y="959301"/>
                    <a:pt x="2172762" y="2020239"/>
                  </a:cubicBezTo>
                  <a:lnTo>
                    <a:pt x="2180873" y="2180873"/>
                  </a:lnTo>
                  <a:lnTo>
                    <a:pt x="1355373" y="2180873"/>
                  </a:lnTo>
                  <a:lnTo>
                    <a:pt x="1351524" y="2104642"/>
                  </a:lnTo>
                  <a:cubicBezTo>
                    <a:pt x="1283235" y="1432216"/>
                    <a:pt x="748657" y="897638"/>
                    <a:pt x="76231" y="829349"/>
                  </a:cubicBezTo>
                  <a:lnTo>
                    <a:pt x="0" y="8255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6" name="任意多边形: 形状 5">
              <a:extLst>
                <a:ext uri="{FF2B5EF4-FFF2-40B4-BE49-F238E27FC236}">
                  <a16:creationId xmlns:a16="http://schemas.microsoft.com/office/drawing/2014/main" id="{EA2E8374-3EA5-4F0A-A41D-8B41C1AB9541}"/>
                </a:ext>
              </a:extLst>
            </p:cNvPr>
            <p:cNvSpPr/>
            <p:nvPr/>
          </p:nvSpPr>
          <p:spPr>
            <a:xfrm>
              <a:off x="4527551" y="3776127"/>
              <a:ext cx="1519773" cy="1519773"/>
            </a:xfrm>
            <a:custGeom>
              <a:avLst/>
              <a:gdLst>
                <a:gd name="connsiteX0" fmla="*/ 0 w 2180873"/>
                <a:gd name="connsiteY0" fmla="*/ 0 h 2180873"/>
                <a:gd name="connsiteX1" fmla="*/ 825500 w 2180873"/>
                <a:gd name="connsiteY1" fmla="*/ 0 h 2180873"/>
                <a:gd name="connsiteX2" fmla="*/ 829349 w 2180873"/>
                <a:gd name="connsiteY2" fmla="*/ 76231 h 2180873"/>
                <a:gd name="connsiteX3" fmla="*/ 2104642 w 2180873"/>
                <a:gd name="connsiteY3" fmla="*/ 1351524 h 2180873"/>
                <a:gd name="connsiteX4" fmla="*/ 2180873 w 2180873"/>
                <a:gd name="connsiteY4" fmla="*/ 1355373 h 2180873"/>
                <a:gd name="connsiteX5" fmla="*/ 2180873 w 2180873"/>
                <a:gd name="connsiteY5" fmla="*/ 2180873 h 2180873"/>
                <a:gd name="connsiteX6" fmla="*/ 2020239 w 2180873"/>
                <a:gd name="connsiteY6" fmla="*/ 2172762 h 2180873"/>
                <a:gd name="connsiteX7" fmla="*/ 8111 w 2180873"/>
                <a:gd name="connsiteY7" fmla="*/ 160634 h 2180873"/>
                <a:gd name="connsiteX8" fmla="*/ 0 w 2180873"/>
                <a:gd name="connsiteY8" fmla="*/ 0 h 218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873" h="2180873">
                  <a:moveTo>
                    <a:pt x="0" y="0"/>
                  </a:moveTo>
                  <a:lnTo>
                    <a:pt x="825500" y="0"/>
                  </a:lnTo>
                  <a:lnTo>
                    <a:pt x="829349" y="76231"/>
                  </a:lnTo>
                  <a:cubicBezTo>
                    <a:pt x="897638" y="748657"/>
                    <a:pt x="1432216" y="1283235"/>
                    <a:pt x="2104642" y="1351524"/>
                  </a:cubicBezTo>
                  <a:lnTo>
                    <a:pt x="2180873" y="1355373"/>
                  </a:lnTo>
                  <a:lnTo>
                    <a:pt x="2180873" y="2180873"/>
                  </a:lnTo>
                  <a:lnTo>
                    <a:pt x="2020239" y="2172762"/>
                  </a:lnTo>
                  <a:cubicBezTo>
                    <a:pt x="959301" y="2065018"/>
                    <a:pt x="115856" y="1221572"/>
                    <a:pt x="8111" y="16063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7" name="任意多边形: 形状 6">
              <a:extLst>
                <a:ext uri="{FF2B5EF4-FFF2-40B4-BE49-F238E27FC236}">
                  <a16:creationId xmlns:a16="http://schemas.microsoft.com/office/drawing/2014/main" id="{37A8603C-A050-469D-879B-394D22E38B0B}"/>
                </a:ext>
              </a:extLst>
            </p:cNvPr>
            <p:cNvSpPr/>
            <p:nvPr/>
          </p:nvSpPr>
          <p:spPr>
            <a:xfrm>
              <a:off x="6144676" y="3776127"/>
              <a:ext cx="1519773" cy="1519773"/>
            </a:xfrm>
            <a:custGeom>
              <a:avLst/>
              <a:gdLst>
                <a:gd name="connsiteX0" fmla="*/ 1355373 w 2180873"/>
                <a:gd name="connsiteY0" fmla="*/ 0 h 2180873"/>
                <a:gd name="connsiteX1" fmla="*/ 2180873 w 2180873"/>
                <a:gd name="connsiteY1" fmla="*/ 0 h 2180873"/>
                <a:gd name="connsiteX2" fmla="*/ 2172762 w 2180873"/>
                <a:gd name="connsiteY2" fmla="*/ 160634 h 2180873"/>
                <a:gd name="connsiteX3" fmla="*/ 160634 w 2180873"/>
                <a:gd name="connsiteY3" fmla="*/ 2172762 h 2180873"/>
                <a:gd name="connsiteX4" fmla="*/ 0 w 2180873"/>
                <a:gd name="connsiteY4" fmla="*/ 2180873 h 2180873"/>
                <a:gd name="connsiteX5" fmla="*/ 0 w 2180873"/>
                <a:gd name="connsiteY5" fmla="*/ 1355373 h 2180873"/>
                <a:gd name="connsiteX6" fmla="*/ 76231 w 2180873"/>
                <a:gd name="connsiteY6" fmla="*/ 1351524 h 2180873"/>
                <a:gd name="connsiteX7" fmla="*/ 1351524 w 2180873"/>
                <a:gd name="connsiteY7" fmla="*/ 76231 h 2180873"/>
                <a:gd name="connsiteX8" fmla="*/ 1355373 w 2180873"/>
                <a:gd name="connsiteY8" fmla="*/ 0 h 218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873" h="2180873">
                  <a:moveTo>
                    <a:pt x="1355373" y="0"/>
                  </a:moveTo>
                  <a:lnTo>
                    <a:pt x="2180873" y="0"/>
                  </a:lnTo>
                  <a:lnTo>
                    <a:pt x="2172762" y="160634"/>
                  </a:lnTo>
                  <a:cubicBezTo>
                    <a:pt x="2065018" y="1221572"/>
                    <a:pt x="1221572" y="2065018"/>
                    <a:pt x="160634" y="2172762"/>
                  </a:cubicBezTo>
                  <a:lnTo>
                    <a:pt x="0" y="2180873"/>
                  </a:lnTo>
                  <a:lnTo>
                    <a:pt x="0" y="1355373"/>
                  </a:lnTo>
                  <a:lnTo>
                    <a:pt x="76231" y="1351524"/>
                  </a:lnTo>
                  <a:cubicBezTo>
                    <a:pt x="748657" y="1283235"/>
                    <a:pt x="1283235" y="748657"/>
                    <a:pt x="1351524" y="76231"/>
                  </a:cubicBezTo>
                  <a:lnTo>
                    <a:pt x="135537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9" name="等腰三角形 8">
              <a:extLst>
                <a:ext uri="{FF2B5EF4-FFF2-40B4-BE49-F238E27FC236}">
                  <a16:creationId xmlns:a16="http://schemas.microsoft.com/office/drawing/2014/main" id="{B7BBD184-0565-4DAF-98DD-9EB77E627410}"/>
                </a:ext>
              </a:extLst>
            </p:cNvPr>
            <p:cNvSpPr/>
            <p:nvPr/>
          </p:nvSpPr>
          <p:spPr>
            <a:xfrm rot="3104655">
              <a:off x="7037726" y="2435317"/>
              <a:ext cx="501649" cy="4324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0" name="等腰三角形 9">
              <a:extLst>
                <a:ext uri="{FF2B5EF4-FFF2-40B4-BE49-F238E27FC236}">
                  <a16:creationId xmlns:a16="http://schemas.microsoft.com/office/drawing/2014/main" id="{A6A2BE62-3125-4C62-820A-5AFA6C548C29}"/>
                </a:ext>
              </a:extLst>
            </p:cNvPr>
            <p:cNvSpPr/>
            <p:nvPr/>
          </p:nvSpPr>
          <p:spPr>
            <a:xfrm rot="7907297">
              <a:off x="7059552" y="4620418"/>
              <a:ext cx="501649" cy="43245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1" name="等腰三角形 10">
              <a:extLst>
                <a:ext uri="{FF2B5EF4-FFF2-40B4-BE49-F238E27FC236}">
                  <a16:creationId xmlns:a16="http://schemas.microsoft.com/office/drawing/2014/main" id="{E47192A9-A679-482F-8BE2-FEF18A6F8D42}"/>
                </a:ext>
              </a:extLst>
            </p:cNvPr>
            <p:cNvSpPr/>
            <p:nvPr/>
          </p:nvSpPr>
          <p:spPr>
            <a:xfrm rot="13763908">
              <a:off x="4703009" y="4650945"/>
              <a:ext cx="501649" cy="43245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2" name="等腰三角形 11">
              <a:extLst>
                <a:ext uri="{FF2B5EF4-FFF2-40B4-BE49-F238E27FC236}">
                  <a16:creationId xmlns:a16="http://schemas.microsoft.com/office/drawing/2014/main" id="{23DE0714-2613-4448-AF20-445D541B936A}"/>
                </a:ext>
              </a:extLst>
            </p:cNvPr>
            <p:cNvSpPr/>
            <p:nvPr/>
          </p:nvSpPr>
          <p:spPr>
            <a:xfrm rot="18525186">
              <a:off x="4705616" y="2371703"/>
              <a:ext cx="501649" cy="4324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sp>
        <p:nvSpPr>
          <p:cNvPr id="14" name="矩形 13">
            <a:extLst>
              <a:ext uri="{FF2B5EF4-FFF2-40B4-BE49-F238E27FC236}">
                <a16:creationId xmlns:a16="http://schemas.microsoft.com/office/drawing/2014/main" id="{AF2747B1-4605-41E2-8391-8204FD81401D}"/>
              </a:ext>
            </a:extLst>
          </p:cNvPr>
          <p:cNvSpPr/>
          <p:nvPr/>
        </p:nvSpPr>
        <p:spPr>
          <a:xfrm>
            <a:off x="660400" y="2070653"/>
            <a:ext cx="3454400" cy="1056252"/>
          </a:xfrm>
          <a:prstGeom prst="rect">
            <a:avLst/>
          </a:prstGeom>
          <a:ln w="3175">
            <a:solidFill>
              <a:schemeClr val="accent1"/>
            </a:solidFill>
          </a:ln>
        </p:spPr>
        <p:txBody>
          <a:bodyPr wrap="square">
            <a:noAutofit/>
          </a:bodyPr>
          <a:lstStyle/>
          <a:p>
            <a:pPr algn="just">
              <a:lnSpc>
                <a:spcPct val="130000"/>
              </a:lnSpc>
              <a:spcBef>
                <a:spcPts val="600"/>
              </a:spcBef>
              <a:spcAft>
                <a:spcPts val="600"/>
              </a:spcAft>
            </a:pPr>
            <a:endParaRPr lang="en-US" altLang="zh-CN" sz="1600" dirty="0">
              <a:latin typeface="+mn-ea"/>
            </a:endParaRPr>
          </a:p>
        </p:txBody>
      </p:sp>
      <p:sp>
        <p:nvSpPr>
          <p:cNvPr id="15" name="矩形 14">
            <a:extLst>
              <a:ext uri="{FF2B5EF4-FFF2-40B4-BE49-F238E27FC236}">
                <a16:creationId xmlns:a16="http://schemas.microsoft.com/office/drawing/2014/main" id="{9BC91964-C7EE-41FE-A8C1-DB9D69C0BD30}"/>
              </a:ext>
            </a:extLst>
          </p:cNvPr>
          <p:cNvSpPr/>
          <p:nvPr/>
        </p:nvSpPr>
        <p:spPr>
          <a:xfrm>
            <a:off x="660400" y="1691320"/>
            <a:ext cx="3454400" cy="39530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FDFBEE7F-9035-4949-B223-D4DE0B7CBDC8}"/>
              </a:ext>
            </a:extLst>
          </p:cNvPr>
          <p:cNvSpPr/>
          <p:nvPr/>
        </p:nvSpPr>
        <p:spPr>
          <a:xfrm>
            <a:off x="8064500" y="2070653"/>
            <a:ext cx="3454400" cy="1056252"/>
          </a:xfrm>
          <a:prstGeom prst="rect">
            <a:avLst/>
          </a:prstGeom>
          <a:ln w="3175">
            <a:solidFill>
              <a:srgbClr val="85C226"/>
            </a:solidFill>
          </a:ln>
        </p:spPr>
        <p:txBody>
          <a:bodyPr wrap="square">
            <a:noAutofit/>
          </a:bodyPr>
          <a:lstStyle/>
          <a:p>
            <a:pPr algn="just">
              <a:lnSpc>
                <a:spcPct val="130000"/>
              </a:lnSpc>
              <a:spcBef>
                <a:spcPts val="600"/>
              </a:spcBef>
              <a:spcAft>
                <a:spcPts val="600"/>
              </a:spcAft>
            </a:pPr>
            <a:endParaRPr lang="en-US" altLang="zh-CN" sz="1600" dirty="0">
              <a:latin typeface="+mn-ea"/>
            </a:endParaRPr>
          </a:p>
        </p:txBody>
      </p:sp>
      <p:sp>
        <p:nvSpPr>
          <p:cNvPr id="17" name="矩形 16">
            <a:extLst>
              <a:ext uri="{FF2B5EF4-FFF2-40B4-BE49-F238E27FC236}">
                <a16:creationId xmlns:a16="http://schemas.microsoft.com/office/drawing/2014/main" id="{36A80F93-2BED-4E37-BD70-ABDCD1D931BF}"/>
              </a:ext>
            </a:extLst>
          </p:cNvPr>
          <p:cNvSpPr/>
          <p:nvPr/>
        </p:nvSpPr>
        <p:spPr>
          <a:xfrm>
            <a:off x="8064500" y="1691320"/>
            <a:ext cx="3454400" cy="395309"/>
          </a:xfrm>
          <a:prstGeom prst="rect">
            <a:avLst/>
          </a:prstGeom>
          <a:solidFill>
            <a:schemeClr val="accent2"/>
          </a:solidFill>
          <a:ln w="3175">
            <a:solidFill>
              <a:srgbClr val="85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07828F89-6283-4218-ADFF-0D1ECD361DBC}"/>
              </a:ext>
            </a:extLst>
          </p:cNvPr>
          <p:cNvSpPr/>
          <p:nvPr/>
        </p:nvSpPr>
        <p:spPr>
          <a:xfrm>
            <a:off x="660400" y="5078401"/>
            <a:ext cx="3454400" cy="1056252"/>
          </a:xfrm>
          <a:prstGeom prst="rect">
            <a:avLst/>
          </a:prstGeom>
          <a:ln w="3175">
            <a:solidFill>
              <a:schemeClr val="accent6"/>
            </a:solidFill>
          </a:ln>
        </p:spPr>
        <p:txBody>
          <a:bodyPr wrap="square">
            <a:noAutofit/>
          </a:bodyPr>
          <a:lstStyle/>
          <a:p>
            <a:pPr algn="just">
              <a:lnSpc>
                <a:spcPct val="130000"/>
              </a:lnSpc>
              <a:spcBef>
                <a:spcPts val="600"/>
              </a:spcBef>
              <a:spcAft>
                <a:spcPts val="600"/>
              </a:spcAft>
            </a:pPr>
            <a:endParaRPr lang="en-US" altLang="zh-CN" sz="1600" dirty="0">
              <a:latin typeface="+mn-ea"/>
            </a:endParaRPr>
          </a:p>
        </p:txBody>
      </p:sp>
      <p:sp>
        <p:nvSpPr>
          <p:cNvPr id="19" name="矩形 18">
            <a:extLst>
              <a:ext uri="{FF2B5EF4-FFF2-40B4-BE49-F238E27FC236}">
                <a16:creationId xmlns:a16="http://schemas.microsoft.com/office/drawing/2014/main" id="{676A3A5E-9757-4752-9CC2-D3B1679EE4DE}"/>
              </a:ext>
            </a:extLst>
          </p:cNvPr>
          <p:cNvSpPr/>
          <p:nvPr/>
        </p:nvSpPr>
        <p:spPr>
          <a:xfrm>
            <a:off x="660400" y="4699068"/>
            <a:ext cx="3454400" cy="395309"/>
          </a:xfrm>
          <a:prstGeom prst="rect">
            <a:avLst/>
          </a:prstGeom>
          <a:solidFill>
            <a:schemeClr val="accent6"/>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3521C667-091C-4782-A829-33EA2252567E}"/>
              </a:ext>
            </a:extLst>
          </p:cNvPr>
          <p:cNvSpPr/>
          <p:nvPr/>
        </p:nvSpPr>
        <p:spPr>
          <a:xfrm>
            <a:off x="8064500" y="5078401"/>
            <a:ext cx="3454400" cy="1056252"/>
          </a:xfrm>
          <a:prstGeom prst="rect">
            <a:avLst/>
          </a:prstGeom>
          <a:ln w="3175">
            <a:solidFill>
              <a:schemeClr val="accent5"/>
            </a:solidFill>
          </a:ln>
        </p:spPr>
        <p:txBody>
          <a:bodyPr wrap="square">
            <a:noAutofit/>
          </a:bodyPr>
          <a:lstStyle/>
          <a:p>
            <a:pPr algn="just">
              <a:lnSpc>
                <a:spcPct val="130000"/>
              </a:lnSpc>
              <a:spcBef>
                <a:spcPts val="600"/>
              </a:spcBef>
              <a:spcAft>
                <a:spcPts val="600"/>
              </a:spcAft>
            </a:pPr>
            <a:endParaRPr lang="en-US" altLang="zh-CN" sz="1600" dirty="0">
              <a:latin typeface="+mn-ea"/>
            </a:endParaRPr>
          </a:p>
        </p:txBody>
      </p:sp>
      <p:sp>
        <p:nvSpPr>
          <p:cNvPr id="21" name="矩形 20">
            <a:extLst>
              <a:ext uri="{FF2B5EF4-FFF2-40B4-BE49-F238E27FC236}">
                <a16:creationId xmlns:a16="http://schemas.microsoft.com/office/drawing/2014/main" id="{BF5FE8D0-463E-4AEA-88FE-8153246C9121}"/>
              </a:ext>
            </a:extLst>
          </p:cNvPr>
          <p:cNvSpPr/>
          <p:nvPr/>
        </p:nvSpPr>
        <p:spPr>
          <a:xfrm>
            <a:off x="8064500" y="4699068"/>
            <a:ext cx="3454400" cy="395309"/>
          </a:xfrm>
          <a:prstGeom prst="rect">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5CBCC55F-51D1-4548-B91E-2DDCF6A5DA74}"/>
              </a:ext>
            </a:extLst>
          </p:cNvPr>
          <p:cNvSpPr/>
          <p:nvPr/>
        </p:nvSpPr>
        <p:spPr>
          <a:xfrm>
            <a:off x="983942" y="2086629"/>
            <a:ext cx="2800657" cy="1023037"/>
          </a:xfrm>
          <a:prstGeom prst="rect">
            <a:avLst/>
          </a:prstGeom>
        </p:spPr>
        <p:txBody>
          <a:bodyPr wrap="square">
            <a:spAutoFit/>
          </a:bodyPr>
          <a:lstStyle/>
          <a:p>
            <a:pPr algn="just">
              <a:lnSpc>
                <a:spcPct val="130000"/>
              </a:lnSpc>
              <a:spcBef>
                <a:spcPts val="600"/>
              </a:spcBef>
              <a:spcAft>
                <a:spcPts val="600"/>
              </a:spcAft>
            </a:pPr>
            <a:r>
              <a:rPr lang="zh-CN" altLang="en-US" sz="1600" dirty="0">
                <a:latin typeface="微软雅黑" panose="020B0503020204020204" pitchFamily="34" charset="-122"/>
              </a:rPr>
              <a:t>请输入正文内容请输入正文内容请输入正文内容请输入正文内容</a:t>
            </a:r>
            <a:endParaRPr lang="en-US" altLang="zh-CN" sz="1600" dirty="0">
              <a:latin typeface="+mn-ea"/>
            </a:endParaRPr>
          </a:p>
        </p:txBody>
      </p:sp>
      <p:sp>
        <p:nvSpPr>
          <p:cNvPr id="24" name="矩形 23">
            <a:extLst>
              <a:ext uri="{FF2B5EF4-FFF2-40B4-BE49-F238E27FC236}">
                <a16:creationId xmlns:a16="http://schemas.microsoft.com/office/drawing/2014/main" id="{718E386C-B3FF-44B9-9B9F-2B337146419A}"/>
              </a:ext>
            </a:extLst>
          </p:cNvPr>
          <p:cNvSpPr/>
          <p:nvPr/>
        </p:nvSpPr>
        <p:spPr>
          <a:xfrm>
            <a:off x="983942" y="1693333"/>
            <a:ext cx="95410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sp>
        <p:nvSpPr>
          <p:cNvPr id="25" name="矩形 24">
            <a:extLst>
              <a:ext uri="{FF2B5EF4-FFF2-40B4-BE49-F238E27FC236}">
                <a16:creationId xmlns:a16="http://schemas.microsoft.com/office/drawing/2014/main" id="{6C292E5A-E601-419B-BFE8-042588AAE35C}"/>
              </a:ext>
            </a:extLst>
          </p:cNvPr>
          <p:cNvSpPr/>
          <p:nvPr/>
        </p:nvSpPr>
        <p:spPr>
          <a:xfrm>
            <a:off x="8407401" y="2086629"/>
            <a:ext cx="2800657" cy="1023037"/>
          </a:xfrm>
          <a:prstGeom prst="rect">
            <a:avLst/>
          </a:prstGeom>
        </p:spPr>
        <p:txBody>
          <a:bodyPr wrap="square">
            <a:spAutoFit/>
          </a:bodyPr>
          <a:lstStyle/>
          <a:p>
            <a:pPr algn="just">
              <a:lnSpc>
                <a:spcPct val="130000"/>
              </a:lnSpc>
              <a:spcBef>
                <a:spcPts val="600"/>
              </a:spcBef>
              <a:spcAft>
                <a:spcPts val="600"/>
              </a:spcAft>
            </a:pPr>
            <a:r>
              <a:rPr lang="zh-CN" altLang="en-US" sz="1600" dirty="0">
                <a:latin typeface="微软雅黑" panose="020B0503020204020204" pitchFamily="34" charset="-122"/>
              </a:rPr>
              <a:t>请输入正文内容请输入正文内容请输入正文内容请输入正文内容</a:t>
            </a:r>
            <a:endParaRPr lang="en-US" altLang="zh-CN" sz="1600" dirty="0">
              <a:latin typeface="+mn-ea"/>
            </a:endParaRPr>
          </a:p>
        </p:txBody>
      </p:sp>
      <p:sp>
        <p:nvSpPr>
          <p:cNvPr id="26" name="矩形 25">
            <a:extLst>
              <a:ext uri="{FF2B5EF4-FFF2-40B4-BE49-F238E27FC236}">
                <a16:creationId xmlns:a16="http://schemas.microsoft.com/office/drawing/2014/main" id="{05F326E7-0FFD-4242-A801-F03CC457F914}"/>
              </a:ext>
            </a:extLst>
          </p:cNvPr>
          <p:cNvSpPr/>
          <p:nvPr/>
        </p:nvSpPr>
        <p:spPr>
          <a:xfrm>
            <a:off x="8407401" y="1693333"/>
            <a:ext cx="95410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sp>
        <p:nvSpPr>
          <p:cNvPr id="27" name="矩形 26">
            <a:extLst>
              <a:ext uri="{FF2B5EF4-FFF2-40B4-BE49-F238E27FC236}">
                <a16:creationId xmlns:a16="http://schemas.microsoft.com/office/drawing/2014/main" id="{14EDA93F-F541-4A96-B011-3719E45DD736}"/>
              </a:ext>
            </a:extLst>
          </p:cNvPr>
          <p:cNvSpPr/>
          <p:nvPr/>
        </p:nvSpPr>
        <p:spPr>
          <a:xfrm>
            <a:off x="983942" y="5109559"/>
            <a:ext cx="2800657" cy="1023037"/>
          </a:xfrm>
          <a:prstGeom prst="rect">
            <a:avLst/>
          </a:prstGeom>
        </p:spPr>
        <p:txBody>
          <a:bodyPr wrap="square">
            <a:spAutoFit/>
          </a:bodyPr>
          <a:lstStyle/>
          <a:p>
            <a:pPr algn="just">
              <a:lnSpc>
                <a:spcPct val="130000"/>
              </a:lnSpc>
              <a:spcBef>
                <a:spcPts val="600"/>
              </a:spcBef>
              <a:spcAft>
                <a:spcPts val="600"/>
              </a:spcAft>
            </a:pPr>
            <a:r>
              <a:rPr lang="zh-CN" altLang="en-US" sz="1600" dirty="0">
                <a:latin typeface="微软雅黑" panose="020B0503020204020204" pitchFamily="34" charset="-122"/>
              </a:rPr>
              <a:t>请输入正文内容请输入正文内容请输入正文内容请输入正文内容</a:t>
            </a:r>
            <a:endParaRPr lang="en-US" altLang="zh-CN" sz="1600" dirty="0">
              <a:latin typeface="+mn-ea"/>
            </a:endParaRPr>
          </a:p>
        </p:txBody>
      </p:sp>
      <p:sp>
        <p:nvSpPr>
          <p:cNvPr id="28" name="矩形 27">
            <a:extLst>
              <a:ext uri="{FF2B5EF4-FFF2-40B4-BE49-F238E27FC236}">
                <a16:creationId xmlns:a16="http://schemas.microsoft.com/office/drawing/2014/main" id="{39BF6738-0D53-4330-816B-3E9C4C554D0A}"/>
              </a:ext>
            </a:extLst>
          </p:cNvPr>
          <p:cNvSpPr/>
          <p:nvPr/>
        </p:nvSpPr>
        <p:spPr>
          <a:xfrm>
            <a:off x="983942" y="4716263"/>
            <a:ext cx="95410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sp>
        <p:nvSpPr>
          <p:cNvPr id="29" name="矩形 28">
            <a:extLst>
              <a:ext uri="{FF2B5EF4-FFF2-40B4-BE49-F238E27FC236}">
                <a16:creationId xmlns:a16="http://schemas.microsoft.com/office/drawing/2014/main" id="{C89C3F5B-020E-4376-A925-FE58C6913544}"/>
              </a:ext>
            </a:extLst>
          </p:cNvPr>
          <p:cNvSpPr/>
          <p:nvPr/>
        </p:nvSpPr>
        <p:spPr>
          <a:xfrm>
            <a:off x="8407401" y="5109559"/>
            <a:ext cx="2800657" cy="1023037"/>
          </a:xfrm>
          <a:prstGeom prst="rect">
            <a:avLst/>
          </a:prstGeom>
        </p:spPr>
        <p:txBody>
          <a:bodyPr wrap="square">
            <a:spAutoFit/>
          </a:bodyPr>
          <a:lstStyle/>
          <a:p>
            <a:pPr algn="just">
              <a:lnSpc>
                <a:spcPct val="130000"/>
              </a:lnSpc>
              <a:spcBef>
                <a:spcPts val="600"/>
              </a:spcBef>
              <a:spcAft>
                <a:spcPts val="600"/>
              </a:spcAft>
            </a:pPr>
            <a:r>
              <a:rPr lang="zh-CN" altLang="en-US" sz="1600" dirty="0">
                <a:latin typeface="微软雅黑" panose="020B0503020204020204" pitchFamily="34" charset="-122"/>
              </a:rPr>
              <a:t>请输入正文内容请输入正文内容请输入正文内容请输入正文内容</a:t>
            </a:r>
            <a:endParaRPr lang="en-US" altLang="zh-CN" sz="1600" dirty="0">
              <a:latin typeface="+mn-ea"/>
            </a:endParaRPr>
          </a:p>
        </p:txBody>
      </p:sp>
      <p:sp>
        <p:nvSpPr>
          <p:cNvPr id="30" name="矩形 29">
            <a:extLst>
              <a:ext uri="{FF2B5EF4-FFF2-40B4-BE49-F238E27FC236}">
                <a16:creationId xmlns:a16="http://schemas.microsoft.com/office/drawing/2014/main" id="{2807994D-F9E5-40F7-B91C-65B7E10242B8}"/>
              </a:ext>
            </a:extLst>
          </p:cNvPr>
          <p:cNvSpPr/>
          <p:nvPr/>
        </p:nvSpPr>
        <p:spPr>
          <a:xfrm>
            <a:off x="8407401" y="4716263"/>
            <a:ext cx="95410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pic>
        <p:nvPicPr>
          <p:cNvPr id="32" name="图片 31">
            <a:extLst>
              <a:ext uri="{FF2B5EF4-FFF2-40B4-BE49-F238E27FC236}">
                <a16:creationId xmlns:a16="http://schemas.microsoft.com/office/drawing/2014/main" id="{33533416-C231-4704-AB8F-97041EE3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266" y="3062222"/>
            <a:ext cx="1507468" cy="1525915"/>
          </a:xfrm>
          <a:prstGeom prst="rect">
            <a:avLst/>
          </a:prstGeom>
        </p:spPr>
      </p:pic>
    </p:spTree>
    <p:extLst>
      <p:ext uri="{BB962C8B-B14F-4D97-AF65-F5344CB8AC3E}">
        <p14:creationId xmlns:p14="http://schemas.microsoft.com/office/powerpoint/2010/main" val="289358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4863E01-DF1F-4846-9EBA-5DA23101DFD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 name="L 形 2">
            <a:extLst>
              <a:ext uri="{FF2B5EF4-FFF2-40B4-BE49-F238E27FC236}">
                <a16:creationId xmlns:a16="http://schemas.microsoft.com/office/drawing/2014/main" id="{88346CDA-2DBE-46E7-9BD0-617560A5F52E}"/>
              </a:ext>
            </a:extLst>
          </p:cNvPr>
          <p:cNvSpPr/>
          <p:nvPr/>
        </p:nvSpPr>
        <p:spPr>
          <a:xfrm rot="10800000" flipH="1">
            <a:off x="673100" y="5301569"/>
            <a:ext cx="2844080" cy="838200"/>
          </a:xfrm>
          <a:prstGeom prst="corner">
            <a:avLst>
              <a:gd name="adj1" fmla="val 29836"/>
              <a:gd name="adj2" fmla="val 28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5" name="矩形 14">
            <a:extLst>
              <a:ext uri="{FF2B5EF4-FFF2-40B4-BE49-F238E27FC236}">
                <a16:creationId xmlns:a16="http://schemas.microsoft.com/office/drawing/2014/main" id="{C93857EC-183C-468C-92A6-9BF15141B808}"/>
              </a:ext>
            </a:extLst>
          </p:cNvPr>
          <p:cNvSpPr/>
          <p:nvPr/>
        </p:nvSpPr>
        <p:spPr>
          <a:xfrm>
            <a:off x="910435" y="5567915"/>
            <a:ext cx="2490801" cy="57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mj-ea"/>
                <a:ea typeface="+mj-ea"/>
              </a:rPr>
              <a:t>小标题</a:t>
            </a:r>
          </a:p>
        </p:txBody>
      </p:sp>
      <p:sp>
        <p:nvSpPr>
          <p:cNvPr id="19" name="矩形 18">
            <a:extLst>
              <a:ext uri="{FF2B5EF4-FFF2-40B4-BE49-F238E27FC236}">
                <a16:creationId xmlns:a16="http://schemas.microsoft.com/office/drawing/2014/main" id="{2E63A199-31A6-401C-ACB0-3FFAEDBA38D9}"/>
              </a:ext>
            </a:extLst>
          </p:cNvPr>
          <p:cNvSpPr/>
          <p:nvPr/>
        </p:nvSpPr>
        <p:spPr>
          <a:xfrm>
            <a:off x="910435" y="4552270"/>
            <a:ext cx="2289611" cy="563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dirty="0">
                <a:solidFill>
                  <a:schemeClr val="tx1"/>
                </a:solidFill>
                <a:latin typeface="微软雅黑" panose="020B0503020204020204" pitchFamily="34" charset="-122"/>
              </a:rPr>
              <a:t>请输入正文内容请输入正文内容</a:t>
            </a:r>
            <a:endParaRPr lang="zh-CN" altLang="en-US" sz="1600" b="1" dirty="0">
              <a:solidFill>
                <a:schemeClr val="tx1"/>
              </a:solidFill>
              <a:latin typeface="微软雅黑" panose="020B0503020204020204" pitchFamily="34" charset="-122"/>
            </a:endParaRPr>
          </a:p>
        </p:txBody>
      </p:sp>
      <p:sp>
        <p:nvSpPr>
          <p:cNvPr id="62" name="íṧľîďé">
            <a:extLst>
              <a:ext uri="{FF2B5EF4-FFF2-40B4-BE49-F238E27FC236}">
                <a16:creationId xmlns:a16="http://schemas.microsoft.com/office/drawing/2014/main" id="{D8B05BB9-7F03-48CF-BA81-D724745512A8}"/>
              </a:ext>
            </a:extLst>
          </p:cNvPr>
          <p:cNvSpPr/>
          <p:nvPr/>
        </p:nvSpPr>
        <p:spPr bwMode="auto">
          <a:xfrm>
            <a:off x="9946582" y="5996884"/>
            <a:ext cx="219046" cy="243448"/>
          </a:xfrm>
          <a:custGeom>
            <a:avLst/>
            <a:gdLst>
              <a:gd name="T0" fmla="*/ 217 w 386"/>
              <a:gd name="T1" fmla="*/ 0 h 429"/>
              <a:gd name="T2" fmla="*/ 0 w 386"/>
              <a:gd name="T3" fmla="*/ 429 h 429"/>
              <a:gd name="T4" fmla="*/ 65 w 386"/>
              <a:gd name="T5" fmla="*/ 429 h 429"/>
              <a:gd name="T6" fmla="*/ 386 w 386"/>
              <a:gd name="T7" fmla="*/ 136 h 429"/>
              <a:gd name="T8" fmla="*/ 217 w 386"/>
              <a:gd name="T9" fmla="*/ 0 h 429"/>
            </a:gdLst>
            <a:ahLst/>
            <a:cxnLst>
              <a:cxn ang="0">
                <a:pos x="T0" y="T1"/>
              </a:cxn>
              <a:cxn ang="0">
                <a:pos x="T2" y="T3"/>
              </a:cxn>
              <a:cxn ang="0">
                <a:pos x="T4" y="T5"/>
              </a:cxn>
              <a:cxn ang="0">
                <a:pos x="T6" y="T7"/>
              </a:cxn>
              <a:cxn ang="0">
                <a:pos x="T8" y="T9"/>
              </a:cxn>
            </a:cxnLst>
            <a:rect l="0" t="0" r="r" b="b"/>
            <a:pathLst>
              <a:path w="386" h="429">
                <a:moveTo>
                  <a:pt x="217" y="0"/>
                </a:moveTo>
                <a:lnTo>
                  <a:pt x="0" y="429"/>
                </a:lnTo>
                <a:lnTo>
                  <a:pt x="65" y="429"/>
                </a:lnTo>
                <a:lnTo>
                  <a:pt x="386" y="136"/>
                </a:lnTo>
                <a:lnTo>
                  <a:pt x="217"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66" name="íṡļíḑè">
            <a:extLst>
              <a:ext uri="{FF2B5EF4-FFF2-40B4-BE49-F238E27FC236}">
                <a16:creationId xmlns:a16="http://schemas.microsoft.com/office/drawing/2014/main" id="{108F2B46-9F1E-4D55-A436-D2E08D2B3D08}"/>
              </a:ext>
            </a:extLst>
          </p:cNvPr>
          <p:cNvSpPr/>
          <p:nvPr/>
        </p:nvSpPr>
        <p:spPr bwMode="auto">
          <a:xfrm>
            <a:off x="10860789" y="5996884"/>
            <a:ext cx="219046" cy="243448"/>
          </a:xfrm>
          <a:custGeom>
            <a:avLst/>
            <a:gdLst>
              <a:gd name="T0" fmla="*/ 163 w 386"/>
              <a:gd name="T1" fmla="*/ 0 h 429"/>
              <a:gd name="T2" fmla="*/ 386 w 386"/>
              <a:gd name="T3" fmla="*/ 429 h 429"/>
              <a:gd name="T4" fmla="*/ 315 w 386"/>
              <a:gd name="T5" fmla="*/ 429 h 429"/>
              <a:gd name="T6" fmla="*/ 0 w 386"/>
              <a:gd name="T7" fmla="*/ 136 h 429"/>
              <a:gd name="T8" fmla="*/ 163 w 386"/>
              <a:gd name="T9" fmla="*/ 0 h 429"/>
            </a:gdLst>
            <a:ahLst/>
            <a:cxnLst>
              <a:cxn ang="0">
                <a:pos x="T0" y="T1"/>
              </a:cxn>
              <a:cxn ang="0">
                <a:pos x="T2" y="T3"/>
              </a:cxn>
              <a:cxn ang="0">
                <a:pos x="T4" y="T5"/>
              </a:cxn>
              <a:cxn ang="0">
                <a:pos x="T6" y="T7"/>
              </a:cxn>
              <a:cxn ang="0">
                <a:pos x="T8" y="T9"/>
              </a:cxn>
            </a:cxnLst>
            <a:rect l="0" t="0" r="r" b="b"/>
            <a:pathLst>
              <a:path w="386" h="429">
                <a:moveTo>
                  <a:pt x="163" y="0"/>
                </a:moveTo>
                <a:lnTo>
                  <a:pt x="386" y="429"/>
                </a:lnTo>
                <a:lnTo>
                  <a:pt x="315" y="429"/>
                </a:lnTo>
                <a:lnTo>
                  <a:pt x="0" y="136"/>
                </a:lnTo>
                <a:lnTo>
                  <a:pt x="163"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67" name="ïṣliďe">
            <a:extLst>
              <a:ext uri="{FF2B5EF4-FFF2-40B4-BE49-F238E27FC236}">
                <a16:creationId xmlns:a16="http://schemas.microsoft.com/office/drawing/2014/main" id="{5CEE3BDD-2774-4E3E-A616-EEAC77EBC94D}"/>
              </a:ext>
            </a:extLst>
          </p:cNvPr>
          <p:cNvSpPr/>
          <p:nvPr/>
        </p:nvSpPr>
        <p:spPr bwMode="auto">
          <a:xfrm>
            <a:off x="9856922" y="4909030"/>
            <a:ext cx="1309172" cy="130973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68" name="íśľiḑè">
            <a:extLst>
              <a:ext uri="{FF2B5EF4-FFF2-40B4-BE49-F238E27FC236}">
                <a16:creationId xmlns:a16="http://schemas.microsoft.com/office/drawing/2014/main" id="{75A7A0F4-B2DC-43D8-AE98-6AE013A6A431}"/>
              </a:ext>
            </a:extLst>
          </p:cNvPr>
          <p:cNvSpPr/>
          <p:nvPr/>
        </p:nvSpPr>
        <p:spPr bwMode="auto">
          <a:xfrm>
            <a:off x="11033302" y="4714952"/>
            <a:ext cx="117468" cy="117468"/>
          </a:xfrm>
          <a:custGeom>
            <a:avLst/>
            <a:gdLst>
              <a:gd name="T0" fmla="*/ 5 w 38"/>
              <a:gd name="T1" fmla="*/ 10 h 38"/>
              <a:gd name="T2" fmla="*/ 9 w 38"/>
              <a:gd name="T3" fmla="*/ 33 h 38"/>
              <a:gd name="T4" fmla="*/ 33 w 38"/>
              <a:gd name="T5" fmla="*/ 29 h 38"/>
              <a:gd name="T6" fmla="*/ 28 w 38"/>
              <a:gd name="T7" fmla="*/ 6 h 38"/>
              <a:gd name="T8" fmla="*/ 5 w 38"/>
              <a:gd name="T9" fmla="*/ 10 h 38"/>
            </a:gdLst>
            <a:ahLst/>
            <a:cxnLst>
              <a:cxn ang="0">
                <a:pos x="T0" y="T1"/>
              </a:cxn>
              <a:cxn ang="0">
                <a:pos x="T2" y="T3"/>
              </a:cxn>
              <a:cxn ang="0">
                <a:pos x="T4" y="T5"/>
              </a:cxn>
              <a:cxn ang="0">
                <a:pos x="T6" y="T7"/>
              </a:cxn>
              <a:cxn ang="0">
                <a:pos x="T8" y="T9"/>
              </a:cxn>
            </a:cxnLst>
            <a:rect l="0" t="0" r="r" b="b"/>
            <a:pathLst>
              <a:path w="38" h="38">
                <a:moveTo>
                  <a:pt x="5" y="10"/>
                </a:moveTo>
                <a:cubicBezTo>
                  <a:pt x="0" y="17"/>
                  <a:pt x="2" y="28"/>
                  <a:pt x="9" y="33"/>
                </a:cubicBezTo>
                <a:cubicBezTo>
                  <a:pt x="17" y="38"/>
                  <a:pt x="27" y="36"/>
                  <a:pt x="33" y="29"/>
                </a:cubicBezTo>
                <a:cubicBezTo>
                  <a:pt x="38" y="21"/>
                  <a:pt x="36" y="11"/>
                  <a:pt x="28" y="6"/>
                </a:cubicBezTo>
                <a:cubicBezTo>
                  <a:pt x="21" y="0"/>
                  <a:pt x="10" y="2"/>
                  <a:pt x="5" y="10"/>
                </a:cubicBezTo>
                <a:close/>
              </a:path>
            </a:pathLst>
          </a:custGeom>
          <a:solidFill>
            <a:schemeClr val="accent6"/>
          </a:solidFill>
          <a:ln>
            <a:noFill/>
          </a:ln>
          <a:extLst/>
        </p:spPr>
        <p:txBody>
          <a:bodyPr anchor="ctr"/>
          <a:lstStyle/>
          <a:p>
            <a:pPr algn="ctr"/>
            <a:endParaRPr dirty="0">
              <a:latin typeface="微软雅黑" panose="020B0503020204020204" pitchFamily="34" charset="-122"/>
            </a:endParaRPr>
          </a:p>
        </p:txBody>
      </p:sp>
      <p:sp>
        <p:nvSpPr>
          <p:cNvPr id="69" name="iṩlïďè">
            <a:extLst>
              <a:ext uri="{FF2B5EF4-FFF2-40B4-BE49-F238E27FC236}">
                <a16:creationId xmlns:a16="http://schemas.microsoft.com/office/drawing/2014/main" id="{49E41BFC-2047-4C36-899E-67334A0C2741}"/>
              </a:ext>
            </a:extLst>
          </p:cNvPr>
          <p:cNvSpPr/>
          <p:nvPr/>
        </p:nvSpPr>
        <p:spPr bwMode="auto">
          <a:xfrm>
            <a:off x="10684304" y="4687146"/>
            <a:ext cx="571450" cy="493138"/>
          </a:xfrm>
          <a:custGeom>
            <a:avLst/>
            <a:gdLst>
              <a:gd name="T0" fmla="*/ 132 w 185"/>
              <a:gd name="T1" fmla="*/ 28 h 160"/>
              <a:gd name="T2" fmla="*/ 161 w 185"/>
              <a:gd name="T3" fmla="*/ 155 h 160"/>
              <a:gd name="T4" fmla="*/ 149 w 185"/>
              <a:gd name="T5" fmla="*/ 157 h 160"/>
              <a:gd name="T6" fmla="*/ 5 w 185"/>
              <a:gd name="T7" fmla="*/ 57 h 160"/>
              <a:gd name="T8" fmla="*/ 3 w 185"/>
              <a:gd name="T9" fmla="*/ 46 h 160"/>
              <a:gd name="T10" fmla="*/ 132 w 185"/>
              <a:gd name="T11" fmla="*/ 28 h 160"/>
            </a:gdLst>
            <a:ahLst/>
            <a:cxnLst>
              <a:cxn ang="0">
                <a:pos x="T0" y="T1"/>
              </a:cxn>
              <a:cxn ang="0">
                <a:pos x="T2" y="T3"/>
              </a:cxn>
              <a:cxn ang="0">
                <a:pos x="T4" y="T5"/>
              </a:cxn>
              <a:cxn ang="0">
                <a:pos x="T6" y="T7"/>
              </a:cxn>
              <a:cxn ang="0">
                <a:pos x="T8" y="T9"/>
              </a:cxn>
              <a:cxn ang="0">
                <a:pos x="T10" y="T11"/>
              </a:cxn>
            </a:cxnLst>
            <a:rect l="0" t="0" r="r" b="b"/>
            <a:pathLst>
              <a:path w="185" h="160">
                <a:moveTo>
                  <a:pt x="132" y="28"/>
                </a:moveTo>
                <a:cubicBezTo>
                  <a:pt x="173" y="57"/>
                  <a:pt x="185" y="112"/>
                  <a:pt x="161" y="155"/>
                </a:cubicBezTo>
                <a:cubicBezTo>
                  <a:pt x="159" y="159"/>
                  <a:pt x="153" y="160"/>
                  <a:pt x="149" y="157"/>
                </a:cubicBezTo>
                <a:cubicBezTo>
                  <a:pt x="5" y="57"/>
                  <a:pt x="5" y="57"/>
                  <a:pt x="5" y="57"/>
                </a:cubicBezTo>
                <a:cubicBezTo>
                  <a:pt x="1" y="55"/>
                  <a:pt x="0" y="49"/>
                  <a:pt x="3" y="46"/>
                </a:cubicBezTo>
                <a:cubicBezTo>
                  <a:pt x="35" y="8"/>
                  <a:pt x="91" y="0"/>
                  <a:pt x="132" y="2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0" name="íŝlïḍê">
            <a:extLst>
              <a:ext uri="{FF2B5EF4-FFF2-40B4-BE49-F238E27FC236}">
                <a16:creationId xmlns:a16="http://schemas.microsoft.com/office/drawing/2014/main" id="{B85C3F75-8D32-4304-9721-50ADBA1E37B5}"/>
              </a:ext>
            </a:extLst>
          </p:cNvPr>
          <p:cNvSpPr/>
          <p:nvPr/>
        </p:nvSpPr>
        <p:spPr bwMode="auto">
          <a:xfrm>
            <a:off x="9946582" y="4998691"/>
            <a:ext cx="1133253" cy="11309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1" name="iṧḻïḑe">
            <a:extLst>
              <a:ext uri="{FF2B5EF4-FFF2-40B4-BE49-F238E27FC236}">
                <a16:creationId xmlns:a16="http://schemas.microsoft.com/office/drawing/2014/main" id="{B9C72D79-B43E-4BB6-BC74-E9B6A6268EAE}"/>
              </a:ext>
            </a:extLst>
          </p:cNvPr>
          <p:cNvSpPr/>
          <p:nvPr/>
        </p:nvSpPr>
        <p:spPr bwMode="auto">
          <a:xfrm>
            <a:off x="10471500" y="5251219"/>
            <a:ext cx="355241" cy="351268"/>
          </a:xfrm>
          <a:custGeom>
            <a:avLst/>
            <a:gdLst>
              <a:gd name="T0" fmla="*/ 13 w 115"/>
              <a:gd name="T1" fmla="*/ 114 h 114"/>
              <a:gd name="T2" fmla="*/ 5 w 115"/>
              <a:gd name="T3" fmla="*/ 110 h 114"/>
              <a:gd name="T4" fmla="*/ 5 w 115"/>
              <a:gd name="T5" fmla="*/ 93 h 114"/>
              <a:gd name="T6" fmla="*/ 94 w 115"/>
              <a:gd name="T7" fmla="*/ 5 h 114"/>
              <a:gd name="T8" fmla="*/ 110 w 115"/>
              <a:gd name="T9" fmla="*/ 5 h 114"/>
              <a:gd name="T10" fmla="*/ 110 w 115"/>
              <a:gd name="T11" fmla="*/ 22 h 114"/>
              <a:gd name="T12" fmla="*/ 22 w 115"/>
              <a:gd name="T13" fmla="*/ 110 h 114"/>
              <a:gd name="T14" fmla="*/ 13 w 115"/>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13" y="114"/>
                </a:moveTo>
                <a:cubicBezTo>
                  <a:pt x="10" y="114"/>
                  <a:pt x="7" y="112"/>
                  <a:pt x="5" y="110"/>
                </a:cubicBezTo>
                <a:cubicBezTo>
                  <a:pt x="0" y="105"/>
                  <a:pt x="0" y="98"/>
                  <a:pt x="5" y="93"/>
                </a:cubicBezTo>
                <a:cubicBezTo>
                  <a:pt x="94" y="5"/>
                  <a:pt x="94" y="5"/>
                  <a:pt x="94" y="5"/>
                </a:cubicBezTo>
                <a:cubicBezTo>
                  <a:pt x="98" y="0"/>
                  <a:pt x="106" y="0"/>
                  <a:pt x="110" y="5"/>
                </a:cubicBezTo>
                <a:cubicBezTo>
                  <a:pt x="115" y="9"/>
                  <a:pt x="115" y="17"/>
                  <a:pt x="110" y="22"/>
                </a:cubicBezTo>
                <a:cubicBezTo>
                  <a:pt x="22" y="110"/>
                  <a:pt x="22" y="110"/>
                  <a:pt x="22" y="110"/>
                </a:cubicBezTo>
                <a:cubicBezTo>
                  <a:pt x="19" y="112"/>
                  <a:pt x="16" y="114"/>
                  <a:pt x="13" y="11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2" name="îŝḷiḋé">
            <a:extLst>
              <a:ext uri="{FF2B5EF4-FFF2-40B4-BE49-F238E27FC236}">
                <a16:creationId xmlns:a16="http://schemas.microsoft.com/office/drawing/2014/main" id="{717E76A6-F903-4B1D-8B25-579B40596C50}"/>
              </a:ext>
            </a:extLst>
          </p:cNvPr>
          <p:cNvSpPr/>
          <p:nvPr/>
        </p:nvSpPr>
        <p:spPr bwMode="auto">
          <a:xfrm>
            <a:off x="10261533" y="5313073"/>
            <a:ext cx="311546" cy="308140"/>
          </a:xfrm>
          <a:custGeom>
            <a:avLst/>
            <a:gdLst>
              <a:gd name="T0" fmla="*/ 81 w 101"/>
              <a:gd name="T1" fmla="*/ 100 h 100"/>
              <a:gd name="T2" fmla="*/ 69 w 101"/>
              <a:gd name="T3" fmla="*/ 94 h 100"/>
              <a:gd name="T4" fmla="*/ 7 w 101"/>
              <a:gd name="T5" fmla="*/ 32 h 100"/>
              <a:gd name="T6" fmla="*/ 7 w 101"/>
              <a:gd name="T7" fmla="*/ 7 h 100"/>
              <a:gd name="T8" fmla="*/ 32 w 101"/>
              <a:gd name="T9" fmla="*/ 7 h 100"/>
              <a:gd name="T10" fmla="*/ 94 w 101"/>
              <a:gd name="T11" fmla="*/ 69 h 100"/>
              <a:gd name="T12" fmla="*/ 94 w 101"/>
              <a:gd name="T13" fmla="*/ 94 h 100"/>
              <a:gd name="T14" fmla="*/ 81 w 10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00">
                <a:moveTo>
                  <a:pt x="81" y="100"/>
                </a:moveTo>
                <a:cubicBezTo>
                  <a:pt x="77" y="100"/>
                  <a:pt x="72" y="98"/>
                  <a:pt x="69" y="94"/>
                </a:cubicBezTo>
                <a:cubicBezTo>
                  <a:pt x="7" y="32"/>
                  <a:pt x="7" y="32"/>
                  <a:pt x="7" y="32"/>
                </a:cubicBezTo>
                <a:cubicBezTo>
                  <a:pt x="0" y="25"/>
                  <a:pt x="0" y="14"/>
                  <a:pt x="7" y="7"/>
                </a:cubicBezTo>
                <a:cubicBezTo>
                  <a:pt x="14" y="0"/>
                  <a:pt x="25" y="0"/>
                  <a:pt x="32" y="7"/>
                </a:cubicBezTo>
                <a:cubicBezTo>
                  <a:pt x="94" y="69"/>
                  <a:pt x="94" y="69"/>
                  <a:pt x="94" y="69"/>
                </a:cubicBezTo>
                <a:cubicBezTo>
                  <a:pt x="101" y="76"/>
                  <a:pt x="101" y="87"/>
                  <a:pt x="94" y="94"/>
                </a:cubicBezTo>
                <a:cubicBezTo>
                  <a:pt x="91" y="98"/>
                  <a:pt x="86" y="100"/>
                  <a:pt x="81" y="10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3" name="í$ļíḋê">
            <a:extLst>
              <a:ext uri="{FF2B5EF4-FFF2-40B4-BE49-F238E27FC236}">
                <a16:creationId xmlns:a16="http://schemas.microsoft.com/office/drawing/2014/main" id="{E6182EF7-E127-49A0-A5EC-8C3814CBFE66}"/>
              </a:ext>
            </a:extLst>
          </p:cNvPr>
          <p:cNvSpPr/>
          <p:nvPr/>
        </p:nvSpPr>
        <p:spPr bwMode="auto">
          <a:xfrm>
            <a:off x="10499306" y="5041820"/>
            <a:ext cx="24402" cy="64693"/>
          </a:xfrm>
          <a:custGeom>
            <a:avLst/>
            <a:gdLst>
              <a:gd name="T0" fmla="*/ 4 w 8"/>
              <a:gd name="T1" fmla="*/ 21 h 21"/>
              <a:gd name="T2" fmla="*/ 0 w 8"/>
              <a:gd name="T3" fmla="*/ 17 h 21"/>
              <a:gd name="T4" fmla="*/ 0 w 8"/>
              <a:gd name="T5" fmla="*/ 4 h 21"/>
              <a:gd name="T6" fmla="*/ 4 w 8"/>
              <a:gd name="T7" fmla="*/ 0 h 21"/>
              <a:gd name="T8" fmla="*/ 8 w 8"/>
              <a:gd name="T9" fmla="*/ 4 h 21"/>
              <a:gd name="T10" fmla="*/ 8 w 8"/>
              <a:gd name="T11" fmla="*/ 17 h 21"/>
              <a:gd name="T12" fmla="*/ 4 w 8"/>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8" h="21">
                <a:moveTo>
                  <a:pt x="4" y="21"/>
                </a:moveTo>
                <a:cubicBezTo>
                  <a:pt x="2" y="21"/>
                  <a:pt x="0" y="20"/>
                  <a:pt x="0" y="17"/>
                </a:cubicBezTo>
                <a:cubicBezTo>
                  <a:pt x="0" y="4"/>
                  <a:pt x="0" y="4"/>
                  <a:pt x="0" y="4"/>
                </a:cubicBezTo>
                <a:cubicBezTo>
                  <a:pt x="0" y="2"/>
                  <a:pt x="2" y="0"/>
                  <a:pt x="4" y="0"/>
                </a:cubicBezTo>
                <a:cubicBezTo>
                  <a:pt x="7" y="0"/>
                  <a:pt x="8" y="2"/>
                  <a:pt x="8" y="4"/>
                </a:cubicBezTo>
                <a:cubicBezTo>
                  <a:pt x="8" y="17"/>
                  <a:pt x="8" y="17"/>
                  <a:pt x="8" y="17"/>
                </a:cubicBezTo>
                <a:cubicBezTo>
                  <a:pt x="8" y="20"/>
                  <a:pt x="7" y="21"/>
                  <a:pt x="4" y="21"/>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4" name="îś1ïḑé">
            <a:extLst>
              <a:ext uri="{FF2B5EF4-FFF2-40B4-BE49-F238E27FC236}">
                <a16:creationId xmlns:a16="http://schemas.microsoft.com/office/drawing/2014/main" id="{3C7B75AF-D0AE-4E69-9C4E-897E3CB5B0BD}"/>
              </a:ext>
            </a:extLst>
          </p:cNvPr>
          <p:cNvSpPr/>
          <p:nvPr/>
        </p:nvSpPr>
        <p:spPr bwMode="auto">
          <a:xfrm>
            <a:off x="10499306" y="6021852"/>
            <a:ext cx="24402" cy="64693"/>
          </a:xfrm>
          <a:custGeom>
            <a:avLst/>
            <a:gdLst>
              <a:gd name="T0" fmla="*/ 4 w 8"/>
              <a:gd name="T1" fmla="*/ 21 h 21"/>
              <a:gd name="T2" fmla="*/ 0 w 8"/>
              <a:gd name="T3" fmla="*/ 17 h 21"/>
              <a:gd name="T4" fmla="*/ 0 w 8"/>
              <a:gd name="T5" fmla="*/ 4 h 21"/>
              <a:gd name="T6" fmla="*/ 4 w 8"/>
              <a:gd name="T7" fmla="*/ 0 h 21"/>
              <a:gd name="T8" fmla="*/ 8 w 8"/>
              <a:gd name="T9" fmla="*/ 4 h 21"/>
              <a:gd name="T10" fmla="*/ 8 w 8"/>
              <a:gd name="T11" fmla="*/ 17 h 21"/>
              <a:gd name="T12" fmla="*/ 4 w 8"/>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8" h="21">
                <a:moveTo>
                  <a:pt x="4" y="21"/>
                </a:moveTo>
                <a:cubicBezTo>
                  <a:pt x="2" y="21"/>
                  <a:pt x="0" y="19"/>
                  <a:pt x="0" y="17"/>
                </a:cubicBezTo>
                <a:cubicBezTo>
                  <a:pt x="0" y="4"/>
                  <a:pt x="0" y="4"/>
                  <a:pt x="0" y="4"/>
                </a:cubicBezTo>
                <a:cubicBezTo>
                  <a:pt x="0" y="2"/>
                  <a:pt x="2" y="0"/>
                  <a:pt x="4" y="0"/>
                </a:cubicBezTo>
                <a:cubicBezTo>
                  <a:pt x="7" y="0"/>
                  <a:pt x="8" y="2"/>
                  <a:pt x="8" y="4"/>
                </a:cubicBezTo>
                <a:cubicBezTo>
                  <a:pt x="8" y="17"/>
                  <a:pt x="8" y="17"/>
                  <a:pt x="8" y="17"/>
                </a:cubicBezTo>
                <a:cubicBezTo>
                  <a:pt x="8" y="19"/>
                  <a:pt x="7" y="21"/>
                  <a:pt x="4" y="21"/>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5" name="íṥļidê">
            <a:extLst>
              <a:ext uri="{FF2B5EF4-FFF2-40B4-BE49-F238E27FC236}">
                <a16:creationId xmlns:a16="http://schemas.microsoft.com/office/drawing/2014/main" id="{4357BCC9-5472-44F3-BACA-88124BFC89D0}"/>
              </a:ext>
            </a:extLst>
          </p:cNvPr>
          <p:cNvSpPr/>
          <p:nvPr/>
        </p:nvSpPr>
        <p:spPr bwMode="auto">
          <a:xfrm>
            <a:off x="10972015" y="5553116"/>
            <a:ext cx="64693" cy="24969"/>
          </a:xfrm>
          <a:custGeom>
            <a:avLst/>
            <a:gdLst>
              <a:gd name="T0" fmla="*/ 17 w 21"/>
              <a:gd name="T1" fmla="*/ 8 h 8"/>
              <a:gd name="T2" fmla="*/ 4 w 21"/>
              <a:gd name="T3" fmla="*/ 8 h 8"/>
              <a:gd name="T4" fmla="*/ 0 w 21"/>
              <a:gd name="T5" fmla="*/ 4 h 8"/>
              <a:gd name="T6" fmla="*/ 4 w 21"/>
              <a:gd name="T7" fmla="*/ 0 h 8"/>
              <a:gd name="T8" fmla="*/ 17 w 21"/>
              <a:gd name="T9" fmla="*/ 0 h 8"/>
              <a:gd name="T10" fmla="*/ 21 w 21"/>
              <a:gd name="T11" fmla="*/ 4 h 8"/>
              <a:gd name="T12" fmla="*/ 17 w 2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8"/>
                </a:moveTo>
                <a:cubicBezTo>
                  <a:pt x="4" y="8"/>
                  <a:pt x="4" y="8"/>
                  <a:pt x="4" y="8"/>
                </a:cubicBezTo>
                <a:cubicBezTo>
                  <a:pt x="1" y="8"/>
                  <a:pt x="0" y="6"/>
                  <a:pt x="0" y="4"/>
                </a:cubicBezTo>
                <a:cubicBezTo>
                  <a:pt x="0" y="1"/>
                  <a:pt x="1" y="0"/>
                  <a:pt x="4" y="0"/>
                </a:cubicBezTo>
                <a:cubicBezTo>
                  <a:pt x="17" y="0"/>
                  <a:pt x="17" y="0"/>
                  <a:pt x="17" y="0"/>
                </a:cubicBezTo>
                <a:cubicBezTo>
                  <a:pt x="19" y="0"/>
                  <a:pt x="21" y="1"/>
                  <a:pt x="21" y="4"/>
                </a:cubicBezTo>
                <a:cubicBezTo>
                  <a:pt x="21" y="6"/>
                  <a:pt x="19" y="8"/>
                  <a:pt x="17" y="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6" name="işlíďe">
            <a:extLst>
              <a:ext uri="{FF2B5EF4-FFF2-40B4-BE49-F238E27FC236}">
                <a16:creationId xmlns:a16="http://schemas.microsoft.com/office/drawing/2014/main" id="{B229ED62-5987-4EE9-AE3B-A0E2244662C5}"/>
              </a:ext>
            </a:extLst>
          </p:cNvPr>
          <p:cNvSpPr/>
          <p:nvPr/>
        </p:nvSpPr>
        <p:spPr bwMode="auto">
          <a:xfrm>
            <a:off x="9989712" y="5553116"/>
            <a:ext cx="64693" cy="24969"/>
          </a:xfrm>
          <a:custGeom>
            <a:avLst/>
            <a:gdLst>
              <a:gd name="T0" fmla="*/ 17 w 21"/>
              <a:gd name="T1" fmla="*/ 8 h 8"/>
              <a:gd name="T2" fmla="*/ 4 w 21"/>
              <a:gd name="T3" fmla="*/ 8 h 8"/>
              <a:gd name="T4" fmla="*/ 0 w 21"/>
              <a:gd name="T5" fmla="*/ 4 h 8"/>
              <a:gd name="T6" fmla="*/ 4 w 21"/>
              <a:gd name="T7" fmla="*/ 0 h 8"/>
              <a:gd name="T8" fmla="*/ 17 w 21"/>
              <a:gd name="T9" fmla="*/ 0 h 8"/>
              <a:gd name="T10" fmla="*/ 21 w 21"/>
              <a:gd name="T11" fmla="*/ 4 h 8"/>
              <a:gd name="T12" fmla="*/ 17 w 2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8"/>
                </a:moveTo>
                <a:cubicBezTo>
                  <a:pt x="4" y="8"/>
                  <a:pt x="4" y="8"/>
                  <a:pt x="4" y="8"/>
                </a:cubicBezTo>
                <a:cubicBezTo>
                  <a:pt x="1" y="8"/>
                  <a:pt x="0" y="6"/>
                  <a:pt x="0" y="4"/>
                </a:cubicBezTo>
                <a:cubicBezTo>
                  <a:pt x="0" y="1"/>
                  <a:pt x="1" y="0"/>
                  <a:pt x="4" y="0"/>
                </a:cubicBezTo>
                <a:cubicBezTo>
                  <a:pt x="17" y="0"/>
                  <a:pt x="17" y="0"/>
                  <a:pt x="17" y="0"/>
                </a:cubicBezTo>
                <a:cubicBezTo>
                  <a:pt x="19" y="0"/>
                  <a:pt x="21" y="1"/>
                  <a:pt x="21" y="4"/>
                </a:cubicBezTo>
                <a:cubicBezTo>
                  <a:pt x="21" y="6"/>
                  <a:pt x="19" y="8"/>
                  <a:pt x="17" y="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7" name="iṩḷíḍê">
            <a:extLst>
              <a:ext uri="{FF2B5EF4-FFF2-40B4-BE49-F238E27FC236}">
                <a16:creationId xmlns:a16="http://schemas.microsoft.com/office/drawing/2014/main" id="{FFF10EB0-E896-4DF0-86A0-1699F4EBFD6F}"/>
              </a:ext>
            </a:extLst>
          </p:cNvPr>
          <p:cNvSpPr/>
          <p:nvPr/>
        </p:nvSpPr>
        <p:spPr bwMode="auto">
          <a:xfrm>
            <a:off x="10832983" y="5189931"/>
            <a:ext cx="55613" cy="55046"/>
          </a:xfrm>
          <a:custGeom>
            <a:avLst/>
            <a:gdLst>
              <a:gd name="T0" fmla="*/ 4 w 18"/>
              <a:gd name="T1" fmla="*/ 18 h 18"/>
              <a:gd name="T2" fmla="*/ 1 w 18"/>
              <a:gd name="T3" fmla="*/ 17 h 18"/>
              <a:gd name="T4" fmla="*/ 1 w 18"/>
              <a:gd name="T5" fmla="*/ 11 h 18"/>
              <a:gd name="T6" fmla="*/ 11 w 18"/>
              <a:gd name="T7" fmla="*/ 2 h 18"/>
              <a:gd name="T8" fmla="*/ 16 w 18"/>
              <a:gd name="T9" fmla="*/ 2 h 18"/>
              <a:gd name="T10" fmla="*/ 16 w 18"/>
              <a:gd name="T11" fmla="*/ 7 h 18"/>
              <a:gd name="T12" fmla="*/ 7 w 18"/>
              <a:gd name="T13" fmla="*/ 17 h 18"/>
              <a:gd name="T14" fmla="*/ 4 w 1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4" y="18"/>
                </a:moveTo>
                <a:cubicBezTo>
                  <a:pt x="3" y="18"/>
                  <a:pt x="2" y="17"/>
                  <a:pt x="1" y="17"/>
                </a:cubicBezTo>
                <a:cubicBezTo>
                  <a:pt x="0" y="15"/>
                  <a:pt x="0" y="13"/>
                  <a:pt x="1" y="11"/>
                </a:cubicBezTo>
                <a:cubicBezTo>
                  <a:pt x="11" y="2"/>
                  <a:pt x="11" y="2"/>
                  <a:pt x="11" y="2"/>
                </a:cubicBezTo>
                <a:cubicBezTo>
                  <a:pt x="12" y="0"/>
                  <a:pt x="15" y="0"/>
                  <a:pt x="16" y="2"/>
                </a:cubicBezTo>
                <a:cubicBezTo>
                  <a:pt x="18" y="3"/>
                  <a:pt x="18" y="6"/>
                  <a:pt x="16" y="7"/>
                </a:cubicBezTo>
                <a:cubicBezTo>
                  <a:pt x="7" y="17"/>
                  <a:pt x="7" y="17"/>
                  <a:pt x="7" y="17"/>
                </a:cubicBezTo>
                <a:cubicBezTo>
                  <a:pt x="6" y="17"/>
                  <a:pt x="5" y="18"/>
                  <a:pt x="4" y="1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8" name="îş1ïḑé">
            <a:extLst>
              <a:ext uri="{FF2B5EF4-FFF2-40B4-BE49-F238E27FC236}">
                <a16:creationId xmlns:a16="http://schemas.microsoft.com/office/drawing/2014/main" id="{33E6A253-A1FC-4467-AC1F-116B0E54D7D8}"/>
              </a:ext>
            </a:extLst>
          </p:cNvPr>
          <p:cNvSpPr/>
          <p:nvPr/>
        </p:nvSpPr>
        <p:spPr bwMode="auto">
          <a:xfrm>
            <a:off x="10137822" y="5882821"/>
            <a:ext cx="55613" cy="55613"/>
          </a:xfrm>
          <a:custGeom>
            <a:avLst/>
            <a:gdLst>
              <a:gd name="T0" fmla="*/ 4 w 18"/>
              <a:gd name="T1" fmla="*/ 18 h 18"/>
              <a:gd name="T2" fmla="*/ 1 w 18"/>
              <a:gd name="T3" fmla="*/ 16 h 18"/>
              <a:gd name="T4" fmla="*/ 1 w 18"/>
              <a:gd name="T5" fmla="*/ 11 h 18"/>
              <a:gd name="T6" fmla="*/ 11 w 18"/>
              <a:gd name="T7" fmla="*/ 1 h 18"/>
              <a:gd name="T8" fmla="*/ 16 w 18"/>
              <a:gd name="T9" fmla="*/ 1 h 18"/>
              <a:gd name="T10" fmla="*/ 16 w 18"/>
              <a:gd name="T11" fmla="*/ 7 h 18"/>
              <a:gd name="T12" fmla="*/ 7 w 18"/>
              <a:gd name="T13" fmla="*/ 16 h 18"/>
              <a:gd name="T14" fmla="*/ 4 w 1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4" y="18"/>
                </a:moveTo>
                <a:cubicBezTo>
                  <a:pt x="3" y="18"/>
                  <a:pt x="2" y="17"/>
                  <a:pt x="1" y="16"/>
                </a:cubicBezTo>
                <a:cubicBezTo>
                  <a:pt x="0" y="15"/>
                  <a:pt x="0" y="12"/>
                  <a:pt x="1" y="11"/>
                </a:cubicBezTo>
                <a:cubicBezTo>
                  <a:pt x="11" y="1"/>
                  <a:pt x="11" y="1"/>
                  <a:pt x="11" y="1"/>
                </a:cubicBezTo>
                <a:cubicBezTo>
                  <a:pt x="12" y="0"/>
                  <a:pt x="15" y="0"/>
                  <a:pt x="16" y="1"/>
                </a:cubicBezTo>
                <a:cubicBezTo>
                  <a:pt x="18" y="3"/>
                  <a:pt x="18" y="5"/>
                  <a:pt x="16" y="7"/>
                </a:cubicBezTo>
                <a:cubicBezTo>
                  <a:pt x="7" y="16"/>
                  <a:pt x="7" y="16"/>
                  <a:pt x="7" y="16"/>
                </a:cubicBezTo>
                <a:cubicBezTo>
                  <a:pt x="6" y="17"/>
                  <a:pt x="5" y="18"/>
                  <a:pt x="4" y="1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79" name="ïšľíḍe">
            <a:extLst>
              <a:ext uri="{FF2B5EF4-FFF2-40B4-BE49-F238E27FC236}">
                <a16:creationId xmlns:a16="http://schemas.microsoft.com/office/drawing/2014/main" id="{A698927B-D7AE-490A-8C75-A30E9E078EC1}"/>
              </a:ext>
            </a:extLst>
          </p:cNvPr>
          <p:cNvSpPr/>
          <p:nvPr/>
        </p:nvSpPr>
        <p:spPr bwMode="auto">
          <a:xfrm>
            <a:off x="10832983" y="5882821"/>
            <a:ext cx="55613" cy="55613"/>
          </a:xfrm>
          <a:custGeom>
            <a:avLst/>
            <a:gdLst>
              <a:gd name="T0" fmla="*/ 13 w 18"/>
              <a:gd name="T1" fmla="*/ 18 h 18"/>
              <a:gd name="T2" fmla="*/ 11 w 18"/>
              <a:gd name="T3" fmla="*/ 16 h 18"/>
              <a:gd name="T4" fmla="*/ 1 w 18"/>
              <a:gd name="T5" fmla="*/ 7 h 18"/>
              <a:gd name="T6" fmla="*/ 1 w 18"/>
              <a:gd name="T7" fmla="*/ 1 h 18"/>
              <a:gd name="T8" fmla="*/ 7 w 18"/>
              <a:gd name="T9" fmla="*/ 1 h 18"/>
              <a:gd name="T10" fmla="*/ 16 w 18"/>
              <a:gd name="T11" fmla="*/ 11 h 18"/>
              <a:gd name="T12" fmla="*/ 16 w 18"/>
              <a:gd name="T13" fmla="*/ 16 h 18"/>
              <a:gd name="T14" fmla="*/ 13 w 1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3" y="18"/>
                </a:moveTo>
                <a:cubicBezTo>
                  <a:pt x="12" y="18"/>
                  <a:pt x="11" y="17"/>
                  <a:pt x="11" y="16"/>
                </a:cubicBezTo>
                <a:cubicBezTo>
                  <a:pt x="1" y="7"/>
                  <a:pt x="1" y="7"/>
                  <a:pt x="1" y="7"/>
                </a:cubicBezTo>
                <a:cubicBezTo>
                  <a:pt x="0" y="5"/>
                  <a:pt x="0" y="3"/>
                  <a:pt x="1" y="1"/>
                </a:cubicBezTo>
                <a:cubicBezTo>
                  <a:pt x="3" y="0"/>
                  <a:pt x="5" y="0"/>
                  <a:pt x="7" y="1"/>
                </a:cubicBezTo>
                <a:cubicBezTo>
                  <a:pt x="16" y="11"/>
                  <a:pt x="16" y="11"/>
                  <a:pt x="16" y="11"/>
                </a:cubicBezTo>
                <a:cubicBezTo>
                  <a:pt x="18" y="12"/>
                  <a:pt x="18" y="15"/>
                  <a:pt x="16" y="16"/>
                </a:cubicBezTo>
                <a:cubicBezTo>
                  <a:pt x="15" y="17"/>
                  <a:pt x="14" y="18"/>
                  <a:pt x="13" y="1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80" name="î$líḑe">
            <a:extLst>
              <a:ext uri="{FF2B5EF4-FFF2-40B4-BE49-F238E27FC236}">
                <a16:creationId xmlns:a16="http://schemas.microsoft.com/office/drawing/2014/main" id="{9D63071C-ED32-4E63-A26B-0A5F07018EFA}"/>
              </a:ext>
            </a:extLst>
          </p:cNvPr>
          <p:cNvSpPr/>
          <p:nvPr/>
        </p:nvSpPr>
        <p:spPr bwMode="auto">
          <a:xfrm>
            <a:off x="10137822" y="5189931"/>
            <a:ext cx="55613" cy="55046"/>
          </a:xfrm>
          <a:custGeom>
            <a:avLst/>
            <a:gdLst>
              <a:gd name="T0" fmla="*/ 14 w 18"/>
              <a:gd name="T1" fmla="*/ 18 h 18"/>
              <a:gd name="T2" fmla="*/ 11 w 18"/>
              <a:gd name="T3" fmla="*/ 17 h 18"/>
              <a:gd name="T4" fmla="*/ 1 w 18"/>
              <a:gd name="T5" fmla="*/ 7 h 18"/>
              <a:gd name="T6" fmla="*/ 1 w 18"/>
              <a:gd name="T7" fmla="*/ 2 h 18"/>
              <a:gd name="T8" fmla="*/ 7 w 18"/>
              <a:gd name="T9" fmla="*/ 2 h 18"/>
              <a:gd name="T10" fmla="*/ 16 w 18"/>
              <a:gd name="T11" fmla="*/ 11 h 18"/>
              <a:gd name="T12" fmla="*/ 16 w 18"/>
              <a:gd name="T13" fmla="*/ 17 h 18"/>
              <a:gd name="T14" fmla="*/ 14 w 1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4" y="18"/>
                </a:moveTo>
                <a:cubicBezTo>
                  <a:pt x="13" y="18"/>
                  <a:pt x="12" y="17"/>
                  <a:pt x="11" y="17"/>
                </a:cubicBezTo>
                <a:cubicBezTo>
                  <a:pt x="1" y="7"/>
                  <a:pt x="1" y="7"/>
                  <a:pt x="1" y="7"/>
                </a:cubicBezTo>
                <a:cubicBezTo>
                  <a:pt x="0" y="6"/>
                  <a:pt x="0" y="3"/>
                  <a:pt x="1" y="2"/>
                </a:cubicBezTo>
                <a:cubicBezTo>
                  <a:pt x="3" y="0"/>
                  <a:pt x="5" y="0"/>
                  <a:pt x="7" y="2"/>
                </a:cubicBezTo>
                <a:cubicBezTo>
                  <a:pt x="16" y="11"/>
                  <a:pt x="16" y="11"/>
                  <a:pt x="16" y="11"/>
                </a:cubicBezTo>
                <a:cubicBezTo>
                  <a:pt x="18" y="13"/>
                  <a:pt x="18" y="15"/>
                  <a:pt x="16" y="17"/>
                </a:cubicBezTo>
                <a:cubicBezTo>
                  <a:pt x="16" y="17"/>
                  <a:pt x="15" y="18"/>
                  <a:pt x="14" y="18"/>
                </a:cubicBezTo>
                <a:close/>
              </a:path>
            </a:pathLst>
          </a:custGeom>
          <a:solidFill>
            <a:srgbClr val="DBE6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81" name="îṩļïďè">
            <a:extLst>
              <a:ext uri="{FF2B5EF4-FFF2-40B4-BE49-F238E27FC236}">
                <a16:creationId xmlns:a16="http://schemas.microsoft.com/office/drawing/2014/main" id="{7E931434-8296-441F-A268-3F5FBA91A6ED}"/>
              </a:ext>
            </a:extLst>
          </p:cNvPr>
          <p:cNvSpPr/>
          <p:nvPr/>
        </p:nvSpPr>
        <p:spPr bwMode="auto">
          <a:xfrm>
            <a:off x="9875081" y="4714952"/>
            <a:ext cx="117468" cy="117468"/>
          </a:xfrm>
          <a:custGeom>
            <a:avLst/>
            <a:gdLst>
              <a:gd name="T0" fmla="*/ 32 w 38"/>
              <a:gd name="T1" fmla="*/ 10 h 38"/>
              <a:gd name="T2" fmla="*/ 28 w 38"/>
              <a:gd name="T3" fmla="*/ 33 h 38"/>
              <a:gd name="T4" fmla="*/ 5 w 38"/>
              <a:gd name="T5" fmla="*/ 29 h 38"/>
              <a:gd name="T6" fmla="*/ 9 w 38"/>
              <a:gd name="T7" fmla="*/ 6 h 38"/>
              <a:gd name="T8" fmla="*/ 32 w 38"/>
              <a:gd name="T9" fmla="*/ 10 h 38"/>
            </a:gdLst>
            <a:ahLst/>
            <a:cxnLst>
              <a:cxn ang="0">
                <a:pos x="T0" y="T1"/>
              </a:cxn>
              <a:cxn ang="0">
                <a:pos x="T2" y="T3"/>
              </a:cxn>
              <a:cxn ang="0">
                <a:pos x="T4" y="T5"/>
              </a:cxn>
              <a:cxn ang="0">
                <a:pos x="T6" y="T7"/>
              </a:cxn>
              <a:cxn ang="0">
                <a:pos x="T8" y="T9"/>
              </a:cxn>
            </a:cxnLst>
            <a:rect l="0" t="0" r="r" b="b"/>
            <a:pathLst>
              <a:path w="38" h="38">
                <a:moveTo>
                  <a:pt x="32" y="10"/>
                </a:moveTo>
                <a:cubicBezTo>
                  <a:pt x="38" y="17"/>
                  <a:pt x="36" y="28"/>
                  <a:pt x="28" y="33"/>
                </a:cubicBezTo>
                <a:cubicBezTo>
                  <a:pt x="21" y="38"/>
                  <a:pt x="10" y="36"/>
                  <a:pt x="5" y="29"/>
                </a:cubicBezTo>
                <a:cubicBezTo>
                  <a:pt x="0" y="21"/>
                  <a:pt x="2" y="11"/>
                  <a:pt x="9" y="6"/>
                </a:cubicBezTo>
                <a:cubicBezTo>
                  <a:pt x="17" y="0"/>
                  <a:pt x="27" y="2"/>
                  <a:pt x="32" y="10"/>
                </a:cubicBezTo>
                <a:close/>
              </a:path>
            </a:pathLst>
          </a:custGeom>
          <a:solidFill>
            <a:schemeClr val="accent6"/>
          </a:solidFill>
          <a:ln>
            <a:noFill/>
          </a:ln>
          <a:extLst/>
        </p:spPr>
        <p:txBody>
          <a:bodyPr anchor="ctr"/>
          <a:lstStyle/>
          <a:p>
            <a:pPr algn="ctr"/>
            <a:endParaRPr dirty="0">
              <a:latin typeface="微软雅黑" panose="020B0503020204020204" pitchFamily="34" charset="-122"/>
            </a:endParaRPr>
          </a:p>
        </p:txBody>
      </p:sp>
      <p:sp>
        <p:nvSpPr>
          <p:cNvPr id="82" name="íṧlíḋê">
            <a:extLst>
              <a:ext uri="{FF2B5EF4-FFF2-40B4-BE49-F238E27FC236}">
                <a16:creationId xmlns:a16="http://schemas.microsoft.com/office/drawing/2014/main" id="{98F2B9AB-ABF6-473F-94CB-441E9AE2823F}"/>
              </a:ext>
            </a:extLst>
          </p:cNvPr>
          <p:cNvSpPr/>
          <p:nvPr/>
        </p:nvSpPr>
        <p:spPr bwMode="auto">
          <a:xfrm>
            <a:off x="9767260" y="4687146"/>
            <a:ext cx="571450" cy="493138"/>
          </a:xfrm>
          <a:custGeom>
            <a:avLst/>
            <a:gdLst>
              <a:gd name="T0" fmla="*/ 54 w 185"/>
              <a:gd name="T1" fmla="*/ 28 h 160"/>
              <a:gd name="T2" fmla="*/ 25 w 185"/>
              <a:gd name="T3" fmla="*/ 155 h 160"/>
              <a:gd name="T4" fmla="*/ 36 w 185"/>
              <a:gd name="T5" fmla="*/ 157 h 160"/>
              <a:gd name="T6" fmla="*/ 181 w 185"/>
              <a:gd name="T7" fmla="*/ 57 h 160"/>
              <a:gd name="T8" fmla="*/ 182 w 185"/>
              <a:gd name="T9" fmla="*/ 46 h 160"/>
              <a:gd name="T10" fmla="*/ 54 w 185"/>
              <a:gd name="T11" fmla="*/ 28 h 160"/>
            </a:gdLst>
            <a:ahLst/>
            <a:cxnLst>
              <a:cxn ang="0">
                <a:pos x="T0" y="T1"/>
              </a:cxn>
              <a:cxn ang="0">
                <a:pos x="T2" y="T3"/>
              </a:cxn>
              <a:cxn ang="0">
                <a:pos x="T4" y="T5"/>
              </a:cxn>
              <a:cxn ang="0">
                <a:pos x="T6" y="T7"/>
              </a:cxn>
              <a:cxn ang="0">
                <a:pos x="T8" y="T9"/>
              </a:cxn>
              <a:cxn ang="0">
                <a:pos x="T10" y="T11"/>
              </a:cxn>
            </a:cxnLst>
            <a:rect l="0" t="0" r="r" b="b"/>
            <a:pathLst>
              <a:path w="185" h="160">
                <a:moveTo>
                  <a:pt x="54" y="28"/>
                </a:moveTo>
                <a:cubicBezTo>
                  <a:pt x="12" y="57"/>
                  <a:pt x="0" y="112"/>
                  <a:pt x="25" y="155"/>
                </a:cubicBezTo>
                <a:cubicBezTo>
                  <a:pt x="27" y="159"/>
                  <a:pt x="32" y="160"/>
                  <a:pt x="36" y="157"/>
                </a:cubicBezTo>
                <a:cubicBezTo>
                  <a:pt x="181" y="57"/>
                  <a:pt x="181" y="57"/>
                  <a:pt x="181" y="57"/>
                </a:cubicBezTo>
                <a:cubicBezTo>
                  <a:pt x="184" y="55"/>
                  <a:pt x="185" y="49"/>
                  <a:pt x="182" y="46"/>
                </a:cubicBezTo>
                <a:cubicBezTo>
                  <a:pt x="151" y="8"/>
                  <a:pt x="95" y="0"/>
                  <a:pt x="54" y="2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39" name="L 形 38">
            <a:extLst>
              <a:ext uri="{FF2B5EF4-FFF2-40B4-BE49-F238E27FC236}">
                <a16:creationId xmlns:a16="http://schemas.microsoft.com/office/drawing/2014/main" id="{698CD1EA-D091-49E5-B5AE-8782BF46EC73}"/>
              </a:ext>
            </a:extLst>
          </p:cNvPr>
          <p:cNvSpPr/>
          <p:nvPr/>
        </p:nvSpPr>
        <p:spPr>
          <a:xfrm rot="10800000" flipH="1">
            <a:off x="3279981" y="4463367"/>
            <a:ext cx="2844080" cy="838200"/>
          </a:xfrm>
          <a:prstGeom prst="corner">
            <a:avLst>
              <a:gd name="adj1" fmla="val 29836"/>
              <a:gd name="adj2" fmla="val 28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40" name="L 形 39">
            <a:extLst>
              <a:ext uri="{FF2B5EF4-FFF2-40B4-BE49-F238E27FC236}">
                <a16:creationId xmlns:a16="http://schemas.microsoft.com/office/drawing/2014/main" id="{96DD9930-A176-460A-8922-6FDBBBE37CC8}"/>
              </a:ext>
            </a:extLst>
          </p:cNvPr>
          <p:cNvSpPr/>
          <p:nvPr/>
        </p:nvSpPr>
        <p:spPr>
          <a:xfrm rot="10800000" flipH="1">
            <a:off x="5886721" y="3635968"/>
            <a:ext cx="2844080" cy="838200"/>
          </a:xfrm>
          <a:prstGeom prst="corner">
            <a:avLst>
              <a:gd name="adj1" fmla="val 29836"/>
              <a:gd name="adj2" fmla="val 28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41" name="L 形 40">
            <a:extLst>
              <a:ext uri="{FF2B5EF4-FFF2-40B4-BE49-F238E27FC236}">
                <a16:creationId xmlns:a16="http://schemas.microsoft.com/office/drawing/2014/main" id="{8D8D0F68-663E-4072-9E9C-79FEDDAD79C3}"/>
              </a:ext>
            </a:extLst>
          </p:cNvPr>
          <p:cNvSpPr/>
          <p:nvPr/>
        </p:nvSpPr>
        <p:spPr>
          <a:xfrm rot="10800000" flipH="1">
            <a:off x="8493602" y="2797766"/>
            <a:ext cx="2844080" cy="838200"/>
          </a:xfrm>
          <a:prstGeom prst="corner">
            <a:avLst>
              <a:gd name="adj1" fmla="val 29836"/>
              <a:gd name="adj2" fmla="val 28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43" name="矩形 42">
            <a:extLst>
              <a:ext uri="{FF2B5EF4-FFF2-40B4-BE49-F238E27FC236}">
                <a16:creationId xmlns:a16="http://schemas.microsoft.com/office/drawing/2014/main" id="{A1EBF410-AC11-45DF-85D1-4A5EC8B24C68}"/>
              </a:ext>
            </a:extLst>
          </p:cNvPr>
          <p:cNvSpPr/>
          <p:nvPr/>
        </p:nvSpPr>
        <p:spPr>
          <a:xfrm>
            <a:off x="3517224" y="4721878"/>
            <a:ext cx="2490801" cy="57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mj-ea"/>
                <a:ea typeface="+mj-ea"/>
              </a:rPr>
              <a:t>小标题</a:t>
            </a:r>
          </a:p>
        </p:txBody>
      </p:sp>
      <p:sp>
        <p:nvSpPr>
          <p:cNvPr id="44" name="矩形 43">
            <a:extLst>
              <a:ext uri="{FF2B5EF4-FFF2-40B4-BE49-F238E27FC236}">
                <a16:creationId xmlns:a16="http://schemas.microsoft.com/office/drawing/2014/main" id="{3C91E84A-3660-442E-BB84-4479CA9AF246}"/>
              </a:ext>
            </a:extLst>
          </p:cNvPr>
          <p:cNvSpPr/>
          <p:nvPr/>
        </p:nvSpPr>
        <p:spPr>
          <a:xfrm>
            <a:off x="3517224" y="3706233"/>
            <a:ext cx="2289611" cy="563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dirty="0">
                <a:solidFill>
                  <a:schemeClr val="tx1"/>
                </a:solidFill>
                <a:latin typeface="微软雅黑" panose="020B0503020204020204" pitchFamily="34" charset="-122"/>
              </a:rPr>
              <a:t>请输入正文内容请输入正文内容</a:t>
            </a:r>
            <a:endParaRPr lang="zh-CN" altLang="en-US" sz="1600" b="1" dirty="0">
              <a:solidFill>
                <a:schemeClr val="tx1"/>
              </a:solidFill>
              <a:latin typeface="微软雅黑" panose="020B0503020204020204" pitchFamily="34" charset="-122"/>
            </a:endParaRPr>
          </a:p>
        </p:txBody>
      </p:sp>
      <p:sp>
        <p:nvSpPr>
          <p:cNvPr id="47" name="矩形 46">
            <a:extLst>
              <a:ext uri="{FF2B5EF4-FFF2-40B4-BE49-F238E27FC236}">
                <a16:creationId xmlns:a16="http://schemas.microsoft.com/office/drawing/2014/main" id="{CB7ACD3D-B2AA-4469-BC07-3475C350D3AB}"/>
              </a:ext>
            </a:extLst>
          </p:cNvPr>
          <p:cNvSpPr/>
          <p:nvPr/>
        </p:nvSpPr>
        <p:spPr>
          <a:xfrm>
            <a:off x="6124013" y="3917323"/>
            <a:ext cx="2490801" cy="57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mj-ea"/>
                <a:ea typeface="+mj-ea"/>
              </a:rPr>
              <a:t>小标题</a:t>
            </a:r>
          </a:p>
        </p:txBody>
      </p:sp>
      <p:sp>
        <p:nvSpPr>
          <p:cNvPr id="48" name="矩形 47">
            <a:extLst>
              <a:ext uri="{FF2B5EF4-FFF2-40B4-BE49-F238E27FC236}">
                <a16:creationId xmlns:a16="http://schemas.microsoft.com/office/drawing/2014/main" id="{C7CB5CA5-7A4A-4B35-BF59-369D0C132DB4}"/>
              </a:ext>
            </a:extLst>
          </p:cNvPr>
          <p:cNvSpPr/>
          <p:nvPr/>
        </p:nvSpPr>
        <p:spPr>
          <a:xfrm>
            <a:off x="6124013" y="2901678"/>
            <a:ext cx="2289611" cy="563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dirty="0">
                <a:solidFill>
                  <a:schemeClr val="tx1"/>
                </a:solidFill>
                <a:latin typeface="微软雅黑" panose="020B0503020204020204" pitchFamily="34" charset="-122"/>
              </a:rPr>
              <a:t>请输入正文内容请输入正文内容</a:t>
            </a:r>
            <a:endParaRPr lang="zh-CN" altLang="en-US" sz="1600" b="1" dirty="0">
              <a:solidFill>
                <a:schemeClr val="tx1"/>
              </a:solidFill>
              <a:latin typeface="微软雅黑" panose="020B0503020204020204" pitchFamily="34" charset="-122"/>
            </a:endParaRPr>
          </a:p>
        </p:txBody>
      </p:sp>
      <p:sp>
        <p:nvSpPr>
          <p:cNvPr id="50" name="矩形 49">
            <a:extLst>
              <a:ext uri="{FF2B5EF4-FFF2-40B4-BE49-F238E27FC236}">
                <a16:creationId xmlns:a16="http://schemas.microsoft.com/office/drawing/2014/main" id="{CADCF036-BB21-4F2C-AD41-AC767342D42F}"/>
              </a:ext>
            </a:extLst>
          </p:cNvPr>
          <p:cNvSpPr/>
          <p:nvPr/>
        </p:nvSpPr>
        <p:spPr>
          <a:xfrm>
            <a:off x="8730801" y="3070674"/>
            <a:ext cx="2490801" cy="57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solidFill>
                <a:latin typeface="+mj-ea"/>
                <a:ea typeface="+mj-ea"/>
              </a:rPr>
              <a:t>小标题</a:t>
            </a:r>
          </a:p>
        </p:txBody>
      </p:sp>
      <p:sp>
        <p:nvSpPr>
          <p:cNvPr id="51" name="矩形 50">
            <a:extLst>
              <a:ext uri="{FF2B5EF4-FFF2-40B4-BE49-F238E27FC236}">
                <a16:creationId xmlns:a16="http://schemas.microsoft.com/office/drawing/2014/main" id="{FEBAFC15-0B69-4F5D-80AD-56546DD94365}"/>
              </a:ext>
            </a:extLst>
          </p:cNvPr>
          <p:cNvSpPr/>
          <p:nvPr/>
        </p:nvSpPr>
        <p:spPr>
          <a:xfrm>
            <a:off x="8730801" y="2055029"/>
            <a:ext cx="2289611" cy="563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dirty="0">
                <a:solidFill>
                  <a:schemeClr val="tx1"/>
                </a:solidFill>
                <a:latin typeface="微软雅黑" panose="020B0503020204020204" pitchFamily="34" charset="-122"/>
              </a:rPr>
              <a:t>请输入正文内容请输入正文内容</a:t>
            </a:r>
            <a:endParaRPr lang="zh-CN" altLang="en-US" sz="1600" b="1" dirty="0">
              <a:solidFill>
                <a:schemeClr val="tx1"/>
              </a:solidFill>
              <a:latin typeface="微软雅黑" panose="020B0503020204020204" pitchFamily="34" charset="-122"/>
            </a:endParaRPr>
          </a:p>
        </p:txBody>
      </p:sp>
    </p:spTree>
    <p:extLst>
      <p:ext uri="{BB962C8B-B14F-4D97-AF65-F5344CB8AC3E}">
        <p14:creationId xmlns:p14="http://schemas.microsoft.com/office/powerpoint/2010/main" val="2214854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60AC710-C349-431A-B440-9D54A3EB1B7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cxnSp>
        <p:nvCxnSpPr>
          <p:cNvPr id="10" name="直接箭头连接符 9">
            <a:extLst>
              <a:ext uri="{FF2B5EF4-FFF2-40B4-BE49-F238E27FC236}">
                <a16:creationId xmlns:a16="http://schemas.microsoft.com/office/drawing/2014/main" id="{4D3A5DF9-3DC9-480F-ACDB-B21A26ECE02C}"/>
              </a:ext>
            </a:extLst>
          </p:cNvPr>
          <p:cNvCxnSpPr>
            <a:cxnSpLocks/>
          </p:cNvCxnSpPr>
          <p:nvPr/>
        </p:nvCxnSpPr>
        <p:spPr>
          <a:xfrm>
            <a:off x="0" y="3797300"/>
            <a:ext cx="11518900" cy="0"/>
          </a:xfrm>
          <a:prstGeom prst="straightConnector1">
            <a:avLst/>
          </a:prstGeom>
          <a:ln w="41275" cap="rnd">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24A2B47-2846-4AAF-ACC9-0BDDBD389996}"/>
              </a:ext>
            </a:extLst>
          </p:cNvPr>
          <p:cNvCxnSpPr/>
          <p:nvPr/>
        </p:nvCxnSpPr>
        <p:spPr>
          <a:xfrm flipV="1">
            <a:off x="1443975" y="2603500"/>
            <a:ext cx="0" cy="1193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B4AE0264-601F-4145-A69A-D2E19078AE71}"/>
              </a:ext>
            </a:extLst>
          </p:cNvPr>
          <p:cNvCxnSpPr/>
          <p:nvPr/>
        </p:nvCxnSpPr>
        <p:spPr>
          <a:xfrm flipV="1">
            <a:off x="3958575" y="3797300"/>
            <a:ext cx="0" cy="1193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B035F9A-BEBA-473A-8814-9CC45C209BA9}"/>
              </a:ext>
            </a:extLst>
          </p:cNvPr>
          <p:cNvCxnSpPr/>
          <p:nvPr/>
        </p:nvCxnSpPr>
        <p:spPr>
          <a:xfrm flipV="1">
            <a:off x="6473175" y="2603500"/>
            <a:ext cx="0" cy="1193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23C8816-71BF-4374-B48B-00704DCDC67C}"/>
              </a:ext>
            </a:extLst>
          </p:cNvPr>
          <p:cNvCxnSpPr/>
          <p:nvPr/>
        </p:nvCxnSpPr>
        <p:spPr>
          <a:xfrm flipV="1">
            <a:off x="8987775" y="3797300"/>
            <a:ext cx="0" cy="1193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36624698-4F6D-4E2A-AD12-2821ADD6D8E0}"/>
              </a:ext>
            </a:extLst>
          </p:cNvPr>
          <p:cNvSpPr/>
          <p:nvPr/>
        </p:nvSpPr>
        <p:spPr>
          <a:xfrm>
            <a:off x="1044346" y="1833401"/>
            <a:ext cx="799258" cy="799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tx1"/>
              </a:solidFill>
              <a:latin typeface="微软雅黑" panose="020B0503020204020204" pitchFamily="34" charset="-122"/>
            </a:endParaRPr>
          </a:p>
        </p:txBody>
      </p:sp>
      <p:sp>
        <p:nvSpPr>
          <p:cNvPr id="44" name="椭圆 43">
            <a:extLst>
              <a:ext uri="{FF2B5EF4-FFF2-40B4-BE49-F238E27FC236}">
                <a16:creationId xmlns:a16="http://schemas.microsoft.com/office/drawing/2014/main" id="{AA6EA13C-5DAE-4440-914A-21FD63500A06}"/>
              </a:ext>
            </a:extLst>
          </p:cNvPr>
          <p:cNvSpPr/>
          <p:nvPr/>
        </p:nvSpPr>
        <p:spPr>
          <a:xfrm>
            <a:off x="6096000" y="1833401"/>
            <a:ext cx="799258" cy="7992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tx1"/>
              </a:solidFill>
              <a:latin typeface="微软雅黑" panose="020B0503020204020204" pitchFamily="34" charset="-122"/>
            </a:endParaRPr>
          </a:p>
        </p:txBody>
      </p:sp>
      <p:sp>
        <p:nvSpPr>
          <p:cNvPr id="45" name="椭圆 44">
            <a:extLst>
              <a:ext uri="{FF2B5EF4-FFF2-40B4-BE49-F238E27FC236}">
                <a16:creationId xmlns:a16="http://schemas.microsoft.com/office/drawing/2014/main" id="{0C9F43DE-0F41-42D2-8C31-11B01D20B218}"/>
              </a:ext>
            </a:extLst>
          </p:cNvPr>
          <p:cNvSpPr/>
          <p:nvPr/>
        </p:nvSpPr>
        <p:spPr>
          <a:xfrm>
            <a:off x="3558946" y="4991100"/>
            <a:ext cx="799258" cy="7992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tx1"/>
              </a:solidFill>
              <a:latin typeface="微软雅黑" panose="020B0503020204020204" pitchFamily="34" charset="-122"/>
            </a:endParaRPr>
          </a:p>
        </p:txBody>
      </p:sp>
      <p:sp>
        <p:nvSpPr>
          <p:cNvPr id="46" name="椭圆 45">
            <a:extLst>
              <a:ext uri="{FF2B5EF4-FFF2-40B4-BE49-F238E27FC236}">
                <a16:creationId xmlns:a16="http://schemas.microsoft.com/office/drawing/2014/main" id="{BB9CC588-3003-41AE-B118-7761B09E865D}"/>
              </a:ext>
            </a:extLst>
          </p:cNvPr>
          <p:cNvSpPr/>
          <p:nvPr/>
        </p:nvSpPr>
        <p:spPr>
          <a:xfrm>
            <a:off x="8588146" y="4991100"/>
            <a:ext cx="799258" cy="7992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tx1"/>
              </a:solidFill>
              <a:latin typeface="微软雅黑" panose="020B0503020204020204" pitchFamily="34" charset="-122"/>
            </a:endParaRPr>
          </a:p>
        </p:txBody>
      </p:sp>
      <p:sp>
        <p:nvSpPr>
          <p:cNvPr id="47" name="Text Box 81">
            <a:extLst>
              <a:ext uri="{FF2B5EF4-FFF2-40B4-BE49-F238E27FC236}">
                <a16:creationId xmlns:a16="http://schemas.microsoft.com/office/drawing/2014/main" id="{F498DABA-7EB3-415E-BEF3-F17542059273}"/>
              </a:ext>
            </a:extLst>
          </p:cNvPr>
          <p:cNvSpPr txBox="1">
            <a:spLocks noChangeArrowheads="1"/>
          </p:cNvSpPr>
          <p:nvPr/>
        </p:nvSpPr>
        <p:spPr bwMode="auto">
          <a:xfrm>
            <a:off x="1843605" y="2636976"/>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48" name="Text Box 83">
            <a:extLst>
              <a:ext uri="{FF2B5EF4-FFF2-40B4-BE49-F238E27FC236}">
                <a16:creationId xmlns:a16="http://schemas.microsoft.com/office/drawing/2014/main" id="{C4C0B15A-AD88-46BA-8D18-533DC5724F6B}"/>
              </a:ext>
            </a:extLst>
          </p:cNvPr>
          <p:cNvSpPr txBox="1">
            <a:spLocks noChangeArrowheads="1"/>
          </p:cNvSpPr>
          <p:nvPr/>
        </p:nvSpPr>
        <p:spPr bwMode="auto">
          <a:xfrm>
            <a:off x="1843604" y="2229950"/>
            <a:ext cx="238658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49" name="Text Box 81">
            <a:extLst>
              <a:ext uri="{FF2B5EF4-FFF2-40B4-BE49-F238E27FC236}">
                <a16:creationId xmlns:a16="http://schemas.microsoft.com/office/drawing/2014/main" id="{A7C0F925-DD72-4695-99BD-8F795FDAD13C}"/>
              </a:ext>
            </a:extLst>
          </p:cNvPr>
          <p:cNvSpPr txBox="1">
            <a:spLocks noChangeArrowheads="1"/>
          </p:cNvSpPr>
          <p:nvPr/>
        </p:nvSpPr>
        <p:spPr bwMode="auto">
          <a:xfrm>
            <a:off x="4358205" y="4794777"/>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50" name="Text Box 83">
            <a:extLst>
              <a:ext uri="{FF2B5EF4-FFF2-40B4-BE49-F238E27FC236}">
                <a16:creationId xmlns:a16="http://schemas.microsoft.com/office/drawing/2014/main" id="{52B9B74A-F9A4-48E5-BFD9-6C51259C4BD3}"/>
              </a:ext>
            </a:extLst>
          </p:cNvPr>
          <p:cNvSpPr txBox="1">
            <a:spLocks noChangeArrowheads="1"/>
          </p:cNvSpPr>
          <p:nvPr/>
        </p:nvSpPr>
        <p:spPr bwMode="auto">
          <a:xfrm>
            <a:off x="4358204" y="4387751"/>
            <a:ext cx="238658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51" name="Text Box 81">
            <a:extLst>
              <a:ext uri="{FF2B5EF4-FFF2-40B4-BE49-F238E27FC236}">
                <a16:creationId xmlns:a16="http://schemas.microsoft.com/office/drawing/2014/main" id="{5B2D0A1B-E497-485C-91B6-175D7F417F64}"/>
              </a:ext>
            </a:extLst>
          </p:cNvPr>
          <p:cNvSpPr txBox="1">
            <a:spLocks noChangeArrowheads="1"/>
          </p:cNvSpPr>
          <p:nvPr/>
        </p:nvSpPr>
        <p:spPr bwMode="auto">
          <a:xfrm>
            <a:off x="6959262" y="2636976"/>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52" name="Text Box 83">
            <a:extLst>
              <a:ext uri="{FF2B5EF4-FFF2-40B4-BE49-F238E27FC236}">
                <a16:creationId xmlns:a16="http://schemas.microsoft.com/office/drawing/2014/main" id="{E3440436-8F75-441D-A81A-1CDD2AC9B5DE}"/>
              </a:ext>
            </a:extLst>
          </p:cNvPr>
          <p:cNvSpPr txBox="1">
            <a:spLocks noChangeArrowheads="1"/>
          </p:cNvSpPr>
          <p:nvPr/>
        </p:nvSpPr>
        <p:spPr bwMode="auto">
          <a:xfrm>
            <a:off x="6959261" y="2229950"/>
            <a:ext cx="238658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53" name="Text Box 81">
            <a:extLst>
              <a:ext uri="{FF2B5EF4-FFF2-40B4-BE49-F238E27FC236}">
                <a16:creationId xmlns:a16="http://schemas.microsoft.com/office/drawing/2014/main" id="{A828057C-BF26-48DA-8F8B-A4BD6B1D352F}"/>
              </a:ext>
            </a:extLst>
          </p:cNvPr>
          <p:cNvSpPr txBox="1">
            <a:spLocks noChangeArrowheads="1"/>
          </p:cNvSpPr>
          <p:nvPr/>
        </p:nvSpPr>
        <p:spPr bwMode="auto">
          <a:xfrm>
            <a:off x="9387404" y="4794777"/>
            <a:ext cx="2131496"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54" name="Text Box 83">
            <a:extLst>
              <a:ext uri="{FF2B5EF4-FFF2-40B4-BE49-F238E27FC236}">
                <a16:creationId xmlns:a16="http://schemas.microsoft.com/office/drawing/2014/main" id="{72641B61-CB29-4470-8FFF-F9B59D523CB5}"/>
              </a:ext>
            </a:extLst>
          </p:cNvPr>
          <p:cNvSpPr txBox="1">
            <a:spLocks noChangeArrowheads="1"/>
          </p:cNvSpPr>
          <p:nvPr/>
        </p:nvSpPr>
        <p:spPr bwMode="auto">
          <a:xfrm>
            <a:off x="9387403" y="4387751"/>
            <a:ext cx="238658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55" name="microscope_93756">
            <a:extLst>
              <a:ext uri="{FF2B5EF4-FFF2-40B4-BE49-F238E27FC236}">
                <a16:creationId xmlns:a16="http://schemas.microsoft.com/office/drawing/2014/main" id="{3374B2DF-5E58-454E-8761-DD5160906C61}"/>
              </a:ext>
            </a:extLst>
          </p:cNvPr>
          <p:cNvSpPr>
            <a:spLocks noChangeAspect="1"/>
          </p:cNvSpPr>
          <p:nvPr/>
        </p:nvSpPr>
        <p:spPr bwMode="auto">
          <a:xfrm>
            <a:off x="8848837" y="5163801"/>
            <a:ext cx="321856" cy="413754"/>
          </a:xfrm>
          <a:custGeom>
            <a:avLst/>
            <a:gdLst>
              <a:gd name="connsiteX0" fmla="*/ 268713 w 473282"/>
              <a:gd name="connsiteY0" fmla="*/ 452748 h 608415"/>
              <a:gd name="connsiteX1" fmla="*/ 397142 w 473282"/>
              <a:gd name="connsiteY1" fmla="*/ 452748 h 608415"/>
              <a:gd name="connsiteX2" fmla="*/ 397142 w 473282"/>
              <a:gd name="connsiteY2" fmla="*/ 490642 h 608415"/>
              <a:gd name="connsiteX3" fmla="*/ 268713 w 473282"/>
              <a:gd name="connsiteY3" fmla="*/ 490642 h 608415"/>
              <a:gd name="connsiteX4" fmla="*/ 120701 w 473282"/>
              <a:gd name="connsiteY4" fmla="*/ 417652 h 608415"/>
              <a:gd name="connsiteX5" fmla="*/ 79656 w 473282"/>
              <a:gd name="connsiteY5" fmla="*/ 458635 h 608415"/>
              <a:gd name="connsiteX6" fmla="*/ 120701 w 473282"/>
              <a:gd name="connsiteY6" fmla="*/ 499619 h 608415"/>
              <a:gd name="connsiteX7" fmla="*/ 161745 w 473282"/>
              <a:gd name="connsiteY7" fmla="*/ 458635 h 608415"/>
              <a:gd name="connsiteX8" fmla="*/ 120701 w 473282"/>
              <a:gd name="connsiteY8" fmla="*/ 417652 h 608415"/>
              <a:gd name="connsiteX9" fmla="*/ 290697 w 473282"/>
              <a:gd name="connsiteY9" fmla="*/ 0 h 608415"/>
              <a:gd name="connsiteX10" fmla="*/ 375219 w 473282"/>
              <a:gd name="connsiteY10" fmla="*/ 0 h 608415"/>
              <a:gd name="connsiteX11" fmla="*/ 383682 w 473282"/>
              <a:gd name="connsiteY11" fmla="*/ 8450 h 608415"/>
              <a:gd name="connsiteX12" fmla="*/ 383682 w 473282"/>
              <a:gd name="connsiteY12" fmla="*/ 38237 h 608415"/>
              <a:gd name="connsiteX13" fmla="*/ 391933 w 473282"/>
              <a:gd name="connsiteY13" fmla="*/ 38237 h 608415"/>
              <a:gd name="connsiteX14" fmla="*/ 400396 w 473282"/>
              <a:gd name="connsiteY14" fmla="*/ 46687 h 608415"/>
              <a:gd name="connsiteX15" fmla="*/ 400396 w 473282"/>
              <a:gd name="connsiteY15" fmla="*/ 314559 h 608415"/>
              <a:gd name="connsiteX16" fmla="*/ 391933 w 473282"/>
              <a:gd name="connsiteY16" fmla="*/ 323009 h 608415"/>
              <a:gd name="connsiteX17" fmla="*/ 383682 w 473282"/>
              <a:gd name="connsiteY17" fmla="*/ 323009 h 608415"/>
              <a:gd name="connsiteX18" fmla="*/ 383682 w 473282"/>
              <a:gd name="connsiteY18" fmla="*/ 382055 h 608415"/>
              <a:gd name="connsiteX19" fmla="*/ 375219 w 473282"/>
              <a:gd name="connsiteY19" fmla="*/ 390505 h 608415"/>
              <a:gd name="connsiteX20" fmla="*/ 290697 w 473282"/>
              <a:gd name="connsiteY20" fmla="*/ 390505 h 608415"/>
              <a:gd name="connsiteX21" fmla="*/ 282234 w 473282"/>
              <a:gd name="connsiteY21" fmla="*/ 382055 h 608415"/>
              <a:gd name="connsiteX22" fmla="*/ 282234 w 473282"/>
              <a:gd name="connsiteY22" fmla="*/ 323009 h 608415"/>
              <a:gd name="connsiteX23" fmla="*/ 273983 w 473282"/>
              <a:gd name="connsiteY23" fmla="*/ 323009 h 608415"/>
              <a:gd name="connsiteX24" fmla="*/ 265520 w 473282"/>
              <a:gd name="connsiteY24" fmla="*/ 314559 h 608415"/>
              <a:gd name="connsiteX25" fmla="*/ 265520 w 473282"/>
              <a:gd name="connsiteY25" fmla="*/ 229106 h 608415"/>
              <a:gd name="connsiteX26" fmla="*/ 152859 w 473282"/>
              <a:gd name="connsiteY26" fmla="*/ 369802 h 608415"/>
              <a:gd name="connsiteX27" fmla="*/ 215272 w 473282"/>
              <a:gd name="connsiteY27" fmla="*/ 458635 h 608415"/>
              <a:gd name="connsiteX28" fmla="*/ 206069 w 473282"/>
              <a:gd name="connsiteY28" fmla="*/ 499302 h 608415"/>
              <a:gd name="connsiteX29" fmla="*/ 464819 w 473282"/>
              <a:gd name="connsiteY29" fmla="*/ 499302 h 608415"/>
              <a:gd name="connsiteX30" fmla="*/ 473282 w 473282"/>
              <a:gd name="connsiteY30" fmla="*/ 507752 h 608415"/>
              <a:gd name="connsiteX31" fmla="*/ 473282 w 473282"/>
              <a:gd name="connsiteY31" fmla="*/ 560671 h 608415"/>
              <a:gd name="connsiteX32" fmla="*/ 464819 w 473282"/>
              <a:gd name="connsiteY32" fmla="*/ 569121 h 608415"/>
              <a:gd name="connsiteX33" fmla="*/ 410869 w 473282"/>
              <a:gd name="connsiteY33" fmla="*/ 569121 h 608415"/>
              <a:gd name="connsiteX34" fmla="*/ 410869 w 473282"/>
              <a:gd name="connsiteY34" fmla="*/ 599965 h 608415"/>
              <a:gd name="connsiteX35" fmla="*/ 402406 w 473282"/>
              <a:gd name="connsiteY35" fmla="*/ 608415 h 608415"/>
              <a:gd name="connsiteX36" fmla="*/ 332905 w 473282"/>
              <a:gd name="connsiteY36" fmla="*/ 608415 h 608415"/>
              <a:gd name="connsiteX37" fmla="*/ 324443 w 473282"/>
              <a:gd name="connsiteY37" fmla="*/ 599965 h 608415"/>
              <a:gd name="connsiteX38" fmla="*/ 324443 w 473282"/>
              <a:gd name="connsiteY38" fmla="*/ 569121 h 608415"/>
              <a:gd name="connsiteX39" fmla="*/ 148734 w 473282"/>
              <a:gd name="connsiteY39" fmla="*/ 569121 h 608415"/>
              <a:gd name="connsiteX40" fmla="*/ 148734 w 473282"/>
              <a:gd name="connsiteY40" fmla="*/ 599965 h 608415"/>
              <a:gd name="connsiteX41" fmla="*/ 140271 w 473282"/>
              <a:gd name="connsiteY41" fmla="*/ 608415 h 608415"/>
              <a:gd name="connsiteX42" fmla="*/ 70876 w 473282"/>
              <a:gd name="connsiteY42" fmla="*/ 608415 h 608415"/>
              <a:gd name="connsiteX43" fmla="*/ 62413 w 473282"/>
              <a:gd name="connsiteY43" fmla="*/ 599965 h 608415"/>
              <a:gd name="connsiteX44" fmla="*/ 62413 w 473282"/>
              <a:gd name="connsiteY44" fmla="*/ 569121 h 608415"/>
              <a:gd name="connsiteX45" fmla="*/ 8463 w 473282"/>
              <a:gd name="connsiteY45" fmla="*/ 569121 h 608415"/>
              <a:gd name="connsiteX46" fmla="*/ 0 w 473282"/>
              <a:gd name="connsiteY46" fmla="*/ 560671 h 608415"/>
              <a:gd name="connsiteX47" fmla="*/ 0 w 473282"/>
              <a:gd name="connsiteY47" fmla="*/ 507752 h 608415"/>
              <a:gd name="connsiteX48" fmla="*/ 8463 w 473282"/>
              <a:gd name="connsiteY48" fmla="*/ 499302 h 608415"/>
              <a:gd name="connsiteX49" fmla="*/ 35332 w 473282"/>
              <a:gd name="connsiteY49" fmla="*/ 499302 h 608415"/>
              <a:gd name="connsiteX50" fmla="*/ 26023 w 473282"/>
              <a:gd name="connsiteY50" fmla="*/ 458635 h 608415"/>
              <a:gd name="connsiteX51" fmla="*/ 46016 w 473282"/>
              <a:gd name="connsiteY51" fmla="*/ 400751 h 608415"/>
              <a:gd name="connsiteX52" fmla="*/ 86638 w 473282"/>
              <a:gd name="connsiteY52" fmla="*/ 265231 h 608415"/>
              <a:gd name="connsiteX53" fmla="*/ 265520 w 473282"/>
              <a:gd name="connsiteY53" fmla="*/ 142914 h 608415"/>
              <a:gd name="connsiteX54" fmla="*/ 265520 w 473282"/>
              <a:gd name="connsiteY54" fmla="*/ 46687 h 608415"/>
              <a:gd name="connsiteX55" fmla="*/ 273983 w 473282"/>
              <a:gd name="connsiteY55" fmla="*/ 38237 h 608415"/>
              <a:gd name="connsiteX56" fmla="*/ 282234 w 473282"/>
              <a:gd name="connsiteY56" fmla="*/ 38237 h 608415"/>
              <a:gd name="connsiteX57" fmla="*/ 282234 w 473282"/>
              <a:gd name="connsiteY57" fmla="*/ 8450 h 608415"/>
              <a:gd name="connsiteX58" fmla="*/ 290697 w 473282"/>
              <a:gd name="connsiteY58" fmla="*/ 0 h 6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73282" h="608415">
                <a:moveTo>
                  <a:pt x="268713" y="452748"/>
                </a:moveTo>
                <a:lnTo>
                  <a:pt x="397142" y="452748"/>
                </a:lnTo>
                <a:lnTo>
                  <a:pt x="397142" y="490642"/>
                </a:lnTo>
                <a:lnTo>
                  <a:pt x="268713" y="490642"/>
                </a:lnTo>
                <a:close/>
                <a:moveTo>
                  <a:pt x="120701" y="417652"/>
                </a:moveTo>
                <a:cubicBezTo>
                  <a:pt x="98063" y="417652"/>
                  <a:pt x="79656" y="436031"/>
                  <a:pt x="79656" y="458635"/>
                </a:cubicBezTo>
                <a:cubicBezTo>
                  <a:pt x="79656" y="481239"/>
                  <a:pt x="98063" y="499619"/>
                  <a:pt x="120701" y="499619"/>
                </a:cubicBezTo>
                <a:cubicBezTo>
                  <a:pt x="143339" y="499619"/>
                  <a:pt x="161745" y="481239"/>
                  <a:pt x="161745" y="458635"/>
                </a:cubicBezTo>
                <a:cubicBezTo>
                  <a:pt x="161745" y="436031"/>
                  <a:pt x="143339" y="417652"/>
                  <a:pt x="120701" y="417652"/>
                </a:cubicBezTo>
                <a:close/>
                <a:moveTo>
                  <a:pt x="290697" y="0"/>
                </a:moveTo>
                <a:lnTo>
                  <a:pt x="375219" y="0"/>
                </a:lnTo>
                <a:cubicBezTo>
                  <a:pt x="379874" y="0"/>
                  <a:pt x="383682" y="3803"/>
                  <a:pt x="383682" y="8450"/>
                </a:cubicBezTo>
                <a:lnTo>
                  <a:pt x="383682" y="38237"/>
                </a:lnTo>
                <a:lnTo>
                  <a:pt x="391933" y="38237"/>
                </a:lnTo>
                <a:cubicBezTo>
                  <a:pt x="396588" y="38237"/>
                  <a:pt x="400396" y="41934"/>
                  <a:pt x="400396" y="46687"/>
                </a:cubicBezTo>
                <a:lnTo>
                  <a:pt x="400396" y="314559"/>
                </a:lnTo>
                <a:cubicBezTo>
                  <a:pt x="400396" y="319207"/>
                  <a:pt x="396588" y="323009"/>
                  <a:pt x="391933" y="323009"/>
                </a:cubicBezTo>
                <a:lnTo>
                  <a:pt x="383682" y="323009"/>
                </a:lnTo>
                <a:lnTo>
                  <a:pt x="383682" y="382055"/>
                </a:lnTo>
                <a:cubicBezTo>
                  <a:pt x="383682" y="386703"/>
                  <a:pt x="379874" y="390505"/>
                  <a:pt x="375219" y="390505"/>
                </a:cubicBezTo>
                <a:lnTo>
                  <a:pt x="290697" y="390505"/>
                </a:lnTo>
                <a:cubicBezTo>
                  <a:pt x="286043" y="390505"/>
                  <a:pt x="282234" y="386703"/>
                  <a:pt x="282234" y="382055"/>
                </a:cubicBezTo>
                <a:lnTo>
                  <a:pt x="282234" y="323009"/>
                </a:lnTo>
                <a:lnTo>
                  <a:pt x="273983" y="323009"/>
                </a:lnTo>
                <a:cubicBezTo>
                  <a:pt x="269329" y="323009"/>
                  <a:pt x="265520" y="319207"/>
                  <a:pt x="265520" y="314559"/>
                </a:cubicBezTo>
                <a:lnTo>
                  <a:pt x="265520" y="229106"/>
                </a:lnTo>
                <a:cubicBezTo>
                  <a:pt x="206598" y="252344"/>
                  <a:pt x="161851" y="306214"/>
                  <a:pt x="152859" y="369802"/>
                </a:cubicBezTo>
                <a:cubicBezTo>
                  <a:pt x="189249" y="383006"/>
                  <a:pt x="215272" y="417863"/>
                  <a:pt x="215272" y="458635"/>
                </a:cubicBezTo>
                <a:cubicBezTo>
                  <a:pt x="215272" y="473212"/>
                  <a:pt x="211887" y="486943"/>
                  <a:pt x="206069" y="499302"/>
                </a:cubicBezTo>
                <a:lnTo>
                  <a:pt x="464819" y="499302"/>
                </a:lnTo>
                <a:cubicBezTo>
                  <a:pt x="469474" y="499302"/>
                  <a:pt x="473282" y="502999"/>
                  <a:pt x="473282" y="507752"/>
                </a:cubicBezTo>
                <a:lnTo>
                  <a:pt x="473282" y="560671"/>
                </a:lnTo>
                <a:cubicBezTo>
                  <a:pt x="473282" y="565319"/>
                  <a:pt x="469474" y="569121"/>
                  <a:pt x="464819" y="569121"/>
                </a:cubicBezTo>
                <a:lnTo>
                  <a:pt x="410869" y="569121"/>
                </a:lnTo>
                <a:lnTo>
                  <a:pt x="410869" y="599965"/>
                </a:lnTo>
                <a:cubicBezTo>
                  <a:pt x="410869" y="604612"/>
                  <a:pt x="407061" y="608415"/>
                  <a:pt x="402406" y="608415"/>
                </a:cubicBezTo>
                <a:lnTo>
                  <a:pt x="332905" y="608415"/>
                </a:lnTo>
                <a:cubicBezTo>
                  <a:pt x="328251" y="608415"/>
                  <a:pt x="324443" y="604612"/>
                  <a:pt x="324443" y="599965"/>
                </a:cubicBezTo>
                <a:lnTo>
                  <a:pt x="324443" y="569121"/>
                </a:lnTo>
                <a:lnTo>
                  <a:pt x="148734" y="569121"/>
                </a:lnTo>
                <a:lnTo>
                  <a:pt x="148734" y="599965"/>
                </a:lnTo>
                <a:cubicBezTo>
                  <a:pt x="148734" y="604612"/>
                  <a:pt x="145031" y="608415"/>
                  <a:pt x="140271" y="608415"/>
                </a:cubicBezTo>
                <a:lnTo>
                  <a:pt x="70876" y="608415"/>
                </a:lnTo>
                <a:cubicBezTo>
                  <a:pt x="66221" y="608415"/>
                  <a:pt x="62413" y="604612"/>
                  <a:pt x="62413" y="599965"/>
                </a:cubicBezTo>
                <a:lnTo>
                  <a:pt x="62413" y="569121"/>
                </a:lnTo>
                <a:lnTo>
                  <a:pt x="8463" y="569121"/>
                </a:lnTo>
                <a:cubicBezTo>
                  <a:pt x="3808" y="569121"/>
                  <a:pt x="0" y="565319"/>
                  <a:pt x="0" y="560671"/>
                </a:cubicBezTo>
                <a:lnTo>
                  <a:pt x="0" y="507752"/>
                </a:lnTo>
                <a:cubicBezTo>
                  <a:pt x="0" y="502999"/>
                  <a:pt x="3808" y="499302"/>
                  <a:pt x="8463" y="499302"/>
                </a:cubicBezTo>
                <a:lnTo>
                  <a:pt x="35332" y="499302"/>
                </a:lnTo>
                <a:cubicBezTo>
                  <a:pt x="29408" y="486943"/>
                  <a:pt x="26023" y="473212"/>
                  <a:pt x="26023" y="458635"/>
                </a:cubicBezTo>
                <a:cubicBezTo>
                  <a:pt x="26023" y="436770"/>
                  <a:pt x="33534" y="416701"/>
                  <a:pt x="46016" y="400751"/>
                </a:cubicBezTo>
                <a:cubicBezTo>
                  <a:pt x="47392" y="353852"/>
                  <a:pt x="60615" y="307059"/>
                  <a:pt x="86638" y="265231"/>
                </a:cubicBezTo>
                <a:cubicBezTo>
                  <a:pt x="126730" y="200587"/>
                  <a:pt x="191894" y="157702"/>
                  <a:pt x="265520" y="142914"/>
                </a:cubicBezTo>
                <a:lnTo>
                  <a:pt x="265520" y="46687"/>
                </a:lnTo>
                <a:cubicBezTo>
                  <a:pt x="265520" y="41934"/>
                  <a:pt x="269329" y="38237"/>
                  <a:pt x="273983" y="38237"/>
                </a:cubicBezTo>
                <a:lnTo>
                  <a:pt x="282234" y="38237"/>
                </a:lnTo>
                <a:lnTo>
                  <a:pt x="282234" y="8450"/>
                </a:lnTo>
                <a:cubicBezTo>
                  <a:pt x="282234" y="3803"/>
                  <a:pt x="286043" y="0"/>
                  <a:pt x="290697" y="0"/>
                </a:cubicBezTo>
                <a:close/>
              </a:path>
            </a:pathLst>
          </a:custGeom>
          <a:solidFill>
            <a:schemeClr val="bg1"/>
          </a:solidFill>
          <a:ln>
            <a:noFill/>
          </a:ln>
        </p:spPr>
      </p:sp>
      <p:sp>
        <p:nvSpPr>
          <p:cNvPr id="56" name="arrow-shuffle_32238">
            <a:extLst>
              <a:ext uri="{FF2B5EF4-FFF2-40B4-BE49-F238E27FC236}">
                <a16:creationId xmlns:a16="http://schemas.microsoft.com/office/drawing/2014/main" id="{23A48B0E-CFC7-4E81-9233-739DEA399DFD}"/>
              </a:ext>
            </a:extLst>
          </p:cNvPr>
          <p:cNvSpPr>
            <a:spLocks noChangeAspect="1"/>
          </p:cNvSpPr>
          <p:nvPr/>
        </p:nvSpPr>
        <p:spPr bwMode="auto">
          <a:xfrm>
            <a:off x="6288752" y="2064253"/>
            <a:ext cx="413753" cy="331417"/>
          </a:xfrm>
          <a:custGeom>
            <a:avLst/>
            <a:gdLst>
              <a:gd name="T0" fmla="*/ 2103 w 6570"/>
              <a:gd name="T1" fmla="*/ 2919 h 5271"/>
              <a:gd name="T2" fmla="*/ 2664 w 6570"/>
              <a:gd name="T3" fmla="*/ 3628 h 5271"/>
              <a:gd name="T4" fmla="*/ 0 w 6570"/>
              <a:gd name="T5" fmla="*/ 4730 h 5271"/>
              <a:gd name="T6" fmla="*/ 0 w 6570"/>
              <a:gd name="T7" fmla="*/ 3680 h 5271"/>
              <a:gd name="T8" fmla="*/ 2003 w 6570"/>
              <a:gd name="T9" fmla="*/ 2781 h 5271"/>
              <a:gd name="T10" fmla="*/ 2103 w 6570"/>
              <a:gd name="T11" fmla="*/ 2919 h 5271"/>
              <a:gd name="T12" fmla="*/ 3224 w 6570"/>
              <a:gd name="T13" fmla="*/ 2114 h 5271"/>
              <a:gd name="T14" fmla="*/ 3523 w 6570"/>
              <a:gd name="T15" fmla="*/ 2515 h 5271"/>
              <a:gd name="T16" fmla="*/ 5135 w 6570"/>
              <a:gd name="T17" fmla="*/ 1807 h 5271"/>
              <a:gd name="T18" fmla="*/ 4880 w 6570"/>
              <a:gd name="T19" fmla="*/ 2454 h 5271"/>
              <a:gd name="T20" fmla="*/ 4901 w 6570"/>
              <a:gd name="T21" fmla="*/ 2528 h 5271"/>
              <a:gd name="T22" fmla="*/ 4939 w 6570"/>
              <a:gd name="T23" fmla="*/ 2541 h 5271"/>
              <a:gd name="T24" fmla="*/ 4978 w 6570"/>
              <a:gd name="T25" fmla="*/ 2528 h 5271"/>
              <a:gd name="T26" fmla="*/ 6545 w 6570"/>
              <a:gd name="T27" fmla="*/ 1324 h 5271"/>
              <a:gd name="T28" fmla="*/ 6569 w 6570"/>
              <a:gd name="T29" fmla="*/ 1273 h 5271"/>
              <a:gd name="T30" fmla="*/ 6545 w 6570"/>
              <a:gd name="T31" fmla="*/ 1222 h 5271"/>
              <a:gd name="T32" fmla="*/ 4978 w 6570"/>
              <a:gd name="T33" fmla="*/ 18 h 5271"/>
              <a:gd name="T34" fmla="*/ 4901 w 6570"/>
              <a:gd name="T35" fmla="*/ 18 h 5271"/>
              <a:gd name="T36" fmla="*/ 4880 w 6570"/>
              <a:gd name="T37" fmla="*/ 92 h 5271"/>
              <a:gd name="T38" fmla="*/ 5142 w 6570"/>
              <a:gd name="T39" fmla="*/ 757 h 5271"/>
              <a:gd name="T40" fmla="*/ 2886 w 6570"/>
              <a:gd name="T41" fmla="*/ 1664 h 5271"/>
              <a:gd name="T42" fmla="*/ 3224 w 6570"/>
              <a:gd name="T43" fmla="*/ 2114 h 5271"/>
              <a:gd name="T44" fmla="*/ 4978 w 6570"/>
              <a:gd name="T45" fmla="*/ 2743 h 5271"/>
              <a:gd name="T46" fmla="*/ 4939 w 6570"/>
              <a:gd name="T47" fmla="*/ 2730 h 5271"/>
              <a:gd name="T48" fmla="*/ 4901 w 6570"/>
              <a:gd name="T49" fmla="*/ 2743 h 5271"/>
              <a:gd name="T50" fmla="*/ 4880 w 6570"/>
              <a:gd name="T51" fmla="*/ 2818 h 5271"/>
              <a:gd name="T52" fmla="*/ 5135 w 6570"/>
              <a:gd name="T53" fmla="*/ 3464 h 5271"/>
              <a:gd name="T54" fmla="*/ 3100 w 6570"/>
              <a:gd name="T55" fmla="*/ 2211 h 5271"/>
              <a:gd name="T56" fmla="*/ 0 w 6570"/>
              <a:gd name="T57" fmla="*/ 542 h 5271"/>
              <a:gd name="T58" fmla="*/ 0 w 6570"/>
              <a:gd name="T59" fmla="*/ 1591 h 5271"/>
              <a:gd name="T60" fmla="*/ 2247 w 6570"/>
              <a:gd name="T61" fmla="*/ 2822 h 5271"/>
              <a:gd name="T62" fmla="*/ 5142 w 6570"/>
              <a:gd name="T63" fmla="*/ 4515 h 5271"/>
              <a:gd name="T64" fmla="*/ 4880 w 6570"/>
              <a:gd name="T65" fmla="*/ 5179 h 5271"/>
              <a:gd name="T66" fmla="*/ 4901 w 6570"/>
              <a:gd name="T67" fmla="*/ 5254 h 5271"/>
              <a:gd name="T68" fmla="*/ 4978 w 6570"/>
              <a:gd name="T69" fmla="*/ 5254 h 5271"/>
              <a:gd name="T70" fmla="*/ 6545 w 6570"/>
              <a:gd name="T71" fmla="*/ 4049 h 5271"/>
              <a:gd name="T72" fmla="*/ 6570 w 6570"/>
              <a:gd name="T73" fmla="*/ 3999 h 5271"/>
              <a:gd name="T74" fmla="*/ 6545 w 6570"/>
              <a:gd name="T75" fmla="*/ 3948 h 5271"/>
              <a:gd name="T76" fmla="*/ 4978 w 6570"/>
              <a:gd name="T77" fmla="*/ 2743 h 5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70" h="5271">
                <a:moveTo>
                  <a:pt x="2103" y="2919"/>
                </a:moveTo>
                <a:cubicBezTo>
                  <a:pt x="2267" y="3148"/>
                  <a:pt x="2444" y="3394"/>
                  <a:pt x="2664" y="3628"/>
                </a:cubicBezTo>
                <a:cubicBezTo>
                  <a:pt x="2163" y="4205"/>
                  <a:pt x="1433" y="4730"/>
                  <a:pt x="0" y="4730"/>
                </a:cubicBezTo>
                <a:lnTo>
                  <a:pt x="0" y="3680"/>
                </a:lnTo>
                <a:cubicBezTo>
                  <a:pt x="1136" y="3680"/>
                  <a:pt x="1596" y="3304"/>
                  <a:pt x="2003" y="2781"/>
                </a:cubicBezTo>
                <a:cubicBezTo>
                  <a:pt x="2036" y="2826"/>
                  <a:pt x="2069" y="2872"/>
                  <a:pt x="2103" y="2919"/>
                </a:cubicBezTo>
                <a:close/>
                <a:moveTo>
                  <a:pt x="3224" y="2114"/>
                </a:moveTo>
                <a:cubicBezTo>
                  <a:pt x="3327" y="2257"/>
                  <a:pt x="3423" y="2391"/>
                  <a:pt x="3523" y="2515"/>
                </a:cubicBezTo>
                <a:cubicBezTo>
                  <a:pt x="3869" y="2133"/>
                  <a:pt x="4304" y="1860"/>
                  <a:pt x="5135" y="1807"/>
                </a:cubicBezTo>
                <a:lnTo>
                  <a:pt x="4880" y="2454"/>
                </a:lnTo>
                <a:cubicBezTo>
                  <a:pt x="4869" y="2481"/>
                  <a:pt x="4878" y="2511"/>
                  <a:pt x="4901" y="2528"/>
                </a:cubicBezTo>
                <a:cubicBezTo>
                  <a:pt x="4912" y="2537"/>
                  <a:pt x="4926" y="2541"/>
                  <a:pt x="4939" y="2541"/>
                </a:cubicBezTo>
                <a:cubicBezTo>
                  <a:pt x="4953" y="2541"/>
                  <a:pt x="4967" y="2537"/>
                  <a:pt x="4978" y="2528"/>
                </a:cubicBezTo>
                <a:lnTo>
                  <a:pt x="6545" y="1324"/>
                </a:lnTo>
                <a:cubicBezTo>
                  <a:pt x="6560" y="1312"/>
                  <a:pt x="6569" y="1293"/>
                  <a:pt x="6569" y="1273"/>
                </a:cubicBezTo>
                <a:cubicBezTo>
                  <a:pt x="6569" y="1253"/>
                  <a:pt x="6560" y="1234"/>
                  <a:pt x="6545" y="1222"/>
                </a:cubicBezTo>
                <a:lnTo>
                  <a:pt x="4978" y="18"/>
                </a:lnTo>
                <a:cubicBezTo>
                  <a:pt x="4955" y="0"/>
                  <a:pt x="4923" y="0"/>
                  <a:pt x="4901" y="18"/>
                </a:cubicBezTo>
                <a:cubicBezTo>
                  <a:pt x="4878" y="35"/>
                  <a:pt x="4869" y="65"/>
                  <a:pt x="4880" y="92"/>
                </a:cubicBezTo>
                <a:lnTo>
                  <a:pt x="5142" y="757"/>
                </a:lnTo>
                <a:cubicBezTo>
                  <a:pt x="4017" y="815"/>
                  <a:pt x="3354" y="1204"/>
                  <a:pt x="2886" y="1664"/>
                </a:cubicBezTo>
                <a:cubicBezTo>
                  <a:pt x="3012" y="1818"/>
                  <a:pt x="3122" y="1971"/>
                  <a:pt x="3224" y="2114"/>
                </a:cubicBezTo>
                <a:close/>
                <a:moveTo>
                  <a:pt x="4978" y="2743"/>
                </a:moveTo>
                <a:cubicBezTo>
                  <a:pt x="4966" y="2735"/>
                  <a:pt x="4953" y="2730"/>
                  <a:pt x="4939" y="2730"/>
                </a:cubicBezTo>
                <a:cubicBezTo>
                  <a:pt x="4925" y="2730"/>
                  <a:pt x="4912" y="2735"/>
                  <a:pt x="4901" y="2743"/>
                </a:cubicBezTo>
                <a:cubicBezTo>
                  <a:pt x="4878" y="2760"/>
                  <a:pt x="4869" y="2791"/>
                  <a:pt x="4880" y="2818"/>
                </a:cubicBezTo>
                <a:lnTo>
                  <a:pt x="5135" y="3464"/>
                </a:lnTo>
                <a:cubicBezTo>
                  <a:pt x="3945" y="3388"/>
                  <a:pt x="3568" y="2863"/>
                  <a:pt x="3100" y="2211"/>
                </a:cubicBezTo>
                <a:cubicBezTo>
                  <a:pt x="2567" y="1467"/>
                  <a:pt x="1903" y="542"/>
                  <a:pt x="0" y="542"/>
                </a:cubicBezTo>
                <a:lnTo>
                  <a:pt x="0" y="1591"/>
                </a:lnTo>
                <a:cubicBezTo>
                  <a:pt x="1364" y="1591"/>
                  <a:pt x="1754" y="2134"/>
                  <a:pt x="2247" y="2822"/>
                </a:cubicBezTo>
                <a:cubicBezTo>
                  <a:pt x="2762" y="3540"/>
                  <a:pt x="3397" y="4423"/>
                  <a:pt x="5142" y="4515"/>
                </a:cubicBezTo>
                <a:lnTo>
                  <a:pt x="4880" y="5179"/>
                </a:lnTo>
                <a:cubicBezTo>
                  <a:pt x="4869" y="5206"/>
                  <a:pt x="4878" y="5237"/>
                  <a:pt x="4901" y="5254"/>
                </a:cubicBezTo>
                <a:cubicBezTo>
                  <a:pt x="4923" y="5271"/>
                  <a:pt x="4955" y="5271"/>
                  <a:pt x="4978" y="5254"/>
                </a:cubicBezTo>
                <a:lnTo>
                  <a:pt x="6545" y="4049"/>
                </a:lnTo>
                <a:cubicBezTo>
                  <a:pt x="6560" y="4037"/>
                  <a:pt x="6570" y="4018"/>
                  <a:pt x="6570" y="3999"/>
                </a:cubicBezTo>
                <a:cubicBezTo>
                  <a:pt x="6570" y="3979"/>
                  <a:pt x="6560" y="3960"/>
                  <a:pt x="6545" y="3948"/>
                </a:cubicBezTo>
                <a:lnTo>
                  <a:pt x="4978" y="2743"/>
                </a:lnTo>
                <a:close/>
              </a:path>
            </a:pathLst>
          </a:custGeom>
          <a:solidFill>
            <a:schemeClr val="bg1"/>
          </a:solidFill>
          <a:ln>
            <a:noFill/>
          </a:ln>
        </p:spPr>
      </p:sp>
      <p:sp>
        <p:nvSpPr>
          <p:cNvPr id="57" name="share_98086">
            <a:extLst>
              <a:ext uri="{FF2B5EF4-FFF2-40B4-BE49-F238E27FC236}">
                <a16:creationId xmlns:a16="http://schemas.microsoft.com/office/drawing/2014/main" id="{DD504C4E-9339-4B1C-87D6-F258B2823B32}"/>
              </a:ext>
            </a:extLst>
          </p:cNvPr>
          <p:cNvSpPr>
            <a:spLocks noChangeAspect="1"/>
          </p:cNvSpPr>
          <p:nvPr/>
        </p:nvSpPr>
        <p:spPr bwMode="auto">
          <a:xfrm>
            <a:off x="3754537" y="5212402"/>
            <a:ext cx="413754" cy="382054"/>
          </a:xfrm>
          <a:custGeom>
            <a:avLst/>
            <a:gdLst>
              <a:gd name="connsiteX0" fmla="*/ 559530 w 608459"/>
              <a:gd name="connsiteY0" fmla="*/ 243168 h 561842"/>
              <a:gd name="connsiteX1" fmla="*/ 608267 w 608459"/>
              <a:gd name="connsiteY1" fmla="*/ 296592 h 561842"/>
              <a:gd name="connsiteX2" fmla="*/ 559530 w 608459"/>
              <a:gd name="connsiteY2" fmla="*/ 341026 h 561842"/>
              <a:gd name="connsiteX3" fmla="*/ 537115 w 608459"/>
              <a:gd name="connsiteY3" fmla="*/ 335599 h 561842"/>
              <a:gd name="connsiteX4" fmla="*/ 446094 w 608459"/>
              <a:gd name="connsiteY4" fmla="*/ 402081 h 561842"/>
              <a:gd name="connsiteX5" fmla="*/ 537794 w 608459"/>
              <a:gd name="connsiteY5" fmla="*/ 469072 h 561842"/>
              <a:gd name="connsiteX6" fmla="*/ 559530 w 608459"/>
              <a:gd name="connsiteY6" fmla="*/ 463984 h 561842"/>
              <a:gd name="connsiteX7" fmla="*/ 608437 w 608459"/>
              <a:gd name="connsiteY7" fmla="*/ 512998 h 561842"/>
              <a:gd name="connsiteX8" fmla="*/ 559530 w 608459"/>
              <a:gd name="connsiteY8" fmla="*/ 561842 h 561842"/>
              <a:gd name="connsiteX9" fmla="*/ 510454 w 608459"/>
              <a:gd name="connsiteY9" fmla="*/ 512998 h 561842"/>
              <a:gd name="connsiteX10" fmla="*/ 511133 w 608459"/>
              <a:gd name="connsiteY10" fmla="*/ 505705 h 561842"/>
              <a:gd name="connsiteX11" fmla="*/ 419603 w 608459"/>
              <a:gd name="connsiteY11" fmla="*/ 438884 h 561842"/>
              <a:gd name="connsiteX12" fmla="*/ 387338 w 608459"/>
              <a:gd name="connsiteY12" fmla="*/ 451095 h 561842"/>
              <a:gd name="connsiteX13" fmla="*/ 338432 w 608459"/>
              <a:gd name="connsiteY13" fmla="*/ 402081 h 561842"/>
              <a:gd name="connsiteX14" fmla="*/ 387338 w 608459"/>
              <a:gd name="connsiteY14" fmla="*/ 353237 h 561842"/>
              <a:gd name="connsiteX15" fmla="*/ 419603 w 608459"/>
              <a:gd name="connsiteY15" fmla="*/ 365448 h 561842"/>
              <a:gd name="connsiteX16" fmla="*/ 510963 w 608459"/>
              <a:gd name="connsiteY16" fmla="*/ 298627 h 561842"/>
              <a:gd name="connsiteX17" fmla="*/ 510454 w 608459"/>
              <a:gd name="connsiteY17" fmla="*/ 292012 h 561842"/>
              <a:gd name="connsiteX18" fmla="*/ 559530 w 608459"/>
              <a:gd name="connsiteY18" fmla="*/ 243168 h 561842"/>
              <a:gd name="connsiteX19" fmla="*/ 49089 w 608459"/>
              <a:gd name="connsiteY19" fmla="*/ 197230 h 561842"/>
              <a:gd name="connsiteX20" fmla="*/ 119749 w 608459"/>
              <a:gd name="connsiteY20" fmla="*/ 228260 h 561842"/>
              <a:gd name="connsiteX21" fmla="*/ 99026 w 608459"/>
              <a:gd name="connsiteY21" fmla="*/ 313892 h 561842"/>
              <a:gd name="connsiteX22" fmla="*/ 99026 w 608459"/>
              <a:gd name="connsiteY22" fmla="*/ 402575 h 561842"/>
              <a:gd name="connsiteX23" fmla="*/ 23270 w 608459"/>
              <a:gd name="connsiteY23" fmla="*/ 402575 h 561842"/>
              <a:gd name="connsiteX24" fmla="*/ 0 w 608459"/>
              <a:gd name="connsiteY24" fmla="*/ 379175 h 561842"/>
              <a:gd name="connsiteX25" fmla="*/ 0 w 608459"/>
              <a:gd name="connsiteY25" fmla="*/ 296935 h 561842"/>
              <a:gd name="connsiteX26" fmla="*/ 49089 w 608459"/>
              <a:gd name="connsiteY26" fmla="*/ 197230 h 561842"/>
              <a:gd name="connsiteX27" fmla="*/ 199348 w 608459"/>
              <a:gd name="connsiteY27" fmla="*/ 187069 h 561842"/>
              <a:gd name="connsiteX28" fmla="*/ 287660 w 608459"/>
              <a:gd name="connsiteY28" fmla="*/ 222509 h 561842"/>
              <a:gd name="connsiteX29" fmla="*/ 376141 w 608459"/>
              <a:gd name="connsiteY29" fmla="*/ 187069 h 561842"/>
              <a:gd name="connsiteX30" fmla="*/ 442374 w 608459"/>
              <a:gd name="connsiteY30" fmla="*/ 311026 h 561842"/>
              <a:gd name="connsiteX31" fmla="*/ 423183 w 608459"/>
              <a:gd name="connsiteY31" fmla="*/ 324931 h 561842"/>
              <a:gd name="connsiteX32" fmla="*/ 387349 w 608459"/>
              <a:gd name="connsiteY32" fmla="*/ 316961 h 561842"/>
              <a:gd name="connsiteX33" fmla="*/ 302095 w 608459"/>
              <a:gd name="connsiteY33" fmla="*/ 402086 h 561842"/>
              <a:gd name="connsiteX34" fmla="*/ 312794 w 608459"/>
              <a:gd name="connsiteY34" fmla="*/ 443292 h 561842"/>
              <a:gd name="connsiteX35" fmla="*/ 161476 w 608459"/>
              <a:gd name="connsiteY35" fmla="*/ 443292 h 561842"/>
              <a:gd name="connsiteX36" fmla="*/ 132945 w 608459"/>
              <a:gd name="connsiteY36" fmla="*/ 414635 h 561842"/>
              <a:gd name="connsiteX37" fmla="*/ 132945 w 608459"/>
              <a:gd name="connsiteY37" fmla="*/ 313909 h 561842"/>
              <a:gd name="connsiteX38" fmla="*/ 199348 w 608459"/>
              <a:gd name="connsiteY38" fmla="*/ 187069 h 561842"/>
              <a:gd name="connsiteX39" fmla="*/ 126346 w 608459"/>
              <a:gd name="connsiteY39" fmla="*/ 40716 h 561842"/>
              <a:gd name="connsiteX40" fmla="*/ 166589 w 608459"/>
              <a:gd name="connsiteY40" fmla="*/ 52077 h 561842"/>
              <a:gd name="connsiteX41" fmla="*/ 159288 w 608459"/>
              <a:gd name="connsiteY41" fmla="*/ 94301 h 561842"/>
              <a:gd name="connsiteX42" fmla="*/ 177966 w 608459"/>
              <a:gd name="connsiteY42" fmla="*/ 160775 h 561842"/>
              <a:gd name="connsiteX43" fmla="*/ 143326 w 608459"/>
              <a:gd name="connsiteY43" fmla="*/ 192655 h 561842"/>
              <a:gd name="connsiteX44" fmla="*/ 126346 w 608459"/>
              <a:gd name="connsiteY44" fmla="*/ 194690 h 561842"/>
              <a:gd name="connsiteX45" fmla="*/ 49255 w 608459"/>
              <a:gd name="connsiteY45" fmla="*/ 117703 h 561842"/>
              <a:gd name="connsiteX46" fmla="*/ 126346 w 608459"/>
              <a:gd name="connsiteY46" fmla="*/ 40716 h 561842"/>
              <a:gd name="connsiteX47" fmla="*/ 287696 w 608459"/>
              <a:gd name="connsiteY47" fmla="*/ 0 h 561842"/>
              <a:gd name="connsiteX48" fmla="*/ 382113 w 608459"/>
              <a:gd name="connsiteY48" fmla="*/ 94311 h 561842"/>
              <a:gd name="connsiteX49" fmla="*/ 287696 w 608459"/>
              <a:gd name="connsiteY49" fmla="*/ 188622 h 561842"/>
              <a:gd name="connsiteX50" fmla="*/ 193279 w 608459"/>
              <a:gd name="connsiteY50" fmla="*/ 94311 h 561842"/>
              <a:gd name="connsiteX51" fmla="*/ 287696 w 608459"/>
              <a:gd name="connsiteY51" fmla="*/ 0 h 56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8459" h="561842">
                <a:moveTo>
                  <a:pt x="559530" y="243168"/>
                </a:moveTo>
                <a:cubicBezTo>
                  <a:pt x="587719" y="243168"/>
                  <a:pt x="610814" y="267251"/>
                  <a:pt x="608267" y="296592"/>
                </a:cubicBezTo>
                <a:cubicBezTo>
                  <a:pt x="605889" y="321353"/>
                  <a:pt x="585002" y="341026"/>
                  <a:pt x="559530" y="341026"/>
                </a:cubicBezTo>
                <a:cubicBezTo>
                  <a:pt x="551379" y="341026"/>
                  <a:pt x="543907" y="338991"/>
                  <a:pt x="537115" y="335599"/>
                </a:cubicBezTo>
                <a:lnTo>
                  <a:pt x="446094" y="402081"/>
                </a:lnTo>
                <a:lnTo>
                  <a:pt x="537794" y="469072"/>
                </a:lnTo>
                <a:cubicBezTo>
                  <a:pt x="544417" y="465850"/>
                  <a:pt x="551719" y="463984"/>
                  <a:pt x="559530" y="463984"/>
                </a:cubicBezTo>
                <a:cubicBezTo>
                  <a:pt x="586531" y="463984"/>
                  <a:pt x="608437" y="486032"/>
                  <a:pt x="608437" y="512998"/>
                </a:cubicBezTo>
                <a:cubicBezTo>
                  <a:pt x="608437" y="539964"/>
                  <a:pt x="586531" y="561842"/>
                  <a:pt x="559530" y="561842"/>
                </a:cubicBezTo>
                <a:cubicBezTo>
                  <a:pt x="532360" y="561842"/>
                  <a:pt x="510454" y="539964"/>
                  <a:pt x="510454" y="512998"/>
                </a:cubicBezTo>
                <a:cubicBezTo>
                  <a:pt x="510454" y="510454"/>
                  <a:pt x="510793" y="508080"/>
                  <a:pt x="511133" y="505705"/>
                </a:cubicBezTo>
                <a:lnTo>
                  <a:pt x="419603" y="438884"/>
                </a:lnTo>
                <a:cubicBezTo>
                  <a:pt x="410773" y="446685"/>
                  <a:pt x="399225" y="451095"/>
                  <a:pt x="387338" y="451095"/>
                </a:cubicBezTo>
                <a:cubicBezTo>
                  <a:pt x="360338" y="451095"/>
                  <a:pt x="338432" y="429047"/>
                  <a:pt x="338432" y="402081"/>
                </a:cubicBezTo>
                <a:cubicBezTo>
                  <a:pt x="338432" y="375115"/>
                  <a:pt x="360338" y="353237"/>
                  <a:pt x="387338" y="353237"/>
                </a:cubicBezTo>
                <a:cubicBezTo>
                  <a:pt x="399225" y="353237"/>
                  <a:pt x="410603" y="357477"/>
                  <a:pt x="419603" y="365448"/>
                </a:cubicBezTo>
                <a:lnTo>
                  <a:pt x="510963" y="298627"/>
                </a:lnTo>
                <a:cubicBezTo>
                  <a:pt x="510793" y="296422"/>
                  <a:pt x="510454" y="294217"/>
                  <a:pt x="510454" y="292012"/>
                </a:cubicBezTo>
                <a:cubicBezTo>
                  <a:pt x="510454" y="265046"/>
                  <a:pt x="532360" y="243168"/>
                  <a:pt x="559530" y="243168"/>
                </a:cubicBezTo>
                <a:close/>
                <a:moveTo>
                  <a:pt x="49089" y="197230"/>
                </a:moveTo>
                <a:cubicBezTo>
                  <a:pt x="67603" y="215204"/>
                  <a:pt x="92402" y="226734"/>
                  <a:pt x="119749" y="228260"/>
                </a:cubicBezTo>
                <a:cubicBezTo>
                  <a:pt x="106500" y="254035"/>
                  <a:pt x="99026" y="283031"/>
                  <a:pt x="99026" y="313892"/>
                </a:cubicBezTo>
                <a:lnTo>
                  <a:pt x="99026" y="402575"/>
                </a:lnTo>
                <a:lnTo>
                  <a:pt x="23270" y="402575"/>
                </a:lnTo>
                <a:cubicBezTo>
                  <a:pt x="10531" y="402575"/>
                  <a:pt x="0" y="392062"/>
                  <a:pt x="0" y="379175"/>
                </a:cubicBezTo>
                <a:lnTo>
                  <a:pt x="0" y="296935"/>
                </a:lnTo>
                <a:cubicBezTo>
                  <a:pt x="0" y="256409"/>
                  <a:pt x="19194" y="220291"/>
                  <a:pt x="49089" y="197230"/>
                </a:cubicBezTo>
                <a:close/>
                <a:moveTo>
                  <a:pt x="199348" y="187069"/>
                </a:moveTo>
                <a:cubicBezTo>
                  <a:pt x="222445" y="208944"/>
                  <a:pt x="253524" y="222509"/>
                  <a:pt x="287660" y="222509"/>
                </a:cubicBezTo>
                <a:cubicBezTo>
                  <a:pt x="321965" y="222509"/>
                  <a:pt x="353044" y="208944"/>
                  <a:pt x="376141" y="187069"/>
                </a:cubicBezTo>
                <a:cubicBezTo>
                  <a:pt x="415541" y="214539"/>
                  <a:pt x="441355" y="259646"/>
                  <a:pt x="442374" y="311026"/>
                </a:cubicBezTo>
                <a:lnTo>
                  <a:pt x="423183" y="324931"/>
                </a:lnTo>
                <a:cubicBezTo>
                  <a:pt x="412144" y="319844"/>
                  <a:pt x="399917" y="316961"/>
                  <a:pt x="387349" y="316961"/>
                </a:cubicBezTo>
                <a:cubicBezTo>
                  <a:pt x="340307" y="316961"/>
                  <a:pt x="302095" y="355284"/>
                  <a:pt x="302095" y="402086"/>
                </a:cubicBezTo>
                <a:cubicBezTo>
                  <a:pt x="302095" y="417009"/>
                  <a:pt x="306001" y="431083"/>
                  <a:pt x="312794" y="443292"/>
                </a:cubicBezTo>
                <a:lnTo>
                  <a:pt x="161476" y="443292"/>
                </a:lnTo>
                <a:cubicBezTo>
                  <a:pt x="145682" y="443292"/>
                  <a:pt x="132945" y="430405"/>
                  <a:pt x="132945" y="414635"/>
                </a:cubicBezTo>
                <a:lnTo>
                  <a:pt x="132945" y="313909"/>
                </a:lnTo>
                <a:cubicBezTo>
                  <a:pt x="132945" y="261342"/>
                  <a:pt x="159269" y="215048"/>
                  <a:pt x="199348" y="187069"/>
                </a:cubicBezTo>
                <a:close/>
                <a:moveTo>
                  <a:pt x="126346" y="40716"/>
                </a:moveTo>
                <a:cubicBezTo>
                  <a:pt x="141119" y="40716"/>
                  <a:pt x="154873" y="44786"/>
                  <a:pt x="166589" y="52077"/>
                </a:cubicBezTo>
                <a:cubicBezTo>
                  <a:pt x="161835" y="65304"/>
                  <a:pt x="159288" y="79548"/>
                  <a:pt x="159288" y="94301"/>
                </a:cubicBezTo>
                <a:cubicBezTo>
                  <a:pt x="159288" y="118551"/>
                  <a:pt x="166250" y="141443"/>
                  <a:pt x="177966" y="160775"/>
                </a:cubicBezTo>
                <a:cubicBezTo>
                  <a:pt x="165231" y="169932"/>
                  <a:pt x="153514" y="180615"/>
                  <a:pt x="143326" y="192655"/>
                </a:cubicBezTo>
                <a:cubicBezTo>
                  <a:pt x="137892" y="194011"/>
                  <a:pt x="132119" y="194690"/>
                  <a:pt x="126346" y="194690"/>
                </a:cubicBezTo>
                <a:cubicBezTo>
                  <a:pt x="83725" y="194690"/>
                  <a:pt x="49255" y="160096"/>
                  <a:pt x="49255" y="117703"/>
                </a:cubicBezTo>
                <a:cubicBezTo>
                  <a:pt x="49255" y="75139"/>
                  <a:pt x="83725" y="40716"/>
                  <a:pt x="126346" y="40716"/>
                </a:cubicBezTo>
                <a:close/>
                <a:moveTo>
                  <a:pt x="287696" y="0"/>
                </a:moveTo>
                <a:cubicBezTo>
                  <a:pt x="339841" y="0"/>
                  <a:pt x="382113" y="42224"/>
                  <a:pt x="382113" y="94311"/>
                </a:cubicBezTo>
                <a:cubicBezTo>
                  <a:pt x="382113" y="146398"/>
                  <a:pt x="339841" y="188622"/>
                  <a:pt x="287696" y="188622"/>
                </a:cubicBezTo>
                <a:cubicBezTo>
                  <a:pt x="235551" y="188622"/>
                  <a:pt x="193279" y="146398"/>
                  <a:pt x="193279" y="94311"/>
                </a:cubicBezTo>
                <a:cubicBezTo>
                  <a:pt x="193279" y="42224"/>
                  <a:pt x="235551" y="0"/>
                  <a:pt x="287696" y="0"/>
                </a:cubicBezTo>
                <a:close/>
              </a:path>
            </a:pathLst>
          </a:custGeom>
          <a:solidFill>
            <a:schemeClr val="bg1"/>
          </a:solidFill>
          <a:ln>
            <a:noFill/>
          </a:ln>
        </p:spPr>
      </p:sp>
      <p:sp>
        <p:nvSpPr>
          <p:cNvPr id="58" name="paint-palette-and-brush_27557">
            <a:extLst>
              <a:ext uri="{FF2B5EF4-FFF2-40B4-BE49-F238E27FC236}">
                <a16:creationId xmlns:a16="http://schemas.microsoft.com/office/drawing/2014/main" id="{5AB7A8D3-7479-4615-ADBE-CB951E5032F1}"/>
              </a:ext>
            </a:extLst>
          </p:cNvPr>
          <p:cNvSpPr>
            <a:spLocks noChangeAspect="1"/>
          </p:cNvSpPr>
          <p:nvPr/>
        </p:nvSpPr>
        <p:spPr bwMode="auto">
          <a:xfrm>
            <a:off x="1218509" y="2025845"/>
            <a:ext cx="450931" cy="408210"/>
          </a:xfrm>
          <a:custGeom>
            <a:avLst/>
            <a:gdLst>
              <a:gd name="connsiteX0" fmla="*/ 203544 w 605680"/>
              <a:gd name="connsiteY0" fmla="*/ 393040 h 548298"/>
              <a:gd name="connsiteX1" fmla="*/ 155404 w 605680"/>
              <a:gd name="connsiteY1" fmla="*/ 441108 h 548298"/>
              <a:gd name="connsiteX2" fmla="*/ 203544 w 605680"/>
              <a:gd name="connsiteY2" fmla="*/ 489002 h 548298"/>
              <a:gd name="connsiteX3" fmla="*/ 251511 w 605680"/>
              <a:gd name="connsiteY3" fmla="*/ 441108 h 548298"/>
              <a:gd name="connsiteX4" fmla="*/ 203544 w 605680"/>
              <a:gd name="connsiteY4" fmla="*/ 393040 h 548298"/>
              <a:gd name="connsiteX5" fmla="*/ 109182 w 605680"/>
              <a:gd name="connsiteY5" fmla="*/ 297078 h 548298"/>
              <a:gd name="connsiteX6" fmla="*/ 61215 w 605680"/>
              <a:gd name="connsiteY6" fmla="*/ 344972 h 548298"/>
              <a:gd name="connsiteX7" fmla="*/ 109182 w 605680"/>
              <a:gd name="connsiteY7" fmla="*/ 393040 h 548298"/>
              <a:gd name="connsiteX8" fmla="*/ 157322 w 605680"/>
              <a:gd name="connsiteY8" fmla="*/ 344972 h 548298"/>
              <a:gd name="connsiteX9" fmla="*/ 109182 w 605680"/>
              <a:gd name="connsiteY9" fmla="*/ 297078 h 548298"/>
              <a:gd name="connsiteX10" fmla="*/ 449089 w 605680"/>
              <a:gd name="connsiteY10" fmla="*/ 177613 h 548298"/>
              <a:gd name="connsiteX11" fmla="*/ 453101 w 605680"/>
              <a:gd name="connsiteY11" fmla="*/ 181270 h 548298"/>
              <a:gd name="connsiteX12" fmla="*/ 519216 w 605680"/>
              <a:gd name="connsiteY12" fmla="*/ 216796 h 548298"/>
              <a:gd name="connsiteX13" fmla="*/ 461824 w 605680"/>
              <a:gd name="connsiteY13" fmla="*/ 294118 h 548298"/>
              <a:gd name="connsiteX14" fmla="*/ 418212 w 605680"/>
              <a:gd name="connsiteY14" fmla="*/ 311881 h 548298"/>
              <a:gd name="connsiteX15" fmla="*/ 411758 w 605680"/>
              <a:gd name="connsiteY15" fmla="*/ 265210 h 548298"/>
              <a:gd name="connsiteX16" fmla="*/ 136915 w 605680"/>
              <a:gd name="connsiteY16" fmla="*/ 173425 h 548298"/>
              <a:gd name="connsiteX17" fmla="*/ 88949 w 605680"/>
              <a:gd name="connsiteY17" fmla="*/ 221319 h 548298"/>
              <a:gd name="connsiteX18" fmla="*/ 136915 w 605680"/>
              <a:gd name="connsiteY18" fmla="*/ 269387 h 548298"/>
              <a:gd name="connsiteX19" fmla="*/ 185056 w 605680"/>
              <a:gd name="connsiteY19" fmla="*/ 221319 h 548298"/>
              <a:gd name="connsiteX20" fmla="*/ 136915 w 605680"/>
              <a:gd name="connsiteY20" fmla="*/ 173425 h 548298"/>
              <a:gd name="connsiteX21" fmla="*/ 479079 w 605680"/>
              <a:gd name="connsiteY21" fmla="*/ 107118 h 548298"/>
              <a:gd name="connsiteX22" fmla="*/ 499309 w 605680"/>
              <a:gd name="connsiteY22" fmla="*/ 135840 h 548298"/>
              <a:gd name="connsiteX23" fmla="*/ 571858 w 605680"/>
              <a:gd name="connsiteY23" fmla="*/ 145762 h 548298"/>
              <a:gd name="connsiteX24" fmla="*/ 540467 w 605680"/>
              <a:gd name="connsiteY24" fmla="*/ 188061 h 548298"/>
              <a:gd name="connsiteX25" fmla="*/ 461988 w 605680"/>
              <a:gd name="connsiteY25" fmla="*/ 147328 h 548298"/>
              <a:gd name="connsiteX26" fmla="*/ 242266 w 605680"/>
              <a:gd name="connsiteY26" fmla="*/ 90351 h 548298"/>
              <a:gd name="connsiteX27" fmla="*/ 194300 w 605680"/>
              <a:gd name="connsiteY27" fmla="*/ 138245 h 548298"/>
              <a:gd name="connsiteX28" fmla="*/ 242266 w 605680"/>
              <a:gd name="connsiteY28" fmla="*/ 186313 h 548298"/>
              <a:gd name="connsiteX29" fmla="*/ 290407 w 605680"/>
              <a:gd name="connsiteY29" fmla="*/ 138245 h 548298"/>
              <a:gd name="connsiteX30" fmla="*/ 242266 w 605680"/>
              <a:gd name="connsiteY30" fmla="*/ 90351 h 548298"/>
              <a:gd name="connsiteX31" fmla="*/ 305846 w 605680"/>
              <a:gd name="connsiteY31" fmla="*/ 28897 h 548298"/>
              <a:gd name="connsiteX32" fmla="*/ 465353 w 605680"/>
              <a:gd name="connsiteY32" fmla="*/ 97840 h 548298"/>
              <a:gd name="connsiteX33" fmla="*/ 448783 w 605680"/>
              <a:gd name="connsiteY33" fmla="*/ 136852 h 548298"/>
              <a:gd name="connsiteX34" fmla="*/ 408317 w 605680"/>
              <a:gd name="connsiteY34" fmla="*/ 231594 h 548298"/>
              <a:gd name="connsiteX35" fmla="*/ 393491 w 605680"/>
              <a:gd name="connsiteY35" fmla="*/ 258589 h 548298"/>
              <a:gd name="connsiteX36" fmla="*/ 416864 w 605680"/>
              <a:gd name="connsiteY36" fmla="*/ 333129 h 548298"/>
              <a:gd name="connsiteX37" fmla="*/ 467272 w 605680"/>
              <a:gd name="connsiteY37" fmla="*/ 311185 h 548298"/>
              <a:gd name="connsiteX38" fmla="*/ 483319 w 605680"/>
              <a:gd name="connsiteY38" fmla="*/ 295162 h 548298"/>
              <a:gd name="connsiteX39" fmla="*/ 530587 w 605680"/>
              <a:gd name="connsiteY39" fmla="*/ 231594 h 548298"/>
              <a:gd name="connsiteX40" fmla="*/ 525180 w 605680"/>
              <a:gd name="connsiteY40" fmla="*/ 318500 h 548298"/>
              <a:gd name="connsiteX41" fmla="*/ 379363 w 605680"/>
              <a:gd name="connsiteY41" fmla="*/ 415855 h 548298"/>
              <a:gd name="connsiteX42" fmla="*/ 346920 w 605680"/>
              <a:gd name="connsiteY42" fmla="*/ 431529 h 548298"/>
              <a:gd name="connsiteX43" fmla="*/ 79007 w 605680"/>
              <a:gd name="connsiteY43" fmla="*/ 485867 h 548298"/>
              <a:gd name="connsiteX44" fmla="*/ 231801 w 605680"/>
              <a:gd name="connsiteY44" fmla="*/ 33052 h 548298"/>
              <a:gd name="connsiteX45" fmla="*/ 305846 w 605680"/>
              <a:gd name="connsiteY45" fmla="*/ 28897 h 548298"/>
              <a:gd name="connsiteX46" fmla="*/ 590540 w 605680"/>
              <a:gd name="connsiteY46" fmla="*/ 0 h 548298"/>
              <a:gd name="connsiteX47" fmla="*/ 602576 w 605680"/>
              <a:gd name="connsiteY47" fmla="*/ 90717 h 548298"/>
              <a:gd name="connsiteX48" fmla="*/ 588970 w 605680"/>
              <a:gd name="connsiteY48" fmla="*/ 121711 h 548298"/>
              <a:gd name="connsiteX49" fmla="*/ 505063 w 605680"/>
              <a:gd name="connsiteY49" fmla="*/ 129024 h 548298"/>
              <a:gd name="connsiteX50" fmla="*/ 497736 w 605680"/>
              <a:gd name="connsiteY50" fmla="*/ 45098 h 548298"/>
              <a:gd name="connsiteX51" fmla="*/ 501399 w 605680"/>
              <a:gd name="connsiteY51" fmla="*/ 41093 h 548298"/>
              <a:gd name="connsiteX52" fmla="*/ 501225 w 605680"/>
              <a:gd name="connsiteY52" fmla="*/ 40919 h 548298"/>
              <a:gd name="connsiteX53" fmla="*/ 555651 w 605680"/>
              <a:gd name="connsiteY53" fmla="*/ 8880 h 548298"/>
              <a:gd name="connsiteX54" fmla="*/ 590540 w 605680"/>
              <a:gd name="connsiteY54" fmla="*/ 0 h 54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5680" h="548298">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bg1"/>
          </a:solidFill>
          <a:ln>
            <a:noFill/>
          </a:ln>
        </p:spPr>
      </p:sp>
      <p:sp>
        <p:nvSpPr>
          <p:cNvPr id="24" name="sedan-car-side-black-silhouette_31586">
            <a:extLst>
              <a:ext uri="{FF2B5EF4-FFF2-40B4-BE49-F238E27FC236}">
                <a16:creationId xmlns:a16="http://schemas.microsoft.com/office/drawing/2014/main" id="{B941CF4D-49A5-4A71-813E-4B9D802B5FF0}"/>
              </a:ext>
            </a:extLst>
          </p:cNvPr>
          <p:cNvSpPr>
            <a:spLocks noChangeAspect="1"/>
          </p:cNvSpPr>
          <p:nvPr/>
        </p:nvSpPr>
        <p:spPr bwMode="auto">
          <a:xfrm>
            <a:off x="10275854" y="3431885"/>
            <a:ext cx="760446" cy="341435"/>
          </a:xfrm>
          <a:custGeom>
            <a:avLst/>
            <a:gdLst>
              <a:gd name="T0" fmla="*/ 6810 w 7137"/>
              <a:gd name="T1" fmla="*/ 1885 h 3209"/>
              <a:gd name="T2" fmla="*/ 5181 w 7137"/>
              <a:gd name="T3" fmla="*/ 1462 h 3209"/>
              <a:gd name="T4" fmla="*/ 742 w 7137"/>
              <a:gd name="T5" fmla="*/ 1563 h 3209"/>
              <a:gd name="T6" fmla="*/ 53 w 7137"/>
              <a:gd name="T7" fmla="*/ 2057 h 3209"/>
              <a:gd name="T8" fmla="*/ 488 w 7137"/>
              <a:gd name="T9" fmla="*/ 2679 h 3209"/>
              <a:gd name="T10" fmla="*/ 1067 w 7137"/>
              <a:gd name="T11" fmla="*/ 3209 h 3209"/>
              <a:gd name="T12" fmla="*/ 1646 w 7137"/>
              <a:gd name="T13" fmla="*/ 2685 h 3209"/>
              <a:gd name="T14" fmla="*/ 1912 w 7137"/>
              <a:gd name="T15" fmla="*/ 2685 h 3209"/>
              <a:gd name="T16" fmla="*/ 5181 w 7137"/>
              <a:gd name="T17" fmla="*/ 2685 h 3209"/>
              <a:gd name="T18" fmla="*/ 5760 w 7137"/>
              <a:gd name="T19" fmla="*/ 3209 h 3209"/>
              <a:gd name="T20" fmla="*/ 6339 w 7137"/>
              <a:gd name="T21" fmla="*/ 2685 h 3209"/>
              <a:gd name="T22" fmla="*/ 6724 w 7137"/>
              <a:gd name="T23" fmla="*/ 2685 h 3209"/>
              <a:gd name="T24" fmla="*/ 6810 w 7137"/>
              <a:gd name="T25" fmla="*/ 1885 h 3209"/>
              <a:gd name="T26" fmla="*/ 1362 w 7137"/>
              <a:gd name="T27" fmla="*/ 1519 h 3209"/>
              <a:gd name="T28" fmla="*/ 2745 w 7137"/>
              <a:gd name="T29" fmla="*/ 938 h 3209"/>
              <a:gd name="T30" fmla="*/ 2745 w 7137"/>
              <a:gd name="T31" fmla="*/ 1535 h 3209"/>
              <a:gd name="T32" fmla="*/ 1362 w 7137"/>
              <a:gd name="T33" fmla="*/ 1519 h 3209"/>
              <a:gd name="T34" fmla="*/ 2986 w 7137"/>
              <a:gd name="T35" fmla="*/ 1534 h 3209"/>
              <a:gd name="T36" fmla="*/ 2986 w 7137"/>
              <a:gd name="T37" fmla="*/ 939 h 3209"/>
              <a:gd name="T38" fmla="*/ 4679 w 7137"/>
              <a:gd name="T39" fmla="*/ 1519 h 3209"/>
              <a:gd name="T40" fmla="*/ 2986 w 7137"/>
              <a:gd name="T41" fmla="*/ 1534 h 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37" h="3209">
                <a:moveTo>
                  <a:pt x="6810" y="1885"/>
                </a:moveTo>
                <a:cubicBezTo>
                  <a:pt x="6810" y="1571"/>
                  <a:pt x="5693" y="1517"/>
                  <a:pt x="5181" y="1462"/>
                </a:cubicBezTo>
                <a:cubicBezTo>
                  <a:pt x="2905" y="0"/>
                  <a:pt x="1267" y="1053"/>
                  <a:pt x="742" y="1563"/>
                </a:cubicBezTo>
                <a:cubicBezTo>
                  <a:pt x="343" y="1823"/>
                  <a:pt x="53" y="1511"/>
                  <a:pt x="53" y="2057"/>
                </a:cubicBezTo>
                <a:cubicBezTo>
                  <a:pt x="53" y="2524"/>
                  <a:pt x="0" y="2651"/>
                  <a:pt x="488" y="2679"/>
                </a:cubicBezTo>
                <a:cubicBezTo>
                  <a:pt x="514" y="2976"/>
                  <a:pt x="763" y="3209"/>
                  <a:pt x="1067" y="3209"/>
                </a:cubicBezTo>
                <a:cubicBezTo>
                  <a:pt x="1369" y="3209"/>
                  <a:pt x="1617" y="2979"/>
                  <a:pt x="1646" y="2685"/>
                </a:cubicBezTo>
                <a:lnTo>
                  <a:pt x="1912" y="2685"/>
                </a:lnTo>
                <a:lnTo>
                  <a:pt x="5181" y="2685"/>
                </a:lnTo>
                <a:cubicBezTo>
                  <a:pt x="5211" y="2979"/>
                  <a:pt x="5458" y="3209"/>
                  <a:pt x="5760" y="3209"/>
                </a:cubicBezTo>
                <a:cubicBezTo>
                  <a:pt x="6062" y="3209"/>
                  <a:pt x="6310" y="2979"/>
                  <a:pt x="6339" y="2685"/>
                </a:cubicBezTo>
                <a:lnTo>
                  <a:pt x="6724" y="2685"/>
                </a:lnTo>
                <a:cubicBezTo>
                  <a:pt x="7137" y="2685"/>
                  <a:pt x="6810" y="2757"/>
                  <a:pt x="6810" y="1885"/>
                </a:cubicBezTo>
                <a:close/>
                <a:moveTo>
                  <a:pt x="1362" y="1519"/>
                </a:moveTo>
                <a:cubicBezTo>
                  <a:pt x="1802" y="1114"/>
                  <a:pt x="2286" y="959"/>
                  <a:pt x="2745" y="938"/>
                </a:cubicBezTo>
                <a:lnTo>
                  <a:pt x="2745" y="1535"/>
                </a:lnTo>
                <a:cubicBezTo>
                  <a:pt x="2007" y="1538"/>
                  <a:pt x="1343" y="1537"/>
                  <a:pt x="1362" y="1519"/>
                </a:cubicBezTo>
                <a:close/>
                <a:moveTo>
                  <a:pt x="2986" y="1534"/>
                </a:moveTo>
                <a:lnTo>
                  <a:pt x="2986" y="939"/>
                </a:lnTo>
                <a:cubicBezTo>
                  <a:pt x="3912" y="986"/>
                  <a:pt x="4679" y="1519"/>
                  <a:pt x="4679" y="1519"/>
                </a:cubicBezTo>
                <a:cubicBezTo>
                  <a:pt x="4679" y="1519"/>
                  <a:pt x="3826" y="1529"/>
                  <a:pt x="2986" y="1534"/>
                </a:cubicBezTo>
                <a:close/>
              </a:path>
            </a:pathLst>
          </a:custGeom>
          <a:solidFill>
            <a:schemeClr val="accent1"/>
          </a:solidFill>
          <a:ln>
            <a:noFill/>
          </a:ln>
        </p:spPr>
      </p:sp>
    </p:spTree>
    <p:extLst>
      <p:ext uri="{BB962C8B-B14F-4D97-AF65-F5344CB8AC3E}">
        <p14:creationId xmlns:p14="http://schemas.microsoft.com/office/powerpoint/2010/main" val="225440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BEE1F1C-9B05-4D68-B2B0-721D28A76CB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7" name="矩形 6">
            <a:extLst>
              <a:ext uri="{FF2B5EF4-FFF2-40B4-BE49-F238E27FC236}">
                <a16:creationId xmlns:a16="http://schemas.microsoft.com/office/drawing/2014/main" id="{984E71D4-54B6-497C-B642-0F3CC8D7F00A}"/>
              </a:ext>
            </a:extLst>
          </p:cNvPr>
          <p:cNvSpPr/>
          <p:nvPr/>
        </p:nvSpPr>
        <p:spPr>
          <a:xfrm>
            <a:off x="0" y="3289302"/>
            <a:ext cx="12192000" cy="8381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9" name="直接连接符 8">
            <a:extLst>
              <a:ext uri="{FF2B5EF4-FFF2-40B4-BE49-F238E27FC236}">
                <a16:creationId xmlns:a16="http://schemas.microsoft.com/office/drawing/2014/main" id="{B24FD0C6-7D79-4962-9C18-B45A403F87A5}"/>
              </a:ext>
            </a:extLst>
          </p:cNvPr>
          <p:cNvCxnSpPr>
            <a:cxnSpLocks/>
            <a:stCxn id="7" idx="1"/>
          </p:cNvCxnSpPr>
          <p:nvPr/>
        </p:nvCxnSpPr>
        <p:spPr>
          <a:xfrm>
            <a:off x="0" y="3708401"/>
            <a:ext cx="121920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AC3E9ACA-7D78-4DD6-841F-684683085E6E}"/>
              </a:ext>
            </a:extLst>
          </p:cNvPr>
          <p:cNvSpPr/>
          <p:nvPr/>
        </p:nvSpPr>
        <p:spPr>
          <a:xfrm>
            <a:off x="660400" y="356440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20" name="直接连接符 19">
            <a:extLst>
              <a:ext uri="{FF2B5EF4-FFF2-40B4-BE49-F238E27FC236}">
                <a16:creationId xmlns:a16="http://schemas.microsoft.com/office/drawing/2014/main" id="{EEE6782F-FBCF-401B-B130-4F4721D94A46}"/>
              </a:ext>
            </a:extLst>
          </p:cNvPr>
          <p:cNvCxnSpPr/>
          <p:nvPr/>
        </p:nvCxnSpPr>
        <p:spPr>
          <a:xfrm>
            <a:off x="804400" y="3852401"/>
            <a:ext cx="0" cy="102439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6" name="椭圆 45">
            <a:extLst>
              <a:ext uri="{FF2B5EF4-FFF2-40B4-BE49-F238E27FC236}">
                <a16:creationId xmlns:a16="http://schemas.microsoft.com/office/drawing/2014/main" id="{BE829965-8CFC-458D-8A97-C34D83E31167}"/>
              </a:ext>
            </a:extLst>
          </p:cNvPr>
          <p:cNvSpPr/>
          <p:nvPr/>
        </p:nvSpPr>
        <p:spPr>
          <a:xfrm>
            <a:off x="732400" y="4851399"/>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tx1"/>
              </a:solidFill>
              <a:latin typeface="Impact" panose="020B0806030902050204" pitchFamily="34" charset="0"/>
            </a:endParaRPr>
          </a:p>
        </p:txBody>
      </p:sp>
      <p:sp>
        <p:nvSpPr>
          <p:cNvPr id="48" name="椭圆 47">
            <a:extLst>
              <a:ext uri="{FF2B5EF4-FFF2-40B4-BE49-F238E27FC236}">
                <a16:creationId xmlns:a16="http://schemas.microsoft.com/office/drawing/2014/main" id="{9F786F8A-E9B9-4B2D-90E7-3655256C053F}"/>
              </a:ext>
            </a:extLst>
          </p:cNvPr>
          <p:cNvSpPr/>
          <p:nvPr/>
        </p:nvSpPr>
        <p:spPr>
          <a:xfrm flipV="1">
            <a:off x="2777627" y="356440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49" name="直接连接符 48">
            <a:extLst>
              <a:ext uri="{FF2B5EF4-FFF2-40B4-BE49-F238E27FC236}">
                <a16:creationId xmlns:a16="http://schemas.microsoft.com/office/drawing/2014/main" id="{E1DC859E-BAF2-4B15-93A8-BD0F5AB45DB0}"/>
              </a:ext>
            </a:extLst>
          </p:cNvPr>
          <p:cNvCxnSpPr/>
          <p:nvPr/>
        </p:nvCxnSpPr>
        <p:spPr>
          <a:xfrm flipV="1">
            <a:off x="2921627" y="2540002"/>
            <a:ext cx="0" cy="102439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0" name="椭圆 49">
            <a:extLst>
              <a:ext uri="{FF2B5EF4-FFF2-40B4-BE49-F238E27FC236}">
                <a16:creationId xmlns:a16="http://schemas.microsoft.com/office/drawing/2014/main" id="{6466429D-A74E-45BB-9067-31A742FE3E66}"/>
              </a:ext>
            </a:extLst>
          </p:cNvPr>
          <p:cNvSpPr/>
          <p:nvPr/>
        </p:nvSpPr>
        <p:spPr>
          <a:xfrm flipV="1">
            <a:off x="2849627" y="2396003"/>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52" name="椭圆 51">
            <a:extLst>
              <a:ext uri="{FF2B5EF4-FFF2-40B4-BE49-F238E27FC236}">
                <a16:creationId xmlns:a16="http://schemas.microsoft.com/office/drawing/2014/main" id="{B3355623-4B33-43AA-B7E6-558225117AD5}"/>
              </a:ext>
            </a:extLst>
          </p:cNvPr>
          <p:cNvSpPr/>
          <p:nvPr/>
        </p:nvSpPr>
        <p:spPr>
          <a:xfrm>
            <a:off x="4894854" y="356440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53" name="直接连接符 52">
            <a:extLst>
              <a:ext uri="{FF2B5EF4-FFF2-40B4-BE49-F238E27FC236}">
                <a16:creationId xmlns:a16="http://schemas.microsoft.com/office/drawing/2014/main" id="{2E1F9281-FCFB-4657-8A42-BDF52FE7D1AC}"/>
              </a:ext>
            </a:extLst>
          </p:cNvPr>
          <p:cNvCxnSpPr/>
          <p:nvPr/>
        </p:nvCxnSpPr>
        <p:spPr>
          <a:xfrm>
            <a:off x="5038854" y="3852401"/>
            <a:ext cx="0" cy="102439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4" name="椭圆 53">
            <a:extLst>
              <a:ext uri="{FF2B5EF4-FFF2-40B4-BE49-F238E27FC236}">
                <a16:creationId xmlns:a16="http://schemas.microsoft.com/office/drawing/2014/main" id="{3FAD8BA3-690A-425B-BC92-79F14A88DC01}"/>
              </a:ext>
            </a:extLst>
          </p:cNvPr>
          <p:cNvSpPr/>
          <p:nvPr/>
        </p:nvSpPr>
        <p:spPr>
          <a:xfrm>
            <a:off x="4966854" y="4851399"/>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tx1"/>
              </a:solidFill>
              <a:latin typeface="Impact" panose="020B0806030902050204" pitchFamily="34" charset="0"/>
            </a:endParaRPr>
          </a:p>
        </p:txBody>
      </p:sp>
      <p:sp>
        <p:nvSpPr>
          <p:cNvPr id="60" name="椭圆 59">
            <a:extLst>
              <a:ext uri="{FF2B5EF4-FFF2-40B4-BE49-F238E27FC236}">
                <a16:creationId xmlns:a16="http://schemas.microsoft.com/office/drawing/2014/main" id="{C07E5650-7DB5-40A2-BE29-EE05DEDD2C22}"/>
              </a:ext>
            </a:extLst>
          </p:cNvPr>
          <p:cNvSpPr/>
          <p:nvPr/>
        </p:nvSpPr>
        <p:spPr>
          <a:xfrm>
            <a:off x="9129307" y="356440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61" name="直接连接符 60">
            <a:extLst>
              <a:ext uri="{FF2B5EF4-FFF2-40B4-BE49-F238E27FC236}">
                <a16:creationId xmlns:a16="http://schemas.microsoft.com/office/drawing/2014/main" id="{870A61BC-132B-4B9D-B97F-BA6219054DFA}"/>
              </a:ext>
            </a:extLst>
          </p:cNvPr>
          <p:cNvCxnSpPr/>
          <p:nvPr/>
        </p:nvCxnSpPr>
        <p:spPr>
          <a:xfrm>
            <a:off x="9273307" y="3852401"/>
            <a:ext cx="0" cy="102439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2" name="椭圆 61">
            <a:extLst>
              <a:ext uri="{FF2B5EF4-FFF2-40B4-BE49-F238E27FC236}">
                <a16:creationId xmlns:a16="http://schemas.microsoft.com/office/drawing/2014/main" id="{9FA18A0E-5403-4CA7-9E34-5277983370AC}"/>
              </a:ext>
            </a:extLst>
          </p:cNvPr>
          <p:cNvSpPr/>
          <p:nvPr/>
        </p:nvSpPr>
        <p:spPr>
          <a:xfrm>
            <a:off x="9201307" y="4851399"/>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tx1"/>
              </a:solidFill>
              <a:latin typeface="Impact" panose="020B0806030902050204" pitchFamily="34" charset="0"/>
            </a:endParaRPr>
          </a:p>
        </p:txBody>
      </p:sp>
      <p:sp>
        <p:nvSpPr>
          <p:cNvPr id="68" name="椭圆 67">
            <a:extLst>
              <a:ext uri="{FF2B5EF4-FFF2-40B4-BE49-F238E27FC236}">
                <a16:creationId xmlns:a16="http://schemas.microsoft.com/office/drawing/2014/main" id="{43E65F51-BD75-4741-B458-F594C727932B}"/>
              </a:ext>
            </a:extLst>
          </p:cNvPr>
          <p:cNvSpPr/>
          <p:nvPr/>
        </p:nvSpPr>
        <p:spPr>
          <a:xfrm flipV="1">
            <a:off x="7012080" y="356440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cxnSp>
        <p:nvCxnSpPr>
          <p:cNvPr id="69" name="直接连接符 68">
            <a:extLst>
              <a:ext uri="{FF2B5EF4-FFF2-40B4-BE49-F238E27FC236}">
                <a16:creationId xmlns:a16="http://schemas.microsoft.com/office/drawing/2014/main" id="{74BB2E96-F340-41D9-BD8B-89DEF586B86D}"/>
              </a:ext>
            </a:extLst>
          </p:cNvPr>
          <p:cNvCxnSpPr/>
          <p:nvPr/>
        </p:nvCxnSpPr>
        <p:spPr>
          <a:xfrm flipV="1">
            <a:off x="7156080" y="2540002"/>
            <a:ext cx="0" cy="102439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D5F80950-2B96-4C13-BF18-6C819A982E82}"/>
              </a:ext>
            </a:extLst>
          </p:cNvPr>
          <p:cNvSpPr/>
          <p:nvPr/>
        </p:nvSpPr>
        <p:spPr>
          <a:xfrm flipV="1">
            <a:off x="7084080" y="2396003"/>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72" name="Text Box 81">
            <a:extLst>
              <a:ext uri="{FF2B5EF4-FFF2-40B4-BE49-F238E27FC236}">
                <a16:creationId xmlns:a16="http://schemas.microsoft.com/office/drawing/2014/main" id="{A079F487-04C2-4A04-B23E-09DC40B9F825}"/>
              </a:ext>
            </a:extLst>
          </p:cNvPr>
          <p:cNvSpPr txBox="1">
            <a:spLocks noChangeArrowheads="1"/>
          </p:cNvSpPr>
          <p:nvPr/>
        </p:nvSpPr>
        <p:spPr bwMode="auto">
          <a:xfrm>
            <a:off x="917026" y="5144223"/>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73" name="Text Box 83">
            <a:extLst>
              <a:ext uri="{FF2B5EF4-FFF2-40B4-BE49-F238E27FC236}">
                <a16:creationId xmlns:a16="http://schemas.microsoft.com/office/drawing/2014/main" id="{D7E4AFE9-312B-43C8-9BC1-0A65E8AC5CC4}"/>
              </a:ext>
            </a:extLst>
          </p:cNvPr>
          <p:cNvSpPr txBox="1">
            <a:spLocks noChangeArrowheads="1"/>
          </p:cNvSpPr>
          <p:nvPr/>
        </p:nvSpPr>
        <p:spPr bwMode="auto">
          <a:xfrm>
            <a:off x="917025" y="4711797"/>
            <a:ext cx="2386589"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en-US" altLang="zh-CN" b="1" dirty="0">
                <a:solidFill>
                  <a:schemeClr val="accent1"/>
                </a:solidFill>
                <a:latin typeface="Impact" panose="020B0806030902050204" pitchFamily="34" charset="0"/>
              </a:rPr>
              <a:t>2015</a:t>
            </a:r>
            <a:endParaRPr lang="zh-CN" altLang="en-US" sz="2400" b="1" dirty="0">
              <a:solidFill>
                <a:schemeClr val="accent1"/>
              </a:solidFill>
              <a:latin typeface="Impact" panose="020B0806030902050204" pitchFamily="34" charset="0"/>
            </a:endParaRPr>
          </a:p>
        </p:txBody>
      </p:sp>
      <p:sp>
        <p:nvSpPr>
          <p:cNvPr id="74" name="Text Box 81">
            <a:extLst>
              <a:ext uri="{FF2B5EF4-FFF2-40B4-BE49-F238E27FC236}">
                <a16:creationId xmlns:a16="http://schemas.microsoft.com/office/drawing/2014/main" id="{86CCEF15-EE64-4A36-9AD3-6A73F85CF540}"/>
              </a:ext>
            </a:extLst>
          </p:cNvPr>
          <p:cNvSpPr txBox="1">
            <a:spLocks noChangeArrowheads="1"/>
          </p:cNvSpPr>
          <p:nvPr/>
        </p:nvSpPr>
        <p:spPr bwMode="auto">
          <a:xfrm>
            <a:off x="5223479" y="5144223"/>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75" name="Text Box 83">
            <a:extLst>
              <a:ext uri="{FF2B5EF4-FFF2-40B4-BE49-F238E27FC236}">
                <a16:creationId xmlns:a16="http://schemas.microsoft.com/office/drawing/2014/main" id="{F423A558-F7FC-46FC-8252-005FAD8FEDDE}"/>
              </a:ext>
            </a:extLst>
          </p:cNvPr>
          <p:cNvSpPr txBox="1">
            <a:spLocks noChangeArrowheads="1"/>
          </p:cNvSpPr>
          <p:nvPr/>
        </p:nvSpPr>
        <p:spPr bwMode="auto">
          <a:xfrm>
            <a:off x="5223478" y="4711797"/>
            <a:ext cx="2386589"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en-US" altLang="zh-CN" b="1" dirty="0">
                <a:solidFill>
                  <a:schemeClr val="accent1"/>
                </a:solidFill>
                <a:latin typeface="Impact" panose="020B0806030902050204" pitchFamily="34" charset="0"/>
              </a:rPr>
              <a:t>2017</a:t>
            </a:r>
            <a:endParaRPr lang="zh-CN" altLang="en-US" sz="2400" b="1" dirty="0">
              <a:solidFill>
                <a:schemeClr val="accent1"/>
              </a:solidFill>
              <a:latin typeface="Impact" panose="020B0806030902050204" pitchFamily="34" charset="0"/>
            </a:endParaRPr>
          </a:p>
        </p:txBody>
      </p:sp>
      <p:sp>
        <p:nvSpPr>
          <p:cNvPr id="76" name="Text Box 81">
            <a:extLst>
              <a:ext uri="{FF2B5EF4-FFF2-40B4-BE49-F238E27FC236}">
                <a16:creationId xmlns:a16="http://schemas.microsoft.com/office/drawing/2014/main" id="{51846E6D-0212-4798-94B8-B62D3FB0704D}"/>
              </a:ext>
            </a:extLst>
          </p:cNvPr>
          <p:cNvSpPr txBox="1">
            <a:spLocks noChangeArrowheads="1"/>
          </p:cNvSpPr>
          <p:nvPr/>
        </p:nvSpPr>
        <p:spPr bwMode="auto">
          <a:xfrm>
            <a:off x="9417308" y="5144223"/>
            <a:ext cx="211224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77" name="Text Box 83">
            <a:extLst>
              <a:ext uri="{FF2B5EF4-FFF2-40B4-BE49-F238E27FC236}">
                <a16:creationId xmlns:a16="http://schemas.microsoft.com/office/drawing/2014/main" id="{32F768E8-46B2-43DF-8F9E-1D3159AFC6A2}"/>
              </a:ext>
            </a:extLst>
          </p:cNvPr>
          <p:cNvSpPr txBox="1">
            <a:spLocks noChangeArrowheads="1"/>
          </p:cNvSpPr>
          <p:nvPr/>
        </p:nvSpPr>
        <p:spPr bwMode="auto">
          <a:xfrm>
            <a:off x="9417307" y="4711797"/>
            <a:ext cx="2386589"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en-US" altLang="zh-CN" b="1" dirty="0">
                <a:solidFill>
                  <a:schemeClr val="accent1"/>
                </a:solidFill>
                <a:latin typeface="Impact" panose="020B0806030902050204" pitchFamily="34" charset="0"/>
              </a:rPr>
              <a:t>2019</a:t>
            </a:r>
            <a:endParaRPr lang="zh-CN" altLang="en-US" sz="2400" b="1" dirty="0">
              <a:solidFill>
                <a:schemeClr val="accent1"/>
              </a:solidFill>
              <a:latin typeface="Impact" panose="020B0806030902050204" pitchFamily="34" charset="0"/>
            </a:endParaRPr>
          </a:p>
        </p:txBody>
      </p:sp>
      <p:sp>
        <p:nvSpPr>
          <p:cNvPr id="79" name="Text Box 81">
            <a:extLst>
              <a:ext uri="{FF2B5EF4-FFF2-40B4-BE49-F238E27FC236}">
                <a16:creationId xmlns:a16="http://schemas.microsoft.com/office/drawing/2014/main" id="{15826324-F2DA-462E-BDA7-633F543BD9AC}"/>
              </a:ext>
            </a:extLst>
          </p:cNvPr>
          <p:cNvSpPr txBox="1">
            <a:spLocks noChangeArrowheads="1"/>
          </p:cNvSpPr>
          <p:nvPr/>
        </p:nvSpPr>
        <p:spPr bwMode="auto">
          <a:xfrm>
            <a:off x="3065628" y="2020850"/>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80" name="Text Box 83">
            <a:extLst>
              <a:ext uri="{FF2B5EF4-FFF2-40B4-BE49-F238E27FC236}">
                <a16:creationId xmlns:a16="http://schemas.microsoft.com/office/drawing/2014/main" id="{1EC05515-057F-4E1E-92B4-FBC2AFCB1DB3}"/>
              </a:ext>
            </a:extLst>
          </p:cNvPr>
          <p:cNvSpPr txBox="1">
            <a:spLocks noChangeArrowheads="1"/>
          </p:cNvSpPr>
          <p:nvPr/>
        </p:nvSpPr>
        <p:spPr bwMode="auto">
          <a:xfrm>
            <a:off x="3065627" y="1588424"/>
            <a:ext cx="2386589"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en-US" altLang="zh-CN" b="1" dirty="0">
                <a:solidFill>
                  <a:schemeClr val="accent1"/>
                </a:solidFill>
                <a:latin typeface="Impact" panose="020B0806030902050204" pitchFamily="34" charset="0"/>
              </a:rPr>
              <a:t>2016</a:t>
            </a:r>
            <a:endParaRPr lang="zh-CN" altLang="en-US" sz="2400" b="1" dirty="0">
              <a:solidFill>
                <a:schemeClr val="accent1"/>
              </a:solidFill>
              <a:latin typeface="Impact" panose="020B0806030902050204" pitchFamily="34" charset="0"/>
            </a:endParaRPr>
          </a:p>
        </p:txBody>
      </p:sp>
      <p:sp>
        <p:nvSpPr>
          <p:cNvPr id="81" name="Text Box 81">
            <a:extLst>
              <a:ext uri="{FF2B5EF4-FFF2-40B4-BE49-F238E27FC236}">
                <a16:creationId xmlns:a16="http://schemas.microsoft.com/office/drawing/2014/main" id="{72AA8AC8-AB19-4C62-821A-31D313920720}"/>
              </a:ext>
            </a:extLst>
          </p:cNvPr>
          <p:cNvSpPr txBox="1">
            <a:spLocks noChangeArrowheads="1"/>
          </p:cNvSpPr>
          <p:nvPr/>
        </p:nvSpPr>
        <p:spPr bwMode="auto">
          <a:xfrm>
            <a:off x="7305435" y="2020850"/>
            <a:ext cx="2386592" cy="7380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a:t>
            </a:r>
          </a:p>
        </p:txBody>
      </p:sp>
      <p:sp>
        <p:nvSpPr>
          <p:cNvPr id="82" name="Text Box 83">
            <a:extLst>
              <a:ext uri="{FF2B5EF4-FFF2-40B4-BE49-F238E27FC236}">
                <a16:creationId xmlns:a16="http://schemas.microsoft.com/office/drawing/2014/main" id="{34B9297E-6805-4184-95AB-29DCAD6F2C78}"/>
              </a:ext>
            </a:extLst>
          </p:cNvPr>
          <p:cNvSpPr txBox="1">
            <a:spLocks noChangeArrowheads="1"/>
          </p:cNvSpPr>
          <p:nvPr/>
        </p:nvSpPr>
        <p:spPr bwMode="auto">
          <a:xfrm>
            <a:off x="7305434" y="1588424"/>
            <a:ext cx="2386589" cy="52322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en-US" altLang="zh-CN" b="1" dirty="0">
                <a:solidFill>
                  <a:schemeClr val="accent1"/>
                </a:solidFill>
                <a:latin typeface="Impact" panose="020B0806030902050204" pitchFamily="34" charset="0"/>
              </a:rPr>
              <a:t>2018</a:t>
            </a:r>
            <a:endParaRPr lang="zh-CN" altLang="en-US" sz="2400" b="1" dirty="0">
              <a:solidFill>
                <a:schemeClr val="accent1"/>
              </a:solidFill>
              <a:latin typeface="Impact" panose="020B0806030902050204" pitchFamily="34" charset="0"/>
            </a:endParaRPr>
          </a:p>
        </p:txBody>
      </p:sp>
      <p:sp>
        <p:nvSpPr>
          <p:cNvPr id="84" name="airplane-flying_29010">
            <a:extLst>
              <a:ext uri="{FF2B5EF4-FFF2-40B4-BE49-F238E27FC236}">
                <a16:creationId xmlns:a16="http://schemas.microsoft.com/office/drawing/2014/main" id="{017C944F-15BE-4C68-86D5-CCA9F8998B6C}"/>
              </a:ext>
            </a:extLst>
          </p:cNvPr>
          <p:cNvSpPr>
            <a:spLocks noChangeAspect="1"/>
          </p:cNvSpPr>
          <p:nvPr/>
        </p:nvSpPr>
        <p:spPr bwMode="auto">
          <a:xfrm>
            <a:off x="10473429" y="3344403"/>
            <a:ext cx="966675" cy="749261"/>
          </a:xfrm>
          <a:custGeom>
            <a:avLst/>
            <a:gdLst>
              <a:gd name="connsiteX0" fmla="*/ 5737 w 609614"/>
              <a:gd name="connsiteY0" fmla="*/ 461074 h 472506"/>
              <a:gd name="connsiteX1" fmla="*/ 150918 w 609614"/>
              <a:gd name="connsiteY1" fmla="*/ 461074 h 472506"/>
              <a:gd name="connsiteX2" fmla="*/ 156655 w 609614"/>
              <a:gd name="connsiteY2" fmla="*/ 466790 h 472506"/>
              <a:gd name="connsiteX3" fmla="*/ 150918 w 609614"/>
              <a:gd name="connsiteY3" fmla="*/ 472506 h 472506"/>
              <a:gd name="connsiteX4" fmla="*/ 5737 w 609614"/>
              <a:gd name="connsiteY4" fmla="*/ 472506 h 472506"/>
              <a:gd name="connsiteX5" fmla="*/ 0 w 609614"/>
              <a:gd name="connsiteY5" fmla="*/ 466790 h 472506"/>
              <a:gd name="connsiteX6" fmla="*/ 5737 w 609614"/>
              <a:gd name="connsiteY6" fmla="*/ 461074 h 472506"/>
              <a:gd name="connsiteX7" fmla="*/ 5737 w 609614"/>
              <a:gd name="connsiteY7" fmla="*/ 405681 h 472506"/>
              <a:gd name="connsiteX8" fmla="*/ 150918 w 609614"/>
              <a:gd name="connsiteY8" fmla="*/ 405681 h 472506"/>
              <a:gd name="connsiteX9" fmla="*/ 156655 w 609614"/>
              <a:gd name="connsiteY9" fmla="*/ 411432 h 472506"/>
              <a:gd name="connsiteX10" fmla="*/ 150918 w 609614"/>
              <a:gd name="connsiteY10" fmla="*/ 417183 h 472506"/>
              <a:gd name="connsiteX11" fmla="*/ 5737 w 609614"/>
              <a:gd name="connsiteY11" fmla="*/ 417183 h 472506"/>
              <a:gd name="connsiteX12" fmla="*/ 0 w 609614"/>
              <a:gd name="connsiteY12" fmla="*/ 411432 h 472506"/>
              <a:gd name="connsiteX13" fmla="*/ 5737 w 609614"/>
              <a:gd name="connsiteY13" fmla="*/ 405681 h 472506"/>
              <a:gd name="connsiteX14" fmla="*/ 292063 w 609614"/>
              <a:gd name="connsiteY14" fmla="*/ 291647 h 472506"/>
              <a:gd name="connsiteX15" fmla="*/ 425298 w 609614"/>
              <a:gd name="connsiteY15" fmla="*/ 301988 h 472506"/>
              <a:gd name="connsiteX16" fmla="*/ 268955 w 609614"/>
              <a:gd name="connsiteY16" fmla="*/ 461710 h 472506"/>
              <a:gd name="connsiteX17" fmla="*/ 186081 w 609614"/>
              <a:gd name="connsiteY17" fmla="*/ 461710 h 472506"/>
              <a:gd name="connsiteX18" fmla="*/ 69312 w 609614"/>
              <a:gd name="connsiteY18" fmla="*/ 273653 h 472506"/>
              <a:gd name="connsiteX19" fmla="*/ 83008 w 609614"/>
              <a:gd name="connsiteY19" fmla="*/ 274608 h 472506"/>
              <a:gd name="connsiteX20" fmla="*/ 111038 w 609614"/>
              <a:gd name="connsiteY20" fmla="*/ 277315 h 472506"/>
              <a:gd name="connsiteX21" fmla="*/ 144165 w 609614"/>
              <a:gd name="connsiteY21" fmla="*/ 280021 h 472506"/>
              <a:gd name="connsiteX22" fmla="*/ 65011 w 609614"/>
              <a:gd name="connsiteY22" fmla="*/ 332716 h 472506"/>
              <a:gd name="connsiteX23" fmla="*/ 18347 w 609614"/>
              <a:gd name="connsiteY23" fmla="*/ 332716 h 472506"/>
              <a:gd name="connsiteX24" fmla="*/ 478167 w 609614"/>
              <a:gd name="connsiteY24" fmla="*/ 179307 h 472506"/>
              <a:gd name="connsiteX25" fmla="*/ 478805 w 609614"/>
              <a:gd name="connsiteY25" fmla="*/ 179307 h 472506"/>
              <a:gd name="connsiteX26" fmla="*/ 482947 w 609614"/>
              <a:gd name="connsiteY26" fmla="*/ 179307 h 472506"/>
              <a:gd name="connsiteX27" fmla="*/ 609614 w 609614"/>
              <a:gd name="connsiteY27" fmla="*/ 237065 h 472506"/>
              <a:gd name="connsiteX28" fmla="*/ 482947 w 609614"/>
              <a:gd name="connsiteY28" fmla="*/ 294823 h 472506"/>
              <a:gd name="connsiteX29" fmla="*/ 478805 w 609614"/>
              <a:gd name="connsiteY29" fmla="*/ 294664 h 472506"/>
              <a:gd name="connsiteX30" fmla="*/ 478645 w 609614"/>
              <a:gd name="connsiteY30" fmla="*/ 294664 h 472506"/>
              <a:gd name="connsiteX31" fmla="*/ 478008 w 609614"/>
              <a:gd name="connsiteY31" fmla="*/ 294664 h 472506"/>
              <a:gd name="connsiteX32" fmla="*/ 476893 w 609614"/>
              <a:gd name="connsiteY32" fmla="*/ 294664 h 472506"/>
              <a:gd name="connsiteX33" fmla="*/ 446301 w 609614"/>
              <a:gd name="connsiteY33" fmla="*/ 292118 h 472506"/>
              <a:gd name="connsiteX34" fmla="*/ 443593 w 609614"/>
              <a:gd name="connsiteY34" fmla="*/ 291959 h 472506"/>
              <a:gd name="connsiteX35" fmla="*/ 439928 w 609614"/>
              <a:gd name="connsiteY35" fmla="*/ 289890 h 472506"/>
              <a:gd name="connsiteX36" fmla="*/ 289999 w 609614"/>
              <a:gd name="connsiteY36" fmla="*/ 279230 h 472506"/>
              <a:gd name="connsiteX37" fmla="*/ 287131 w 609614"/>
              <a:gd name="connsiteY37" fmla="*/ 279707 h 472506"/>
              <a:gd name="connsiteX38" fmla="*/ 166041 w 609614"/>
              <a:gd name="connsiteY38" fmla="*/ 270160 h 472506"/>
              <a:gd name="connsiteX39" fmla="*/ 162854 w 609614"/>
              <a:gd name="connsiteY39" fmla="*/ 269047 h 472506"/>
              <a:gd name="connsiteX40" fmla="*/ 84464 w 609614"/>
              <a:gd name="connsiteY40" fmla="*/ 263319 h 472506"/>
              <a:gd name="connsiteX41" fmla="*/ 44950 w 609614"/>
              <a:gd name="connsiteY41" fmla="*/ 237065 h 472506"/>
              <a:gd name="connsiteX42" fmla="*/ 84783 w 609614"/>
              <a:gd name="connsiteY42" fmla="*/ 210652 h 472506"/>
              <a:gd name="connsiteX43" fmla="*/ 162854 w 609614"/>
              <a:gd name="connsiteY43" fmla="*/ 205083 h 472506"/>
              <a:gd name="connsiteX44" fmla="*/ 166041 w 609614"/>
              <a:gd name="connsiteY44" fmla="*/ 203810 h 472506"/>
              <a:gd name="connsiteX45" fmla="*/ 289840 w 609614"/>
              <a:gd name="connsiteY45" fmla="*/ 194104 h 472506"/>
              <a:gd name="connsiteX46" fmla="*/ 289999 w 609614"/>
              <a:gd name="connsiteY46" fmla="*/ 194104 h 472506"/>
              <a:gd name="connsiteX47" fmla="*/ 439928 w 609614"/>
              <a:gd name="connsiteY47" fmla="*/ 183285 h 472506"/>
              <a:gd name="connsiteX48" fmla="*/ 443115 w 609614"/>
              <a:gd name="connsiteY48" fmla="*/ 182012 h 472506"/>
              <a:gd name="connsiteX49" fmla="*/ 446620 w 609614"/>
              <a:gd name="connsiteY49" fmla="*/ 181853 h 472506"/>
              <a:gd name="connsiteX50" fmla="*/ 477211 w 609614"/>
              <a:gd name="connsiteY50" fmla="*/ 179466 h 472506"/>
              <a:gd name="connsiteX51" fmla="*/ 18347 w 609614"/>
              <a:gd name="connsiteY51" fmla="*/ 141272 h 472506"/>
              <a:gd name="connsiteX52" fmla="*/ 65038 w 609614"/>
              <a:gd name="connsiteY52" fmla="*/ 141272 h 472506"/>
              <a:gd name="connsiteX53" fmla="*/ 144236 w 609614"/>
              <a:gd name="connsiteY53" fmla="*/ 194126 h 472506"/>
              <a:gd name="connsiteX54" fmla="*/ 111569 w 609614"/>
              <a:gd name="connsiteY54" fmla="*/ 196673 h 472506"/>
              <a:gd name="connsiteX55" fmla="*/ 83363 w 609614"/>
              <a:gd name="connsiteY55" fmla="*/ 199380 h 472506"/>
              <a:gd name="connsiteX56" fmla="*/ 69340 w 609614"/>
              <a:gd name="connsiteY56" fmla="*/ 200335 h 472506"/>
              <a:gd name="connsiteX57" fmla="*/ 5737 w 609614"/>
              <a:gd name="connsiteY57" fmla="*/ 55394 h 472506"/>
              <a:gd name="connsiteX58" fmla="*/ 150918 w 609614"/>
              <a:gd name="connsiteY58" fmla="*/ 55394 h 472506"/>
              <a:gd name="connsiteX59" fmla="*/ 156655 w 609614"/>
              <a:gd name="connsiteY59" fmla="*/ 61110 h 472506"/>
              <a:gd name="connsiteX60" fmla="*/ 150918 w 609614"/>
              <a:gd name="connsiteY60" fmla="*/ 66826 h 472506"/>
              <a:gd name="connsiteX61" fmla="*/ 5737 w 609614"/>
              <a:gd name="connsiteY61" fmla="*/ 66826 h 472506"/>
              <a:gd name="connsiteX62" fmla="*/ 0 w 609614"/>
              <a:gd name="connsiteY62" fmla="*/ 61110 h 472506"/>
              <a:gd name="connsiteX63" fmla="*/ 5737 w 609614"/>
              <a:gd name="connsiteY63" fmla="*/ 55394 h 472506"/>
              <a:gd name="connsiteX64" fmla="*/ 186081 w 609614"/>
              <a:gd name="connsiteY64" fmla="*/ 11432 h 472506"/>
              <a:gd name="connsiteX65" fmla="*/ 268947 w 609614"/>
              <a:gd name="connsiteY65" fmla="*/ 11432 h 472506"/>
              <a:gd name="connsiteX66" fmla="*/ 426074 w 609614"/>
              <a:gd name="connsiteY66" fmla="*/ 171981 h 472506"/>
              <a:gd name="connsiteX67" fmla="*/ 292532 w 609614"/>
              <a:gd name="connsiteY67" fmla="*/ 182483 h 472506"/>
              <a:gd name="connsiteX68" fmla="*/ 5737 w 609614"/>
              <a:gd name="connsiteY68" fmla="*/ 0 h 472506"/>
              <a:gd name="connsiteX69" fmla="*/ 150918 w 609614"/>
              <a:gd name="connsiteY69" fmla="*/ 0 h 472506"/>
              <a:gd name="connsiteX70" fmla="*/ 156655 w 609614"/>
              <a:gd name="connsiteY70" fmla="*/ 5716 h 472506"/>
              <a:gd name="connsiteX71" fmla="*/ 150918 w 609614"/>
              <a:gd name="connsiteY71" fmla="*/ 11432 h 472506"/>
              <a:gd name="connsiteX72" fmla="*/ 5737 w 609614"/>
              <a:gd name="connsiteY72" fmla="*/ 11432 h 472506"/>
              <a:gd name="connsiteX73" fmla="*/ 0 w 609614"/>
              <a:gd name="connsiteY73" fmla="*/ 5716 h 472506"/>
              <a:gd name="connsiteX74" fmla="*/ 5737 w 609614"/>
              <a:gd name="connsiteY74" fmla="*/ 0 h 4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9614" h="472506">
                <a:moveTo>
                  <a:pt x="5737" y="461074"/>
                </a:moveTo>
                <a:lnTo>
                  <a:pt x="150918" y="461074"/>
                </a:lnTo>
                <a:cubicBezTo>
                  <a:pt x="153946" y="461074"/>
                  <a:pt x="156655" y="463615"/>
                  <a:pt x="156655" y="466790"/>
                </a:cubicBezTo>
                <a:cubicBezTo>
                  <a:pt x="156655" y="469966"/>
                  <a:pt x="153946" y="472506"/>
                  <a:pt x="150918" y="472506"/>
                </a:cubicBezTo>
                <a:lnTo>
                  <a:pt x="5737" y="472506"/>
                </a:lnTo>
                <a:cubicBezTo>
                  <a:pt x="2550" y="472506"/>
                  <a:pt x="0" y="469966"/>
                  <a:pt x="0" y="466790"/>
                </a:cubicBezTo>
                <a:cubicBezTo>
                  <a:pt x="0" y="463615"/>
                  <a:pt x="2550" y="461074"/>
                  <a:pt x="5737" y="461074"/>
                </a:cubicBezTo>
                <a:close/>
                <a:moveTo>
                  <a:pt x="5737" y="405681"/>
                </a:moveTo>
                <a:lnTo>
                  <a:pt x="150918" y="405681"/>
                </a:lnTo>
                <a:cubicBezTo>
                  <a:pt x="153946" y="405681"/>
                  <a:pt x="156655" y="408237"/>
                  <a:pt x="156655" y="411432"/>
                </a:cubicBezTo>
                <a:cubicBezTo>
                  <a:pt x="156655" y="414627"/>
                  <a:pt x="153946" y="417183"/>
                  <a:pt x="150918" y="417183"/>
                </a:cubicBezTo>
                <a:lnTo>
                  <a:pt x="5737" y="417183"/>
                </a:lnTo>
                <a:cubicBezTo>
                  <a:pt x="2550" y="417183"/>
                  <a:pt x="0" y="414627"/>
                  <a:pt x="0" y="411432"/>
                </a:cubicBezTo>
                <a:cubicBezTo>
                  <a:pt x="0" y="408237"/>
                  <a:pt x="2550" y="405681"/>
                  <a:pt x="5737" y="405681"/>
                </a:cubicBezTo>
                <a:close/>
                <a:moveTo>
                  <a:pt x="292063" y="291647"/>
                </a:moveTo>
                <a:lnTo>
                  <a:pt x="425298" y="301988"/>
                </a:lnTo>
                <a:lnTo>
                  <a:pt x="268955" y="461710"/>
                </a:lnTo>
                <a:lnTo>
                  <a:pt x="186081" y="461710"/>
                </a:lnTo>
                <a:close/>
                <a:moveTo>
                  <a:pt x="69312" y="273653"/>
                </a:moveTo>
                <a:lnTo>
                  <a:pt x="83008" y="274608"/>
                </a:lnTo>
                <a:cubicBezTo>
                  <a:pt x="91768" y="276359"/>
                  <a:pt x="101005" y="277315"/>
                  <a:pt x="111038" y="277315"/>
                </a:cubicBezTo>
                <a:lnTo>
                  <a:pt x="144165" y="280021"/>
                </a:lnTo>
                <a:lnTo>
                  <a:pt x="65011" y="332716"/>
                </a:lnTo>
                <a:lnTo>
                  <a:pt x="18347" y="332716"/>
                </a:lnTo>
                <a:close/>
                <a:moveTo>
                  <a:pt x="478167" y="179307"/>
                </a:moveTo>
                <a:cubicBezTo>
                  <a:pt x="478327" y="179307"/>
                  <a:pt x="478645" y="179307"/>
                  <a:pt x="478805" y="179307"/>
                </a:cubicBezTo>
                <a:lnTo>
                  <a:pt x="482947" y="179307"/>
                </a:lnTo>
                <a:cubicBezTo>
                  <a:pt x="551618" y="179307"/>
                  <a:pt x="609614" y="205720"/>
                  <a:pt x="609614" y="237065"/>
                </a:cubicBezTo>
                <a:cubicBezTo>
                  <a:pt x="609614" y="268251"/>
                  <a:pt x="551618" y="294823"/>
                  <a:pt x="482947" y="294823"/>
                </a:cubicBezTo>
                <a:lnTo>
                  <a:pt x="478805" y="294664"/>
                </a:lnTo>
                <a:lnTo>
                  <a:pt x="478645" y="294664"/>
                </a:lnTo>
                <a:cubicBezTo>
                  <a:pt x="478486" y="294664"/>
                  <a:pt x="478327" y="294664"/>
                  <a:pt x="478008" y="294664"/>
                </a:cubicBezTo>
                <a:lnTo>
                  <a:pt x="476893" y="294664"/>
                </a:lnTo>
                <a:cubicBezTo>
                  <a:pt x="466377" y="294346"/>
                  <a:pt x="456180" y="293550"/>
                  <a:pt x="446301" y="292118"/>
                </a:cubicBezTo>
                <a:lnTo>
                  <a:pt x="443593" y="291959"/>
                </a:lnTo>
                <a:cubicBezTo>
                  <a:pt x="442637" y="290845"/>
                  <a:pt x="441522" y="290050"/>
                  <a:pt x="439928" y="289890"/>
                </a:cubicBezTo>
                <a:lnTo>
                  <a:pt x="289999" y="279230"/>
                </a:lnTo>
                <a:cubicBezTo>
                  <a:pt x="288884" y="279071"/>
                  <a:pt x="287928" y="279230"/>
                  <a:pt x="287131" y="279707"/>
                </a:cubicBezTo>
                <a:lnTo>
                  <a:pt x="166041" y="270160"/>
                </a:lnTo>
                <a:cubicBezTo>
                  <a:pt x="165085" y="269524"/>
                  <a:pt x="164129" y="269047"/>
                  <a:pt x="162854" y="269047"/>
                </a:cubicBezTo>
                <a:lnTo>
                  <a:pt x="84464" y="263319"/>
                </a:lnTo>
                <a:cubicBezTo>
                  <a:pt x="60405" y="258386"/>
                  <a:pt x="44950" y="247248"/>
                  <a:pt x="44950" y="237065"/>
                </a:cubicBezTo>
                <a:cubicBezTo>
                  <a:pt x="44950" y="226723"/>
                  <a:pt x="60405" y="215585"/>
                  <a:pt x="84783" y="210652"/>
                </a:cubicBezTo>
                <a:lnTo>
                  <a:pt x="162854" y="205083"/>
                </a:lnTo>
                <a:cubicBezTo>
                  <a:pt x="164129" y="205083"/>
                  <a:pt x="165085" y="204447"/>
                  <a:pt x="166041" y="203810"/>
                </a:cubicBezTo>
                <a:lnTo>
                  <a:pt x="289840" y="194104"/>
                </a:lnTo>
                <a:lnTo>
                  <a:pt x="289999" y="194104"/>
                </a:lnTo>
                <a:lnTo>
                  <a:pt x="439928" y="183285"/>
                </a:lnTo>
                <a:cubicBezTo>
                  <a:pt x="441044" y="183285"/>
                  <a:pt x="442159" y="182807"/>
                  <a:pt x="443115" y="182012"/>
                </a:cubicBezTo>
                <a:lnTo>
                  <a:pt x="446620" y="181853"/>
                </a:lnTo>
                <a:cubicBezTo>
                  <a:pt x="456180" y="180421"/>
                  <a:pt x="466377" y="179625"/>
                  <a:pt x="477211" y="179466"/>
                </a:cubicBezTo>
                <a:close/>
                <a:moveTo>
                  <a:pt x="18347" y="141272"/>
                </a:moveTo>
                <a:lnTo>
                  <a:pt x="65038" y="141272"/>
                </a:lnTo>
                <a:lnTo>
                  <a:pt x="144236" y="194126"/>
                </a:lnTo>
                <a:lnTo>
                  <a:pt x="111569" y="196673"/>
                </a:lnTo>
                <a:cubicBezTo>
                  <a:pt x="101530" y="196673"/>
                  <a:pt x="92128" y="197629"/>
                  <a:pt x="83363" y="199380"/>
                </a:cubicBezTo>
                <a:lnTo>
                  <a:pt x="69340" y="200335"/>
                </a:lnTo>
                <a:close/>
                <a:moveTo>
                  <a:pt x="5737" y="55394"/>
                </a:moveTo>
                <a:lnTo>
                  <a:pt x="150918" y="55394"/>
                </a:lnTo>
                <a:cubicBezTo>
                  <a:pt x="153946" y="55394"/>
                  <a:pt x="156655" y="57934"/>
                  <a:pt x="156655" y="61110"/>
                </a:cubicBezTo>
                <a:cubicBezTo>
                  <a:pt x="156655" y="64285"/>
                  <a:pt x="153946" y="66826"/>
                  <a:pt x="150918" y="66826"/>
                </a:cubicBezTo>
                <a:lnTo>
                  <a:pt x="5737" y="66826"/>
                </a:lnTo>
                <a:cubicBezTo>
                  <a:pt x="2550" y="66826"/>
                  <a:pt x="0" y="64285"/>
                  <a:pt x="0" y="61110"/>
                </a:cubicBezTo>
                <a:cubicBezTo>
                  <a:pt x="0" y="57934"/>
                  <a:pt x="2550" y="55394"/>
                  <a:pt x="5737" y="55394"/>
                </a:cubicBezTo>
                <a:close/>
                <a:moveTo>
                  <a:pt x="186081" y="11432"/>
                </a:moveTo>
                <a:lnTo>
                  <a:pt x="268947" y="11432"/>
                </a:lnTo>
                <a:lnTo>
                  <a:pt x="426074" y="171981"/>
                </a:lnTo>
                <a:lnTo>
                  <a:pt x="292532" y="182483"/>
                </a:lnTo>
                <a:close/>
                <a:moveTo>
                  <a:pt x="5737" y="0"/>
                </a:moveTo>
                <a:lnTo>
                  <a:pt x="150918" y="0"/>
                </a:lnTo>
                <a:cubicBezTo>
                  <a:pt x="153946" y="0"/>
                  <a:pt x="156655" y="2540"/>
                  <a:pt x="156655" y="5716"/>
                </a:cubicBezTo>
                <a:cubicBezTo>
                  <a:pt x="156655" y="8891"/>
                  <a:pt x="153946" y="11432"/>
                  <a:pt x="150918" y="11432"/>
                </a:cubicBezTo>
                <a:lnTo>
                  <a:pt x="5737" y="11432"/>
                </a:lnTo>
                <a:cubicBezTo>
                  <a:pt x="2550" y="11432"/>
                  <a:pt x="0" y="8891"/>
                  <a:pt x="0" y="5716"/>
                </a:cubicBezTo>
                <a:cubicBezTo>
                  <a:pt x="0" y="2540"/>
                  <a:pt x="2550" y="0"/>
                  <a:pt x="5737" y="0"/>
                </a:cubicBezTo>
                <a:close/>
              </a:path>
            </a:pathLst>
          </a:custGeom>
          <a:solidFill>
            <a:schemeClr val="accent1"/>
          </a:solidFill>
          <a:ln>
            <a:noFill/>
          </a:ln>
        </p:spPr>
      </p:sp>
    </p:spTree>
    <p:extLst>
      <p:ext uri="{BB962C8B-B14F-4D97-AF65-F5344CB8AC3E}">
        <p14:creationId xmlns:p14="http://schemas.microsoft.com/office/powerpoint/2010/main" val="1059132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DCA129EC-70C7-4917-9F4B-A4B56819A45F}"/>
              </a:ext>
            </a:extLst>
          </p:cNvPr>
          <p:cNvSpPr/>
          <p:nvPr/>
        </p:nvSpPr>
        <p:spPr>
          <a:xfrm>
            <a:off x="-1" y="344700"/>
            <a:ext cx="8741096" cy="684000"/>
          </a:xfrm>
          <a:custGeom>
            <a:avLst/>
            <a:gdLst>
              <a:gd name="connsiteX0" fmla="*/ 0 w 8591551"/>
              <a:gd name="connsiteY0" fmla="*/ 0 h 684000"/>
              <a:gd name="connsiteX1" fmla="*/ 8382001 w 8591551"/>
              <a:gd name="connsiteY1" fmla="*/ 0 h 684000"/>
              <a:gd name="connsiteX2" fmla="*/ 8591551 w 8591551"/>
              <a:gd name="connsiteY2" fmla="*/ 342000 h 684000"/>
              <a:gd name="connsiteX3" fmla="*/ 8382001 w 8591551"/>
              <a:gd name="connsiteY3" fmla="*/ 684000 h 684000"/>
              <a:gd name="connsiteX4" fmla="*/ 0 w 8591551"/>
              <a:gd name="connsiteY4" fmla="*/ 684000 h 684000"/>
              <a:gd name="connsiteX5" fmla="*/ 0 w 8591551"/>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1" h="684000">
                <a:moveTo>
                  <a:pt x="0" y="0"/>
                </a:moveTo>
                <a:lnTo>
                  <a:pt x="8382001" y="0"/>
                </a:lnTo>
                <a:lnTo>
                  <a:pt x="8591551" y="342000"/>
                </a:lnTo>
                <a:lnTo>
                  <a:pt x="8382001"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3" name="任意多边形: 形状 12">
            <a:extLst>
              <a:ext uri="{FF2B5EF4-FFF2-40B4-BE49-F238E27FC236}">
                <a16:creationId xmlns:a16="http://schemas.microsoft.com/office/drawing/2014/main" id="{7636CB25-A252-4ED4-9BA3-6E7A1C837B43}"/>
              </a:ext>
            </a:extLst>
          </p:cNvPr>
          <p:cNvSpPr/>
          <p:nvPr/>
        </p:nvSpPr>
        <p:spPr>
          <a:xfrm>
            <a:off x="8591550" y="344700"/>
            <a:ext cx="289247" cy="684000"/>
          </a:xfrm>
          <a:custGeom>
            <a:avLst/>
            <a:gdLst>
              <a:gd name="connsiteX0" fmla="*/ 0 w 289247"/>
              <a:gd name="connsiteY0" fmla="*/ 0 h 684000"/>
              <a:gd name="connsiteX1" fmla="*/ 84881 w 289247"/>
              <a:gd name="connsiteY1" fmla="*/ 0 h 684000"/>
              <a:gd name="connsiteX2" fmla="*/ 289247 w 289247"/>
              <a:gd name="connsiteY2" fmla="*/ 342000 h 684000"/>
              <a:gd name="connsiteX3" fmla="*/ 84881 w 289247"/>
              <a:gd name="connsiteY3" fmla="*/ 684000 h 684000"/>
              <a:gd name="connsiteX4" fmla="*/ 0 w 289247"/>
              <a:gd name="connsiteY4" fmla="*/ 684000 h 684000"/>
              <a:gd name="connsiteX5" fmla="*/ 209550 w 289247"/>
              <a:gd name="connsiteY5" fmla="*/ 342000 h 684000"/>
              <a:gd name="connsiteX6" fmla="*/ 0 w 289247"/>
              <a:gd name="connsiteY6"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47" h="684000">
                <a:moveTo>
                  <a:pt x="0" y="0"/>
                </a:moveTo>
                <a:lnTo>
                  <a:pt x="84881" y="0"/>
                </a:lnTo>
                <a:lnTo>
                  <a:pt x="289247" y="342000"/>
                </a:lnTo>
                <a:lnTo>
                  <a:pt x="84881" y="684000"/>
                </a:lnTo>
                <a:lnTo>
                  <a:pt x="0" y="684000"/>
                </a:lnTo>
                <a:lnTo>
                  <a:pt x="209550" y="342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2" name="任意多边形: 形状 11">
            <a:extLst>
              <a:ext uri="{FF2B5EF4-FFF2-40B4-BE49-F238E27FC236}">
                <a16:creationId xmlns:a16="http://schemas.microsoft.com/office/drawing/2014/main" id="{F6E3D3D8-C5DE-4215-846C-B5C56851CF2C}"/>
              </a:ext>
            </a:extLst>
          </p:cNvPr>
          <p:cNvSpPr/>
          <p:nvPr/>
        </p:nvSpPr>
        <p:spPr>
          <a:xfrm>
            <a:off x="8741095" y="344700"/>
            <a:ext cx="3450905" cy="684000"/>
          </a:xfrm>
          <a:custGeom>
            <a:avLst/>
            <a:gdLst>
              <a:gd name="connsiteX0" fmla="*/ 0 w 3450905"/>
              <a:gd name="connsiteY0" fmla="*/ 0 h 684000"/>
              <a:gd name="connsiteX1" fmla="*/ 3450905 w 3450905"/>
              <a:gd name="connsiteY1" fmla="*/ 0 h 684000"/>
              <a:gd name="connsiteX2" fmla="*/ 3450905 w 3450905"/>
              <a:gd name="connsiteY2" fmla="*/ 684000 h 684000"/>
              <a:gd name="connsiteX3" fmla="*/ 0 w 3450905"/>
              <a:gd name="connsiteY3" fmla="*/ 684000 h 684000"/>
              <a:gd name="connsiteX4" fmla="*/ 204366 w 3450905"/>
              <a:gd name="connsiteY4" fmla="*/ 342000 h 684000"/>
              <a:gd name="connsiteX5" fmla="*/ 0 w 3450905"/>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0905" h="684000">
                <a:moveTo>
                  <a:pt x="0" y="0"/>
                </a:moveTo>
                <a:lnTo>
                  <a:pt x="3450905" y="0"/>
                </a:lnTo>
                <a:lnTo>
                  <a:pt x="3450905" y="684000"/>
                </a:lnTo>
                <a:lnTo>
                  <a:pt x="0" y="684000"/>
                </a:lnTo>
                <a:lnTo>
                  <a:pt x="204366" y="342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pic>
        <p:nvPicPr>
          <p:cNvPr id="11" name="图片 10">
            <a:extLst>
              <a:ext uri="{FF2B5EF4-FFF2-40B4-BE49-F238E27FC236}">
                <a16:creationId xmlns:a16="http://schemas.microsoft.com/office/drawing/2014/main" id="{A3B0C05E-2675-4055-BE63-40DD4850717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0116" y="399001"/>
            <a:ext cx="2308784" cy="575398"/>
          </a:xfrm>
          <a:prstGeom prst="rect">
            <a:avLst/>
          </a:prstGeom>
        </p:spPr>
      </p:pic>
      <p:cxnSp>
        <p:nvCxnSpPr>
          <p:cNvPr id="3" name="直接箭头连接符 2">
            <a:extLst>
              <a:ext uri="{FF2B5EF4-FFF2-40B4-BE49-F238E27FC236}">
                <a16:creationId xmlns:a16="http://schemas.microsoft.com/office/drawing/2014/main" id="{01D96404-3C37-4EC6-9CD9-CD40B28636D3}"/>
              </a:ext>
            </a:extLst>
          </p:cNvPr>
          <p:cNvCxnSpPr>
            <a:cxnSpLocks/>
          </p:cNvCxnSpPr>
          <p:nvPr/>
        </p:nvCxnSpPr>
        <p:spPr>
          <a:xfrm flipV="1">
            <a:off x="7601667" y="1766026"/>
            <a:ext cx="0" cy="4078541"/>
          </a:xfrm>
          <a:prstGeom prst="straightConnector1">
            <a:avLst/>
          </a:prstGeom>
          <a:ln w="825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DE157CBB-1568-4197-9680-19B780374ECB}"/>
              </a:ext>
            </a:extLst>
          </p:cNvPr>
          <p:cNvSpPr/>
          <p:nvPr/>
        </p:nvSpPr>
        <p:spPr>
          <a:xfrm>
            <a:off x="7486246" y="3286331"/>
            <a:ext cx="230843" cy="2308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cxnSp>
        <p:nvCxnSpPr>
          <p:cNvPr id="61" name="直接连接符 60">
            <a:extLst>
              <a:ext uri="{FF2B5EF4-FFF2-40B4-BE49-F238E27FC236}">
                <a16:creationId xmlns:a16="http://schemas.microsoft.com/office/drawing/2014/main" id="{AD5ABDCB-4C8C-45E9-9929-A68A9760CD20}"/>
              </a:ext>
            </a:extLst>
          </p:cNvPr>
          <p:cNvCxnSpPr>
            <a:cxnSpLocks/>
          </p:cNvCxnSpPr>
          <p:nvPr/>
        </p:nvCxnSpPr>
        <p:spPr>
          <a:xfrm>
            <a:off x="7717089" y="3401752"/>
            <a:ext cx="2682820"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 Box 81">
            <a:extLst>
              <a:ext uri="{FF2B5EF4-FFF2-40B4-BE49-F238E27FC236}">
                <a16:creationId xmlns:a16="http://schemas.microsoft.com/office/drawing/2014/main" id="{F3C55E78-868B-4A4D-9A4F-134730A74264}"/>
              </a:ext>
            </a:extLst>
          </p:cNvPr>
          <p:cNvSpPr txBox="1">
            <a:spLocks noChangeArrowheads="1"/>
          </p:cNvSpPr>
          <p:nvPr/>
        </p:nvSpPr>
        <p:spPr bwMode="auto">
          <a:xfrm>
            <a:off x="8244405" y="3433380"/>
            <a:ext cx="2283161" cy="7060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solidFill>
                  <a:schemeClr val="accent2"/>
                </a:solidFill>
                <a:latin typeface="微软雅黑 Light" panose="020B0502040204020203" pitchFamily="34" charset="-122"/>
                <a:ea typeface="微软雅黑 Light" panose="020B0502040204020203" pitchFamily="34" charset="-122"/>
              </a:rPr>
              <a:t>请输入正文内容正文请输入正文内容</a:t>
            </a:r>
          </a:p>
        </p:txBody>
      </p:sp>
      <p:sp>
        <p:nvSpPr>
          <p:cNvPr id="68" name="Text Box 83">
            <a:extLst>
              <a:ext uri="{FF2B5EF4-FFF2-40B4-BE49-F238E27FC236}">
                <a16:creationId xmlns:a16="http://schemas.microsoft.com/office/drawing/2014/main" id="{B7879796-D389-4532-AF90-B6EE64C312C3}"/>
              </a:ext>
            </a:extLst>
          </p:cNvPr>
          <p:cNvSpPr txBox="1">
            <a:spLocks noChangeArrowheads="1"/>
          </p:cNvSpPr>
          <p:nvPr/>
        </p:nvSpPr>
        <p:spPr bwMode="auto">
          <a:xfrm>
            <a:off x="8244404" y="2936849"/>
            <a:ext cx="2283166"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accent2"/>
                </a:solidFill>
                <a:latin typeface="微软雅黑" panose="020B0503020204020204" pitchFamily="34" charset="-122"/>
              </a:rPr>
              <a:t>小标题</a:t>
            </a:r>
            <a:endParaRPr lang="zh-CN" altLang="en-US" sz="2000" b="1" dirty="0">
              <a:solidFill>
                <a:schemeClr val="accent2"/>
              </a:solidFill>
              <a:latin typeface="微软雅黑" panose="020B0503020204020204" pitchFamily="34" charset="-122"/>
            </a:endParaRPr>
          </a:p>
        </p:txBody>
      </p:sp>
      <p:sp>
        <p:nvSpPr>
          <p:cNvPr id="49" name="椭圆 48">
            <a:extLst>
              <a:ext uri="{FF2B5EF4-FFF2-40B4-BE49-F238E27FC236}">
                <a16:creationId xmlns:a16="http://schemas.microsoft.com/office/drawing/2014/main" id="{DF730D31-268C-4277-8B2B-13B4CEE2FF69}"/>
              </a:ext>
            </a:extLst>
          </p:cNvPr>
          <p:cNvSpPr/>
          <p:nvPr/>
        </p:nvSpPr>
        <p:spPr>
          <a:xfrm>
            <a:off x="7486246" y="5333972"/>
            <a:ext cx="230843" cy="2308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cxnSp>
        <p:nvCxnSpPr>
          <p:cNvPr id="60" name="直接连接符 59">
            <a:extLst>
              <a:ext uri="{FF2B5EF4-FFF2-40B4-BE49-F238E27FC236}">
                <a16:creationId xmlns:a16="http://schemas.microsoft.com/office/drawing/2014/main" id="{E51B6C54-C677-4604-89B7-0488141CAE7F}"/>
              </a:ext>
            </a:extLst>
          </p:cNvPr>
          <p:cNvCxnSpPr>
            <a:cxnSpLocks/>
            <a:stCxn id="49" idx="6"/>
          </p:cNvCxnSpPr>
          <p:nvPr/>
        </p:nvCxnSpPr>
        <p:spPr>
          <a:xfrm>
            <a:off x="7717089" y="5449394"/>
            <a:ext cx="2810477"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 Box 81">
            <a:extLst>
              <a:ext uri="{FF2B5EF4-FFF2-40B4-BE49-F238E27FC236}">
                <a16:creationId xmlns:a16="http://schemas.microsoft.com/office/drawing/2014/main" id="{4F92055C-D2A8-4F20-8B3B-7CDF33B8C561}"/>
              </a:ext>
            </a:extLst>
          </p:cNvPr>
          <p:cNvSpPr txBox="1">
            <a:spLocks noChangeArrowheads="1"/>
          </p:cNvSpPr>
          <p:nvPr/>
        </p:nvSpPr>
        <p:spPr bwMode="auto">
          <a:xfrm>
            <a:off x="8244405" y="5491535"/>
            <a:ext cx="2283161" cy="7060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solidFill>
                  <a:schemeClr val="accent2"/>
                </a:solidFill>
                <a:latin typeface="微软雅黑 Light" panose="020B0502040204020203" pitchFamily="34" charset="-122"/>
                <a:ea typeface="微软雅黑 Light" panose="020B0502040204020203" pitchFamily="34" charset="-122"/>
              </a:rPr>
              <a:t>请输入正文内容正文请输入正文内容</a:t>
            </a:r>
          </a:p>
        </p:txBody>
      </p:sp>
      <p:sp>
        <p:nvSpPr>
          <p:cNvPr id="70" name="Text Box 83">
            <a:extLst>
              <a:ext uri="{FF2B5EF4-FFF2-40B4-BE49-F238E27FC236}">
                <a16:creationId xmlns:a16="http://schemas.microsoft.com/office/drawing/2014/main" id="{E06A30D9-4CA4-4038-8FB5-730BF6EFEA35}"/>
              </a:ext>
            </a:extLst>
          </p:cNvPr>
          <p:cNvSpPr txBox="1">
            <a:spLocks noChangeArrowheads="1"/>
          </p:cNvSpPr>
          <p:nvPr/>
        </p:nvSpPr>
        <p:spPr bwMode="auto">
          <a:xfrm>
            <a:off x="8244404" y="4995004"/>
            <a:ext cx="2283166"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accent2"/>
                </a:solidFill>
                <a:latin typeface="微软雅黑" panose="020B0503020204020204" pitchFamily="34" charset="-122"/>
              </a:rPr>
              <a:t>小标题</a:t>
            </a:r>
            <a:endParaRPr lang="zh-CN" altLang="en-US" sz="2000" b="1" dirty="0">
              <a:solidFill>
                <a:schemeClr val="accent2"/>
              </a:solidFill>
              <a:latin typeface="微软雅黑" panose="020B0503020204020204" pitchFamily="34" charset="-122"/>
            </a:endParaRPr>
          </a:p>
        </p:txBody>
      </p:sp>
      <p:sp>
        <p:nvSpPr>
          <p:cNvPr id="57" name="椭圆 56">
            <a:extLst>
              <a:ext uri="{FF2B5EF4-FFF2-40B4-BE49-F238E27FC236}">
                <a16:creationId xmlns:a16="http://schemas.microsoft.com/office/drawing/2014/main" id="{0BDD029D-91DF-448F-B547-972282EA54F2}"/>
              </a:ext>
            </a:extLst>
          </p:cNvPr>
          <p:cNvSpPr/>
          <p:nvPr/>
        </p:nvSpPr>
        <p:spPr>
          <a:xfrm>
            <a:off x="7486246" y="2238812"/>
            <a:ext cx="230843" cy="2308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cxnSp>
        <p:nvCxnSpPr>
          <p:cNvPr id="63" name="直接连接符 62">
            <a:extLst>
              <a:ext uri="{FF2B5EF4-FFF2-40B4-BE49-F238E27FC236}">
                <a16:creationId xmlns:a16="http://schemas.microsoft.com/office/drawing/2014/main" id="{E9737F89-8AC9-48CF-8729-29FC600AAC89}"/>
              </a:ext>
            </a:extLst>
          </p:cNvPr>
          <p:cNvCxnSpPr>
            <a:cxnSpLocks/>
          </p:cNvCxnSpPr>
          <p:nvPr/>
        </p:nvCxnSpPr>
        <p:spPr>
          <a:xfrm>
            <a:off x="4675768" y="2354234"/>
            <a:ext cx="2810478"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 Box 81">
            <a:extLst>
              <a:ext uri="{FF2B5EF4-FFF2-40B4-BE49-F238E27FC236}">
                <a16:creationId xmlns:a16="http://schemas.microsoft.com/office/drawing/2014/main" id="{B1C2B065-99DD-4472-9C54-535467990BCB}"/>
              </a:ext>
            </a:extLst>
          </p:cNvPr>
          <p:cNvSpPr txBox="1">
            <a:spLocks noChangeArrowheads="1"/>
          </p:cNvSpPr>
          <p:nvPr/>
        </p:nvSpPr>
        <p:spPr bwMode="auto">
          <a:xfrm>
            <a:off x="4675769" y="2404304"/>
            <a:ext cx="2283161" cy="7060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30000"/>
              </a:lnSpc>
              <a:spcBef>
                <a:spcPct val="50000"/>
              </a:spcBef>
              <a:spcAft>
                <a:spcPct val="0"/>
              </a:spcAft>
              <a:buNone/>
              <a:defRPr/>
            </a:pPr>
            <a:r>
              <a:rPr lang="zh-CN" altLang="en-US" sz="1600" dirty="0">
                <a:solidFill>
                  <a:schemeClr val="accent1"/>
                </a:solidFill>
                <a:latin typeface="微软雅黑 Light" panose="020B0502040204020203" pitchFamily="34" charset="-122"/>
                <a:ea typeface="微软雅黑 Light" panose="020B0502040204020203" pitchFamily="34" charset="-122"/>
              </a:rPr>
              <a:t>请输入正文内容正文请输入正文内容</a:t>
            </a:r>
          </a:p>
        </p:txBody>
      </p:sp>
      <p:sp>
        <p:nvSpPr>
          <p:cNvPr id="72" name="Text Box 83">
            <a:extLst>
              <a:ext uri="{FF2B5EF4-FFF2-40B4-BE49-F238E27FC236}">
                <a16:creationId xmlns:a16="http://schemas.microsoft.com/office/drawing/2014/main" id="{ABD57B79-C541-4B61-9C67-5419FF2223AE}"/>
              </a:ext>
            </a:extLst>
          </p:cNvPr>
          <p:cNvSpPr txBox="1">
            <a:spLocks noChangeArrowheads="1"/>
          </p:cNvSpPr>
          <p:nvPr/>
        </p:nvSpPr>
        <p:spPr bwMode="auto">
          <a:xfrm>
            <a:off x="4675768" y="1907773"/>
            <a:ext cx="2283166" cy="44165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00000"/>
              </a:lnSpc>
              <a:spcBef>
                <a:spcPct val="50000"/>
              </a:spcBef>
              <a:spcAft>
                <a:spcPct val="0"/>
              </a:spcAft>
              <a:buNone/>
              <a:defRPr/>
            </a:pPr>
            <a:r>
              <a:rPr lang="zh-CN" altLang="en-US" sz="2400" b="1" dirty="0">
                <a:solidFill>
                  <a:schemeClr val="accent1"/>
                </a:solidFill>
                <a:latin typeface="微软雅黑" panose="020B0503020204020204" pitchFamily="34" charset="-122"/>
              </a:rPr>
              <a:t>小标题</a:t>
            </a:r>
            <a:endParaRPr lang="zh-CN" altLang="en-US" sz="2000" b="1" dirty="0">
              <a:solidFill>
                <a:schemeClr val="accent1"/>
              </a:solidFill>
              <a:latin typeface="微软雅黑" panose="020B0503020204020204" pitchFamily="34" charset="-122"/>
            </a:endParaRPr>
          </a:p>
        </p:txBody>
      </p:sp>
      <p:sp>
        <p:nvSpPr>
          <p:cNvPr id="55" name="椭圆 54">
            <a:extLst>
              <a:ext uri="{FF2B5EF4-FFF2-40B4-BE49-F238E27FC236}">
                <a16:creationId xmlns:a16="http://schemas.microsoft.com/office/drawing/2014/main" id="{1A4CFA90-6EF3-4835-8E54-30FF662B821D}"/>
              </a:ext>
            </a:extLst>
          </p:cNvPr>
          <p:cNvSpPr/>
          <p:nvPr/>
        </p:nvSpPr>
        <p:spPr>
          <a:xfrm>
            <a:off x="7486246" y="4368695"/>
            <a:ext cx="230843" cy="2308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cxnSp>
        <p:nvCxnSpPr>
          <p:cNvPr id="64" name="直接连接符 63">
            <a:extLst>
              <a:ext uri="{FF2B5EF4-FFF2-40B4-BE49-F238E27FC236}">
                <a16:creationId xmlns:a16="http://schemas.microsoft.com/office/drawing/2014/main" id="{A251EDA3-28AF-434D-87BC-18BD32BCDFDE}"/>
              </a:ext>
            </a:extLst>
          </p:cNvPr>
          <p:cNvCxnSpPr>
            <a:cxnSpLocks/>
          </p:cNvCxnSpPr>
          <p:nvPr/>
        </p:nvCxnSpPr>
        <p:spPr>
          <a:xfrm>
            <a:off x="4675768" y="4484117"/>
            <a:ext cx="2810478"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 Box 81">
            <a:extLst>
              <a:ext uri="{FF2B5EF4-FFF2-40B4-BE49-F238E27FC236}">
                <a16:creationId xmlns:a16="http://schemas.microsoft.com/office/drawing/2014/main" id="{FD567E41-8067-405E-90FE-3E737EC298BA}"/>
              </a:ext>
            </a:extLst>
          </p:cNvPr>
          <p:cNvSpPr txBox="1">
            <a:spLocks noChangeArrowheads="1"/>
          </p:cNvSpPr>
          <p:nvPr/>
        </p:nvSpPr>
        <p:spPr bwMode="auto">
          <a:xfrm>
            <a:off x="4675769" y="4462457"/>
            <a:ext cx="2283161" cy="7060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30000"/>
              </a:lnSpc>
              <a:spcBef>
                <a:spcPct val="50000"/>
              </a:spcBef>
              <a:spcAft>
                <a:spcPct val="0"/>
              </a:spcAft>
              <a:buNone/>
              <a:defRPr/>
            </a:pPr>
            <a:r>
              <a:rPr lang="zh-CN" altLang="en-US" sz="1600" dirty="0">
                <a:solidFill>
                  <a:schemeClr val="accent1"/>
                </a:solidFill>
                <a:latin typeface="微软雅黑 Light" panose="020B0502040204020203" pitchFamily="34" charset="-122"/>
                <a:ea typeface="微软雅黑 Light" panose="020B0502040204020203" pitchFamily="34" charset="-122"/>
              </a:rPr>
              <a:t>请输入正文内容正文请输入正文内容</a:t>
            </a:r>
          </a:p>
        </p:txBody>
      </p:sp>
      <p:sp>
        <p:nvSpPr>
          <p:cNvPr id="74" name="Text Box 83">
            <a:extLst>
              <a:ext uri="{FF2B5EF4-FFF2-40B4-BE49-F238E27FC236}">
                <a16:creationId xmlns:a16="http://schemas.microsoft.com/office/drawing/2014/main" id="{63ECDAB1-F270-47C0-89EA-BFC9CE63DCFC}"/>
              </a:ext>
            </a:extLst>
          </p:cNvPr>
          <p:cNvSpPr txBox="1">
            <a:spLocks noChangeArrowheads="1"/>
          </p:cNvSpPr>
          <p:nvPr/>
        </p:nvSpPr>
        <p:spPr bwMode="auto">
          <a:xfrm>
            <a:off x="4675768" y="3965926"/>
            <a:ext cx="2283166" cy="44165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r" fontAlgn="base">
              <a:lnSpc>
                <a:spcPct val="100000"/>
              </a:lnSpc>
              <a:spcBef>
                <a:spcPct val="50000"/>
              </a:spcBef>
              <a:spcAft>
                <a:spcPct val="0"/>
              </a:spcAft>
              <a:buNone/>
              <a:defRPr/>
            </a:pPr>
            <a:r>
              <a:rPr lang="zh-CN" altLang="en-US" sz="2400" b="1" dirty="0">
                <a:solidFill>
                  <a:schemeClr val="accent1"/>
                </a:solidFill>
                <a:latin typeface="微软雅黑" panose="020B0503020204020204" pitchFamily="34" charset="-122"/>
              </a:rPr>
              <a:t>小标题</a:t>
            </a:r>
            <a:endParaRPr lang="zh-CN" altLang="en-US" sz="2000" b="1" dirty="0">
              <a:solidFill>
                <a:schemeClr val="accent1"/>
              </a:solidFill>
              <a:latin typeface="微软雅黑" panose="020B0503020204020204" pitchFamily="34" charset="-122"/>
            </a:endParaRPr>
          </a:p>
        </p:txBody>
      </p:sp>
      <p:sp>
        <p:nvSpPr>
          <p:cNvPr id="2" name="标题 1">
            <a:extLst>
              <a:ext uri="{FF2B5EF4-FFF2-40B4-BE49-F238E27FC236}">
                <a16:creationId xmlns:a16="http://schemas.microsoft.com/office/drawing/2014/main" id="{B0223C64-5A0C-4122-ABB1-F9A6B326D7D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28" name="startup_345534">
            <a:extLst>
              <a:ext uri="{FF2B5EF4-FFF2-40B4-BE49-F238E27FC236}">
                <a16:creationId xmlns:a16="http://schemas.microsoft.com/office/drawing/2014/main" id="{10D33F86-7B15-4C8A-AAEB-C82DC70E6896}"/>
              </a:ext>
            </a:extLst>
          </p:cNvPr>
          <p:cNvSpPr>
            <a:spLocks noChangeAspect="1"/>
          </p:cNvSpPr>
          <p:nvPr/>
        </p:nvSpPr>
        <p:spPr bwMode="auto">
          <a:xfrm>
            <a:off x="1204933" y="1841471"/>
            <a:ext cx="2138118" cy="4048179"/>
          </a:xfrm>
          <a:custGeom>
            <a:avLst/>
            <a:gdLst>
              <a:gd name="connsiteX0" fmla="*/ 142374 w 320898"/>
              <a:gd name="connsiteY0" fmla="*/ 483533 h 607568"/>
              <a:gd name="connsiteX1" fmla="*/ 157044 w 320898"/>
              <a:gd name="connsiteY1" fmla="*/ 562978 h 607568"/>
              <a:gd name="connsiteX2" fmla="*/ 169857 w 320898"/>
              <a:gd name="connsiteY2" fmla="*/ 483718 h 607568"/>
              <a:gd name="connsiteX3" fmla="*/ 172735 w 320898"/>
              <a:gd name="connsiteY3" fmla="*/ 483533 h 607568"/>
              <a:gd name="connsiteX4" fmla="*/ 48865 w 320898"/>
              <a:gd name="connsiteY4" fmla="*/ 365388 h 607568"/>
              <a:gd name="connsiteX5" fmla="*/ 78307 w 320898"/>
              <a:gd name="connsiteY5" fmla="*/ 457166 h 607568"/>
              <a:gd name="connsiteX6" fmla="*/ 78771 w 320898"/>
              <a:gd name="connsiteY6" fmla="*/ 458371 h 607568"/>
              <a:gd name="connsiteX7" fmla="*/ 11808 w 320898"/>
              <a:gd name="connsiteY7" fmla="*/ 537356 h 607568"/>
              <a:gd name="connsiteX8" fmla="*/ 12 w 320898"/>
              <a:gd name="connsiteY8" fmla="*/ 480342 h 607568"/>
              <a:gd name="connsiteX9" fmla="*/ 48865 w 320898"/>
              <a:gd name="connsiteY9" fmla="*/ 365388 h 607568"/>
              <a:gd name="connsiteX10" fmla="*/ 268701 w 320898"/>
              <a:gd name="connsiteY10" fmla="*/ 362353 h 607568"/>
              <a:gd name="connsiteX11" fmla="*/ 270001 w 320898"/>
              <a:gd name="connsiteY11" fmla="*/ 363465 h 607568"/>
              <a:gd name="connsiteX12" fmla="*/ 274551 w 320898"/>
              <a:gd name="connsiteY12" fmla="*/ 367729 h 607568"/>
              <a:gd name="connsiteX13" fmla="*/ 280122 w 320898"/>
              <a:gd name="connsiteY13" fmla="*/ 373568 h 607568"/>
              <a:gd name="connsiteX14" fmla="*/ 284022 w 320898"/>
              <a:gd name="connsiteY14" fmla="*/ 378109 h 607568"/>
              <a:gd name="connsiteX15" fmla="*/ 289593 w 320898"/>
              <a:gd name="connsiteY15" fmla="*/ 385153 h 607568"/>
              <a:gd name="connsiteX16" fmla="*/ 292657 w 320898"/>
              <a:gd name="connsiteY16" fmla="*/ 389324 h 607568"/>
              <a:gd name="connsiteX17" fmla="*/ 300271 w 320898"/>
              <a:gd name="connsiteY17" fmla="*/ 400817 h 607568"/>
              <a:gd name="connsiteX18" fmla="*/ 301757 w 320898"/>
              <a:gd name="connsiteY18" fmla="*/ 403875 h 607568"/>
              <a:gd name="connsiteX19" fmla="*/ 306585 w 320898"/>
              <a:gd name="connsiteY19" fmla="*/ 413607 h 607568"/>
              <a:gd name="connsiteX20" fmla="*/ 308721 w 320898"/>
              <a:gd name="connsiteY20" fmla="*/ 418519 h 607568"/>
              <a:gd name="connsiteX21" fmla="*/ 311971 w 320898"/>
              <a:gd name="connsiteY21" fmla="*/ 426861 h 607568"/>
              <a:gd name="connsiteX22" fmla="*/ 313735 w 320898"/>
              <a:gd name="connsiteY22" fmla="*/ 432422 h 607568"/>
              <a:gd name="connsiteX23" fmla="*/ 316242 w 320898"/>
              <a:gd name="connsiteY23" fmla="*/ 441134 h 607568"/>
              <a:gd name="connsiteX24" fmla="*/ 317542 w 320898"/>
              <a:gd name="connsiteY24" fmla="*/ 446510 h 607568"/>
              <a:gd name="connsiteX25" fmla="*/ 319213 w 320898"/>
              <a:gd name="connsiteY25" fmla="*/ 456242 h 607568"/>
              <a:gd name="connsiteX26" fmla="*/ 319770 w 320898"/>
              <a:gd name="connsiteY26" fmla="*/ 461061 h 607568"/>
              <a:gd name="connsiteX27" fmla="*/ 320884 w 320898"/>
              <a:gd name="connsiteY27" fmla="*/ 475983 h 607568"/>
              <a:gd name="connsiteX28" fmla="*/ 310671 w 320898"/>
              <a:gd name="connsiteY28" fmla="*/ 533262 h 607568"/>
              <a:gd name="connsiteX29" fmla="*/ 303242 w 320898"/>
              <a:gd name="connsiteY29" fmla="*/ 518340 h 607568"/>
              <a:gd name="connsiteX30" fmla="*/ 301571 w 320898"/>
              <a:gd name="connsiteY30" fmla="*/ 515281 h 607568"/>
              <a:gd name="connsiteX31" fmla="*/ 292657 w 320898"/>
              <a:gd name="connsiteY31" fmla="*/ 501379 h 607568"/>
              <a:gd name="connsiteX32" fmla="*/ 291729 w 320898"/>
              <a:gd name="connsiteY32" fmla="*/ 500081 h 607568"/>
              <a:gd name="connsiteX33" fmla="*/ 281329 w 320898"/>
              <a:gd name="connsiteY33" fmla="*/ 487569 h 607568"/>
              <a:gd name="connsiteX34" fmla="*/ 280215 w 320898"/>
              <a:gd name="connsiteY34" fmla="*/ 486364 h 607568"/>
              <a:gd name="connsiteX35" fmla="*/ 267680 w 320898"/>
              <a:gd name="connsiteY35" fmla="*/ 474315 h 607568"/>
              <a:gd name="connsiteX36" fmla="*/ 266565 w 320898"/>
              <a:gd name="connsiteY36" fmla="*/ 473481 h 607568"/>
              <a:gd name="connsiteX37" fmla="*/ 241495 w 320898"/>
              <a:gd name="connsiteY37" fmla="*/ 456334 h 607568"/>
              <a:gd name="connsiteX38" fmla="*/ 241959 w 320898"/>
              <a:gd name="connsiteY38" fmla="*/ 455315 h 607568"/>
              <a:gd name="connsiteX39" fmla="*/ 268701 w 320898"/>
              <a:gd name="connsiteY39" fmla="*/ 362353 h 607568"/>
              <a:gd name="connsiteX40" fmla="*/ 156209 w 320898"/>
              <a:gd name="connsiteY40" fmla="*/ 134974 h 607568"/>
              <a:gd name="connsiteX41" fmla="*/ 125383 w 320898"/>
              <a:gd name="connsiteY41" fmla="*/ 147952 h 607568"/>
              <a:gd name="connsiteX42" fmla="*/ 112849 w 320898"/>
              <a:gd name="connsiteY42" fmla="*/ 178636 h 607568"/>
              <a:gd name="connsiteX43" fmla="*/ 156766 w 320898"/>
              <a:gd name="connsiteY43" fmla="*/ 221094 h 607568"/>
              <a:gd name="connsiteX44" fmla="*/ 157323 w 320898"/>
              <a:gd name="connsiteY44" fmla="*/ 221094 h 607568"/>
              <a:gd name="connsiteX45" fmla="*/ 200775 w 320898"/>
              <a:gd name="connsiteY45" fmla="*/ 177431 h 607568"/>
              <a:gd name="connsiteX46" fmla="*/ 156858 w 320898"/>
              <a:gd name="connsiteY46" fmla="*/ 134974 h 607568"/>
              <a:gd name="connsiteX47" fmla="*/ 153702 w 320898"/>
              <a:gd name="connsiteY47" fmla="*/ 0 h 607568"/>
              <a:gd name="connsiteX48" fmla="*/ 164936 w 320898"/>
              <a:gd name="connsiteY48" fmla="*/ 10105 h 607568"/>
              <a:gd name="connsiteX49" fmla="*/ 167072 w 320898"/>
              <a:gd name="connsiteY49" fmla="*/ 12329 h 607568"/>
              <a:gd name="connsiteX50" fmla="*/ 175614 w 320898"/>
              <a:gd name="connsiteY50" fmla="*/ 21414 h 607568"/>
              <a:gd name="connsiteX51" fmla="*/ 177285 w 320898"/>
              <a:gd name="connsiteY51" fmla="*/ 23454 h 607568"/>
              <a:gd name="connsiteX52" fmla="*/ 185920 w 320898"/>
              <a:gd name="connsiteY52" fmla="*/ 34114 h 607568"/>
              <a:gd name="connsiteX53" fmla="*/ 186941 w 320898"/>
              <a:gd name="connsiteY53" fmla="*/ 35412 h 607568"/>
              <a:gd name="connsiteX54" fmla="*/ 195854 w 320898"/>
              <a:gd name="connsiteY54" fmla="*/ 47927 h 607568"/>
              <a:gd name="connsiteX55" fmla="*/ 196133 w 320898"/>
              <a:gd name="connsiteY55" fmla="*/ 48390 h 607568"/>
              <a:gd name="connsiteX56" fmla="*/ 228537 w 320898"/>
              <a:gd name="connsiteY56" fmla="*/ 113004 h 607568"/>
              <a:gd name="connsiteX57" fmla="*/ 233829 w 320898"/>
              <a:gd name="connsiteY57" fmla="*/ 127836 h 607568"/>
              <a:gd name="connsiteX58" fmla="*/ 256669 w 320898"/>
              <a:gd name="connsiteY58" fmla="*/ 268372 h 607568"/>
              <a:gd name="connsiteX59" fmla="*/ 251377 w 320898"/>
              <a:gd name="connsiteY59" fmla="*/ 348652 h 607568"/>
              <a:gd name="connsiteX60" fmla="*/ 223894 w 320898"/>
              <a:gd name="connsiteY60" fmla="*/ 447750 h 607568"/>
              <a:gd name="connsiteX61" fmla="*/ 216838 w 320898"/>
              <a:gd name="connsiteY61" fmla="*/ 463602 h 607568"/>
              <a:gd name="connsiteX62" fmla="*/ 204582 w 320898"/>
              <a:gd name="connsiteY62" fmla="*/ 460450 h 607568"/>
              <a:gd name="connsiteX63" fmla="*/ 204582 w 320898"/>
              <a:gd name="connsiteY63" fmla="*/ 483533 h 607568"/>
              <a:gd name="connsiteX64" fmla="*/ 186570 w 320898"/>
              <a:gd name="connsiteY64" fmla="*/ 483533 h 607568"/>
              <a:gd name="connsiteX65" fmla="*/ 157694 w 320898"/>
              <a:gd name="connsiteY65" fmla="*/ 607197 h 607568"/>
              <a:gd name="connsiteX66" fmla="*/ 157694 w 320898"/>
              <a:gd name="connsiteY66" fmla="*/ 607568 h 607568"/>
              <a:gd name="connsiteX67" fmla="*/ 157601 w 320898"/>
              <a:gd name="connsiteY67" fmla="*/ 607475 h 607568"/>
              <a:gd name="connsiteX68" fmla="*/ 157508 w 320898"/>
              <a:gd name="connsiteY68" fmla="*/ 607568 h 607568"/>
              <a:gd name="connsiteX69" fmla="*/ 157508 w 320898"/>
              <a:gd name="connsiteY69" fmla="*/ 607197 h 607568"/>
              <a:gd name="connsiteX70" fmla="*/ 126497 w 320898"/>
              <a:gd name="connsiteY70" fmla="*/ 483533 h 607568"/>
              <a:gd name="connsiteX71" fmla="*/ 111642 w 320898"/>
              <a:gd name="connsiteY71" fmla="*/ 483533 h 607568"/>
              <a:gd name="connsiteX72" fmla="*/ 111642 w 320898"/>
              <a:gd name="connsiteY72" fmla="*/ 462768 h 607568"/>
              <a:gd name="connsiteX73" fmla="*/ 103657 w 320898"/>
              <a:gd name="connsiteY73" fmla="*/ 465085 h 607568"/>
              <a:gd name="connsiteX74" fmla="*/ 96136 w 320898"/>
              <a:gd name="connsiteY74" fmla="*/ 449141 h 607568"/>
              <a:gd name="connsiteX75" fmla="*/ 65961 w 320898"/>
              <a:gd name="connsiteY75" fmla="*/ 351155 h 607568"/>
              <a:gd name="connsiteX76" fmla="*/ 58533 w 320898"/>
              <a:gd name="connsiteY76" fmla="*/ 271060 h 607568"/>
              <a:gd name="connsiteX77" fmla="*/ 77845 w 320898"/>
              <a:gd name="connsiteY77" fmla="*/ 128670 h 607568"/>
              <a:gd name="connsiteX78" fmla="*/ 82209 w 320898"/>
              <a:gd name="connsiteY78" fmla="*/ 115136 h 607568"/>
              <a:gd name="connsiteX79" fmla="*/ 82302 w 320898"/>
              <a:gd name="connsiteY79" fmla="*/ 114950 h 607568"/>
              <a:gd name="connsiteX80" fmla="*/ 82302 w 320898"/>
              <a:gd name="connsiteY80" fmla="*/ 114858 h 607568"/>
              <a:gd name="connsiteX81" fmla="*/ 112477 w 320898"/>
              <a:gd name="connsiteY81" fmla="*/ 50059 h 607568"/>
              <a:gd name="connsiteX82" fmla="*/ 152216 w 320898"/>
              <a:gd name="connsiteY82" fmla="*/ 1576 h 607568"/>
              <a:gd name="connsiteX83" fmla="*/ 152216 w 320898"/>
              <a:gd name="connsiteY83" fmla="*/ 1483 h 607568"/>
              <a:gd name="connsiteX84" fmla="*/ 153702 w 320898"/>
              <a:gd name="connsiteY84"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0898" h="607568">
                <a:moveTo>
                  <a:pt x="142374" y="483533"/>
                </a:moveTo>
                <a:cubicBezTo>
                  <a:pt x="119534" y="509953"/>
                  <a:pt x="157044" y="562978"/>
                  <a:pt x="157044" y="562978"/>
                </a:cubicBezTo>
                <a:cubicBezTo>
                  <a:pt x="197340" y="516071"/>
                  <a:pt x="174407" y="488353"/>
                  <a:pt x="169857" y="483718"/>
                </a:cubicBezTo>
                <a:lnTo>
                  <a:pt x="172735" y="483533"/>
                </a:lnTo>
                <a:close/>
                <a:moveTo>
                  <a:pt x="48865" y="365388"/>
                </a:moveTo>
                <a:cubicBezTo>
                  <a:pt x="55552" y="398020"/>
                  <a:pt x="65304" y="428891"/>
                  <a:pt x="78307" y="457166"/>
                </a:cubicBezTo>
                <a:cubicBezTo>
                  <a:pt x="78400" y="457537"/>
                  <a:pt x="78585" y="458000"/>
                  <a:pt x="78771" y="458371"/>
                </a:cubicBezTo>
                <a:cubicBezTo>
                  <a:pt x="48308" y="476541"/>
                  <a:pt x="24439" y="504168"/>
                  <a:pt x="11808" y="537356"/>
                </a:cubicBezTo>
                <a:cubicBezTo>
                  <a:pt x="4563" y="519649"/>
                  <a:pt x="384" y="500367"/>
                  <a:pt x="12" y="480342"/>
                </a:cubicBezTo>
                <a:cubicBezTo>
                  <a:pt x="-545" y="435102"/>
                  <a:pt x="18402" y="394497"/>
                  <a:pt x="48865" y="365388"/>
                </a:cubicBezTo>
                <a:close/>
                <a:moveTo>
                  <a:pt x="268701" y="362353"/>
                </a:moveTo>
                <a:cubicBezTo>
                  <a:pt x="269165" y="362724"/>
                  <a:pt x="269630" y="363002"/>
                  <a:pt x="270001" y="363465"/>
                </a:cubicBezTo>
                <a:cubicBezTo>
                  <a:pt x="271579" y="364855"/>
                  <a:pt x="273065" y="366338"/>
                  <a:pt x="274551" y="367729"/>
                </a:cubicBezTo>
                <a:cubicBezTo>
                  <a:pt x="276408" y="369582"/>
                  <a:pt x="278358" y="371621"/>
                  <a:pt x="280122" y="373568"/>
                </a:cubicBezTo>
                <a:cubicBezTo>
                  <a:pt x="281515" y="375143"/>
                  <a:pt x="282815" y="376534"/>
                  <a:pt x="284022" y="378109"/>
                </a:cubicBezTo>
                <a:cubicBezTo>
                  <a:pt x="286065" y="380426"/>
                  <a:pt x="287829" y="382836"/>
                  <a:pt x="289593" y="385153"/>
                </a:cubicBezTo>
                <a:cubicBezTo>
                  <a:pt x="290707" y="386543"/>
                  <a:pt x="291821" y="387841"/>
                  <a:pt x="292657" y="389324"/>
                </a:cubicBezTo>
                <a:cubicBezTo>
                  <a:pt x="295350" y="393031"/>
                  <a:pt x="297857" y="396924"/>
                  <a:pt x="300271" y="400817"/>
                </a:cubicBezTo>
                <a:cubicBezTo>
                  <a:pt x="300735" y="401929"/>
                  <a:pt x="301200" y="402856"/>
                  <a:pt x="301757" y="403875"/>
                </a:cubicBezTo>
                <a:cubicBezTo>
                  <a:pt x="303521" y="407119"/>
                  <a:pt x="305192" y="410271"/>
                  <a:pt x="306585" y="413607"/>
                </a:cubicBezTo>
                <a:cubicBezTo>
                  <a:pt x="307421" y="415275"/>
                  <a:pt x="308071" y="416851"/>
                  <a:pt x="308721" y="418519"/>
                </a:cubicBezTo>
                <a:cubicBezTo>
                  <a:pt x="309928" y="421207"/>
                  <a:pt x="311042" y="424080"/>
                  <a:pt x="311971" y="426861"/>
                </a:cubicBezTo>
                <a:cubicBezTo>
                  <a:pt x="312621" y="428807"/>
                  <a:pt x="313271" y="430568"/>
                  <a:pt x="313735" y="432422"/>
                </a:cubicBezTo>
                <a:cubicBezTo>
                  <a:pt x="314756" y="435203"/>
                  <a:pt x="315406" y="438076"/>
                  <a:pt x="316242" y="441134"/>
                </a:cubicBezTo>
                <a:cubicBezTo>
                  <a:pt x="316706" y="442895"/>
                  <a:pt x="317077" y="444749"/>
                  <a:pt x="317542" y="446510"/>
                </a:cubicBezTo>
                <a:cubicBezTo>
                  <a:pt x="318099" y="449754"/>
                  <a:pt x="318656" y="453090"/>
                  <a:pt x="319213" y="456242"/>
                </a:cubicBezTo>
                <a:cubicBezTo>
                  <a:pt x="319399" y="457910"/>
                  <a:pt x="319677" y="459393"/>
                  <a:pt x="319770" y="461061"/>
                </a:cubicBezTo>
                <a:cubicBezTo>
                  <a:pt x="320327" y="465881"/>
                  <a:pt x="320884" y="470886"/>
                  <a:pt x="320884" y="475983"/>
                </a:cubicBezTo>
                <a:cubicBezTo>
                  <a:pt x="321163" y="496188"/>
                  <a:pt x="317542" y="515559"/>
                  <a:pt x="310671" y="533262"/>
                </a:cubicBezTo>
                <a:cubicBezTo>
                  <a:pt x="308442" y="528072"/>
                  <a:pt x="305935" y="523067"/>
                  <a:pt x="303242" y="518340"/>
                </a:cubicBezTo>
                <a:cubicBezTo>
                  <a:pt x="302778" y="517320"/>
                  <a:pt x="302221" y="516116"/>
                  <a:pt x="301571" y="515281"/>
                </a:cubicBezTo>
                <a:cubicBezTo>
                  <a:pt x="298878" y="510462"/>
                  <a:pt x="295907" y="505735"/>
                  <a:pt x="292657" y="501379"/>
                </a:cubicBezTo>
                <a:cubicBezTo>
                  <a:pt x="292379" y="501008"/>
                  <a:pt x="292007" y="500452"/>
                  <a:pt x="291729" y="500081"/>
                </a:cubicBezTo>
                <a:cubicBezTo>
                  <a:pt x="288479" y="495818"/>
                  <a:pt x="285043" y="491554"/>
                  <a:pt x="281329" y="487569"/>
                </a:cubicBezTo>
                <a:cubicBezTo>
                  <a:pt x="280958" y="487198"/>
                  <a:pt x="280586" y="486642"/>
                  <a:pt x="280215" y="486364"/>
                </a:cubicBezTo>
                <a:cubicBezTo>
                  <a:pt x="276315" y="482101"/>
                  <a:pt x="272044" y="478022"/>
                  <a:pt x="267680" y="474315"/>
                </a:cubicBezTo>
                <a:cubicBezTo>
                  <a:pt x="267308" y="474037"/>
                  <a:pt x="267030" y="473666"/>
                  <a:pt x="266565" y="473481"/>
                </a:cubicBezTo>
                <a:cubicBezTo>
                  <a:pt x="258766" y="466993"/>
                  <a:pt x="250409" y="461339"/>
                  <a:pt x="241495" y="456334"/>
                </a:cubicBezTo>
                <a:lnTo>
                  <a:pt x="241959" y="455315"/>
                </a:lnTo>
                <a:cubicBezTo>
                  <a:pt x="254216" y="426583"/>
                  <a:pt x="263037" y="395256"/>
                  <a:pt x="268701" y="362353"/>
                </a:cubicBezTo>
                <a:close/>
                <a:moveTo>
                  <a:pt x="156209" y="134974"/>
                </a:moveTo>
                <a:cubicBezTo>
                  <a:pt x="144510" y="135159"/>
                  <a:pt x="133554" y="139702"/>
                  <a:pt x="125383" y="147952"/>
                </a:cubicBezTo>
                <a:cubicBezTo>
                  <a:pt x="117120" y="156203"/>
                  <a:pt x="112756" y="167049"/>
                  <a:pt x="112849" y="178636"/>
                </a:cubicBezTo>
                <a:cubicBezTo>
                  <a:pt x="113220" y="202090"/>
                  <a:pt x="132811" y="221094"/>
                  <a:pt x="156766" y="221094"/>
                </a:cubicBezTo>
                <a:lnTo>
                  <a:pt x="157323" y="221094"/>
                </a:lnTo>
                <a:cubicBezTo>
                  <a:pt x="181649" y="220630"/>
                  <a:pt x="201147" y="201163"/>
                  <a:pt x="200775" y="177431"/>
                </a:cubicBezTo>
                <a:cubicBezTo>
                  <a:pt x="200497" y="154071"/>
                  <a:pt x="180627" y="134974"/>
                  <a:pt x="156858" y="134974"/>
                </a:cubicBezTo>
                <a:close/>
                <a:moveTo>
                  <a:pt x="153702" y="0"/>
                </a:moveTo>
                <a:cubicBezTo>
                  <a:pt x="157694" y="3152"/>
                  <a:pt x="161315" y="6582"/>
                  <a:pt x="164936" y="10105"/>
                </a:cubicBezTo>
                <a:cubicBezTo>
                  <a:pt x="165679" y="10753"/>
                  <a:pt x="166422" y="11588"/>
                  <a:pt x="167072" y="12329"/>
                </a:cubicBezTo>
                <a:cubicBezTo>
                  <a:pt x="169950" y="15203"/>
                  <a:pt x="172828" y="18262"/>
                  <a:pt x="175614" y="21414"/>
                </a:cubicBezTo>
                <a:lnTo>
                  <a:pt x="177285" y="23454"/>
                </a:lnTo>
                <a:cubicBezTo>
                  <a:pt x="180349" y="26884"/>
                  <a:pt x="183134" y="30314"/>
                  <a:pt x="185920" y="34114"/>
                </a:cubicBezTo>
                <a:cubicBezTo>
                  <a:pt x="186291" y="34485"/>
                  <a:pt x="186570" y="34949"/>
                  <a:pt x="186941" y="35412"/>
                </a:cubicBezTo>
                <a:cubicBezTo>
                  <a:pt x="189912" y="39398"/>
                  <a:pt x="192883" y="43570"/>
                  <a:pt x="195854" y="47927"/>
                </a:cubicBezTo>
                <a:cubicBezTo>
                  <a:pt x="195947" y="48020"/>
                  <a:pt x="196040" y="48205"/>
                  <a:pt x="196133" y="48390"/>
                </a:cubicBezTo>
                <a:cubicBezTo>
                  <a:pt x="208574" y="67302"/>
                  <a:pt x="219530" y="89087"/>
                  <a:pt x="228537" y="113004"/>
                </a:cubicBezTo>
                <a:cubicBezTo>
                  <a:pt x="228537" y="113004"/>
                  <a:pt x="234293" y="127929"/>
                  <a:pt x="233829" y="127836"/>
                </a:cubicBezTo>
                <a:cubicBezTo>
                  <a:pt x="247663" y="169737"/>
                  <a:pt x="255927" y="217571"/>
                  <a:pt x="256669" y="268372"/>
                </a:cubicBezTo>
                <a:cubicBezTo>
                  <a:pt x="256948" y="296182"/>
                  <a:pt x="255091" y="323066"/>
                  <a:pt x="251377" y="348652"/>
                </a:cubicBezTo>
                <a:cubicBezTo>
                  <a:pt x="245899" y="384805"/>
                  <a:pt x="236336" y="418178"/>
                  <a:pt x="223894" y="447750"/>
                </a:cubicBezTo>
                <a:cubicBezTo>
                  <a:pt x="221573" y="453127"/>
                  <a:pt x="219345" y="458503"/>
                  <a:pt x="216838" y="463602"/>
                </a:cubicBezTo>
                <a:cubicBezTo>
                  <a:pt x="212938" y="462304"/>
                  <a:pt x="208667" y="461284"/>
                  <a:pt x="204582" y="460450"/>
                </a:cubicBezTo>
                <a:lnTo>
                  <a:pt x="204582" y="483533"/>
                </a:lnTo>
                <a:lnTo>
                  <a:pt x="186570" y="483533"/>
                </a:lnTo>
                <a:cubicBezTo>
                  <a:pt x="193997" y="491413"/>
                  <a:pt x="223059" y="529977"/>
                  <a:pt x="157694" y="607197"/>
                </a:cubicBezTo>
                <a:lnTo>
                  <a:pt x="157694" y="607568"/>
                </a:lnTo>
                <a:lnTo>
                  <a:pt x="157601" y="607475"/>
                </a:lnTo>
                <a:cubicBezTo>
                  <a:pt x="157508" y="607475"/>
                  <a:pt x="157508" y="607568"/>
                  <a:pt x="157508" y="607568"/>
                </a:cubicBezTo>
                <a:lnTo>
                  <a:pt x="157508" y="607197"/>
                </a:lnTo>
                <a:cubicBezTo>
                  <a:pt x="97065" y="536002"/>
                  <a:pt x="117213" y="495306"/>
                  <a:pt x="126497" y="483533"/>
                </a:cubicBezTo>
                <a:lnTo>
                  <a:pt x="111642" y="483533"/>
                </a:lnTo>
                <a:lnTo>
                  <a:pt x="111642" y="462768"/>
                </a:lnTo>
                <a:cubicBezTo>
                  <a:pt x="108949" y="463602"/>
                  <a:pt x="106349" y="464158"/>
                  <a:pt x="103657" y="465085"/>
                </a:cubicBezTo>
                <a:cubicBezTo>
                  <a:pt x="101057" y="460079"/>
                  <a:pt x="98550" y="454610"/>
                  <a:pt x="96136" y="449141"/>
                </a:cubicBezTo>
                <a:cubicBezTo>
                  <a:pt x="82859" y="420218"/>
                  <a:pt x="72460" y="387123"/>
                  <a:pt x="65961" y="351155"/>
                </a:cubicBezTo>
                <a:cubicBezTo>
                  <a:pt x="61504" y="325754"/>
                  <a:pt x="58811" y="298871"/>
                  <a:pt x="58533" y="271060"/>
                </a:cubicBezTo>
                <a:cubicBezTo>
                  <a:pt x="57883" y="219703"/>
                  <a:pt x="64939" y="171220"/>
                  <a:pt x="77845" y="128670"/>
                </a:cubicBezTo>
                <a:lnTo>
                  <a:pt x="82209" y="115136"/>
                </a:lnTo>
                <a:lnTo>
                  <a:pt x="82302" y="114950"/>
                </a:lnTo>
                <a:lnTo>
                  <a:pt x="82302" y="114858"/>
                </a:lnTo>
                <a:cubicBezTo>
                  <a:pt x="90658" y="90941"/>
                  <a:pt x="100779" y="69156"/>
                  <a:pt x="112477" y="50059"/>
                </a:cubicBezTo>
                <a:cubicBezTo>
                  <a:pt x="124176" y="31055"/>
                  <a:pt x="137639" y="14554"/>
                  <a:pt x="152216" y="1576"/>
                </a:cubicBezTo>
                <a:lnTo>
                  <a:pt x="152216" y="1483"/>
                </a:lnTo>
                <a:cubicBezTo>
                  <a:pt x="152773" y="1112"/>
                  <a:pt x="153237" y="464"/>
                  <a:pt x="153702" y="0"/>
                </a:cubicBezTo>
                <a:close/>
              </a:path>
            </a:pathLst>
          </a:custGeom>
          <a:solidFill>
            <a:schemeClr val="accent1"/>
          </a:solidFill>
          <a:ln>
            <a:noFill/>
          </a:ln>
        </p:spPr>
      </p:sp>
    </p:spTree>
    <p:extLst>
      <p:ext uri="{BB962C8B-B14F-4D97-AF65-F5344CB8AC3E}">
        <p14:creationId xmlns:p14="http://schemas.microsoft.com/office/powerpoint/2010/main" val="2337184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33026-B034-485C-BE64-DADFE2232DE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4" name="î$ḻîďê">
            <a:extLst>
              <a:ext uri="{FF2B5EF4-FFF2-40B4-BE49-F238E27FC236}">
                <a16:creationId xmlns:a16="http://schemas.microsoft.com/office/drawing/2014/main" id="{AEEB2773-3A37-4351-90C9-D71C30D6FB94}"/>
              </a:ext>
            </a:extLst>
          </p:cNvPr>
          <p:cNvSpPr/>
          <p:nvPr/>
        </p:nvSpPr>
        <p:spPr>
          <a:xfrm>
            <a:off x="0" y="2821103"/>
            <a:ext cx="12192000" cy="4036897"/>
          </a:xfrm>
          <a:custGeom>
            <a:avLst/>
            <a:gdLst>
              <a:gd name="connsiteX0" fmla="*/ 12192000 w 12192000"/>
              <a:gd name="connsiteY0" fmla="*/ 0 h 4036897"/>
              <a:gd name="connsiteX1" fmla="*/ 12192000 w 12192000"/>
              <a:gd name="connsiteY1" fmla="*/ 4036897 h 4036897"/>
              <a:gd name="connsiteX2" fmla="*/ 0 w 12192000"/>
              <a:gd name="connsiteY2" fmla="*/ 4036897 h 4036897"/>
              <a:gd name="connsiteX3" fmla="*/ 0 w 12192000"/>
              <a:gd name="connsiteY3" fmla="*/ 3706911 h 4036897"/>
              <a:gd name="connsiteX4" fmla="*/ 140854 w 12192000"/>
              <a:gd name="connsiteY4" fmla="*/ 3695532 h 4036897"/>
              <a:gd name="connsiteX5" fmla="*/ 1596574 w 12192000"/>
              <a:gd name="connsiteY5" fmla="*/ 3608653 h 4036897"/>
              <a:gd name="connsiteX6" fmla="*/ 4093032 w 12192000"/>
              <a:gd name="connsiteY6" fmla="*/ 3144196 h 4036897"/>
              <a:gd name="connsiteX7" fmla="*/ 5355777 w 12192000"/>
              <a:gd name="connsiteY7" fmla="*/ 2592653 h 4036897"/>
              <a:gd name="connsiteX8" fmla="*/ 7141032 w 12192000"/>
              <a:gd name="connsiteY8" fmla="*/ 2229796 h 4036897"/>
              <a:gd name="connsiteX9" fmla="*/ 7895774 w 12192000"/>
              <a:gd name="connsiteY9" fmla="*/ 1736310 h 4036897"/>
              <a:gd name="connsiteX10" fmla="*/ 8940803 w 12192000"/>
              <a:gd name="connsiteY10" fmla="*/ 1257339 h 4036897"/>
              <a:gd name="connsiteX11" fmla="*/ 10624460 w 12192000"/>
              <a:gd name="connsiteY11" fmla="*/ 967053 h 4036897"/>
              <a:gd name="connsiteX12" fmla="*/ 11567889 w 12192000"/>
              <a:gd name="connsiteY12" fmla="*/ 270368 h 4036897"/>
              <a:gd name="connsiteX13" fmla="*/ 12018801 w 12192000"/>
              <a:gd name="connsiteY13" fmla="*/ 64663 h 403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36897">
                <a:moveTo>
                  <a:pt x="12192000" y="0"/>
                </a:moveTo>
                <a:lnTo>
                  <a:pt x="12192000" y="4036897"/>
                </a:lnTo>
                <a:lnTo>
                  <a:pt x="0" y="4036897"/>
                </a:lnTo>
                <a:lnTo>
                  <a:pt x="0" y="3706911"/>
                </a:lnTo>
                <a:lnTo>
                  <a:pt x="140854" y="3695532"/>
                </a:lnTo>
                <a:cubicBezTo>
                  <a:pt x="571595" y="3669177"/>
                  <a:pt x="1101274" y="3678504"/>
                  <a:pt x="1596574" y="3608653"/>
                </a:cubicBezTo>
                <a:cubicBezTo>
                  <a:pt x="2351317" y="3502215"/>
                  <a:pt x="3466499" y="3313529"/>
                  <a:pt x="4093032" y="3144196"/>
                </a:cubicBezTo>
                <a:cubicBezTo>
                  <a:pt x="4719568" y="2974863"/>
                  <a:pt x="4847776" y="2745053"/>
                  <a:pt x="5355777" y="2592653"/>
                </a:cubicBezTo>
                <a:cubicBezTo>
                  <a:pt x="5863776" y="2440253"/>
                  <a:pt x="6717699" y="2372520"/>
                  <a:pt x="7141032" y="2229796"/>
                </a:cubicBezTo>
                <a:cubicBezTo>
                  <a:pt x="7564365" y="2087072"/>
                  <a:pt x="7595812" y="1898386"/>
                  <a:pt x="7895774" y="1736310"/>
                </a:cubicBezTo>
                <a:cubicBezTo>
                  <a:pt x="8195736" y="1574234"/>
                  <a:pt x="8486022" y="1385549"/>
                  <a:pt x="8940803" y="1257339"/>
                </a:cubicBezTo>
                <a:cubicBezTo>
                  <a:pt x="9395584" y="1129129"/>
                  <a:pt x="10186612" y="1131548"/>
                  <a:pt x="10624460" y="967053"/>
                </a:cubicBezTo>
                <a:cubicBezTo>
                  <a:pt x="11062308" y="802558"/>
                  <a:pt x="11250994" y="454215"/>
                  <a:pt x="11567889" y="270368"/>
                </a:cubicBezTo>
                <a:cubicBezTo>
                  <a:pt x="11706531" y="189935"/>
                  <a:pt x="11865545" y="123392"/>
                  <a:pt x="12018801" y="64663"/>
                </a:cubicBezTo>
                <a:close/>
              </a:path>
            </a:pathLst>
          </a:cu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a:latin typeface="+mn-ea"/>
            </a:endParaRPr>
          </a:p>
        </p:txBody>
      </p:sp>
      <p:cxnSp>
        <p:nvCxnSpPr>
          <p:cNvPr id="31" name="直接连接符 30">
            <a:extLst>
              <a:ext uri="{FF2B5EF4-FFF2-40B4-BE49-F238E27FC236}">
                <a16:creationId xmlns:a16="http://schemas.microsoft.com/office/drawing/2014/main" id="{D9F7D0F6-5FB6-4B32-B40B-886D314E43A2}"/>
              </a:ext>
            </a:extLst>
          </p:cNvPr>
          <p:cNvCxnSpPr>
            <a:cxnSpLocks/>
          </p:cNvCxnSpPr>
          <p:nvPr/>
        </p:nvCxnSpPr>
        <p:spPr>
          <a:xfrm>
            <a:off x="818205" y="5410223"/>
            <a:ext cx="0" cy="11160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iṡliḓé">
            <a:extLst>
              <a:ext uri="{FF2B5EF4-FFF2-40B4-BE49-F238E27FC236}">
                <a16:creationId xmlns:a16="http://schemas.microsoft.com/office/drawing/2014/main" id="{6F8B1E0D-D230-498C-A537-23BBD8D2536A}"/>
              </a:ext>
            </a:extLst>
          </p:cNvPr>
          <p:cNvSpPr/>
          <p:nvPr/>
        </p:nvSpPr>
        <p:spPr bwMode="auto">
          <a:xfrm>
            <a:off x="673100" y="6134111"/>
            <a:ext cx="253999" cy="392112"/>
          </a:xfrm>
          <a:custGeom>
            <a:avLst/>
            <a:gdLst>
              <a:gd name="T0" fmla="*/ 37 w 479"/>
              <a:gd name="T1" fmla="*/ 689 h 742"/>
              <a:gd name="T2" fmla="*/ 96 w 479"/>
              <a:gd name="T3" fmla="*/ 742 h 742"/>
              <a:gd name="T4" fmla="*/ 83 w 479"/>
              <a:gd name="T5" fmla="*/ 696 h 742"/>
              <a:gd name="T6" fmla="*/ 112 w 479"/>
              <a:gd name="T7" fmla="*/ 641 h 742"/>
              <a:gd name="T8" fmla="*/ 167 w 479"/>
              <a:gd name="T9" fmla="*/ 572 h 742"/>
              <a:gd name="T10" fmla="*/ 112 w 479"/>
              <a:gd name="T11" fmla="*/ 672 h 742"/>
              <a:gd name="T12" fmla="*/ 189 w 479"/>
              <a:gd name="T13" fmla="*/ 558 h 742"/>
              <a:gd name="T14" fmla="*/ 249 w 479"/>
              <a:gd name="T15" fmla="*/ 470 h 742"/>
              <a:gd name="T16" fmla="*/ 267 w 479"/>
              <a:gd name="T17" fmla="*/ 528 h 742"/>
              <a:gd name="T18" fmla="*/ 259 w 479"/>
              <a:gd name="T19" fmla="*/ 671 h 742"/>
              <a:gd name="T20" fmla="*/ 285 w 479"/>
              <a:gd name="T21" fmla="*/ 721 h 742"/>
              <a:gd name="T22" fmla="*/ 386 w 479"/>
              <a:gd name="T23" fmla="*/ 719 h 742"/>
              <a:gd name="T24" fmla="*/ 354 w 479"/>
              <a:gd name="T25" fmla="*/ 680 h 742"/>
              <a:gd name="T26" fmla="*/ 323 w 479"/>
              <a:gd name="T27" fmla="*/ 620 h 742"/>
              <a:gd name="T28" fmla="*/ 333 w 479"/>
              <a:gd name="T29" fmla="*/ 512 h 742"/>
              <a:gd name="T30" fmla="*/ 406 w 479"/>
              <a:gd name="T31" fmla="*/ 340 h 742"/>
              <a:gd name="T32" fmla="*/ 429 w 479"/>
              <a:gd name="T33" fmla="*/ 317 h 742"/>
              <a:gd name="T34" fmla="*/ 429 w 479"/>
              <a:gd name="T35" fmla="*/ 297 h 742"/>
              <a:gd name="T36" fmla="*/ 410 w 479"/>
              <a:gd name="T37" fmla="*/ 291 h 742"/>
              <a:gd name="T38" fmla="*/ 359 w 479"/>
              <a:gd name="T39" fmla="*/ 262 h 742"/>
              <a:gd name="T40" fmla="*/ 406 w 479"/>
              <a:gd name="T41" fmla="*/ 196 h 742"/>
              <a:gd name="T42" fmla="*/ 432 w 479"/>
              <a:gd name="T43" fmla="*/ 224 h 742"/>
              <a:gd name="T44" fmla="*/ 450 w 479"/>
              <a:gd name="T45" fmla="*/ 205 h 742"/>
              <a:gd name="T46" fmla="*/ 434 w 479"/>
              <a:gd name="T47" fmla="*/ 167 h 742"/>
              <a:gd name="T48" fmla="*/ 428 w 479"/>
              <a:gd name="T49" fmla="*/ 149 h 742"/>
              <a:gd name="T50" fmla="*/ 411 w 479"/>
              <a:gd name="T51" fmla="*/ 144 h 742"/>
              <a:gd name="T52" fmla="*/ 389 w 479"/>
              <a:gd name="T53" fmla="*/ 142 h 742"/>
              <a:gd name="T54" fmla="*/ 409 w 479"/>
              <a:gd name="T55" fmla="*/ 125 h 742"/>
              <a:gd name="T56" fmla="*/ 439 w 479"/>
              <a:gd name="T57" fmla="*/ 104 h 742"/>
              <a:gd name="T58" fmla="*/ 452 w 479"/>
              <a:gd name="T59" fmla="*/ 29 h 742"/>
              <a:gd name="T60" fmla="*/ 370 w 479"/>
              <a:gd name="T61" fmla="*/ 27 h 742"/>
              <a:gd name="T62" fmla="*/ 362 w 479"/>
              <a:gd name="T63" fmla="*/ 31 h 742"/>
              <a:gd name="T64" fmla="*/ 343 w 479"/>
              <a:gd name="T65" fmla="*/ 45 h 742"/>
              <a:gd name="T66" fmla="*/ 310 w 479"/>
              <a:gd name="T67" fmla="*/ 24 h 742"/>
              <a:gd name="T68" fmla="*/ 272 w 479"/>
              <a:gd name="T69" fmla="*/ 25 h 742"/>
              <a:gd name="T70" fmla="*/ 232 w 479"/>
              <a:gd name="T71" fmla="*/ 25 h 742"/>
              <a:gd name="T72" fmla="*/ 206 w 479"/>
              <a:gd name="T73" fmla="*/ 54 h 742"/>
              <a:gd name="T74" fmla="*/ 153 w 479"/>
              <a:gd name="T75" fmla="*/ 101 h 742"/>
              <a:gd name="T76" fmla="*/ 136 w 479"/>
              <a:gd name="T77" fmla="*/ 152 h 742"/>
              <a:gd name="T78" fmla="*/ 121 w 479"/>
              <a:gd name="T79" fmla="*/ 245 h 742"/>
              <a:gd name="T80" fmla="*/ 182 w 479"/>
              <a:gd name="T81" fmla="*/ 284 h 742"/>
              <a:gd name="T82" fmla="*/ 178 w 479"/>
              <a:gd name="T83" fmla="*/ 317 h 742"/>
              <a:gd name="T84" fmla="*/ 177 w 479"/>
              <a:gd name="T85" fmla="*/ 470 h 742"/>
              <a:gd name="T86" fmla="*/ 82 w 479"/>
              <a:gd name="T87" fmla="*/ 572 h 742"/>
              <a:gd name="T88" fmla="*/ 22 w 479"/>
              <a:gd name="T89" fmla="*/ 617 h 742"/>
              <a:gd name="T90" fmla="*/ 11 w 479"/>
              <a:gd name="T91" fmla="*/ 651 h 742"/>
              <a:gd name="T92" fmla="*/ 421 w 479"/>
              <a:gd name="T93" fmla="*/ 183 h 742"/>
              <a:gd name="T94" fmla="*/ 445 w 479"/>
              <a:gd name="T95" fmla="*/ 204 h 742"/>
              <a:gd name="T96" fmla="*/ 432 w 479"/>
              <a:gd name="T97" fmla="*/ 219 h 742"/>
              <a:gd name="T98" fmla="*/ 409 w 479"/>
              <a:gd name="T99" fmla="*/ 192 h 742"/>
              <a:gd name="T100" fmla="*/ 355 w 479"/>
              <a:gd name="T101" fmla="*/ 255 h 742"/>
              <a:gd name="T102" fmla="*/ 381 w 479"/>
              <a:gd name="T103" fmla="*/ 198 h 742"/>
              <a:gd name="T104" fmla="*/ 325 w 479"/>
              <a:gd name="T105" fmla="*/ 333 h 742"/>
              <a:gd name="T106" fmla="*/ 347 w 479"/>
              <a:gd name="T107" fmla="*/ 357 h 742"/>
              <a:gd name="T108" fmla="*/ 347 w 479"/>
              <a:gd name="T109" fmla="*/ 327 h 742"/>
              <a:gd name="T110" fmla="*/ 382 w 479"/>
              <a:gd name="T111" fmla="*/ 328 h 742"/>
              <a:gd name="T112" fmla="*/ 343 w 479"/>
              <a:gd name="T113" fmla="*/ 477 h 742"/>
              <a:gd name="T114" fmla="*/ 315 w 479"/>
              <a:gd name="T115" fmla="*/ 36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9" h="742">
                <a:moveTo>
                  <a:pt x="11" y="651"/>
                </a:moveTo>
                <a:cubicBezTo>
                  <a:pt x="22" y="660"/>
                  <a:pt x="30" y="676"/>
                  <a:pt x="37" y="689"/>
                </a:cubicBezTo>
                <a:cubicBezTo>
                  <a:pt x="43" y="701"/>
                  <a:pt x="68" y="737"/>
                  <a:pt x="78" y="738"/>
                </a:cubicBezTo>
                <a:cubicBezTo>
                  <a:pt x="88" y="740"/>
                  <a:pt x="96" y="742"/>
                  <a:pt x="96" y="742"/>
                </a:cubicBezTo>
                <a:cubicBezTo>
                  <a:pt x="96" y="742"/>
                  <a:pt x="111" y="725"/>
                  <a:pt x="96" y="717"/>
                </a:cubicBezTo>
                <a:cubicBezTo>
                  <a:pt x="82" y="709"/>
                  <a:pt x="84" y="705"/>
                  <a:pt x="83" y="696"/>
                </a:cubicBezTo>
                <a:cubicBezTo>
                  <a:pt x="81" y="687"/>
                  <a:pt x="83" y="676"/>
                  <a:pt x="86" y="669"/>
                </a:cubicBezTo>
                <a:cubicBezTo>
                  <a:pt x="89" y="662"/>
                  <a:pt x="106" y="650"/>
                  <a:pt x="112" y="641"/>
                </a:cubicBezTo>
                <a:cubicBezTo>
                  <a:pt x="119" y="632"/>
                  <a:pt x="136" y="602"/>
                  <a:pt x="139" y="593"/>
                </a:cubicBezTo>
                <a:cubicBezTo>
                  <a:pt x="141" y="587"/>
                  <a:pt x="154" y="579"/>
                  <a:pt x="167" y="572"/>
                </a:cubicBezTo>
                <a:cubicBezTo>
                  <a:pt x="108" y="670"/>
                  <a:pt x="108" y="670"/>
                  <a:pt x="108" y="670"/>
                </a:cubicBezTo>
                <a:cubicBezTo>
                  <a:pt x="112" y="672"/>
                  <a:pt x="112" y="672"/>
                  <a:pt x="112" y="672"/>
                </a:cubicBezTo>
                <a:cubicBezTo>
                  <a:pt x="176" y="567"/>
                  <a:pt x="176" y="567"/>
                  <a:pt x="176" y="567"/>
                </a:cubicBezTo>
                <a:cubicBezTo>
                  <a:pt x="182" y="564"/>
                  <a:pt x="187" y="561"/>
                  <a:pt x="189" y="558"/>
                </a:cubicBezTo>
                <a:cubicBezTo>
                  <a:pt x="197" y="549"/>
                  <a:pt x="230" y="519"/>
                  <a:pt x="236" y="507"/>
                </a:cubicBezTo>
                <a:cubicBezTo>
                  <a:pt x="241" y="495"/>
                  <a:pt x="249" y="470"/>
                  <a:pt x="249" y="470"/>
                </a:cubicBezTo>
                <a:cubicBezTo>
                  <a:pt x="249" y="470"/>
                  <a:pt x="262" y="478"/>
                  <a:pt x="266" y="487"/>
                </a:cubicBezTo>
                <a:cubicBezTo>
                  <a:pt x="270" y="496"/>
                  <a:pt x="266" y="488"/>
                  <a:pt x="267" y="528"/>
                </a:cubicBezTo>
                <a:cubicBezTo>
                  <a:pt x="268" y="569"/>
                  <a:pt x="260" y="591"/>
                  <a:pt x="264" y="617"/>
                </a:cubicBezTo>
                <a:cubicBezTo>
                  <a:pt x="268" y="643"/>
                  <a:pt x="263" y="656"/>
                  <a:pt x="259" y="671"/>
                </a:cubicBezTo>
                <a:cubicBezTo>
                  <a:pt x="255" y="685"/>
                  <a:pt x="248" y="703"/>
                  <a:pt x="249" y="713"/>
                </a:cubicBezTo>
                <a:cubicBezTo>
                  <a:pt x="251" y="724"/>
                  <a:pt x="270" y="719"/>
                  <a:pt x="285" y="721"/>
                </a:cubicBezTo>
                <a:cubicBezTo>
                  <a:pt x="299" y="722"/>
                  <a:pt x="315" y="722"/>
                  <a:pt x="330" y="722"/>
                </a:cubicBezTo>
                <a:cubicBezTo>
                  <a:pt x="344" y="722"/>
                  <a:pt x="378" y="720"/>
                  <a:pt x="386" y="719"/>
                </a:cubicBezTo>
                <a:cubicBezTo>
                  <a:pt x="394" y="718"/>
                  <a:pt x="400" y="708"/>
                  <a:pt x="390" y="699"/>
                </a:cubicBezTo>
                <a:cubicBezTo>
                  <a:pt x="380" y="690"/>
                  <a:pt x="354" y="680"/>
                  <a:pt x="354" y="680"/>
                </a:cubicBezTo>
                <a:cubicBezTo>
                  <a:pt x="354" y="680"/>
                  <a:pt x="339" y="675"/>
                  <a:pt x="332" y="665"/>
                </a:cubicBezTo>
                <a:cubicBezTo>
                  <a:pt x="325" y="656"/>
                  <a:pt x="323" y="631"/>
                  <a:pt x="323" y="620"/>
                </a:cubicBezTo>
                <a:cubicBezTo>
                  <a:pt x="323" y="609"/>
                  <a:pt x="321" y="577"/>
                  <a:pt x="323" y="563"/>
                </a:cubicBezTo>
                <a:cubicBezTo>
                  <a:pt x="325" y="552"/>
                  <a:pt x="329" y="529"/>
                  <a:pt x="333" y="512"/>
                </a:cubicBezTo>
                <a:cubicBezTo>
                  <a:pt x="333" y="512"/>
                  <a:pt x="333" y="512"/>
                  <a:pt x="333" y="512"/>
                </a:cubicBezTo>
                <a:cubicBezTo>
                  <a:pt x="406" y="340"/>
                  <a:pt x="406" y="340"/>
                  <a:pt x="406" y="340"/>
                </a:cubicBezTo>
                <a:cubicBezTo>
                  <a:pt x="414" y="339"/>
                  <a:pt x="415" y="339"/>
                  <a:pt x="417" y="334"/>
                </a:cubicBezTo>
                <a:cubicBezTo>
                  <a:pt x="421" y="327"/>
                  <a:pt x="426" y="321"/>
                  <a:pt x="429" y="317"/>
                </a:cubicBezTo>
                <a:cubicBezTo>
                  <a:pt x="431" y="313"/>
                  <a:pt x="438" y="305"/>
                  <a:pt x="432" y="300"/>
                </a:cubicBezTo>
                <a:cubicBezTo>
                  <a:pt x="431" y="299"/>
                  <a:pt x="430" y="298"/>
                  <a:pt x="429" y="297"/>
                </a:cubicBezTo>
                <a:cubicBezTo>
                  <a:pt x="441" y="284"/>
                  <a:pt x="424" y="280"/>
                  <a:pt x="424" y="280"/>
                </a:cubicBezTo>
                <a:cubicBezTo>
                  <a:pt x="412" y="278"/>
                  <a:pt x="410" y="285"/>
                  <a:pt x="410" y="291"/>
                </a:cubicBezTo>
                <a:cubicBezTo>
                  <a:pt x="405" y="291"/>
                  <a:pt x="395" y="291"/>
                  <a:pt x="393" y="289"/>
                </a:cubicBezTo>
                <a:cubicBezTo>
                  <a:pt x="391" y="287"/>
                  <a:pt x="369" y="270"/>
                  <a:pt x="359" y="262"/>
                </a:cubicBezTo>
                <a:cubicBezTo>
                  <a:pt x="403" y="200"/>
                  <a:pt x="403" y="200"/>
                  <a:pt x="403" y="200"/>
                </a:cubicBezTo>
                <a:cubicBezTo>
                  <a:pt x="403" y="200"/>
                  <a:pt x="404" y="198"/>
                  <a:pt x="406" y="196"/>
                </a:cubicBezTo>
                <a:cubicBezTo>
                  <a:pt x="410" y="209"/>
                  <a:pt x="415" y="217"/>
                  <a:pt x="422" y="221"/>
                </a:cubicBezTo>
                <a:cubicBezTo>
                  <a:pt x="426" y="223"/>
                  <a:pt x="429" y="224"/>
                  <a:pt x="432" y="224"/>
                </a:cubicBezTo>
                <a:cubicBezTo>
                  <a:pt x="435" y="224"/>
                  <a:pt x="437" y="223"/>
                  <a:pt x="437" y="223"/>
                </a:cubicBezTo>
                <a:cubicBezTo>
                  <a:pt x="445" y="218"/>
                  <a:pt x="450" y="212"/>
                  <a:pt x="450" y="205"/>
                </a:cubicBezTo>
                <a:cubicBezTo>
                  <a:pt x="451" y="193"/>
                  <a:pt x="442" y="182"/>
                  <a:pt x="435" y="175"/>
                </a:cubicBezTo>
                <a:cubicBezTo>
                  <a:pt x="436" y="170"/>
                  <a:pt x="434" y="167"/>
                  <a:pt x="434" y="167"/>
                </a:cubicBezTo>
                <a:cubicBezTo>
                  <a:pt x="434" y="167"/>
                  <a:pt x="442" y="161"/>
                  <a:pt x="434" y="159"/>
                </a:cubicBezTo>
                <a:cubicBezTo>
                  <a:pt x="427" y="157"/>
                  <a:pt x="430" y="150"/>
                  <a:pt x="428" y="149"/>
                </a:cubicBezTo>
                <a:cubicBezTo>
                  <a:pt x="426" y="148"/>
                  <a:pt x="429" y="140"/>
                  <a:pt x="422" y="140"/>
                </a:cubicBezTo>
                <a:cubicBezTo>
                  <a:pt x="414" y="141"/>
                  <a:pt x="412" y="141"/>
                  <a:pt x="411" y="144"/>
                </a:cubicBezTo>
                <a:cubicBezTo>
                  <a:pt x="410" y="146"/>
                  <a:pt x="386" y="144"/>
                  <a:pt x="381" y="157"/>
                </a:cubicBezTo>
                <a:cubicBezTo>
                  <a:pt x="389" y="142"/>
                  <a:pt x="389" y="142"/>
                  <a:pt x="389" y="142"/>
                </a:cubicBezTo>
                <a:cubicBezTo>
                  <a:pt x="389" y="142"/>
                  <a:pt x="399" y="141"/>
                  <a:pt x="397" y="132"/>
                </a:cubicBezTo>
                <a:cubicBezTo>
                  <a:pt x="397" y="132"/>
                  <a:pt x="409" y="132"/>
                  <a:pt x="409" y="125"/>
                </a:cubicBezTo>
                <a:cubicBezTo>
                  <a:pt x="409" y="125"/>
                  <a:pt x="425" y="138"/>
                  <a:pt x="423" y="119"/>
                </a:cubicBezTo>
                <a:cubicBezTo>
                  <a:pt x="423" y="119"/>
                  <a:pt x="443" y="114"/>
                  <a:pt x="439" y="104"/>
                </a:cubicBezTo>
                <a:cubicBezTo>
                  <a:pt x="439" y="104"/>
                  <a:pt x="479" y="82"/>
                  <a:pt x="464" y="61"/>
                </a:cubicBezTo>
                <a:cubicBezTo>
                  <a:pt x="450" y="40"/>
                  <a:pt x="462" y="33"/>
                  <a:pt x="452" y="29"/>
                </a:cubicBezTo>
                <a:cubicBezTo>
                  <a:pt x="442" y="24"/>
                  <a:pt x="417" y="0"/>
                  <a:pt x="396" y="7"/>
                </a:cubicBezTo>
                <a:cubicBezTo>
                  <a:pt x="374" y="13"/>
                  <a:pt x="378" y="23"/>
                  <a:pt x="370" y="27"/>
                </a:cubicBezTo>
                <a:cubicBezTo>
                  <a:pt x="367" y="29"/>
                  <a:pt x="364" y="28"/>
                  <a:pt x="361" y="27"/>
                </a:cubicBezTo>
                <a:cubicBezTo>
                  <a:pt x="362" y="28"/>
                  <a:pt x="362" y="29"/>
                  <a:pt x="362" y="31"/>
                </a:cubicBezTo>
                <a:cubicBezTo>
                  <a:pt x="361" y="40"/>
                  <a:pt x="366" y="52"/>
                  <a:pt x="360" y="53"/>
                </a:cubicBezTo>
                <a:cubicBezTo>
                  <a:pt x="355" y="54"/>
                  <a:pt x="349" y="51"/>
                  <a:pt x="343" y="45"/>
                </a:cubicBezTo>
                <a:cubicBezTo>
                  <a:pt x="336" y="38"/>
                  <a:pt x="330" y="29"/>
                  <a:pt x="325" y="25"/>
                </a:cubicBezTo>
                <a:cubicBezTo>
                  <a:pt x="320" y="21"/>
                  <a:pt x="312" y="20"/>
                  <a:pt x="310" y="24"/>
                </a:cubicBezTo>
                <a:cubicBezTo>
                  <a:pt x="307" y="28"/>
                  <a:pt x="298" y="34"/>
                  <a:pt x="294" y="35"/>
                </a:cubicBezTo>
                <a:cubicBezTo>
                  <a:pt x="290" y="36"/>
                  <a:pt x="274" y="28"/>
                  <a:pt x="272" y="25"/>
                </a:cubicBezTo>
                <a:cubicBezTo>
                  <a:pt x="269" y="23"/>
                  <a:pt x="263" y="21"/>
                  <a:pt x="254" y="23"/>
                </a:cubicBezTo>
                <a:cubicBezTo>
                  <a:pt x="245" y="25"/>
                  <a:pt x="234" y="29"/>
                  <a:pt x="232" y="25"/>
                </a:cubicBezTo>
                <a:cubicBezTo>
                  <a:pt x="231" y="22"/>
                  <a:pt x="228" y="20"/>
                  <a:pt x="224" y="25"/>
                </a:cubicBezTo>
                <a:cubicBezTo>
                  <a:pt x="220" y="31"/>
                  <a:pt x="207" y="45"/>
                  <a:pt x="206" y="54"/>
                </a:cubicBezTo>
                <a:cubicBezTo>
                  <a:pt x="204" y="64"/>
                  <a:pt x="192" y="84"/>
                  <a:pt x="178" y="94"/>
                </a:cubicBezTo>
                <a:cubicBezTo>
                  <a:pt x="163" y="103"/>
                  <a:pt x="158" y="88"/>
                  <a:pt x="153" y="101"/>
                </a:cubicBezTo>
                <a:cubicBezTo>
                  <a:pt x="147" y="114"/>
                  <a:pt x="148" y="123"/>
                  <a:pt x="142" y="128"/>
                </a:cubicBezTo>
                <a:cubicBezTo>
                  <a:pt x="137" y="132"/>
                  <a:pt x="141" y="131"/>
                  <a:pt x="136" y="152"/>
                </a:cubicBezTo>
                <a:cubicBezTo>
                  <a:pt x="130" y="173"/>
                  <a:pt x="121" y="161"/>
                  <a:pt x="120" y="175"/>
                </a:cubicBezTo>
                <a:cubicBezTo>
                  <a:pt x="118" y="189"/>
                  <a:pt x="108" y="216"/>
                  <a:pt x="121" y="245"/>
                </a:cubicBezTo>
                <a:cubicBezTo>
                  <a:pt x="135" y="274"/>
                  <a:pt x="146" y="275"/>
                  <a:pt x="156" y="280"/>
                </a:cubicBezTo>
                <a:cubicBezTo>
                  <a:pt x="166" y="286"/>
                  <a:pt x="182" y="284"/>
                  <a:pt x="182" y="284"/>
                </a:cubicBezTo>
                <a:cubicBezTo>
                  <a:pt x="182" y="284"/>
                  <a:pt x="181" y="297"/>
                  <a:pt x="177" y="308"/>
                </a:cubicBezTo>
                <a:cubicBezTo>
                  <a:pt x="173" y="319"/>
                  <a:pt x="172" y="318"/>
                  <a:pt x="178" y="317"/>
                </a:cubicBezTo>
                <a:cubicBezTo>
                  <a:pt x="178" y="317"/>
                  <a:pt x="181" y="359"/>
                  <a:pt x="190" y="370"/>
                </a:cubicBezTo>
                <a:cubicBezTo>
                  <a:pt x="199" y="380"/>
                  <a:pt x="186" y="435"/>
                  <a:pt x="177" y="470"/>
                </a:cubicBezTo>
                <a:cubicBezTo>
                  <a:pt x="168" y="504"/>
                  <a:pt x="176" y="480"/>
                  <a:pt x="153" y="497"/>
                </a:cubicBezTo>
                <a:cubicBezTo>
                  <a:pt x="129" y="514"/>
                  <a:pt x="98" y="549"/>
                  <a:pt x="82" y="572"/>
                </a:cubicBezTo>
                <a:cubicBezTo>
                  <a:pt x="66" y="594"/>
                  <a:pt x="71" y="601"/>
                  <a:pt x="59" y="606"/>
                </a:cubicBezTo>
                <a:cubicBezTo>
                  <a:pt x="46" y="610"/>
                  <a:pt x="35" y="605"/>
                  <a:pt x="22" y="617"/>
                </a:cubicBezTo>
                <a:cubicBezTo>
                  <a:pt x="8" y="629"/>
                  <a:pt x="9" y="623"/>
                  <a:pt x="6" y="632"/>
                </a:cubicBezTo>
                <a:cubicBezTo>
                  <a:pt x="4" y="642"/>
                  <a:pt x="0" y="643"/>
                  <a:pt x="11" y="651"/>
                </a:cubicBezTo>
                <a:close/>
                <a:moveTo>
                  <a:pt x="409" y="192"/>
                </a:moveTo>
                <a:cubicBezTo>
                  <a:pt x="413" y="188"/>
                  <a:pt x="417" y="184"/>
                  <a:pt x="421" y="183"/>
                </a:cubicBezTo>
                <a:cubicBezTo>
                  <a:pt x="427" y="181"/>
                  <a:pt x="431" y="182"/>
                  <a:pt x="433" y="180"/>
                </a:cubicBezTo>
                <a:cubicBezTo>
                  <a:pt x="439" y="187"/>
                  <a:pt x="446" y="196"/>
                  <a:pt x="445" y="204"/>
                </a:cubicBezTo>
                <a:cubicBezTo>
                  <a:pt x="445" y="210"/>
                  <a:pt x="441" y="215"/>
                  <a:pt x="435" y="219"/>
                </a:cubicBezTo>
                <a:cubicBezTo>
                  <a:pt x="435" y="219"/>
                  <a:pt x="434" y="219"/>
                  <a:pt x="432" y="219"/>
                </a:cubicBezTo>
                <a:cubicBezTo>
                  <a:pt x="430" y="219"/>
                  <a:pt x="427" y="219"/>
                  <a:pt x="424" y="217"/>
                </a:cubicBezTo>
                <a:cubicBezTo>
                  <a:pt x="420" y="214"/>
                  <a:pt x="414" y="208"/>
                  <a:pt x="409" y="192"/>
                </a:cubicBezTo>
                <a:close/>
                <a:moveTo>
                  <a:pt x="391" y="199"/>
                </a:moveTo>
                <a:cubicBezTo>
                  <a:pt x="355" y="255"/>
                  <a:pt x="355" y="255"/>
                  <a:pt x="355" y="255"/>
                </a:cubicBezTo>
                <a:cubicBezTo>
                  <a:pt x="357" y="247"/>
                  <a:pt x="365" y="222"/>
                  <a:pt x="362" y="216"/>
                </a:cubicBezTo>
                <a:cubicBezTo>
                  <a:pt x="358" y="210"/>
                  <a:pt x="374" y="198"/>
                  <a:pt x="381" y="198"/>
                </a:cubicBezTo>
                <a:cubicBezTo>
                  <a:pt x="389" y="197"/>
                  <a:pt x="391" y="199"/>
                  <a:pt x="391" y="199"/>
                </a:cubicBezTo>
                <a:close/>
                <a:moveTo>
                  <a:pt x="325" y="333"/>
                </a:moveTo>
                <a:cubicBezTo>
                  <a:pt x="335" y="321"/>
                  <a:pt x="334" y="324"/>
                  <a:pt x="334" y="324"/>
                </a:cubicBezTo>
                <a:cubicBezTo>
                  <a:pt x="334" y="324"/>
                  <a:pt x="341" y="352"/>
                  <a:pt x="347" y="357"/>
                </a:cubicBezTo>
                <a:cubicBezTo>
                  <a:pt x="353" y="356"/>
                  <a:pt x="353" y="356"/>
                  <a:pt x="353" y="356"/>
                </a:cubicBezTo>
                <a:cubicBezTo>
                  <a:pt x="353" y="356"/>
                  <a:pt x="347" y="343"/>
                  <a:pt x="347" y="327"/>
                </a:cubicBezTo>
                <a:cubicBezTo>
                  <a:pt x="347" y="327"/>
                  <a:pt x="352" y="324"/>
                  <a:pt x="363" y="326"/>
                </a:cubicBezTo>
                <a:cubicBezTo>
                  <a:pt x="373" y="329"/>
                  <a:pt x="374" y="322"/>
                  <a:pt x="382" y="328"/>
                </a:cubicBezTo>
                <a:cubicBezTo>
                  <a:pt x="389" y="333"/>
                  <a:pt x="391" y="339"/>
                  <a:pt x="400" y="340"/>
                </a:cubicBezTo>
                <a:cubicBezTo>
                  <a:pt x="343" y="477"/>
                  <a:pt x="343" y="477"/>
                  <a:pt x="343" y="477"/>
                </a:cubicBezTo>
                <a:cubicBezTo>
                  <a:pt x="342" y="474"/>
                  <a:pt x="341" y="469"/>
                  <a:pt x="338" y="463"/>
                </a:cubicBezTo>
                <a:cubicBezTo>
                  <a:pt x="329" y="444"/>
                  <a:pt x="316" y="399"/>
                  <a:pt x="315" y="368"/>
                </a:cubicBezTo>
                <a:cubicBezTo>
                  <a:pt x="314" y="338"/>
                  <a:pt x="314" y="345"/>
                  <a:pt x="325" y="3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dirty="0">
              <a:latin typeface="+mn-ea"/>
            </a:endParaRPr>
          </a:p>
        </p:txBody>
      </p:sp>
      <p:cxnSp>
        <p:nvCxnSpPr>
          <p:cNvPr id="29" name="直接连接符 28">
            <a:extLst>
              <a:ext uri="{FF2B5EF4-FFF2-40B4-BE49-F238E27FC236}">
                <a16:creationId xmlns:a16="http://schemas.microsoft.com/office/drawing/2014/main" id="{01C94948-5C41-4052-AB5E-052B8491DBC1}"/>
              </a:ext>
            </a:extLst>
          </p:cNvPr>
          <p:cNvCxnSpPr>
            <a:cxnSpLocks/>
          </p:cNvCxnSpPr>
          <p:nvPr/>
        </p:nvCxnSpPr>
        <p:spPr>
          <a:xfrm>
            <a:off x="3485066" y="5018111"/>
            <a:ext cx="0" cy="11160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íšľíḓe">
            <a:extLst>
              <a:ext uri="{FF2B5EF4-FFF2-40B4-BE49-F238E27FC236}">
                <a16:creationId xmlns:a16="http://schemas.microsoft.com/office/drawing/2014/main" id="{C255D187-1542-4526-954C-563E93A5F1C6}"/>
              </a:ext>
            </a:extLst>
          </p:cNvPr>
          <p:cNvSpPr/>
          <p:nvPr/>
        </p:nvSpPr>
        <p:spPr bwMode="auto">
          <a:xfrm>
            <a:off x="3299868" y="5728960"/>
            <a:ext cx="316079" cy="405151"/>
          </a:xfrm>
          <a:custGeom>
            <a:avLst/>
            <a:gdLst>
              <a:gd name="T0" fmla="*/ 69 w 596"/>
              <a:gd name="T1" fmla="*/ 664 h 765"/>
              <a:gd name="T2" fmla="*/ 141 w 596"/>
              <a:gd name="T3" fmla="*/ 759 h 765"/>
              <a:gd name="T4" fmla="*/ 148 w 596"/>
              <a:gd name="T5" fmla="*/ 667 h 765"/>
              <a:gd name="T6" fmla="*/ 188 w 596"/>
              <a:gd name="T7" fmla="*/ 648 h 765"/>
              <a:gd name="T8" fmla="*/ 225 w 596"/>
              <a:gd name="T9" fmla="*/ 612 h 765"/>
              <a:gd name="T10" fmla="*/ 338 w 596"/>
              <a:gd name="T11" fmla="*/ 554 h 765"/>
              <a:gd name="T12" fmla="*/ 347 w 596"/>
              <a:gd name="T13" fmla="*/ 605 h 765"/>
              <a:gd name="T14" fmla="*/ 332 w 596"/>
              <a:gd name="T15" fmla="*/ 653 h 765"/>
              <a:gd name="T16" fmla="*/ 385 w 596"/>
              <a:gd name="T17" fmla="*/ 740 h 765"/>
              <a:gd name="T18" fmla="*/ 477 w 596"/>
              <a:gd name="T19" fmla="*/ 729 h 765"/>
              <a:gd name="T20" fmla="*/ 418 w 596"/>
              <a:gd name="T21" fmla="*/ 685 h 765"/>
              <a:gd name="T22" fmla="*/ 586 w 596"/>
              <a:gd name="T23" fmla="*/ 317 h 765"/>
              <a:gd name="T24" fmla="*/ 550 w 596"/>
              <a:gd name="T25" fmla="*/ 313 h 765"/>
              <a:gd name="T26" fmla="*/ 514 w 596"/>
              <a:gd name="T27" fmla="*/ 296 h 765"/>
              <a:gd name="T28" fmla="*/ 491 w 596"/>
              <a:gd name="T29" fmla="*/ 227 h 765"/>
              <a:gd name="T30" fmla="*/ 491 w 596"/>
              <a:gd name="T31" fmla="*/ 137 h 765"/>
              <a:gd name="T32" fmla="*/ 513 w 596"/>
              <a:gd name="T33" fmla="*/ 108 h 765"/>
              <a:gd name="T34" fmla="*/ 531 w 596"/>
              <a:gd name="T35" fmla="*/ 79 h 765"/>
              <a:gd name="T36" fmla="*/ 449 w 596"/>
              <a:gd name="T37" fmla="*/ 63 h 765"/>
              <a:gd name="T38" fmla="*/ 418 w 596"/>
              <a:gd name="T39" fmla="*/ 26 h 765"/>
              <a:gd name="T40" fmla="*/ 308 w 596"/>
              <a:gd name="T41" fmla="*/ 28 h 765"/>
              <a:gd name="T42" fmla="*/ 260 w 596"/>
              <a:gd name="T43" fmla="*/ 88 h 765"/>
              <a:gd name="T44" fmla="*/ 242 w 596"/>
              <a:gd name="T45" fmla="*/ 133 h 765"/>
              <a:gd name="T46" fmla="*/ 229 w 596"/>
              <a:gd name="T47" fmla="*/ 151 h 765"/>
              <a:gd name="T48" fmla="*/ 202 w 596"/>
              <a:gd name="T49" fmla="*/ 199 h 765"/>
              <a:gd name="T50" fmla="*/ 170 w 596"/>
              <a:gd name="T51" fmla="*/ 243 h 765"/>
              <a:gd name="T52" fmla="*/ 145 w 596"/>
              <a:gd name="T53" fmla="*/ 293 h 765"/>
              <a:gd name="T54" fmla="*/ 208 w 596"/>
              <a:gd name="T55" fmla="*/ 249 h 765"/>
              <a:gd name="T56" fmla="*/ 210 w 596"/>
              <a:gd name="T57" fmla="*/ 296 h 765"/>
              <a:gd name="T58" fmla="*/ 219 w 596"/>
              <a:gd name="T59" fmla="*/ 304 h 765"/>
              <a:gd name="T60" fmla="*/ 304 w 596"/>
              <a:gd name="T61" fmla="*/ 373 h 765"/>
              <a:gd name="T62" fmla="*/ 298 w 596"/>
              <a:gd name="T63" fmla="*/ 454 h 765"/>
              <a:gd name="T64" fmla="*/ 148 w 596"/>
              <a:gd name="T65" fmla="*/ 584 h 765"/>
              <a:gd name="T66" fmla="*/ 214 w 596"/>
              <a:gd name="T67" fmla="*/ 239 h 765"/>
              <a:gd name="T68" fmla="*/ 221 w 596"/>
              <a:gd name="T69" fmla="*/ 226 h 765"/>
              <a:gd name="T70" fmla="*/ 477 w 596"/>
              <a:gd name="T71" fmla="*/ 516 h 765"/>
              <a:gd name="T72" fmla="*/ 471 w 596"/>
              <a:gd name="T73" fmla="*/ 416 h 765"/>
              <a:gd name="T74" fmla="*/ 456 w 596"/>
              <a:gd name="T75" fmla="*/ 348 h 765"/>
              <a:gd name="T76" fmla="*/ 530 w 596"/>
              <a:gd name="T77" fmla="*/ 342 h 765"/>
              <a:gd name="T78" fmla="*/ 543 w 596"/>
              <a:gd name="T79" fmla="*/ 356 h 765"/>
              <a:gd name="T80" fmla="*/ 460 w 596"/>
              <a:gd name="T81" fmla="*/ 570 h 765"/>
              <a:gd name="T82" fmla="*/ 410 w 596"/>
              <a:gd name="T83" fmla="*/ 657 h 765"/>
              <a:gd name="T84" fmla="*/ 442 w 596"/>
              <a:gd name="T85" fmla="*/ 601 h 765"/>
              <a:gd name="T86" fmla="*/ 411 w 596"/>
              <a:gd name="T87" fmla="*/ 67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6" h="765">
                <a:moveTo>
                  <a:pt x="0" y="717"/>
                </a:moveTo>
                <a:cubicBezTo>
                  <a:pt x="14" y="709"/>
                  <a:pt x="14" y="709"/>
                  <a:pt x="14" y="709"/>
                </a:cubicBezTo>
                <a:cubicBezTo>
                  <a:pt x="69" y="664"/>
                  <a:pt x="69" y="664"/>
                  <a:pt x="69" y="664"/>
                </a:cubicBezTo>
                <a:cubicBezTo>
                  <a:pt x="69" y="664"/>
                  <a:pt x="83" y="692"/>
                  <a:pt x="87" y="699"/>
                </a:cubicBezTo>
                <a:cubicBezTo>
                  <a:pt x="91" y="707"/>
                  <a:pt x="93" y="717"/>
                  <a:pt x="100" y="728"/>
                </a:cubicBezTo>
                <a:cubicBezTo>
                  <a:pt x="107" y="740"/>
                  <a:pt x="126" y="754"/>
                  <a:pt x="141" y="759"/>
                </a:cubicBezTo>
                <a:cubicBezTo>
                  <a:pt x="156" y="765"/>
                  <a:pt x="162" y="748"/>
                  <a:pt x="159" y="732"/>
                </a:cubicBezTo>
                <a:cubicBezTo>
                  <a:pt x="155" y="715"/>
                  <a:pt x="143" y="703"/>
                  <a:pt x="143" y="695"/>
                </a:cubicBezTo>
                <a:cubicBezTo>
                  <a:pt x="144" y="687"/>
                  <a:pt x="145" y="674"/>
                  <a:pt x="148" y="667"/>
                </a:cubicBezTo>
                <a:cubicBezTo>
                  <a:pt x="151" y="660"/>
                  <a:pt x="157" y="658"/>
                  <a:pt x="161" y="656"/>
                </a:cubicBezTo>
                <a:cubicBezTo>
                  <a:pt x="165" y="654"/>
                  <a:pt x="169" y="657"/>
                  <a:pt x="175" y="654"/>
                </a:cubicBezTo>
                <a:cubicBezTo>
                  <a:pt x="181" y="652"/>
                  <a:pt x="187" y="652"/>
                  <a:pt x="188" y="648"/>
                </a:cubicBezTo>
                <a:cubicBezTo>
                  <a:pt x="188" y="643"/>
                  <a:pt x="207" y="635"/>
                  <a:pt x="204" y="633"/>
                </a:cubicBezTo>
                <a:cubicBezTo>
                  <a:pt x="202" y="630"/>
                  <a:pt x="210" y="630"/>
                  <a:pt x="216" y="623"/>
                </a:cubicBezTo>
                <a:cubicBezTo>
                  <a:pt x="223" y="615"/>
                  <a:pt x="219" y="614"/>
                  <a:pt x="225" y="612"/>
                </a:cubicBezTo>
                <a:cubicBezTo>
                  <a:pt x="231" y="610"/>
                  <a:pt x="245" y="609"/>
                  <a:pt x="251" y="607"/>
                </a:cubicBezTo>
                <a:cubicBezTo>
                  <a:pt x="256" y="606"/>
                  <a:pt x="334" y="555"/>
                  <a:pt x="334" y="555"/>
                </a:cubicBezTo>
                <a:cubicBezTo>
                  <a:pt x="334" y="555"/>
                  <a:pt x="346" y="553"/>
                  <a:pt x="338" y="554"/>
                </a:cubicBezTo>
                <a:cubicBezTo>
                  <a:pt x="329" y="555"/>
                  <a:pt x="356" y="547"/>
                  <a:pt x="354" y="558"/>
                </a:cubicBezTo>
                <a:cubicBezTo>
                  <a:pt x="352" y="570"/>
                  <a:pt x="356" y="570"/>
                  <a:pt x="356" y="584"/>
                </a:cubicBezTo>
                <a:cubicBezTo>
                  <a:pt x="357" y="598"/>
                  <a:pt x="355" y="603"/>
                  <a:pt x="347" y="605"/>
                </a:cubicBezTo>
                <a:cubicBezTo>
                  <a:pt x="339" y="608"/>
                  <a:pt x="330" y="615"/>
                  <a:pt x="331" y="622"/>
                </a:cubicBezTo>
                <a:cubicBezTo>
                  <a:pt x="333" y="629"/>
                  <a:pt x="338" y="639"/>
                  <a:pt x="334" y="642"/>
                </a:cubicBezTo>
                <a:cubicBezTo>
                  <a:pt x="331" y="644"/>
                  <a:pt x="329" y="646"/>
                  <a:pt x="332" y="653"/>
                </a:cubicBezTo>
                <a:cubicBezTo>
                  <a:pt x="336" y="660"/>
                  <a:pt x="340" y="671"/>
                  <a:pt x="338" y="678"/>
                </a:cubicBezTo>
                <a:cubicBezTo>
                  <a:pt x="335" y="685"/>
                  <a:pt x="329" y="712"/>
                  <a:pt x="338" y="738"/>
                </a:cubicBezTo>
                <a:cubicBezTo>
                  <a:pt x="338" y="738"/>
                  <a:pt x="377" y="744"/>
                  <a:pt x="385" y="740"/>
                </a:cubicBezTo>
                <a:cubicBezTo>
                  <a:pt x="385" y="740"/>
                  <a:pt x="391" y="740"/>
                  <a:pt x="399" y="741"/>
                </a:cubicBezTo>
                <a:cubicBezTo>
                  <a:pt x="400" y="741"/>
                  <a:pt x="400" y="741"/>
                  <a:pt x="401" y="741"/>
                </a:cubicBezTo>
                <a:cubicBezTo>
                  <a:pt x="411" y="742"/>
                  <a:pt x="477" y="744"/>
                  <a:pt x="477" y="729"/>
                </a:cubicBezTo>
                <a:cubicBezTo>
                  <a:pt x="476" y="714"/>
                  <a:pt x="474" y="709"/>
                  <a:pt x="459" y="701"/>
                </a:cubicBezTo>
                <a:cubicBezTo>
                  <a:pt x="444" y="693"/>
                  <a:pt x="434" y="696"/>
                  <a:pt x="423" y="689"/>
                </a:cubicBezTo>
                <a:cubicBezTo>
                  <a:pt x="421" y="687"/>
                  <a:pt x="419" y="686"/>
                  <a:pt x="418" y="685"/>
                </a:cubicBezTo>
                <a:cubicBezTo>
                  <a:pt x="565" y="352"/>
                  <a:pt x="565" y="352"/>
                  <a:pt x="565" y="352"/>
                </a:cubicBezTo>
                <a:cubicBezTo>
                  <a:pt x="569" y="352"/>
                  <a:pt x="572" y="352"/>
                  <a:pt x="575" y="349"/>
                </a:cubicBezTo>
                <a:cubicBezTo>
                  <a:pt x="575" y="349"/>
                  <a:pt x="595" y="330"/>
                  <a:pt x="586" y="317"/>
                </a:cubicBezTo>
                <a:cubicBezTo>
                  <a:pt x="586" y="317"/>
                  <a:pt x="596" y="315"/>
                  <a:pt x="584" y="305"/>
                </a:cubicBezTo>
                <a:cubicBezTo>
                  <a:pt x="584" y="305"/>
                  <a:pt x="572" y="294"/>
                  <a:pt x="571" y="307"/>
                </a:cubicBezTo>
                <a:cubicBezTo>
                  <a:pt x="571" y="307"/>
                  <a:pt x="561" y="307"/>
                  <a:pt x="550" y="313"/>
                </a:cubicBezTo>
                <a:cubicBezTo>
                  <a:pt x="539" y="319"/>
                  <a:pt x="545" y="315"/>
                  <a:pt x="541" y="309"/>
                </a:cubicBezTo>
                <a:cubicBezTo>
                  <a:pt x="538" y="304"/>
                  <a:pt x="536" y="297"/>
                  <a:pt x="530" y="300"/>
                </a:cubicBezTo>
                <a:cubicBezTo>
                  <a:pt x="524" y="303"/>
                  <a:pt x="517" y="301"/>
                  <a:pt x="514" y="296"/>
                </a:cubicBezTo>
                <a:cubicBezTo>
                  <a:pt x="512" y="291"/>
                  <a:pt x="518" y="279"/>
                  <a:pt x="509" y="280"/>
                </a:cubicBezTo>
                <a:cubicBezTo>
                  <a:pt x="500" y="280"/>
                  <a:pt x="504" y="278"/>
                  <a:pt x="499" y="266"/>
                </a:cubicBezTo>
                <a:cubicBezTo>
                  <a:pt x="494" y="254"/>
                  <a:pt x="491" y="227"/>
                  <a:pt x="491" y="227"/>
                </a:cubicBezTo>
                <a:cubicBezTo>
                  <a:pt x="491" y="227"/>
                  <a:pt x="483" y="218"/>
                  <a:pt x="485" y="203"/>
                </a:cubicBezTo>
                <a:cubicBezTo>
                  <a:pt x="487" y="188"/>
                  <a:pt x="489" y="154"/>
                  <a:pt x="487" y="146"/>
                </a:cubicBezTo>
                <a:cubicBezTo>
                  <a:pt x="487" y="146"/>
                  <a:pt x="494" y="142"/>
                  <a:pt x="491" y="137"/>
                </a:cubicBezTo>
                <a:cubicBezTo>
                  <a:pt x="491" y="137"/>
                  <a:pt x="512" y="140"/>
                  <a:pt x="504" y="131"/>
                </a:cubicBezTo>
                <a:cubicBezTo>
                  <a:pt x="504" y="131"/>
                  <a:pt x="512" y="125"/>
                  <a:pt x="508" y="118"/>
                </a:cubicBezTo>
                <a:cubicBezTo>
                  <a:pt x="503" y="112"/>
                  <a:pt x="516" y="111"/>
                  <a:pt x="513" y="108"/>
                </a:cubicBezTo>
                <a:cubicBezTo>
                  <a:pt x="518" y="102"/>
                  <a:pt x="518" y="102"/>
                  <a:pt x="518" y="102"/>
                </a:cubicBezTo>
                <a:cubicBezTo>
                  <a:pt x="518" y="102"/>
                  <a:pt x="526" y="99"/>
                  <a:pt x="524" y="96"/>
                </a:cubicBezTo>
                <a:cubicBezTo>
                  <a:pt x="524" y="96"/>
                  <a:pt x="537" y="102"/>
                  <a:pt x="531" y="79"/>
                </a:cubicBezTo>
                <a:cubicBezTo>
                  <a:pt x="531" y="79"/>
                  <a:pt x="549" y="54"/>
                  <a:pt x="518" y="31"/>
                </a:cubicBezTo>
                <a:cubicBezTo>
                  <a:pt x="518" y="31"/>
                  <a:pt x="491" y="0"/>
                  <a:pt x="467" y="25"/>
                </a:cubicBezTo>
                <a:cubicBezTo>
                  <a:pt x="467" y="25"/>
                  <a:pt x="446" y="34"/>
                  <a:pt x="449" y="63"/>
                </a:cubicBezTo>
                <a:cubicBezTo>
                  <a:pt x="449" y="63"/>
                  <a:pt x="435" y="63"/>
                  <a:pt x="440" y="78"/>
                </a:cubicBezTo>
                <a:cubicBezTo>
                  <a:pt x="440" y="78"/>
                  <a:pt x="434" y="75"/>
                  <a:pt x="430" y="78"/>
                </a:cubicBezTo>
                <a:cubicBezTo>
                  <a:pt x="430" y="78"/>
                  <a:pt x="429" y="34"/>
                  <a:pt x="418" y="26"/>
                </a:cubicBezTo>
                <a:cubicBezTo>
                  <a:pt x="418" y="26"/>
                  <a:pt x="426" y="9"/>
                  <a:pt x="407" y="14"/>
                </a:cubicBezTo>
                <a:cubicBezTo>
                  <a:pt x="407" y="14"/>
                  <a:pt x="372" y="1"/>
                  <a:pt x="347" y="10"/>
                </a:cubicBezTo>
                <a:cubicBezTo>
                  <a:pt x="322" y="20"/>
                  <a:pt x="315" y="18"/>
                  <a:pt x="308" y="28"/>
                </a:cubicBezTo>
                <a:cubicBezTo>
                  <a:pt x="301" y="39"/>
                  <a:pt x="292" y="57"/>
                  <a:pt x="286" y="68"/>
                </a:cubicBezTo>
                <a:cubicBezTo>
                  <a:pt x="279" y="79"/>
                  <a:pt x="278" y="81"/>
                  <a:pt x="272" y="84"/>
                </a:cubicBezTo>
                <a:cubicBezTo>
                  <a:pt x="266" y="88"/>
                  <a:pt x="264" y="81"/>
                  <a:pt x="260" y="88"/>
                </a:cubicBezTo>
                <a:cubicBezTo>
                  <a:pt x="257" y="94"/>
                  <a:pt x="263" y="100"/>
                  <a:pt x="260" y="104"/>
                </a:cubicBezTo>
                <a:cubicBezTo>
                  <a:pt x="256" y="108"/>
                  <a:pt x="253" y="109"/>
                  <a:pt x="248" y="116"/>
                </a:cubicBezTo>
                <a:cubicBezTo>
                  <a:pt x="243" y="124"/>
                  <a:pt x="240" y="129"/>
                  <a:pt x="242" y="133"/>
                </a:cubicBezTo>
                <a:cubicBezTo>
                  <a:pt x="242" y="133"/>
                  <a:pt x="240" y="135"/>
                  <a:pt x="239" y="139"/>
                </a:cubicBezTo>
                <a:cubicBezTo>
                  <a:pt x="239" y="144"/>
                  <a:pt x="241" y="148"/>
                  <a:pt x="237" y="149"/>
                </a:cubicBezTo>
                <a:cubicBezTo>
                  <a:pt x="233" y="151"/>
                  <a:pt x="232" y="148"/>
                  <a:pt x="229" y="151"/>
                </a:cubicBezTo>
                <a:cubicBezTo>
                  <a:pt x="227" y="155"/>
                  <a:pt x="229" y="157"/>
                  <a:pt x="221" y="166"/>
                </a:cubicBezTo>
                <a:cubicBezTo>
                  <a:pt x="212" y="174"/>
                  <a:pt x="203" y="190"/>
                  <a:pt x="202" y="198"/>
                </a:cubicBezTo>
                <a:cubicBezTo>
                  <a:pt x="202" y="198"/>
                  <a:pt x="202" y="199"/>
                  <a:pt x="202" y="199"/>
                </a:cubicBezTo>
                <a:cubicBezTo>
                  <a:pt x="200" y="203"/>
                  <a:pt x="199" y="208"/>
                  <a:pt x="198" y="212"/>
                </a:cubicBezTo>
                <a:cubicBezTo>
                  <a:pt x="197" y="214"/>
                  <a:pt x="197" y="215"/>
                  <a:pt x="197" y="215"/>
                </a:cubicBezTo>
                <a:cubicBezTo>
                  <a:pt x="193" y="218"/>
                  <a:pt x="177" y="230"/>
                  <a:pt x="170" y="243"/>
                </a:cubicBezTo>
                <a:cubicBezTo>
                  <a:pt x="161" y="259"/>
                  <a:pt x="139" y="286"/>
                  <a:pt x="135" y="294"/>
                </a:cubicBezTo>
                <a:cubicBezTo>
                  <a:pt x="130" y="301"/>
                  <a:pt x="105" y="324"/>
                  <a:pt x="104" y="334"/>
                </a:cubicBezTo>
                <a:cubicBezTo>
                  <a:pt x="104" y="334"/>
                  <a:pt x="132" y="305"/>
                  <a:pt x="145" y="293"/>
                </a:cubicBezTo>
                <a:cubicBezTo>
                  <a:pt x="157" y="281"/>
                  <a:pt x="193" y="237"/>
                  <a:pt x="196" y="229"/>
                </a:cubicBezTo>
                <a:cubicBezTo>
                  <a:pt x="196" y="229"/>
                  <a:pt x="198" y="222"/>
                  <a:pt x="201" y="232"/>
                </a:cubicBezTo>
                <a:cubicBezTo>
                  <a:pt x="202" y="238"/>
                  <a:pt x="205" y="244"/>
                  <a:pt x="208" y="249"/>
                </a:cubicBezTo>
                <a:cubicBezTo>
                  <a:pt x="208" y="249"/>
                  <a:pt x="208" y="249"/>
                  <a:pt x="208" y="250"/>
                </a:cubicBezTo>
                <a:cubicBezTo>
                  <a:pt x="202" y="258"/>
                  <a:pt x="206" y="256"/>
                  <a:pt x="204" y="264"/>
                </a:cubicBezTo>
                <a:cubicBezTo>
                  <a:pt x="202" y="271"/>
                  <a:pt x="202" y="287"/>
                  <a:pt x="210" y="296"/>
                </a:cubicBezTo>
                <a:cubicBezTo>
                  <a:pt x="219" y="305"/>
                  <a:pt x="176" y="360"/>
                  <a:pt x="170" y="394"/>
                </a:cubicBezTo>
                <a:cubicBezTo>
                  <a:pt x="170" y="394"/>
                  <a:pt x="185" y="371"/>
                  <a:pt x="196" y="356"/>
                </a:cubicBezTo>
                <a:cubicBezTo>
                  <a:pt x="206" y="340"/>
                  <a:pt x="219" y="317"/>
                  <a:pt x="219" y="304"/>
                </a:cubicBezTo>
                <a:cubicBezTo>
                  <a:pt x="219" y="304"/>
                  <a:pt x="225" y="303"/>
                  <a:pt x="232" y="312"/>
                </a:cubicBezTo>
                <a:cubicBezTo>
                  <a:pt x="239" y="321"/>
                  <a:pt x="288" y="346"/>
                  <a:pt x="300" y="329"/>
                </a:cubicBezTo>
                <a:cubicBezTo>
                  <a:pt x="300" y="329"/>
                  <a:pt x="301" y="356"/>
                  <a:pt x="304" y="373"/>
                </a:cubicBezTo>
                <a:cubicBezTo>
                  <a:pt x="307" y="390"/>
                  <a:pt x="312" y="393"/>
                  <a:pt x="304" y="403"/>
                </a:cubicBezTo>
                <a:cubicBezTo>
                  <a:pt x="296" y="412"/>
                  <a:pt x="296" y="411"/>
                  <a:pt x="294" y="425"/>
                </a:cubicBezTo>
                <a:cubicBezTo>
                  <a:pt x="293" y="439"/>
                  <a:pt x="298" y="454"/>
                  <a:pt x="298" y="454"/>
                </a:cubicBezTo>
                <a:cubicBezTo>
                  <a:pt x="186" y="555"/>
                  <a:pt x="186" y="555"/>
                  <a:pt x="186" y="555"/>
                </a:cubicBezTo>
                <a:cubicBezTo>
                  <a:pt x="186" y="555"/>
                  <a:pt x="155" y="538"/>
                  <a:pt x="149" y="582"/>
                </a:cubicBezTo>
                <a:cubicBezTo>
                  <a:pt x="149" y="582"/>
                  <a:pt x="148" y="583"/>
                  <a:pt x="148" y="584"/>
                </a:cubicBezTo>
                <a:cubicBezTo>
                  <a:pt x="9" y="704"/>
                  <a:pt x="9" y="704"/>
                  <a:pt x="9" y="704"/>
                </a:cubicBezTo>
                <a:lnTo>
                  <a:pt x="0" y="717"/>
                </a:lnTo>
                <a:close/>
                <a:moveTo>
                  <a:pt x="214" y="239"/>
                </a:moveTo>
                <a:cubicBezTo>
                  <a:pt x="208" y="231"/>
                  <a:pt x="201" y="218"/>
                  <a:pt x="208" y="204"/>
                </a:cubicBezTo>
                <a:cubicBezTo>
                  <a:pt x="209" y="204"/>
                  <a:pt x="210" y="204"/>
                  <a:pt x="210" y="204"/>
                </a:cubicBezTo>
                <a:cubicBezTo>
                  <a:pt x="210" y="204"/>
                  <a:pt x="212" y="220"/>
                  <a:pt x="221" y="226"/>
                </a:cubicBezTo>
                <a:cubicBezTo>
                  <a:pt x="221" y="226"/>
                  <a:pt x="222" y="238"/>
                  <a:pt x="214" y="239"/>
                </a:cubicBezTo>
                <a:close/>
                <a:moveTo>
                  <a:pt x="459" y="546"/>
                </a:moveTo>
                <a:cubicBezTo>
                  <a:pt x="468" y="542"/>
                  <a:pt x="474" y="531"/>
                  <a:pt x="477" y="516"/>
                </a:cubicBezTo>
                <a:cubicBezTo>
                  <a:pt x="479" y="500"/>
                  <a:pt x="491" y="480"/>
                  <a:pt x="486" y="472"/>
                </a:cubicBezTo>
                <a:cubicBezTo>
                  <a:pt x="481" y="464"/>
                  <a:pt x="479" y="461"/>
                  <a:pt x="478" y="450"/>
                </a:cubicBezTo>
                <a:cubicBezTo>
                  <a:pt x="477" y="439"/>
                  <a:pt x="473" y="427"/>
                  <a:pt x="471" y="416"/>
                </a:cubicBezTo>
                <a:cubicBezTo>
                  <a:pt x="468" y="404"/>
                  <a:pt x="469" y="403"/>
                  <a:pt x="463" y="395"/>
                </a:cubicBezTo>
                <a:cubicBezTo>
                  <a:pt x="458" y="388"/>
                  <a:pt x="455" y="361"/>
                  <a:pt x="455" y="353"/>
                </a:cubicBezTo>
                <a:cubicBezTo>
                  <a:pt x="455" y="352"/>
                  <a:pt x="455" y="350"/>
                  <a:pt x="456" y="348"/>
                </a:cubicBezTo>
                <a:cubicBezTo>
                  <a:pt x="482" y="347"/>
                  <a:pt x="483" y="334"/>
                  <a:pt x="479" y="322"/>
                </a:cubicBezTo>
                <a:cubicBezTo>
                  <a:pt x="488" y="328"/>
                  <a:pt x="497" y="334"/>
                  <a:pt x="502" y="335"/>
                </a:cubicBezTo>
                <a:cubicBezTo>
                  <a:pt x="514" y="337"/>
                  <a:pt x="524" y="340"/>
                  <a:pt x="530" y="342"/>
                </a:cubicBezTo>
                <a:cubicBezTo>
                  <a:pt x="537" y="343"/>
                  <a:pt x="542" y="345"/>
                  <a:pt x="544" y="346"/>
                </a:cubicBezTo>
                <a:cubicBezTo>
                  <a:pt x="546" y="348"/>
                  <a:pt x="541" y="351"/>
                  <a:pt x="541" y="351"/>
                </a:cubicBezTo>
                <a:cubicBezTo>
                  <a:pt x="543" y="356"/>
                  <a:pt x="543" y="356"/>
                  <a:pt x="543" y="356"/>
                </a:cubicBezTo>
                <a:cubicBezTo>
                  <a:pt x="555" y="350"/>
                  <a:pt x="555" y="350"/>
                  <a:pt x="555" y="350"/>
                </a:cubicBezTo>
                <a:cubicBezTo>
                  <a:pt x="555" y="350"/>
                  <a:pt x="556" y="350"/>
                  <a:pt x="556" y="350"/>
                </a:cubicBezTo>
                <a:cubicBezTo>
                  <a:pt x="460" y="570"/>
                  <a:pt x="460" y="570"/>
                  <a:pt x="460" y="570"/>
                </a:cubicBezTo>
                <a:cubicBezTo>
                  <a:pt x="460" y="565"/>
                  <a:pt x="459" y="561"/>
                  <a:pt x="458" y="558"/>
                </a:cubicBezTo>
                <a:cubicBezTo>
                  <a:pt x="455" y="551"/>
                  <a:pt x="449" y="550"/>
                  <a:pt x="459" y="546"/>
                </a:cubicBezTo>
                <a:close/>
                <a:moveTo>
                  <a:pt x="410" y="657"/>
                </a:moveTo>
                <a:cubicBezTo>
                  <a:pt x="409" y="649"/>
                  <a:pt x="413" y="653"/>
                  <a:pt x="416" y="642"/>
                </a:cubicBezTo>
                <a:cubicBezTo>
                  <a:pt x="418" y="631"/>
                  <a:pt x="416" y="627"/>
                  <a:pt x="422" y="621"/>
                </a:cubicBezTo>
                <a:cubicBezTo>
                  <a:pt x="428" y="615"/>
                  <a:pt x="440" y="608"/>
                  <a:pt x="442" y="601"/>
                </a:cubicBezTo>
                <a:cubicBezTo>
                  <a:pt x="443" y="597"/>
                  <a:pt x="446" y="596"/>
                  <a:pt x="449" y="595"/>
                </a:cubicBezTo>
                <a:cubicBezTo>
                  <a:pt x="412" y="679"/>
                  <a:pt x="412" y="679"/>
                  <a:pt x="412" y="679"/>
                </a:cubicBezTo>
                <a:cubicBezTo>
                  <a:pt x="412" y="678"/>
                  <a:pt x="411" y="677"/>
                  <a:pt x="411" y="675"/>
                </a:cubicBezTo>
                <a:cubicBezTo>
                  <a:pt x="408" y="666"/>
                  <a:pt x="411" y="665"/>
                  <a:pt x="410" y="6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dirty="0">
              <a:latin typeface="+mn-ea"/>
            </a:endParaRPr>
          </a:p>
        </p:txBody>
      </p:sp>
      <p:cxnSp>
        <p:nvCxnSpPr>
          <p:cNvPr id="27" name="直接连接符 26">
            <a:extLst>
              <a:ext uri="{FF2B5EF4-FFF2-40B4-BE49-F238E27FC236}">
                <a16:creationId xmlns:a16="http://schemas.microsoft.com/office/drawing/2014/main" id="{DBD1E63F-8DF7-448E-8417-2DB5F5A08E35}"/>
              </a:ext>
            </a:extLst>
          </p:cNvPr>
          <p:cNvCxnSpPr>
            <a:cxnSpLocks/>
          </p:cNvCxnSpPr>
          <p:nvPr/>
        </p:nvCxnSpPr>
        <p:spPr>
          <a:xfrm>
            <a:off x="6291220" y="4126961"/>
            <a:ext cx="0" cy="11160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íṥ1îdê">
            <a:extLst>
              <a:ext uri="{FF2B5EF4-FFF2-40B4-BE49-F238E27FC236}">
                <a16:creationId xmlns:a16="http://schemas.microsoft.com/office/drawing/2014/main" id="{071C7EBE-4FE0-4857-B0DD-DDA081CCDDA8}"/>
              </a:ext>
            </a:extLst>
          </p:cNvPr>
          <p:cNvSpPr/>
          <p:nvPr/>
        </p:nvSpPr>
        <p:spPr bwMode="auto">
          <a:xfrm>
            <a:off x="6107430" y="4762577"/>
            <a:ext cx="349474" cy="480384"/>
          </a:xfrm>
          <a:custGeom>
            <a:avLst/>
            <a:gdLst>
              <a:gd name="T0" fmla="*/ 513 w 518"/>
              <a:gd name="T1" fmla="*/ 640 h 712"/>
              <a:gd name="T2" fmla="*/ 352 w 518"/>
              <a:gd name="T3" fmla="*/ 212 h 712"/>
              <a:gd name="T4" fmla="*/ 358 w 518"/>
              <a:gd name="T5" fmla="*/ 195 h 712"/>
              <a:gd name="T6" fmla="*/ 357 w 518"/>
              <a:gd name="T7" fmla="*/ 178 h 712"/>
              <a:gd name="T8" fmla="*/ 333 w 518"/>
              <a:gd name="T9" fmla="*/ 164 h 712"/>
              <a:gd name="T10" fmla="*/ 303 w 518"/>
              <a:gd name="T11" fmla="*/ 192 h 712"/>
              <a:gd name="T12" fmla="*/ 292 w 518"/>
              <a:gd name="T13" fmla="*/ 121 h 712"/>
              <a:gd name="T14" fmla="*/ 312 w 518"/>
              <a:gd name="T15" fmla="*/ 104 h 712"/>
              <a:gd name="T16" fmla="*/ 330 w 518"/>
              <a:gd name="T17" fmla="*/ 84 h 712"/>
              <a:gd name="T18" fmla="*/ 345 w 518"/>
              <a:gd name="T19" fmla="*/ 62 h 712"/>
              <a:gd name="T20" fmla="*/ 274 w 518"/>
              <a:gd name="T21" fmla="*/ 14 h 712"/>
              <a:gd name="T22" fmla="*/ 211 w 518"/>
              <a:gd name="T23" fmla="*/ 87 h 712"/>
              <a:gd name="T24" fmla="*/ 169 w 518"/>
              <a:gd name="T25" fmla="*/ 71 h 712"/>
              <a:gd name="T26" fmla="*/ 104 w 518"/>
              <a:gd name="T27" fmla="*/ 52 h 712"/>
              <a:gd name="T28" fmla="*/ 32 w 518"/>
              <a:gd name="T29" fmla="*/ 97 h 712"/>
              <a:gd name="T30" fmla="*/ 39 w 518"/>
              <a:gd name="T31" fmla="*/ 152 h 712"/>
              <a:gd name="T32" fmla="*/ 0 w 518"/>
              <a:gd name="T33" fmla="*/ 296 h 712"/>
              <a:gd name="T34" fmla="*/ 27 w 518"/>
              <a:gd name="T35" fmla="*/ 241 h 712"/>
              <a:gd name="T36" fmla="*/ 11 w 518"/>
              <a:gd name="T37" fmla="*/ 359 h 712"/>
              <a:gd name="T38" fmla="*/ 47 w 518"/>
              <a:gd name="T39" fmla="*/ 192 h 712"/>
              <a:gd name="T40" fmla="*/ 51 w 518"/>
              <a:gd name="T41" fmla="*/ 233 h 712"/>
              <a:gd name="T42" fmla="*/ 50 w 518"/>
              <a:gd name="T43" fmla="*/ 269 h 712"/>
              <a:gd name="T44" fmla="*/ 52 w 518"/>
              <a:gd name="T45" fmla="*/ 322 h 712"/>
              <a:gd name="T46" fmla="*/ 119 w 518"/>
              <a:gd name="T47" fmla="*/ 398 h 712"/>
              <a:gd name="T48" fmla="*/ 159 w 518"/>
              <a:gd name="T49" fmla="*/ 392 h 712"/>
              <a:gd name="T50" fmla="*/ 149 w 518"/>
              <a:gd name="T51" fmla="*/ 430 h 712"/>
              <a:gd name="T52" fmla="*/ 178 w 518"/>
              <a:gd name="T53" fmla="*/ 436 h 712"/>
              <a:gd name="T54" fmla="*/ 196 w 518"/>
              <a:gd name="T55" fmla="*/ 506 h 712"/>
              <a:gd name="T56" fmla="*/ 196 w 518"/>
              <a:gd name="T57" fmla="*/ 529 h 712"/>
              <a:gd name="T58" fmla="*/ 112 w 518"/>
              <a:gd name="T59" fmla="*/ 596 h 712"/>
              <a:gd name="T60" fmla="*/ 35 w 518"/>
              <a:gd name="T61" fmla="*/ 632 h 712"/>
              <a:gd name="T62" fmla="*/ 82 w 518"/>
              <a:gd name="T63" fmla="*/ 706 h 712"/>
              <a:gd name="T64" fmla="*/ 129 w 518"/>
              <a:gd name="T65" fmla="*/ 694 h 712"/>
              <a:gd name="T66" fmla="*/ 114 w 518"/>
              <a:gd name="T67" fmla="*/ 650 h 712"/>
              <a:gd name="T68" fmla="*/ 183 w 518"/>
              <a:gd name="T69" fmla="*/ 604 h 712"/>
              <a:gd name="T70" fmla="*/ 257 w 518"/>
              <a:gd name="T71" fmla="*/ 558 h 712"/>
              <a:gd name="T72" fmla="*/ 276 w 518"/>
              <a:gd name="T73" fmla="*/ 538 h 712"/>
              <a:gd name="T74" fmla="*/ 275 w 518"/>
              <a:gd name="T75" fmla="*/ 640 h 712"/>
              <a:gd name="T76" fmla="*/ 263 w 518"/>
              <a:gd name="T77" fmla="*/ 681 h 712"/>
              <a:gd name="T78" fmla="*/ 314 w 518"/>
              <a:gd name="T79" fmla="*/ 694 h 712"/>
              <a:gd name="T80" fmla="*/ 375 w 518"/>
              <a:gd name="T81" fmla="*/ 674 h 712"/>
              <a:gd name="T82" fmla="*/ 334 w 518"/>
              <a:gd name="T83" fmla="*/ 662 h 712"/>
              <a:gd name="T84" fmla="*/ 333 w 518"/>
              <a:gd name="T85" fmla="*/ 513 h 712"/>
              <a:gd name="T86" fmla="*/ 327 w 518"/>
              <a:gd name="T87" fmla="*/ 476 h 712"/>
              <a:gd name="T88" fmla="*/ 322 w 518"/>
              <a:gd name="T89" fmla="*/ 342 h 712"/>
              <a:gd name="T90" fmla="*/ 381 w 518"/>
              <a:gd name="T91" fmla="*/ 356 h 712"/>
              <a:gd name="T92" fmla="*/ 489 w 518"/>
              <a:gd name="T93" fmla="*/ 652 h 712"/>
              <a:gd name="T94" fmla="*/ 393 w 518"/>
              <a:gd name="T95" fmla="*/ 343 h 712"/>
              <a:gd name="T96" fmla="*/ 324 w 518"/>
              <a:gd name="T97" fmla="*/ 314 h 712"/>
              <a:gd name="T98" fmla="*/ 292 w 518"/>
              <a:gd name="T99" fmla="*/ 225 h 712"/>
              <a:gd name="T100" fmla="*/ 332 w 518"/>
              <a:gd name="T101" fmla="*/ 217 h 712"/>
              <a:gd name="T102" fmla="*/ 381 w 518"/>
              <a:gd name="T103" fmla="*/ 313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8" h="712">
                <a:moveTo>
                  <a:pt x="393" y="343"/>
                </a:moveTo>
                <a:cubicBezTo>
                  <a:pt x="513" y="640"/>
                  <a:pt x="513" y="640"/>
                  <a:pt x="513" y="640"/>
                </a:cubicBezTo>
                <a:cubicBezTo>
                  <a:pt x="518" y="636"/>
                  <a:pt x="518" y="636"/>
                  <a:pt x="518" y="636"/>
                </a:cubicBezTo>
                <a:cubicBezTo>
                  <a:pt x="352" y="212"/>
                  <a:pt x="352" y="212"/>
                  <a:pt x="352" y="212"/>
                </a:cubicBezTo>
                <a:cubicBezTo>
                  <a:pt x="355" y="211"/>
                  <a:pt x="357" y="210"/>
                  <a:pt x="357" y="210"/>
                </a:cubicBezTo>
                <a:cubicBezTo>
                  <a:pt x="362" y="207"/>
                  <a:pt x="356" y="196"/>
                  <a:pt x="358" y="195"/>
                </a:cubicBezTo>
                <a:cubicBezTo>
                  <a:pt x="360" y="194"/>
                  <a:pt x="355" y="188"/>
                  <a:pt x="357" y="187"/>
                </a:cubicBezTo>
                <a:cubicBezTo>
                  <a:pt x="358" y="186"/>
                  <a:pt x="358" y="182"/>
                  <a:pt x="357" y="178"/>
                </a:cubicBezTo>
                <a:cubicBezTo>
                  <a:pt x="356" y="174"/>
                  <a:pt x="345" y="171"/>
                  <a:pt x="345" y="171"/>
                </a:cubicBezTo>
                <a:cubicBezTo>
                  <a:pt x="344" y="157"/>
                  <a:pt x="333" y="164"/>
                  <a:pt x="333" y="164"/>
                </a:cubicBezTo>
                <a:cubicBezTo>
                  <a:pt x="325" y="167"/>
                  <a:pt x="325" y="173"/>
                  <a:pt x="325" y="173"/>
                </a:cubicBezTo>
                <a:cubicBezTo>
                  <a:pt x="312" y="175"/>
                  <a:pt x="303" y="192"/>
                  <a:pt x="303" y="192"/>
                </a:cubicBezTo>
                <a:cubicBezTo>
                  <a:pt x="303" y="182"/>
                  <a:pt x="285" y="143"/>
                  <a:pt x="280" y="132"/>
                </a:cubicBezTo>
                <a:cubicBezTo>
                  <a:pt x="275" y="122"/>
                  <a:pt x="278" y="120"/>
                  <a:pt x="292" y="121"/>
                </a:cubicBezTo>
                <a:cubicBezTo>
                  <a:pt x="306" y="123"/>
                  <a:pt x="308" y="111"/>
                  <a:pt x="308" y="111"/>
                </a:cubicBezTo>
                <a:cubicBezTo>
                  <a:pt x="310" y="111"/>
                  <a:pt x="312" y="104"/>
                  <a:pt x="312" y="104"/>
                </a:cubicBezTo>
                <a:cubicBezTo>
                  <a:pt x="315" y="106"/>
                  <a:pt x="319" y="98"/>
                  <a:pt x="319" y="98"/>
                </a:cubicBezTo>
                <a:cubicBezTo>
                  <a:pt x="331" y="104"/>
                  <a:pt x="330" y="90"/>
                  <a:pt x="330" y="84"/>
                </a:cubicBezTo>
                <a:cubicBezTo>
                  <a:pt x="330" y="78"/>
                  <a:pt x="334" y="69"/>
                  <a:pt x="334" y="69"/>
                </a:cubicBezTo>
                <a:cubicBezTo>
                  <a:pt x="340" y="68"/>
                  <a:pt x="342" y="69"/>
                  <a:pt x="345" y="62"/>
                </a:cubicBezTo>
                <a:cubicBezTo>
                  <a:pt x="348" y="54"/>
                  <a:pt x="333" y="42"/>
                  <a:pt x="333" y="42"/>
                </a:cubicBezTo>
                <a:cubicBezTo>
                  <a:pt x="313" y="0"/>
                  <a:pt x="274" y="14"/>
                  <a:pt x="274" y="14"/>
                </a:cubicBezTo>
                <a:cubicBezTo>
                  <a:pt x="240" y="22"/>
                  <a:pt x="244" y="64"/>
                  <a:pt x="244" y="64"/>
                </a:cubicBezTo>
                <a:cubicBezTo>
                  <a:pt x="244" y="64"/>
                  <a:pt x="223" y="82"/>
                  <a:pt x="211" y="87"/>
                </a:cubicBezTo>
                <a:cubicBezTo>
                  <a:pt x="198" y="92"/>
                  <a:pt x="188" y="92"/>
                  <a:pt x="188" y="87"/>
                </a:cubicBezTo>
                <a:cubicBezTo>
                  <a:pt x="188" y="83"/>
                  <a:pt x="176" y="76"/>
                  <a:pt x="169" y="71"/>
                </a:cubicBezTo>
                <a:cubicBezTo>
                  <a:pt x="163" y="66"/>
                  <a:pt x="146" y="57"/>
                  <a:pt x="136" y="59"/>
                </a:cubicBezTo>
                <a:cubicBezTo>
                  <a:pt x="126" y="60"/>
                  <a:pt x="117" y="55"/>
                  <a:pt x="104" y="52"/>
                </a:cubicBezTo>
                <a:cubicBezTo>
                  <a:pt x="91" y="48"/>
                  <a:pt x="86" y="47"/>
                  <a:pt x="71" y="57"/>
                </a:cubicBezTo>
                <a:cubicBezTo>
                  <a:pt x="55" y="67"/>
                  <a:pt x="39" y="86"/>
                  <a:pt x="32" y="97"/>
                </a:cubicBezTo>
                <a:cubicBezTo>
                  <a:pt x="26" y="108"/>
                  <a:pt x="30" y="139"/>
                  <a:pt x="31" y="142"/>
                </a:cubicBezTo>
                <a:cubicBezTo>
                  <a:pt x="33" y="145"/>
                  <a:pt x="39" y="152"/>
                  <a:pt x="39" y="152"/>
                </a:cubicBezTo>
                <a:cubicBezTo>
                  <a:pt x="37" y="177"/>
                  <a:pt x="26" y="231"/>
                  <a:pt x="26" y="231"/>
                </a:cubicBezTo>
                <a:cubicBezTo>
                  <a:pt x="0" y="263"/>
                  <a:pt x="0" y="296"/>
                  <a:pt x="0" y="296"/>
                </a:cubicBezTo>
                <a:cubicBezTo>
                  <a:pt x="4" y="297"/>
                  <a:pt x="4" y="297"/>
                  <a:pt x="4" y="297"/>
                </a:cubicBezTo>
                <a:cubicBezTo>
                  <a:pt x="6" y="270"/>
                  <a:pt x="27" y="241"/>
                  <a:pt x="27" y="241"/>
                </a:cubicBezTo>
                <a:cubicBezTo>
                  <a:pt x="27" y="274"/>
                  <a:pt x="6" y="356"/>
                  <a:pt x="6" y="356"/>
                </a:cubicBezTo>
                <a:cubicBezTo>
                  <a:pt x="11" y="359"/>
                  <a:pt x="11" y="359"/>
                  <a:pt x="11" y="359"/>
                </a:cubicBezTo>
                <a:cubicBezTo>
                  <a:pt x="25" y="339"/>
                  <a:pt x="44" y="159"/>
                  <a:pt x="44" y="159"/>
                </a:cubicBezTo>
                <a:cubicBezTo>
                  <a:pt x="49" y="163"/>
                  <a:pt x="50" y="182"/>
                  <a:pt x="47" y="192"/>
                </a:cubicBezTo>
                <a:cubicBezTo>
                  <a:pt x="44" y="202"/>
                  <a:pt x="53" y="212"/>
                  <a:pt x="53" y="212"/>
                </a:cubicBezTo>
                <a:cubicBezTo>
                  <a:pt x="53" y="212"/>
                  <a:pt x="58" y="228"/>
                  <a:pt x="51" y="233"/>
                </a:cubicBezTo>
                <a:cubicBezTo>
                  <a:pt x="44" y="238"/>
                  <a:pt x="51" y="251"/>
                  <a:pt x="51" y="251"/>
                </a:cubicBezTo>
                <a:cubicBezTo>
                  <a:pt x="51" y="251"/>
                  <a:pt x="55" y="260"/>
                  <a:pt x="50" y="269"/>
                </a:cubicBezTo>
                <a:cubicBezTo>
                  <a:pt x="46" y="278"/>
                  <a:pt x="51" y="286"/>
                  <a:pt x="51" y="292"/>
                </a:cubicBezTo>
                <a:cubicBezTo>
                  <a:pt x="52" y="298"/>
                  <a:pt x="52" y="301"/>
                  <a:pt x="52" y="322"/>
                </a:cubicBezTo>
                <a:cubicBezTo>
                  <a:pt x="51" y="343"/>
                  <a:pt x="47" y="343"/>
                  <a:pt x="57" y="358"/>
                </a:cubicBezTo>
                <a:cubicBezTo>
                  <a:pt x="66" y="372"/>
                  <a:pt x="99" y="395"/>
                  <a:pt x="119" y="398"/>
                </a:cubicBezTo>
                <a:cubicBezTo>
                  <a:pt x="138" y="401"/>
                  <a:pt x="149" y="390"/>
                  <a:pt x="154" y="386"/>
                </a:cubicBezTo>
                <a:cubicBezTo>
                  <a:pt x="160" y="383"/>
                  <a:pt x="159" y="392"/>
                  <a:pt x="159" y="392"/>
                </a:cubicBezTo>
                <a:cubicBezTo>
                  <a:pt x="152" y="397"/>
                  <a:pt x="146" y="411"/>
                  <a:pt x="141" y="423"/>
                </a:cubicBezTo>
                <a:cubicBezTo>
                  <a:pt x="136" y="436"/>
                  <a:pt x="149" y="430"/>
                  <a:pt x="149" y="430"/>
                </a:cubicBezTo>
                <a:cubicBezTo>
                  <a:pt x="162" y="408"/>
                  <a:pt x="162" y="408"/>
                  <a:pt x="162" y="408"/>
                </a:cubicBezTo>
                <a:cubicBezTo>
                  <a:pt x="162" y="411"/>
                  <a:pt x="169" y="416"/>
                  <a:pt x="178" y="436"/>
                </a:cubicBezTo>
                <a:cubicBezTo>
                  <a:pt x="186" y="457"/>
                  <a:pt x="193" y="490"/>
                  <a:pt x="192" y="497"/>
                </a:cubicBezTo>
                <a:cubicBezTo>
                  <a:pt x="191" y="505"/>
                  <a:pt x="196" y="506"/>
                  <a:pt x="196" y="506"/>
                </a:cubicBezTo>
                <a:cubicBezTo>
                  <a:pt x="204" y="506"/>
                  <a:pt x="204" y="506"/>
                  <a:pt x="204" y="506"/>
                </a:cubicBezTo>
                <a:cubicBezTo>
                  <a:pt x="208" y="512"/>
                  <a:pt x="204" y="524"/>
                  <a:pt x="196" y="529"/>
                </a:cubicBezTo>
                <a:cubicBezTo>
                  <a:pt x="188" y="535"/>
                  <a:pt x="177" y="540"/>
                  <a:pt x="154" y="553"/>
                </a:cubicBezTo>
                <a:cubicBezTo>
                  <a:pt x="131" y="565"/>
                  <a:pt x="112" y="596"/>
                  <a:pt x="112" y="596"/>
                </a:cubicBezTo>
                <a:cubicBezTo>
                  <a:pt x="101" y="607"/>
                  <a:pt x="84" y="617"/>
                  <a:pt x="79" y="619"/>
                </a:cubicBezTo>
                <a:cubicBezTo>
                  <a:pt x="73" y="620"/>
                  <a:pt x="54" y="624"/>
                  <a:pt x="35" y="632"/>
                </a:cubicBezTo>
                <a:cubicBezTo>
                  <a:pt x="16" y="641"/>
                  <a:pt x="34" y="660"/>
                  <a:pt x="34" y="660"/>
                </a:cubicBezTo>
                <a:cubicBezTo>
                  <a:pt x="41" y="661"/>
                  <a:pt x="76" y="700"/>
                  <a:pt x="82" y="706"/>
                </a:cubicBezTo>
                <a:cubicBezTo>
                  <a:pt x="89" y="712"/>
                  <a:pt x="113" y="709"/>
                  <a:pt x="127" y="709"/>
                </a:cubicBezTo>
                <a:cubicBezTo>
                  <a:pt x="140" y="708"/>
                  <a:pt x="134" y="696"/>
                  <a:pt x="129" y="694"/>
                </a:cubicBezTo>
                <a:cubicBezTo>
                  <a:pt x="123" y="691"/>
                  <a:pt x="114" y="695"/>
                  <a:pt x="115" y="690"/>
                </a:cubicBezTo>
                <a:cubicBezTo>
                  <a:pt x="116" y="685"/>
                  <a:pt x="106" y="661"/>
                  <a:pt x="114" y="650"/>
                </a:cubicBezTo>
                <a:cubicBezTo>
                  <a:pt x="122" y="639"/>
                  <a:pt x="131" y="639"/>
                  <a:pt x="140" y="629"/>
                </a:cubicBezTo>
                <a:cubicBezTo>
                  <a:pt x="149" y="619"/>
                  <a:pt x="176" y="612"/>
                  <a:pt x="183" y="604"/>
                </a:cubicBezTo>
                <a:cubicBezTo>
                  <a:pt x="191" y="597"/>
                  <a:pt x="199" y="590"/>
                  <a:pt x="213" y="582"/>
                </a:cubicBezTo>
                <a:cubicBezTo>
                  <a:pt x="226" y="574"/>
                  <a:pt x="244" y="565"/>
                  <a:pt x="257" y="558"/>
                </a:cubicBezTo>
                <a:cubicBezTo>
                  <a:pt x="270" y="551"/>
                  <a:pt x="270" y="525"/>
                  <a:pt x="270" y="525"/>
                </a:cubicBezTo>
                <a:cubicBezTo>
                  <a:pt x="272" y="527"/>
                  <a:pt x="276" y="538"/>
                  <a:pt x="276" y="538"/>
                </a:cubicBezTo>
                <a:cubicBezTo>
                  <a:pt x="260" y="581"/>
                  <a:pt x="275" y="603"/>
                  <a:pt x="275" y="603"/>
                </a:cubicBezTo>
                <a:cubicBezTo>
                  <a:pt x="286" y="645"/>
                  <a:pt x="277" y="624"/>
                  <a:pt x="275" y="640"/>
                </a:cubicBezTo>
                <a:cubicBezTo>
                  <a:pt x="273" y="656"/>
                  <a:pt x="265" y="651"/>
                  <a:pt x="264" y="659"/>
                </a:cubicBezTo>
                <a:cubicBezTo>
                  <a:pt x="262" y="666"/>
                  <a:pt x="266" y="665"/>
                  <a:pt x="263" y="681"/>
                </a:cubicBezTo>
                <a:cubicBezTo>
                  <a:pt x="260" y="697"/>
                  <a:pt x="279" y="696"/>
                  <a:pt x="287" y="694"/>
                </a:cubicBezTo>
                <a:cubicBezTo>
                  <a:pt x="296" y="692"/>
                  <a:pt x="302" y="694"/>
                  <a:pt x="314" y="694"/>
                </a:cubicBezTo>
                <a:cubicBezTo>
                  <a:pt x="325" y="694"/>
                  <a:pt x="348" y="692"/>
                  <a:pt x="361" y="691"/>
                </a:cubicBezTo>
                <a:cubicBezTo>
                  <a:pt x="374" y="691"/>
                  <a:pt x="378" y="683"/>
                  <a:pt x="375" y="674"/>
                </a:cubicBezTo>
                <a:cubicBezTo>
                  <a:pt x="371" y="665"/>
                  <a:pt x="360" y="674"/>
                  <a:pt x="355" y="671"/>
                </a:cubicBezTo>
                <a:cubicBezTo>
                  <a:pt x="349" y="667"/>
                  <a:pt x="334" y="666"/>
                  <a:pt x="334" y="662"/>
                </a:cubicBezTo>
                <a:cubicBezTo>
                  <a:pt x="333" y="657"/>
                  <a:pt x="328" y="648"/>
                  <a:pt x="328" y="648"/>
                </a:cubicBezTo>
                <a:cubicBezTo>
                  <a:pt x="319" y="631"/>
                  <a:pt x="333" y="513"/>
                  <a:pt x="333" y="513"/>
                </a:cubicBezTo>
                <a:cubicBezTo>
                  <a:pt x="333" y="502"/>
                  <a:pt x="327" y="481"/>
                  <a:pt x="327" y="481"/>
                </a:cubicBezTo>
                <a:cubicBezTo>
                  <a:pt x="327" y="476"/>
                  <a:pt x="327" y="476"/>
                  <a:pt x="327" y="476"/>
                </a:cubicBezTo>
                <a:cubicBezTo>
                  <a:pt x="323" y="455"/>
                  <a:pt x="287" y="332"/>
                  <a:pt x="287" y="332"/>
                </a:cubicBezTo>
                <a:cubicBezTo>
                  <a:pt x="290" y="334"/>
                  <a:pt x="309" y="339"/>
                  <a:pt x="322" y="342"/>
                </a:cubicBezTo>
                <a:cubicBezTo>
                  <a:pt x="335" y="345"/>
                  <a:pt x="338" y="349"/>
                  <a:pt x="338" y="349"/>
                </a:cubicBezTo>
                <a:cubicBezTo>
                  <a:pt x="342" y="355"/>
                  <a:pt x="367" y="359"/>
                  <a:pt x="381" y="356"/>
                </a:cubicBezTo>
                <a:cubicBezTo>
                  <a:pt x="481" y="655"/>
                  <a:pt x="481" y="655"/>
                  <a:pt x="481" y="655"/>
                </a:cubicBezTo>
                <a:cubicBezTo>
                  <a:pt x="489" y="652"/>
                  <a:pt x="489" y="652"/>
                  <a:pt x="489" y="652"/>
                </a:cubicBezTo>
                <a:cubicBezTo>
                  <a:pt x="388" y="354"/>
                  <a:pt x="388" y="354"/>
                  <a:pt x="388" y="354"/>
                </a:cubicBezTo>
                <a:cubicBezTo>
                  <a:pt x="392" y="352"/>
                  <a:pt x="393" y="348"/>
                  <a:pt x="393" y="343"/>
                </a:cubicBezTo>
                <a:close/>
                <a:moveTo>
                  <a:pt x="362" y="316"/>
                </a:moveTo>
                <a:cubicBezTo>
                  <a:pt x="354" y="310"/>
                  <a:pt x="324" y="314"/>
                  <a:pt x="324" y="314"/>
                </a:cubicBezTo>
                <a:cubicBezTo>
                  <a:pt x="314" y="309"/>
                  <a:pt x="278" y="282"/>
                  <a:pt x="278" y="282"/>
                </a:cubicBezTo>
                <a:cubicBezTo>
                  <a:pt x="289" y="271"/>
                  <a:pt x="292" y="225"/>
                  <a:pt x="292" y="225"/>
                </a:cubicBezTo>
                <a:cubicBezTo>
                  <a:pt x="292" y="225"/>
                  <a:pt x="301" y="221"/>
                  <a:pt x="305" y="221"/>
                </a:cubicBezTo>
                <a:cubicBezTo>
                  <a:pt x="309" y="222"/>
                  <a:pt x="321" y="219"/>
                  <a:pt x="332" y="217"/>
                </a:cubicBezTo>
                <a:cubicBezTo>
                  <a:pt x="335" y="216"/>
                  <a:pt x="338" y="215"/>
                  <a:pt x="341" y="215"/>
                </a:cubicBezTo>
                <a:cubicBezTo>
                  <a:pt x="381" y="313"/>
                  <a:pt x="381" y="313"/>
                  <a:pt x="381" y="313"/>
                </a:cubicBezTo>
                <a:cubicBezTo>
                  <a:pt x="373" y="306"/>
                  <a:pt x="362" y="316"/>
                  <a:pt x="362" y="3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dirty="0">
              <a:latin typeface="+mn-ea"/>
            </a:endParaRPr>
          </a:p>
        </p:txBody>
      </p:sp>
      <p:cxnSp>
        <p:nvCxnSpPr>
          <p:cNvPr id="25" name="直接连接符 24">
            <a:extLst>
              <a:ext uri="{FF2B5EF4-FFF2-40B4-BE49-F238E27FC236}">
                <a16:creationId xmlns:a16="http://schemas.microsoft.com/office/drawing/2014/main" id="{B37E1398-1B9D-4099-85FD-1CC9B00009A6}"/>
              </a:ext>
            </a:extLst>
          </p:cNvPr>
          <p:cNvCxnSpPr>
            <a:cxnSpLocks/>
          </p:cNvCxnSpPr>
          <p:nvPr/>
        </p:nvCxnSpPr>
        <p:spPr>
          <a:xfrm>
            <a:off x="9247166" y="2911123"/>
            <a:ext cx="0" cy="11160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îśḷïde">
            <a:extLst>
              <a:ext uri="{FF2B5EF4-FFF2-40B4-BE49-F238E27FC236}">
                <a16:creationId xmlns:a16="http://schemas.microsoft.com/office/drawing/2014/main" id="{B30838DF-BCB9-4BDE-B614-C59399DC2730}"/>
              </a:ext>
            </a:extLst>
          </p:cNvPr>
          <p:cNvSpPr/>
          <p:nvPr/>
        </p:nvSpPr>
        <p:spPr bwMode="auto">
          <a:xfrm>
            <a:off x="9119360" y="3494167"/>
            <a:ext cx="255613" cy="532956"/>
          </a:xfrm>
          <a:custGeom>
            <a:avLst/>
            <a:gdLst>
              <a:gd name="T0" fmla="*/ 208 w 309"/>
              <a:gd name="T1" fmla="*/ 642 h 648"/>
              <a:gd name="T2" fmla="*/ 183 w 309"/>
              <a:gd name="T3" fmla="*/ 616 h 648"/>
              <a:gd name="T4" fmla="*/ 175 w 309"/>
              <a:gd name="T5" fmla="*/ 583 h 648"/>
              <a:gd name="T6" fmla="*/ 186 w 309"/>
              <a:gd name="T7" fmla="*/ 520 h 648"/>
              <a:gd name="T8" fmla="*/ 223 w 309"/>
              <a:gd name="T9" fmla="*/ 471 h 648"/>
              <a:gd name="T10" fmla="*/ 223 w 309"/>
              <a:gd name="T11" fmla="*/ 444 h 648"/>
              <a:gd name="T12" fmla="*/ 231 w 309"/>
              <a:gd name="T13" fmla="*/ 370 h 648"/>
              <a:gd name="T14" fmla="*/ 226 w 309"/>
              <a:gd name="T15" fmla="*/ 291 h 648"/>
              <a:gd name="T16" fmla="*/ 243 w 309"/>
              <a:gd name="T17" fmla="*/ 271 h 648"/>
              <a:gd name="T18" fmla="*/ 262 w 309"/>
              <a:gd name="T19" fmla="*/ 299 h 648"/>
              <a:gd name="T20" fmla="*/ 272 w 309"/>
              <a:gd name="T21" fmla="*/ 336 h 648"/>
              <a:gd name="T22" fmla="*/ 273 w 309"/>
              <a:gd name="T23" fmla="*/ 360 h 648"/>
              <a:gd name="T24" fmla="*/ 280 w 309"/>
              <a:gd name="T25" fmla="*/ 363 h 648"/>
              <a:gd name="T26" fmla="*/ 289 w 309"/>
              <a:gd name="T27" fmla="*/ 366 h 648"/>
              <a:gd name="T28" fmla="*/ 286 w 309"/>
              <a:gd name="T29" fmla="*/ 310 h 648"/>
              <a:gd name="T30" fmla="*/ 278 w 309"/>
              <a:gd name="T31" fmla="*/ 276 h 648"/>
              <a:gd name="T32" fmla="*/ 262 w 309"/>
              <a:gd name="T33" fmla="*/ 192 h 648"/>
              <a:gd name="T34" fmla="*/ 271 w 309"/>
              <a:gd name="T35" fmla="*/ 151 h 648"/>
              <a:gd name="T36" fmla="*/ 279 w 309"/>
              <a:gd name="T37" fmla="*/ 108 h 648"/>
              <a:gd name="T38" fmla="*/ 309 w 309"/>
              <a:gd name="T39" fmla="*/ 106 h 648"/>
              <a:gd name="T40" fmla="*/ 257 w 309"/>
              <a:gd name="T41" fmla="*/ 31 h 648"/>
              <a:gd name="T42" fmla="*/ 185 w 309"/>
              <a:gd name="T43" fmla="*/ 19 h 648"/>
              <a:gd name="T44" fmla="*/ 110 w 309"/>
              <a:gd name="T45" fmla="*/ 8 h 648"/>
              <a:gd name="T46" fmla="*/ 47 w 309"/>
              <a:gd name="T47" fmla="*/ 57 h 648"/>
              <a:gd name="T48" fmla="*/ 22 w 309"/>
              <a:gd name="T49" fmla="*/ 115 h 648"/>
              <a:gd name="T50" fmla="*/ 28 w 309"/>
              <a:gd name="T51" fmla="*/ 128 h 648"/>
              <a:gd name="T52" fmla="*/ 21 w 309"/>
              <a:gd name="T53" fmla="*/ 209 h 648"/>
              <a:gd name="T54" fmla="*/ 9 w 309"/>
              <a:gd name="T55" fmla="*/ 256 h 648"/>
              <a:gd name="T56" fmla="*/ 10 w 309"/>
              <a:gd name="T57" fmla="*/ 288 h 648"/>
              <a:gd name="T58" fmla="*/ 35 w 309"/>
              <a:gd name="T59" fmla="*/ 319 h 648"/>
              <a:gd name="T60" fmla="*/ 38 w 309"/>
              <a:gd name="T61" fmla="*/ 336 h 648"/>
              <a:gd name="T62" fmla="*/ 52 w 309"/>
              <a:gd name="T63" fmla="*/ 329 h 648"/>
              <a:gd name="T64" fmla="*/ 54 w 309"/>
              <a:gd name="T65" fmla="*/ 346 h 648"/>
              <a:gd name="T66" fmla="*/ 68 w 309"/>
              <a:gd name="T67" fmla="*/ 326 h 648"/>
              <a:gd name="T68" fmla="*/ 77 w 309"/>
              <a:gd name="T69" fmla="*/ 311 h 648"/>
              <a:gd name="T70" fmla="*/ 107 w 309"/>
              <a:gd name="T71" fmla="*/ 376 h 648"/>
              <a:gd name="T72" fmla="*/ 124 w 309"/>
              <a:gd name="T73" fmla="*/ 433 h 648"/>
              <a:gd name="T74" fmla="*/ 113 w 309"/>
              <a:gd name="T75" fmla="*/ 454 h 648"/>
              <a:gd name="T76" fmla="*/ 131 w 309"/>
              <a:gd name="T77" fmla="*/ 535 h 648"/>
              <a:gd name="T78" fmla="*/ 117 w 309"/>
              <a:gd name="T79" fmla="*/ 594 h 648"/>
              <a:gd name="T80" fmla="*/ 108 w 309"/>
              <a:gd name="T81" fmla="*/ 624 h 648"/>
              <a:gd name="T82" fmla="*/ 236 w 309"/>
              <a:gd name="T83" fmla="*/ 642 h 648"/>
              <a:gd name="T84" fmla="*/ 26 w 309"/>
              <a:gd name="T85" fmla="*/ 220 h 648"/>
              <a:gd name="T86" fmla="*/ 39 w 309"/>
              <a:gd name="T87" fmla="*/ 205 h 648"/>
              <a:gd name="T88" fmla="*/ 45 w 309"/>
              <a:gd name="T89" fmla="*/ 131 h 648"/>
              <a:gd name="T90" fmla="*/ 41 w 309"/>
              <a:gd name="T91" fmla="*/ 18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 h="648">
                <a:moveTo>
                  <a:pt x="236" y="642"/>
                </a:moveTo>
                <a:cubicBezTo>
                  <a:pt x="227" y="644"/>
                  <a:pt x="208" y="643"/>
                  <a:pt x="208" y="643"/>
                </a:cubicBezTo>
                <a:cubicBezTo>
                  <a:pt x="208" y="643"/>
                  <a:pt x="203" y="644"/>
                  <a:pt x="208" y="642"/>
                </a:cubicBezTo>
                <a:cubicBezTo>
                  <a:pt x="214" y="640"/>
                  <a:pt x="217" y="634"/>
                  <a:pt x="216" y="627"/>
                </a:cubicBezTo>
                <a:cubicBezTo>
                  <a:pt x="216" y="621"/>
                  <a:pt x="208" y="621"/>
                  <a:pt x="202" y="622"/>
                </a:cubicBezTo>
                <a:cubicBezTo>
                  <a:pt x="196" y="622"/>
                  <a:pt x="188" y="621"/>
                  <a:pt x="183" y="616"/>
                </a:cubicBezTo>
                <a:cubicBezTo>
                  <a:pt x="179" y="612"/>
                  <a:pt x="182" y="603"/>
                  <a:pt x="182" y="597"/>
                </a:cubicBezTo>
                <a:cubicBezTo>
                  <a:pt x="182" y="591"/>
                  <a:pt x="181" y="587"/>
                  <a:pt x="179" y="583"/>
                </a:cubicBezTo>
                <a:cubicBezTo>
                  <a:pt x="177" y="579"/>
                  <a:pt x="178" y="586"/>
                  <a:pt x="175" y="583"/>
                </a:cubicBezTo>
                <a:cubicBezTo>
                  <a:pt x="171" y="581"/>
                  <a:pt x="168" y="574"/>
                  <a:pt x="167" y="571"/>
                </a:cubicBezTo>
                <a:cubicBezTo>
                  <a:pt x="166" y="569"/>
                  <a:pt x="165" y="561"/>
                  <a:pt x="171" y="551"/>
                </a:cubicBezTo>
                <a:cubicBezTo>
                  <a:pt x="177" y="540"/>
                  <a:pt x="181" y="529"/>
                  <a:pt x="186" y="520"/>
                </a:cubicBezTo>
                <a:cubicBezTo>
                  <a:pt x="190" y="511"/>
                  <a:pt x="193" y="494"/>
                  <a:pt x="197" y="485"/>
                </a:cubicBezTo>
                <a:cubicBezTo>
                  <a:pt x="200" y="475"/>
                  <a:pt x="207" y="471"/>
                  <a:pt x="207" y="471"/>
                </a:cubicBezTo>
                <a:cubicBezTo>
                  <a:pt x="213" y="474"/>
                  <a:pt x="223" y="472"/>
                  <a:pt x="223" y="471"/>
                </a:cubicBezTo>
                <a:cubicBezTo>
                  <a:pt x="224" y="469"/>
                  <a:pt x="228" y="453"/>
                  <a:pt x="229" y="452"/>
                </a:cubicBezTo>
                <a:cubicBezTo>
                  <a:pt x="229" y="451"/>
                  <a:pt x="231" y="447"/>
                  <a:pt x="228" y="446"/>
                </a:cubicBezTo>
                <a:cubicBezTo>
                  <a:pt x="225" y="446"/>
                  <a:pt x="228" y="448"/>
                  <a:pt x="223" y="444"/>
                </a:cubicBezTo>
                <a:cubicBezTo>
                  <a:pt x="219" y="440"/>
                  <a:pt x="219" y="434"/>
                  <a:pt x="219" y="434"/>
                </a:cubicBezTo>
                <a:cubicBezTo>
                  <a:pt x="222" y="434"/>
                  <a:pt x="231" y="429"/>
                  <a:pt x="231" y="429"/>
                </a:cubicBezTo>
                <a:cubicBezTo>
                  <a:pt x="229" y="424"/>
                  <a:pt x="230" y="376"/>
                  <a:pt x="231" y="370"/>
                </a:cubicBezTo>
                <a:cubicBezTo>
                  <a:pt x="232" y="364"/>
                  <a:pt x="231" y="360"/>
                  <a:pt x="232" y="346"/>
                </a:cubicBezTo>
                <a:cubicBezTo>
                  <a:pt x="233" y="332"/>
                  <a:pt x="232" y="321"/>
                  <a:pt x="231" y="307"/>
                </a:cubicBezTo>
                <a:cubicBezTo>
                  <a:pt x="231" y="293"/>
                  <a:pt x="229" y="297"/>
                  <a:pt x="226" y="291"/>
                </a:cubicBezTo>
                <a:cubicBezTo>
                  <a:pt x="223" y="286"/>
                  <a:pt x="224" y="286"/>
                  <a:pt x="225" y="281"/>
                </a:cubicBezTo>
                <a:cubicBezTo>
                  <a:pt x="226" y="277"/>
                  <a:pt x="232" y="279"/>
                  <a:pt x="238" y="278"/>
                </a:cubicBezTo>
                <a:cubicBezTo>
                  <a:pt x="243" y="278"/>
                  <a:pt x="242" y="277"/>
                  <a:pt x="243" y="271"/>
                </a:cubicBezTo>
                <a:cubicBezTo>
                  <a:pt x="245" y="265"/>
                  <a:pt x="240" y="261"/>
                  <a:pt x="240" y="261"/>
                </a:cubicBezTo>
                <a:cubicBezTo>
                  <a:pt x="241" y="251"/>
                  <a:pt x="245" y="267"/>
                  <a:pt x="248" y="273"/>
                </a:cubicBezTo>
                <a:cubicBezTo>
                  <a:pt x="252" y="278"/>
                  <a:pt x="262" y="299"/>
                  <a:pt x="262" y="299"/>
                </a:cubicBezTo>
                <a:cubicBezTo>
                  <a:pt x="260" y="303"/>
                  <a:pt x="267" y="311"/>
                  <a:pt x="267" y="311"/>
                </a:cubicBezTo>
                <a:cubicBezTo>
                  <a:pt x="265" y="313"/>
                  <a:pt x="266" y="321"/>
                  <a:pt x="267" y="327"/>
                </a:cubicBezTo>
                <a:cubicBezTo>
                  <a:pt x="269" y="332"/>
                  <a:pt x="269" y="333"/>
                  <a:pt x="272" y="336"/>
                </a:cubicBezTo>
                <a:cubicBezTo>
                  <a:pt x="276" y="339"/>
                  <a:pt x="274" y="344"/>
                  <a:pt x="275" y="347"/>
                </a:cubicBezTo>
                <a:cubicBezTo>
                  <a:pt x="276" y="351"/>
                  <a:pt x="271" y="354"/>
                  <a:pt x="271" y="354"/>
                </a:cubicBezTo>
                <a:cubicBezTo>
                  <a:pt x="264" y="361"/>
                  <a:pt x="273" y="360"/>
                  <a:pt x="273" y="360"/>
                </a:cubicBezTo>
                <a:cubicBezTo>
                  <a:pt x="271" y="364"/>
                  <a:pt x="271" y="364"/>
                  <a:pt x="271" y="364"/>
                </a:cubicBezTo>
                <a:cubicBezTo>
                  <a:pt x="264" y="368"/>
                  <a:pt x="272" y="368"/>
                  <a:pt x="272" y="368"/>
                </a:cubicBezTo>
                <a:cubicBezTo>
                  <a:pt x="274" y="367"/>
                  <a:pt x="280" y="363"/>
                  <a:pt x="280" y="363"/>
                </a:cubicBezTo>
                <a:cubicBezTo>
                  <a:pt x="280" y="364"/>
                  <a:pt x="276" y="370"/>
                  <a:pt x="276" y="370"/>
                </a:cubicBezTo>
                <a:cubicBezTo>
                  <a:pt x="273" y="375"/>
                  <a:pt x="279" y="373"/>
                  <a:pt x="279" y="373"/>
                </a:cubicBezTo>
                <a:cubicBezTo>
                  <a:pt x="279" y="373"/>
                  <a:pt x="286" y="369"/>
                  <a:pt x="289" y="366"/>
                </a:cubicBezTo>
                <a:cubicBezTo>
                  <a:pt x="292" y="363"/>
                  <a:pt x="293" y="356"/>
                  <a:pt x="296" y="347"/>
                </a:cubicBezTo>
                <a:cubicBezTo>
                  <a:pt x="298" y="337"/>
                  <a:pt x="293" y="331"/>
                  <a:pt x="290" y="325"/>
                </a:cubicBezTo>
                <a:cubicBezTo>
                  <a:pt x="287" y="318"/>
                  <a:pt x="286" y="310"/>
                  <a:pt x="286" y="310"/>
                </a:cubicBezTo>
                <a:cubicBezTo>
                  <a:pt x="289" y="311"/>
                  <a:pt x="291" y="303"/>
                  <a:pt x="291" y="303"/>
                </a:cubicBezTo>
                <a:cubicBezTo>
                  <a:pt x="290" y="287"/>
                  <a:pt x="284" y="293"/>
                  <a:pt x="282" y="290"/>
                </a:cubicBezTo>
                <a:cubicBezTo>
                  <a:pt x="279" y="288"/>
                  <a:pt x="278" y="285"/>
                  <a:pt x="278" y="276"/>
                </a:cubicBezTo>
                <a:cubicBezTo>
                  <a:pt x="277" y="268"/>
                  <a:pt x="275" y="257"/>
                  <a:pt x="274" y="241"/>
                </a:cubicBezTo>
                <a:cubicBezTo>
                  <a:pt x="273" y="224"/>
                  <a:pt x="265" y="210"/>
                  <a:pt x="262" y="204"/>
                </a:cubicBezTo>
                <a:cubicBezTo>
                  <a:pt x="259" y="197"/>
                  <a:pt x="262" y="192"/>
                  <a:pt x="262" y="192"/>
                </a:cubicBezTo>
                <a:cubicBezTo>
                  <a:pt x="262" y="192"/>
                  <a:pt x="267" y="191"/>
                  <a:pt x="275" y="187"/>
                </a:cubicBezTo>
                <a:cubicBezTo>
                  <a:pt x="284" y="184"/>
                  <a:pt x="281" y="182"/>
                  <a:pt x="279" y="178"/>
                </a:cubicBezTo>
                <a:cubicBezTo>
                  <a:pt x="277" y="173"/>
                  <a:pt x="274" y="162"/>
                  <a:pt x="271" y="151"/>
                </a:cubicBezTo>
                <a:cubicBezTo>
                  <a:pt x="267" y="141"/>
                  <a:pt x="261" y="122"/>
                  <a:pt x="261" y="122"/>
                </a:cubicBezTo>
                <a:cubicBezTo>
                  <a:pt x="267" y="124"/>
                  <a:pt x="270" y="116"/>
                  <a:pt x="273" y="114"/>
                </a:cubicBezTo>
                <a:cubicBezTo>
                  <a:pt x="277" y="112"/>
                  <a:pt x="279" y="108"/>
                  <a:pt x="279" y="108"/>
                </a:cubicBezTo>
                <a:cubicBezTo>
                  <a:pt x="283" y="110"/>
                  <a:pt x="285" y="106"/>
                  <a:pt x="290" y="105"/>
                </a:cubicBezTo>
                <a:cubicBezTo>
                  <a:pt x="295" y="105"/>
                  <a:pt x="300" y="103"/>
                  <a:pt x="303" y="105"/>
                </a:cubicBezTo>
                <a:cubicBezTo>
                  <a:pt x="306" y="108"/>
                  <a:pt x="309" y="106"/>
                  <a:pt x="309" y="106"/>
                </a:cubicBezTo>
                <a:cubicBezTo>
                  <a:pt x="295" y="84"/>
                  <a:pt x="295" y="84"/>
                  <a:pt x="295" y="84"/>
                </a:cubicBezTo>
                <a:cubicBezTo>
                  <a:pt x="297" y="74"/>
                  <a:pt x="295" y="55"/>
                  <a:pt x="295" y="55"/>
                </a:cubicBezTo>
                <a:cubicBezTo>
                  <a:pt x="290" y="34"/>
                  <a:pt x="257" y="31"/>
                  <a:pt x="257" y="31"/>
                </a:cubicBezTo>
                <a:cubicBezTo>
                  <a:pt x="221" y="32"/>
                  <a:pt x="221" y="70"/>
                  <a:pt x="221" y="70"/>
                </a:cubicBezTo>
                <a:cubicBezTo>
                  <a:pt x="217" y="78"/>
                  <a:pt x="193" y="74"/>
                  <a:pt x="193" y="74"/>
                </a:cubicBezTo>
                <a:cubicBezTo>
                  <a:pt x="209" y="38"/>
                  <a:pt x="185" y="19"/>
                  <a:pt x="185" y="19"/>
                </a:cubicBezTo>
                <a:cubicBezTo>
                  <a:pt x="168" y="0"/>
                  <a:pt x="144" y="16"/>
                  <a:pt x="144" y="16"/>
                </a:cubicBezTo>
                <a:cubicBezTo>
                  <a:pt x="144" y="16"/>
                  <a:pt x="139" y="14"/>
                  <a:pt x="136" y="13"/>
                </a:cubicBezTo>
                <a:cubicBezTo>
                  <a:pt x="132" y="13"/>
                  <a:pt x="118" y="10"/>
                  <a:pt x="110" y="8"/>
                </a:cubicBezTo>
                <a:cubicBezTo>
                  <a:pt x="101" y="6"/>
                  <a:pt x="95" y="4"/>
                  <a:pt x="90" y="6"/>
                </a:cubicBezTo>
                <a:cubicBezTo>
                  <a:pt x="85" y="9"/>
                  <a:pt x="77" y="14"/>
                  <a:pt x="66" y="27"/>
                </a:cubicBezTo>
                <a:cubicBezTo>
                  <a:pt x="47" y="57"/>
                  <a:pt x="47" y="57"/>
                  <a:pt x="47" y="57"/>
                </a:cubicBezTo>
                <a:cubicBezTo>
                  <a:pt x="39" y="56"/>
                  <a:pt x="28" y="62"/>
                  <a:pt x="28" y="62"/>
                </a:cubicBezTo>
                <a:cubicBezTo>
                  <a:pt x="8" y="76"/>
                  <a:pt x="15" y="98"/>
                  <a:pt x="16" y="103"/>
                </a:cubicBezTo>
                <a:cubicBezTo>
                  <a:pt x="18" y="108"/>
                  <a:pt x="22" y="113"/>
                  <a:pt x="22" y="115"/>
                </a:cubicBezTo>
                <a:cubicBezTo>
                  <a:pt x="22" y="118"/>
                  <a:pt x="16" y="119"/>
                  <a:pt x="14" y="121"/>
                </a:cubicBezTo>
                <a:cubicBezTo>
                  <a:pt x="11" y="123"/>
                  <a:pt x="13" y="125"/>
                  <a:pt x="16" y="126"/>
                </a:cubicBezTo>
                <a:cubicBezTo>
                  <a:pt x="20" y="127"/>
                  <a:pt x="21" y="127"/>
                  <a:pt x="28" y="128"/>
                </a:cubicBezTo>
                <a:cubicBezTo>
                  <a:pt x="34" y="130"/>
                  <a:pt x="37" y="131"/>
                  <a:pt x="37" y="131"/>
                </a:cubicBezTo>
                <a:cubicBezTo>
                  <a:pt x="38" y="134"/>
                  <a:pt x="34" y="149"/>
                  <a:pt x="31" y="159"/>
                </a:cubicBezTo>
                <a:cubicBezTo>
                  <a:pt x="28" y="170"/>
                  <a:pt x="21" y="198"/>
                  <a:pt x="21" y="209"/>
                </a:cubicBezTo>
                <a:cubicBezTo>
                  <a:pt x="21" y="217"/>
                  <a:pt x="26" y="244"/>
                  <a:pt x="28" y="255"/>
                </a:cubicBezTo>
                <a:cubicBezTo>
                  <a:pt x="28" y="255"/>
                  <a:pt x="28" y="255"/>
                  <a:pt x="28" y="255"/>
                </a:cubicBezTo>
                <a:cubicBezTo>
                  <a:pt x="24" y="255"/>
                  <a:pt x="16" y="254"/>
                  <a:pt x="9" y="256"/>
                </a:cubicBezTo>
                <a:cubicBezTo>
                  <a:pt x="4" y="257"/>
                  <a:pt x="1" y="265"/>
                  <a:pt x="0" y="267"/>
                </a:cubicBezTo>
                <a:cubicBezTo>
                  <a:pt x="1" y="267"/>
                  <a:pt x="2" y="267"/>
                  <a:pt x="4" y="267"/>
                </a:cubicBezTo>
                <a:cubicBezTo>
                  <a:pt x="10" y="266"/>
                  <a:pt x="8" y="279"/>
                  <a:pt x="10" y="288"/>
                </a:cubicBezTo>
                <a:cubicBezTo>
                  <a:pt x="11" y="296"/>
                  <a:pt x="31" y="301"/>
                  <a:pt x="30" y="303"/>
                </a:cubicBezTo>
                <a:cubicBezTo>
                  <a:pt x="30" y="306"/>
                  <a:pt x="31" y="309"/>
                  <a:pt x="30" y="315"/>
                </a:cubicBezTo>
                <a:cubicBezTo>
                  <a:pt x="30" y="321"/>
                  <a:pt x="34" y="317"/>
                  <a:pt x="35" y="319"/>
                </a:cubicBezTo>
                <a:cubicBezTo>
                  <a:pt x="37" y="321"/>
                  <a:pt x="35" y="322"/>
                  <a:pt x="35" y="325"/>
                </a:cubicBezTo>
                <a:cubicBezTo>
                  <a:pt x="34" y="327"/>
                  <a:pt x="36" y="327"/>
                  <a:pt x="37" y="329"/>
                </a:cubicBezTo>
                <a:cubicBezTo>
                  <a:pt x="39" y="330"/>
                  <a:pt x="38" y="333"/>
                  <a:pt x="38" y="336"/>
                </a:cubicBezTo>
                <a:cubicBezTo>
                  <a:pt x="38" y="338"/>
                  <a:pt x="41" y="338"/>
                  <a:pt x="43" y="338"/>
                </a:cubicBezTo>
                <a:cubicBezTo>
                  <a:pt x="46" y="338"/>
                  <a:pt x="47" y="334"/>
                  <a:pt x="48" y="332"/>
                </a:cubicBezTo>
                <a:cubicBezTo>
                  <a:pt x="49" y="330"/>
                  <a:pt x="52" y="329"/>
                  <a:pt x="52" y="329"/>
                </a:cubicBezTo>
                <a:cubicBezTo>
                  <a:pt x="52" y="330"/>
                  <a:pt x="50" y="337"/>
                  <a:pt x="49" y="339"/>
                </a:cubicBezTo>
                <a:cubicBezTo>
                  <a:pt x="48" y="341"/>
                  <a:pt x="47" y="340"/>
                  <a:pt x="44" y="349"/>
                </a:cubicBezTo>
                <a:cubicBezTo>
                  <a:pt x="42" y="357"/>
                  <a:pt x="52" y="349"/>
                  <a:pt x="54" y="346"/>
                </a:cubicBezTo>
                <a:cubicBezTo>
                  <a:pt x="56" y="343"/>
                  <a:pt x="58" y="340"/>
                  <a:pt x="59" y="334"/>
                </a:cubicBezTo>
                <a:cubicBezTo>
                  <a:pt x="61" y="329"/>
                  <a:pt x="63" y="327"/>
                  <a:pt x="63" y="327"/>
                </a:cubicBezTo>
                <a:cubicBezTo>
                  <a:pt x="68" y="320"/>
                  <a:pt x="68" y="326"/>
                  <a:pt x="68" y="326"/>
                </a:cubicBezTo>
                <a:cubicBezTo>
                  <a:pt x="63" y="337"/>
                  <a:pt x="69" y="335"/>
                  <a:pt x="69" y="335"/>
                </a:cubicBezTo>
                <a:cubicBezTo>
                  <a:pt x="72" y="333"/>
                  <a:pt x="75" y="327"/>
                  <a:pt x="75" y="327"/>
                </a:cubicBezTo>
                <a:cubicBezTo>
                  <a:pt x="77" y="311"/>
                  <a:pt x="77" y="311"/>
                  <a:pt x="77" y="311"/>
                </a:cubicBezTo>
                <a:cubicBezTo>
                  <a:pt x="77" y="311"/>
                  <a:pt x="100" y="313"/>
                  <a:pt x="101" y="316"/>
                </a:cubicBezTo>
                <a:cubicBezTo>
                  <a:pt x="101" y="320"/>
                  <a:pt x="98" y="345"/>
                  <a:pt x="100" y="355"/>
                </a:cubicBezTo>
                <a:cubicBezTo>
                  <a:pt x="102" y="365"/>
                  <a:pt x="100" y="371"/>
                  <a:pt x="107" y="376"/>
                </a:cubicBezTo>
                <a:cubicBezTo>
                  <a:pt x="113" y="381"/>
                  <a:pt x="112" y="382"/>
                  <a:pt x="114" y="390"/>
                </a:cubicBezTo>
                <a:cubicBezTo>
                  <a:pt x="116" y="398"/>
                  <a:pt x="117" y="409"/>
                  <a:pt x="119" y="418"/>
                </a:cubicBezTo>
                <a:cubicBezTo>
                  <a:pt x="121" y="427"/>
                  <a:pt x="124" y="433"/>
                  <a:pt x="124" y="433"/>
                </a:cubicBezTo>
                <a:cubicBezTo>
                  <a:pt x="124" y="434"/>
                  <a:pt x="123" y="436"/>
                  <a:pt x="120" y="435"/>
                </a:cubicBezTo>
                <a:cubicBezTo>
                  <a:pt x="117" y="435"/>
                  <a:pt x="114" y="437"/>
                  <a:pt x="113" y="439"/>
                </a:cubicBezTo>
                <a:cubicBezTo>
                  <a:pt x="112" y="441"/>
                  <a:pt x="113" y="449"/>
                  <a:pt x="113" y="454"/>
                </a:cubicBezTo>
                <a:cubicBezTo>
                  <a:pt x="113" y="459"/>
                  <a:pt x="114" y="459"/>
                  <a:pt x="117" y="460"/>
                </a:cubicBezTo>
                <a:cubicBezTo>
                  <a:pt x="120" y="461"/>
                  <a:pt x="133" y="465"/>
                  <a:pt x="133" y="465"/>
                </a:cubicBezTo>
                <a:cubicBezTo>
                  <a:pt x="120" y="479"/>
                  <a:pt x="127" y="519"/>
                  <a:pt x="131" y="535"/>
                </a:cubicBezTo>
                <a:cubicBezTo>
                  <a:pt x="134" y="550"/>
                  <a:pt x="132" y="554"/>
                  <a:pt x="130" y="564"/>
                </a:cubicBezTo>
                <a:cubicBezTo>
                  <a:pt x="127" y="575"/>
                  <a:pt x="124" y="583"/>
                  <a:pt x="123" y="587"/>
                </a:cubicBezTo>
                <a:cubicBezTo>
                  <a:pt x="121" y="590"/>
                  <a:pt x="122" y="593"/>
                  <a:pt x="117" y="594"/>
                </a:cubicBezTo>
                <a:cubicBezTo>
                  <a:pt x="113" y="596"/>
                  <a:pt x="111" y="594"/>
                  <a:pt x="109" y="597"/>
                </a:cubicBezTo>
                <a:cubicBezTo>
                  <a:pt x="107" y="600"/>
                  <a:pt x="106" y="609"/>
                  <a:pt x="107" y="612"/>
                </a:cubicBezTo>
                <a:cubicBezTo>
                  <a:pt x="109" y="615"/>
                  <a:pt x="109" y="616"/>
                  <a:pt x="108" y="624"/>
                </a:cubicBezTo>
                <a:cubicBezTo>
                  <a:pt x="107" y="631"/>
                  <a:pt x="102" y="639"/>
                  <a:pt x="99" y="644"/>
                </a:cubicBezTo>
                <a:cubicBezTo>
                  <a:pt x="96" y="648"/>
                  <a:pt x="90" y="646"/>
                  <a:pt x="86" y="646"/>
                </a:cubicBezTo>
                <a:cubicBezTo>
                  <a:pt x="82" y="647"/>
                  <a:pt x="245" y="640"/>
                  <a:pt x="236" y="642"/>
                </a:cubicBezTo>
                <a:close/>
                <a:moveTo>
                  <a:pt x="35" y="253"/>
                </a:moveTo>
                <a:cubicBezTo>
                  <a:pt x="35" y="256"/>
                  <a:pt x="34" y="256"/>
                  <a:pt x="32" y="255"/>
                </a:cubicBezTo>
                <a:cubicBezTo>
                  <a:pt x="26" y="220"/>
                  <a:pt x="26" y="220"/>
                  <a:pt x="26" y="220"/>
                </a:cubicBezTo>
                <a:cubicBezTo>
                  <a:pt x="23" y="194"/>
                  <a:pt x="37" y="158"/>
                  <a:pt x="37" y="158"/>
                </a:cubicBezTo>
                <a:cubicBezTo>
                  <a:pt x="37" y="165"/>
                  <a:pt x="39" y="179"/>
                  <a:pt x="41" y="188"/>
                </a:cubicBezTo>
                <a:cubicBezTo>
                  <a:pt x="40" y="193"/>
                  <a:pt x="39" y="199"/>
                  <a:pt x="39" y="205"/>
                </a:cubicBezTo>
                <a:cubicBezTo>
                  <a:pt x="36" y="229"/>
                  <a:pt x="36" y="251"/>
                  <a:pt x="35" y="253"/>
                </a:cubicBezTo>
                <a:close/>
                <a:moveTo>
                  <a:pt x="41" y="186"/>
                </a:moveTo>
                <a:cubicBezTo>
                  <a:pt x="39" y="163"/>
                  <a:pt x="45" y="131"/>
                  <a:pt x="45" y="131"/>
                </a:cubicBezTo>
                <a:cubicBezTo>
                  <a:pt x="47" y="130"/>
                  <a:pt x="51" y="127"/>
                  <a:pt x="51" y="127"/>
                </a:cubicBezTo>
                <a:cubicBezTo>
                  <a:pt x="59" y="120"/>
                  <a:pt x="59" y="134"/>
                  <a:pt x="59" y="134"/>
                </a:cubicBezTo>
                <a:cubicBezTo>
                  <a:pt x="50" y="143"/>
                  <a:pt x="44" y="164"/>
                  <a:pt x="41" y="1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dirty="0">
              <a:latin typeface="+mn-ea"/>
            </a:endParaRPr>
          </a:p>
        </p:txBody>
      </p:sp>
      <p:sp>
        <p:nvSpPr>
          <p:cNvPr id="15" name="íś1íḍè">
            <a:extLst>
              <a:ext uri="{FF2B5EF4-FFF2-40B4-BE49-F238E27FC236}">
                <a16:creationId xmlns:a16="http://schemas.microsoft.com/office/drawing/2014/main" id="{F71784BE-1591-4F48-BDD6-1D22D409CF79}"/>
              </a:ext>
            </a:extLst>
          </p:cNvPr>
          <p:cNvSpPr txBox="1"/>
          <p:nvPr/>
        </p:nvSpPr>
        <p:spPr>
          <a:xfrm>
            <a:off x="673100" y="1512920"/>
            <a:ext cx="5943600" cy="1165641"/>
          </a:xfrm>
          <a:prstGeom prst="rect">
            <a:avLst/>
          </a:prstGeom>
          <a:no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en-US" altLang="zh-CN" sz="3200" b="1" dirty="0">
                <a:solidFill>
                  <a:schemeClr val="accent1">
                    <a:alpha val="10000"/>
                  </a:schemeClr>
                </a:solidFill>
                <a:latin typeface="+mj-lt"/>
                <a:ea typeface="+mj-ea"/>
              </a:rPr>
              <a:t>Please enter </a:t>
            </a:r>
          </a:p>
          <a:p>
            <a:pPr>
              <a:buSzPct val="25000"/>
            </a:pPr>
            <a:r>
              <a:rPr lang="en-US" altLang="zh-CN" sz="3200" b="1" dirty="0">
                <a:solidFill>
                  <a:schemeClr val="accent1">
                    <a:alpha val="10000"/>
                  </a:schemeClr>
                </a:solidFill>
                <a:latin typeface="+mj-lt"/>
                <a:ea typeface="+mj-ea"/>
              </a:rPr>
              <a:t>a subtitle </a:t>
            </a:r>
            <a:endParaRPr lang="zh-CN" altLang="en-US" sz="3200" b="1" dirty="0">
              <a:solidFill>
                <a:schemeClr val="accent1">
                  <a:alpha val="10000"/>
                </a:schemeClr>
              </a:solidFill>
              <a:latin typeface="+mj-lt"/>
              <a:ea typeface="+mj-ea"/>
            </a:endParaRPr>
          </a:p>
        </p:txBody>
      </p:sp>
      <p:sp>
        <p:nvSpPr>
          <p:cNvPr id="14" name="ïsļîḓé">
            <a:extLst>
              <a:ext uri="{FF2B5EF4-FFF2-40B4-BE49-F238E27FC236}">
                <a16:creationId xmlns:a16="http://schemas.microsoft.com/office/drawing/2014/main" id="{FDC67D56-A736-423B-A5CB-AF92DB515C6D}"/>
              </a:ext>
            </a:extLst>
          </p:cNvPr>
          <p:cNvSpPr txBox="1"/>
          <p:nvPr/>
        </p:nvSpPr>
        <p:spPr>
          <a:xfrm>
            <a:off x="7018628" y="5242961"/>
            <a:ext cx="4500268" cy="992739"/>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buSzPct val="25000"/>
            </a:pPr>
            <a:r>
              <a:rPr lang="zh-CN" altLang="en-US" sz="1400" dirty="0">
                <a:solidFill>
                  <a:schemeClr val="bg1"/>
                </a:solidFill>
                <a:latin typeface="+mn-ea"/>
              </a:rPr>
              <a:t>请输入内容请输入内容请输入内容请输入内容请输入内容请输入内内容请输入内容请输入内容请输入</a:t>
            </a:r>
          </a:p>
        </p:txBody>
      </p:sp>
      <p:sp>
        <p:nvSpPr>
          <p:cNvPr id="34" name="îṥḻîďè">
            <a:extLst>
              <a:ext uri="{FF2B5EF4-FFF2-40B4-BE49-F238E27FC236}">
                <a16:creationId xmlns:a16="http://schemas.microsoft.com/office/drawing/2014/main" id="{0BA0DDF0-4A60-4044-98B7-6D77E4F4D044}"/>
              </a:ext>
            </a:extLst>
          </p:cNvPr>
          <p:cNvSpPr txBox="1"/>
          <p:nvPr/>
        </p:nvSpPr>
        <p:spPr>
          <a:xfrm>
            <a:off x="778122" y="4456679"/>
            <a:ext cx="2430344" cy="757488"/>
          </a:xfrm>
          <a:prstGeom prst="rect">
            <a:avLst/>
          </a:prstGeom>
          <a:noFill/>
          <a:ln>
            <a:noFill/>
          </a:ln>
        </p:spPr>
        <p:txBody>
          <a:bodyPr spcFirstLastPara="1"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latin typeface="+mn-ea"/>
              </a:rPr>
              <a:t>请输入内容请输入内容请输入内容请输入内容</a:t>
            </a:r>
            <a:endParaRPr lang="en-US" altLang="zh-CN" sz="1400" dirty="0">
              <a:latin typeface="+mn-ea"/>
            </a:endParaRPr>
          </a:p>
        </p:txBody>
      </p:sp>
      <p:sp>
        <p:nvSpPr>
          <p:cNvPr id="35" name="í$ľîḋé">
            <a:extLst>
              <a:ext uri="{FF2B5EF4-FFF2-40B4-BE49-F238E27FC236}">
                <a16:creationId xmlns:a16="http://schemas.microsoft.com/office/drawing/2014/main" id="{16716F62-9EC3-4C6A-BBF7-4CE62A126035}"/>
              </a:ext>
            </a:extLst>
          </p:cNvPr>
          <p:cNvSpPr txBox="1"/>
          <p:nvPr/>
        </p:nvSpPr>
        <p:spPr>
          <a:xfrm>
            <a:off x="778122" y="3917970"/>
            <a:ext cx="2430344" cy="538709"/>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400" b="1" dirty="0">
                <a:latin typeface="+mj-ea"/>
                <a:ea typeface="+mj-ea"/>
              </a:rPr>
              <a:t>小标题</a:t>
            </a:r>
          </a:p>
        </p:txBody>
      </p:sp>
      <p:sp>
        <p:nvSpPr>
          <p:cNvPr id="37" name="îṥḻîďè">
            <a:extLst>
              <a:ext uri="{FF2B5EF4-FFF2-40B4-BE49-F238E27FC236}">
                <a16:creationId xmlns:a16="http://schemas.microsoft.com/office/drawing/2014/main" id="{3EBA8619-2619-4CF2-BB4A-9BFBE53AB364}"/>
              </a:ext>
            </a:extLst>
          </p:cNvPr>
          <p:cNvSpPr txBox="1"/>
          <p:nvPr/>
        </p:nvSpPr>
        <p:spPr>
          <a:xfrm>
            <a:off x="3470437" y="3827635"/>
            <a:ext cx="2430344" cy="757488"/>
          </a:xfrm>
          <a:prstGeom prst="rect">
            <a:avLst/>
          </a:prstGeom>
          <a:noFill/>
          <a:ln>
            <a:noFill/>
          </a:ln>
        </p:spPr>
        <p:txBody>
          <a:bodyPr spcFirstLastPara="1"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latin typeface="+mn-ea"/>
              </a:rPr>
              <a:t>请输入内容请输入内容请输入内容请输入内容</a:t>
            </a:r>
            <a:endParaRPr lang="en-US" altLang="zh-CN" sz="1400" dirty="0">
              <a:latin typeface="+mn-ea"/>
            </a:endParaRPr>
          </a:p>
        </p:txBody>
      </p:sp>
      <p:sp>
        <p:nvSpPr>
          <p:cNvPr id="38" name="í$ľîḋé">
            <a:extLst>
              <a:ext uri="{FF2B5EF4-FFF2-40B4-BE49-F238E27FC236}">
                <a16:creationId xmlns:a16="http://schemas.microsoft.com/office/drawing/2014/main" id="{CA78D226-72AA-48DD-BF2A-BD6ECD9ABD21}"/>
              </a:ext>
            </a:extLst>
          </p:cNvPr>
          <p:cNvSpPr txBox="1"/>
          <p:nvPr/>
        </p:nvSpPr>
        <p:spPr>
          <a:xfrm>
            <a:off x="3470437" y="3288926"/>
            <a:ext cx="2430344" cy="538709"/>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400" b="1" dirty="0">
                <a:latin typeface="+mj-ea"/>
                <a:ea typeface="+mj-ea"/>
              </a:rPr>
              <a:t>小标题</a:t>
            </a:r>
          </a:p>
        </p:txBody>
      </p:sp>
      <p:sp>
        <p:nvSpPr>
          <p:cNvPr id="40" name="îṥḻîďè">
            <a:extLst>
              <a:ext uri="{FF2B5EF4-FFF2-40B4-BE49-F238E27FC236}">
                <a16:creationId xmlns:a16="http://schemas.microsoft.com/office/drawing/2014/main" id="{A4A4242C-8446-4955-8545-34D7452B4EB8}"/>
              </a:ext>
            </a:extLst>
          </p:cNvPr>
          <p:cNvSpPr txBox="1"/>
          <p:nvPr/>
        </p:nvSpPr>
        <p:spPr>
          <a:xfrm>
            <a:off x="6302333" y="3160482"/>
            <a:ext cx="2430344" cy="757488"/>
          </a:xfrm>
          <a:prstGeom prst="rect">
            <a:avLst/>
          </a:prstGeom>
          <a:noFill/>
          <a:ln>
            <a:noFill/>
          </a:ln>
        </p:spPr>
        <p:txBody>
          <a:bodyPr spcFirstLastPara="1"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latin typeface="+mn-ea"/>
              </a:rPr>
              <a:t>请输入内容请输入内容请输入内容请输入内容</a:t>
            </a:r>
            <a:endParaRPr lang="en-US" altLang="zh-CN" sz="1400" dirty="0">
              <a:latin typeface="+mn-ea"/>
            </a:endParaRPr>
          </a:p>
        </p:txBody>
      </p:sp>
      <p:sp>
        <p:nvSpPr>
          <p:cNvPr id="41" name="í$ľîḋé">
            <a:extLst>
              <a:ext uri="{FF2B5EF4-FFF2-40B4-BE49-F238E27FC236}">
                <a16:creationId xmlns:a16="http://schemas.microsoft.com/office/drawing/2014/main" id="{64F19450-EC03-45E4-9764-C8193AC356C7}"/>
              </a:ext>
            </a:extLst>
          </p:cNvPr>
          <p:cNvSpPr txBox="1"/>
          <p:nvPr/>
        </p:nvSpPr>
        <p:spPr>
          <a:xfrm>
            <a:off x="6302333" y="2621773"/>
            <a:ext cx="2430344" cy="538709"/>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400" b="1" dirty="0">
                <a:latin typeface="+mj-ea"/>
                <a:ea typeface="+mj-ea"/>
              </a:rPr>
              <a:t>小标题</a:t>
            </a:r>
          </a:p>
        </p:txBody>
      </p:sp>
      <p:sp>
        <p:nvSpPr>
          <p:cNvPr id="43" name="îṥḻîďè">
            <a:extLst>
              <a:ext uri="{FF2B5EF4-FFF2-40B4-BE49-F238E27FC236}">
                <a16:creationId xmlns:a16="http://schemas.microsoft.com/office/drawing/2014/main" id="{5FC7D17B-FA7E-47F4-B1AB-CB392B308CDC}"/>
              </a:ext>
            </a:extLst>
          </p:cNvPr>
          <p:cNvSpPr txBox="1"/>
          <p:nvPr/>
        </p:nvSpPr>
        <p:spPr>
          <a:xfrm>
            <a:off x="9247166" y="2468643"/>
            <a:ext cx="2430344" cy="757488"/>
          </a:xfrm>
          <a:prstGeom prst="rect">
            <a:avLst/>
          </a:prstGeom>
          <a:noFill/>
          <a:ln>
            <a:noFill/>
          </a:ln>
        </p:spPr>
        <p:txBody>
          <a:bodyPr spcFirstLastPara="1"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latin typeface="+mn-ea"/>
              </a:rPr>
              <a:t>请输入内容请输入内容请输入内容请输入内容</a:t>
            </a:r>
            <a:endParaRPr lang="en-US" altLang="zh-CN" sz="1400" dirty="0">
              <a:latin typeface="+mn-ea"/>
            </a:endParaRPr>
          </a:p>
        </p:txBody>
      </p:sp>
      <p:sp>
        <p:nvSpPr>
          <p:cNvPr id="44" name="í$ľîḋé">
            <a:extLst>
              <a:ext uri="{FF2B5EF4-FFF2-40B4-BE49-F238E27FC236}">
                <a16:creationId xmlns:a16="http://schemas.microsoft.com/office/drawing/2014/main" id="{487DE585-7340-4F67-832E-F227DD515765}"/>
              </a:ext>
            </a:extLst>
          </p:cNvPr>
          <p:cNvSpPr txBox="1"/>
          <p:nvPr/>
        </p:nvSpPr>
        <p:spPr>
          <a:xfrm>
            <a:off x="9247166" y="1929934"/>
            <a:ext cx="2430344" cy="538709"/>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sz="2400" b="1" dirty="0">
                <a:latin typeface="+mj-ea"/>
                <a:ea typeface="+mj-ea"/>
              </a:rPr>
              <a:t>小标题</a:t>
            </a:r>
          </a:p>
        </p:txBody>
      </p:sp>
    </p:spTree>
    <p:extLst>
      <p:ext uri="{BB962C8B-B14F-4D97-AF65-F5344CB8AC3E}">
        <p14:creationId xmlns:p14="http://schemas.microsoft.com/office/powerpoint/2010/main" val="81338680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F3C93FCA-6B56-408A-B57B-0AF9DFDD7CA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493" r="29493"/>
          <a:stretch/>
        </p:blipFill>
        <p:spPr>
          <a:xfrm>
            <a:off x="0" y="0"/>
            <a:ext cx="12192000" cy="6858000"/>
          </a:xfrm>
          <a:prstGeom prst="rect">
            <a:avLst/>
          </a:prstGeom>
          <a:effectLst>
            <a:outerShdw blurRad="50800" dist="38100" dir="5400000" algn="t" rotWithShape="0">
              <a:schemeClr val="accent4">
                <a:alpha val="40000"/>
              </a:schemeClr>
            </a:outerShdw>
          </a:effectLst>
        </p:spPr>
      </p:pic>
      <p:sp>
        <p:nvSpPr>
          <p:cNvPr id="8" name="矩形 7">
            <a:extLst>
              <a:ext uri="{FF2B5EF4-FFF2-40B4-BE49-F238E27FC236}">
                <a16:creationId xmlns:a16="http://schemas.microsoft.com/office/drawing/2014/main" id="{01B6AB6F-89A2-41B8-A9F3-8A3F9B08C640}"/>
              </a:ext>
            </a:extLst>
          </p:cNvPr>
          <p:cNvSpPr/>
          <p:nvPr/>
        </p:nvSpPr>
        <p:spPr>
          <a:xfrm>
            <a:off x="0" y="-3"/>
            <a:ext cx="12192000" cy="685799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ndParaRPr>
          </a:p>
        </p:txBody>
      </p:sp>
      <p:sp>
        <p:nvSpPr>
          <p:cNvPr id="11" name="文本框 10">
            <a:extLst>
              <a:ext uri="{FF2B5EF4-FFF2-40B4-BE49-F238E27FC236}">
                <a16:creationId xmlns:a16="http://schemas.microsoft.com/office/drawing/2014/main" id="{9159D2E1-B255-45A3-A166-2B4C23AB0C9C}"/>
              </a:ext>
            </a:extLst>
          </p:cNvPr>
          <p:cNvSpPr txBox="1"/>
          <p:nvPr/>
        </p:nvSpPr>
        <p:spPr>
          <a:xfrm>
            <a:off x="7200893" y="1790617"/>
            <a:ext cx="4484915" cy="769441"/>
          </a:xfrm>
          <a:prstGeom prst="rect">
            <a:avLst/>
          </a:prstGeom>
          <a:noFill/>
        </p:spPr>
        <p:txBody>
          <a:bodyPr wrap="square" rtlCol="0">
            <a:spAutoFit/>
          </a:bodyPr>
          <a:lstStyle/>
          <a:p>
            <a:r>
              <a:rPr lang="zh-CN" altLang="en-US" sz="4400" b="1" dirty="0">
                <a:solidFill>
                  <a:schemeClr val="accent6"/>
                </a:solidFill>
                <a:latin typeface="+mj-ea"/>
                <a:ea typeface="+mj-ea"/>
              </a:rPr>
              <a:t>请输入小标题</a:t>
            </a:r>
          </a:p>
        </p:txBody>
      </p:sp>
      <p:sp>
        <p:nvSpPr>
          <p:cNvPr id="76" name="矩形 75">
            <a:extLst>
              <a:ext uri="{FF2B5EF4-FFF2-40B4-BE49-F238E27FC236}">
                <a16:creationId xmlns:a16="http://schemas.microsoft.com/office/drawing/2014/main" id="{9454E086-C142-433B-820E-9DE876475F9A}"/>
              </a:ext>
            </a:extLst>
          </p:cNvPr>
          <p:cNvSpPr/>
          <p:nvPr/>
        </p:nvSpPr>
        <p:spPr>
          <a:xfrm>
            <a:off x="658812" y="803679"/>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77" name="文本框 76">
            <a:extLst>
              <a:ext uri="{FF2B5EF4-FFF2-40B4-BE49-F238E27FC236}">
                <a16:creationId xmlns:a16="http://schemas.microsoft.com/office/drawing/2014/main" id="{10B4645F-4664-4787-9854-1F1DCA107186}"/>
              </a:ext>
            </a:extLst>
          </p:cNvPr>
          <p:cNvSpPr txBox="1"/>
          <p:nvPr/>
        </p:nvSpPr>
        <p:spPr>
          <a:xfrm>
            <a:off x="673100" y="2732534"/>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85" name="矩形 84">
            <a:extLst>
              <a:ext uri="{FF2B5EF4-FFF2-40B4-BE49-F238E27FC236}">
                <a16:creationId xmlns:a16="http://schemas.microsoft.com/office/drawing/2014/main" id="{B250E534-C022-4506-8360-D528E4887038}"/>
              </a:ext>
            </a:extLst>
          </p:cNvPr>
          <p:cNvSpPr/>
          <p:nvPr/>
        </p:nvSpPr>
        <p:spPr>
          <a:xfrm>
            <a:off x="2768357" y="803679"/>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86" name="文本框 85">
            <a:extLst>
              <a:ext uri="{FF2B5EF4-FFF2-40B4-BE49-F238E27FC236}">
                <a16:creationId xmlns:a16="http://schemas.microsoft.com/office/drawing/2014/main" id="{5A001744-84EB-4E91-B26B-373066C56D17}"/>
              </a:ext>
            </a:extLst>
          </p:cNvPr>
          <p:cNvSpPr txBox="1"/>
          <p:nvPr/>
        </p:nvSpPr>
        <p:spPr>
          <a:xfrm>
            <a:off x="2782645" y="2732534"/>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89" name="矩形 88">
            <a:extLst>
              <a:ext uri="{FF2B5EF4-FFF2-40B4-BE49-F238E27FC236}">
                <a16:creationId xmlns:a16="http://schemas.microsoft.com/office/drawing/2014/main" id="{A0A56006-1121-413C-98C4-9A365E430679}"/>
              </a:ext>
            </a:extLst>
          </p:cNvPr>
          <p:cNvSpPr/>
          <p:nvPr/>
        </p:nvSpPr>
        <p:spPr>
          <a:xfrm>
            <a:off x="4877903" y="803679"/>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90" name="文本框 89">
            <a:extLst>
              <a:ext uri="{FF2B5EF4-FFF2-40B4-BE49-F238E27FC236}">
                <a16:creationId xmlns:a16="http://schemas.microsoft.com/office/drawing/2014/main" id="{263F7C67-2042-4E21-8FDC-16D76C865820}"/>
              </a:ext>
            </a:extLst>
          </p:cNvPr>
          <p:cNvSpPr txBox="1"/>
          <p:nvPr/>
        </p:nvSpPr>
        <p:spPr>
          <a:xfrm>
            <a:off x="4892191" y="2732534"/>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93" name="矩形 92">
            <a:extLst>
              <a:ext uri="{FF2B5EF4-FFF2-40B4-BE49-F238E27FC236}">
                <a16:creationId xmlns:a16="http://schemas.microsoft.com/office/drawing/2014/main" id="{7439A5E8-9E16-446C-8B15-BC294D35598C}"/>
              </a:ext>
            </a:extLst>
          </p:cNvPr>
          <p:cNvSpPr/>
          <p:nvPr/>
        </p:nvSpPr>
        <p:spPr>
          <a:xfrm>
            <a:off x="5370195" y="3716020"/>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94" name="文本框 93">
            <a:extLst>
              <a:ext uri="{FF2B5EF4-FFF2-40B4-BE49-F238E27FC236}">
                <a16:creationId xmlns:a16="http://schemas.microsoft.com/office/drawing/2014/main" id="{2A14CA51-E387-49CF-97CA-8D8B86F8C715}"/>
              </a:ext>
            </a:extLst>
          </p:cNvPr>
          <p:cNvSpPr txBox="1"/>
          <p:nvPr/>
        </p:nvSpPr>
        <p:spPr>
          <a:xfrm>
            <a:off x="5384483" y="5644875"/>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97" name="矩形 96">
            <a:extLst>
              <a:ext uri="{FF2B5EF4-FFF2-40B4-BE49-F238E27FC236}">
                <a16:creationId xmlns:a16="http://schemas.microsoft.com/office/drawing/2014/main" id="{B47A4C89-E0EF-4080-A7A6-54DFF902D13B}"/>
              </a:ext>
            </a:extLst>
          </p:cNvPr>
          <p:cNvSpPr/>
          <p:nvPr/>
        </p:nvSpPr>
        <p:spPr>
          <a:xfrm>
            <a:off x="7480618" y="3716020"/>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98" name="文本框 97">
            <a:extLst>
              <a:ext uri="{FF2B5EF4-FFF2-40B4-BE49-F238E27FC236}">
                <a16:creationId xmlns:a16="http://schemas.microsoft.com/office/drawing/2014/main" id="{01104733-8695-4685-AAC2-897E22F97BF2}"/>
              </a:ext>
            </a:extLst>
          </p:cNvPr>
          <p:cNvSpPr txBox="1"/>
          <p:nvPr/>
        </p:nvSpPr>
        <p:spPr>
          <a:xfrm>
            <a:off x="7494906" y="5644875"/>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101" name="矩形 100">
            <a:extLst>
              <a:ext uri="{FF2B5EF4-FFF2-40B4-BE49-F238E27FC236}">
                <a16:creationId xmlns:a16="http://schemas.microsoft.com/office/drawing/2014/main" id="{4899D478-19C1-48FD-8A24-721BCB470631}"/>
              </a:ext>
            </a:extLst>
          </p:cNvPr>
          <p:cNvSpPr/>
          <p:nvPr/>
        </p:nvSpPr>
        <p:spPr>
          <a:xfrm>
            <a:off x="9591040" y="3716020"/>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102" name="文本框 101">
            <a:extLst>
              <a:ext uri="{FF2B5EF4-FFF2-40B4-BE49-F238E27FC236}">
                <a16:creationId xmlns:a16="http://schemas.microsoft.com/office/drawing/2014/main" id="{68F6ADD3-FD17-48D8-8D8E-19B3522FED23}"/>
              </a:ext>
            </a:extLst>
          </p:cNvPr>
          <p:cNvSpPr txBox="1"/>
          <p:nvPr/>
        </p:nvSpPr>
        <p:spPr>
          <a:xfrm>
            <a:off x="9605328" y="5644875"/>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105" name="矩形 104">
            <a:extLst>
              <a:ext uri="{FF2B5EF4-FFF2-40B4-BE49-F238E27FC236}">
                <a16:creationId xmlns:a16="http://schemas.microsoft.com/office/drawing/2014/main" id="{755307D4-D88B-494F-B106-12E9D45348ED}"/>
              </a:ext>
            </a:extLst>
          </p:cNvPr>
          <p:cNvSpPr/>
          <p:nvPr/>
        </p:nvSpPr>
        <p:spPr>
          <a:xfrm>
            <a:off x="3259772" y="3716020"/>
            <a:ext cx="1942148" cy="251968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endParaRPr>
          </a:p>
        </p:txBody>
      </p:sp>
      <p:sp>
        <p:nvSpPr>
          <p:cNvPr id="106" name="文本框 105">
            <a:extLst>
              <a:ext uri="{FF2B5EF4-FFF2-40B4-BE49-F238E27FC236}">
                <a16:creationId xmlns:a16="http://schemas.microsoft.com/office/drawing/2014/main" id="{3FCDD473-8940-42DF-AC8B-77B298E68B22}"/>
              </a:ext>
            </a:extLst>
          </p:cNvPr>
          <p:cNvSpPr txBox="1"/>
          <p:nvPr/>
        </p:nvSpPr>
        <p:spPr>
          <a:xfrm>
            <a:off x="3274060" y="5644875"/>
            <a:ext cx="1913572" cy="400110"/>
          </a:xfrm>
          <a:prstGeom prst="rect">
            <a:avLst/>
          </a:prstGeom>
          <a:noFill/>
        </p:spPr>
        <p:txBody>
          <a:bodyPr wrap="square" rtlCol="0">
            <a:spAutoFit/>
          </a:bodyPr>
          <a:lstStyle/>
          <a:p>
            <a:pPr algn="ctr"/>
            <a:r>
              <a:rPr lang="zh-CN" altLang="en-US" sz="2000" b="1" dirty="0">
                <a:solidFill>
                  <a:schemeClr val="accent6"/>
                </a:solidFill>
                <a:effectLst>
                  <a:outerShdw blurRad="38100" dist="38100" dir="2700000" algn="tl">
                    <a:srgbClr val="000000">
                      <a:alpha val="43137"/>
                    </a:srgbClr>
                  </a:outerShdw>
                </a:effectLst>
                <a:latin typeface="+mj-ea"/>
                <a:ea typeface="+mj-ea"/>
              </a:rPr>
              <a:t>小标题</a:t>
            </a:r>
          </a:p>
        </p:txBody>
      </p:sp>
      <p:sp>
        <p:nvSpPr>
          <p:cNvPr id="114" name="矩形 113">
            <a:extLst>
              <a:ext uri="{FF2B5EF4-FFF2-40B4-BE49-F238E27FC236}">
                <a16:creationId xmlns:a16="http://schemas.microsoft.com/office/drawing/2014/main" id="{5892E383-25A4-4B77-8F56-F2DB9AB897BE}"/>
              </a:ext>
            </a:extLst>
          </p:cNvPr>
          <p:cNvSpPr/>
          <p:nvPr/>
        </p:nvSpPr>
        <p:spPr>
          <a:xfrm>
            <a:off x="7200894" y="1310629"/>
            <a:ext cx="4751408" cy="769441"/>
          </a:xfrm>
          <a:prstGeom prst="rect">
            <a:avLst/>
          </a:prstGeom>
        </p:spPr>
        <p:txBody>
          <a:bodyPr wrap="square">
            <a:spAutoFit/>
          </a:bodyPr>
          <a:lstStyle/>
          <a:p>
            <a:r>
              <a:rPr lang="en-US" altLang="zh-CN" sz="4400" dirty="0">
                <a:solidFill>
                  <a:schemeClr val="accent6">
                    <a:alpha val="19000"/>
                  </a:schemeClr>
                </a:solidFill>
                <a:latin typeface="+mj-lt"/>
              </a:rPr>
              <a:t>Enter</a:t>
            </a:r>
            <a:r>
              <a:rPr lang="zh-CN" altLang="en-US" sz="4400" dirty="0">
                <a:solidFill>
                  <a:schemeClr val="accent6">
                    <a:alpha val="19000"/>
                  </a:schemeClr>
                </a:solidFill>
                <a:latin typeface="+mj-lt"/>
              </a:rPr>
              <a:t> </a:t>
            </a:r>
            <a:r>
              <a:rPr lang="en-US" altLang="zh-CN" sz="4400" dirty="0">
                <a:solidFill>
                  <a:schemeClr val="accent6">
                    <a:alpha val="19000"/>
                  </a:schemeClr>
                </a:solidFill>
                <a:latin typeface="+mj-lt"/>
              </a:rPr>
              <a:t>subtitle </a:t>
            </a:r>
          </a:p>
        </p:txBody>
      </p:sp>
      <p:grpSp>
        <p:nvGrpSpPr>
          <p:cNvPr id="4" name="组合 3">
            <a:extLst>
              <a:ext uri="{FF2B5EF4-FFF2-40B4-BE49-F238E27FC236}">
                <a16:creationId xmlns:a16="http://schemas.microsoft.com/office/drawing/2014/main" id="{DA58F7F7-6B97-4A8A-B358-DD554B62865A}"/>
              </a:ext>
            </a:extLst>
          </p:cNvPr>
          <p:cNvGrpSpPr/>
          <p:nvPr/>
        </p:nvGrpSpPr>
        <p:grpSpPr>
          <a:xfrm>
            <a:off x="823436" y="928919"/>
            <a:ext cx="1612900" cy="1612900"/>
            <a:chOff x="823436" y="928919"/>
            <a:chExt cx="1612900" cy="1612900"/>
          </a:xfrm>
        </p:grpSpPr>
        <p:sp>
          <p:nvSpPr>
            <p:cNvPr id="3" name="矩形: 圆角 2">
              <a:extLst>
                <a:ext uri="{FF2B5EF4-FFF2-40B4-BE49-F238E27FC236}">
                  <a16:creationId xmlns:a16="http://schemas.microsoft.com/office/drawing/2014/main" id="{4C6D215F-4462-443C-9E7B-2B42B0E70A8D}"/>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31" name="boy-with-chinese-hat_56873">
              <a:extLst>
                <a:ext uri="{FF2B5EF4-FFF2-40B4-BE49-F238E27FC236}">
                  <a16:creationId xmlns:a16="http://schemas.microsoft.com/office/drawing/2014/main" id="{E447C246-0587-44ED-8CBD-315E4B8A3C83}"/>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39" name="组合 38">
            <a:extLst>
              <a:ext uri="{FF2B5EF4-FFF2-40B4-BE49-F238E27FC236}">
                <a16:creationId xmlns:a16="http://schemas.microsoft.com/office/drawing/2014/main" id="{238B4E04-FF88-4825-AAAA-763CF674E445}"/>
              </a:ext>
            </a:extLst>
          </p:cNvPr>
          <p:cNvGrpSpPr/>
          <p:nvPr/>
        </p:nvGrpSpPr>
        <p:grpSpPr>
          <a:xfrm>
            <a:off x="2932981" y="928919"/>
            <a:ext cx="1612900" cy="1612900"/>
            <a:chOff x="823436" y="928919"/>
            <a:chExt cx="1612900" cy="1612900"/>
          </a:xfrm>
        </p:grpSpPr>
        <p:sp>
          <p:nvSpPr>
            <p:cNvPr id="40" name="矩形: 圆角 39">
              <a:extLst>
                <a:ext uri="{FF2B5EF4-FFF2-40B4-BE49-F238E27FC236}">
                  <a16:creationId xmlns:a16="http://schemas.microsoft.com/office/drawing/2014/main" id="{B6490281-C483-4F75-8782-4A14B8CBFB3C}"/>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41" name="boy-with-chinese-hat_56873">
              <a:extLst>
                <a:ext uri="{FF2B5EF4-FFF2-40B4-BE49-F238E27FC236}">
                  <a16:creationId xmlns:a16="http://schemas.microsoft.com/office/drawing/2014/main" id="{F2F3D938-78F5-4620-A093-68E47B82686E}"/>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42" name="组合 41">
            <a:extLst>
              <a:ext uri="{FF2B5EF4-FFF2-40B4-BE49-F238E27FC236}">
                <a16:creationId xmlns:a16="http://schemas.microsoft.com/office/drawing/2014/main" id="{E829EE89-86F8-4B60-892F-AB134AF096A9}"/>
              </a:ext>
            </a:extLst>
          </p:cNvPr>
          <p:cNvGrpSpPr/>
          <p:nvPr/>
        </p:nvGrpSpPr>
        <p:grpSpPr>
          <a:xfrm>
            <a:off x="5042527" y="928919"/>
            <a:ext cx="1612900" cy="1612900"/>
            <a:chOff x="823436" y="928919"/>
            <a:chExt cx="1612900" cy="1612900"/>
          </a:xfrm>
        </p:grpSpPr>
        <p:sp>
          <p:nvSpPr>
            <p:cNvPr id="43" name="矩形: 圆角 42">
              <a:extLst>
                <a:ext uri="{FF2B5EF4-FFF2-40B4-BE49-F238E27FC236}">
                  <a16:creationId xmlns:a16="http://schemas.microsoft.com/office/drawing/2014/main" id="{F0863D18-2D3E-4E67-97C7-19D0373F882F}"/>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44" name="boy-with-chinese-hat_56873">
              <a:extLst>
                <a:ext uri="{FF2B5EF4-FFF2-40B4-BE49-F238E27FC236}">
                  <a16:creationId xmlns:a16="http://schemas.microsoft.com/office/drawing/2014/main" id="{EB45043F-FA1E-4D8C-9945-BC16BC36AEB1}"/>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45" name="组合 44">
            <a:extLst>
              <a:ext uri="{FF2B5EF4-FFF2-40B4-BE49-F238E27FC236}">
                <a16:creationId xmlns:a16="http://schemas.microsoft.com/office/drawing/2014/main" id="{18B025AA-CD7C-428B-A8C9-C255EABB4B4C}"/>
              </a:ext>
            </a:extLst>
          </p:cNvPr>
          <p:cNvGrpSpPr/>
          <p:nvPr/>
        </p:nvGrpSpPr>
        <p:grpSpPr>
          <a:xfrm>
            <a:off x="3424396" y="3841260"/>
            <a:ext cx="1612900" cy="1612900"/>
            <a:chOff x="823436" y="928919"/>
            <a:chExt cx="1612900" cy="1612900"/>
          </a:xfrm>
        </p:grpSpPr>
        <p:sp>
          <p:nvSpPr>
            <p:cNvPr id="46" name="矩形: 圆角 45">
              <a:extLst>
                <a:ext uri="{FF2B5EF4-FFF2-40B4-BE49-F238E27FC236}">
                  <a16:creationId xmlns:a16="http://schemas.microsoft.com/office/drawing/2014/main" id="{8A7FD6AA-B44A-4991-A24E-E0ECCCA4B6E9}"/>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47" name="boy-with-chinese-hat_56873">
              <a:extLst>
                <a:ext uri="{FF2B5EF4-FFF2-40B4-BE49-F238E27FC236}">
                  <a16:creationId xmlns:a16="http://schemas.microsoft.com/office/drawing/2014/main" id="{4E4F5235-411A-496B-88DD-3FF851D48FEE}"/>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48" name="组合 47">
            <a:extLst>
              <a:ext uri="{FF2B5EF4-FFF2-40B4-BE49-F238E27FC236}">
                <a16:creationId xmlns:a16="http://schemas.microsoft.com/office/drawing/2014/main" id="{C5B46A8B-872F-494B-A4FA-D1206EE82A4E}"/>
              </a:ext>
            </a:extLst>
          </p:cNvPr>
          <p:cNvGrpSpPr/>
          <p:nvPr/>
        </p:nvGrpSpPr>
        <p:grpSpPr>
          <a:xfrm>
            <a:off x="5534819" y="3841260"/>
            <a:ext cx="1612900" cy="1612900"/>
            <a:chOff x="823436" y="928919"/>
            <a:chExt cx="1612900" cy="1612900"/>
          </a:xfrm>
        </p:grpSpPr>
        <p:sp>
          <p:nvSpPr>
            <p:cNvPr id="49" name="矩形: 圆角 48">
              <a:extLst>
                <a:ext uri="{FF2B5EF4-FFF2-40B4-BE49-F238E27FC236}">
                  <a16:creationId xmlns:a16="http://schemas.microsoft.com/office/drawing/2014/main" id="{29C7703D-8E2A-4773-82FC-FBA2A3E6A0D4}"/>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50" name="boy-with-chinese-hat_56873">
              <a:extLst>
                <a:ext uri="{FF2B5EF4-FFF2-40B4-BE49-F238E27FC236}">
                  <a16:creationId xmlns:a16="http://schemas.microsoft.com/office/drawing/2014/main" id="{6F8BF097-103F-4BC4-A8D1-028A0B275134}"/>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51" name="组合 50">
            <a:extLst>
              <a:ext uri="{FF2B5EF4-FFF2-40B4-BE49-F238E27FC236}">
                <a16:creationId xmlns:a16="http://schemas.microsoft.com/office/drawing/2014/main" id="{6F765D46-6EDD-4AB2-9F02-695ED6552236}"/>
              </a:ext>
            </a:extLst>
          </p:cNvPr>
          <p:cNvGrpSpPr/>
          <p:nvPr/>
        </p:nvGrpSpPr>
        <p:grpSpPr>
          <a:xfrm>
            <a:off x="7645242" y="3841260"/>
            <a:ext cx="1612900" cy="1612900"/>
            <a:chOff x="823436" y="928919"/>
            <a:chExt cx="1612900" cy="1612900"/>
          </a:xfrm>
        </p:grpSpPr>
        <p:sp>
          <p:nvSpPr>
            <p:cNvPr id="52" name="矩形: 圆角 51">
              <a:extLst>
                <a:ext uri="{FF2B5EF4-FFF2-40B4-BE49-F238E27FC236}">
                  <a16:creationId xmlns:a16="http://schemas.microsoft.com/office/drawing/2014/main" id="{BD44071F-F045-48E8-A316-4D257B5C1656}"/>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53" name="boy-with-chinese-hat_56873">
              <a:extLst>
                <a:ext uri="{FF2B5EF4-FFF2-40B4-BE49-F238E27FC236}">
                  <a16:creationId xmlns:a16="http://schemas.microsoft.com/office/drawing/2014/main" id="{2F9A0A93-0166-4A43-A259-83DF0B71A494}"/>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grpSp>
        <p:nvGrpSpPr>
          <p:cNvPr id="54" name="组合 53">
            <a:extLst>
              <a:ext uri="{FF2B5EF4-FFF2-40B4-BE49-F238E27FC236}">
                <a16:creationId xmlns:a16="http://schemas.microsoft.com/office/drawing/2014/main" id="{0E1F9376-BC95-4D0C-9FEA-590891E4B50A}"/>
              </a:ext>
            </a:extLst>
          </p:cNvPr>
          <p:cNvGrpSpPr/>
          <p:nvPr/>
        </p:nvGrpSpPr>
        <p:grpSpPr>
          <a:xfrm>
            <a:off x="9755665" y="3841260"/>
            <a:ext cx="1612900" cy="1612900"/>
            <a:chOff x="823436" y="928919"/>
            <a:chExt cx="1612900" cy="1612900"/>
          </a:xfrm>
        </p:grpSpPr>
        <p:sp>
          <p:nvSpPr>
            <p:cNvPr id="55" name="矩形: 圆角 54">
              <a:extLst>
                <a:ext uri="{FF2B5EF4-FFF2-40B4-BE49-F238E27FC236}">
                  <a16:creationId xmlns:a16="http://schemas.microsoft.com/office/drawing/2014/main" id="{56C0FB52-19CF-474F-B8BB-430ECC6ACAAB}"/>
                </a:ext>
              </a:extLst>
            </p:cNvPr>
            <p:cNvSpPr/>
            <p:nvPr/>
          </p:nvSpPr>
          <p:spPr>
            <a:xfrm>
              <a:off x="823436" y="928919"/>
              <a:ext cx="1612900" cy="1612900"/>
            </a:xfrm>
            <a:prstGeom prst="roundRect">
              <a:avLst>
                <a:gd name="adj" fmla="val 4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solidFill>
                <a:latin typeface="+mj-ea"/>
                <a:ea typeface="+mj-ea"/>
              </a:endParaRPr>
            </a:p>
          </p:txBody>
        </p:sp>
        <p:sp>
          <p:nvSpPr>
            <p:cNvPr id="56" name="boy-with-chinese-hat_56873">
              <a:extLst>
                <a:ext uri="{FF2B5EF4-FFF2-40B4-BE49-F238E27FC236}">
                  <a16:creationId xmlns:a16="http://schemas.microsoft.com/office/drawing/2014/main" id="{0C06330D-B826-4710-8727-2E17CEE58C28}"/>
                </a:ext>
              </a:extLst>
            </p:cNvPr>
            <p:cNvSpPr>
              <a:spLocks noChangeAspect="1"/>
            </p:cNvSpPr>
            <p:nvPr/>
          </p:nvSpPr>
          <p:spPr bwMode="auto">
            <a:xfrm>
              <a:off x="1254553" y="1295400"/>
              <a:ext cx="750666" cy="879938"/>
            </a:xfrm>
            <a:custGeom>
              <a:avLst/>
              <a:gdLst>
                <a:gd name="connsiteX0" fmla="*/ 147103 w 518611"/>
                <a:gd name="connsiteY0" fmla="*/ 453453 h 607921"/>
                <a:gd name="connsiteX1" fmla="*/ 187797 w 518611"/>
                <a:gd name="connsiteY1" fmla="*/ 453547 h 607921"/>
                <a:gd name="connsiteX2" fmla="*/ 188080 w 518611"/>
                <a:gd name="connsiteY2" fmla="*/ 453547 h 607921"/>
                <a:gd name="connsiteX3" fmla="*/ 188457 w 518611"/>
                <a:gd name="connsiteY3" fmla="*/ 453547 h 607921"/>
                <a:gd name="connsiteX4" fmla="*/ 188928 w 518611"/>
                <a:gd name="connsiteY4" fmla="*/ 453547 h 607921"/>
                <a:gd name="connsiteX5" fmla="*/ 199007 w 518611"/>
                <a:gd name="connsiteY5" fmla="*/ 459568 h 607921"/>
                <a:gd name="connsiteX6" fmla="*/ 199478 w 518611"/>
                <a:gd name="connsiteY6" fmla="*/ 460227 h 607921"/>
                <a:gd name="connsiteX7" fmla="*/ 199478 w 518611"/>
                <a:gd name="connsiteY7" fmla="*/ 460321 h 607921"/>
                <a:gd name="connsiteX8" fmla="*/ 259296 w 518611"/>
                <a:gd name="connsiteY8" fmla="*/ 535767 h 607921"/>
                <a:gd name="connsiteX9" fmla="*/ 319114 w 518611"/>
                <a:gd name="connsiteY9" fmla="*/ 460321 h 607921"/>
                <a:gd name="connsiteX10" fmla="*/ 319208 w 518611"/>
                <a:gd name="connsiteY10" fmla="*/ 460227 h 607921"/>
                <a:gd name="connsiteX11" fmla="*/ 319585 w 518611"/>
                <a:gd name="connsiteY11" fmla="*/ 459568 h 607921"/>
                <a:gd name="connsiteX12" fmla="*/ 319679 w 518611"/>
                <a:gd name="connsiteY12" fmla="*/ 459568 h 607921"/>
                <a:gd name="connsiteX13" fmla="*/ 329758 w 518611"/>
                <a:gd name="connsiteY13" fmla="*/ 453547 h 607921"/>
                <a:gd name="connsiteX14" fmla="*/ 330229 w 518611"/>
                <a:gd name="connsiteY14" fmla="*/ 453547 h 607921"/>
                <a:gd name="connsiteX15" fmla="*/ 330606 w 518611"/>
                <a:gd name="connsiteY15" fmla="*/ 453547 h 607921"/>
                <a:gd name="connsiteX16" fmla="*/ 330889 w 518611"/>
                <a:gd name="connsiteY16" fmla="*/ 453547 h 607921"/>
                <a:gd name="connsiteX17" fmla="*/ 371584 w 518611"/>
                <a:gd name="connsiteY17" fmla="*/ 453453 h 607921"/>
                <a:gd name="connsiteX18" fmla="*/ 463618 w 518611"/>
                <a:gd name="connsiteY18" fmla="*/ 534921 h 607921"/>
                <a:gd name="connsiteX19" fmla="*/ 463618 w 518611"/>
                <a:gd name="connsiteY19" fmla="*/ 607921 h 607921"/>
                <a:gd name="connsiteX20" fmla="*/ 259484 w 518611"/>
                <a:gd name="connsiteY20" fmla="*/ 607921 h 607921"/>
                <a:gd name="connsiteX21" fmla="*/ 259296 w 518611"/>
                <a:gd name="connsiteY21" fmla="*/ 607921 h 607921"/>
                <a:gd name="connsiteX22" fmla="*/ 259202 w 518611"/>
                <a:gd name="connsiteY22" fmla="*/ 607921 h 607921"/>
                <a:gd name="connsiteX23" fmla="*/ 54974 w 518611"/>
                <a:gd name="connsiteY23" fmla="*/ 607921 h 607921"/>
                <a:gd name="connsiteX24" fmla="*/ 54974 w 518611"/>
                <a:gd name="connsiteY24" fmla="*/ 534921 h 607921"/>
                <a:gd name="connsiteX25" fmla="*/ 147103 w 518611"/>
                <a:gd name="connsiteY25" fmla="*/ 453453 h 607921"/>
                <a:gd name="connsiteX26" fmla="*/ 311544 w 518611"/>
                <a:gd name="connsiteY26" fmla="*/ 274115 h 607921"/>
                <a:gd name="connsiteX27" fmla="*/ 297231 w 518611"/>
                <a:gd name="connsiteY27" fmla="*/ 288410 h 607921"/>
                <a:gd name="connsiteX28" fmla="*/ 311544 w 518611"/>
                <a:gd name="connsiteY28" fmla="*/ 302800 h 607921"/>
                <a:gd name="connsiteX29" fmla="*/ 325952 w 518611"/>
                <a:gd name="connsiteY29" fmla="*/ 288410 h 607921"/>
                <a:gd name="connsiteX30" fmla="*/ 311544 w 518611"/>
                <a:gd name="connsiteY30" fmla="*/ 274115 h 607921"/>
                <a:gd name="connsiteX31" fmla="*/ 207090 w 518611"/>
                <a:gd name="connsiteY31" fmla="*/ 274115 h 607921"/>
                <a:gd name="connsiteX32" fmla="*/ 192664 w 518611"/>
                <a:gd name="connsiteY32" fmla="*/ 288410 h 607921"/>
                <a:gd name="connsiteX33" fmla="*/ 207090 w 518611"/>
                <a:gd name="connsiteY33" fmla="*/ 302800 h 607921"/>
                <a:gd name="connsiteX34" fmla="*/ 221421 w 518611"/>
                <a:gd name="connsiteY34" fmla="*/ 288410 h 607921"/>
                <a:gd name="connsiteX35" fmla="*/ 207090 w 518611"/>
                <a:gd name="connsiteY35" fmla="*/ 274115 h 607921"/>
                <a:gd name="connsiteX36" fmla="*/ 317288 w 518611"/>
                <a:gd name="connsiteY36" fmla="*/ 256999 h 607921"/>
                <a:gd name="connsiteX37" fmla="*/ 345350 w 518611"/>
                <a:gd name="connsiteY37" fmla="*/ 284931 h 607921"/>
                <a:gd name="connsiteX38" fmla="*/ 317288 w 518611"/>
                <a:gd name="connsiteY38" fmla="*/ 312957 h 607921"/>
                <a:gd name="connsiteX39" fmla="*/ 289321 w 518611"/>
                <a:gd name="connsiteY39" fmla="*/ 284931 h 607921"/>
                <a:gd name="connsiteX40" fmla="*/ 317288 w 518611"/>
                <a:gd name="connsiteY40" fmla="*/ 256999 h 607921"/>
                <a:gd name="connsiteX41" fmla="*/ 201338 w 518611"/>
                <a:gd name="connsiteY41" fmla="*/ 256999 h 607921"/>
                <a:gd name="connsiteX42" fmla="*/ 229341 w 518611"/>
                <a:gd name="connsiteY42" fmla="*/ 284931 h 607921"/>
                <a:gd name="connsiteX43" fmla="*/ 201338 w 518611"/>
                <a:gd name="connsiteY43" fmla="*/ 312957 h 607921"/>
                <a:gd name="connsiteX44" fmla="*/ 173241 w 518611"/>
                <a:gd name="connsiteY44" fmla="*/ 284931 h 607921"/>
                <a:gd name="connsiteX45" fmla="*/ 201338 w 518611"/>
                <a:gd name="connsiteY45" fmla="*/ 256999 h 607921"/>
                <a:gd name="connsiteX46" fmla="*/ 91410 w 518611"/>
                <a:gd name="connsiteY46" fmla="*/ 229806 h 607921"/>
                <a:gd name="connsiteX47" fmla="*/ 67764 w 518611"/>
                <a:gd name="connsiteY47" fmla="*/ 272230 h 607921"/>
                <a:gd name="connsiteX48" fmla="*/ 96685 w 518611"/>
                <a:gd name="connsiteY48" fmla="*/ 310045 h 607921"/>
                <a:gd name="connsiteX49" fmla="*/ 98381 w 518611"/>
                <a:gd name="connsiteY49" fmla="*/ 309951 h 607921"/>
                <a:gd name="connsiteX50" fmla="*/ 107331 w 518611"/>
                <a:gd name="connsiteY50" fmla="*/ 309292 h 607921"/>
                <a:gd name="connsiteX51" fmla="*/ 111099 w 518611"/>
                <a:gd name="connsiteY51" fmla="*/ 316630 h 607921"/>
                <a:gd name="connsiteX52" fmla="*/ 259284 w 518611"/>
                <a:gd name="connsiteY52" fmla="*/ 415024 h 607921"/>
                <a:gd name="connsiteX53" fmla="*/ 407563 w 518611"/>
                <a:gd name="connsiteY53" fmla="*/ 316630 h 607921"/>
                <a:gd name="connsiteX54" fmla="*/ 411331 w 518611"/>
                <a:gd name="connsiteY54" fmla="*/ 309292 h 607921"/>
                <a:gd name="connsiteX55" fmla="*/ 420281 w 518611"/>
                <a:gd name="connsiteY55" fmla="*/ 309951 h 607921"/>
                <a:gd name="connsiteX56" fmla="*/ 421977 w 518611"/>
                <a:gd name="connsiteY56" fmla="*/ 310045 h 607921"/>
                <a:gd name="connsiteX57" fmla="*/ 450898 w 518611"/>
                <a:gd name="connsiteY57" fmla="*/ 272230 h 607921"/>
                <a:gd name="connsiteX58" fmla="*/ 427252 w 518611"/>
                <a:gd name="connsiteY58" fmla="*/ 229806 h 607921"/>
                <a:gd name="connsiteX59" fmla="*/ 427158 w 518611"/>
                <a:gd name="connsiteY59" fmla="*/ 229806 h 607921"/>
                <a:gd name="connsiteX60" fmla="*/ 409730 w 518611"/>
                <a:gd name="connsiteY60" fmla="*/ 268561 h 607921"/>
                <a:gd name="connsiteX61" fmla="*/ 401251 w 518611"/>
                <a:gd name="connsiteY61" fmla="*/ 232346 h 607921"/>
                <a:gd name="connsiteX62" fmla="*/ 259284 w 518611"/>
                <a:gd name="connsiteY62" fmla="*/ 238272 h 607921"/>
                <a:gd name="connsiteX63" fmla="*/ 117411 w 518611"/>
                <a:gd name="connsiteY63" fmla="*/ 232346 h 607921"/>
                <a:gd name="connsiteX64" fmla="*/ 108932 w 518611"/>
                <a:gd name="connsiteY64" fmla="*/ 268561 h 607921"/>
                <a:gd name="connsiteX65" fmla="*/ 91504 w 518611"/>
                <a:gd name="connsiteY65" fmla="*/ 229806 h 607921"/>
                <a:gd name="connsiteX66" fmla="*/ 259095 w 518611"/>
                <a:gd name="connsiteY66" fmla="*/ 0 h 607921"/>
                <a:gd name="connsiteX67" fmla="*/ 259284 w 518611"/>
                <a:gd name="connsiteY67" fmla="*/ 0 h 607921"/>
                <a:gd name="connsiteX68" fmla="*/ 259567 w 518611"/>
                <a:gd name="connsiteY68" fmla="*/ 0 h 607921"/>
                <a:gd name="connsiteX69" fmla="*/ 285379 w 518611"/>
                <a:gd name="connsiteY69" fmla="*/ 15991 h 607921"/>
                <a:gd name="connsiteX70" fmla="*/ 289147 w 518611"/>
                <a:gd name="connsiteY70" fmla="*/ 29537 h 607921"/>
                <a:gd name="connsiteX71" fmla="*/ 289053 w 518611"/>
                <a:gd name="connsiteY71" fmla="*/ 29725 h 607921"/>
                <a:gd name="connsiteX72" fmla="*/ 286886 w 518611"/>
                <a:gd name="connsiteY72" fmla="*/ 40637 h 607921"/>
                <a:gd name="connsiteX73" fmla="*/ 490841 w 518611"/>
                <a:gd name="connsiteY73" fmla="*/ 213532 h 607921"/>
                <a:gd name="connsiteX74" fmla="*/ 468797 w 518611"/>
                <a:gd name="connsiteY74" fmla="*/ 220963 h 607921"/>
                <a:gd name="connsiteX75" fmla="*/ 460507 w 518611"/>
                <a:gd name="connsiteY75" fmla="*/ 223033 h 607921"/>
                <a:gd name="connsiteX76" fmla="*/ 475956 w 518611"/>
                <a:gd name="connsiteY76" fmla="*/ 272230 h 607921"/>
                <a:gd name="connsiteX77" fmla="*/ 462862 w 518611"/>
                <a:gd name="connsiteY77" fmla="*/ 316724 h 607921"/>
                <a:gd name="connsiteX78" fmla="*/ 426122 w 518611"/>
                <a:gd name="connsiteY78" fmla="*/ 334973 h 607921"/>
                <a:gd name="connsiteX79" fmla="*/ 360743 w 518611"/>
                <a:gd name="connsiteY79" fmla="*/ 406182 h 607921"/>
                <a:gd name="connsiteX80" fmla="*/ 259284 w 518611"/>
                <a:gd name="connsiteY80" fmla="*/ 440046 h 607921"/>
                <a:gd name="connsiteX81" fmla="*/ 157825 w 518611"/>
                <a:gd name="connsiteY81" fmla="*/ 406182 h 607921"/>
                <a:gd name="connsiteX82" fmla="*/ 92540 w 518611"/>
                <a:gd name="connsiteY82" fmla="*/ 334973 h 607921"/>
                <a:gd name="connsiteX83" fmla="*/ 55800 w 518611"/>
                <a:gd name="connsiteY83" fmla="*/ 316724 h 607921"/>
                <a:gd name="connsiteX84" fmla="*/ 42706 w 518611"/>
                <a:gd name="connsiteY84" fmla="*/ 272230 h 607921"/>
                <a:gd name="connsiteX85" fmla="*/ 58155 w 518611"/>
                <a:gd name="connsiteY85" fmla="*/ 223033 h 607921"/>
                <a:gd name="connsiteX86" fmla="*/ 49865 w 518611"/>
                <a:gd name="connsiteY86" fmla="*/ 220963 h 607921"/>
                <a:gd name="connsiteX87" fmla="*/ 27727 w 518611"/>
                <a:gd name="connsiteY87" fmla="*/ 213532 h 607921"/>
                <a:gd name="connsiteX88" fmla="*/ 231776 w 518611"/>
                <a:gd name="connsiteY88" fmla="*/ 40637 h 607921"/>
                <a:gd name="connsiteX89" fmla="*/ 229609 w 518611"/>
                <a:gd name="connsiteY89" fmla="*/ 29725 h 607921"/>
                <a:gd name="connsiteX90" fmla="*/ 229515 w 518611"/>
                <a:gd name="connsiteY90" fmla="*/ 29537 h 607921"/>
                <a:gd name="connsiteX91" fmla="*/ 233283 w 518611"/>
                <a:gd name="connsiteY91" fmla="*/ 15991 h 607921"/>
                <a:gd name="connsiteX92" fmla="*/ 259095 w 518611"/>
                <a:gd name="connsiteY92"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18611" h="607921">
                  <a:moveTo>
                    <a:pt x="147103" y="453453"/>
                  </a:moveTo>
                  <a:cubicBezTo>
                    <a:pt x="155863" y="453453"/>
                    <a:pt x="181957" y="453547"/>
                    <a:pt x="187797" y="453547"/>
                  </a:cubicBezTo>
                  <a:cubicBezTo>
                    <a:pt x="187892" y="453547"/>
                    <a:pt x="187986" y="453547"/>
                    <a:pt x="188080" y="453547"/>
                  </a:cubicBezTo>
                  <a:cubicBezTo>
                    <a:pt x="188174" y="453547"/>
                    <a:pt x="188363" y="453547"/>
                    <a:pt x="188457" y="453547"/>
                  </a:cubicBezTo>
                  <a:lnTo>
                    <a:pt x="188928" y="453547"/>
                  </a:lnTo>
                  <a:cubicBezTo>
                    <a:pt x="193167" y="453830"/>
                    <a:pt x="196841" y="456181"/>
                    <a:pt x="199007" y="459568"/>
                  </a:cubicBezTo>
                  <a:cubicBezTo>
                    <a:pt x="199007" y="459568"/>
                    <a:pt x="199196" y="459756"/>
                    <a:pt x="199478" y="460227"/>
                  </a:cubicBezTo>
                  <a:cubicBezTo>
                    <a:pt x="199478" y="460321"/>
                    <a:pt x="199478" y="460321"/>
                    <a:pt x="199478" y="460321"/>
                  </a:cubicBezTo>
                  <a:cubicBezTo>
                    <a:pt x="204283" y="468411"/>
                    <a:pt x="244035" y="535297"/>
                    <a:pt x="259296" y="535767"/>
                  </a:cubicBezTo>
                  <a:cubicBezTo>
                    <a:pt x="274651" y="535297"/>
                    <a:pt x="314404" y="468411"/>
                    <a:pt x="319114" y="460321"/>
                  </a:cubicBezTo>
                  <a:cubicBezTo>
                    <a:pt x="319208" y="460321"/>
                    <a:pt x="319208" y="460321"/>
                    <a:pt x="319208" y="460227"/>
                  </a:cubicBezTo>
                  <a:cubicBezTo>
                    <a:pt x="319490" y="459756"/>
                    <a:pt x="319585" y="459568"/>
                    <a:pt x="319585" y="459568"/>
                  </a:cubicBezTo>
                  <a:lnTo>
                    <a:pt x="319679" y="459568"/>
                  </a:lnTo>
                  <a:cubicBezTo>
                    <a:pt x="321845" y="456181"/>
                    <a:pt x="325519" y="453830"/>
                    <a:pt x="329758" y="453547"/>
                  </a:cubicBezTo>
                  <a:lnTo>
                    <a:pt x="330229" y="453547"/>
                  </a:lnTo>
                  <a:cubicBezTo>
                    <a:pt x="330324" y="453547"/>
                    <a:pt x="330512" y="453547"/>
                    <a:pt x="330606" y="453547"/>
                  </a:cubicBezTo>
                  <a:cubicBezTo>
                    <a:pt x="330700" y="453547"/>
                    <a:pt x="330795" y="453547"/>
                    <a:pt x="330889" y="453547"/>
                  </a:cubicBezTo>
                  <a:cubicBezTo>
                    <a:pt x="336729" y="453547"/>
                    <a:pt x="362823" y="453453"/>
                    <a:pt x="371584" y="453453"/>
                  </a:cubicBezTo>
                  <a:cubicBezTo>
                    <a:pt x="410960" y="453453"/>
                    <a:pt x="463618" y="489295"/>
                    <a:pt x="463618" y="534921"/>
                  </a:cubicBezTo>
                  <a:lnTo>
                    <a:pt x="463618" y="607921"/>
                  </a:lnTo>
                  <a:lnTo>
                    <a:pt x="259484" y="607921"/>
                  </a:lnTo>
                  <a:lnTo>
                    <a:pt x="259296" y="607921"/>
                  </a:lnTo>
                  <a:lnTo>
                    <a:pt x="259202" y="607921"/>
                  </a:lnTo>
                  <a:lnTo>
                    <a:pt x="54974" y="607921"/>
                  </a:lnTo>
                  <a:lnTo>
                    <a:pt x="54974" y="534921"/>
                  </a:lnTo>
                  <a:cubicBezTo>
                    <a:pt x="54974" y="489295"/>
                    <a:pt x="107727" y="453453"/>
                    <a:pt x="147103" y="453453"/>
                  </a:cubicBezTo>
                  <a:close/>
                  <a:moveTo>
                    <a:pt x="311544" y="274115"/>
                  </a:moveTo>
                  <a:cubicBezTo>
                    <a:pt x="303634" y="274115"/>
                    <a:pt x="297231" y="280511"/>
                    <a:pt x="297231" y="288410"/>
                  </a:cubicBezTo>
                  <a:cubicBezTo>
                    <a:pt x="297231" y="296310"/>
                    <a:pt x="303634" y="302800"/>
                    <a:pt x="311544" y="302800"/>
                  </a:cubicBezTo>
                  <a:cubicBezTo>
                    <a:pt x="319454" y="302800"/>
                    <a:pt x="325952" y="296310"/>
                    <a:pt x="325952" y="288410"/>
                  </a:cubicBezTo>
                  <a:cubicBezTo>
                    <a:pt x="325952" y="280511"/>
                    <a:pt x="319454" y="274115"/>
                    <a:pt x="311544" y="274115"/>
                  </a:cubicBezTo>
                  <a:close/>
                  <a:moveTo>
                    <a:pt x="207090" y="274115"/>
                  </a:moveTo>
                  <a:cubicBezTo>
                    <a:pt x="199170" y="274115"/>
                    <a:pt x="192664" y="280511"/>
                    <a:pt x="192664" y="288410"/>
                  </a:cubicBezTo>
                  <a:cubicBezTo>
                    <a:pt x="192664" y="296310"/>
                    <a:pt x="199170" y="302800"/>
                    <a:pt x="207090" y="302800"/>
                  </a:cubicBezTo>
                  <a:cubicBezTo>
                    <a:pt x="215010" y="302800"/>
                    <a:pt x="221421" y="296310"/>
                    <a:pt x="221421" y="288410"/>
                  </a:cubicBezTo>
                  <a:cubicBezTo>
                    <a:pt x="221421" y="280511"/>
                    <a:pt x="215010" y="274115"/>
                    <a:pt x="207090" y="274115"/>
                  </a:cubicBezTo>
                  <a:close/>
                  <a:moveTo>
                    <a:pt x="317288" y="256999"/>
                  </a:moveTo>
                  <a:cubicBezTo>
                    <a:pt x="332732" y="256999"/>
                    <a:pt x="345350" y="269507"/>
                    <a:pt x="345350" y="284931"/>
                  </a:cubicBezTo>
                  <a:cubicBezTo>
                    <a:pt x="345350" y="300354"/>
                    <a:pt x="332732" y="312957"/>
                    <a:pt x="317288" y="312957"/>
                  </a:cubicBezTo>
                  <a:cubicBezTo>
                    <a:pt x="301845" y="312957"/>
                    <a:pt x="289321" y="300448"/>
                    <a:pt x="289321" y="284931"/>
                  </a:cubicBezTo>
                  <a:cubicBezTo>
                    <a:pt x="289321" y="269507"/>
                    <a:pt x="301845" y="256999"/>
                    <a:pt x="317288" y="256999"/>
                  </a:cubicBezTo>
                  <a:close/>
                  <a:moveTo>
                    <a:pt x="201338" y="256999"/>
                  </a:moveTo>
                  <a:cubicBezTo>
                    <a:pt x="216801" y="256999"/>
                    <a:pt x="229341" y="269507"/>
                    <a:pt x="229341" y="284931"/>
                  </a:cubicBezTo>
                  <a:cubicBezTo>
                    <a:pt x="229341" y="300448"/>
                    <a:pt x="216801" y="312957"/>
                    <a:pt x="201338" y="312957"/>
                  </a:cubicBezTo>
                  <a:cubicBezTo>
                    <a:pt x="185781" y="312957"/>
                    <a:pt x="173241" y="300354"/>
                    <a:pt x="173241" y="284931"/>
                  </a:cubicBezTo>
                  <a:cubicBezTo>
                    <a:pt x="173241" y="269507"/>
                    <a:pt x="185781" y="256999"/>
                    <a:pt x="201338" y="256999"/>
                  </a:cubicBezTo>
                  <a:close/>
                  <a:moveTo>
                    <a:pt x="91410" y="229806"/>
                  </a:moveTo>
                  <a:cubicBezTo>
                    <a:pt x="69460" y="235450"/>
                    <a:pt x="67764" y="263670"/>
                    <a:pt x="67764" y="272230"/>
                  </a:cubicBezTo>
                  <a:cubicBezTo>
                    <a:pt x="67764" y="297346"/>
                    <a:pt x="77467" y="310045"/>
                    <a:pt x="96685" y="310045"/>
                  </a:cubicBezTo>
                  <a:cubicBezTo>
                    <a:pt x="97062" y="310045"/>
                    <a:pt x="97722" y="310045"/>
                    <a:pt x="98381" y="309951"/>
                  </a:cubicBezTo>
                  <a:lnTo>
                    <a:pt x="107331" y="309292"/>
                  </a:lnTo>
                  <a:lnTo>
                    <a:pt x="111099" y="316630"/>
                  </a:lnTo>
                  <a:cubicBezTo>
                    <a:pt x="135498" y="363851"/>
                    <a:pt x="192210" y="414554"/>
                    <a:pt x="259284" y="415024"/>
                  </a:cubicBezTo>
                  <a:cubicBezTo>
                    <a:pt x="326452" y="414554"/>
                    <a:pt x="383164" y="363851"/>
                    <a:pt x="407563" y="316630"/>
                  </a:cubicBezTo>
                  <a:lnTo>
                    <a:pt x="411331" y="309292"/>
                  </a:lnTo>
                  <a:lnTo>
                    <a:pt x="420281" y="309951"/>
                  </a:lnTo>
                  <a:cubicBezTo>
                    <a:pt x="420940" y="310045"/>
                    <a:pt x="421600" y="310045"/>
                    <a:pt x="421977" y="310045"/>
                  </a:cubicBezTo>
                  <a:cubicBezTo>
                    <a:pt x="441195" y="310045"/>
                    <a:pt x="450898" y="297346"/>
                    <a:pt x="450898" y="272230"/>
                  </a:cubicBezTo>
                  <a:cubicBezTo>
                    <a:pt x="450898" y="263670"/>
                    <a:pt x="449202" y="235450"/>
                    <a:pt x="427252" y="229806"/>
                  </a:cubicBezTo>
                  <a:lnTo>
                    <a:pt x="427158" y="229806"/>
                  </a:lnTo>
                  <a:cubicBezTo>
                    <a:pt x="426027" y="237801"/>
                    <a:pt x="421129" y="266774"/>
                    <a:pt x="409730" y="268561"/>
                  </a:cubicBezTo>
                  <a:cubicBezTo>
                    <a:pt x="400121" y="270161"/>
                    <a:pt x="404078" y="248713"/>
                    <a:pt x="401251" y="232346"/>
                  </a:cubicBezTo>
                  <a:cubicBezTo>
                    <a:pt x="364511" y="236108"/>
                    <a:pt x="317785" y="238272"/>
                    <a:pt x="259284" y="238272"/>
                  </a:cubicBezTo>
                  <a:cubicBezTo>
                    <a:pt x="200877" y="238178"/>
                    <a:pt x="154151" y="236108"/>
                    <a:pt x="117411" y="232346"/>
                  </a:cubicBezTo>
                  <a:cubicBezTo>
                    <a:pt x="114584" y="248713"/>
                    <a:pt x="118541" y="270161"/>
                    <a:pt x="108932" y="268561"/>
                  </a:cubicBezTo>
                  <a:cubicBezTo>
                    <a:pt x="97439" y="266774"/>
                    <a:pt x="92635" y="237801"/>
                    <a:pt x="91504" y="229806"/>
                  </a:cubicBezTo>
                  <a:close/>
                  <a:moveTo>
                    <a:pt x="259095" y="0"/>
                  </a:moveTo>
                  <a:cubicBezTo>
                    <a:pt x="259190" y="0"/>
                    <a:pt x="259284" y="0"/>
                    <a:pt x="259284" y="0"/>
                  </a:cubicBezTo>
                  <a:cubicBezTo>
                    <a:pt x="259378" y="0"/>
                    <a:pt x="259472" y="0"/>
                    <a:pt x="259567" y="0"/>
                  </a:cubicBezTo>
                  <a:cubicBezTo>
                    <a:pt x="270871" y="0"/>
                    <a:pt x="280480" y="6584"/>
                    <a:pt x="285379" y="15991"/>
                  </a:cubicBezTo>
                  <a:cubicBezTo>
                    <a:pt x="287640" y="20036"/>
                    <a:pt x="289147" y="24551"/>
                    <a:pt x="289147" y="29537"/>
                  </a:cubicBezTo>
                  <a:cubicBezTo>
                    <a:pt x="289147" y="29631"/>
                    <a:pt x="289053" y="29631"/>
                    <a:pt x="289053" y="29725"/>
                  </a:cubicBezTo>
                  <a:cubicBezTo>
                    <a:pt x="289053" y="33582"/>
                    <a:pt x="288205" y="37250"/>
                    <a:pt x="286886" y="40637"/>
                  </a:cubicBezTo>
                  <a:cubicBezTo>
                    <a:pt x="370823" y="73090"/>
                    <a:pt x="596916" y="168098"/>
                    <a:pt x="490841" y="213532"/>
                  </a:cubicBezTo>
                  <a:cubicBezTo>
                    <a:pt x="484717" y="216166"/>
                    <a:pt x="477369" y="218612"/>
                    <a:pt x="468797" y="220963"/>
                  </a:cubicBezTo>
                  <a:cubicBezTo>
                    <a:pt x="466159" y="221622"/>
                    <a:pt x="463427" y="222280"/>
                    <a:pt x="460507" y="223033"/>
                  </a:cubicBezTo>
                  <a:cubicBezTo>
                    <a:pt x="470398" y="235073"/>
                    <a:pt x="475956" y="252100"/>
                    <a:pt x="475956" y="272230"/>
                  </a:cubicBezTo>
                  <a:cubicBezTo>
                    <a:pt x="475956" y="290761"/>
                    <a:pt x="471529" y="305718"/>
                    <a:pt x="462862" y="316724"/>
                  </a:cubicBezTo>
                  <a:cubicBezTo>
                    <a:pt x="454101" y="327824"/>
                    <a:pt x="441477" y="334032"/>
                    <a:pt x="426122" y="334973"/>
                  </a:cubicBezTo>
                  <a:cubicBezTo>
                    <a:pt x="410389" y="362534"/>
                    <a:pt x="387497" y="387650"/>
                    <a:pt x="360743" y="406182"/>
                  </a:cubicBezTo>
                  <a:cubicBezTo>
                    <a:pt x="329090" y="428099"/>
                    <a:pt x="294046" y="439858"/>
                    <a:pt x="259284" y="440046"/>
                  </a:cubicBezTo>
                  <a:cubicBezTo>
                    <a:pt x="224616" y="439858"/>
                    <a:pt x="189572" y="428099"/>
                    <a:pt x="157825" y="406182"/>
                  </a:cubicBezTo>
                  <a:cubicBezTo>
                    <a:pt x="131165" y="387650"/>
                    <a:pt x="108178" y="362534"/>
                    <a:pt x="92540" y="334973"/>
                  </a:cubicBezTo>
                  <a:cubicBezTo>
                    <a:pt x="77185" y="334032"/>
                    <a:pt x="64561" y="327824"/>
                    <a:pt x="55800" y="316724"/>
                  </a:cubicBezTo>
                  <a:cubicBezTo>
                    <a:pt x="47133" y="305718"/>
                    <a:pt x="42706" y="290761"/>
                    <a:pt x="42706" y="272230"/>
                  </a:cubicBezTo>
                  <a:cubicBezTo>
                    <a:pt x="42706" y="252100"/>
                    <a:pt x="48264" y="235073"/>
                    <a:pt x="58155" y="223033"/>
                  </a:cubicBezTo>
                  <a:cubicBezTo>
                    <a:pt x="55235" y="222280"/>
                    <a:pt x="52503" y="221622"/>
                    <a:pt x="49865" y="220963"/>
                  </a:cubicBezTo>
                  <a:cubicBezTo>
                    <a:pt x="41293" y="218612"/>
                    <a:pt x="33945" y="216166"/>
                    <a:pt x="27727" y="213532"/>
                  </a:cubicBezTo>
                  <a:cubicBezTo>
                    <a:pt x="-78254" y="168098"/>
                    <a:pt x="147839" y="73090"/>
                    <a:pt x="231776" y="40637"/>
                  </a:cubicBezTo>
                  <a:cubicBezTo>
                    <a:pt x="230457" y="37250"/>
                    <a:pt x="229609" y="33582"/>
                    <a:pt x="229609" y="29725"/>
                  </a:cubicBezTo>
                  <a:cubicBezTo>
                    <a:pt x="229609" y="29631"/>
                    <a:pt x="229515" y="29631"/>
                    <a:pt x="229515" y="29537"/>
                  </a:cubicBezTo>
                  <a:cubicBezTo>
                    <a:pt x="229515" y="24551"/>
                    <a:pt x="231022" y="20036"/>
                    <a:pt x="233283" y="15991"/>
                  </a:cubicBezTo>
                  <a:cubicBezTo>
                    <a:pt x="238182" y="6584"/>
                    <a:pt x="247791" y="0"/>
                    <a:pt x="259095" y="0"/>
                  </a:cubicBezTo>
                  <a:close/>
                </a:path>
              </a:pathLst>
            </a:custGeom>
            <a:solidFill>
              <a:schemeClr val="bg1"/>
            </a:solidFill>
            <a:ln>
              <a:noFill/>
            </a:ln>
          </p:spPr>
        </p:sp>
      </p:grpSp>
    </p:spTree>
    <p:extLst>
      <p:ext uri="{BB962C8B-B14F-4D97-AF65-F5344CB8AC3E}">
        <p14:creationId xmlns:p14="http://schemas.microsoft.com/office/powerpoint/2010/main" val="115528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9C3F669-658D-4470-8FFE-5FFF375394C6}"/>
              </a:ext>
            </a:extLst>
          </p:cNvPr>
          <p:cNvGrpSpPr/>
          <p:nvPr/>
        </p:nvGrpSpPr>
        <p:grpSpPr>
          <a:xfrm>
            <a:off x="5120251" y="3429000"/>
            <a:ext cx="5737849" cy="2215991"/>
            <a:chOff x="5279849" y="3212545"/>
            <a:chExt cx="5737849" cy="2215991"/>
          </a:xfrm>
        </p:grpSpPr>
        <p:sp>
          <p:nvSpPr>
            <p:cNvPr id="9" name="文本框 8">
              <a:extLst>
                <a:ext uri="{FF2B5EF4-FFF2-40B4-BE49-F238E27FC236}">
                  <a16:creationId xmlns:a16="http://schemas.microsoft.com/office/drawing/2014/main" id="{38BD7057-B59D-419B-8F85-5860E2F117CA}"/>
                </a:ext>
              </a:extLst>
            </p:cNvPr>
            <p:cNvSpPr txBox="1"/>
            <p:nvPr/>
          </p:nvSpPr>
          <p:spPr>
            <a:xfrm>
              <a:off x="8713442" y="3212545"/>
              <a:ext cx="2304256" cy="2215991"/>
            </a:xfrm>
            <a:prstGeom prst="rect">
              <a:avLst/>
            </a:prstGeom>
            <a:noFill/>
          </p:spPr>
          <p:txBody>
            <a:bodyPr wrap="square" rtlCol="0">
              <a:spAutoFit/>
            </a:bodyPr>
            <a:lstStyle/>
            <a:p>
              <a:pPr algn="ctr"/>
              <a:r>
                <a:rPr lang="en-US" altLang="zh-CN" sz="13800" dirty="0">
                  <a:gradFill flip="none" rotWithShape="1">
                    <a:gsLst>
                      <a:gs pos="50000">
                        <a:schemeClr val="accent1"/>
                      </a:gs>
                      <a:gs pos="50000">
                        <a:schemeClr val="accent2"/>
                      </a:gs>
                    </a:gsLst>
                    <a:lin ang="5400000" scaled="1"/>
                    <a:tileRect/>
                  </a:gradFill>
                  <a:latin typeface="Impact" panose="020B0806030902050204" pitchFamily="34" charset="0"/>
                </a:rPr>
                <a:t>01</a:t>
              </a:r>
              <a:endParaRPr lang="zh-CN" altLang="en-US" sz="13800" dirty="0">
                <a:gradFill flip="none" rotWithShape="1">
                  <a:gsLst>
                    <a:gs pos="50000">
                      <a:schemeClr val="accent1"/>
                    </a:gs>
                    <a:gs pos="50000">
                      <a:schemeClr val="accent2"/>
                    </a:gs>
                  </a:gsLst>
                  <a:lin ang="5400000" scaled="1"/>
                  <a:tileRect/>
                </a:gradFill>
                <a:latin typeface="Impact" panose="020B0806030902050204" pitchFamily="34" charset="0"/>
              </a:endParaRPr>
            </a:p>
          </p:txBody>
        </p:sp>
        <p:grpSp>
          <p:nvGrpSpPr>
            <p:cNvPr id="22" name="组合 21">
              <a:extLst>
                <a:ext uri="{FF2B5EF4-FFF2-40B4-BE49-F238E27FC236}">
                  <a16:creationId xmlns:a16="http://schemas.microsoft.com/office/drawing/2014/main" id="{8E6965C7-BEC3-43C8-876A-BB7568D45D3B}"/>
                </a:ext>
              </a:extLst>
            </p:cNvPr>
            <p:cNvGrpSpPr/>
            <p:nvPr/>
          </p:nvGrpSpPr>
          <p:grpSpPr>
            <a:xfrm>
              <a:off x="5279849" y="3728483"/>
              <a:ext cx="3672409" cy="1288209"/>
              <a:chOff x="5279849" y="3728483"/>
              <a:chExt cx="3672409" cy="1288209"/>
            </a:xfrm>
          </p:grpSpPr>
          <p:sp>
            <p:nvSpPr>
              <p:cNvPr id="10" name="文本框 9">
                <a:extLst>
                  <a:ext uri="{FF2B5EF4-FFF2-40B4-BE49-F238E27FC236}">
                    <a16:creationId xmlns:a16="http://schemas.microsoft.com/office/drawing/2014/main" id="{0ACAD4FA-778E-4AF6-8F60-F60306F0F01D}"/>
                  </a:ext>
                </a:extLst>
              </p:cNvPr>
              <p:cNvSpPr txBox="1"/>
              <p:nvPr/>
            </p:nvSpPr>
            <p:spPr>
              <a:xfrm>
                <a:off x="5279849" y="3728483"/>
                <a:ext cx="3672408" cy="769441"/>
              </a:xfrm>
              <a:prstGeom prst="rect">
                <a:avLst/>
              </a:prstGeom>
              <a:noFill/>
            </p:spPr>
            <p:txBody>
              <a:bodyPr wrap="square" lIns="0" rtlCol="0">
                <a:spAutoFit/>
              </a:bodyPr>
              <a:lstStyle/>
              <a:p>
                <a:r>
                  <a:rPr lang="zh-CN" altLang="en-US" sz="4400" b="1" dirty="0">
                    <a:solidFill>
                      <a:schemeClr val="accent1"/>
                    </a:solidFill>
                    <a:latin typeface="+mj-ea"/>
                    <a:ea typeface="+mj-ea"/>
                  </a:rPr>
                  <a:t>请输大标题</a:t>
                </a:r>
              </a:p>
            </p:txBody>
          </p:sp>
          <p:cxnSp>
            <p:nvCxnSpPr>
              <p:cNvPr id="12" name="直接连接符 11">
                <a:extLst>
                  <a:ext uri="{FF2B5EF4-FFF2-40B4-BE49-F238E27FC236}">
                    <a16:creationId xmlns:a16="http://schemas.microsoft.com/office/drawing/2014/main" id="{78B8A85F-C690-4C01-AEB9-A8FD022D1E00}"/>
                  </a:ext>
                </a:extLst>
              </p:cNvPr>
              <p:cNvCxnSpPr/>
              <p:nvPr/>
            </p:nvCxnSpPr>
            <p:spPr>
              <a:xfrm>
                <a:off x="5279849" y="4602020"/>
                <a:ext cx="3672408" cy="0"/>
              </a:xfrm>
              <a:prstGeom prst="line">
                <a:avLst/>
              </a:prstGeom>
              <a:ln w="3175">
                <a:solidFill>
                  <a:schemeClr val="accent1">
                    <a:shade val="95000"/>
                    <a:satMod val="105000"/>
                    <a:alpha val="82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9A71AF3-AD68-4EDE-B558-AEDA4472660D}"/>
                  </a:ext>
                </a:extLst>
              </p:cNvPr>
              <p:cNvCxnSpPr/>
              <p:nvPr/>
            </p:nvCxnSpPr>
            <p:spPr>
              <a:xfrm>
                <a:off x="5279849" y="5016692"/>
                <a:ext cx="3672408" cy="0"/>
              </a:xfrm>
              <a:prstGeom prst="line">
                <a:avLst/>
              </a:prstGeom>
              <a:ln w="3175">
                <a:solidFill>
                  <a:schemeClr val="accent2">
                    <a:alpha val="82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54B57D7-C2E9-4D2D-9DD7-EE7FF79CAF02}"/>
                  </a:ext>
                </a:extLst>
              </p:cNvPr>
              <p:cNvSpPr txBox="1"/>
              <p:nvPr/>
            </p:nvSpPr>
            <p:spPr>
              <a:xfrm>
                <a:off x="5279850" y="4624690"/>
                <a:ext cx="3672408" cy="369332"/>
              </a:xfrm>
              <a:prstGeom prst="rect">
                <a:avLst/>
              </a:prstGeom>
              <a:noFill/>
            </p:spPr>
            <p:txBody>
              <a:bodyPr wrap="square" lIns="0" rtlCol="0">
                <a:spAutoFit/>
              </a:bodyPr>
              <a:lstStyle/>
              <a:p>
                <a:r>
                  <a:rPr lang="en-US" altLang="zh-CN" dirty="0">
                    <a:solidFill>
                      <a:schemeClr val="accent2"/>
                    </a:solidFill>
                    <a:latin typeface="+mn-ea"/>
                  </a:rPr>
                  <a:t>Please enter the headline </a:t>
                </a:r>
                <a:endParaRPr lang="zh-CN" altLang="en-US" sz="1800" dirty="0">
                  <a:solidFill>
                    <a:schemeClr val="accent2"/>
                  </a:solidFill>
                  <a:latin typeface="+mn-ea"/>
                </a:endParaRPr>
              </a:p>
            </p:txBody>
          </p:sp>
        </p:grpSp>
      </p:grpSp>
      <p:pic>
        <p:nvPicPr>
          <p:cNvPr id="20" name="图片占位符 19">
            <a:extLst>
              <a:ext uri="{FF2B5EF4-FFF2-40B4-BE49-F238E27FC236}">
                <a16:creationId xmlns:a16="http://schemas.microsoft.com/office/drawing/2014/main" id="{B973723E-A31F-4125-B12D-7E46E29936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810" b="41810"/>
          <a:stretch>
            <a:fillRect/>
          </a:stretch>
        </p:blipFill>
        <p:spPr/>
      </p:pic>
      <p:pic>
        <p:nvPicPr>
          <p:cNvPr id="15" name="图片 14">
            <a:extLst>
              <a:ext uri="{FF2B5EF4-FFF2-40B4-BE49-F238E27FC236}">
                <a16:creationId xmlns:a16="http://schemas.microsoft.com/office/drawing/2014/main" id="{85A99CB9-AE2A-4671-A2E9-3A363AEF7E22}"/>
              </a:ext>
            </a:extLst>
          </p:cNvPr>
          <p:cNvPicPr>
            <a:picLocks noChangeAspect="1"/>
          </p:cNvPicPr>
          <p:nvPr/>
        </p:nvPicPr>
        <p:blipFill>
          <a:blip r:embed="rId3"/>
          <a:srcRect b="49929"/>
          <a:stretch>
            <a:fillRect/>
          </a:stretch>
        </p:blipFill>
        <p:spPr>
          <a:xfrm>
            <a:off x="-230740" y="4619764"/>
            <a:ext cx="4470142" cy="2238237"/>
          </a:xfrm>
          <a:custGeom>
            <a:avLst/>
            <a:gdLst>
              <a:gd name="connsiteX0" fmla="*/ 0 w 4470142"/>
              <a:gd name="connsiteY0" fmla="*/ 0 h 2238237"/>
              <a:gd name="connsiteX1" fmla="*/ 4470142 w 4470142"/>
              <a:gd name="connsiteY1" fmla="*/ 0 h 2238237"/>
              <a:gd name="connsiteX2" fmla="*/ 4470142 w 4470142"/>
              <a:gd name="connsiteY2" fmla="*/ 2238237 h 2238237"/>
              <a:gd name="connsiteX3" fmla="*/ 0 w 4470142"/>
              <a:gd name="connsiteY3" fmla="*/ 2238237 h 2238237"/>
            </a:gdLst>
            <a:ahLst/>
            <a:cxnLst>
              <a:cxn ang="0">
                <a:pos x="connsiteX0" y="connsiteY0"/>
              </a:cxn>
              <a:cxn ang="0">
                <a:pos x="connsiteX1" y="connsiteY1"/>
              </a:cxn>
              <a:cxn ang="0">
                <a:pos x="connsiteX2" y="connsiteY2"/>
              </a:cxn>
              <a:cxn ang="0">
                <a:pos x="connsiteX3" y="connsiteY3"/>
              </a:cxn>
            </a:cxnLst>
            <a:rect l="l" t="t" r="r" b="b"/>
            <a:pathLst>
              <a:path w="4470142" h="2238237">
                <a:moveTo>
                  <a:pt x="0" y="0"/>
                </a:moveTo>
                <a:lnTo>
                  <a:pt x="4470142" y="0"/>
                </a:lnTo>
                <a:lnTo>
                  <a:pt x="4470142" y="2238237"/>
                </a:lnTo>
                <a:lnTo>
                  <a:pt x="0" y="2238237"/>
                </a:lnTo>
                <a:close/>
              </a:path>
            </a:pathLst>
          </a:custGeom>
        </p:spPr>
      </p:pic>
    </p:spTree>
    <p:extLst>
      <p:ext uri="{BB962C8B-B14F-4D97-AF65-F5344CB8AC3E}">
        <p14:creationId xmlns:p14="http://schemas.microsoft.com/office/powerpoint/2010/main" val="4160390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9C3F669-658D-4470-8FFE-5FFF375394C6}"/>
              </a:ext>
            </a:extLst>
          </p:cNvPr>
          <p:cNvGrpSpPr/>
          <p:nvPr/>
        </p:nvGrpSpPr>
        <p:grpSpPr>
          <a:xfrm>
            <a:off x="5120251" y="3429000"/>
            <a:ext cx="5737849" cy="2215991"/>
            <a:chOff x="5279849" y="3212545"/>
            <a:chExt cx="5737849" cy="2215991"/>
          </a:xfrm>
        </p:grpSpPr>
        <p:sp>
          <p:nvSpPr>
            <p:cNvPr id="9" name="文本框 8">
              <a:extLst>
                <a:ext uri="{FF2B5EF4-FFF2-40B4-BE49-F238E27FC236}">
                  <a16:creationId xmlns:a16="http://schemas.microsoft.com/office/drawing/2014/main" id="{38BD7057-B59D-419B-8F85-5860E2F117CA}"/>
                </a:ext>
              </a:extLst>
            </p:cNvPr>
            <p:cNvSpPr txBox="1"/>
            <p:nvPr/>
          </p:nvSpPr>
          <p:spPr>
            <a:xfrm>
              <a:off x="8713442" y="3212545"/>
              <a:ext cx="2304256" cy="2215991"/>
            </a:xfrm>
            <a:prstGeom prst="rect">
              <a:avLst/>
            </a:prstGeom>
            <a:noFill/>
          </p:spPr>
          <p:txBody>
            <a:bodyPr wrap="square" rtlCol="0">
              <a:spAutoFit/>
            </a:bodyPr>
            <a:lstStyle/>
            <a:p>
              <a:pPr algn="ctr"/>
              <a:r>
                <a:rPr lang="en-US" altLang="zh-CN" sz="13800" dirty="0">
                  <a:gradFill flip="none" rotWithShape="1">
                    <a:gsLst>
                      <a:gs pos="50000">
                        <a:schemeClr val="accent1"/>
                      </a:gs>
                      <a:gs pos="50000">
                        <a:schemeClr val="accent2"/>
                      </a:gs>
                    </a:gsLst>
                    <a:lin ang="5400000" scaled="1"/>
                    <a:tileRect/>
                  </a:gradFill>
                  <a:latin typeface="Impact" panose="020B0806030902050204" pitchFamily="34" charset="0"/>
                </a:rPr>
                <a:t>03</a:t>
              </a:r>
              <a:endParaRPr lang="zh-CN" altLang="en-US" sz="13800" dirty="0">
                <a:gradFill flip="none" rotWithShape="1">
                  <a:gsLst>
                    <a:gs pos="50000">
                      <a:schemeClr val="accent1"/>
                    </a:gs>
                    <a:gs pos="50000">
                      <a:schemeClr val="accent2"/>
                    </a:gs>
                  </a:gsLst>
                  <a:lin ang="5400000" scaled="1"/>
                  <a:tileRect/>
                </a:gradFill>
                <a:latin typeface="Impact" panose="020B0806030902050204" pitchFamily="34" charset="0"/>
              </a:endParaRPr>
            </a:p>
          </p:txBody>
        </p:sp>
        <p:grpSp>
          <p:nvGrpSpPr>
            <p:cNvPr id="22" name="组合 21">
              <a:extLst>
                <a:ext uri="{FF2B5EF4-FFF2-40B4-BE49-F238E27FC236}">
                  <a16:creationId xmlns:a16="http://schemas.microsoft.com/office/drawing/2014/main" id="{8E6965C7-BEC3-43C8-876A-BB7568D45D3B}"/>
                </a:ext>
              </a:extLst>
            </p:cNvPr>
            <p:cNvGrpSpPr/>
            <p:nvPr/>
          </p:nvGrpSpPr>
          <p:grpSpPr>
            <a:xfrm>
              <a:off x="5279849" y="3728483"/>
              <a:ext cx="3672409" cy="1288209"/>
              <a:chOff x="5279849" y="3728483"/>
              <a:chExt cx="3672409" cy="1288209"/>
            </a:xfrm>
          </p:grpSpPr>
          <p:sp>
            <p:nvSpPr>
              <p:cNvPr id="10" name="文本框 9">
                <a:extLst>
                  <a:ext uri="{FF2B5EF4-FFF2-40B4-BE49-F238E27FC236}">
                    <a16:creationId xmlns:a16="http://schemas.microsoft.com/office/drawing/2014/main" id="{0ACAD4FA-778E-4AF6-8F60-F60306F0F01D}"/>
                  </a:ext>
                </a:extLst>
              </p:cNvPr>
              <p:cNvSpPr txBox="1"/>
              <p:nvPr/>
            </p:nvSpPr>
            <p:spPr>
              <a:xfrm>
                <a:off x="5279849" y="3728483"/>
                <a:ext cx="3672408" cy="769441"/>
              </a:xfrm>
              <a:prstGeom prst="rect">
                <a:avLst/>
              </a:prstGeom>
              <a:noFill/>
            </p:spPr>
            <p:txBody>
              <a:bodyPr wrap="square" lIns="0" rtlCol="0">
                <a:spAutoFit/>
              </a:bodyPr>
              <a:lstStyle/>
              <a:p>
                <a:r>
                  <a:rPr lang="zh-CN" altLang="en-US" sz="4400" b="1" dirty="0">
                    <a:solidFill>
                      <a:schemeClr val="accent1"/>
                    </a:solidFill>
                    <a:latin typeface="+mj-ea"/>
                    <a:ea typeface="+mj-ea"/>
                  </a:rPr>
                  <a:t>请输大标题</a:t>
                </a:r>
              </a:p>
            </p:txBody>
          </p:sp>
          <p:cxnSp>
            <p:nvCxnSpPr>
              <p:cNvPr id="12" name="直接连接符 11">
                <a:extLst>
                  <a:ext uri="{FF2B5EF4-FFF2-40B4-BE49-F238E27FC236}">
                    <a16:creationId xmlns:a16="http://schemas.microsoft.com/office/drawing/2014/main" id="{78B8A85F-C690-4C01-AEB9-A8FD022D1E00}"/>
                  </a:ext>
                </a:extLst>
              </p:cNvPr>
              <p:cNvCxnSpPr/>
              <p:nvPr/>
            </p:nvCxnSpPr>
            <p:spPr>
              <a:xfrm>
                <a:off x="5279849" y="4602020"/>
                <a:ext cx="3672408" cy="0"/>
              </a:xfrm>
              <a:prstGeom prst="line">
                <a:avLst/>
              </a:prstGeom>
              <a:ln w="3175">
                <a:solidFill>
                  <a:schemeClr val="accent1">
                    <a:shade val="95000"/>
                    <a:satMod val="105000"/>
                    <a:alpha val="82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9A71AF3-AD68-4EDE-B558-AEDA4472660D}"/>
                  </a:ext>
                </a:extLst>
              </p:cNvPr>
              <p:cNvCxnSpPr/>
              <p:nvPr/>
            </p:nvCxnSpPr>
            <p:spPr>
              <a:xfrm>
                <a:off x="5279849" y="5016692"/>
                <a:ext cx="3672408" cy="0"/>
              </a:xfrm>
              <a:prstGeom prst="line">
                <a:avLst/>
              </a:prstGeom>
              <a:ln w="3175">
                <a:solidFill>
                  <a:schemeClr val="accent2">
                    <a:alpha val="82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54B57D7-C2E9-4D2D-9DD7-EE7FF79CAF02}"/>
                  </a:ext>
                </a:extLst>
              </p:cNvPr>
              <p:cNvSpPr txBox="1"/>
              <p:nvPr/>
            </p:nvSpPr>
            <p:spPr>
              <a:xfrm>
                <a:off x="5279850" y="4624690"/>
                <a:ext cx="3672408" cy="369332"/>
              </a:xfrm>
              <a:prstGeom prst="rect">
                <a:avLst/>
              </a:prstGeom>
              <a:noFill/>
            </p:spPr>
            <p:txBody>
              <a:bodyPr wrap="square" lIns="0" rtlCol="0">
                <a:spAutoFit/>
              </a:bodyPr>
              <a:lstStyle/>
              <a:p>
                <a:r>
                  <a:rPr lang="en-US" altLang="zh-CN" dirty="0">
                    <a:solidFill>
                      <a:schemeClr val="accent2"/>
                    </a:solidFill>
                    <a:latin typeface="+mn-ea"/>
                  </a:rPr>
                  <a:t>Please enter the headline </a:t>
                </a:r>
                <a:endParaRPr lang="zh-CN" altLang="en-US" sz="1800" dirty="0">
                  <a:solidFill>
                    <a:schemeClr val="accent2"/>
                  </a:solidFill>
                  <a:latin typeface="+mn-ea"/>
                </a:endParaRPr>
              </a:p>
            </p:txBody>
          </p:sp>
        </p:grpSp>
      </p:grpSp>
      <p:pic>
        <p:nvPicPr>
          <p:cNvPr id="20" name="图片占位符 19">
            <a:extLst>
              <a:ext uri="{FF2B5EF4-FFF2-40B4-BE49-F238E27FC236}">
                <a16:creationId xmlns:a16="http://schemas.microsoft.com/office/drawing/2014/main" id="{B973723E-A31F-4125-B12D-7E46E29936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810" b="41810"/>
          <a:stretch>
            <a:fillRect/>
          </a:stretch>
        </p:blipFill>
        <p:spPr/>
      </p:pic>
      <p:pic>
        <p:nvPicPr>
          <p:cNvPr id="15" name="图片 14">
            <a:extLst>
              <a:ext uri="{FF2B5EF4-FFF2-40B4-BE49-F238E27FC236}">
                <a16:creationId xmlns:a16="http://schemas.microsoft.com/office/drawing/2014/main" id="{DDB33307-F715-4BAC-BEC9-4E0C42971FD5}"/>
              </a:ext>
            </a:extLst>
          </p:cNvPr>
          <p:cNvPicPr>
            <a:picLocks noChangeAspect="1"/>
          </p:cNvPicPr>
          <p:nvPr/>
        </p:nvPicPr>
        <p:blipFill>
          <a:blip r:embed="rId3"/>
          <a:srcRect b="49929"/>
          <a:stretch>
            <a:fillRect/>
          </a:stretch>
        </p:blipFill>
        <p:spPr>
          <a:xfrm>
            <a:off x="-230740" y="4619764"/>
            <a:ext cx="4470142" cy="2238237"/>
          </a:xfrm>
          <a:custGeom>
            <a:avLst/>
            <a:gdLst>
              <a:gd name="connsiteX0" fmla="*/ 0 w 4470142"/>
              <a:gd name="connsiteY0" fmla="*/ 0 h 2238237"/>
              <a:gd name="connsiteX1" fmla="*/ 4470142 w 4470142"/>
              <a:gd name="connsiteY1" fmla="*/ 0 h 2238237"/>
              <a:gd name="connsiteX2" fmla="*/ 4470142 w 4470142"/>
              <a:gd name="connsiteY2" fmla="*/ 2238237 h 2238237"/>
              <a:gd name="connsiteX3" fmla="*/ 0 w 4470142"/>
              <a:gd name="connsiteY3" fmla="*/ 2238237 h 2238237"/>
            </a:gdLst>
            <a:ahLst/>
            <a:cxnLst>
              <a:cxn ang="0">
                <a:pos x="connsiteX0" y="connsiteY0"/>
              </a:cxn>
              <a:cxn ang="0">
                <a:pos x="connsiteX1" y="connsiteY1"/>
              </a:cxn>
              <a:cxn ang="0">
                <a:pos x="connsiteX2" y="connsiteY2"/>
              </a:cxn>
              <a:cxn ang="0">
                <a:pos x="connsiteX3" y="connsiteY3"/>
              </a:cxn>
            </a:cxnLst>
            <a:rect l="l" t="t" r="r" b="b"/>
            <a:pathLst>
              <a:path w="4470142" h="2238237">
                <a:moveTo>
                  <a:pt x="0" y="0"/>
                </a:moveTo>
                <a:lnTo>
                  <a:pt x="4470142" y="0"/>
                </a:lnTo>
                <a:lnTo>
                  <a:pt x="4470142" y="2238237"/>
                </a:lnTo>
                <a:lnTo>
                  <a:pt x="0" y="2238237"/>
                </a:lnTo>
                <a:close/>
              </a:path>
            </a:pathLst>
          </a:custGeom>
        </p:spPr>
      </p:pic>
    </p:spTree>
    <p:extLst>
      <p:ext uri="{BB962C8B-B14F-4D97-AF65-F5344CB8AC3E}">
        <p14:creationId xmlns:p14="http://schemas.microsoft.com/office/powerpoint/2010/main" val="194596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a:extLst>
              <a:ext uri="{FF2B5EF4-FFF2-40B4-BE49-F238E27FC236}">
                <a16:creationId xmlns:a16="http://schemas.microsoft.com/office/drawing/2014/main" id="{C1761864-DD78-4281-9BC3-E00E6B3CA455}"/>
              </a:ext>
            </a:extLst>
          </p:cNvPr>
          <p:cNvGraphicFramePr>
            <a:graphicFrameLocks noGrp="1"/>
          </p:cNvGraphicFramePr>
          <p:nvPr>
            <p:extLst>
              <p:ext uri="{D42A27DB-BD31-4B8C-83A1-F6EECF244321}">
                <p14:modId xmlns:p14="http://schemas.microsoft.com/office/powerpoint/2010/main" val="1735464941"/>
              </p:ext>
            </p:extLst>
          </p:nvPr>
        </p:nvGraphicFramePr>
        <p:xfrm>
          <a:off x="5943600" y="1625292"/>
          <a:ext cx="5587996" cy="3088211"/>
        </p:xfrm>
        <a:graphic>
          <a:graphicData uri="http://schemas.openxmlformats.org/drawingml/2006/table">
            <a:tbl>
              <a:tblPr>
                <a:tableStyleId>{5C22544A-7EE6-4342-B048-85BDC9FD1C3A}</a:tableStyleId>
              </a:tblPr>
              <a:tblGrid>
                <a:gridCol w="1396999">
                  <a:extLst>
                    <a:ext uri="{9D8B030D-6E8A-4147-A177-3AD203B41FA5}">
                      <a16:colId xmlns:a16="http://schemas.microsoft.com/office/drawing/2014/main" val="2144956607"/>
                    </a:ext>
                  </a:extLst>
                </a:gridCol>
                <a:gridCol w="1396999">
                  <a:extLst>
                    <a:ext uri="{9D8B030D-6E8A-4147-A177-3AD203B41FA5}">
                      <a16:colId xmlns:a16="http://schemas.microsoft.com/office/drawing/2014/main" val="623143415"/>
                    </a:ext>
                  </a:extLst>
                </a:gridCol>
                <a:gridCol w="1396999">
                  <a:extLst>
                    <a:ext uri="{9D8B030D-6E8A-4147-A177-3AD203B41FA5}">
                      <a16:colId xmlns:a16="http://schemas.microsoft.com/office/drawing/2014/main" val="2347584828"/>
                    </a:ext>
                  </a:extLst>
                </a:gridCol>
                <a:gridCol w="1396999">
                  <a:extLst>
                    <a:ext uri="{9D8B030D-6E8A-4147-A177-3AD203B41FA5}">
                      <a16:colId xmlns:a16="http://schemas.microsoft.com/office/drawing/2014/main" val="170995773"/>
                    </a:ext>
                  </a:extLst>
                </a:gridCol>
              </a:tblGrid>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区域</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897866"/>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1440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1040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230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843825"/>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1200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980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130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1180494"/>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1200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1015</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30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2892856"/>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1450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860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390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419522"/>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1410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890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0" i="0" u="none" strike="noStrike" dirty="0">
                          <a:solidFill>
                            <a:schemeClr val="tx1"/>
                          </a:solidFill>
                          <a:effectLst/>
                          <a:latin typeface="微软雅黑 Light" panose="020B0502040204020203" pitchFamily="34" charset="-122"/>
                          <a:ea typeface="微软雅黑 Light" panose="020B0502040204020203" pitchFamily="34" charset="-122"/>
                        </a:rPr>
                        <a:t>330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2009148"/>
                  </a:ext>
                </a:extLst>
              </a:tr>
              <a:tr h="441173">
                <a:tc>
                  <a:txBody>
                    <a:bodyPr/>
                    <a:lstStyle/>
                    <a:p>
                      <a:pPr algn="ctr" fontAlgn="ctr"/>
                      <a:r>
                        <a:rPr lang="zh-CN" altLang="en-US" sz="1600" b="1" i="0" u="none" strike="noStrike" dirty="0">
                          <a:solidFill>
                            <a:schemeClr val="tx1"/>
                          </a:solidFill>
                          <a:effectLst/>
                          <a:latin typeface="微软雅黑 Light" panose="020B0502040204020203" pitchFamily="34" charset="-122"/>
                          <a:ea typeface="微软雅黑 Light" panose="020B0502040204020203" pitchFamily="34" charset="-122"/>
                        </a:rPr>
                        <a:t>小标题</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1" i="0" u="none" strike="noStrike">
                          <a:solidFill>
                            <a:schemeClr val="tx1"/>
                          </a:solidFill>
                          <a:effectLst/>
                          <a:latin typeface="微软雅黑 Light" panose="020B0502040204020203" pitchFamily="34" charset="-122"/>
                          <a:ea typeface="微软雅黑 Light" panose="020B0502040204020203" pitchFamily="34" charset="-122"/>
                        </a:rPr>
                        <a:t>7500</a:t>
                      </a:r>
                      <a:endParaRPr lang="en-US" altLang="zh-CN" sz="1600" b="1" i="0" u="none" strike="noStrike" dirty="0">
                        <a:solidFill>
                          <a:schemeClr val="tx1"/>
                        </a:solidFill>
                        <a:effectLst/>
                        <a:latin typeface="微软雅黑 Light" panose="020B0502040204020203" pitchFamily="34" charset="-122"/>
                        <a:ea typeface="微软雅黑 Light" panose="020B0502040204020203" pitchFamily="34" charset="-122"/>
                      </a:endParaRP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1" i="0" u="none" strike="noStrike" dirty="0">
                          <a:solidFill>
                            <a:schemeClr val="tx1"/>
                          </a:solidFill>
                          <a:effectLst/>
                          <a:latin typeface="微软雅黑 Light" panose="020B0502040204020203" pitchFamily="34" charset="-122"/>
                          <a:ea typeface="微软雅黑 Light" panose="020B0502040204020203" pitchFamily="34" charset="-122"/>
                        </a:rPr>
                        <a:t>5245</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600" b="1" i="0" u="none" strike="noStrike" dirty="0">
                          <a:solidFill>
                            <a:schemeClr val="tx1"/>
                          </a:solidFill>
                          <a:effectLst/>
                          <a:latin typeface="微软雅黑 Light" panose="020B0502040204020203" pitchFamily="34" charset="-122"/>
                          <a:ea typeface="微软雅黑 Light" panose="020B0502040204020203" pitchFamily="34" charset="-122"/>
                        </a:rPr>
                        <a:t>1190</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5845934"/>
                  </a:ext>
                </a:extLst>
              </a:tr>
            </a:tbl>
          </a:graphicData>
        </a:graphic>
      </p:graphicFrame>
      <p:sp>
        <p:nvSpPr>
          <p:cNvPr id="17" name="文本框 16">
            <a:extLst>
              <a:ext uri="{FF2B5EF4-FFF2-40B4-BE49-F238E27FC236}">
                <a16:creationId xmlns:a16="http://schemas.microsoft.com/office/drawing/2014/main" id="{62B1A7DA-4E0E-4FC1-B04F-8FAA25A3516D}"/>
              </a:ext>
            </a:extLst>
          </p:cNvPr>
          <p:cNvSpPr txBox="1"/>
          <p:nvPr/>
        </p:nvSpPr>
        <p:spPr>
          <a:xfrm>
            <a:off x="660399" y="5496032"/>
            <a:ext cx="10871195" cy="646331"/>
          </a:xfrm>
          <a:prstGeom prst="rect">
            <a:avLst/>
          </a:prstGeom>
          <a:noFill/>
        </p:spPr>
        <p:txBody>
          <a:bodyPr wrap="square" rtlCol="0">
            <a:noAutofit/>
          </a:bodyPr>
          <a:lstStyle/>
          <a:p>
            <a:pPr>
              <a:lnSpc>
                <a:spcPct val="130000"/>
              </a:lnSpc>
            </a:pPr>
            <a:r>
              <a:rPr lang="zh-CN" altLang="en-US" dirty="0">
                <a:latin typeface="微软雅黑" panose="020B0503020204020204" pitchFamily="34" charset="-122"/>
              </a:rPr>
              <a:t>请输入正文内容请输入正文内容请输入正文内容请输入正文内容请输入正文内容请输入正文内容请输入正文内容请输入正文内容请输入正文内容</a:t>
            </a:r>
            <a:endParaRPr lang="zh-CN" altLang="en-US" dirty="0">
              <a:latin typeface="微软雅黑" panose="020B0503020204020204" pitchFamily="34" charset="-122"/>
              <a:ea typeface="微软雅黑" panose="020B0503020204020204" pitchFamily="34" charset="-122"/>
            </a:endParaRPr>
          </a:p>
        </p:txBody>
      </p:sp>
      <p:sp>
        <p:nvSpPr>
          <p:cNvPr id="6" name="箭头: 五边形 5">
            <a:extLst>
              <a:ext uri="{FF2B5EF4-FFF2-40B4-BE49-F238E27FC236}">
                <a16:creationId xmlns:a16="http://schemas.microsoft.com/office/drawing/2014/main" id="{1E99A187-8E4E-47D7-9DBD-773BCA1FCCF4}"/>
              </a:ext>
            </a:extLst>
          </p:cNvPr>
          <p:cNvSpPr/>
          <p:nvPr/>
        </p:nvSpPr>
        <p:spPr>
          <a:xfrm>
            <a:off x="662925" y="5025568"/>
            <a:ext cx="1470667" cy="47046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rPr>
              <a:t>小标题</a:t>
            </a:r>
          </a:p>
        </p:txBody>
      </p:sp>
      <p:graphicFrame>
        <p:nvGraphicFramePr>
          <p:cNvPr id="7" name="表格 6">
            <a:extLst>
              <a:ext uri="{FF2B5EF4-FFF2-40B4-BE49-F238E27FC236}">
                <a16:creationId xmlns:a16="http://schemas.microsoft.com/office/drawing/2014/main" id="{D5BE0A57-0DF9-43A2-B522-F447F72E0C52}"/>
              </a:ext>
            </a:extLst>
          </p:cNvPr>
          <p:cNvGraphicFramePr>
            <a:graphicFrameLocks noGrp="1"/>
          </p:cNvGraphicFramePr>
          <p:nvPr>
            <p:extLst>
              <p:ext uri="{D42A27DB-BD31-4B8C-83A1-F6EECF244321}">
                <p14:modId xmlns:p14="http://schemas.microsoft.com/office/powerpoint/2010/main" val="1262515652"/>
              </p:ext>
            </p:extLst>
          </p:nvPr>
        </p:nvGraphicFramePr>
        <p:xfrm>
          <a:off x="660398" y="1625291"/>
          <a:ext cx="4737104" cy="3088208"/>
        </p:xfrm>
        <a:graphic>
          <a:graphicData uri="http://schemas.openxmlformats.org/drawingml/2006/table">
            <a:tbl>
              <a:tblPr firstRow="1" bandRow="1">
                <a:tableStyleId>{5C22544A-7EE6-4342-B048-85BDC9FD1C3A}</a:tableStyleId>
              </a:tblPr>
              <a:tblGrid>
                <a:gridCol w="1184276">
                  <a:extLst>
                    <a:ext uri="{9D8B030D-6E8A-4147-A177-3AD203B41FA5}">
                      <a16:colId xmlns:a16="http://schemas.microsoft.com/office/drawing/2014/main" val="1118384171"/>
                    </a:ext>
                  </a:extLst>
                </a:gridCol>
                <a:gridCol w="1184276">
                  <a:extLst>
                    <a:ext uri="{9D8B030D-6E8A-4147-A177-3AD203B41FA5}">
                      <a16:colId xmlns:a16="http://schemas.microsoft.com/office/drawing/2014/main" val="2025797"/>
                    </a:ext>
                  </a:extLst>
                </a:gridCol>
                <a:gridCol w="1184276">
                  <a:extLst>
                    <a:ext uri="{9D8B030D-6E8A-4147-A177-3AD203B41FA5}">
                      <a16:colId xmlns:a16="http://schemas.microsoft.com/office/drawing/2014/main" val="858586107"/>
                    </a:ext>
                  </a:extLst>
                </a:gridCol>
                <a:gridCol w="1184276">
                  <a:extLst>
                    <a:ext uri="{9D8B030D-6E8A-4147-A177-3AD203B41FA5}">
                      <a16:colId xmlns:a16="http://schemas.microsoft.com/office/drawing/2014/main" val="2933519792"/>
                    </a:ext>
                  </a:extLst>
                </a:gridCol>
              </a:tblGrid>
              <a:tr h="772052">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extLst>
                  <a:ext uri="{0D108BD9-81ED-4DB2-BD59-A6C34878D82A}">
                    <a16:rowId xmlns:a16="http://schemas.microsoft.com/office/drawing/2014/main" val="1510486646"/>
                  </a:ext>
                </a:extLst>
              </a:tr>
              <a:tr h="772052">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extLst>
                  <a:ext uri="{0D108BD9-81ED-4DB2-BD59-A6C34878D82A}">
                    <a16:rowId xmlns:a16="http://schemas.microsoft.com/office/drawing/2014/main" val="2183484060"/>
                  </a:ext>
                </a:extLst>
              </a:tr>
              <a:tr h="772052">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extLst>
                  <a:ext uri="{0D108BD9-81ED-4DB2-BD59-A6C34878D82A}">
                    <a16:rowId xmlns:a16="http://schemas.microsoft.com/office/drawing/2014/main" val="435724549"/>
                  </a:ext>
                </a:extLst>
              </a:tr>
              <a:tr h="772052">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tc>
                  <a:txBody>
                    <a:bodyPr/>
                    <a:lstStyle/>
                    <a:p>
                      <a:endParaRPr lang="zh-CN" altLang="en-US" dirty="0">
                        <a:latin typeface="微软雅黑" panose="020B0503020204020204" pitchFamily="34" charset="-122"/>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srcRect/>
                      <a:tile tx="0" ty="0" sx="100000" sy="100000" flip="none" algn="tl"/>
                    </a:blipFill>
                  </a:tcPr>
                </a:tc>
                <a:extLst>
                  <a:ext uri="{0D108BD9-81ED-4DB2-BD59-A6C34878D82A}">
                    <a16:rowId xmlns:a16="http://schemas.microsoft.com/office/drawing/2014/main" val="1699031350"/>
                  </a:ext>
                </a:extLst>
              </a:tr>
            </a:tbl>
          </a:graphicData>
        </a:graphic>
      </p:graphicFrame>
      <p:graphicFrame>
        <p:nvGraphicFramePr>
          <p:cNvPr id="2" name="表格 1">
            <a:extLst>
              <a:ext uri="{FF2B5EF4-FFF2-40B4-BE49-F238E27FC236}">
                <a16:creationId xmlns:a16="http://schemas.microsoft.com/office/drawing/2014/main" id="{D3F36D3B-CE9F-4226-B9B8-4E903D10CF5D}"/>
              </a:ext>
            </a:extLst>
          </p:cNvPr>
          <p:cNvGraphicFramePr>
            <a:graphicFrameLocks noGrp="1"/>
          </p:cNvGraphicFramePr>
          <p:nvPr>
            <p:extLst>
              <p:ext uri="{D42A27DB-BD31-4B8C-83A1-F6EECF244321}">
                <p14:modId xmlns:p14="http://schemas.microsoft.com/office/powerpoint/2010/main" val="4113011755"/>
              </p:ext>
            </p:extLst>
          </p:nvPr>
        </p:nvGraphicFramePr>
        <p:xfrm>
          <a:off x="8630376" y="1404258"/>
          <a:ext cx="1567902" cy="3466008"/>
        </p:xfrm>
        <a:graphic>
          <a:graphicData uri="http://schemas.openxmlformats.org/drawingml/2006/table">
            <a:tbl>
              <a:tblPr>
                <a:tableStyleId>{5C22544A-7EE6-4342-B048-85BDC9FD1C3A}</a:tableStyleId>
              </a:tblPr>
              <a:tblGrid>
                <a:gridCol w="1567902">
                  <a:extLst>
                    <a:ext uri="{9D8B030D-6E8A-4147-A177-3AD203B41FA5}">
                      <a16:colId xmlns:a16="http://schemas.microsoft.com/office/drawing/2014/main" val="1395269798"/>
                    </a:ext>
                  </a:extLst>
                </a:gridCol>
              </a:tblGrid>
              <a:tr h="495144">
                <a:tc>
                  <a:txBody>
                    <a:bodyPr/>
                    <a:lstStyle/>
                    <a:p>
                      <a:pPr algn="ctr" fontAlgn="ctr"/>
                      <a:r>
                        <a:rPr lang="zh-CN" altLang="en-US" sz="1800" b="1" i="0" u="none" strike="noStrike" dirty="0">
                          <a:solidFill>
                            <a:schemeClr val="accent5"/>
                          </a:solidFill>
                          <a:effectLst/>
                          <a:latin typeface="+mj-ea"/>
                          <a:ea typeface="+mj-ea"/>
                        </a:rPr>
                        <a:t>小标题</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6924175"/>
                  </a:ext>
                </a:extLst>
              </a:tr>
              <a:tr h="495144">
                <a:tc>
                  <a:txBody>
                    <a:bodyPr/>
                    <a:lstStyle/>
                    <a:p>
                      <a:pPr algn="ctr" fontAlgn="ctr"/>
                      <a:r>
                        <a:rPr lang="en-US" altLang="zh-CN" sz="1800" b="0" i="0" u="none" strike="noStrike" dirty="0">
                          <a:solidFill>
                            <a:schemeClr val="accent5"/>
                          </a:solidFill>
                          <a:effectLst/>
                          <a:latin typeface="+mj-ea"/>
                          <a:ea typeface="+mj-ea"/>
                        </a:rPr>
                        <a:t>1040</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9154700"/>
                  </a:ext>
                </a:extLst>
              </a:tr>
              <a:tr h="495144">
                <a:tc>
                  <a:txBody>
                    <a:bodyPr/>
                    <a:lstStyle/>
                    <a:p>
                      <a:pPr algn="ctr" fontAlgn="ctr"/>
                      <a:r>
                        <a:rPr lang="en-US" altLang="zh-CN" sz="1800" b="0" i="0" u="none" strike="noStrike" dirty="0">
                          <a:solidFill>
                            <a:schemeClr val="accent5"/>
                          </a:solidFill>
                          <a:effectLst/>
                          <a:latin typeface="+mj-ea"/>
                          <a:ea typeface="+mj-ea"/>
                        </a:rPr>
                        <a:t>980</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3312718"/>
                  </a:ext>
                </a:extLst>
              </a:tr>
              <a:tr h="495144">
                <a:tc>
                  <a:txBody>
                    <a:bodyPr/>
                    <a:lstStyle/>
                    <a:p>
                      <a:pPr algn="ctr" fontAlgn="ctr"/>
                      <a:r>
                        <a:rPr lang="en-US" altLang="zh-CN" sz="1800" b="0" i="0" u="none" strike="noStrike" dirty="0">
                          <a:solidFill>
                            <a:schemeClr val="accent5"/>
                          </a:solidFill>
                          <a:effectLst/>
                          <a:latin typeface="+mj-ea"/>
                          <a:ea typeface="+mj-ea"/>
                        </a:rPr>
                        <a:t>1015</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9067076"/>
                  </a:ext>
                </a:extLst>
              </a:tr>
              <a:tr h="495144">
                <a:tc>
                  <a:txBody>
                    <a:bodyPr/>
                    <a:lstStyle/>
                    <a:p>
                      <a:pPr algn="ctr" fontAlgn="ctr"/>
                      <a:r>
                        <a:rPr lang="en-US" altLang="zh-CN" sz="1800" b="0" i="0" u="none" strike="noStrike" dirty="0">
                          <a:solidFill>
                            <a:schemeClr val="accent5"/>
                          </a:solidFill>
                          <a:effectLst/>
                          <a:latin typeface="+mj-ea"/>
                          <a:ea typeface="+mj-ea"/>
                        </a:rPr>
                        <a:t>860</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5055258"/>
                  </a:ext>
                </a:extLst>
              </a:tr>
              <a:tr h="495144">
                <a:tc>
                  <a:txBody>
                    <a:bodyPr/>
                    <a:lstStyle/>
                    <a:p>
                      <a:pPr algn="ctr" fontAlgn="ctr"/>
                      <a:r>
                        <a:rPr lang="en-US" altLang="zh-CN" sz="1800" b="0" i="0" u="none" strike="noStrike" dirty="0">
                          <a:solidFill>
                            <a:schemeClr val="accent5"/>
                          </a:solidFill>
                          <a:effectLst/>
                          <a:latin typeface="+mj-ea"/>
                          <a:ea typeface="+mj-ea"/>
                        </a:rPr>
                        <a:t>890</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8355041"/>
                  </a:ext>
                </a:extLst>
              </a:tr>
              <a:tr h="495144">
                <a:tc>
                  <a:txBody>
                    <a:bodyPr/>
                    <a:lstStyle/>
                    <a:p>
                      <a:pPr algn="ctr" fontAlgn="ctr"/>
                      <a:r>
                        <a:rPr lang="en-US" altLang="zh-CN" sz="1800" b="1" i="0" u="none" strike="noStrike" dirty="0">
                          <a:solidFill>
                            <a:schemeClr val="accent5"/>
                          </a:solidFill>
                          <a:effectLst/>
                          <a:latin typeface="+mj-ea"/>
                          <a:ea typeface="+mj-ea"/>
                        </a:rPr>
                        <a:t>5245</a:t>
                      </a:r>
                    </a:p>
                  </a:txBody>
                  <a:tcPr marL="7127" marR="7127" marT="712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9299039"/>
                  </a:ext>
                </a:extLst>
              </a:tr>
            </a:tbl>
          </a:graphicData>
        </a:graphic>
      </p:graphicFrame>
      <p:sp>
        <p:nvSpPr>
          <p:cNvPr id="8" name="标题 7">
            <a:extLst>
              <a:ext uri="{FF2B5EF4-FFF2-40B4-BE49-F238E27FC236}">
                <a16:creationId xmlns:a16="http://schemas.microsoft.com/office/drawing/2014/main" id="{08B41C35-5650-43D1-A03E-98A84AB2C69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Tree>
    <p:extLst>
      <p:ext uri="{BB962C8B-B14F-4D97-AF65-F5344CB8AC3E}">
        <p14:creationId xmlns:p14="http://schemas.microsoft.com/office/powerpoint/2010/main" val="23070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a:extLst>
              <a:ext uri="{FF2B5EF4-FFF2-40B4-BE49-F238E27FC236}">
                <a16:creationId xmlns:a16="http://schemas.microsoft.com/office/drawing/2014/main" id="{E672C366-ED2B-4966-B21F-609596508B88}"/>
              </a:ext>
            </a:extLst>
          </p:cNvPr>
          <p:cNvGraphicFramePr/>
          <p:nvPr>
            <p:extLst/>
          </p:nvPr>
        </p:nvGraphicFramePr>
        <p:xfrm>
          <a:off x="673100" y="2080775"/>
          <a:ext cx="5771243" cy="3464519"/>
        </p:xfrm>
        <a:graphic>
          <a:graphicData uri="http://schemas.openxmlformats.org/drawingml/2006/chart">
            <c:chart xmlns:c="http://schemas.openxmlformats.org/drawingml/2006/chart" xmlns:r="http://schemas.openxmlformats.org/officeDocument/2006/relationships" r:id="rId2"/>
          </a:graphicData>
        </a:graphic>
      </p:graphicFrame>
      <p:sp>
        <p:nvSpPr>
          <p:cNvPr id="8" name="标题 7">
            <a:extLst>
              <a:ext uri="{FF2B5EF4-FFF2-40B4-BE49-F238E27FC236}">
                <a16:creationId xmlns:a16="http://schemas.microsoft.com/office/drawing/2014/main" id="{F1C88785-4E1A-498A-88A3-742E45C5EE3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0" name="矩形 9">
            <a:extLst>
              <a:ext uri="{FF2B5EF4-FFF2-40B4-BE49-F238E27FC236}">
                <a16:creationId xmlns:a16="http://schemas.microsoft.com/office/drawing/2014/main" id="{D329BF05-BB01-4F32-854E-D6A96DCDDD2E}"/>
              </a:ext>
            </a:extLst>
          </p:cNvPr>
          <p:cNvSpPr/>
          <p:nvPr/>
        </p:nvSpPr>
        <p:spPr>
          <a:xfrm>
            <a:off x="8439141" y="2228765"/>
            <a:ext cx="2851159" cy="49445"/>
          </a:xfrm>
          <a:prstGeom prst="rect">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E55ACFD1-A9B9-4EC9-8FD2-975BD38ECC03}"/>
              </a:ext>
            </a:extLst>
          </p:cNvPr>
          <p:cNvSpPr/>
          <p:nvPr/>
        </p:nvSpPr>
        <p:spPr>
          <a:xfrm>
            <a:off x="8439141" y="2922981"/>
            <a:ext cx="2851159" cy="2752741"/>
          </a:xfrm>
          <a:prstGeom prst="rect">
            <a:avLst/>
          </a:prstGeom>
          <a:ln w="3175">
            <a:solidFill>
              <a:schemeClr val="accent2"/>
            </a:solidFill>
          </a:ln>
        </p:spPr>
        <p:txBody>
          <a:bodyPr wrap="square">
            <a:noAutofit/>
          </a:bodyPr>
          <a:lstStyle/>
          <a:p>
            <a:pPr marL="285750" indent="-285750" algn="just">
              <a:lnSpc>
                <a:spcPct val="130000"/>
              </a:lnSpc>
              <a:spcBef>
                <a:spcPts val="600"/>
              </a:spcBef>
              <a:spcAft>
                <a:spcPts val="600"/>
              </a:spcAft>
              <a:buFont typeface="Wingdings" panose="05000000000000000000" pitchFamily="2" charset="2"/>
              <a:buChar char="p"/>
            </a:pPr>
            <a:endParaRPr lang="en-US" altLang="zh-CN" sz="1600" dirty="0">
              <a:latin typeface="微软雅黑" panose="020B0503020204020204" pitchFamily="34" charset="-122"/>
            </a:endParaRPr>
          </a:p>
        </p:txBody>
      </p:sp>
      <p:sp>
        <p:nvSpPr>
          <p:cNvPr id="13" name="矩形 12">
            <a:extLst>
              <a:ext uri="{FF2B5EF4-FFF2-40B4-BE49-F238E27FC236}">
                <a16:creationId xmlns:a16="http://schemas.microsoft.com/office/drawing/2014/main" id="{2BCDDDD4-2861-4060-A13C-DDF9C1EE6C1D}"/>
              </a:ext>
            </a:extLst>
          </p:cNvPr>
          <p:cNvSpPr/>
          <p:nvPr/>
        </p:nvSpPr>
        <p:spPr>
          <a:xfrm>
            <a:off x="8439141" y="2284644"/>
            <a:ext cx="2851159" cy="665225"/>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8F86B738-4F2E-456B-86B5-9FA0138565B2}"/>
              </a:ext>
            </a:extLst>
          </p:cNvPr>
          <p:cNvSpPr/>
          <p:nvPr/>
        </p:nvSpPr>
        <p:spPr>
          <a:xfrm>
            <a:off x="8763002" y="3075514"/>
            <a:ext cx="2248300" cy="2278765"/>
          </a:xfrm>
          <a:prstGeom prst="rect">
            <a:avLst/>
          </a:prstGeom>
        </p:spPr>
        <p:txBody>
          <a:bodyPr wrap="square">
            <a:spAutoFit/>
          </a:bodyPr>
          <a:lstStyle/>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p:txBody>
      </p:sp>
      <p:sp>
        <p:nvSpPr>
          <p:cNvPr id="15" name="矩形 14">
            <a:extLst>
              <a:ext uri="{FF2B5EF4-FFF2-40B4-BE49-F238E27FC236}">
                <a16:creationId xmlns:a16="http://schemas.microsoft.com/office/drawing/2014/main" id="{29F5A1A9-7DED-4D74-A43A-D3E99D9E0F19}"/>
              </a:ext>
            </a:extLst>
          </p:cNvPr>
          <p:cNvSpPr/>
          <p:nvPr/>
        </p:nvSpPr>
        <p:spPr>
          <a:xfrm>
            <a:off x="8763001" y="2386303"/>
            <a:ext cx="1107996"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小标题</a:t>
            </a:r>
          </a:p>
        </p:txBody>
      </p:sp>
    </p:spTree>
    <p:extLst>
      <p:ext uri="{BB962C8B-B14F-4D97-AF65-F5344CB8AC3E}">
        <p14:creationId xmlns:p14="http://schemas.microsoft.com/office/powerpoint/2010/main" val="1794867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4070A5E3-0651-4BCB-BBB4-981883A643EC}"/>
              </a:ext>
            </a:extLst>
          </p:cNvPr>
          <p:cNvSpPr/>
          <p:nvPr/>
        </p:nvSpPr>
        <p:spPr>
          <a:xfrm>
            <a:off x="8439141" y="2228765"/>
            <a:ext cx="2851159" cy="49445"/>
          </a:xfrm>
          <a:prstGeom prst="rect">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graphicFrame>
        <p:nvGraphicFramePr>
          <p:cNvPr id="8" name="表格 7">
            <a:extLst>
              <a:ext uri="{FF2B5EF4-FFF2-40B4-BE49-F238E27FC236}">
                <a16:creationId xmlns:a16="http://schemas.microsoft.com/office/drawing/2014/main" id="{59A1DD4D-3A60-44A5-B86A-A1A777A28C0A}"/>
              </a:ext>
            </a:extLst>
          </p:cNvPr>
          <p:cNvGraphicFramePr>
            <a:graphicFrameLocks noGrp="1"/>
          </p:cNvGraphicFramePr>
          <p:nvPr>
            <p:extLst>
              <p:ext uri="{D42A27DB-BD31-4B8C-83A1-F6EECF244321}">
                <p14:modId xmlns:p14="http://schemas.microsoft.com/office/powerpoint/2010/main" val="1625075413"/>
              </p:ext>
            </p:extLst>
          </p:nvPr>
        </p:nvGraphicFramePr>
        <p:xfrm>
          <a:off x="1104900" y="1447800"/>
          <a:ext cx="5301376" cy="4787898"/>
        </p:xfrm>
        <a:graphic>
          <a:graphicData uri="http://schemas.openxmlformats.org/drawingml/2006/table">
            <a:tbl>
              <a:tblPr>
                <a:tableStyleId>{9D7B26C5-4107-4FEC-AEDC-1716B250A1EF}</a:tableStyleId>
              </a:tblPr>
              <a:tblGrid>
                <a:gridCol w="4252752">
                  <a:extLst>
                    <a:ext uri="{9D8B030D-6E8A-4147-A177-3AD203B41FA5}">
                      <a16:colId xmlns:a16="http://schemas.microsoft.com/office/drawing/2014/main" val="20000"/>
                    </a:ext>
                  </a:extLst>
                </a:gridCol>
                <a:gridCol w="1048624">
                  <a:extLst>
                    <a:ext uri="{9D8B030D-6E8A-4147-A177-3AD203B41FA5}">
                      <a16:colId xmlns:a16="http://schemas.microsoft.com/office/drawing/2014/main" val="20001"/>
                    </a:ext>
                  </a:extLst>
                </a:gridCol>
              </a:tblGrid>
              <a:tr h="495498">
                <a:tc>
                  <a:txBody>
                    <a:bodyPr/>
                    <a:lstStyle/>
                    <a:p>
                      <a:pPr marL="0" algn="ctr" defTabSz="914436" rtl="0" eaLnBrk="1" fontAlgn="ctr" latinLnBrk="0" hangingPunct="1"/>
                      <a:r>
                        <a:rPr lang="zh-CN" altLang="en-US" sz="1800" b="1" u="none" strike="noStrike" kern="1200" dirty="0">
                          <a:solidFill>
                            <a:schemeClr val="tx1"/>
                          </a:solidFill>
                          <a:effectLst/>
                          <a:latin typeface="微软雅黑" panose="020B0503020204020204" pitchFamily="34" charset="-122"/>
                          <a:ea typeface="微软雅黑" panose="020B0503020204020204" pitchFamily="34" charset="-122"/>
                          <a:cs typeface="+mn-cs"/>
                        </a:rPr>
                        <a:t>项目</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800" b="1" u="none" strike="noStrike" dirty="0">
                          <a:solidFill>
                            <a:schemeClr val="tx1"/>
                          </a:solidFill>
                          <a:effectLst/>
                          <a:latin typeface="微软雅黑" panose="020B0503020204020204" pitchFamily="34" charset="-122"/>
                          <a:ea typeface="微软雅黑" panose="020B0503020204020204" pitchFamily="34" charset="-122"/>
                        </a:rPr>
                        <a:t>占比</a:t>
                      </a:r>
                      <a:endParaRPr lang="zh-CN" altLang="en-US" sz="18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15400">
                <a:tc>
                  <a:txBody>
                    <a:bodyPr/>
                    <a:lstStyle/>
                    <a:p>
                      <a:pPr marL="0" algn="ctr" defTabSz="914436" rtl="0" eaLnBrk="1" fontAlgn="ctr" latinLnBrk="0" hangingPunct="1"/>
                      <a:endParaRPr lang="en-US" altLang="zh-CN" sz="1600" b="1"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dirty="0">
                          <a:solidFill>
                            <a:schemeClr val="tx1"/>
                          </a:solidFill>
                          <a:effectLst/>
                          <a:latin typeface="微软雅黑" panose="020B0503020204020204" pitchFamily="34" charset="-122"/>
                          <a:ea typeface="微软雅黑" panose="020B0503020204020204" pitchFamily="34" charset="-122"/>
                          <a:cs typeface="+mn-cs"/>
                        </a:rPr>
                        <a:t>38.4%</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15400">
                <a:tc>
                  <a:txBody>
                    <a:bodyPr/>
                    <a:lstStyle/>
                    <a:p>
                      <a:pPr algn="ctr" fontAlgn="ct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dirty="0">
                          <a:solidFill>
                            <a:schemeClr val="tx1"/>
                          </a:solidFill>
                          <a:effectLst/>
                          <a:latin typeface="微软雅黑" panose="020B0503020204020204" pitchFamily="34" charset="-122"/>
                          <a:ea typeface="微软雅黑" panose="020B0503020204020204" pitchFamily="34" charset="-122"/>
                          <a:cs typeface="+mn-cs"/>
                        </a:rPr>
                        <a:t>81.6%</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15400">
                <a:tc>
                  <a:txBody>
                    <a:bodyPr/>
                    <a:lstStyle/>
                    <a:p>
                      <a:pPr algn="ctr" fontAlgn="ct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dirty="0">
                          <a:solidFill>
                            <a:schemeClr val="tx1"/>
                          </a:solidFill>
                          <a:effectLst/>
                          <a:latin typeface="微软雅黑" panose="020B0503020204020204" pitchFamily="34" charset="-122"/>
                          <a:ea typeface="微软雅黑" panose="020B0503020204020204" pitchFamily="34" charset="-122"/>
                          <a:cs typeface="+mn-cs"/>
                        </a:rPr>
                        <a:t>45.4%</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15400">
                <a:tc>
                  <a:txBody>
                    <a:bodyPr/>
                    <a:lstStyle/>
                    <a:p>
                      <a:pPr algn="ctr" fontAlgn="ct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a:solidFill>
                            <a:schemeClr val="tx1"/>
                          </a:solidFill>
                          <a:effectLst/>
                          <a:latin typeface="微软雅黑" panose="020B0503020204020204" pitchFamily="34" charset="-122"/>
                          <a:ea typeface="微软雅黑" panose="020B0503020204020204" pitchFamily="34" charset="-122"/>
                          <a:cs typeface="+mn-cs"/>
                        </a:rPr>
                        <a:t>126.6%</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15400">
                <a:tc>
                  <a:txBody>
                    <a:bodyPr/>
                    <a:lstStyle/>
                    <a:p>
                      <a:pPr algn="ctr" fontAlgn="ct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a:solidFill>
                            <a:schemeClr val="tx1"/>
                          </a:solidFill>
                          <a:effectLst/>
                          <a:latin typeface="微软雅黑" panose="020B0503020204020204" pitchFamily="34" charset="-122"/>
                          <a:ea typeface="微软雅黑" panose="020B0503020204020204" pitchFamily="34" charset="-122"/>
                          <a:cs typeface="+mn-cs"/>
                        </a:rPr>
                        <a:t>34.5%</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15400">
                <a:tc>
                  <a:txBody>
                    <a:bodyPr/>
                    <a:lstStyle/>
                    <a:p>
                      <a:pPr algn="ctr" fontAlgn="ct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36" rtl="0" eaLnBrk="1" fontAlgn="ctr" latinLnBrk="0" hangingPunct="1"/>
                      <a:r>
                        <a:rPr lang="en-US" altLang="zh-CN" sz="1600" b="0" u="none" strike="noStrike" kern="1200" dirty="0">
                          <a:solidFill>
                            <a:schemeClr val="tx1"/>
                          </a:solidFill>
                          <a:effectLst/>
                          <a:latin typeface="微软雅黑" panose="020B0503020204020204" pitchFamily="34" charset="-122"/>
                          <a:ea typeface="微软雅黑" panose="020B0503020204020204" pitchFamily="34" charset="-122"/>
                          <a:cs typeface="+mn-cs"/>
                        </a:rPr>
                        <a:t>233.2%</a:t>
                      </a:r>
                    </a:p>
                  </a:txBody>
                  <a:tcPr marL="9525" marR="9525" marT="9525"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3" name="标题 2">
            <a:extLst>
              <a:ext uri="{FF2B5EF4-FFF2-40B4-BE49-F238E27FC236}">
                <a16:creationId xmlns:a16="http://schemas.microsoft.com/office/drawing/2014/main" id="{CBBC1D9E-3DCD-4004-8442-F81E2CBE9EBC}"/>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aphicFrame>
        <p:nvGraphicFramePr>
          <p:cNvPr id="7" name="图表 6">
            <a:extLst>
              <a:ext uri="{FF2B5EF4-FFF2-40B4-BE49-F238E27FC236}">
                <a16:creationId xmlns:a16="http://schemas.microsoft.com/office/drawing/2014/main" id="{D1ED24E1-D3D9-4F4C-A2CA-857B57B4AB9B}"/>
              </a:ext>
            </a:extLst>
          </p:cNvPr>
          <p:cNvGraphicFramePr/>
          <p:nvPr>
            <p:extLst>
              <p:ext uri="{D42A27DB-BD31-4B8C-83A1-F6EECF244321}">
                <p14:modId xmlns:p14="http://schemas.microsoft.com/office/powerpoint/2010/main" val="3561756997"/>
              </p:ext>
            </p:extLst>
          </p:nvPr>
        </p:nvGraphicFramePr>
        <p:xfrm>
          <a:off x="660400" y="1346200"/>
          <a:ext cx="4775200" cy="4889500"/>
        </p:xfrm>
        <a:graphic>
          <a:graphicData uri="http://schemas.openxmlformats.org/drawingml/2006/chart">
            <c:chart xmlns:c="http://schemas.openxmlformats.org/drawingml/2006/chart" xmlns:r="http://schemas.openxmlformats.org/officeDocument/2006/relationships" r:id="rId2"/>
          </a:graphicData>
        </a:graphic>
      </p:graphicFrame>
      <p:sp>
        <p:nvSpPr>
          <p:cNvPr id="10" name="矩形 9">
            <a:extLst>
              <a:ext uri="{FF2B5EF4-FFF2-40B4-BE49-F238E27FC236}">
                <a16:creationId xmlns:a16="http://schemas.microsoft.com/office/drawing/2014/main" id="{D3A0F748-A788-474B-AE3F-5C7C9B5AAB5E}"/>
              </a:ext>
            </a:extLst>
          </p:cNvPr>
          <p:cNvSpPr/>
          <p:nvPr/>
        </p:nvSpPr>
        <p:spPr>
          <a:xfrm>
            <a:off x="8439141" y="2922981"/>
            <a:ext cx="2851159" cy="2752741"/>
          </a:xfrm>
          <a:prstGeom prst="rect">
            <a:avLst/>
          </a:prstGeom>
          <a:ln w="3175">
            <a:solidFill>
              <a:schemeClr val="accent2"/>
            </a:solidFill>
          </a:ln>
        </p:spPr>
        <p:txBody>
          <a:bodyPr wrap="square">
            <a:noAutofit/>
          </a:bodyPr>
          <a:lstStyle/>
          <a:p>
            <a:pPr marL="285750" indent="-285750" algn="just">
              <a:lnSpc>
                <a:spcPct val="130000"/>
              </a:lnSpc>
              <a:spcBef>
                <a:spcPts val="600"/>
              </a:spcBef>
              <a:spcAft>
                <a:spcPts val="600"/>
              </a:spcAft>
              <a:buFont typeface="Wingdings" panose="05000000000000000000" pitchFamily="2" charset="2"/>
              <a:buChar char="p"/>
            </a:pPr>
            <a:endParaRPr lang="en-US" altLang="zh-CN" sz="1600" dirty="0">
              <a:latin typeface="微软雅黑" panose="020B0503020204020204" pitchFamily="34" charset="-122"/>
            </a:endParaRPr>
          </a:p>
        </p:txBody>
      </p:sp>
      <p:sp>
        <p:nvSpPr>
          <p:cNvPr id="11" name="矩形 10">
            <a:extLst>
              <a:ext uri="{FF2B5EF4-FFF2-40B4-BE49-F238E27FC236}">
                <a16:creationId xmlns:a16="http://schemas.microsoft.com/office/drawing/2014/main" id="{A406EEB9-9446-4418-A169-7578ED2761E3}"/>
              </a:ext>
            </a:extLst>
          </p:cNvPr>
          <p:cNvSpPr/>
          <p:nvPr/>
        </p:nvSpPr>
        <p:spPr>
          <a:xfrm>
            <a:off x="8439141" y="2284644"/>
            <a:ext cx="2851159" cy="665225"/>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B0FCA4AD-DB8B-4F9C-8E9C-F21963943C04}"/>
              </a:ext>
            </a:extLst>
          </p:cNvPr>
          <p:cNvSpPr/>
          <p:nvPr/>
        </p:nvSpPr>
        <p:spPr>
          <a:xfrm>
            <a:off x="8763002" y="3075514"/>
            <a:ext cx="2248300" cy="2278765"/>
          </a:xfrm>
          <a:prstGeom prst="rect">
            <a:avLst/>
          </a:prstGeom>
        </p:spPr>
        <p:txBody>
          <a:bodyPr wrap="square">
            <a:spAutoFit/>
          </a:bodyPr>
          <a:lstStyle/>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a:p>
            <a:pPr marL="285750" indent="-285750" algn="just">
              <a:lnSpc>
                <a:spcPct val="130000"/>
              </a:lnSpc>
              <a:spcBef>
                <a:spcPts val="600"/>
              </a:spcBef>
              <a:spcAft>
                <a:spcPts val="600"/>
              </a:spcAft>
              <a:buFont typeface="Wingdings" panose="05000000000000000000" pitchFamily="2" charset="2"/>
              <a:buChar char="p"/>
            </a:pPr>
            <a:r>
              <a:rPr lang="zh-CN" altLang="en-US" sz="1600" dirty="0">
                <a:latin typeface="微软雅黑 Light" panose="020B0502040204020203" pitchFamily="34" charset="-122"/>
                <a:ea typeface="微软雅黑 Light" panose="020B0502040204020203" pitchFamily="34" charset="-122"/>
              </a:rPr>
              <a:t>请输入正文内容</a:t>
            </a:r>
            <a:endParaRPr lang="en-US" altLang="zh-CN" sz="1600" dirty="0">
              <a:latin typeface="微软雅黑 Light" panose="020B0502040204020203" pitchFamily="34" charset="-122"/>
              <a:ea typeface="微软雅黑 Light" panose="020B0502040204020203" pitchFamily="34" charset="-122"/>
            </a:endParaRPr>
          </a:p>
        </p:txBody>
      </p:sp>
      <p:sp>
        <p:nvSpPr>
          <p:cNvPr id="14" name="矩形 13">
            <a:extLst>
              <a:ext uri="{FF2B5EF4-FFF2-40B4-BE49-F238E27FC236}">
                <a16:creationId xmlns:a16="http://schemas.microsoft.com/office/drawing/2014/main" id="{364EF57A-450E-478C-8F48-178747220BA2}"/>
              </a:ext>
            </a:extLst>
          </p:cNvPr>
          <p:cNvSpPr/>
          <p:nvPr/>
        </p:nvSpPr>
        <p:spPr>
          <a:xfrm>
            <a:off x="8763001" y="2386303"/>
            <a:ext cx="1107996"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小标题</a:t>
            </a:r>
          </a:p>
        </p:txBody>
      </p:sp>
    </p:spTree>
    <p:extLst>
      <p:ext uri="{BB962C8B-B14F-4D97-AF65-F5344CB8AC3E}">
        <p14:creationId xmlns:p14="http://schemas.microsoft.com/office/powerpoint/2010/main" val="3073430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664B-BE1E-48BF-9B03-F7D5BDDD3EA3}"/>
              </a:ext>
            </a:extLst>
          </p:cNvPr>
          <p:cNvSpPr>
            <a:spLocks noGrp="1"/>
          </p:cNvSpPr>
          <p:nvPr>
            <p:ph type="title"/>
          </p:nvPr>
        </p:nvSpPr>
        <p:spPr>
          <a:xfrm>
            <a:off x="673100" y="553194"/>
            <a:ext cx="7589131" cy="602129"/>
          </a:xfrm>
        </p:spPr>
        <p:txBody>
          <a:bodyPr/>
          <a:lstStyle/>
          <a:p>
            <a:r>
              <a:rPr lang="en-US" altLang="zh-CN" dirty="0"/>
              <a:t>5</a:t>
            </a:r>
            <a:r>
              <a:rPr lang="zh-CN" altLang="en-US" dirty="0"/>
              <a:t>、</a:t>
            </a:r>
            <a:r>
              <a:rPr lang="zh-CN" altLang="en-US" dirty="0">
                <a:latin typeface="+mj-ea"/>
              </a:rPr>
              <a:t>市场推广</a:t>
            </a:r>
            <a:endParaRPr lang="zh-CN" altLang="en-US" dirty="0"/>
          </a:p>
        </p:txBody>
      </p:sp>
      <p:sp>
        <p:nvSpPr>
          <p:cNvPr id="6" name="矩形 5">
            <a:extLst>
              <a:ext uri="{FF2B5EF4-FFF2-40B4-BE49-F238E27FC236}">
                <a16:creationId xmlns:a16="http://schemas.microsoft.com/office/drawing/2014/main" id="{B79AD2B3-145D-4F4E-B914-DF83CA12F109}"/>
              </a:ext>
            </a:extLst>
          </p:cNvPr>
          <p:cNvSpPr/>
          <p:nvPr/>
        </p:nvSpPr>
        <p:spPr>
          <a:xfrm>
            <a:off x="0" y="0"/>
            <a:ext cx="12192000" cy="292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8" name="矩形 7">
            <a:extLst>
              <a:ext uri="{FF2B5EF4-FFF2-40B4-BE49-F238E27FC236}">
                <a16:creationId xmlns:a16="http://schemas.microsoft.com/office/drawing/2014/main" id="{EB93BD26-BE32-4647-8C64-3488CF3E82C7}"/>
              </a:ext>
            </a:extLst>
          </p:cNvPr>
          <p:cNvSpPr/>
          <p:nvPr/>
        </p:nvSpPr>
        <p:spPr>
          <a:xfrm>
            <a:off x="957302" y="2192499"/>
            <a:ext cx="9487178" cy="369332"/>
          </a:xfrm>
          <a:prstGeom prst="rect">
            <a:avLst/>
          </a:prstGeom>
        </p:spPr>
        <p:txBody>
          <a:bodyPr wrap="square">
            <a:spAutoFit/>
          </a:bodyPr>
          <a:lstStyle/>
          <a:p>
            <a:pPr algn="dist"/>
            <a:r>
              <a:rPr lang="zh-CN" altLang="en-US" dirty="0">
                <a:solidFill>
                  <a:schemeClr val="bg1"/>
                </a:solidFill>
                <a:latin typeface="+mn-ea"/>
              </a:rPr>
              <a:t>请输入正文内容请输入正文内容请输入正文内容请输入正文内容请输入正文内容</a:t>
            </a:r>
          </a:p>
        </p:txBody>
      </p:sp>
      <p:graphicFrame>
        <p:nvGraphicFramePr>
          <p:cNvPr id="11" name="图表 10">
            <a:extLst>
              <a:ext uri="{FF2B5EF4-FFF2-40B4-BE49-F238E27FC236}">
                <a16:creationId xmlns:a16="http://schemas.microsoft.com/office/drawing/2014/main" id="{771E8241-E6B3-4E9A-8CF0-9FB242C2B3EB}"/>
              </a:ext>
            </a:extLst>
          </p:cNvPr>
          <p:cNvGraphicFramePr/>
          <p:nvPr/>
        </p:nvGraphicFramePr>
        <p:xfrm>
          <a:off x="1181100" y="3209681"/>
          <a:ext cx="5200125" cy="3466750"/>
        </p:xfrm>
        <a:graphic>
          <a:graphicData uri="http://schemas.openxmlformats.org/drawingml/2006/chart">
            <c:chart xmlns:c="http://schemas.openxmlformats.org/drawingml/2006/chart" xmlns:r="http://schemas.openxmlformats.org/officeDocument/2006/relationships" r:id="rId3"/>
          </a:graphicData>
        </a:graphic>
      </p:graphicFrame>
      <p:sp>
        <p:nvSpPr>
          <p:cNvPr id="13" name="内容占位符 2">
            <a:extLst>
              <a:ext uri="{FF2B5EF4-FFF2-40B4-BE49-F238E27FC236}">
                <a16:creationId xmlns:a16="http://schemas.microsoft.com/office/drawing/2014/main" id="{DF8F68F6-87BF-414F-9566-5941C7D3F178}"/>
              </a:ext>
            </a:extLst>
          </p:cNvPr>
          <p:cNvSpPr>
            <a:spLocks noGrp="1"/>
          </p:cNvSpPr>
          <p:nvPr>
            <p:ph idx="1"/>
          </p:nvPr>
        </p:nvSpPr>
        <p:spPr>
          <a:xfrm>
            <a:off x="6837362" y="3933406"/>
            <a:ext cx="4613275" cy="2019299"/>
          </a:xfrm>
        </p:spPr>
        <p:txBody>
          <a:bodyPr>
            <a:normAutofit/>
          </a:bodyPr>
          <a:lstStyle/>
          <a:p>
            <a:r>
              <a:rPr lang="zh-CN" altLang="en-US" sz="1800" dirty="0"/>
              <a:t>请输入正文内容请输入正文内容请输入正文内容请输入正文内容请输入正文内容请输入正文内容请输入正文内容请输入正文内容请输入正文内容</a:t>
            </a:r>
          </a:p>
        </p:txBody>
      </p:sp>
      <p:sp>
        <p:nvSpPr>
          <p:cNvPr id="7" name="矩形 6">
            <a:extLst>
              <a:ext uri="{FF2B5EF4-FFF2-40B4-BE49-F238E27FC236}">
                <a16:creationId xmlns:a16="http://schemas.microsoft.com/office/drawing/2014/main" id="{54AA7B45-6464-46FE-853B-BFC1F9C96460}"/>
              </a:ext>
            </a:extLst>
          </p:cNvPr>
          <p:cNvSpPr/>
          <p:nvPr/>
        </p:nvSpPr>
        <p:spPr>
          <a:xfrm>
            <a:off x="1747520" y="1323796"/>
            <a:ext cx="3262432" cy="707886"/>
          </a:xfrm>
          <a:prstGeom prst="rect">
            <a:avLst/>
          </a:prstGeom>
        </p:spPr>
        <p:txBody>
          <a:bodyPr wrap="none">
            <a:spAutoFit/>
          </a:bodyPr>
          <a:lstStyle/>
          <a:p>
            <a:r>
              <a:rPr lang="zh-CN" altLang="en-US" sz="4000" b="1" dirty="0">
                <a:solidFill>
                  <a:schemeClr val="bg1"/>
                </a:solidFill>
                <a:latin typeface="+mj-ea"/>
                <a:ea typeface="+mj-ea"/>
              </a:rPr>
              <a:t>请输入小标题</a:t>
            </a:r>
          </a:p>
        </p:txBody>
      </p:sp>
      <p:sp>
        <p:nvSpPr>
          <p:cNvPr id="9" name="chart-of-squares_43668">
            <a:extLst>
              <a:ext uri="{FF2B5EF4-FFF2-40B4-BE49-F238E27FC236}">
                <a16:creationId xmlns:a16="http://schemas.microsoft.com/office/drawing/2014/main" id="{B477B327-94C7-4543-97E0-C3A710297D7E}"/>
              </a:ext>
            </a:extLst>
          </p:cNvPr>
          <p:cNvSpPr>
            <a:spLocks noChangeAspect="1"/>
          </p:cNvSpPr>
          <p:nvPr/>
        </p:nvSpPr>
        <p:spPr bwMode="auto">
          <a:xfrm>
            <a:off x="1097238" y="1379178"/>
            <a:ext cx="609685" cy="597122"/>
          </a:xfrm>
          <a:custGeom>
            <a:avLst/>
            <a:gdLst>
              <a:gd name="connsiteX0" fmla="*/ 423126 w 591029"/>
              <a:gd name="connsiteY0" fmla="*/ 530397 h 578851"/>
              <a:gd name="connsiteX1" fmla="*/ 426494 w 591029"/>
              <a:gd name="connsiteY1" fmla="*/ 530397 h 578851"/>
              <a:gd name="connsiteX2" fmla="*/ 426494 w 591029"/>
              <a:gd name="connsiteY2" fmla="*/ 544907 h 578851"/>
              <a:gd name="connsiteX3" fmla="*/ 423126 w 591029"/>
              <a:gd name="connsiteY3" fmla="*/ 544907 h 578851"/>
              <a:gd name="connsiteX4" fmla="*/ 555531 w 591029"/>
              <a:gd name="connsiteY4" fmla="*/ 525734 h 578851"/>
              <a:gd name="connsiteX5" fmla="*/ 558899 w 591029"/>
              <a:gd name="connsiteY5" fmla="*/ 525734 h 578851"/>
              <a:gd name="connsiteX6" fmla="*/ 558899 w 591029"/>
              <a:gd name="connsiteY6" fmla="*/ 540244 h 578851"/>
              <a:gd name="connsiteX7" fmla="*/ 555531 w 591029"/>
              <a:gd name="connsiteY7" fmla="*/ 540244 h 578851"/>
              <a:gd name="connsiteX8" fmla="*/ 151838 w 591029"/>
              <a:gd name="connsiteY8" fmla="*/ 522365 h 578851"/>
              <a:gd name="connsiteX9" fmla="*/ 154947 w 591029"/>
              <a:gd name="connsiteY9" fmla="*/ 522365 h 578851"/>
              <a:gd name="connsiteX10" fmla="*/ 154947 w 591029"/>
              <a:gd name="connsiteY10" fmla="*/ 536875 h 578851"/>
              <a:gd name="connsiteX11" fmla="*/ 151838 w 591029"/>
              <a:gd name="connsiteY11" fmla="*/ 536875 h 578851"/>
              <a:gd name="connsiteX12" fmla="*/ 287612 w 591029"/>
              <a:gd name="connsiteY12" fmla="*/ 520810 h 578851"/>
              <a:gd name="connsiteX13" fmla="*/ 290721 w 591029"/>
              <a:gd name="connsiteY13" fmla="*/ 520810 h 578851"/>
              <a:gd name="connsiteX14" fmla="*/ 290721 w 591029"/>
              <a:gd name="connsiteY14" fmla="*/ 535320 h 578851"/>
              <a:gd name="connsiteX15" fmla="*/ 287612 w 591029"/>
              <a:gd name="connsiteY15" fmla="*/ 535320 h 578851"/>
              <a:gd name="connsiteX16" fmla="*/ 423126 w 591029"/>
              <a:gd name="connsiteY16" fmla="*/ 502932 h 578851"/>
              <a:gd name="connsiteX17" fmla="*/ 426494 w 591029"/>
              <a:gd name="connsiteY17" fmla="*/ 502932 h 578851"/>
              <a:gd name="connsiteX18" fmla="*/ 426494 w 591029"/>
              <a:gd name="connsiteY18" fmla="*/ 515887 h 578851"/>
              <a:gd name="connsiteX19" fmla="*/ 423126 w 591029"/>
              <a:gd name="connsiteY19" fmla="*/ 515887 h 578851"/>
              <a:gd name="connsiteX20" fmla="*/ 555531 w 591029"/>
              <a:gd name="connsiteY20" fmla="*/ 496713 h 578851"/>
              <a:gd name="connsiteX21" fmla="*/ 558899 w 591029"/>
              <a:gd name="connsiteY21" fmla="*/ 496713 h 578851"/>
              <a:gd name="connsiteX22" fmla="*/ 558899 w 591029"/>
              <a:gd name="connsiteY22" fmla="*/ 511223 h 578851"/>
              <a:gd name="connsiteX23" fmla="*/ 555531 w 591029"/>
              <a:gd name="connsiteY23" fmla="*/ 511223 h 578851"/>
              <a:gd name="connsiteX24" fmla="*/ 151838 w 591029"/>
              <a:gd name="connsiteY24" fmla="*/ 494899 h 578851"/>
              <a:gd name="connsiteX25" fmla="*/ 154947 w 591029"/>
              <a:gd name="connsiteY25" fmla="*/ 494899 h 578851"/>
              <a:gd name="connsiteX26" fmla="*/ 154947 w 591029"/>
              <a:gd name="connsiteY26" fmla="*/ 507854 h 578851"/>
              <a:gd name="connsiteX27" fmla="*/ 151838 w 591029"/>
              <a:gd name="connsiteY27" fmla="*/ 507854 h 578851"/>
              <a:gd name="connsiteX28" fmla="*/ 287612 w 591029"/>
              <a:gd name="connsiteY28" fmla="*/ 493345 h 578851"/>
              <a:gd name="connsiteX29" fmla="*/ 290721 w 591029"/>
              <a:gd name="connsiteY29" fmla="*/ 493345 h 578851"/>
              <a:gd name="connsiteX30" fmla="*/ 290721 w 591029"/>
              <a:gd name="connsiteY30" fmla="*/ 507855 h 578851"/>
              <a:gd name="connsiteX31" fmla="*/ 287612 w 591029"/>
              <a:gd name="connsiteY31" fmla="*/ 507855 h 578851"/>
              <a:gd name="connsiteX32" fmla="*/ 423126 w 591029"/>
              <a:gd name="connsiteY32" fmla="*/ 473912 h 578851"/>
              <a:gd name="connsiteX33" fmla="*/ 426494 w 591029"/>
              <a:gd name="connsiteY33" fmla="*/ 473912 h 578851"/>
              <a:gd name="connsiteX34" fmla="*/ 426494 w 591029"/>
              <a:gd name="connsiteY34" fmla="*/ 488422 h 578851"/>
              <a:gd name="connsiteX35" fmla="*/ 423126 w 591029"/>
              <a:gd name="connsiteY35" fmla="*/ 488422 h 578851"/>
              <a:gd name="connsiteX36" fmla="*/ 555531 w 591029"/>
              <a:gd name="connsiteY36" fmla="*/ 469248 h 578851"/>
              <a:gd name="connsiteX37" fmla="*/ 558899 w 591029"/>
              <a:gd name="connsiteY37" fmla="*/ 469248 h 578851"/>
              <a:gd name="connsiteX38" fmla="*/ 558899 w 591029"/>
              <a:gd name="connsiteY38" fmla="*/ 483758 h 578851"/>
              <a:gd name="connsiteX39" fmla="*/ 555531 w 591029"/>
              <a:gd name="connsiteY39" fmla="*/ 483758 h 578851"/>
              <a:gd name="connsiteX40" fmla="*/ 151838 w 591029"/>
              <a:gd name="connsiteY40" fmla="*/ 467693 h 578851"/>
              <a:gd name="connsiteX41" fmla="*/ 154947 w 591029"/>
              <a:gd name="connsiteY41" fmla="*/ 467693 h 578851"/>
              <a:gd name="connsiteX42" fmla="*/ 154947 w 591029"/>
              <a:gd name="connsiteY42" fmla="*/ 480389 h 578851"/>
              <a:gd name="connsiteX43" fmla="*/ 151838 w 591029"/>
              <a:gd name="connsiteY43" fmla="*/ 480389 h 578851"/>
              <a:gd name="connsiteX44" fmla="*/ 287612 w 591029"/>
              <a:gd name="connsiteY44" fmla="*/ 465879 h 578851"/>
              <a:gd name="connsiteX45" fmla="*/ 290721 w 591029"/>
              <a:gd name="connsiteY45" fmla="*/ 465879 h 578851"/>
              <a:gd name="connsiteX46" fmla="*/ 290721 w 591029"/>
              <a:gd name="connsiteY46" fmla="*/ 478834 h 578851"/>
              <a:gd name="connsiteX47" fmla="*/ 287612 w 591029"/>
              <a:gd name="connsiteY47" fmla="*/ 478834 h 578851"/>
              <a:gd name="connsiteX48" fmla="*/ 581442 w 591029"/>
              <a:gd name="connsiteY48" fmla="*/ 444891 h 578851"/>
              <a:gd name="connsiteX49" fmla="*/ 587920 w 591029"/>
              <a:gd name="connsiteY49" fmla="*/ 444891 h 578851"/>
              <a:gd name="connsiteX50" fmla="*/ 587920 w 591029"/>
              <a:gd name="connsiteY50" fmla="*/ 448259 h 578851"/>
              <a:gd name="connsiteX51" fmla="*/ 581442 w 591029"/>
              <a:gd name="connsiteY51" fmla="*/ 448259 h 578851"/>
              <a:gd name="connsiteX52" fmla="*/ 526511 w 591029"/>
              <a:gd name="connsiteY52" fmla="*/ 444891 h 578851"/>
              <a:gd name="connsiteX53" fmla="*/ 539466 w 591029"/>
              <a:gd name="connsiteY53" fmla="*/ 444891 h 578851"/>
              <a:gd name="connsiteX54" fmla="*/ 539466 w 591029"/>
              <a:gd name="connsiteY54" fmla="*/ 448259 h 578851"/>
              <a:gd name="connsiteX55" fmla="*/ 526511 w 591029"/>
              <a:gd name="connsiteY55" fmla="*/ 448259 h 578851"/>
              <a:gd name="connsiteX56" fmla="*/ 497490 w 591029"/>
              <a:gd name="connsiteY56" fmla="*/ 444891 h 578851"/>
              <a:gd name="connsiteX57" fmla="*/ 512000 w 591029"/>
              <a:gd name="connsiteY57" fmla="*/ 444891 h 578851"/>
              <a:gd name="connsiteX58" fmla="*/ 512000 w 591029"/>
              <a:gd name="connsiteY58" fmla="*/ 448259 h 578851"/>
              <a:gd name="connsiteX59" fmla="*/ 497490 w 591029"/>
              <a:gd name="connsiteY59" fmla="*/ 448259 h 578851"/>
              <a:gd name="connsiteX60" fmla="*/ 470025 w 591029"/>
              <a:gd name="connsiteY60" fmla="*/ 444891 h 578851"/>
              <a:gd name="connsiteX61" fmla="*/ 484535 w 591029"/>
              <a:gd name="connsiteY61" fmla="*/ 444891 h 578851"/>
              <a:gd name="connsiteX62" fmla="*/ 484535 w 591029"/>
              <a:gd name="connsiteY62" fmla="*/ 448259 h 578851"/>
              <a:gd name="connsiteX63" fmla="*/ 470025 w 591029"/>
              <a:gd name="connsiteY63" fmla="*/ 448259 h 578851"/>
              <a:gd name="connsiteX64" fmla="*/ 442559 w 591029"/>
              <a:gd name="connsiteY64" fmla="*/ 444891 h 578851"/>
              <a:gd name="connsiteX65" fmla="*/ 455514 w 591029"/>
              <a:gd name="connsiteY65" fmla="*/ 444891 h 578851"/>
              <a:gd name="connsiteX66" fmla="*/ 455514 w 591029"/>
              <a:gd name="connsiteY66" fmla="*/ 448259 h 578851"/>
              <a:gd name="connsiteX67" fmla="*/ 442559 w 591029"/>
              <a:gd name="connsiteY67" fmla="*/ 448259 h 578851"/>
              <a:gd name="connsiteX68" fmla="*/ 415094 w 591029"/>
              <a:gd name="connsiteY68" fmla="*/ 444891 h 578851"/>
              <a:gd name="connsiteX69" fmla="*/ 428049 w 591029"/>
              <a:gd name="connsiteY69" fmla="*/ 444891 h 578851"/>
              <a:gd name="connsiteX70" fmla="*/ 428049 w 591029"/>
              <a:gd name="connsiteY70" fmla="*/ 448116 h 578851"/>
              <a:gd name="connsiteX71" fmla="*/ 426430 w 591029"/>
              <a:gd name="connsiteY71" fmla="*/ 448116 h 578851"/>
              <a:gd name="connsiteX72" fmla="*/ 426430 w 591029"/>
              <a:gd name="connsiteY72" fmla="*/ 459401 h 578851"/>
              <a:gd name="connsiteX73" fmla="*/ 423191 w 591029"/>
              <a:gd name="connsiteY73" fmla="*/ 459401 h 578851"/>
              <a:gd name="connsiteX74" fmla="*/ 423191 w 591029"/>
              <a:gd name="connsiteY74" fmla="*/ 448116 h 578851"/>
              <a:gd name="connsiteX75" fmla="*/ 415094 w 591029"/>
              <a:gd name="connsiteY75" fmla="*/ 448116 h 578851"/>
              <a:gd name="connsiteX76" fmla="*/ 386073 w 591029"/>
              <a:gd name="connsiteY76" fmla="*/ 444891 h 578851"/>
              <a:gd name="connsiteX77" fmla="*/ 400583 w 591029"/>
              <a:gd name="connsiteY77" fmla="*/ 444891 h 578851"/>
              <a:gd name="connsiteX78" fmla="*/ 400583 w 591029"/>
              <a:gd name="connsiteY78" fmla="*/ 448259 h 578851"/>
              <a:gd name="connsiteX79" fmla="*/ 386073 w 591029"/>
              <a:gd name="connsiteY79" fmla="*/ 448259 h 578851"/>
              <a:gd name="connsiteX80" fmla="*/ 358608 w 591029"/>
              <a:gd name="connsiteY80" fmla="*/ 444891 h 578851"/>
              <a:gd name="connsiteX81" fmla="*/ 373118 w 591029"/>
              <a:gd name="connsiteY81" fmla="*/ 444891 h 578851"/>
              <a:gd name="connsiteX82" fmla="*/ 373118 w 591029"/>
              <a:gd name="connsiteY82" fmla="*/ 448259 h 578851"/>
              <a:gd name="connsiteX83" fmla="*/ 358608 w 591029"/>
              <a:gd name="connsiteY83" fmla="*/ 448259 h 578851"/>
              <a:gd name="connsiteX84" fmla="*/ 331142 w 591029"/>
              <a:gd name="connsiteY84" fmla="*/ 444891 h 578851"/>
              <a:gd name="connsiteX85" fmla="*/ 344097 w 591029"/>
              <a:gd name="connsiteY85" fmla="*/ 444891 h 578851"/>
              <a:gd name="connsiteX86" fmla="*/ 344097 w 591029"/>
              <a:gd name="connsiteY86" fmla="*/ 448259 h 578851"/>
              <a:gd name="connsiteX87" fmla="*/ 331142 w 591029"/>
              <a:gd name="connsiteY87" fmla="*/ 448259 h 578851"/>
              <a:gd name="connsiteX88" fmla="*/ 302122 w 591029"/>
              <a:gd name="connsiteY88" fmla="*/ 444891 h 578851"/>
              <a:gd name="connsiteX89" fmla="*/ 316632 w 591029"/>
              <a:gd name="connsiteY89" fmla="*/ 444891 h 578851"/>
              <a:gd name="connsiteX90" fmla="*/ 316632 w 591029"/>
              <a:gd name="connsiteY90" fmla="*/ 448259 h 578851"/>
              <a:gd name="connsiteX91" fmla="*/ 302122 w 591029"/>
              <a:gd name="connsiteY91" fmla="*/ 448259 h 578851"/>
              <a:gd name="connsiteX92" fmla="*/ 247191 w 591029"/>
              <a:gd name="connsiteY92" fmla="*/ 444891 h 578851"/>
              <a:gd name="connsiteX93" fmla="*/ 260146 w 591029"/>
              <a:gd name="connsiteY93" fmla="*/ 444891 h 578851"/>
              <a:gd name="connsiteX94" fmla="*/ 260146 w 591029"/>
              <a:gd name="connsiteY94" fmla="*/ 448259 h 578851"/>
              <a:gd name="connsiteX95" fmla="*/ 247191 w 591029"/>
              <a:gd name="connsiteY95" fmla="*/ 448259 h 578851"/>
              <a:gd name="connsiteX96" fmla="*/ 219725 w 591029"/>
              <a:gd name="connsiteY96" fmla="*/ 444891 h 578851"/>
              <a:gd name="connsiteX97" fmla="*/ 232680 w 591029"/>
              <a:gd name="connsiteY97" fmla="*/ 444891 h 578851"/>
              <a:gd name="connsiteX98" fmla="*/ 232680 w 591029"/>
              <a:gd name="connsiteY98" fmla="*/ 448259 h 578851"/>
              <a:gd name="connsiteX99" fmla="*/ 219725 w 591029"/>
              <a:gd name="connsiteY99" fmla="*/ 448259 h 578851"/>
              <a:gd name="connsiteX100" fmla="*/ 190705 w 591029"/>
              <a:gd name="connsiteY100" fmla="*/ 444891 h 578851"/>
              <a:gd name="connsiteX101" fmla="*/ 205215 w 591029"/>
              <a:gd name="connsiteY101" fmla="*/ 444891 h 578851"/>
              <a:gd name="connsiteX102" fmla="*/ 205215 w 591029"/>
              <a:gd name="connsiteY102" fmla="*/ 448259 h 578851"/>
              <a:gd name="connsiteX103" fmla="*/ 190705 w 591029"/>
              <a:gd name="connsiteY103" fmla="*/ 448259 h 578851"/>
              <a:gd name="connsiteX104" fmla="*/ 163239 w 591029"/>
              <a:gd name="connsiteY104" fmla="*/ 444891 h 578851"/>
              <a:gd name="connsiteX105" fmla="*/ 177749 w 591029"/>
              <a:gd name="connsiteY105" fmla="*/ 444891 h 578851"/>
              <a:gd name="connsiteX106" fmla="*/ 177749 w 591029"/>
              <a:gd name="connsiteY106" fmla="*/ 448259 h 578851"/>
              <a:gd name="connsiteX107" fmla="*/ 163239 w 591029"/>
              <a:gd name="connsiteY107" fmla="*/ 448259 h 578851"/>
              <a:gd name="connsiteX108" fmla="*/ 135773 w 591029"/>
              <a:gd name="connsiteY108" fmla="*/ 444891 h 578851"/>
              <a:gd name="connsiteX109" fmla="*/ 148469 w 591029"/>
              <a:gd name="connsiteY109" fmla="*/ 444891 h 578851"/>
              <a:gd name="connsiteX110" fmla="*/ 148469 w 591029"/>
              <a:gd name="connsiteY110" fmla="*/ 448259 h 578851"/>
              <a:gd name="connsiteX111" fmla="*/ 135773 w 591029"/>
              <a:gd name="connsiteY111" fmla="*/ 448259 h 578851"/>
              <a:gd name="connsiteX112" fmla="*/ 106494 w 591029"/>
              <a:gd name="connsiteY112" fmla="*/ 444891 h 578851"/>
              <a:gd name="connsiteX113" fmla="*/ 121004 w 591029"/>
              <a:gd name="connsiteY113" fmla="*/ 444891 h 578851"/>
              <a:gd name="connsiteX114" fmla="*/ 121004 w 591029"/>
              <a:gd name="connsiteY114" fmla="*/ 448259 h 578851"/>
              <a:gd name="connsiteX115" fmla="*/ 106494 w 591029"/>
              <a:gd name="connsiteY115" fmla="*/ 448259 h 578851"/>
              <a:gd name="connsiteX116" fmla="*/ 79028 w 591029"/>
              <a:gd name="connsiteY116" fmla="*/ 444891 h 578851"/>
              <a:gd name="connsiteX117" fmla="*/ 93797 w 591029"/>
              <a:gd name="connsiteY117" fmla="*/ 444891 h 578851"/>
              <a:gd name="connsiteX118" fmla="*/ 93797 w 591029"/>
              <a:gd name="connsiteY118" fmla="*/ 448259 h 578851"/>
              <a:gd name="connsiteX119" fmla="*/ 79028 w 591029"/>
              <a:gd name="connsiteY119" fmla="*/ 448259 h 578851"/>
              <a:gd name="connsiteX120" fmla="*/ 51563 w 591029"/>
              <a:gd name="connsiteY120" fmla="*/ 444891 h 578851"/>
              <a:gd name="connsiteX121" fmla="*/ 64518 w 591029"/>
              <a:gd name="connsiteY121" fmla="*/ 444891 h 578851"/>
              <a:gd name="connsiteX122" fmla="*/ 64518 w 591029"/>
              <a:gd name="connsiteY122" fmla="*/ 448259 h 578851"/>
              <a:gd name="connsiteX123" fmla="*/ 51563 w 591029"/>
              <a:gd name="connsiteY123" fmla="*/ 448259 h 578851"/>
              <a:gd name="connsiteX124" fmla="*/ 30575 w 591029"/>
              <a:gd name="connsiteY124" fmla="*/ 444891 h 578851"/>
              <a:gd name="connsiteX125" fmla="*/ 37053 w 591029"/>
              <a:gd name="connsiteY125" fmla="*/ 444891 h 578851"/>
              <a:gd name="connsiteX126" fmla="*/ 37053 w 591029"/>
              <a:gd name="connsiteY126" fmla="*/ 448259 h 578851"/>
              <a:gd name="connsiteX127" fmla="*/ 30575 w 591029"/>
              <a:gd name="connsiteY127" fmla="*/ 448259 h 578851"/>
              <a:gd name="connsiteX128" fmla="*/ 555588 w 591029"/>
              <a:gd name="connsiteY128" fmla="*/ 441782 h 578851"/>
              <a:gd name="connsiteX129" fmla="*/ 558813 w 591029"/>
              <a:gd name="connsiteY129" fmla="*/ 441782 h 578851"/>
              <a:gd name="connsiteX130" fmla="*/ 558813 w 591029"/>
              <a:gd name="connsiteY130" fmla="*/ 445021 h 578851"/>
              <a:gd name="connsiteX131" fmla="*/ 568486 w 591029"/>
              <a:gd name="connsiteY131" fmla="*/ 445021 h 578851"/>
              <a:gd name="connsiteX132" fmla="*/ 568486 w 591029"/>
              <a:gd name="connsiteY132" fmla="*/ 448260 h 578851"/>
              <a:gd name="connsiteX133" fmla="*/ 558813 w 591029"/>
              <a:gd name="connsiteY133" fmla="*/ 448260 h 578851"/>
              <a:gd name="connsiteX134" fmla="*/ 558813 w 591029"/>
              <a:gd name="connsiteY134" fmla="*/ 454737 h 578851"/>
              <a:gd name="connsiteX135" fmla="*/ 555588 w 591029"/>
              <a:gd name="connsiteY135" fmla="*/ 454737 h 578851"/>
              <a:gd name="connsiteX136" fmla="*/ 555588 w 591029"/>
              <a:gd name="connsiteY136" fmla="*/ 448260 h 578851"/>
              <a:gd name="connsiteX137" fmla="*/ 553976 w 591029"/>
              <a:gd name="connsiteY137" fmla="*/ 448260 h 578851"/>
              <a:gd name="connsiteX138" fmla="*/ 553976 w 591029"/>
              <a:gd name="connsiteY138" fmla="*/ 445021 h 578851"/>
              <a:gd name="connsiteX139" fmla="*/ 555588 w 591029"/>
              <a:gd name="connsiteY139" fmla="*/ 445021 h 578851"/>
              <a:gd name="connsiteX140" fmla="*/ 287508 w 591029"/>
              <a:gd name="connsiteY140" fmla="*/ 438673 h 578851"/>
              <a:gd name="connsiteX141" fmla="*/ 290721 w 591029"/>
              <a:gd name="connsiteY141" fmla="*/ 438673 h 578851"/>
              <a:gd name="connsiteX142" fmla="*/ 290721 w 591029"/>
              <a:gd name="connsiteY142" fmla="*/ 451369 h 578851"/>
              <a:gd name="connsiteX143" fmla="*/ 287508 w 591029"/>
              <a:gd name="connsiteY143" fmla="*/ 451369 h 578851"/>
              <a:gd name="connsiteX144" fmla="*/ 287508 w 591029"/>
              <a:gd name="connsiteY144" fmla="*/ 448195 h 578851"/>
              <a:gd name="connsiteX145" fmla="*/ 274656 w 591029"/>
              <a:gd name="connsiteY145" fmla="*/ 448195 h 578851"/>
              <a:gd name="connsiteX146" fmla="*/ 274656 w 591029"/>
              <a:gd name="connsiteY146" fmla="*/ 445021 h 578851"/>
              <a:gd name="connsiteX147" fmla="*/ 287508 w 591029"/>
              <a:gd name="connsiteY147" fmla="*/ 445021 h 578851"/>
              <a:gd name="connsiteX148" fmla="*/ 151838 w 591029"/>
              <a:gd name="connsiteY148" fmla="*/ 438673 h 578851"/>
              <a:gd name="connsiteX149" fmla="*/ 154947 w 591029"/>
              <a:gd name="connsiteY149" fmla="*/ 438673 h 578851"/>
              <a:gd name="connsiteX150" fmla="*/ 154947 w 591029"/>
              <a:gd name="connsiteY150" fmla="*/ 453183 h 578851"/>
              <a:gd name="connsiteX151" fmla="*/ 151838 w 591029"/>
              <a:gd name="connsiteY151" fmla="*/ 453183 h 578851"/>
              <a:gd name="connsiteX152" fmla="*/ 423126 w 591029"/>
              <a:gd name="connsiteY152" fmla="*/ 417685 h 578851"/>
              <a:gd name="connsiteX153" fmla="*/ 426494 w 591029"/>
              <a:gd name="connsiteY153" fmla="*/ 417685 h 578851"/>
              <a:gd name="connsiteX154" fmla="*/ 426494 w 591029"/>
              <a:gd name="connsiteY154" fmla="*/ 432195 h 578851"/>
              <a:gd name="connsiteX155" fmla="*/ 423126 w 591029"/>
              <a:gd name="connsiteY155" fmla="*/ 432195 h 578851"/>
              <a:gd name="connsiteX156" fmla="*/ 555531 w 591029"/>
              <a:gd name="connsiteY156" fmla="*/ 412762 h 578851"/>
              <a:gd name="connsiteX157" fmla="*/ 558899 w 591029"/>
              <a:gd name="connsiteY157" fmla="*/ 412762 h 578851"/>
              <a:gd name="connsiteX158" fmla="*/ 558899 w 591029"/>
              <a:gd name="connsiteY158" fmla="*/ 427272 h 578851"/>
              <a:gd name="connsiteX159" fmla="*/ 555531 w 591029"/>
              <a:gd name="connsiteY159" fmla="*/ 427272 h 578851"/>
              <a:gd name="connsiteX160" fmla="*/ 287612 w 591029"/>
              <a:gd name="connsiteY160" fmla="*/ 411207 h 578851"/>
              <a:gd name="connsiteX161" fmla="*/ 290721 w 591029"/>
              <a:gd name="connsiteY161" fmla="*/ 411207 h 578851"/>
              <a:gd name="connsiteX162" fmla="*/ 290721 w 591029"/>
              <a:gd name="connsiteY162" fmla="*/ 424162 h 578851"/>
              <a:gd name="connsiteX163" fmla="*/ 287612 w 591029"/>
              <a:gd name="connsiteY163" fmla="*/ 424162 h 578851"/>
              <a:gd name="connsiteX164" fmla="*/ 151838 w 591029"/>
              <a:gd name="connsiteY164" fmla="*/ 411207 h 578851"/>
              <a:gd name="connsiteX165" fmla="*/ 154947 w 591029"/>
              <a:gd name="connsiteY165" fmla="*/ 411207 h 578851"/>
              <a:gd name="connsiteX166" fmla="*/ 154947 w 591029"/>
              <a:gd name="connsiteY166" fmla="*/ 425717 h 578851"/>
              <a:gd name="connsiteX167" fmla="*/ 151838 w 591029"/>
              <a:gd name="connsiteY167" fmla="*/ 425717 h 578851"/>
              <a:gd name="connsiteX168" fmla="*/ 423126 w 591029"/>
              <a:gd name="connsiteY168" fmla="*/ 390219 h 578851"/>
              <a:gd name="connsiteX169" fmla="*/ 426494 w 591029"/>
              <a:gd name="connsiteY169" fmla="*/ 390219 h 578851"/>
              <a:gd name="connsiteX170" fmla="*/ 426494 w 591029"/>
              <a:gd name="connsiteY170" fmla="*/ 403174 h 578851"/>
              <a:gd name="connsiteX171" fmla="*/ 423126 w 591029"/>
              <a:gd name="connsiteY171" fmla="*/ 403174 h 578851"/>
              <a:gd name="connsiteX172" fmla="*/ 555531 w 591029"/>
              <a:gd name="connsiteY172" fmla="*/ 385296 h 578851"/>
              <a:gd name="connsiteX173" fmla="*/ 558899 w 591029"/>
              <a:gd name="connsiteY173" fmla="*/ 385296 h 578851"/>
              <a:gd name="connsiteX174" fmla="*/ 558899 w 591029"/>
              <a:gd name="connsiteY174" fmla="*/ 398251 h 578851"/>
              <a:gd name="connsiteX175" fmla="*/ 555531 w 591029"/>
              <a:gd name="connsiteY175" fmla="*/ 398251 h 578851"/>
              <a:gd name="connsiteX176" fmla="*/ 151838 w 591029"/>
              <a:gd name="connsiteY176" fmla="*/ 383741 h 578851"/>
              <a:gd name="connsiteX177" fmla="*/ 154947 w 591029"/>
              <a:gd name="connsiteY177" fmla="*/ 383741 h 578851"/>
              <a:gd name="connsiteX178" fmla="*/ 154947 w 591029"/>
              <a:gd name="connsiteY178" fmla="*/ 396696 h 578851"/>
              <a:gd name="connsiteX179" fmla="*/ 151838 w 591029"/>
              <a:gd name="connsiteY179" fmla="*/ 396696 h 578851"/>
              <a:gd name="connsiteX180" fmla="*/ 287612 w 591029"/>
              <a:gd name="connsiteY180" fmla="*/ 382187 h 578851"/>
              <a:gd name="connsiteX181" fmla="*/ 290721 w 591029"/>
              <a:gd name="connsiteY181" fmla="*/ 382187 h 578851"/>
              <a:gd name="connsiteX182" fmla="*/ 290721 w 591029"/>
              <a:gd name="connsiteY182" fmla="*/ 396697 h 578851"/>
              <a:gd name="connsiteX183" fmla="*/ 287612 w 591029"/>
              <a:gd name="connsiteY183" fmla="*/ 396697 h 578851"/>
              <a:gd name="connsiteX184" fmla="*/ 423126 w 591029"/>
              <a:gd name="connsiteY184" fmla="*/ 361199 h 578851"/>
              <a:gd name="connsiteX185" fmla="*/ 426494 w 591029"/>
              <a:gd name="connsiteY185" fmla="*/ 361199 h 578851"/>
              <a:gd name="connsiteX186" fmla="*/ 426494 w 591029"/>
              <a:gd name="connsiteY186" fmla="*/ 375709 h 578851"/>
              <a:gd name="connsiteX187" fmla="*/ 423126 w 591029"/>
              <a:gd name="connsiteY187" fmla="*/ 375709 h 578851"/>
              <a:gd name="connsiteX188" fmla="*/ 555531 w 591029"/>
              <a:gd name="connsiteY188" fmla="*/ 356276 h 578851"/>
              <a:gd name="connsiteX189" fmla="*/ 558899 w 591029"/>
              <a:gd name="connsiteY189" fmla="*/ 356276 h 578851"/>
              <a:gd name="connsiteX190" fmla="*/ 558899 w 591029"/>
              <a:gd name="connsiteY190" fmla="*/ 370786 h 578851"/>
              <a:gd name="connsiteX191" fmla="*/ 555531 w 591029"/>
              <a:gd name="connsiteY191" fmla="*/ 370786 h 578851"/>
              <a:gd name="connsiteX192" fmla="*/ 287612 w 591029"/>
              <a:gd name="connsiteY192" fmla="*/ 354721 h 578851"/>
              <a:gd name="connsiteX193" fmla="*/ 290721 w 591029"/>
              <a:gd name="connsiteY193" fmla="*/ 354721 h 578851"/>
              <a:gd name="connsiteX194" fmla="*/ 290721 w 591029"/>
              <a:gd name="connsiteY194" fmla="*/ 369231 h 578851"/>
              <a:gd name="connsiteX195" fmla="*/ 287612 w 591029"/>
              <a:gd name="connsiteY195" fmla="*/ 369231 h 578851"/>
              <a:gd name="connsiteX196" fmla="*/ 151838 w 591029"/>
              <a:gd name="connsiteY196" fmla="*/ 354721 h 578851"/>
              <a:gd name="connsiteX197" fmla="*/ 154947 w 591029"/>
              <a:gd name="connsiteY197" fmla="*/ 354721 h 578851"/>
              <a:gd name="connsiteX198" fmla="*/ 154947 w 591029"/>
              <a:gd name="connsiteY198" fmla="*/ 369231 h 578851"/>
              <a:gd name="connsiteX199" fmla="*/ 151838 w 591029"/>
              <a:gd name="connsiteY199" fmla="*/ 369231 h 578851"/>
              <a:gd name="connsiteX200" fmla="*/ 423126 w 591029"/>
              <a:gd name="connsiteY200" fmla="*/ 333733 h 578851"/>
              <a:gd name="connsiteX201" fmla="*/ 426494 w 591029"/>
              <a:gd name="connsiteY201" fmla="*/ 333733 h 578851"/>
              <a:gd name="connsiteX202" fmla="*/ 426494 w 591029"/>
              <a:gd name="connsiteY202" fmla="*/ 348243 h 578851"/>
              <a:gd name="connsiteX203" fmla="*/ 423126 w 591029"/>
              <a:gd name="connsiteY203" fmla="*/ 348243 h 578851"/>
              <a:gd name="connsiteX204" fmla="*/ 555531 w 591029"/>
              <a:gd name="connsiteY204" fmla="*/ 328810 h 578851"/>
              <a:gd name="connsiteX205" fmla="*/ 558899 w 591029"/>
              <a:gd name="connsiteY205" fmla="*/ 328810 h 578851"/>
              <a:gd name="connsiteX206" fmla="*/ 558899 w 591029"/>
              <a:gd name="connsiteY206" fmla="*/ 343320 h 578851"/>
              <a:gd name="connsiteX207" fmla="*/ 555531 w 591029"/>
              <a:gd name="connsiteY207" fmla="*/ 343320 h 578851"/>
              <a:gd name="connsiteX208" fmla="*/ 287612 w 591029"/>
              <a:gd name="connsiteY208" fmla="*/ 327256 h 578851"/>
              <a:gd name="connsiteX209" fmla="*/ 290721 w 591029"/>
              <a:gd name="connsiteY209" fmla="*/ 327256 h 578851"/>
              <a:gd name="connsiteX210" fmla="*/ 290721 w 591029"/>
              <a:gd name="connsiteY210" fmla="*/ 341766 h 578851"/>
              <a:gd name="connsiteX211" fmla="*/ 287612 w 591029"/>
              <a:gd name="connsiteY211" fmla="*/ 341766 h 578851"/>
              <a:gd name="connsiteX212" fmla="*/ 151838 w 591029"/>
              <a:gd name="connsiteY212" fmla="*/ 327256 h 578851"/>
              <a:gd name="connsiteX213" fmla="*/ 154947 w 591029"/>
              <a:gd name="connsiteY213" fmla="*/ 327256 h 578851"/>
              <a:gd name="connsiteX214" fmla="*/ 154947 w 591029"/>
              <a:gd name="connsiteY214" fmla="*/ 341766 h 578851"/>
              <a:gd name="connsiteX215" fmla="*/ 151838 w 591029"/>
              <a:gd name="connsiteY215" fmla="*/ 341766 h 578851"/>
              <a:gd name="connsiteX216" fmla="*/ 308600 w 591029"/>
              <a:gd name="connsiteY216" fmla="*/ 324146 h 578851"/>
              <a:gd name="connsiteX217" fmla="*/ 408616 w 591029"/>
              <a:gd name="connsiteY217" fmla="*/ 324146 h 578851"/>
              <a:gd name="connsiteX218" fmla="*/ 408616 w 591029"/>
              <a:gd name="connsiteY218" fmla="*/ 435304 h 578851"/>
              <a:gd name="connsiteX219" fmla="*/ 308600 w 591029"/>
              <a:gd name="connsiteY219" fmla="*/ 435304 h 578851"/>
              <a:gd name="connsiteX220" fmla="*/ 171271 w 591029"/>
              <a:gd name="connsiteY220" fmla="*/ 324146 h 578851"/>
              <a:gd name="connsiteX221" fmla="*/ 272842 w 591029"/>
              <a:gd name="connsiteY221" fmla="*/ 324146 h 578851"/>
              <a:gd name="connsiteX222" fmla="*/ 272842 w 591029"/>
              <a:gd name="connsiteY222" fmla="*/ 435304 h 578851"/>
              <a:gd name="connsiteX223" fmla="*/ 171271 w 591029"/>
              <a:gd name="connsiteY223" fmla="*/ 435304 h 578851"/>
              <a:gd name="connsiteX224" fmla="*/ 38866 w 591029"/>
              <a:gd name="connsiteY224" fmla="*/ 324146 h 578851"/>
              <a:gd name="connsiteX225" fmla="*/ 138882 w 591029"/>
              <a:gd name="connsiteY225" fmla="*/ 324146 h 578851"/>
              <a:gd name="connsiteX226" fmla="*/ 138882 w 591029"/>
              <a:gd name="connsiteY226" fmla="*/ 435304 h 578851"/>
              <a:gd name="connsiteX227" fmla="*/ 38866 w 591029"/>
              <a:gd name="connsiteY227" fmla="*/ 435304 h 578851"/>
              <a:gd name="connsiteX228" fmla="*/ 581442 w 591029"/>
              <a:gd name="connsiteY228" fmla="*/ 309636 h 578851"/>
              <a:gd name="connsiteX229" fmla="*/ 587920 w 591029"/>
              <a:gd name="connsiteY229" fmla="*/ 309636 h 578851"/>
              <a:gd name="connsiteX230" fmla="*/ 587920 w 591029"/>
              <a:gd name="connsiteY230" fmla="*/ 312745 h 578851"/>
              <a:gd name="connsiteX231" fmla="*/ 581442 w 591029"/>
              <a:gd name="connsiteY231" fmla="*/ 312745 h 578851"/>
              <a:gd name="connsiteX232" fmla="*/ 526511 w 591029"/>
              <a:gd name="connsiteY232" fmla="*/ 309636 h 578851"/>
              <a:gd name="connsiteX233" fmla="*/ 541021 w 591029"/>
              <a:gd name="connsiteY233" fmla="*/ 309636 h 578851"/>
              <a:gd name="connsiteX234" fmla="*/ 541021 w 591029"/>
              <a:gd name="connsiteY234" fmla="*/ 312745 h 578851"/>
              <a:gd name="connsiteX235" fmla="*/ 526511 w 591029"/>
              <a:gd name="connsiteY235" fmla="*/ 312745 h 578851"/>
              <a:gd name="connsiteX236" fmla="*/ 499045 w 591029"/>
              <a:gd name="connsiteY236" fmla="*/ 309636 h 578851"/>
              <a:gd name="connsiteX237" fmla="*/ 512000 w 591029"/>
              <a:gd name="connsiteY237" fmla="*/ 309636 h 578851"/>
              <a:gd name="connsiteX238" fmla="*/ 512000 w 591029"/>
              <a:gd name="connsiteY238" fmla="*/ 312745 h 578851"/>
              <a:gd name="connsiteX239" fmla="*/ 499045 w 591029"/>
              <a:gd name="connsiteY239" fmla="*/ 312745 h 578851"/>
              <a:gd name="connsiteX240" fmla="*/ 471579 w 591029"/>
              <a:gd name="connsiteY240" fmla="*/ 309636 h 578851"/>
              <a:gd name="connsiteX241" fmla="*/ 484534 w 591029"/>
              <a:gd name="connsiteY241" fmla="*/ 309636 h 578851"/>
              <a:gd name="connsiteX242" fmla="*/ 484534 w 591029"/>
              <a:gd name="connsiteY242" fmla="*/ 312745 h 578851"/>
              <a:gd name="connsiteX243" fmla="*/ 471579 w 591029"/>
              <a:gd name="connsiteY243" fmla="*/ 312745 h 578851"/>
              <a:gd name="connsiteX244" fmla="*/ 444114 w 591029"/>
              <a:gd name="connsiteY244" fmla="*/ 309636 h 578851"/>
              <a:gd name="connsiteX245" fmla="*/ 457069 w 591029"/>
              <a:gd name="connsiteY245" fmla="*/ 309636 h 578851"/>
              <a:gd name="connsiteX246" fmla="*/ 457069 w 591029"/>
              <a:gd name="connsiteY246" fmla="*/ 312745 h 578851"/>
              <a:gd name="connsiteX247" fmla="*/ 444114 w 591029"/>
              <a:gd name="connsiteY247" fmla="*/ 312745 h 578851"/>
              <a:gd name="connsiteX248" fmla="*/ 387628 w 591029"/>
              <a:gd name="connsiteY248" fmla="*/ 309636 h 578851"/>
              <a:gd name="connsiteX249" fmla="*/ 402138 w 591029"/>
              <a:gd name="connsiteY249" fmla="*/ 309636 h 578851"/>
              <a:gd name="connsiteX250" fmla="*/ 402138 w 591029"/>
              <a:gd name="connsiteY250" fmla="*/ 312745 h 578851"/>
              <a:gd name="connsiteX251" fmla="*/ 387628 w 591029"/>
              <a:gd name="connsiteY251" fmla="*/ 312745 h 578851"/>
              <a:gd name="connsiteX252" fmla="*/ 360162 w 591029"/>
              <a:gd name="connsiteY252" fmla="*/ 309636 h 578851"/>
              <a:gd name="connsiteX253" fmla="*/ 374672 w 591029"/>
              <a:gd name="connsiteY253" fmla="*/ 309636 h 578851"/>
              <a:gd name="connsiteX254" fmla="*/ 374672 w 591029"/>
              <a:gd name="connsiteY254" fmla="*/ 312745 h 578851"/>
              <a:gd name="connsiteX255" fmla="*/ 360162 w 591029"/>
              <a:gd name="connsiteY255" fmla="*/ 312745 h 578851"/>
              <a:gd name="connsiteX256" fmla="*/ 332697 w 591029"/>
              <a:gd name="connsiteY256" fmla="*/ 309636 h 578851"/>
              <a:gd name="connsiteX257" fmla="*/ 347207 w 591029"/>
              <a:gd name="connsiteY257" fmla="*/ 309636 h 578851"/>
              <a:gd name="connsiteX258" fmla="*/ 347207 w 591029"/>
              <a:gd name="connsiteY258" fmla="*/ 312745 h 578851"/>
              <a:gd name="connsiteX259" fmla="*/ 332697 w 591029"/>
              <a:gd name="connsiteY259" fmla="*/ 312745 h 578851"/>
              <a:gd name="connsiteX260" fmla="*/ 305231 w 591029"/>
              <a:gd name="connsiteY260" fmla="*/ 309636 h 578851"/>
              <a:gd name="connsiteX261" fmla="*/ 319741 w 591029"/>
              <a:gd name="connsiteY261" fmla="*/ 309636 h 578851"/>
              <a:gd name="connsiteX262" fmla="*/ 319741 w 591029"/>
              <a:gd name="connsiteY262" fmla="*/ 312745 h 578851"/>
              <a:gd name="connsiteX263" fmla="*/ 305231 w 591029"/>
              <a:gd name="connsiteY263" fmla="*/ 312745 h 578851"/>
              <a:gd name="connsiteX264" fmla="*/ 250300 w 591029"/>
              <a:gd name="connsiteY264" fmla="*/ 309636 h 578851"/>
              <a:gd name="connsiteX265" fmla="*/ 263255 w 591029"/>
              <a:gd name="connsiteY265" fmla="*/ 309636 h 578851"/>
              <a:gd name="connsiteX266" fmla="*/ 263255 w 591029"/>
              <a:gd name="connsiteY266" fmla="*/ 312745 h 578851"/>
              <a:gd name="connsiteX267" fmla="*/ 250300 w 591029"/>
              <a:gd name="connsiteY267" fmla="*/ 312745 h 578851"/>
              <a:gd name="connsiteX268" fmla="*/ 222834 w 591029"/>
              <a:gd name="connsiteY268" fmla="*/ 309636 h 578851"/>
              <a:gd name="connsiteX269" fmla="*/ 235789 w 591029"/>
              <a:gd name="connsiteY269" fmla="*/ 309636 h 578851"/>
              <a:gd name="connsiteX270" fmla="*/ 235789 w 591029"/>
              <a:gd name="connsiteY270" fmla="*/ 312745 h 578851"/>
              <a:gd name="connsiteX271" fmla="*/ 222834 w 591029"/>
              <a:gd name="connsiteY271" fmla="*/ 312745 h 578851"/>
              <a:gd name="connsiteX272" fmla="*/ 195369 w 591029"/>
              <a:gd name="connsiteY272" fmla="*/ 309636 h 578851"/>
              <a:gd name="connsiteX273" fmla="*/ 208324 w 591029"/>
              <a:gd name="connsiteY273" fmla="*/ 309636 h 578851"/>
              <a:gd name="connsiteX274" fmla="*/ 208324 w 591029"/>
              <a:gd name="connsiteY274" fmla="*/ 312745 h 578851"/>
              <a:gd name="connsiteX275" fmla="*/ 195369 w 591029"/>
              <a:gd name="connsiteY275" fmla="*/ 312745 h 578851"/>
              <a:gd name="connsiteX276" fmla="*/ 166348 w 591029"/>
              <a:gd name="connsiteY276" fmla="*/ 309636 h 578851"/>
              <a:gd name="connsiteX277" fmla="*/ 180858 w 591029"/>
              <a:gd name="connsiteY277" fmla="*/ 309636 h 578851"/>
              <a:gd name="connsiteX278" fmla="*/ 180858 w 591029"/>
              <a:gd name="connsiteY278" fmla="*/ 312745 h 578851"/>
              <a:gd name="connsiteX279" fmla="*/ 166348 w 591029"/>
              <a:gd name="connsiteY279" fmla="*/ 312745 h 578851"/>
              <a:gd name="connsiteX280" fmla="*/ 111417 w 591029"/>
              <a:gd name="connsiteY280" fmla="*/ 309636 h 578851"/>
              <a:gd name="connsiteX281" fmla="*/ 125927 w 591029"/>
              <a:gd name="connsiteY281" fmla="*/ 309636 h 578851"/>
              <a:gd name="connsiteX282" fmla="*/ 125927 w 591029"/>
              <a:gd name="connsiteY282" fmla="*/ 312745 h 578851"/>
              <a:gd name="connsiteX283" fmla="*/ 111417 w 591029"/>
              <a:gd name="connsiteY283" fmla="*/ 312745 h 578851"/>
              <a:gd name="connsiteX284" fmla="*/ 83952 w 591029"/>
              <a:gd name="connsiteY284" fmla="*/ 309636 h 578851"/>
              <a:gd name="connsiteX285" fmla="*/ 98462 w 591029"/>
              <a:gd name="connsiteY285" fmla="*/ 309636 h 578851"/>
              <a:gd name="connsiteX286" fmla="*/ 98462 w 591029"/>
              <a:gd name="connsiteY286" fmla="*/ 312745 h 578851"/>
              <a:gd name="connsiteX287" fmla="*/ 83952 w 591029"/>
              <a:gd name="connsiteY287" fmla="*/ 312745 h 578851"/>
              <a:gd name="connsiteX288" fmla="*/ 56486 w 591029"/>
              <a:gd name="connsiteY288" fmla="*/ 309636 h 578851"/>
              <a:gd name="connsiteX289" fmla="*/ 70996 w 591029"/>
              <a:gd name="connsiteY289" fmla="*/ 309636 h 578851"/>
              <a:gd name="connsiteX290" fmla="*/ 70996 w 591029"/>
              <a:gd name="connsiteY290" fmla="*/ 312745 h 578851"/>
              <a:gd name="connsiteX291" fmla="*/ 56486 w 591029"/>
              <a:gd name="connsiteY291" fmla="*/ 312745 h 578851"/>
              <a:gd name="connsiteX292" fmla="*/ 35498 w 591029"/>
              <a:gd name="connsiteY292" fmla="*/ 309636 h 578851"/>
              <a:gd name="connsiteX293" fmla="*/ 41976 w 591029"/>
              <a:gd name="connsiteY293" fmla="*/ 309636 h 578851"/>
              <a:gd name="connsiteX294" fmla="*/ 41976 w 591029"/>
              <a:gd name="connsiteY294" fmla="*/ 312745 h 578851"/>
              <a:gd name="connsiteX295" fmla="*/ 35498 w 591029"/>
              <a:gd name="connsiteY295" fmla="*/ 312745 h 578851"/>
              <a:gd name="connsiteX296" fmla="*/ 423126 w 591029"/>
              <a:gd name="connsiteY296" fmla="*/ 304713 h 578851"/>
              <a:gd name="connsiteX297" fmla="*/ 426364 w 591029"/>
              <a:gd name="connsiteY297" fmla="*/ 304713 h 578851"/>
              <a:gd name="connsiteX298" fmla="*/ 426364 w 591029"/>
              <a:gd name="connsiteY298" fmla="*/ 309550 h 578851"/>
              <a:gd name="connsiteX299" fmla="*/ 429603 w 591029"/>
              <a:gd name="connsiteY299" fmla="*/ 309550 h 578851"/>
              <a:gd name="connsiteX300" fmla="*/ 429603 w 591029"/>
              <a:gd name="connsiteY300" fmla="*/ 312774 h 578851"/>
              <a:gd name="connsiteX301" fmla="*/ 426364 w 591029"/>
              <a:gd name="connsiteY301" fmla="*/ 312774 h 578851"/>
              <a:gd name="connsiteX302" fmla="*/ 426364 w 591029"/>
              <a:gd name="connsiteY302" fmla="*/ 319223 h 578851"/>
              <a:gd name="connsiteX303" fmla="*/ 423126 w 591029"/>
              <a:gd name="connsiteY303" fmla="*/ 319223 h 578851"/>
              <a:gd name="connsiteX304" fmla="*/ 423126 w 591029"/>
              <a:gd name="connsiteY304" fmla="*/ 312774 h 578851"/>
              <a:gd name="connsiteX305" fmla="*/ 416648 w 591029"/>
              <a:gd name="connsiteY305" fmla="*/ 312774 h 578851"/>
              <a:gd name="connsiteX306" fmla="*/ 416648 w 591029"/>
              <a:gd name="connsiteY306" fmla="*/ 309550 h 578851"/>
              <a:gd name="connsiteX307" fmla="*/ 423126 w 591029"/>
              <a:gd name="connsiteY307" fmla="*/ 309550 h 578851"/>
              <a:gd name="connsiteX308" fmla="*/ 555588 w 591029"/>
              <a:gd name="connsiteY308" fmla="*/ 301604 h 578851"/>
              <a:gd name="connsiteX309" fmla="*/ 558813 w 591029"/>
              <a:gd name="connsiteY309" fmla="*/ 301604 h 578851"/>
              <a:gd name="connsiteX310" fmla="*/ 558813 w 591029"/>
              <a:gd name="connsiteY310" fmla="*/ 309539 h 578851"/>
              <a:gd name="connsiteX311" fmla="*/ 568486 w 591029"/>
              <a:gd name="connsiteY311" fmla="*/ 309539 h 578851"/>
              <a:gd name="connsiteX312" fmla="*/ 568486 w 591029"/>
              <a:gd name="connsiteY312" fmla="*/ 312713 h 578851"/>
              <a:gd name="connsiteX313" fmla="*/ 558813 w 591029"/>
              <a:gd name="connsiteY313" fmla="*/ 312713 h 578851"/>
              <a:gd name="connsiteX314" fmla="*/ 558813 w 591029"/>
              <a:gd name="connsiteY314" fmla="*/ 314300 h 578851"/>
              <a:gd name="connsiteX315" fmla="*/ 555588 w 591029"/>
              <a:gd name="connsiteY315" fmla="*/ 314300 h 578851"/>
              <a:gd name="connsiteX316" fmla="*/ 555588 w 591029"/>
              <a:gd name="connsiteY316" fmla="*/ 312713 h 578851"/>
              <a:gd name="connsiteX317" fmla="*/ 553976 w 591029"/>
              <a:gd name="connsiteY317" fmla="*/ 312713 h 578851"/>
              <a:gd name="connsiteX318" fmla="*/ 553976 w 591029"/>
              <a:gd name="connsiteY318" fmla="*/ 309539 h 578851"/>
              <a:gd name="connsiteX319" fmla="*/ 555588 w 591029"/>
              <a:gd name="connsiteY319" fmla="*/ 309539 h 578851"/>
              <a:gd name="connsiteX320" fmla="*/ 287439 w 591029"/>
              <a:gd name="connsiteY320" fmla="*/ 299790 h 578851"/>
              <a:gd name="connsiteX321" fmla="*/ 290663 w 591029"/>
              <a:gd name="connsiteY321" fmla="*/ 299790 h 578851"/>
              <a:gd name="connsiteX322" fmla="*/ 290663 w 591029"/>
              <a:gd name="connsiteY322" fmla="*/ 309464 h 578851"/>
              <a:gd name="connsiteX323" fmla="*/ 292275 w 591029"/>
              <a:gd name="connsiteY323" fmla="*/ 309464 h 578851"/>
              <a:gd name="connsiteX324" fmla="*/ 292275 w 591029"/>
              <a:gd name="connsiteY324" fmla="*/ 312688 h 578851"/>
              <a:gd name="connsiteX325" fmla="*/ 290663 w 591029"/>
              <a:gd name="connsiteY325" fmla="*/ 312688 h 578851"/>
              <a:gd name="connsiteX326" fmla="*/ 290663 w 591029"/>
              <a:gd name="connsiteY326" fmla="*/ 314300 h 578851"/>
              <a:gd name="connsiteX327" fmla="*/ 287439 w 591029"/>
              <a:gd name="connsiteY327" fmla="*/ 314300 h 578851"/>
              <a:gd name="connsiteX328" fmla="*/ 287439 w 591029"/>
              <a:gd name="connsiteY328" fmla="*/ 312688 h 578851"/>
              <a:gd name="connsiteX329" fmla="*/ 277765 w 591029"/>
              <a:gd name="connsiteY329" fmla="*/ 312688 h 578851"/>
              <a:gd name="connsiteX330" fmla="*/ 277765 w 591029"/>
              <a:gd name="connsiteY330" fmla="*/ 309464 h 578851"/>
              <a:gd name="connsiteX331" fmla="*/ 287439 w 591029"/>
              <a:gd name="connsiteY331" fmla="*/ 309464 h 578851"/>
              <a:gd name="connsiteX332" fmla="*/ 151735 w 591029"/>
              <a:gd name="connsiteY332" fmla="*/ 299790 h 578851"/>
              <a:gd name="connsiteX333" fmla="*/ 154948 w 591029"/>
              <a:gd name="connsiteY333" fmla="*/ 299790 h 578851"/>
              <a:gd name="connsiteX334" fmla="*/ 154948 w 591029"/>
              <a:gd name="connsiteY334" fmla="*/ 312745 h 578851"/>
              <a:gd name="connsiteX335" fmla="*/ 151735 w 591029"/>
              <a:gd name="connsiteY335" fmla="*/ 312745 h 578851"/>
              <a:gd name="connsiteX336" fmla="*/ 138883 w 591029"/>
              <a:gd name="connsiteY336" fmla="*/ 312745 h 578851"/>
              <a:gd name="connsiteX337" fmla="*/ 138883 w 591029"/>
              <a:gd name="connsiteY337" fmla="*/ 309506 h 578851"/>
              <a:gd name="connsiteX338" fmla="*/ 151735 w 591029"/>
              <a:gd name="connsiteY338" fmla="*/ 309506 h 578851"/>
              <a:gd name="connsiteX339" fmla="*/ 423126 w 591029"/>
              <a:gd name="connsiteY339" fmla="*/ 277247 h 578851"/>
              <a:gd name="connsiteX340" fmla="*/ 426494 w 591029"/>
              <a:gd name="connsiteY340" fmla="*/ 277247 h 578851"/>
              <a:gd name="connsiteX341" fmla="*/ 426494 w 591029"/>
              <a:gd name="connsiteY341" fmla="*/ 291757 h 578851"/>
              <a:gd name="connsiteX342" fmla="*/ 423126 w 591029"/>
              <a:gd name="connsiteY342" fmla="*/ 291757 h 578851"/>
              <a:gd name="connsiteX343" fmla="*/ 555531 w 591029"/>
              <a:gd name="connsiteY343" fmla="*/ 272583 h 578851"/>
              <a:gd name="connsiteX344" fmla="*/ 558899 w 591029"/>
              <a:gd name="connsiteY344" fmla="*/ 272583 h 578851"/>
              <a:gd name="connsiteX345" fmla="*/ 558899 w 591029"/>
              <a:gd name="connsiteY345" fmla="*/ 287093 h 578851"/>
              <a:gd name="connsiteX346" fmla="*/ 555531 w 591029"/>
              <a:gd name="connsiteY346" fmla="*/ 287093 h 578851"/>
              <a:gd name="connsiteX347" fmla="*/ 287612 w 591029"/>
              <a:gd name="connsiteY347" fmla="*/ 272583 h 578851"/>
              <a:gd name="connsiteX348" fmla="*/ 290721 w 591029"/>
              <a:gd name="connsiteY348" fmla="*/ 272583 h 578851"/>
              <a:gd name="connsiteX349" fmla="*/ 290721 w 591029"/>
              <a:gd name="connsiteY349" fmla="*/ 287093 h 578851"/>
              <a:gd name="connsiteX350" fmla="*/ 287612 w 591029"/>
              <a:gd name="connsiteY350" fmla="*/ 287093 h 578851"/>
              <a:gd name="connsiteX351" fmla="*/ 151838 w 591029"/>
              <a:gd name="connsiteY351" fmla="*/ 270770 h 578851"/>
              <a:gd name="connsiteX352" fmla="*/ 154947 w 591029"/>
              <a:gd name="connsiteY352" fmla="*/ 270770 h 578851"/>
              <a:gd name="connsiteX353" fmla="*/ 154947 w 591029"/>
              <a:gd name="connsiteY353" fmla="*/ 285280 h 578851"/>
              <a:gd name="connsiteX354" fmla="*/ 151838 w 591029"/>
              <a:gd name="connsiteY354" fmla="*/ 285280 h 578851"/>
              <a:gd name="connsiteX355" fmla="*/ 423126 w 591029"/>
              <a:gd name="connsiteY355" fmla="*/ 248227 h 578851"/>
              <a:gd name="connsiteX356" fmla="*/ 426494 w 591029"/>
              <a:gd name="connsiteY356" fmla="*/ 248227 h 578851"/>
              <a:gd name="connsiteX357" fmla="*/ 426494 w 591029"/>
              <a:gd name="connsiteY357" fmla="*/ 262737 h 578851"/>
              <a:gd name="connsiteX358" fmla="*/ 423126 w 591029"/>
              <a:gd name="connsiteY358" fmla="*/ 262737 h 578851"/>
              <a:gd name="connsiteX359" fmla="*/ 555531 w 591029"/>
              <a:gd name="connsiteY359" fmla="*/ 245118 h 578851"/>
              <a:gd name="connsiteX360" fmla="*/ 558899 w 591029"/>
              <a:gd name="connsiteY360" fmla="*/ 245118 h 578851"/>
              <a:gd name="connsiteX361" fmla="*/ 558899 w 591029"/>
              <a:gd name="connsiteY361" fmla="*/ 258073 h 578851"/>
              <a:gd name="connsiteX362" fmla="*/ 555531 w 591029"/>
              <a:gd name="connsiteY362" fmla="*/ 258073 h 578851"/>
              <a:gd name="connsiteX363" fmla="*/ 287612 w 591029"/>
              <a:gd name="connsiteY363" fmla="*/ 245118 h 578851"/>
              <a:gd name="connsiteX364" fmla="*/ 290721 w 591029"/>
              <a:gd name="connsiteY364" fmla="*/ 245118 h 578851"/>
              <a:gd name="connsiteX365" fmla="*/ 290721 w 591029"/>
              <a:gd name="connsiteY365" fmla="*/ 258073 h 578851"/>
              <a:gd name="connsiteX366" fmla="*/ 287612 w 591029"/>
              <a:gd name="connsiteY366" fmla="*/ 258073 h 578851"/>
              <a:gd name="connsiteX367" fmla="*/ 151838 w 591029"/>
              <a:gd name="connsiteY367" fmla="*/ 243563 h 578851"/>
              <a:gd name="connsiteX368" fmla="*/ 154947 w 591029"/>
              <a:gd name="connsiteY368" fmla="*/ 243563 h 578851"/>
              <a:gd name="connsiteX369" fmla="*/ 154947 w 591029"/>
              <a:gd name="connsiteY369" fmla="*/ 258073 h 578851"/>
              <a:gd name="connsiteX370" fmla="*/ 151838 w 591029"/>
              <a:gd name="connsiteY370" fmla="*/ 258073 h 578851"/>
              <a:gd name="connsiteX371" fmla="*/ 423126 w 591029"/>
              <a:gd name="connsiteY371" fmla="*/ 220761 h 578851"/>
              <a:gd name="connsiteX372" fmla="*/ 426494 w 591029"/>
              <a:gd name="connsiteY372" fmla="*/ 220761 h 578851"/>
              <a:gd name="connsiteX373" fmla="*/ 426494 w 591029"/>
              <a:gd name="connsiteY373" fmla="*/ 235271 h 578851"/>
              <a:gd name="connsiteX374" fmla="*/ 423126 w 591029"/>
              <a:gd name="connsiteY374" fmla="*/ 235271 h 578851"/>
              <a:gd name="connsiteX375" fmla="*/ 287612 w 591029"/>
              <a:gd name="connsiteY375" fmla="*/ 217652 h 578851"/>
              <a:gd name="connsiteX376" fmla="*/ 290721 w 591029"/>
              <a:gd name="connsiteY376" fmla="*/ 217652 h 578851"/>
              <a:gd name="connsiteX377" fmla="*/ 290721 w 591029"/>
              <a:gd name="connsiteY377" fmla="*/ 230607 h 578851"/>
              <a:gd name="connsiteX378" fmla="*/ 287612 w 591029"/>
              <a:gd name="connsiteY378" fmla="*/ 230607 h 578851"/>
              <a:gd name="connsiteX379" fmla="*/ 555531 w 591029"/>
              <a:gd name="connsiteY379" fmla="*/ 216097 h 578851"/>
              <a:gd name="connsiteX380" fmla="*/ 558899 w 591029"/>
              <a:gd name="connsiteY380" fmla="*/ 216097 h 578851"/>
              <a:gd name="connsiteX381" fmla="*/ 558899 w 591029"/>
              <a:gd name="connsiteY381" fmla="*/ 230607 h 578851"/>
              <a:gd name="connsiteX382" fmla="*/ 555531 w 591029"/>
              <a:gd name="connsiteY382" fmla="*/ 230607 h 578851"/>
              <a:gd name="connsiteX383" fmla="*/ 151838 w 591029"/>
              <a:gd name="connsiteY383" fmla="*/ 216097 h 578851"/>
              <a:gd name="connsiteX384" fmla="*/ 154947 w 591029"/>
              <a:gd name="connsiteY384" fmla="*/ 216097 h 578851"/>
              <a:gd name="connsiteX385" fmla="*/ 154947 w 591029"/>
              <a:gd name="connsiteY385" fmla="*/ 230607 h 578851"/>
              <a:gd name="connsiteX386" fmla="*/ 151838 w 591029"/>
              <a:gd name="connsiteY386" fmla="*/ 230607 h 578851"/>
              <a:gd name="connsiteX387" fmla="*/ 169458 w 591029"/>
              <a:gd name="connsiteY387" fmla="*/ 196664 h 578851"/>
              <a:gd name="connsiteX388" fmla="*/ 271288 w 591029"/>
              <a:gd name="connsiteY388" fmla="*/ 196664 h 578851"/>
              <a:gd name="connsiteX389" fmla="*/ 271288 w 591029"/>
              <a:gd name="connsiteY389" fmla="*/ 299790 h 578851"/>
              <a:gd name="connsiteX390" fmla="*/ 169458 w 591029"/>
              <a:gd name="connsiteY390" fmla="*/ 299790 h 578851"/>
              <a:gd name="connsiteX391" fmla="*/ 423126 w 591029"/>
              <a:gd name="connsiteY391" fmla="*/ 193555 h 578851"/>
              <a:gd name="connsiteX392" fmla="*/ 426494 w 591029"/>
              <a:gd name="connsiteY392" fmla="*/ 193555 h 578851"/>
              <a:gd name="connsiteX393" fmla="*/ 426494 w 591029"/>
              <a:gd name="connsiteY393" fmla="*/ 206251 h 578851"/>
              <a:gd name="connsiteX394" fmla="*/ 423126 w 591029"/>
              <a:gd name="connsiteY394" fmla="*/ 206251 h 578851"/>
              <a:gd name="connsiteX395" fmla="*/ 287612 w 591029"/>
              <a:gd name="connsiteY395" fmla="*/ 190186 h 578851"/>
              <a:gd name="connsiteX396" fmla="*/ 290721 w 591029"/>
              <a:gd name="connsiteY396" fmla="*/ 190186 h 578851"/>
              <a:gd name="connsiteX397" fmla="*/ 290721 w 591029"/>
              <a:gd name="connsiteY397" fmla="*/ 203141 h 578851"/>
              <a:gd name="connsiteX398" fmla="*/ 287612 w 591029"/>
              <a:gd name="connsiteY398" fmla="*/ 203141 h 578851"/>
              <a:gd name="connsiteX399" fmla="*/ 555531 w 591029"/>
              <a:gd name="connsiteY399" fmla="*/ 188632 h 578851"/>
              <a:gd name="connsiteX400" fmla="*/ 558899 w 591029"/>
              <a:gd name="connsiteY400" fmla="*/ 188632 h 578851"/>
              <a:gd name="connsiteX401" fmla="*/ 558899 w 591029"/>
              <a:gd name="connsiteY401" fmla="*/ 203142 h 578851"/>
              <a:gd name="connsiteX402" fmla="*/ 555531 w 591029"/>
              <a:gd name="connsiteY402" fmla="*/ 203142 h 578851"/>
              <a:gd name="connsiteX403" fmla="*/ 151838 w 591029"/>
              <a:gd name="connsiteY403" fmla="*/ 188632 h 578851"/>
              <a:gd name="connsiteX404" fmla="*/ 154947 w 591029"/>
              <a:gd name="connsiteY404" fmla="*/ 188632 h 578851"/>
              <a:gd name="connsiteX405" fmla="*/ 154947 w 591029"/>
              <a:gd name="connsiteY405" fmla="*/ 201587 h 578851"/>
              <a:gd name="connsiteX406" fmla="*/ 151838 w 591029"/>
              <a:gd name="connsiteY406" fmla="*/ 201587 h 578851"/>
              <a:gd name="connsiteX407" fmla="*/ 581442 w 591029"/>
              <a:gd name="connsiteY407" fmla="*/ 182154 h 578851"/>
              <a:gd name="connsiteX408" fmla="*/ 587920 w 591029"/>
              <a:gd name="connsiteY408" fmla="*/ 182154 h 578851"/>
              <a:gd name="connsiteX409" fmla="*/ 587920 w 591029"/>
              <a:gd name="connsiteY409" fmla="*/ 185522 h 578851"/>
              <a:gd name="connsiteX410" fmla="*/ 581442 w 591029"/>
              <a:gd name="connsiteY410" fmla="*/ 185522 h 578851"/>
              <a:gd name="connsiteX411" fmla="*/ 553976 w 591029"/>
              <a:gd name="connsiteY411" fmla="*/ 182154 h 578851"/>
              <a:gd name="connsiteX412" fmla="*/ 568486 w 591029"/>
              <a:gd name="connsiteY412" fmla="*/ 182154 h 578851"/>
              <a:gd name="connsiteX413" fmla="*/ 568486 w 591029"/>
              <a:gd name="connsiteY413" fmla="*/ 185522 h 578851"/>
              <a:gd name="connsiteX414" fmla="*/ 553976 w 591029"/>
              <a:gd name="connsiteY414" fmla="*/ 185522 h 578851"/>
              <a:gd name="connsiteX415" fmla="*/ 524956 w 591029"/>
              <a:gd name="connsiteY415" fmla="*/ 182154 h 578851"/>
              <a:gd name="connsiteX416" fmla="*/ 539466 w 591029"/>
              <a:gd name="connsiteY416" fmla="*/ 182154 h 578851"/>
              <a:gd name="connsiteX417" fmla="*/ 539466 w 591029"/>
              <a:gd name="connsiteY417" fmla="*/ 185522 h 578851"/>
              <a:gd name="connsiteX418" fmla="*/ 524956 w 591029"/>
              <a:gd name="connsiteY418" fmla="*/ 185522 h 578851"/>
              <a:gd name="connsiteX419" fmla="*/ 497490 w 591029"/>
              <a:gd name="connsiteY419" fmla="*/ 182154 h 578851"/>
              <a:gd name="connsiteX420" fmla="*/ 512000 w 591029"/>
              <a:gd name="connsiteY420" fmla="*/ 182154 h 578851"/>
              <a:gd name="connsiteX421" fmla="*/ 512000 w 591029"/>
              <a:gd name="connsiteY421" fmla="*/ 185522 h 578851"/>
              <a:gd name="connsiteX422" fmla="*/ 497490 w 591029"/>
              <a:gd name="connsiteY422" fmla="*/ 185522 h 578851"/>
              <a:gd name="connsiteX423" fmla="*/ 468470 w 591029"/>
              <a:gd name="connsiteY423" fmla="*/ 182154 h 578851"/>
              <a:gd name="connsiteX424" fmla="*/ 482980 w 591029"/>
              <a:gd name="connsiteY424" fmla="*/ 182154 h 578851"/>
              <a:gd name="connsiteX425" fmla="*/ 482980 w 591029"/>
              <a:gd name="connsiteY425" fmla="*/ 185522 h 578851"/>
              <a:gd name="connsiteX426" fmla="*/ 468470 w 591029"/>
              <a:gd name="connsiteY426" fmla="*/ 185522 h 578851"/>
              <a:gd name="connsiteX427" fmla="*/ 441005 w 591029"/>
              <a:gd name="connsiteY427" fmla="*/ 182154 h 578851"/>
              <a:gd name="connsiteX428" fmla="*/ 455515 w 591029"/>
              <a:gd name="connsiteY428" fmla="*/ 182154 h 578851"/>
              <a:gd name="connsiteX429" fmla="*/ 455515 w 591029"/>
              <a:gd name="connsiteY429" fmla="*/ 185522 h 578851"/>
              <a:gd name="connsiteX430" fmla="*/ 441005 w 591029"/>
              <a:gd name="connsiteY430" fmla="*/ 185522 h 578851"/>
              <a:gd name="connsiteX431" fmla="*/ 413539 w 591029"/>
              <a:gd name="connsiteY431" fmla="*/ 182154 h 578851"/>
              <a:gd name="connsiteX432" fmla="*/ 426494 w 591029"/>
              <a:gd name="connsiteY432" fmla="*/ 182154 h 578851"/>
              <a:gd name="connsiteX433" fmla="*/ 426494 w 591029"/>
              <a:gd name="connsiteY433" fmla="*/ 185522 h 578851"/>
              <a:gd name="connsiteX434" fmla="*/ 413539 w 591029"/>
              <a:gd name="connsiteY434" fmla="*/ 185522 h 578851"/>
              <a:gd name="connsiteX435" fmla="*/ 384519 w 591029"/>
              <a:gd name="connsiteY435" fmla="*/ 182154 h 578851"/>
              <a:gd name="connsiteX436" fmla="*/ 399029 w 591029"/>
              <a:gd name="connsiteY436" fmla="*/ 182154 h 578851"/>
              <a:gd name="connsiteX437" fmla="*/ 399029 w 591029"/>
              <a:gd name="connsiteY437" fmla="*/ 185522 h 578851"/>
              <a:gd name="connsiteX438" fmla="*/ 384519 w 591029"/>
              <a:gd name="connsiteY438" fmla="*/ 185522 h 578851"/>
              <a:gd name="connsiteX439" fmla="*/ 357053 w 591029"/>
              <a:gd name="connsiteY439" fmla="*/ 182154 h 578851"/>
              <a:gd name="connsiteX440" fmla="*/ 369749 w 591029"/>
              <a:gd name="connsiteY440" fmla="*/ 182154 h 578851"/>
              <a:gd name="connsiteX441" fmla="*/ 369749 w 591029"/>
              <a:gd name="connsiteY441" fmla="*/ 185522 h 578851"/>
              <a:gd name="connsiteX442" fmla="*/ 357053 w 591029"/>
              <a:gd name="connsiteY442" fmla="*/ 185522 h 578851"/>
              <a:gd name="connsiteX443" fmla="*/ 327774 w 591029"/>
              <a:gd name="connsiteY443" fmla="*/ 182154 h 578851"/>
              <a:gd name="connsiteX444" fmla="*/ 342284 w 591029"/>
              <a:gd name="connsiteY444" fmla="*/ 182154 h 578851"/>
              <a:gd name="connsiteX445" fmla="*/ 342284 w 591029"/>
              <a:gd name="connsiteY445" fmla="*/ 185522 h 578851"/>
              <a:gd name="connsiteX446" fmla="*/ 327774 w 591029"/>
              <a:gd name="connsiteY446" fmla="*/ 185522 h 578851"/>
              <a:gd name="connsiteX447" fmla="*/ 300308 w 591029"/>
              <a:gd name="connsiteY447" fmla="*/ 182154 h 578851"/>
              <a:gd name="connsiteX448" fmla="*/ 313263 w 591029"/>
              <a:gd name="connsiteY448" fmla="*/ 182154 h 578851"/>
              <a:gd name="connsiteX449" fmla="*/ 313263 w 591029"/>
              <a:gd name="connsiteY449" fmla="*/ 185522 h 578851"/>
              <a:gd name="connsiteX450" fmla="*/ 300308 w 591029"/>
              <a:gd name="connsiteY450" fmla="*/ 185522 h 578851"/>
              <a:gd name="connsiteX451" fmla="*/ 271288 w 591029"/>
              <a:gd name="connsiteY451" fmla="*/ 182154 h 578851"/>
              <a:gd name="connsiteX452" fmla="*/ 285798 w 591029"/>
              <a:gd name="connsiteY452" fmla="*/ 182154 h 578851"/>
              <a:gd name="connsiteX453" fmla="*/ 285798 w 591029"/>
              <a:gd name="connsiteY453" fmla="*/ 185522 h 578851"/>
              <a:gd name="connsiteX454" fmla="*/ 271288 w 591029"/>
              <a:gd name="connsiteY454" fmla="*/ 185522 h 578851"/>
              <a:gd name="connsiteX455" fmla="*/ 243822 w 591029"/>
              <a:gd name="connsiteY455" fmla="*/ 182154 h 578851"/>
              <a:gd name="connsiteX456" fmla="*/ 258332 w 591029"/>
              <a:gd name="connsiteY456" fmla="*/ 182154 h 578851"/>
              <a:gd name="connsiteX457" fmla="*/ 258332 w 591029"/>
              <a:gd name="connsiteY457" fmla="*/ 185522 h 578851"/>
              <a:gd name="connsiteX458" fmla="*/ 243822 w 591029"/>
              <a:gd name="connsiteY458" fmla="*/ 185522 h 578851"/>
              <a:gd name="connsiteX459" fmla="*/ 214802 w 591029"/>
              <a:gd name="connsiteY459" fmla="*/ 182154 h 578851"/>
              <a:gd name="connsiteX460" fmla="*/ 229312 w 591029"/>
              <a:gd name="connsiteY460" fmla="*/ 182154 h 578851"/>
              <a:gd name="connsiteX461" fmla="*/ 229312 w 591029"/>
              <a:gd name="connsiteY461" fmla="*/ 185522 h 578851"/>
              <a:gd name="connsiteX462" fmla="*/ 214802 w 591029"/>
              <a:gd name="connsiteY462" fmla="*/ 185522 h 578851"/>
              <a:gd name="connsiteX463" fmla="*/ 187336 w 591029"/>
              <a:gd name="connsiteY463" fmla="*/ 182154 h 578851"/>
              <a:gd name="connsiteX464" fmla="*/ 201846 w 591029"/>
              <a:gd name="connsiteY464" fmla="*/ 182154 h 578851"/>
              <a:gd name="connsiteX465" fmla="*/ 201846 w 591029"/>
              <a:gd name="connsiteY465" fmla="*/ 185522 h 578851"/>
              <a:gd name="connsiteX466" fmla="*/ 187336 w 591029"/>
              <a:gd name="connsiteY466" fmla="*/ 185522 h 578851"/>
              <a:gd name="connsiteX467" fmla="*/ 158316 w 591029"/>
              <a:gd name="connsiteY467" fmla="*/ 182154 h 578851"/>
              <a:gd name="connsiteX468" fmla="*/ 172826 w 591029"/>
              <a:gd name="connsiteY468" fmla="*/ 182154 h 578851"/>
              <a:gd name="connsiteX469" fmla="*/ 172826 w 591029"/>
              <a:gd name="connsiteY469" fmla="*/ 185522 h 578851"/>
              <a:gd name="connsiteX470" fmla="*/ 158316 w 591029"/>
              <a:gd name="connsiteY470" fmla="*/ 185522 h 578851"/>
              <a:gd name="connsiteX471" fmla="*/ 130850 w 591029"/>
              <a:gd name="connsiteY471" fmla="*/ 182154 h 578851"/>
              <a:gd name="connsiteX472" fmla="*/ 145360 w 591029"/>
              <a:gd name="connsiteY472" fmla="*/ 182154 h 578851"/>
              <a:gd name="connsiteX473" fmla="*/ 145360 w 591029"/>
              <a:gd name="connsiteY473" fmla="*/ 185522 h 578851"/>
              <a:gd name="connsiteX474" fmla="*/ 130850 w 591029"/>
              <a:gd name="connsiteY474" fmla="*/ 185522 h 578851"/>
              <a:gd name="connsiteX475" fmla="*/ 101830 w 591029"/>
              <a:gd name="connsiteY475" fmla="*/ 182154 h 578851"/>
              <a:gd name="connsiteX476" fmla="*/ 116340 w 591029"/>
              <a:gd name="connsiteY476" fmla="*/ 182154 h 578851"/>
              <a:gd name="connsiteX477" fmla="*/ 116340 w 591029"/>
              <a:gd name="connsiteY477" fmla="*/ 185522 h 578851"/>
              <a:gd name="connsiteX478" fmla="*/ 101830 w 591029"/>
              <a:gd name="connsiteY478" fmla="*/ 185522 h 578851"/>
              <a:gd name="connsiteX479" fmla="*/ 74364 w 591029"/>
              <a:gd name="connsiteY479" fmla="*/ 182154 h 578851"/>
              <a:gd name="connsiteX480" fmla="*/ 88874 w 591029"/>
              <a:gd name="connsiteY480" fmla="*/ 182154 h 578851"/>
              <a:gd name="connsiteX481" fmla="*/ 88874 w 591029"/>
              <a:gd name="connsiteY481" fmla="*/ 185522 h 578851"/>
              <a:gd name="connsiteX482" fmla="*/ 74364 w 591029"/>
              <a:gd name="connsiteY482" fmla="*/ 185522 h 578851"/>
              <a:gd name="connsiteX483" fmla="*/ 46899 w 591029"/>
              <a:gd name="connsiteY483" fmla="*/ 182154 h 578851"/>
              <a:gd name="connsiteX484" fmla="*/ 59854 w 591029"/>
              <a:gd name="connsiteY484" fmla="*/ 182154 h 578851"/>
              <a:gd name="connsiteX485" fmla="*/ 59854 w 591029"/>
              <a:gd name="connsiteY485" fmla="*/ 185522 h 578851"/>
              <a:gd name="connsiteX486" fmla="*/ 46899 w 591029"/>
              <a:gd name="connsiteY486" fmla="*/ 185522 h 578851"/>
              <a:gd name="connsiteX487" fmla="*/ 423126 w 591029"/>
              <a:gd name="connsiteY487" fmla="*/ 164535 h 578851"/>
              <a:gd name="connsiteX488" fmla="*/ 426494 w 591029"/>
              <a:gd name="connsiteY488" fmla="*/ 164535 h 578851"/>
              <a:gd name="connsiteX489" fmla="*/ 426494 w 591029"/>
              <a:gd name="connsiteY489" fmla="*/ 179045 h 578851"/>
              <a:gd name="connsiteX490" fmla="*/ 423126 w 591029"/>
              <a:gd name="connsiteY490" fmla="*/ 179045 h 578851"/>
              <a:gd name="connsiteX491" fmla="*/ 287612 w 591029"/>
              <a:gd name="connsiteY491" fmla="*/ 162721 h 578851"/>
              <a:gd name="connsiteX492" fmla="*/ 290721 w 591029"/>
              <a:gd name="connsiteY492" fmla="*/ 162721 h 578851"/>
              <a:gd name="connsiteX493" fmla="*/ 290721 w 591029"/>
              <a:gd name="connsiteY493" fmla="*/ 175676 h 578851"/>
              <a:gd name="connsiteX494" fmla="*/ 287612 w 591029"/>
              <a:gd name="connsiteY494" fmla="*/ 175676 h 578851"/>
              <a:gd name="connsiteX495" fmla="*/ 555531 w 591029"/>
              <a:gd name="connsiteY495" fmla="*/ 161166 h 578851"/>
              <a:gd name="connsiteX496" fmla="*/ 558899 w 591029"/>
              <a:gd name="connsiteY496" fmla="*/ 161166 h 578851"/>
              <a:gd name="connsiteX497" fmla="*/ 558899 w 591029"/>
              <a:gd name="connsiteY497" fmla="*/ 174121 h 578851"/>
              <a:gd name="connsiteX498" fmla="*/ 555531 w 591029"/>
              <a:gd name="connsiteY498" fmla="*/ 174121 h 578851"/>
              <a:gd name="connsiteX499" fmla="*/ 151838 w 591029"/>
              <a:gd name="connsiteY499" fmla="*/ 159612 h 578851"/>
              <a:gd name="connsiteX500" fmla="*/ 154947 w 591029"/>
              <a:gd name="connsiteY500" fmla="*/ 159612 h 578851"/>
              <a:gd name="connsiteX501" fmla="*/ 154947 w 591029"/>
              <a:gd name="connsiteY501" fmla="*/ 174122 h 578851"/>
              <a:gd name="connsiteX502" fmla="*/ 151838 w 591029"/>
              <a:gd name="connsiteY502" fmla="*/ 174122 h 578851"/>
              <a:gd name="connsiteX503" fmla="*/ 423126 w 591029"/>
              <a:gd name="connsiteY503" fmla="*/ 137069 h 578851"/>
              <a:gd name="connsiteX504" fmla="*/ 426494 w 591029"/>
              <a:gd name="connsiteY504" fmla="*/ 137069 h 578851"/>
              <a:gd name="connsiteX505" fmla="*/ 426494 w 591029"/>
              <a:gd name="connsiteY505" fmla="*/ 150024 h 578851"/>
              <a:gd name="connsiteX506" fmla="*/ 423126 w 591029"/>
              <a:gd name="connsiteY506" fmla="*/ 150024 h 578851"/>
              <a:gd name="connsiteX507" fmla="*/ 287612 w 591029"/>
              <a:gd name="connsiteY507" fmla="*/ 133701 h 578851"/>
              <a:gd name="connsiteX508" fmla="*/ 290721 w 591029"/>
              <a:gd name="connsiteY508" fmla="*/ 133701 h 578851"/>
              <a:gd name="connsiteX509" fmla="*/ 290721 w 591029"/>
              <a:gd name="connsiteY509" fmla="*/ 148211 h 578851"/>
              <a:gd name="connsiteX510" fmla="*/ 287612 w 591029"/>
              <a:gd name="connsiteY510" fmla="*/ 148211 h 578851"/>
              <a:gd name="connsiteX511" fmla="*/ 555531 w 591029"/>
              <a:gd name="connsiteY511" fmla="*/ 132146 h 578851"/>
              <a:gd name="connsiteX512" fmla="*/ 558899 w 591029"/>
              <a:gd name="connsiteY512" fmla="*/ 132146 h 578851"/>
              <a:gd name="connsiteX513" fmla="*/ 558899 w 591029"/>
              <a:gd name="connsiteY513" fmla="*/ 146656 h 578851"/>
              <a:gd name="connsiteX514" fmla="*/ 555531 w 591029"/>
              <a:gd name="connsiteY514" fmla="*/ 146656 h 578851"/>
              <a:gd name="connsiteX515" fmla="*/ 151838 w 591029"/>
              <a:gd name="connsiteY515" fmla="*/ 132146 h 578851"/>
              <a:gd name="connsiteX516" fmla="*/ 154947 w 591029"/>
              <a:gd name="connsiteY516" fmla="*/ 132146 h 578851"/>
              <a:gd name="connsiteX517" fmla="*/ 154947 w 591029"/>
              <a:gd name="connsiteY517" fmla="*/ 146656 h 578851"/>
              <a:gd name="connsiteX518" fmla="*/ 151838 w 591029"/>
              <a:gd name="connsiteY518" fmla="*/ 146656 h 578851"/>
              <a:gd name="connsiteX519" fmla="*/ 423126 w 591029"/>
              <a:gd name="connsiteY519" fmla="*/ 108049 h 578851"/>
              <a:gd name="connsiteX520" fmla="*/ 426494 w 591029"/>
              <a:gd name="connsiteY520" fmla="*/ 108049 h 578851"/>
              <a:gd name="connsiteX521" fmla="*/ 426494 w 591029"/>
              <a:gd name="connsiteY521" fmla="*/ 122559 h 578851"/>
              <a:gd name="connsiteX522" fmla="*/ 423126 w 591029"/>
              <a:gd name="connsiteY522" fmla="*/ 122559 h 578851"/>
              <a:gd name="connsiteX523" fmla="*/ 287612 w 591029"/>
              <a:gd name="connsiteY523" fmla="*/ 106494 h 578851"/>
              <a:gd name="connsiteX524" fmla="*/ 290721 w 591029"/>
              <a:gd name="connsiteY524" fmla="*/ 106494 h 578851"/>
              <a:gd name="connsiteX525" fmla="*/ 290721 w 591029"/>
              <a:gd name="connsiteY525" fmla="*/ 121004 h 578851"/>
              <a:gd name="connsiteX526" fmla="*/ 287612 w 591029"/>
              <a:gd name="connsiteY526" fmla="*/ 121004 h 578851"/>
              <a:gd name="connsiteX527" fmla="*/ 555531 w 591029"/>
              <a:gd name="connsiteY527" fmla="*/ 104680 h 578851"/>
              <a:gd name="connsiteX528" fmla="*/ 558899 w 591029"/>
              <a:gd name="connsiteY528" fmla="*/ 104680 h 578851"/>
              <a:gd name="connsiteX529" fmla="*/ 558899 w 591029"/>
              <a:gd name="connsiteY529" fmla="*/ 117635 h 578851"/>
              <a:gd name="connsiteX530" fmla="*/ 555531 w 591029"/>
              <a:gd name="connsiteY530" fmla="*/ 117635 h 578851"/>
              <a:gd name="connsiteX531" fmla="*/ 151838 w 591029"/>
              <a:gd name="connsiteY531" fmla="*/ 104680 h 578851"/>
              <a:gd name="connsiteX532" fmla="*/ 154947 w 591029"/>
              <a:gd name="connsiteY532" fmla="*/ 104680 h 578851"/>
              <a:gd name="connsiteX533" fmla="*/ 154947 w 591029"/>
              <a:gd name="connsiteY533" fmla="*/ 117635 h 578851"/>
              <a:gd name="connsiteX534" fmla="*/ 151838 w 591029"/>
              <a:gd name="connsiteY534" fmla="*/ 117635 h 578851"/>
              <a:gd name="connsiteX535" fmla="*/ 423126 w 591029"/>
              <a:gd name="connsiteY535" fmla="*/ 80583 h 578851"/>
              <a:gd name="connsiteX536" fmla="*/ 426494 w 591029"/>
              <a:gd name="connsiteY536" fmla="*/ 80583 h 578851"/>
              <a:gd name="connsiteX537" fmla="*/ 426494 w 591029"/>
              <a:gd name="connsiteY537" fmla="*/ 93538 h 578851"/>
              <a:gd name="connsiteX538" fmla="*/ 423126 w 591029"/>
              <a:gd name="connsiteY538" fmla="*/ 93538 h 578851"/>
              <a:gd name="connsiteX539" fmla="*/ 287612 w 591029"/>
              <a:gd name="connsiteY539" fmla="*/ 79028 h 578851"/>
              <a:gd name="connsiteX540" fmla="*/ 290721 w 591029"/>
              <a:gd name="connsiteY540" fmla="*/ 79028 h 578851"/>
              <a:gd name="connsiteX541" fmla="*/ 290721 w 591029"/>
              <a:gd name="connsiteY541" fmla="*/ 93538 h 578851"/>
              <a:gd name="connsiteX542" fmla="*/ 287612 w 591029"/>
              <a:gd name="connsiteY542" fmla="*/ 93538 h 578851"/>
              <a:gd name="connsiteX543" fmla="*/ 555531 w 591029"/>
              <a:gd name="connsiteY543" fmla="*/ 75660 h 578851"/>
              <a:gd name="connsiteX544" fmla="*/ 558899 w 591029"/>
              <a:gd name="connsiteY544" fmla="*/ 75660 h 578851"/>
              <a:gd name="connsiteX545" fmla="*/ 558899 w 591029"/>
              <a:gd name="connsiteY545" fmla="*/ 90170 h 578851"/>
              <a:gd name="connsiteX546" fmla="*/ 555531 w 591029"/>
              <a:gd name="connsiteY546" fmla="*/ 90170 h 578851"/>
              <a:gd name="connsiteX547" fmla="*/ 151838 w 591029"/>
              <a:gd name="connsiteY547" fmla="*/ 75660 h 578851"/>
              <a:gd name="connsiteX548" fmla="*/ 154947 w 591029"/>
              <a:gd name="connsiteY548" fmla="*/ 75660 h 578851"/>
              <a:gd name="connsiteX549" fmla="*/ 154947 w 591029"/>
              <a:gd name="connsiteY549" fmla="*/ 90170 h 578851"/>
              <a:gd name="connsiteX550" fmla="*/ 151838 w 591029"/>
              <a:gd name="connsiteY550" fmla="*/ 90170 h 578851"/>
              <a:gd name="connsiteX551" fmla="*/ 423126 w 591029"/>
              <a:gd name="connsiteY551" fmla="*/ 51563 h 578851"/>
              <a:gd name="connsiteX552" fmla="*/ 426494 w 591029"/>
              <a:gd name="connsiteY552" fmla="*/ 51563 h 578851"/>
              <a:gd name="connsiteX553" fmla="*/ 426494 w 591029"/>
              <a:gd name="connsiteY553" fmla="*/ 66073 h 578851"/>
              <a:gd name="connsiteX554" fmla="*/ 423126 w 591029"/>
              <a:gd name="connsiteY554" fmla="*/ 66073 h 578851"/>
              <a:gd name="connsiteX555" fmla="*/ 287612 w 591029"/>
              <a:gd name="connsiteY555" fmla="*/ 51563 h 578851"/>
              <a:gd name="connsiteX556" fmla="*/ 290721 w 591029"/>
              <a:gd name="connsiteY556" fmla="*/ 51563 h 578851"/>
              <a:gd name="connsiteX557" fmla="*/ 290721 w 591029"/>
              <a:gd name="connsiteY557" fmla="*/ 66073 h 578851"/>
              <a:gd name="connsiteX558" fmla="*/ 287612 w 591029"/>
              <a:gd name="connsiteY558" fmla="*/ 66073 h 578851"/>
              <a:gd name="connsiteX559" fmla="*/ 151838 w 591029"/>
              <a:gd name="connsiteY559" fmla="*/ 48454 h 578851"/>
              <a:gd name="connsiteX560" fmla="*/ 154947 w 591029"/>
              <a:gd name="connsiteY560" fmla="*/ 48454 h 578851"/>
              <a:gd name="connsiteX561" fmla="*/ 154947 w 591029"/>
              <a:gd name="connsiteY561" fmla="*/ 62964 h 578851"/>
              <a:gd name="connsiteX562" fmla="*/ 151838 w 591029"/>
              <a:gd name="connsiteY562" fmla="*/ 62964 h 578851"/>
              <a:gd name="connsiteX563" fmla="*/ 584551 w 591029"/>
              <a:gd name="connsiteY563" fmla="*/ 46640 h 578851"/>
              <a:gd name="connsiteX564" fmla="*/ 591029 w 591029"/>
              <a:gd name="connsiteY564" fmla="*/ 46640 h 578851"/>
              <a:gd name="connsiteX565" fmla="*/ 591029 w 591029"/>
              <a:gd name="connsiteY565" fmla="*/ 50008 h 578851"/>
              <a:gd name="connsiteX566" fmla="*/ 584551 w 591029"/>
              <a:gd name="connsiteY566" fmla="*/ 50008 h 578851"/>
              <a:gd name="connsiteX567" fmla="*/ 557164 w 591029"/>
              <a:gd name="connsiteY567" fmla="*/ 46640 h 578851"/>
              <a:gd name="connsiteX568" fmla="*/ 571855 w 591029"/>
              <a:gd name="connsiteY568" fmla="*/ 46640 h 578851"/>
              <a:gd name="connsiteX569" fmla="*/ 571855 w 591029"/>
              <a:gd name="connsiteY569" fmla="*/ 49905 h 578851"/>
              <a:gd name="connsiteX570" fmla="*/ 558796 w 591029"/>
              <a:gd name="connsiteY570" fmla="*/ 49905 h 578851"/>
              <a:gd name="connsiteX571" fmla="*/ 558796 w 591029"/>
              <a:gd name="connsiteY571" fmla="*/ 62964 h 578851"/>
              <a:gd name="connsiteX572" fmla="*/ 555531 w 591029"/>
              <a:gd name="connsiteY572" fmla="*/ 62964 h 578851"/>
              <a:gd name="connsiteX573" fmla="*/ 555531 w 591029"/>
              <a:gd name="connsiteY573" fmla="*/ 48273 h 578851"/>
              <a:gd name="connsiteX574" fmla="*/ 557164 w 591029"/>
              <a:gd name="connsiteY574" fmla="*/ 48273 h 578851"/>
              <a:gd name="connsiteX575" fmla="*/ 529879 w 591029"/>
              <a:gd name="connsiteY575" fmla="*/ 46640 h 578851"/>
              <a:gd name="connsiteX576" fmla="*/ 542575 w 591029"/>
              <a:gd name="connsiteY576" fmla="*/ 46640 h 578851"/>
              <a:gd name="connsiteX577" fmla="*/ 542575 w 591029"/>
              <a:gd name="connsiteY577" fmla="*/ 50008 h 578851"/>
              <a:gd name="connsiteX578" fmla="*/ 529879 w 591029"/>
              <a:gd name="connsiteY578" fmla="*/ 50008 h 578851"/>
              <a:gd name="connsiteX579" fmla="*/ 500600 w 591029"/>
              <a:gd name="connsiteY579" fmla="*/ 46640 h 578851"/>
              <a:gd name="connsiteX580" fmla="*/ 515110 w 591029"/>
              <a:gd name="connsiteY580" fmla="*/ 46640 h 578851"/>
              <a:gd name="connsiteX581" fmla="*/ 515110 w 591029"/>
              <a:gd name="connsiteY581" fmla="*/ 50008 h 578851"/>
              <a:gd name="connsiteX582" fmla="*/ 500600 w 591029"/>
              <a:gd name="connsiteY582" fmla="*/ 50008 h 578851"/>
              <a:gd name="connsiteX583" fmla="*/ 473134 w 591029"/>
              <a:gd name="connsiteY583" fmla="*/ 46640 h 578851"/>
              <a:gd name="connsiteX584" fmla="*/ 487644 w 591029"/>
              <a:gd name="connsiteY584" fmla="*/ 46640 h 578851"/>
              <a:gd name="connsiteX585" fmla="*/ 487644 w 591029"/>
              <a:gd name="connsiteY585" fmla="*/ 50008 h 578851"/>
              <a:gd name="connsiteX586" fmla="*/ 473134 w 591029"/>
              <a:gd name="connsiteY586" fmla="*/ 50008 h 578851"/>
              <a:gd name="connsiteX587" fmla="*/ 444114 w 591029"/>
              <a:gd name="connsiteY587" fmla="*/ 46640 h 578851"/>
              <a:gd name="connsiteX588" fmla="*/ 458624 w 591029"/>
              <a:gd name="connsiteY588" fmla="*/ 46640 h 578851"/>
              <a:gd name="connsiteX589" fmla="*/ 458624 w 591029"/>
              <a:gd name="connsiteY589" fmla="*/ 50008 h 578851"/>
              <a:gd name="connsiteX590" fmla="*/ 444114 w 591029"/>
              <a:gd name="connsiteY590" fmla="*/ 50008 h 578851"/>
              <a:gd name="connsiteX591" fmla="*/ 416648 w 591029"/>
              <a:gd name="connsiteY591" fmla="*/ 46640 h 578851"/>
              <a:gd name="connsiteX592" fmla="*/ 431158 w 591029"/>
              <a:gd name="connsiteY592" fmla="*/ 46640 h 578851"/>
              <a:gd name="connsiteX593" fmla="*/ 431158 w 591029"/>
              <a:gd name="connsiteY593" fmla="*/ 50008 h 578851"/>
              <a:gd name="connsiteX594" fmla="*/ 416648 w 591029"/>
              <a:gd name="connsiteY594" fmla="*/ 50008 h 578851"/>
              <a:gd name="connsiteX595" fmla="*/ 389183 w 591029"/>
              <a:gd name="connsiteY595" fmla="*/ 46640 h 578851"/>
              <a:gd name="connsiteX596" fmla="*/ 402138 w 591029"/>
              <a:gd name="connsiteY596" fmla="*/ 46640 h 578851"/>
              <a:gd name="connsiteX597" fmla="*/ 402138 w 591029"/>
              <a:gd name="connsiteY597" fmla="*/ 50008 h 578851"/>
              <a:gd name="connsiteX598" fmla="*/ 389183 w 591029"/>
              <a:gd name="connsiteY598" fmla="*/ 50008 h 578851"/>
              <a:gd name="connsiteX599" fmla="*/ 360162 w 591029"/>
              <a:gd name="connsiteY599" fmla="*/ 46640 h 578851"/>
              <a:gd name="connsiteX600" fmla="*/ 374672 w 591029"/>
              <a:gd name="connsiteY600" fmla="*/ 46640 h 578851"/>
              <a:gd name="connsiteX601" fmla="*/ 374672 w 591029"/>
              <a:gd name="connsiteY601" fmla="*/ 50008 h 578851"/>
              <a:gd name="connsiteX602" fmla="*/ 360162 w 591029"/>
              <a:gd name="connsiteY602" fmla="*/ 50008 h 578851"/>
              <a:gd name="connsiteX603" fmla="*/ 332697 w 591029"/>
              <a:gd name="connsiteY603" fmla="*/ 46640 h 578851"/>
              <a:gd name="connsiteX604" fmla="*/ 347207 w 591029"/>
              <a:gd name="connsiteY604" fmla="*/ 46640 h 578851"/>
              <a:gd name="connsiteX605" fmla="*/ 347207 w 591029"/>
              <a:gd name="connsiteY605" fmla="*/ 50008 h 578851"/>
              <a:gd name="connsiteX606" fmla="*/ 332697 w 591029"/>
              <a:gd name="connsiteY606" fmla="*/ 50008 h 578851"/>
              <a:gd name="connsiteX607" fmla="*/ 303676 w 591029"/>
              <a:gd name="connsiteY607" fmla="*/ 46640 h 578851"/>
              <a:gd name="connsiteX608" fmla="*/ 318186 w 591029"/>
              <a:gd name="connsiteY608" fmla="*/ 46640 h 578851"/>
              <a:gd name="connsiteX609" fmla="*/ 318186 w 591029"/>
              <a:gd name="connsiteY609" fmla="*/ 50008 h 578851"/>
              <a:gd name="connsiteX610" fmla="*/ 303676 w 591029"/>
              <a:gd name="connsiteY610" fmla="*/ 50008 h 578851"/>
              <a:gd name="connsiteX611" fmla="*/ 276211 w 591029"/>
              <a:gd name="connsiteY611" fmla="*/ 46640 h 578851"/>
              <a:gd name="connsiteX612" fmla="*/ 290721 w 591029"/>
              <a:gd name="connsiteY612" fmla="*/ 46640 h 578851"/>
              <a:gd name="connsiteX613" fmla="*/ 290721 w 591029"/>
              <a:gd name="connsiteY613" fmla="*/ 50008 h 578851"/>
              <a:gd name="connsiteX614" fmla="*/ 276211 w 591029"/>
              <a:gd name="connsiteY614" fmla="*/ 50008 h 578851"/>
              <a:gd name="connsiteX615" fmla="*/ 248745 w 591029"/>
              <a:gd name="connsiteY615" fmla="*/ 46640 h 578851"/>
              <a:gd name="connsiteX616" fmla="*/ 261700 w 591029"/>
              <a:gd name="connsiteY616" fmla="*/ 46640 h 578851"/>
              <a:gd name="connsiteX617" fmla="*/ 261700 w 591029"/>
              <a:gd name="connsiteY617" fmla="*/ 50008 h 578851"/>
              <a:gd name="connsiteX618" fmla="*/ 248745 w 591029"/>
              <a:gd name="connsiteY618" fmla="*/ 50008 h 578851"/>
              <a:gd name="connsiteX619" fmla="*/ 219725 w 591029"/>
              <a:gd name="connsiteY619" fmla="*/ 46640 h 578851"/>
              <a:gd name="connsiteX620" fmla="*/ 234235 w 591029"/>
              <a:gd name="connsiteY620" fmla="*/ 46640 h 578851"/>
              <a:gd name="connsiteX621" fmla="*/ 234235 w 591029"/>
              <a:gd name="connsiteY621" fmla="*/ 50008 h 578851"/>
              <a:gd name="connsiteX622" fmla="*/ 219725 w 591029"/>
              <a:gd name="connsiteY622" fmla="*/ 50008 h 578851"/>
              <a:gd name="connsiteX623" fmla="*/ 192259 w 591029"/>
              <a:gd name="connsiteY623" fmla="*/ 46640 h 578851"/>
              <a:gd name="connsiteX624" fmla="*/ 206769 w 591029"/>
              <a:gd name="connsiteY624" fmla="*/ 46640 h 578851"/>
              <a:gd name="connsiteX625" fmla="*/ 206769 w 591029"/>
              <a:gd name="connsiteY625" fmla="*/ 50008 h 578851"/>
              <a:gd name="connsiteX626" fmla="*/ 192259 w 591029"/>
              <a:gd name="connsiteY626" fmla="*/ 50008 h 578851"/>
              <a:gd name="connsiteX627" fmla="*/ 163239 w 591029"/>
              <a:gd name="connsiteY627" fmla="*/ 46640 h 578851"/>
              <a:gd name="connsiteX628" fmla="*/ 177749 w 591029"/>
              <a:gd name="connsiteY628" fmla="*/ 46640 h 578851"/>
              <a:gd name="connsiteX629" fmla="*/ 177749 w 591029"/>
              <a:gd name="connsiteY629" fmla="*/ 50008 h 578851"/>
              <a:gd name="connsiteX630" fmla="*/ 163239 w 591029"/>
              <a:gd name="connsiteY630" fmla="*/ 50008 h 578851"/>
              <a:gd name="connsiteX631" fmla="*/ 135773 w 591029"/>
              <a:gd name="connsiteY631" fmla="*/ 46640 h 578851"/>
              <a:gd name="connsiteX632" fmla="*/ 150283 w 591029"/>
              <a:gd name="connsiteY632" fmla="*/ 46640 h 578851"/>
              <a:gd name="connsiteX633" fmla="*/ 150283 w 591029"/>
              <a:gd name="connsiteY633" fmla="*/ 50008 h 578851"/>
              <a:gd name="connsiteX634" fmla="*/ 135773 w 591029"/>
              <a:gd name="connsiteY634" fmla="*/ 50008 h 578851"/>
              <a:gd name="connsiteX635" fmla="*/ 108308 w 591029"/>
              <a:gd name="connsiteY635" fmla="*/ 46640 h 578851"/>
              <a:gd name="connsiteX636" fmla="*/ 121004 w 591029"/>
              <a:gd name="connsiteY636" fmla="*/ 46640 h 578851"/>
              <a:gd name="connsiteX637" fmla="*/ 121004 w 591029"/>
              <a:gd name="connsiteY637" fmla="*/ 50008 h 578851"/>
              <a:gd name="connsiteX638" fmla="*/ 108308 w 591029"/>
              <a:gd name="connsiteY638" fmla="*/ 50008 h 578851"/>
              <a:gd name="connsiteX639" fmla="*/ 79028 w 591029"/>
              <a:gd name="connsiteY639" fmla="*/ 46640 h 578851"/>
              <a:gd name="connsiteX640" fmla="*/ 93797 w 591029"/>
              <a:gd name="connsiteY640" fmla="*/ 46640 h 578851"/>
              <a:gd name="connsiteX641" fmla="*/ 93797 w 591029"/>
              <a:gd name="connsiteY641" fmla="*/ 50008 h 578851"/>
              <a:gd name="connsiteX642" fmla="*/ 79028 w 591029"/>
              <a:gd name="connsiteY642" fmla="*/ 50008 h 578851"/>
              <a:gd name="connsiteX643" fmla="*/ 51563 w 591029"/>
              <a:gd name="connsiteY643" fmla="*/ 46640 h 578851"/>
              <a:gd name="connsiteX644" fmla="*/ 66332 w 591029"/>
              <a:gd name="connsiteY644" fmla="*/ 46640 h 578851"/>
              <a:gd name="connsiteX645" fmla="*/ 66332 w 591029"/>
              <a:gd name="connsiteY645" fmla="*/ 50008 h 578851"/>
              <a:gd name="connsiteX646" fmla="*/ 51563 w 591029"/>
              <a:gd name="connsiteY646" fmla="*/ 50008 h 578851"/>
              <a:gd name="connsiteX647" fmla="*/ 30575 w 591029"/>
              <a:gd name="connsiteY647" fmla="*/ 46640 h 578851"/>
              <a:gd name="connsiteX648" fmla="*/ 37053 w 591029"/>
              <a:gd name="connsiteY648" fmla="*/ 46640 h 578851"/>
              <a:gd name="connsiteX649" fmla="*/ 37053 w 591029"/>
              <a:gd name="connsiteY649" fmla="*/ 50008 h 578851"/>
              <a:gd name="connsiteX650" fmla="*/ 30575 w 591029"/>
              <a:gd name="connsiteY650" fmla="*/ 50008 h 578851"/>
              <a:gd name="connsiteX651" fmla="*/ 423126 w 591029"/>
              <a:gd name="connsiteY651" fmla="*/ 24097 h 578851"/>
              <a:gd name="connsiteX652" fmla="*/ 426494 w 591029"/>
              <a:gd name="connsiteY652" fmla="*/ 24097 h 578851"/>
              <a:gd name="connsiteX653" fmla="*/ 426494 w 591029"/>
              <a:gd name="connsiteY653" fmla="*/ 37052 h 578851"/>
              <a:gd name="connsiteX654" fmla="*/ 423126 w 591029"/>
              <a:gd name="connsiteY654" fmla="*/ 37052 h 578851"/>
              <a:gd name="connsiteX655" fmla="*/ 287612 w 591029"/>
              <a:gd name="connsiteY655" fmla="*/ 24097 h 578851"/>
              <a:gd name="connsiteX656" fmla="*/ 290721 w 591029"/>
              <a:gd name="connsiteY656" fmla="*/ 24097 h 578851"/>
              <a:gd name="connsiteX657" fmla="*/ 290721 w 591029"/>
              <a:gd name="connsiteY657" fmla="*/ 37052 h 578851"/>
              <a:gd name="connsiteX658" fmla="*/ 287612 w 591029"/>
              <a:gd name="connsiteY658" fmla="*/ 37052 h 578851"/>
              <a:gd name="connsiteX659" fmla="*/ 151838 w 591029"/>
              <a:gd name="connsiteY659" fmla="*/ 20988 h 578851"/>
              <a:gd name="connsiteX660" fmla="*/ 154947 w 591029"/>
              <a:gd name="connsiteY660" fmla="*/ 20988 h 578851"/>
              <a:gd name="connsiteX661" fmla="*/ 154947 w 591029"/>
              <a:gd name="connsiteY661" fmla="*/ 33943 h 578851"/>
              <a:gd name="connsiteX662" fmla="*/ 151838 w 591029"/>
              <a:gd name="connsiteY662" fmla="*/ 33943 h 578851"/>
              <a:gd name="connsiteX663" fmla="*/ 555531 w 591029"/>
              <a:gd name="connsiteY663" fmla="*/ 19433 h 578851"/>
              <a:gd name="connsiteX664" fmla="*/ 558899 w 591029"/>
              <a:gd name="connsiteY664" fmla="*/ 19433 h 578851"/>
              <a:gd name="connsiteX665" fmla="*/ 558899 w 591029"/>
              <a:gd name="connsiteY665" fmla="*/ 33943 h 578851"/>
              <a:gd name="connsiteX666" fmla="*/ 555531 w 591029"/>
              <a:gd name="connsiteY666" fmla="*/ 33943 h 578851"/>
              <a:gd name="connsiteX667" fmla="*/ 423126 w 591029"/>
              <a:gd name="connsiteY667" fmla="*/ 3109 h 578851"/>
              <a:gd name="connsiteX668" fmla="*/ 426494 w 591029"/>
              <a:gd name="connsiteY668" fmla="*/ 3109 h 578851"/>
              <a:gd name="connsiteX669" fmla="*/ 426494 w 591029"/>
              <a:gd name="connsiteY669" fmla="*/ 9587 h 578851"/>
              <a:gd name="connsiteX670" fmla="*/ 423126 w 591029"/>
              <a:gd name="connsiteY670" fmla="*/ 9587 h 578851"/>
              <a:gd name="connsiteX671" fmla="*/ 287612 w 591029"/>
              <a:gd name="connsiteY671" fmla="*/ 3109 h 578851"/>
              <a:gd name="connsiteX672" fmla="*/ 290721 w 591029"/>
              <a:gd name="connsiteY672" fmla="*/ 3109 h 578851"/>
              <a:gd name="connsiteX673" fmla="*/ 290721 w 591029"/>
              <a:gd name="connsiteY673" fmla="*/ 9587 h 578851"/>
              <a:gd name="connsiteX674" fmla="*/ 287612 w 591029"/>
              <a:gd name="connsiteY674" fmla="*/ 9587 h 578851"/>
              <a:gd name="connsiteX675" fmla="*/ 0 w 591029"/>
              <a:gd name="connsiteY675" fmla="*/ 1555 h 578851"/>
              <a:gd name="connsiteX676" fmla="*/ 27458 w 591029"/>
              <a:gd name="connsiteY676" fmla="*/ 1555 h 578851"/>
              <a:gd name="connsiteX677" fmla="*/ 27458 w 591029"/>
              <a:gd name="connsiteY677" fmla="*/ 182162 h 578851"/>
              <a:gd name="connsiteX678" fmla="*/ 32304 w 591029"/>
              <a:gd name="connsiteY678" fmla="*/ 182162 h 578851"/>
              <a:gd name="connsiteX679" fmla="*/ 32304 w 591029"/>
              <a:gd name="connsiteY679" fmla="*/ 185387 h 578851"/>
              <a:gd name="connsiteX680" fmla="*/ 27458 w 591029"/>
              <a:gd name="connsiteY680" fmla="*/ 185387 h 578851"/>
              <a:gd name="connsiteX681" fmla="*/ 27458 w 591029"/>
              <a:gd name="connsiteY681" fmla="*/ 549825 h 578851"/>
              <a:gd name="connsiteX682" fmla="*/ 38764 w 591029"/>
              <a:gd name="connsiteY682" fmla="*/ 549825 h 578851"/>
              <a:gd name="connsiteX683" fmla="*/ 38764 w 591029"/>
              <a:gd name="connsiteY683" fmla="*/ 459522 h 578851"/>
              <a:gd name="connsiteX684" fmla="*/ 138904 w 591029"/>
              <a:gd name="connsiteY684" fmla="*/ 459522 h 578851"/>
              <a:gd name="connsiteX685" fmla="*/ 138904 w 591029"/>
              <a:gd name="connsiteY685" fmla="*/ 549825 h 578851"/>
              <a:gd name="connsiteX686" fmla="*/ 151826 w 591029"/>
              <a:gd name="connsiteY686" fmla="*/ 549825 h 578851"/>
              <a:gd name="connsiteX687" fmla="*/ 155056 w 591029"/>
              <a:gd name="connsiteY687" fmla="*/ 549825 h 578851"/>
              <a:gd name="connsiteX688" fmla="*/ 167977 w 591029"/>
              <a:gd name="connsiteY688" fmla="*/ 549825 h 578851"/>
              <a:gd name="connsiteX689" fmla="*/ 167977 w 591029"/>
              <a:gd name="connsiteY689" fmla="*/ 461134 h 578851"/>
              <a:gd name="connsiteX690" fmla="*/ 269733 w 591029"/>
              <a:gd name="connsiteY690" fmla="*/ 461134 h 578851"/>
              <a:gd name="connsiteX691" fmla="*/ 269733 w 591029"/>
              <a:gd name="connsiteY691" fmla="*/ 549825 h 578851"/>
              <a:gd name="connsiteX692" fmla="*/ 287500 w 591029"/>
              <a:gd name="connsiteY692" fmla="*/ 549825 h 578851"/>
              <a:gd name="connsiteX693" fmla="*/ 287500 w 591029"/>
              <a:gd name="connsiteY693" fmla="*/ 548213 h 578851"/>
              <a:gd name="connsiteX694" fmla="*/ 290730 w 591029"/>
              <a:gd name="connsiteY694" fmla="*/ 548213 h 578851"/>
              <a:gd name="connsiteX695" fmla="*/ 290730 w 591029"/>
              <a:gd name="connsiteY695" fmla="*/ 549825 h 578851"/>
              <a:gd name="connsiteX696" fmla="*/ 308497 w 591029"/>
              <a:gd name="connsiteY696" fmla="*/ 549825 h 578851"/>
              <a:gd name="connsiteX697" fmla="*/ 308497 w 591029"/>
              <a:gd name="connsiteY697" fmla="*/ 461134 h 578851"/>
              <a:gd name="connsiteX698" fmla="*/ 408637 w 591029"/>
              <a:gd name="connsiteY698" fmla="*/ 461134 h 578851"/>
              <a:gd name="connsiteX699" fmla="*/ 408637 w 591029"/>
              <a:gd name="connsiteY699" fmla="*/ 549825 h 578851"/>
              <a:gd name="connsiteX700" fmla="*/ 440940 w 591029"/>
              <a:gd name="connsiteY700" fmla="*/ 549825 h 578851"/>
              <a:gd name="connsiteX701" fmla="*/ 440940 w 591029"/>
              <a:gd name="connsiteY701" fmla="*/ 461134 h 578851"/>
              <a:gd name="connsiteX702" fmla="*/ 542696 w 591029"/>
              <a:gd name="connsiteY702" fmla="*/ 461134 h 578851"/>
              <a:gd name="connsiteX703" fmla="*/ 542696 w 591029"/>
              <a:gd name="connsiteY703" fmla="*/ 549825 h 578851"/>
              <a:gd name="connsiteX704" fmla="*/ 587920 w 591029"/>
              <a:gd name="connsiteY704" fmla="*/ 549825 h 578851"/>
              <a:gd name="connsiteX705" fmla="*/ 587920 w 591029"/>
              <a:gd name="connsiteY705" fmla="*/ 578851 h 578851"/>
              <a:gd name="connsiteX706" fmla="*/ 0 w 591029"/>
              <a:gd name="connsiteY706" fmla="*/ 578851 h 578851"/>
              <a:gd name="connsiteX707" fmla="*/ 555531 w 591029"/>
              <a:gd name="connsiteY707" fmla="*/ 0 h 578851"/>
              <a:gd name="connsiteX708" fmla="*/ 558899 w 591029"/>
              <a:gd name="connsiteY708" fmla="*/ 0 h 578851"/>
              <a:gd name="connsiteX709" fmla="*/ 558899 w 591029"/>
              <a:gd name="connsiteY709" fmla="*/ 6478 h 578851"/>
              <a:gd name="connsiteX710" fmla="*/ 555531 w 591029"/>
              <a:gd name="connsiteY710" fmla="*/ 6478 h 578851"/>
              <a:gd name="connsiteX711" fmla="*/ 151838 w 591029"/>
              <a:gd name="connsiteY711" fmla="*/ 0 h 578851"/>
              <a:gd name="connsiteX712" fmla="*/ 154947 w 591029"/>
              <a:gd name="connsiteY712" fmla="*/ 0 h 578851"/>
              <a:gd name="connsiteX713" fmla="*/ 154947 w 591029"/>
              <a:gd name="connsiteY713" fmla="*/ 6478 h 578851"/>
              <a:gd name="connsiteX714" fmla="*/ 151838 w 591029"/>
              <a:gd name="connsiteY714" fmla="*/ 6478 h 57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Lst>
            <a:rect l="l" t="t" r="r" b="b"/>
            <a:pathLst>
              <a:path w="591029" h="578851">
                <a:moveTo>
                  <a:pt x="423126" y="530397"/>
                </a:moveTo>
                <a:lnTo>
                  <a:pt x="426494" y="530397"/>
                </a:lnTo>
                <a:lnTo>
                  <a:pt x="426494" y="544907"/>
                </a:lnTo>
                <a:lnTo>
                  <a:pt x="423126" y="544907"/>
                </a:lnTo>
                <a:close/>
                <a:moveTo>
                  <a:pt x="555531" y="525734"/>
                </a:moveTo>
                <a:lnTo>
                  <a:pt x="558899" y="525734"/>
                </a:lnTo>
                <a:lnTo>
                  <a:pt x="558899" y="540244"/>
                </a:lnTo>
                <a:lnTo>
                  <a:pt x="555531" y="540244"/>
                </a:lnTo>
                <a:close/>
                <a:moveTo>
                  <a:pt x="151838" y="522365"/>
                </a:moveTo>
                <a:lnTo>
                  <a:pt x="154947" y="522365"/>
                </a:lnTo>
                <a:lnTo>
                  <a:pt x="154947" y="536875"/>
                </a:lnTo>
                <a:lnTo>
                  <a:pt x="151838" y="536875"/>
                </a:lnTo>
                <a:close/>
                <a:moveTo>
                  <a:pt x="287612" y="520810"/>
                </a:moveTo>
                <a:lnTo>
                  <a:pt x="290721" y="520810"/>
                </a:lnTo>
                <a:lnTo>
                  <a:pt x="290721" y="535320"/>
                </a:lnTo>
                <a:lnTo>
                  <a:pt x="287612" y="535320"/>
                </a:lnTo>
                <a:close/>
                <a:moveTo>
                  <a:pt x="423126" y="502932"/>
                </a:moveTo>
                <a:lnTo>
                  <a:pt x="426494" y="502932"/>
                </a:lnTo>
                <a:lnTo>
                  <a:pt x="426494" y="515887"/>
                </a:lnTo>
                <a:lnTo>
                  <a:pt x="423126" y="515887"/>
                </a:lnTo>
                <a:close/>
                <a:moveTo>
                  <a:pt x="555531" y="496713"/>
                </a:moveTo>
                <a:lnTo>
                  <a:pt x="558899" y="496713"/>
                </a:lnTo>
                <a:lnTo>
                  <a:pt x="558899" y="511223"/>
                </a:lnTo>
                <a:lnTo>
                  <a:pt x="555531" y="511223"/>
                </a:lnTo>
                <a:close/>
                <a:moveTo>
                  <a:pt x="151838" y="494899"/>
                </a:moveTo>
                <a:lnTo>
                  <a:pt x="154947" y="494899"/>
                </a:lnTo>
                <a:lnTo>
                  <a:pt x="154947" y="507854"/>
                </a:lnTo>
                <a:lnTo>
                  <a:pt x="151838" y="507854"/>
                </a:lnTo>
                <a:close/>
                <a:moveTo>
                  <a:pt x="287612" y="493345"/>
                </a:moveTo>
                <a:lnTo>
                  <a:pt x="290721" y="493345"/>
                </a:lnTo>
                <a:lnTo>
                  <a:pt x="290721" y="507855"/>
                </a:lnTo>
                <a:lnTo>
                  <a:pt x="287612" y="507855"/>
                </a:lnTo>
                <a:close/>
                <a:moveTo>
                  <a:pt x="423126" y="473912"/>
                </a:moveTo>
                <a:lnTo>
                  <a:pt x="426494" y="473912"/>
                </a:lnTo>
                <a:lnTo>
                  <a:pt x="426494" y="488422"/>
                </a:lnTo>
                <a:lnTo>
                  <a:pt x="423126" y="488422"/>
                </a:lnTo>
                <a:close/>
                <a:moveTo>
                  <a:pt x="555531" y="469248"/>
                </a:moveTo>
                <a:lnTo>
                  <a:pt x="558899" y="469248"/>
                </a:lnTo>
                <a:lnTo>
                  <a:pt x="558899" y="483758"/>
                </a:lnTo>
                <a:lnTo>
                  <a:pt x="555531" y="483758"/>
                </a:lnTo>
                <a:close/>
                <a:moveTo>
                  <a:pt x="151838" y="467693"/>
                </a:moveTo>
                <a:lnTo>
                  <a:pt x="154947" y="467693"/>
                </a:lnTo>
                <a:lnTo>
                  <a:pt x="154947" y="480389"/>
                </a:lnTo>
                <a:lnTo>
                  <a:pt x="151838" y="480389"/>
                </a:lnTo>
                <a:close/>
                <a:moveTo>
                  <a:pt x="287612" y="465879"/>
                </a:moveTo>
                <a:lnTo>
                  <a:pt x="290721" y="465879"/>
                </a:lnTo>
                <a:lnTo>
                  <a:pt x="290721" y="478834"/>
                </a:lnTo>
                <a:lnTo>
                  <a:pt x="287612" y="478834"/>
                </a:lnTo>
                <a:close/>
                <a:moveTo>
                  <a:pt x="581442" y="444891"/>
                </a:moveTo>
                <a:lnTo>
                  <a:pt x="587920" y="444891"/>
                </a:lnTo>
                <a:lnTo>
                  <a:pt x="587920" y="448259"/>
                </a:lnTo>
                <a:lnTo>
                  <a:pt x="581442" y="448259"/>
                </a:lnTo>
                <a:close/>
                <a:moveTo>
                  <a:pt x="526511" y="444891"/>
                </a:moveTo>
                <a:lnTo>
                  <a:pt x="539466" y="444891"/>
                </a:lnTo>
                <a:lnTo>
                  <a:pt x="539466" y="448259"/>
                </a:lnTo>
                <a:lnTo>
                  <a:pt x="526511" y="448259"/>
                </a:lnTo>
                <a:close/>
                <a:moveTo>
                  <a:pt x="497490" y="444891"/>
                </a:moveTo>
                <a:lnTo>
                  <a:pt x="512000" y="444891"/>
                </a:lnTo>
                <a:lnTo>
                  <a:pt x="512000" y="448259"/>
                </a:lnTo>
                <a:lnTo>
                  <a:pt x="497490" y="448259"/>
                </a:lnTo>
                <a:close/>
                <a:moveTo>
                  <a:pt x="470025" y="444891"/>
                </a:moveTo>
                <a:lnTo>
                  <a:pt x="484535" y="444891"/>
                </a:lnTo>
                <a:lnTo>
                  <a:pt x="484535" y="448259"/>
                </a:lnTo>
                <a:lnTo>
                  <a:pt x="470025" y="448259"/>
                </a:lnTo>
                <a:close/>
                <a:moveTo>
                  <a:pt x="442559" y="444891"/>
                </a:moveTo>
                <a:lnTo>
                  <a:pt x="455514" y="444891"/>
                </a:lnTo>
                <a:lnTo>
                  <a:pt x="455514" y="448259"/>
                </a:lnTo>
                <a:lnTo>
                  <a:pt x="442559" y="448259"/>
                </a:lnTo>
                <a:close/>
                <a:moveTo>
                  <a:pt x="415094" y="444891"/>
                </a:moveTo>
                <a:lnTo>
                  <a:pt x="428049" y="444891"/>
                </a:lnTo>
                <a:lnTo>
                  <a:pt x="428049" y="448116"/>
                </a:lnTo>
                <a:lnTo>
                  <a:pt x="426430" y="448116"/>
                </a:lnTo>
                <a:lnTo>
                  <a:pt x="426430" y="459401"/>
                </a:lnTo>
                <a:lnTo>
                  <a:pt x="423191" y="459401"/>
                </a:lnTo>
                <a:lnTo>
                  <a:pt x="423191" y="448116"/>
                </a:lnTo>
                <a:lnTo>
                  <a:pt x="415094" y="448116"/>
                </a:lnTo>
                <a:close/>
                <a:moveTo>
                  <a:pt x="386073" y="444891"/>
                </a:moveTo>
                <a:lnTo>
                  <a:pt x="400583" y="444891"/>
                </a:lnTo>
                <a:lnTo>
                  <a:pt x="400583" y="448259"/>
                </a:lnTo>
                <a:lnTo>
                  <a:pt x="386073" y="448259"/>
                </a:lnTo>
                <a:close/>
                <a:moveTo>
                  <a:pt x="358608" y="444891"/>
                </a:moveTo>
                <a:lnTo>
                  <a:pt x="373118" y="444891"/>
                </a:lnTo>
                <a:lnTo>
                  <a:pt x="373118" y="448259"/>
                </a:lnTo>
                <a:lnTo>
                  <a:pt x="358608" y="448259"/>
                </a:lnTo>
                <a:close/>
                <a:moveTo>
                  <a:pt x="331142" y="444891"/>
                </a:moveTo>
                <a:lnTo>
                  <a:pt x="344097" y="444891"/>
                </a:lnTo>
                <a:lnTo>
                  <a:pt x="344097" y="448259"/>
                </a:lnTo>
                <a:lnTo>
                  <a:pt x="331142" y="448259"/>
                </a:lnTo>
                <a:close/>
                <a:moveTo>
                  <a:pt x="302122" y="444891"/>
                </a:moveTo>
                <a:lnTo>
                  <a:pt x="316632" y="444891"/>
                </a:lnTo>
                <a:lnTo>
                  <a:pt x="316632" y="448259"/>
                </a:lnTo>
                <a:lnTo>
                  <a:pt x="302122" y="448259"/>
                </a:lnTo>
                <a:close/>
                <a:moveTo>
                  <a:pt x="247191" y="444891"/>
                </a:moveTo>
                <a:lnTo>
                  <a:pt x="260146" y="444891"/>
                </a:lnTo>
                <a:lnTo>
                  <a:pt x="260146" y="448259"/>
                </a:lnTo>
                <a:lnTo>
                  <a:pt x="247191" y="448259"/>
                </a:lnTo>
                <a:close/>
                <a:moveTo>
                  <a:pt x="219725" y="444891"/>
                </a:moveTo>
                <a:lnTo>
                  <a:pt x="232680" y="444891"/>
                </a:lnTo>
                <a:lnTo>
                  <a:pt x="232680" y="448259"/>
                </a:lnTo>
                <a:lnTo>
                  <a:pt x="219725" y="448259"/>
                </a:lnTo>
                <a:close/>
                <a:moveTo>
                  <a:pt x="190705" y="444891"/>
                </a:moveTo>
                <a:lnTo>
                  <a:pt x="205215" y="444891"/>
                </a:lnTo>
                <a:lnTo>
                  <a:pt x="205215" y="448259"/>
                </a:lnTo>
                <a:lnTo>
                  <a:pt x="190705" y="448259"/>
                </a:lnTo>
                <a:close/>
                <a:moveTo>
                  <a:pt x="163239" y="444891"/>
                </a:moveTo>
                <a:lnTo>
                  <a:pt x="177749" y="444891"/>
                </a:lnTo>
                <a:lnTo>
                  <a:pt x="177749" y="448259"/>
                </a:lnTo>
                <a:lnTo>
                  <a:pt x="163239" y="448259"/>
                </a:lnTo>
                <a:close/>
                <a:moveTo>
                  <a:pt x="135773" y="444891"/>
                </a:moveTo>
                <a:lnTo>
                  <a:pt x="148469" y="444891"/>
                </a:lnTo>
                <a:lnTo>
                  <a:pt x="148469" y="448259"/>
                </a:lnTo>
                <a:lnTo>
                  <a:pt x="135773" y="448259"/>
                </a:lnTo>
                <a:close/>
                <a:moveTo>
                  <a:pt x="106494" y="444891"/>
                </a:moveTo>
                <a:lnTo>
                  <a:pt x="121004" y="444891"/>
                </a:lnTo>
                <a:lnTo>
                  <a:pt x="121004" y="448259"/>
                </a:lnTo>
                <a:lnTo>
                  <a:pt x="106494" y="448259"/>
                </a:lnTo>
                <a:close/>
                <a:moveTo>
                  <a:pt x="79028" y="444891"/>
                </a:moveTo>
                <a:lnTo>
                  <a:pt x="93797" y="444891"/>
                </a:lnTo>
                <a:lnTo>
                  <a:pt x="93797" y="448259"/>
                </a:lnTo>
                <a:lnTo>
                  <a:pt x="79028" y="448259"/>
                </a:lnTo>
                <a:close/>
                <a:moveTo>
                  <a:pt x="51563" y="444891"/>
                </a:moveTo>
                <a:lnTo>
                  <a:pt x="64518" y="444891"/>
                </a:lnTo>
                <a:lnTo>
                  <a:pt x="64518" y="448259"/>
                </a:lnTo>
                <a:lnTo>
                  <a:pt x="51563" y="448259"/>
                </a:lnTo>
                <a:close/>
                <a:moveTo>
                  <a:pt x="30575" y="444891"/>
                </a:moveTo>
                <a:lnTo>
                  <a:pt x="37053" y="444891"/>
                </a:lnTo>
                <a:lnTo>
                  <a:pt x="37053" y="448259"/>
                </a:lnTo>
                <a:lnTo>
                  <a:pt x="30575" y="448259"/>
                </a:lnTo>
                <a:close/>
                <a:moveTo>
                  <a:pt x="555588" y="441782"/>
                </a:moveTo>
                <a:lnTo>
                  <a:pt x="558813" y="441782"/>
                </a:lnTo>
                <a:lnTo>
                  <a:pt x="558813" y="445021"/>
                </a:lnTo>
                <a:lnTo>
                  <a:pt x="568486" y="445021"/>
                </a:lnTo>
                <a:lnTo>
                  <a:pt x="568486" y="448260"/>
                </a:lnTo>
                <a:lnTo>
                  <a:pt x="558813" y="448260"/>
                </a:lnTo>
                <a:lnTo>
                  <a:pt x="558813" y="454737"/>
                </a:lnTo>
                <a:lnTo>
                  <a:pt x="555588" y="454737"/>
                </a:lnTo>
                <a:lnTo>
                  <a:pt x="555588" y="448260"/>
                </a:lnTo>
                <a:lnTo>
                  <a:pt x="553976" y="448260"/>
                </a:lnTo>
                <a:lnTo>
                  <a:pt x="553976" y="445021"/>
                </a:lnTo>
                <a:lnTo>
                  <a:pt x="555588" y="445021"/>
                </a:lnTo>
                <a:close/>
                <a:moveTo>
                  <a:pt x="287508" y="438673"/>
                </a:moveTo>
                <a:lnTo>
                  <a:pt x="290721" y="438673"/>
                </a:lnTo>
                <a:lnTo>
                  <a:pt x="290721" y="451369"/>
                </a:lnTo>
                <a:lnTo>
                  <a:pt x="287508" y="451369"/>
                </a:lnTo>
                <a:lnTo>
                  <a:pt x="287508" y="448195"/>
                </a:lnTo>
                <a:lnTo>
                  <a:pt x="274656" y="448195"/>
                </a:lnTo>
                <a:lnTo>
                  <a:pt x="274656" y="445021"/>
                </a:lnTo>
                <a:lnTo>
                  <a:pt x="287508" y="445021"/>
                </a:lnTo>
                <a:close/>
                <a:moveTo>
                  <a:pt x="151838" y="438673"/>
                </a:moveTo>
                <a:lnTo>
                  <a:pt x="154947" y="438673"/>
                </a:lnTo>
                <a:lnTo>
                  <a:pt x="154947" y="453183"/>
                </a:lnTo>
                <a:lnTo>
                  <a:pt x="151838" y="453183"/>
                </a:lnTo>
                <a:close/>
                <a:moveTo>
                  <a:pt x="423126" y="417685"/>
                </a:moveTo>
                <a:lnTo>
                  <a:pt x="426494" y="417685"/>
                </a:lnTo>
                <a:lnTo>
                  <a:pt x="426494" y="432195"/>
                </a:lnTo>
                <a:lnTo>
                  <a:pt x="423126" y="432195"/>
                </a:lnTo>
                <a:close/>
                <a:moveTo>
                  <a:pt x="555531" y="412762"/>
                </a:moveTo>
                <a:lnTo>
                  <a:pt x="558899" y="412762"/>
                </a:lnTo>
                <a:lnTo>
                  <a:pt x="558899" y="427272"/>
                </a:lnTo>
                <a:lnTo>
                  <a:pt x="555531" y="427272"/>
                </a:lnTo>
                <a:close/>
                <a:moveTo>
                  <a:pt x="287612" y="411207"/>
                </a:moveTo>
                <a:lnTo>
                  <a:pt x="290721" y="411207"/>
                </a:lnTo>
                <a:lnTo>
                  <a:pt x="290721" y="424162"/>
                </a:lnTo>
                <a:lnTo>
                  <a:pt x="287612" y="424162"/>
                </a:lnTo>
                <a:close/>
                <a:moveTo>
                  <a:pt x="151838" y="411207"/>
                </a:moveTo>
                <a:lnTo>
                  <a:pt x="154947" y="411207"/>
                </a:lnTo>
                <a:lnTo>
                  <a:pt x="154947" y="425717"/>
                </a:lnTo>
                <a:lnTo>
                  <a:pt x="151838" y="425717"/>
                </a:lnTo>
                <a:close/>
                <a:moveTo>
                  <a:pt x="423126" y="390219"/>
                </a:moveTo>
                <a:lnTo>
                  <a:pt x="426494" y="390219"/>
                </a:lnTo>
                <a:lnTo>
                  <a:pt x="426494" y="403174"/>
                </a:lnTo>
                <a:lnTo>
                  <a:pt x="423126" y="403174"/>
                </a:lnTo>
                <a:close/>
                <a:moveTo>
                  <a:pt x="555531" y="385296"/>
                </a:moveTo>
                <a:lnTo>
                  <a:pt x="558899" y="385296"/>
                </a:lnTo>
                <a:lnTo>
                  <a:pt x="558899" y="398251"/>
                </a:lnTo>
                <a:lnTo>
                  <a:pt x="555531" y="398251"/>
                </a:lnTo>
                <a:close/>
                <a:moveTo>
                  <a:pt x="151838" y="383741"/>
                </a:moveTo>
                <a:lnTo>
                  <a:pt x="154947" y="383741"/>
                </a:lnTo>
                <a:lnTo>
                  <a:pt x="154947" y="396696"/>
                </a:lnTo>
                <a:lnTo>
                  <a:pt x="151838" y="396696"/>
                </a:lnTo>
                <a:close/>
                <a:moveTo>
                  <a:pt x="287612" y="382187"/>
                </a:moveTo>
                <a:lnTo>
                  <a:pt x="290721" y="382187"/>
                </a:lnTo>
                <a:lnTo>
                  <a:pt x="290721" y="396697"/>
                </a:lnTo>
                <a:lnTo>
                  <a:pt x="287612" y="396697"/>
                </a:lnTo>
                <a:close/>
                <a:moveTo>
                  <a:pt x="423126" y="361199"/>
                </a:moveTo>
                <a:lnTo>
                  <a:pt x="426494" y="361199"/>
                </a:lnTo>
                <a:lnTo>
                  <a:pt x="426494" y="375709"/>
                </a:lnTo>
                <a:lnTo>
                  <a:pt x="423126" y="375709"/>
                </a:lnTo>
                <a:close/>
                <a:moveTo>
                  <a:pt x="555531" y="356276"/>
                </a:moveTo>
                <a:lnTo>
                  <a:pt x="558899" y="356276"/>
                </a:lnTo>
                <a:lnTo>
                  <a:pt x="558899" y="370786"/>
                </a:lnTo>
                <a:lnTo>
                  <a:pt x="555531" y="370786"/>
                </a:lnTo>
                <a:close/>
                <a:moveTo>
                  <a:pt x="287612" y="354721"/>
                </a:moveTo>
                <a:lnTo>
                  <a:pt x="290721" y="354721"/>
                </a:lnTo>
                <a:lnTo>
                  <a:pt x="290721" y="369231"/>
                </a:lnTo>
                <a:lnTo>
                  <a:pt x="287612" y="369231"/>
                </a:lnTo>
                <a:close/>
                <a:moveTo>
                  <a:pt x="151838" y="354721"/>
                </a:moveTo>
                <a:lnTo>
                  <a:pt x="154947" y="354721"/>
                </a:lnTo>
                <a:lnTo>
                  <a:pt x="154947" y="369231"/>
                </a:lnTo>
                <a:lnTo>
                  <a:pt x="151838" y="369231"/>
                </a:lnTo>
                <a:close/>
                <a:moveTo>
                  <a:pt x="423126" y="333733"/>
                </a:moveTo>
                <a:lnTo>
                  <a:pt x="426494" y="333733"/>
                </a:lnTo>
                <a:lnTo>
                  <a:pt x="426494" y="348243"/>
                </a:lnTo>
                <a:lnTo>
                  <a:pt x="423126" y="348243"/>
                </a:lnTo>
                <a:close/>
                <a:moveTo>
                  <a:pt x="555531" y="328810"/>
                </a:moveTo>
                <a:lnTo>
                  <a:pt x="558899" y="328810"/>
                </a:lnTo>
                <a:lnTo>
                  <a:pt x="558899" y="343320"/>
                </a:lnTo>
                <a:lnTo>
                  <a:pt x="555531" y="343320"/>
                </a:lnTo>
                <a:close/>
                <a:moveTo>
                  <a:pt x="287612" y="327256"/>
                </a:moveTo>
                <a:lnTo>
                  <a:pt x="290721" y="327256"/>
                </a:lnTo>
                <a:lnTo>
                  <a:pt x="290721" y="341766"/>
                </a:lnTo>
                <a:lnTo>
                  <a:pt x="287612" y="341766"/>
                </a:lnTo>
                <a:close/>
                <a:moveTo>
                  <a:pt x="151838" y="327256"/>
                </a:moveTo>
                <a:lnTo>
                  <a:pt x="154947" y="327256"/>
                </a:lnTo>
                <a:lnTo>
                  <a:pt x="154947" y="341766"/>
                </a:lnTo>
                <a:lnTo>
                  <a:pt x="151838" y="341766"/>
                </a:lnTo>
                <a:close/>
                <a:moveTo>
                  <a:pt x="308600" y="324146"/>
                </a:moveTo>
                <a:lnTo>
                  <a:pt x="408616" y="324146"/>
                </a:lnTo>
                <a:lnTo>
                  <a:pt x="408616" y="435304"/>
                </a:lnTo>
                <a:lnTo>
                  <a:pt x="308600" y="435304"/>
                </a:lnTo>
                <a:close/>
                <a:moveTo>
                  <a:pt x="171271" y="324146"/>
                </a:moveTo>
                <a:lnTo>
                  <a:pt x="272842" y="324146"/>
                </a:lnTo>
                <a:lnTo>
                  <a:pt x="272842" y="435304"/>
                </a:lnTo>
                <a:lnTo>
                  <a:pt x="171271" y="435304"/>
                </a:lnTo>
                <a:close/>
                <a:moveTo>
                  <a:pt x="38866" y="324146"/>
                </a:moveTo>
                <a:lnTo>
                  <a:pt x="138882" y="324146"/>
                </a:lnTo>
                <a:lnTo>
                  <a:pt x="138882" y="435304"/>
                </a:lnTo>
                <a:lnTo>
                  <a:pt x="38866" y="435304"/>
                </a:lnTo>
                <a:close/>
                <a:moveTo>
                  <a:pt x="581442" y="309636"/>
                </a:moveTo>
                <a:lnTo>
                  <a:pt x="587920" y="309636"/>
                </a:lnTo>
                <a:lnTo>
                  <a:pt x="587920" y="312745"/>
                </a:lnTo>
                <a:lnTo>
                  <a:pt x="581442" y="312745"/>
                </a:lnTo>
                <a:close/>
                <a:moveTo>
                  <a:pt x="526511" y="309636"/>
                </a:moveTo>
                <a:lnTo>
                  <a:pt x="541021" y="309636"/>
                </a:lnTo>
                <a:lnTo>
                  <a:pt x="541021" y="312745"/>
                </a:lnTo>
                <a:lnTo>
                  <a:pt x="526511" y="312745"/>
                </a:lnTo>
                <a:close/>
                <a:moveTo>
                  <a:pt x="499045" y="309636"/>
                </a:moveTo>
                <a:lnTo>
                  <a:pt x="512000" y="309636"/>
                </a:lnTo>
                <a:lnTo>
                  <a:pt x="512000" y="312745"/>
                </a:lnTo>
                <a:lnTo>
                  <a:pt x="499045" y="312745"/>
                </a:lnTo>
                <a:close/>
                <a:moveTo>
                  <a:pt x="471579" y="309636"/>
                </a:moveTo>
                <a:lnTo>
                  <a:pt x="484534" y="309636"/>
                </a:lnTo>
                <a:lnTo>
                  <a:pt x="484534" y="312745"/>
                </a:lnTo>
                <a:lnTo>
                  <a:pt x="471579" y="312745"/>
                </a:lnTo>
                <a:close/>
                <a:moveTo>
                  <a:pt x="444114" y="309636"/>
                </a:moveTo>
                <a:lnTo>
                  <a:pt x="457069" y="309636"/>
                </a:lnTo>
                <a:lnTo>
                  <a:pt x="457069" y="312745"/>
                </a:lnTo>
                <a:lnTo>
                  <a:pt x="444114" y="312745"/>
                </a:lnTo>
                <a:close/>
                <a:moveTo>
                  <a:pt x="387628" y="309636"/>
                </a:moveTo>
                <a:lnTo>
                  <a:pt x="402138" y="309636"/>
                </a:lnTo>
                <a:lnTo>
                  <a:pt x="402138" y="312745"/>
                </a:lnTo>
                <a:lnTo>
                  <a:pt x="387628" y="312745"/>
                </a:lnTo>
                <a:close/>
                <a:moveTo>
                  <a:pt x="360162" y="309636"/>
                </a:moveTo>
                <a:lnTo>
                  <a:pt x="374672" y="309636"/>
                </a:lnTo>
                <a:lnTo>
                  <a:pt x="374672" y="312745"/>
                </a:lnTo>
                <a:lnTo>
                  <a:pt x="360162" y="312745"/>
                </a:lnTo>
                <a:close/>
                <a:moveTo>
                  <a:pt x="332697" y="309636"/>
                </a:moveTo>
                <a:lnTo>
                  <a:pt x="347207" y="309636"/>
                </a:lnTo>
                <a:lnTo>
                  <a:pt x="347207" y="312745"/>
                </a:lnTo>
                <a:lnTo>
                  <a:pt x="332697" y="312745"/>
                </a:lnTo>
                <a:close/>
                <a:moveTo>
                  <a:pt x="305231" y="309636"/>
                </a:moveTo>
                <a:lnTo>
                  <a:pt x="319741" y="309636"/>
                </a:lnTo>
                <a:lnTo>
                  <a:pt x="319741" y="312745"/>
                </a:lnTo>
                <a:lnTo>
                  <a:pt x="305231" y="312745"/>
                </a:lnTo>
                <a:close/>
                <a:moveTo>
                  <a:pt x="250300" y="309636"/>
                </a:moveTo>
                <a:lnTo>
                  <a:pt x="263255" y="309636"/>
                </a:lnTo>
                <a:lnTo>
                  <a:pt x="263255" y="312745"/>
                </a:lnTo>
                <a:lnTo>
                  <a:pt x="250300" y="312745"/>
                </a:lnTo>
                <a:close/>
                <a:moveTo>
                  <a:pt x="222834" y="309636"/>
                </a:moveTo>
                <a:lnTo>
                  <a:pt x="235789" y="309636"/>
                </a:lnTo>
                <a:lnTo>
                  <a:pt x="235789" y="312745"/>
                </a:lnTo>
                <a:lnTo>
                  <a:pt x="222834" y="312745"/>
                </a:lnTo>
                <a:close/>
                <a:moveTo>
                  <a:pt x="195369" y="309636"/>
                </a:moveTo>
                <a:lnTo>
                  <a:pt x="208324" y="309636"/>
                </a:lnTo>
                <a:lnTo>
                  <a:pt x="208324" y="312745"/>
                </a:lnTo>
                <a:lnTo>
                  <a:pt x="195369" y="312745"/>
                </a:lnTo>
                <a:close/>
                <a:moveTo>
                  <a:pt x="166348" y="309636"/>
                </a:moveTo>
                <a:lnTo>
                  <a:pt x="180858" y="309636"/>
                </a:lnTo>
                <a:lnTo>
                  <a:pt x="180858" y="312745"/>
                </a:lnTo>
                <a:lnTo>
                  <a:pt x="166348" y="312745"/>
                </a:lnTo>
                <a:close/>
                <a:moveTo>
                  <a:pt x="111417" y="309636"/>
                </a:moveTo>
                <a:lnTo>
                  <a:pt x="125927" y="309636"/>
                </a:lnTo>
                <a:lnTo>
                  <a:pt x="125927" y="312745"/>
                </a:lnTo>
                <a:lnTo>
                  <a:pt x="111417" y="312745"/>
                </a:lnTo>
                <a:close/>
                <a:moveTo>
                  <a:pt x="83952" y="309636"/>
                </a:moveTo>
                <a:lnTo>
                  <a:pt x="98462" y="309636"/>
                </a:lnTo>
                <a:lnTo>
                  <a:pt x="98462" y="312745"/>
                </a:lnTo>
                <a:lnTo>
                  <a:pt x="83952" y="312745"/>
                </a:lnTo>
                <a:close/>
                <a:moveTo>
                  <a:pt x="56486" y="309636"/>
                </a:moveTo>
                <a:lnTo>
                  <a:pt x="70996" y="309636"/>
                </a:lnTo>
                <a:lnTo>
                  <a:pt x="70996" y="312745"/>
                </a:lnTo>
                <a:lnTo>
                  <a:pt x="56486" y="312745"/>
                </a:lnTo>
                <a:close/>
                <a:moveTo>
                  <a:pt x="35498" y="309636"/>
                </a:moveTo>
                <a:lnTo>
                  <a:pt x="41976" y="309636"/>
                </a:lnTo>
                <a:lnTo>
                  <a:pt x="41976" y="312745"/>
                </a:lnTo>
                <a:lnTo>
                  <a:pt x="35498" y="312745"/>
                </a:lnTo>
                <a:close/>
                <a:moveTo>
                  <a:pt x="423126" y="304713"/>
                </a:moveTo>
                <a:lnTo>
                  <a:pt x="426364" y="304713"/>
                </a:lnTo>
                <a:lnTo>
                  <a:pt x="426364" y="309550"/>
                </a:lnTo>
                <a:lnTo>
                  <a:pt x="429603" y="309550"/>
                </a:lnTo>
                <a:lnTo>
                  <a:pt x="429603" y="312774"/>
                </a:lnTo>
                <a:lnTo>
                  <a:pt x="426364" y="312774"/>
                </a:lnTo>
                <a:lnTo>
                  <a:pt x="426364" y="319223"/>
                </a:lnTo>
                <a:lnTo>
                  <a:pt x="423126" y="319223"/>
                </a:lnTo>
                <a:lnTo>
                  <a:pt x="423126" y="312774"/>
                </a:lnTo>
                <a:lnTo>
                  <a:pt x="416648" y="312774"/>
                </a:lnTo>
                <a:lnTo>
                  <a:pt x="416648" y="309550"/>
                </a:lnTo>
                <a:lnTo>
                  <a:pt x="423126" y="309550"/>
                </a:lnTo>
                <a:close/>
                <a:moveTo>
                  <a:pt x="555588" y="301604"/>
                </a:moveTo>
                <a:lnTo>
                  <a:pt x="558813" y="301604"/>
                </a:lnTo>
                <a:lnTo>
                  <a:pt x="558813" y="309539"/>
                </a:lnTo>
                <a:lnTo>
                  <a:pt x="568486" y="309539"/>
                </a:lnTo>
                <a:lnTo>
                  <a:pt x="568486" y="312713"/>
                </a:lnTo>
                <a:lnTo>
                  <a:pt x="558813" y="312713"/>
                </a:lnTo>
                <a:lnTo>
                  <a:pt x="558813" y="314300"/>
                </a:lnTo>
                <a:lnTo>
                  <a:pt x="555588" y="314300"/>
                </a:lnTo>
                <a:lnTo>
                  <a:pt x="555588" y="312713"/>
                </a:lnTo>
                <a:lnTo>
                  <a:pt x="553976" y="312713"/>
                </a:lnTo>
                <a:lnTo>
                  <a:pt x="553976" y="309539"/>
                </a:lnTo>
                <a:lnTo>
                  <a:pt x="555588" y="309539"/>
                </a:lnTo>
                <a:close/>
                <a:moveTo>
                  <a:pt x="287439" y="299790"/>
                </a:moveTo>
                <a:lnTo>
                  <a:pt x="290663" y="299790"/>
                </a:lnTo>
                <a:lnTo>
                  <a:pt x="290663" y="309464"/>
                </a:lnTo>
                <a:lnTo>
                  <a:pt x="292275" y="309464"/>
                </a:lnTo>
                <a:lnTo>
                  <a:pt x="292275" y="312688"/>
                </a:lnTo>
                <a:lnTo>
                  <a:pt x="290663" y="312688"/>
                </a:lnTo>
                <a:lnTo>
                  <a:pt x="290663" y="314300"/>
                </a:lnTo>
                <a:lnTo>
                  <a:pt x="287439" y="314300"/>
                </a:lnTo>
                <a:lnTo>
                  <a:pt x="287439" y="312688"/>
                </a:lnTo>
                <a:lnTo>
                  <a:pt x="277765" y="312688"/>
                </a:lnTo>
                <a:lnTo>
                  <a:pt x="277765" y="309464"/>
                </a:lnTo>
                <a:lnTo>
                  <a:pt x="287439" y="309464"/>
                </a:lnTo>
                <a:close/>
                <a:moveTo>
                  <a:pt x="151735" y="299790"/>
                </a:moveTo>
                <a:lnTo>
                  <a:pt x="154948" y="299790"/>
                </a:lnTo>
                <a:lnTo>
                  <a:pt x="154948" y="312745"/>
                </a:lnTo>
                <a:lnTo>
                  <a:pt x="151735" y="312745"/>
                </a:lnTo>
                <a:lnTo>
                  <a:pt x="138883" y="312745"/>
                </a:lnTo>
                <a:lnTo>
                  <a:pt x="138883" y="309506"/>
                </a:lnTo>
                <a:lnTo>
                  <a:pt x="151735" y="309506"/>
                </a:lnTo>
                <a:close/>
                <a:moveTo>
                  <a:pt x="423126" y="277247"/>
                </a:moveTo>
                <a:lnTo>
                  <a:pt x="426494" y="277247"/>
                </a:lnTo>
                <a:lnTo>
                  <a:pt x="426494" y="291757"/>
                </a:lnTo>
                <a:lnTo>
                  <a:pt x="423126" y="291757"/>
                </a:lnTo>
                <a:close/>
                <a:moveTo>
                  <a:pt x="555531" y="272583"/>
                </a:moveTo>
                <a:lnTo>
                  <a:pt x="558899" y="272583"/>
                </a:lnTo>
                <a:lnTo>
                  <a:pt x="558899" y="287093"/>
                </a:lnTo>
                <a:lnTo>
                  <a:pt x="555531" y="287093"/>
                </a:lnTo>
                <a:close/>
                <a:moveTo>
                  <a:pt x="287612" y="272583"/>
                </a:moveTo>
                <a:lnTo>
                  <a:pt x="290721" y="272583"/>
                </a:lnTo>
                <a:lnTo>
                  <a:pt x="290721" y="287093"/>
                </a:lnTo>
                <a:lnTo>
                  <a:pt x="287612" y="287093"/>
                </a:lnTo>
                <a:close/>
                <a:moveTo>
                  <a:pt x="151838" y="270770"/>
                </a:moveTo>
                <a:lnTo>
                  <a:pt x="154947" y="270770"/>
                </a:lnTo>
                <a:lnTo>
                  <a:pt x="154947" y="285280"/>
                </a:lnTo>
                <a:lnTo>
                  <a:pt x="151838" y="285280"/>
                </a:lnTo>
                <a:close/>
                <a:moveTo>
                  <a:pt x="423126" y="248227"/>
                </a:moveTo>
                <a:lnTo>
                  <a:pt x="426494" y="248227"/>
                </a:lnTo>
                <a:lnTo>
                  <a:pt x="426494" y="262737"/>
                </a:lnTo>
                <a:lnTo>
                  <a:pt x="423126" y="262737"/>
                </a:lnTo>
                <a:close/>
                <a:moveTo>
                  <a:pt x="555531" y="245118"/>
                </a:moveTo>
                <a:lnTo>
                  <a:pt x="558899" y="245118"/>
                </a:lnTo>
                <a:lnTo>
                  <a:pt x="558899" y="258073"/>
                </a:lnTo>
                <a:lnTo>
                  <a:pt x="555531" y="258073"/>
                </a:lnTo>
                <a:close/>
                <a:moveTo>
                  <a:pt x="287612" y="245118"/>
                </a:moveTo>
                <a:lnTo>
                  <a:pt x="290721" y="245118"/>
                </a:lnTo>
                <a:lnTo>
                  <a:pt x="290721" y="258073"/>
                </a:lnTo>
                <a:lnTo>
                  <a:pt x="287612" y="258073"/>
                </a:lnTo>
                <a:close/>
                <a:moveTo>
                  <a:pt x="151838" y="243563"/>
                </a:moveTo>
                <a:lnTo>
                  <a:pt x="154947" y="243563"/>
                </a:lnTo>
                <a:lnTo>
                  <a:pt x="154947" y="258073"/>
                </a:lnTo>
                <a:lnTo>
                  <a:pt x="151838" y="258073"/>
                </a:lnTo>
                <a:close/>
                <a:moveTo>
                  <a:pt x="423126" y="220761"/>
                </a:moveTo>
                <a:lnTo>
                  <a:pt x="426494" y="220761"/>
                </a:lnTo>
                <a:lnTo>
                  <a:pt x="426494" y="235271"/>
                </a:lnTo>
                <a:lnTo>
                  <a:pt x="423126" y="235271"/>
                </a:lnTo>
                <a:close/>
                <a:moveTo>
                  <a:pt x="287612" y="217652"/>
                </a:moveTo>
                <a:lnTo>
                  <a:pt x="290721" y="217652"/>
                </a:lnTo>
                <a:lnTo>
                  <a:pt x="290721" y="230607"/>
                </a:lnTo>
                <a:lnTo>
                  <a:pt x="287612" y="230607"/>
                </a:lnTo>
                <a:close/>
                <a:moveTo>
                  <a:pt x="555531" y="216097"/>
                </a:moveTo>
                <a:lnTo>
                  <a:pt x="558899" y="216097"/>
                </a:lnTo>
                <a:lnTo>
                  <a:pt x="558899" y="230607"/>
                </a:lnTo>
                <a:lnTo>
                  <a:pt x="555531" y="230607"/>
                </a:lnTo>
                <a:close/>
                <a:moveTo>
                  <a:pt x="151838" y="216097"/>
                </a:moveTo>
                <a:lnTo>
                  <a:pt x="154947" y="216097"/>
                </a:lnTo>
                <a:lnTo>
                  <a:pt x="154947" y="230607"/>
                </a:lnTo>
                <a:lnTo>
                  <a:pt x="151838" y="230607"/>
                </a:lnTo>
                <a:close/>
                <a:moveTo>
                  <a:pt x="169458" y="196664"/>
                </a:moveTo>
                <a:lnTo>
                  <a:pt x="271288" y="196664"/>
                </a:lnTo>
                <a:lnTo>
                  <a:pt x="271288" y="299790"/>
                </a:lnTo>
                <a:lnTo>
                  <a:pt x="169458" y="299790"/>
                </a:lnTo>
                <a:close/>
                <a:moveTo>
                  <a:pt x="423126" y="193555"/>
                </a:moveTo>
                <a:lnTo>
                  <a:pt x="426494" y="193555"/>
                </a:lnTo>
                <a:lnTo>
                  <a:pt x="426494" y="206251"/>
                </a:lnTo>
                <a:lnTo>
                  <a:pt x="423126" y="206251"/>
                </a:lnTo>
                <a:close/>
                <a:moveTo>
                  <a:pt x="287612" y="190186"/>
                </a:moveTo>
                <a:lnTo>
                  <a:pt x="290721" y="190186"/>
                </a:lnTo>
                <a:lnTo>
                  <a:pt x="290721" y="203141"/>
                </a:lnTo>
                <a:lnTo>
                  <a:pt x="287612" y="203141"/>
                </a:lnTo>
                <a:close/>
                <a:moveTo>
                  <a:pt x="555531" y="188632"/>
                </a:moveTo>
                <a:lnTo>
                  <a:pt x="558899" y="188632"/>
                </a:lnTo>
                <a:lnTo>
                  <a:pt x="558899" y="203142"/>
                </a:lnTo>
                <a:lnTo>
                  <a:pt x="555531" y="203142"/>
                </a:lnTo>
                <a:close/>
                <a:moveTo>
                  <a:pt x="151838" y="188632"/>
                </a:moveTo>
                <a:lnTo>
                  <a:pt x="154947" y="188632"/>
                </a:lnTo>
                <a:lnTo>
                  <a:pt x="154947" y="201587"/>
                </a:lnTo>
                <a:lnTo>
                  <a:pt x="151838" y="201587"/>
                </a:lnTo>
                <a:close/>
                <a:moveTo>
                  <a:pt x="581442" y="182154"/>
                </a:moveTo>
                <a:lnTo>
                  <a:pt x="587920" y="182154"/>
                </a:lnTo>
                <a:lnTo>
                  <a:pt x="587920" y="185522"/>
                </a:lnTo>
                <a:lnTo>
                  <a:pt x="581442" y="185522"/>
                </a:lnTo>
                <a:close/>
                <a:moveTo>
                  <a:pt x="553976" y="182154"/>
                </a:moveTo>
                <a:lnTo>
                  <a:pt x="568486" y="182154"/>
                </a:lnTo>
                <a:lnTo>
                  <a:pt x="568486" y="185522"/>
                </a:lnTo>
                <a:lnTo>
                  <a:pt x="553976" y="185522"/>
                </a:lnTo>
                <a:close/>
                <a:moveTo>
                  <a:pt x="524956" y="182154"/>
                </a:moveTo>
                <a:lnTo>
                  <a:pt x="539466" y="182154"/>
                </a:lnTo>
                <a:lnTo>
                  <a:pt x="539466" y="185522"/>
                </a:lnTo>
                <a:lnTo>
                  <a:pt x="524956" y="185522"/>
                </a:lnTo>
                <a:close/>
                <a:moveTo>
                  <a:pt x="497490" y="182154"/>
                </a:moveTo>
                <a:lnTo>
                  <a:pt x="512000" y="182154"/>
                </a:lnTo>
                <a:lnTo>
                  <a:pt x="512000" y="185522"/>
                </a:lnTo>
                <a:lnTo>
                  <a:pt x="497490" y="185522"/>
                </a:lnTo>
                <a:close/>
                <a:moveTo>
                  <a:pt x="468470" y="182154"/>
                </a:moveTo>
                <a:lnTo>
                  <a:pt x="482980" y="182154"/>
                </a:lnTo>
                <a:lnTo>
                  <a:pt x="482980" y="185522"/>
                </a:lnTo>
                <a:lnTo>
                  <a:pt x="468470" y="185522"/>
                </a:lnTo>
                <a:close/>
                <a:moveTo>
                  <a:pt x="441005" y="182154"/>
                </a:moveTo>
                <a:lnTo>
                  <a:pt x="455515" y="182154"/>
                </a:lnTo>
                <a:lnTo>
                  <a:pt x="455515" y="185522"/>
                </a:lnTo>
                <a:lnTo>
                  <a:pt x="441005" y="185522"/>
                </a:lnTo>
                <a:close/>
                <a:moveTo>
                  <a:pt x="413539" y="182154"/>
                </a:moveTo>
                <a:lnTo>
                  <a:pt x="426494" y="182154"/>
                </a:lnTo>
                <a:lnTo>
                  <a:pt x="426494" y="185522"/>
                </a:lnTo>
                <a:lnTo>
                  <a:pt x="413539" y="185522"/>
                </a:lnTo>
                <a:close/>
                <a:moveTo>
                  <a:pt x="384519" y="182154"/>
                </a:moveTo>
                <a:lnTo>
                  <a:pt x="399029" y="182154"/>
                </a:lnTo>
                <a:lnTo>
                  <a:pt x="399029" y="185522"/>
                </a:lnTo>
                <a:lnTo>
                  <a:pt x="384519" y="185522"/>
                </a:lnTo>
                <a:close/>
                <a:moveTo>
                  <a:pt x="357053" y="182154"/>
                </a:moveTo>
                <a:lnTo>
                  <a:pt x="369749" y="182154"/>
                </a:lnTo>
                <a:lnTo>
                  <a:pt x="369749" y="185522"/>
                </a:lnTo>
                <a:lnTo>
                  <a:pt x="357053" y="185522"/>
                </a:lnTo>
                <a:close/>
                <a:moveTo>
                  <a:pt x="327774" y="182154"/>
                </a:moveTo>
                <a:lnTo>
                  <a:pt x="342284" y="182154"/>
                </a:lnTo>
                <a:lnTo>
                  <a:pt x="342284" y="185522"/>
                </a:lnTo>
                <a:lnTo>
                  <a:pt x="327774" y="185522"/>
                </a:lnTo>
                <a:close/>
                <a:moveTo>
                  <a:pt x="300308" y="182154"/>
                </a:moveTo>
                <a:lnTo>
                  <a:pt x="313263" y="182154"/>
                </a:lnTo>
                <a:lnTo>
                  <a:pt x="313263" y="185522"/>
                </a:lnTo>
                <a:lnTo>
                  <a:pt x="300308" y="185522"/>
                </a:lnTo>
                <a:close/>
                <a:moveTo>
                  <a:pt x="271288" y="182154"/>
                </a:moveTo>
                <a:lnTo>
                  <a:pt x="285798" y="182154"/>
                </a:lnTo>
                <a:lnTo>
                  <a:pt x="285798" y="185522"/>
                </a:lnTo>
                <a:lnTo>
                  <a:pt x="271288" y="185522"/>
                </a:lnTo>
                <a:close/>
                <a:moveTo>
                  <a:pt x="243822" y="182154"/>
                </a:moveTo>
                <a:lnTo>
                  <a:pt x="258332" y="182154"/>
                </a:lnTo>
                <a:lnTo>
                  <a:pt x="258332" y="185522"/>
                </a:lnTo>
                <a:lnTo>
                  <a:pt x="243822" y="185522"/>
                </a:lnTo>
                <a:close/>
                <a:moveTo>
                  <a:pt x="214802" y="182154"/>
                </a:moveTo>
                <a:lnTo>
                  <a:pt x="229312" y="182154"/>
                </a:lnTo>
                <a:lnTo>
                  <a:pt x="229312" y="185522"/>
                </a:lnTo>
                <a:lnTo>
                  <a:pt x="214802" y="185522"/>
                </a:lnTo>
                <a:close/>
                <a:moveTo>
                  <a:pt x="187336" y="182154"/>
                </a:moveTo>
                <a:lnTo>
                  <a:pt x="201846" y="182154"/>
                </a:lnTo>
                <a:lnTo>
                  <a:pt x="201846" y="185522"/>
                </a:lnTo>
                <a:lnTo>
                  <a:pt x="187336" y="185522"/>
                </a:lnTo>
                <a:close/>
                <a:moveTo>
                  <a:pt x="158316" y="182154"/>
                </a:moveTo>
                <a:lnTo>
                  <a:pt x="172826" y="182154"/>
                </a:lnTo>
                <a:lnTo>
                  <a:pt x="172826" y="185522"/>
                </a:lnTo>
                <a:lnTo>
                  <a:pt x="158316" y="185522"/>
                </a:lnTo>
                <a:close/>
                <a:moveTo>
                  <a:pt x="130850" y="182154"/>
                </a:moveTo>
                <a:lnTo>
                  <a:pt x="145360" y="182154"/>
                </a:lnTo>
                <a:lnTo>
                  <a:pt x="145360" y="185522"/>
                </a:lnTo>
                <a:lnTo>
                  <a:pt x="130850" y="185522"/>
                </a:lnTo>
                <a:close/>
                <a:moveTo>
                  <a:pt x="101830" y="182154"/>
                </a:moveTo>
                <a:lnTo>
                  <a:pt x="116340" y="182154"/>
                </a:lnTo>
                <a:lnTo>
                  <a:pt x="116340" y="185522"/>
                </a:lnTo>
                <a:lnTo>
                  <a:pt x="101830" y="185522"/>
                </a:lnTo>
                <a:close/>
                <a:moveTo>
                  <a:pt x="74364" y="182154"/>
                </a:moveTo>
                <a:lnTo>
                  <a:pt x="88874" y="182154"/>
                </a:lnTo>
                <a:lnTo>
                  <a:pt x="88874" y="185522"/>
                </a:lnTo>
                <a:lnTo>
                  <a:pt x="74364" y="185522"/>
                </a:lnTo>
                <a:close/>
                <a:moveTo>
                  <a:pt x="46899" y="182154"/>
                </a:moveTo>
                <a:lnTo>
                  <a:pt x="59854" y="182154"/>
                </a:lnTo>
                <a:lnTo>
                  <a:pt x="59854" y="185522"/>
                </a:lnTo>
                <a:lnTo>
                  <a:pt x="46899" y="185522"/>
                </a:lnTo>
                <a:close/>
                <a:moveTo>
                  <a:pt x="423126" y="164535"/>
                </a:moveTo>
                <a:lnTo>
                  <a:pt x="426494" y="164535"/>
                </a:lnTo>
                <a:lnTo>
                  <a:pt x="426494" y="179045"/>
                </a:lnTo>
                <a:lnTo>
                  <a:pt x="423126" y="179045"/>
                </a:lnTo>
                <a:close/>
                <a:moveTo>
                  <a:pt x="287612" y="162721"/>
                </a:moveTo>
                <a:lnTo>
                  <a:pt x="290721" y="162721"/>
                </a:lnTo>
                <a:lnTo>
                  <a:pt x="290721" y="175676"/>
                </a:lnTo>
                <a:lnTo>
                  <a:pt x="287612" y="175676"/>
                </a:lnTo>
                <a:close/>
                <a:moveTo>
                  <a:pt x="555531" y="161166"/>
                </a:moveTo>
                <a:lnTo>
                  <a:pt x="558899" y="161166"/>
                </a:lnTo>
                <a:lnTo>
                  <a:pt x="558899" y="174121"/>
                </a:lnTo>
                <a:lnTo>
                  <a:pt x="555531" y="174121"/>
                </a:lnTo>
                <a:close/>
                <a:moveTo>
                  <a:pt x="151838" y="159612"/>
                </a:moveTo>
                <a:lnTo>
                  <a:pt x="154947" y="159612"/>
                </a:lnTo>
                <a:lnTo>
                  <a:pt x="154947" y="174122"/>
                </a:lnTo>
                <a:lnTo>
                  <a:pt x="151838" y="174122"/>
                </a:lnTo>
                <a:close/>
                <a:moveTo>
                  <a:pt x="423126" y="137069"/>
                </a:moveTo>
                <a:lnTo>
                  <a:pt x="426494" y="137069"/>
                </a:lnTo>
                <a:lnTo>
                  <a:pt x="426494" y="150024"/>
                </a:lnTo>
                <a:lnTo>
                  <a:pt x="423126" y="150024"/>
                </a:lnTo>
                <a:close/>
                <a:moveTo>
                  <a:pt x="287612" y="133701"/>
                </a:moveTo>
                <a:lnTo>
                  <a:pt x="290721" y="133701"/>
                </a:lnTo>
                <a:lnTo>
                  <a:pt x="290721" y="148211"/>
                </a:lnTo>
                <a:lnTo>
                  <a:pt x="287612" y="148211"/>
                </a:lnTo>
                <a:close/>
                <a:moveTo>
                  <a:pt x="555531" y="132146"/>
                </a:moveTo>
                <a:lnTo>
                  <a:pt x="558899" y="132146"/>
                </a:lnTo>
                <a:lnTo>
                  <a:pt x="558899" y="146656"/>
                </a:lnTo>
                <a:lnTo>
                  <a:pt x="555531" y="146656"/>
                </a:lnTo>
                <a:close/>
                <a:moveTo>
                  <a:pt x="151838" y="132146"/>
                </a:moveTo>
                <a:lnTo>
                  <a:pt x="154947" y="132146"/>
                </a:lnTo>
                <a:lnTo>
                  <a:pt x="154947" y="146656"/>
                </a:lnTo>
                <a:lnTo>
                  <a:pt x="151838" y="146656"/>
                </a:lnTo>
                <a:close/>
                <a:moveTo>
                  <a:pt x="423126" y="108049"/>
                </a:moveTo>
                <a:lnTo>
                  <a:pt x="426494" y="108049"/>
                </a:lnTo>
                <a:lnTo>
                  <a:pt x="426494" y="122559"/>
                </a:lnTo>
                <a:lnTo>
                  <a:pt x="423126" y="122559"/>
                </a:lnTo>
                <a:close/>
                <a:moveTo>
                  <a:pt x="287612" y="106494"/>
                </a:moveTo>
                <a:lnTo>
                  <a:pt x="290721" y="106494"/>
                </a:lnTo>
                <a:lnTo>
                  <a:pt x="290721" y="121004"/>
                </a:lnTo>
                <a:lnTo>
                  <a:pt x="287612" y="121004"/>
                </a:lnTo>
                <a:close/>
                <a:moveTo>
                  <a:pt x="555531" y="104680"/>
                </a:moveTo>
                <a:lnTo>
                  <a:pt x="558899" y="104680"/>
                </a:lnTo>
                <a:lnTo>
                  <a:pt x="558899" y="117635"/>
                </a:lnTo>
                <a:lnTo>
                  <a:pt x="555531" y="117635"/>
                </a:lnTo>
                <a:close/>
                <a:moveTo>
                  <a:pt x="151838" y="104680"/>
                </a:moveTo>
                <a:lnTo>
                  <a:pt x="154947" y="104680"/>
                </a:lnTo>
                <a:lnTo>
                  <a:pt x="154947" y="117635"/>
                </a:lnTo>
                <a:lnTo>
                  <a:pt x="151838" y="117635"/>
                </a:lnTo>
                <a:close/>
                <a:moveTo>
                  <a:pt x="423126" y="80583"/>
                </a:moveTo>
                <a:lnTo>
                  <a:pt x="426494" y="80583"/>
                </a:lnTo>
                <a:lnTo>
                  <a:pt x="426494" y="93538"/>
                </a:lnTo>
                <a:lnTo>
                  <a:pt x="423126" y="93538"/>
                </a:lnTo>
                <a:close/>
                <a:moveTo>
                  <a:pt x="287612" y="79028"/>
                </a:moveTo>
                <a:lnTo>
                  <a:pt x="290721" y="79028"/>
                </a:lnTo>
                <a:lnTo>
                  <a:pt x="290721" y="93538"/>
                </a:lnTo>
                <a:lnTo>
                  <a:pt x="287612" y="93538"/>
                </a:lnTo>
                <a:close/>
                <a:moveTo>
                  <a:pt x="555531" y="75660"/>
                </a:moveTo>
                <a:lnTo>
                  <a:pt x="558899" y="75660"/>
                </a:lnTo>
                <a:lnTo>
                  <a:pt x="558899" y="90170"/>
                </a:lnTo>
                <a:lnTo>
                  <a:pt x="555531" y="90170"/>
                </a:lnTo>
                <a:close/>
                <a:moveTo>
                  <a:pt x="151838" y="75660"/>
                </a:moveTo>
                <a:lnTo>
                  <a:pt x="154947" y="75660"/>
                </a:lnTo>
                <a:lnTo>
                  <a:pt x="154947" y="90170"/>
                </a:lnTo>
                <a:lnTo>
                  <a:pt x="151838" y="90170"/>
                </a:lnTo>
                <a:close/>
                <a:moveTo>
                  <a:pt x="423126" y="51563"/>
                </a:moveTo>
                <a:lnTo>
                  <a:pt x="426494" y="51563"/>
                </a:lnTo>
                <a:lnTo>
                  <a:pt x="426494" y="66073"/>
                </a:lnTo>
                <a:lnTo>
                  <a:pt x="423126" y="66073"/>
                </a:lnTo>
                <a:close/>
                <a:moveTo>
                  <a:pt x="287612" y="51563"/>
                </a:moveTo>
                <a:lnTo>
                  <a:pt x="290721" y="51563"/>
                </a:lnTo>
                <a:lnTo>
                  <a:pt x="290721" y="66073"/>
                </a:lnTo>
                <a:lnTo>
                  <a:pt x="287612" y="66073"/>
                </a:lnTo>
                <a:close/>
                <a:moveTo>
                  <a:pt x="151838" y="48454"/>
                </a:moveTo>
                <a:lnTo>
                  <a:pt x="154947" y="48454"/>
                </a:lnTo>
                <a:lnTo>
                  <a:pt x="154947" y="62964"/>
                </a:lnTo>
                <a:lnTo>
                  <a:pt x="151838" y="62964"/>
                </a:lnTo>
                <a:close/>
                <a:moveTo>
                  <a:pt x="584551" y="46640"/>
                </a:moveTo>
                <a:lnTo>
                  <a:pt x="591029" y="46640"/>
                </a:lnTo>
                <a:lnTo>
                  <a:pt x="591029" y="50008"/>
                </a:lnTo>
                <a:lnTo>
                  <a:pt x="584551" y="50008"/>
                </a:lnTo>
                <a:close/>
                <a:moveTo>
                  <a:pt x="557164" y="46640"/>
                </a:moveTo>
                <a:lnTo>
                  <a:pt x="571855" y="46640"/>
                </a:lnTo>
                <a:lnTo>
                  <a:pt x="571855" y="49905"/>
                </a:lnTo>
                <a:lnTo>
                  <a:pt x="558796" y="49905"/>
                </a:lnTo>
                <a:lnTo>
                  <a:pt x="558796" y="62964"/>
                </a:lnTo>
                <a:lnTo>
                  <a:pt x="555531" y="62964"/>
                </a:lnTo>
                <a:lnTo>
                  <a:pt x="555531" y="48273"/>
                </a:lnTo>
                <a:lnTo>
                  <a:pt x="557164" y="48273"/>
                </a:lnTo>
                <a:close/>
                <a:moveTo>
                  <a:pt x="529879" y="46640"/>
                </a:moveTo>
                <a:lnTo>
                  <a:pt x="542575" y="46640"/>
                </a:lnTo>
                <a:lnTo>
                  <a:pt x="542575" y="50008"/>
                </a:lnTo>
                <a:lnTo>
                  <a:pt x="529879" y="50008"/>
                </a:lnTo>
                <a:close/>
                <a:moveTo>
                  <a:pt x="500600" y="46640"/>
                </a:moveTo>
                <a:lnTo>
                  <a:pt x="515110" y="46640"/>
                </a:lnTo>
                <a:lnTo>
                  <a:pt x="515110" y="50008"/>
                </a:lnTo>
                <a:lnTo>
                  <a:pt x="500600" y="50008"/>
                </a:lnTo>
                <a:close/>
                <a:moveTo>
                  <a:pt x="473134" y="46640"/>
                </a:moveTo>
                <a:lnTo>
                  <a:pt x="487644" y="46640"/>
                </a:lnTo>
                <a:lnTo>
                  <a:pt x="487644" y="50008"/>
                </a:lnTo>
                <a:lnTo>
                  <a:pt x="473134" y="50008"/>
                </a:lnTo>
                <a:close/>
                <a:moveTo>
                  <a:pt x="444114" y="46640"/>
                </a:moveTo>
                <a:lnTo>
                  <a:pt x="458624" y="46640"/>
                </a:lnTo>
                <a:lnTo>
                  <a:pt x="458624" y="50008"/>
                </a:lnTo>
                <a:lnTo>
                  <a:pt x="444114" y="50008"/>
                </a:lnTo>
                <a:close/>
                <a:moveTo>
                  <a:pt x="416648" y="46640"/>
                </a:moveTo>
                <a:lnTo>
                  <a:pt x="431158" y="46640"/>
                </a:lnTo>
                <a:lnTo>
                  <a:pt x="431158" y="50008"/>
                </a:lnTo>
                <a:lnTo>
                  <a:pt x="416648" y="50008"/>
                </a:lnTo>
                <a:close/>
                <a:moveTo>
                  <a:pt x="389183" y="46640"/>
                </a:moveTo>
                <a:lnTo>
                  <a:pt x="402138" y="46640"/>
                </a:lnTo>
                <a:lnTo>
                  <a:pt x="402138" y="50008"/>
                </a:lnTo>
                <a:lnTo>
                  <a:pt x="389183" y="50008"/>
                </a:lnTo>
                <a:close/>
                <a:moveTo>
                  <a:pt x="360162" y="46640"/>
                </a:moveTo>
                <a:lnTo>
                  <a:pt x="374672" y="46640"/>
                </a:lnTo>
                <a:lnTo>
                  <a:pt x="374672" y="50008"/>
                </a:lnTo>
                <a:lnTo>
                  <a:pt x="360162" y="50008"/>
                </a:lnTo>
                <a:close/>
                <a:moveTo>
                  <a:pt x="332697" y="46640"/>
                </a:moveTo>
                <a:lnTo>
                  <a:pt x="347207" y="46640"/>
                </a:lnTo>
                <a:lnTo>
                  <a:pt x="347207" y="50008"/>
                </a:lnTo>
                <a:lnTo>
                  <a:pt x="332697" y="50008"/>
                </a:lnTo>
                <a:close/>
                <a:moveTo>
                  <a:pt x="303676" y="46640"/>
                </a:moveTo>
                <a:lnTo>
                  <a:pt x="318186" y="46640"/>
                </a:lnTo>
                <a:lnTo>
                  <a:pt x="318186" y="50008"/>
                </a:lnTo>
                <a:lnTo>
                  <a:pt x="303676" y="50008"/>
                </a:lnTo>
                <a:close/>
                <a:moveTo>
                  <a:pt x="276211" y="46640"/>
                </a:moveTo>
                <a:lnTo>
                  <a:pt x="290721" y="46640"/>
                </a:lnTo>
                <a:lnTo>
                  <a:pt x="290721" y="50008"/>
                </a:lnTo>
                <a:lnTo>
                  <a:pt x="276211" y="50008"/>
                </a:lnTo>
                <a:close/>
                <a:moveTo>
                  <a:pt x="248745" y="46640"/>
                </a:moveTo>
                <a:lnTo>
                  <a:pt x="261700" y="46640"/>
                </a:lnTo>
                <a:lnTo>
                  <a:pt x="261700" y="50008"/>
                </a:lnTo>
                <a:lnTo>
                  <a:pt x="248745" y="50008"/>
                </a:lnTo>
                <a:close/>
                <a:moveTo>
                  <a:pt x="219725" y="46640"/>
                </a:moveTo>
                <a:lnTo>
                  <a:pt x="234235" y="46640"/>
                </a:lnTo>
                <a:lnTo>
                  <a:pt x="234235" y="50008"/>
                </a:lnTo>
                <a:lnTo>
                  <a:pt x="219725" y="50008"/>
                </a:lnTo>
                <a:close/>
                <a:moveTo>
                  <a:pt x="192259" y="46640"/>
                </a:moveTo>
                <a:lnTo>
                  <a:pt x="206769" y="46640"/>
                </a:lnTo>
                <a:lnTo>
                  <a:pt x="206769" y="50008"/>
                </a:lnTo>
                <a:lnTo>
                  <a:pt x="192259" y="50008"/>
                </a:lnTo>
                <a:close/>
                <a:moveTo>
                  <a:pt x="163239" y="46640"/>
                </a:moveTo>
                <a:lnTo>
                  <a:pt x="177749" y="46640"/>
                </a:lnTo>
                <a:lnTo>
                  <a:pt x="177749" y="50008"/>
                </a:lnTo>
                <a:lnTo>
                  <a:pt x="163239" y="50008"/>
                </a:lnTo>
                <a:close/>
                <a:moveTo>
                  <a:pt x="135773" y="46640"/>
                </a:moveTo>
                <a:lnTo>
                  <a:pt x="150283" y="46640"/>
                </a:lnTo>
                <a:lnTo>
                  <a:pt x="150283" y="50008"/>
                </a:lnTo>
                <a:lnTo>
                  <a:pt x="135773" y="50008"/>
                </a:lnTo>
                <a:close/>
                <a:moveTo>
                  <a:pt x="108308" y="46640"/>
                </a:moveTo>
                <a:lnTo>
                  <a:pt x="121004" y="46640"/>
                </a:lnTo>
                <a:lnTo>
                  <a:pt x="121004" y="50008"/>
                </a:lnTo>
                <a:lnTo>
                  <a:pt x="108308" y="50008"/>
                </a:lnTo>
                <a:close/>
                <a:moveTo>
                  <a:pt x="79028" y="46640"/>
                </a:moveTo>
                <a:lnTo>
                  <a:pt x="93797" y="46640"/>
                </a:lnTo>
                <a:lnTo>
                  <a:pt x="93797" y="50008"/>
                </a:lnTo>
                <a:lnTo>
                  <a:pt x="79028" y="50008"/>
                </a:lnTo>
                <a:close/>
                <a:moveTo>
                  <a:pt x="51563" y="46640"/>
                </a:moveTo>
                <a:lnTo>
                  <a:pt x="66332" y="46640"/>
                </a:lnTo>
                <a:lnTo>
                  <a:pt x="66332" y="50008"/>
                </a:lnTo>
                <a:lnTo>
                  <a:pt x="51563" y="50008"/>
                </a:lnTo>
                <a:close/>
                <a:moveTo>
                  <a:pt x="30575" y="46640"/>
                </a:moveTo>
                <a:lnTo>
                  <a:pt x="37053" y="46640"/>
                </a:lnTo>
                <a:lnTo>
                  <a:pt x="37053" y="50008"/>
                </a:lnTo>
                <a:lnTo>
                  <a:pt x="30575" y="50008"/>
                </a:lnTo>
                <a:close/>
                <a:moveTo>
                  <a:pt x="423126" y="24097"/>
                </a:moveTo>
                <a:lnTo>
                  <a:pt x="426494" y="24097"/>
                </a:lnTo>
                <a:lnTo>
                  <a:pt x="426494" y="37052"/>
                </a:lnTo>
                <a:lnTo>
                  <a:pt x="423126" y="37052"/>
                </a:lnTo>
                <a:close/>
                <a:moveTo>
                  <a:pt x="287612" y="24097"/>
                </a:moveTo>
                <a:lnTo>
                  <a:pt x="290721" y="24097"/>
                </a:lnTo>
                <a:lnTo>
                  <a:pt x="290721" y="37052"/>
                </a:lnTo>
                <a:lnTo>
                  <a:pt x="287612" y="37052"/>
                </a:lnTo>
                <a:close/>
                <a:moveTo>
                  <a:pt x="151838" y="20988"/>
                </a:moveTo>
                <a:lnTo>
                  <a:pt x="154947" y="20988"/>
                </a:lnTo>
                <a:lnTo>
                  <a:pt x="154947" y="33943"/>
                </a:lnTo>
                <a:lnTo>
                  <a:pt x="151838" y="33943"/>
                </a:lnTo>
                <a:close/>
                <a:moveTo>
                  <a:pt x="555531" y="19433"/>
                </a:moveTo>
                <a:lnTo>
                  <a:pt x="558899" y="19433"/>
                </a:lnTo>
                <a:lnTo>
                  <a:pt x="558899" y="33943"/>
                </a:lnTo>
                <a:lnTo>
                  <a:pt x="555531" y="33943"/>
                </a:lnTo>
                <a:close/>
                <a:moveTo>
                  <a:pt x="423126" y="3109"/>
                </a:moveTo>
                <a:lnTo>
                  <a:pt x="426494" y="3109"/>
                </a:lnTo>
                <a:lnTo>
                  <a:pt x="426494" y="9587"/>
                </a:lnTo>
                <a:lnTo>
                  <a:pt x="423126" y="9587"/>
                </a:lnTo>
                <a:close/>
                <a:moveTo>
                  <a:pt x="287612" y="3109"/>
                </a:moveTo>
                <a:lnTo>
                  <a:pt x="290721" y="3109"/>
                </a:lnTo>
                <a:lnTo>
                  <a:pt x="290721" y="9587"/>
                </a:lnTo>
                <a:lnTo>
                  <a:pt x="287612" y="9587"/>
                </a:lnTo>
                <a:close/>
                <a:moveTo>
                  <a:pt x="0" y="1555"/>
                </a:moveTo>
                <a:lnTo>
                  <a:pt x="27458" y="1555"/>
                </a:lnTo>
                <a:lnTo>
                  <a:pt x="27458" y="182162"/>
                </a:lnTo>
                <a:lnTo>
                  <a:pt x="32304" y="182162"/>
                </a:lnTo>
                <a:lnTo>
                  <a:pt x="32304" y="185387"/>
                </a:lnTo>
                <a:lnTo>
                  <a:pt x="27458" y="185387"/>
                </a:lnTo>
                <a:lnTo>
                  <a:pt x="27458" y="549825"/>
                </a:lnTo>
                <a:lnTo>
                  <a:pt x="38764" y="549825"/>
                </a:lnTo>
                <a:lnTo>
                  <a:pt x="38764" y="459522"/>
                </a:lnTo>
                <a:lnTo>
                  <a:pt x="138904" y="459522"/>
                </a:lnTo>
                <a:lnTo>
                  <a:pt x="138904" y="549825"/>
                </a:lnTo>
                <a:lnTo>
                  <a:pt x="151826" y="549825"/>
                </a:lnTo>
                <a:lnTo>
                  <a:pt x="155056" y="549825"/>
                </a:lnTo>
                <a:lnTo>
                  <a:pt x="167977" y="549825"/>
                </a:lnTo>
                <a:lnTo>
                  <a:pt x="167977" y="461134"/>
                </a:lnTo>
                <a:lnTo>
                  <a:pt x="269733" y="461134"/>
                </a:lnTo>
                <a:lnTo>
                  <a:pt x="269733" y="549825"/>
                </a:lnTo>
                <a:lnTo>
                  <a:pt x="287500" y="549825"/>
                </a:lnTo>
                <a:lnTo>
                  <a:pt x="287500" y="548213"/>
                </a:lnTo>
                <a:lnTo>
                  <a:pt x="290730" y="548213"/>
                </a:lnTo>
                <a:lnTo>
                  <a:pt x="290730" y="549825"/>
                </a:lnTo>
                <a:lnTo>
                  <a:pt x="308497" y="549825"/>
                </a:lnTo>
                <a:lnTo>
                  <a:pt x="308497" y="461134"/>
                </a:lnTo>
                <a:lnTo>
                  <a:pt x="408637" y="461134"/>
                </a:lnTo>
                <a:lnTo>
                  <a:pt x="408637" y="549825"/>
                </a:lnTo>
                <a:lnTo>
                  <a:pt x="440940" y="549825"/>
                </a:lnTo>
                <a:lnTo>
                  <a:pt x="440940" y="461134"/>
                </a:lnTo>
                <a:lnTo>
                  <a:pt x="542696" y="461134"/>
                </a:lnTo>
                <a:lnTo>
                  <a:pt x="542696" y="549825"/>
                </a:lnTo>
                <a:lnTo>
                  <a:pt x="587920" y="549825"/>
                </a:lnTo>
                <a:lnTo>
                  <a:pt x="587920" y="578851"/>
                </a:lnTo>
                <a:lnTo>
                  <a:pt x="0" y="578851"/>
                </a:lnTo>
                <a:close/>
                <a:moveTo>
                  <a:pt x="555531" y="0"/>
                </a:moveTo>
                <a:lnTo>
                  <a:pt x="558899" y="0"/>
                </a:lnTo>
                <a:lnTo>
                  <a:pt x="558899" y="6478"/>
                </a:lnTo>
                <a:lnTo>
                  <a:pt x="555531" y="6478"/>
                </a:lnTo>
                <a:close/>
                <a:moveTo>
                  <a:pt x="151838" y="0"/>
                </a:moveTo>
                <a:lnTo>
                  <a:pt x="154947" y="0"/>
                </a:lnTo>
                <a:lnTo>
                  <a:pt x="154947" y="6478"/>
                </a:lnTo>
                <a:lnTo>
                  <a:pt x="151838" y="6478"/>
                </a:lnTo>
                <a:close/>
              </a:path>
            </a:pathLst>
          </a:custGeom>
          <a:solidFill>
            <a:schemeClr val="bg1"/>
          </a:solidFill>
          <a:ln>
            <a:noFill/>
          </a:ln>
        </p:spPr>
      </p:sp>
    </p:spTree>
    <p:extLst>
      <p:ext uri="{BB962C8B-B14F-4D97-AF65-F5344CB8AC3E}">
        <p14:creationId xmlns:p14="http://schemas.microsoft.com/office/powerpoint/2010/main" val="1858277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a:extLst>
              <a:ext uri="{FF2B5EF4-FFF2-40B4-BE49-F238E27FC236}">
                <a16:creationId xmlns:a16="http://schemas.microsoft.com/office/drawing/2014/main" id="{BD172B42-EC5F-4644-A136-61052C84E7DA}"/>
              </a:ext>
            </a:extLst>
          </p:cNvPr>
          <p:cNvGraphicFramePr/>
          <p:nvPr>
            <p:extLst>
              <p:ext uri="{D42A27DB-BD31-4B8C-83A1-F6EECF244321}">
                <p14:modId xmlns:p14="http://schemas.microsoft.com/office/powerpoint/2010/main" val="3931694862"/>
              </p:ext>
            </p:extLst>
          </p:nvPr>
        </p:nvGraphicFramePr>
        <p:xfrm>
          <a:off x="564969" y="1622788"/>
          <a:ext cx="6346371" cy="4577624"/>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框 6">
            <a:extLst>
              <a:ext uri="{FF2B5EF4-FFF2-40B4-BE49-F238E27FC236}">
                <a16:creationId xmlns:a16="http://schemas.microsoft.com/office/drawing/2014/main" id="{F7D8229E-A3FA-4683-9798-12F2A1148E56}"/>
              </a:ext>
            </a:extLst>
          </p:cNvPr>
          <p:cNvSpPr txBox="1"/>
          <p:nvPr/>
        </p:nvSpPr>
        <p:spPr>
          <a:xfrm>
            <a:off x="7597139" y="2926468"/>
            <a:ext cx="3540761" cy="2680477"/>
          </a:xfrm>
          <a:prstGeom prst="rect">
            <a:avLst/>
          </a:prstGeom>
          <a:noFill/>
        </p:spPr>
        <p:txBody>
          <a:bodyPr wrap="square" lIns="0" rtlCol="0">
            <a:spAutoFit/>
          </a:bodyPr>
          <a:lstStyle/>
          <a:p>
            <a:pPr algn="just">
              <a:lnSpc>
                <a:spcPct val="130000"/>
              </a:lnSpc>
              <a:spcBef>
                <a:spcPts val="600"/>
              </a:spcBef>
              <a:spcAft>
                <a:spcPts val="1200"/>
              </a:spcAft>
            </a:pPr>
            <a:r>
              <a:rPr lang="zh-CN" altLang="en-US" dirty="0">
                <a:latin typeface="+mn-ea"/>
              </a:rPr>
              <a:t>请输入正文内容请输入正文内容请输入正文内容请输入正文内容请输入正文内容；</a:t>
            </a:r>
            <a:endParaRPr lang="en-US" altLang="zh-CN" dirty="0">
              <a:latin typeface="+mn-ea"/>
            </a:endParaRPr>
          </a:p>
          <a:p>
            <a:pPr marL="285750" indent="-285750" algn="just">
              <a:lnSpc>
                <a:spcPct val="130000"/>
              </a:lnSpc>
              <a:spcBef>
                <a:spcPts val="600"/>
              </a:spcBef>
              <a:buFont typeface="Wingdings" panose="05000000000000000000" pitchFamily="2" charset="2"/>
              <a:buChar char="p"/>
            </a:pPr>
            <a:r>
              <a:rPr lang="zh-CN" altLang="en-US" dirty="0">
                <a:latin typeface="+mn-ea"/>
              </a:rPr>
              <a:t>请输入正文内容；</a:t>
            </a:r>
            <a:endParaRPr lang="en-US" altLang="zh-CN" dirty="0">
              <a:latin typeface="+mn-ea"/>
            </a:endParaRPr>
          </a:p>
          <a:p>
            <a:pPr marL="285750" indent="-285750" algn="just">
              <a:lnSpc>
                <a:spcPct val="130000"/>
              </a:lnSpc>
              <a:spcBef>
                <a:spcPts val="600"/>
              </a:spcBef>
              <a:buFont typeface="Wingdings" panose="05000000000000000000" pitchFamily="2" charset="2"/>
              <a:buChar char="p"/>
            </a:pPr>
            <a:r>
              <a:rPr lang="zh-CN" altLang="en-US" dirty="0">
                <a:latin typeface="+mn-ea"/>
              </a:rPr>
              <a:t>请输入正文内容；</a:t>
            </a:r>
            <a:endParaRPr lang="en-US" altLang="zh-CN" dirty="0">
              <a:latin typeface="+mn-ea"/>
            </a:endParaRPr>
          </a:p>
          <a:p>
            <a:pPr marL="285750" indent="-285750" algn="just">
              <a:lnSpc>
                <a:spcPct val="130000"/>
              </a:lnSpc>
              <a:spcBef>
                <a:spcPts val="600"/>
              </a:spcBef>
              <a:buFont typeface="Wingdings" panose="05000000000000000000" pitchFamily="2" charset="2"/>
              <a:buChar char="p"/>
            </a:pPr>
            <a:r>
              <a:rPr lang="zh-CN" altLang="en-US" dirty="0">
                <a:latin typeface="+mn-ea"/>
              </a:rPr>
              <a:t>请输入正文内容；</a:t>
            </a:r>
          </a:p>
        </p:txBody>
      </p:sp>
      <p:sp>
        <p:nvSpPr>
          <p:cNvPr id="8" name="标题 7">
            <a:extLst>
              <a:ext uri="{FF2B5EF4-FFF2-40B4-BE49-F238E27FC236}">
                <a16:creationId xmlns:a16="http://schemas.microsoft.com/office/drawing/2014/main" id="{292A6F3F-0267-4A0F-B19A-5FB6D9D37B9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8" name="文本框 17">
            <a:extLst>
              <a:ext uri="{FF2B5EF4-FFF2-40B4-BE49-F238E27FC236}">
                <a16:creationId xmlns:a16="http://schemas.microsoft.com/office/drawing/2014/main" id="{DDB92A3E-2282-426A-84DA-6C3921E05D63}"/>
              </a:ext>
            </a:extLst>
          </p:cNvPr>
          <p:cNvSpPr txBox="1"/>
          <p:nvPr/>
        </p:nvSpPr>
        <p:spPr>
          <a:xfrm>
            <a:off x="7597139" y="2359180"/>
            <a:ext cx="498368" cy="460220"/>
          </a:xfrm>
          <a:custGeom>
            <a:avLst/>
            <a:gdLst>
              <a:gd name="connsiteX0" fmla="*/ 0 w 550206"/>
              <a:gd name="connsiteY0" fmla="*/ 0 h 468000"/>
              <a:gd name="connsiteX1" fmla="*/ 401592 w 550206"/>
              <a:gd name="connsiteY1" fmla="*/ 0 h 468000"/>
              <a:gd name="connsiteX2" fmla="*/ 550206 w 550206"/>
              <a:gd name="connsiteY2" fmla="*/ 468000 h 468000"/>
              <a:gd name="connsiteX3" fmla="*/ 0 w 550206"/>
              <a:gd name="connsiteY3" fmla="*/ 468000 h 468000"/>
              <a:gd name="connsiteX4" fmla="*/ 0 w 550206"/>
              <a:gd name="connsiteY4" fmla="*/ 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206" h="468000">
                <a:moveTo>
                  <a:pt x="0" y="0"/>
                </a:moveTo>
                <a:lnTo>
                  <a:pt x="401592" y="0"/>
                </a:lnTo>
                <a:lnTo>
                  <a:pt x="550206" y="468000"/>
                </a:lnTo>
                <a:lnTo>
                  <a:pt x="0" y="468000"/>
                </a:lnTo>
                <a:lnTo>
                  <a:pt x="0" y="0"/>
                </a:lnTo>
                <a:close/>
              </a:path>
            </a:pathLst>
          </a:custGeom>
          <a:solidFill>
            <a:schemeClr val="accent5"/>
          </a:solidFill>
        </p:spPr>
        <p:txBody>
          <a:bodyPr wrap="square" rtlCol="0">
            <a:noAutofit/>
          </a:bodyPr>
          <a:lstStyle/>
          <a:p>
            <a:endParaRPr lang="zh-CN" altLang="en-US" sz="2000" b="1" dirty="0">
              <a:solidFill>
                <a:schemeClr val="bg1"/>
              </a:solidFill>
              <a:latin typeface="微软雅黑" panose="020B0503020204020204" pitchFamily="34" charset="-122"/>
            </a:endParaRPr>
          </a:p>
        </p:txBody>
      </p:sp>
      <p:sp>
        <p:nvSpPr>
          <p:cNvPr id="19" name="文本框 18">
            <a:extLst>
              <a:ext uri="{FF2B5EF4-FFF2-40B4-BE49-F238E27FC236}">
                <a16:creationId xmlns:a16="http://schemas.microsoft.com/office/drawing/2014/main" id="{ABBB38EE-075B-405A-8C8D-A0DBB54EE424}"/>
              </a:ext>
            </a:extLst>
          </p:cNvPr>
          <p:cNvSpPr txBox="1"/>
          <p:nvPr/>
        </p:nvSpPr>
        <p:spPr>
          <a:xfrm>
            <a:off x="7995107" y="2359180"/>
            <a:ext cx="3142793" cy="460220"/>
          </a:xfrm>
          <a:custGeom>
            <a:avLst/>
            <a:gdLst>
              <a:gd name="connsiteX0" fmla="*/ 0 w 3469696"/>
              <a:gd name="connsiteY0" fmla="*/ 0 h 468000"/>
              <a:gd name="connsiteX1" fmla="*/ 3469696 w 3469696"/>
              <a:gd name="connsiteY1" fmla="*/ 0 h 468000"/>
              <a:gd name="connsiteX2" fmla="*/ 3469696 w 3469696"/>
              <a:gd name="connsiteY2" fmla="*/ 468000 h 468000"/>
              <a:gd name="connsiteX3" fmla="*/ 148614 w 3469696"/>
              <a:gd name="connsiteY3" fmla="*/ 468000 h 468000"/>
              <a:gd name="connsiteX4" fmla="*/ 0 w 3469696"/>
              <a:gd name="connsiteY4" fmla="*/ 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696" h="468000">
                <a:moveTo>
                  <a:pt x="0" y="0"/>
                </a:moveTo>
                <a:lnTo>
                  <a:pt x="3469696" y="0"/>
                </a:lnTo>
                <a:lnTo>
                  <a:pt x="3469696" y="468000"/>
                </a:lnTo>
                <a:lnTo>
                  <a:pt x="148614" y="468000"/>
                </a:lnTo>
                <a:lnTo>
                  <a:pt x="0" y="0"/>
                </a:lnTo>
                <a:close/>
              </a:path>
            </a:pathLst>
          </a:custGeom>
          <a:solidFill>
            <a:schemeClr val="accent1"/>
          </a:solidFill>
        </p:spPr>
        <p:txBody>
          <a:bodyPr wrap="square" rtlCol="0">
            <a:noAutofit/>
          </a:bodyPr>
          <a:lstStyle/>
          <a:p>
            <a:endParaRPr lang="zh-CN" altLang="en-US" sz="2000" b="1" dirty="0">
              <a:solidFill>
                <a:schemeClr val="bg1"/>
              </a:solidFill>
              <a:latin typeface="微软雅黑" panose="020B0503020204020204" pitchFamily="34" charset="-122"/>
            </a:endParaRPr>
          </a:p>
        </p:txBody>
      </p:sp>
      <p:sp>
        <p:nvSpPr>
          <p:cNvPr id="20" name="文本框 19">
            <a:extLst>
              <a:ext uri="{FF2B5EF4-FFF2-40B4-BE49-F238E27FC236}">
                <a16:creationId xmlns:a16="http://schemas.microsoft.com/office/drawing/2014/main" id="{87B1A5C4-EBDB-4DB8-ADD8-392BF8397F2B}"/>
              </a:ext>
            </a:extLst>
          </p:cNvPr>
          <p:cNvSpPr txBox="1"/>
          <p:nvPr/>
        </p:nvSpPr>
        <p:spPr>
          <a:xfrm>
            <a:off x="8210273" y="2392561"/>
            <a:ext cx="2049914" cy="400110"/>
          </a:xfrm>
          <a:prstGeom prst="rect">
            <a:avLst/>
          </a:prstGeom>
          <a:noFill/>
        </p:spPr>
        <p:txBody>
          <a:bodyPr wrap="square" rtlCol="0">
            <a:spAutoFit/>
          </a:bodyPr>
          <a:lstStyle/>
          <a:p>
            <a:r>
              <a:rPr lang="zh-CN" altLang="en-US" sz="2000" b="1" dirty="0">
                <a:solidFill>
                  <a:schemeClr val="bg1"/>
                </a:solidFill>
                <a:latin typeface="+mj-ea"/>
                <a:ea typeface="+mj-ea"/>
              </a:rPr>
              <a:t>请输入正文内容</a:t>
            </a:r>
          </a:p>
        </p:txBody>
      </p:sp>
    </p:spTree>
    <p:extLst>
      <p:ext uri="{BB962C8B-B14F-4D97-AF65-F5344CB8AC3E}">
        <p14:creationId xmlns:p14="http://schemas.microsoft.com/office/powerpoint/2010/main" val="3875018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64B9EB1-F7E8-4CB7-9BA2-4031BC07F96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pSp>
        <p:nvGrpSpPr>
          <p:cNvPr id="6" name="组合 5">
            <a:extLst>
              <a:ext uri="{FF2B5EF4-FFF2-40B4-BE49-F238E27FC236}">
                <a16:creationId xmlns:a16="http://schemas.microsoft.com/office/drawing/2014/main" id="{8BC4A4BC-262D-4A5F-A456-323311CD447C}"/>
              </a:ext>
            </a:extLst>
          </p:cNvPr>
          <p:cNvGrpSpPr/>
          <p:nvPr/>
        </p:nvGrpSpPr>
        <p:grpSpPr>
          <a:xfrm>
            <a:off x="1197126" y="1935622"/>
            <a:ext cx="2593637" cy="3377809"/>
            <a:chOff x="1317963" y="1935622"/>
            <a:chExt cx="2593637" cy="3377809"/>
          </a:xfrm>
        </p:grpSpPr>
        <p:sp>
          <p:nvSpPr>
            <p:cNvPr id="17" name="文本框 16">
              <a:extLst>
                <a:ext uri="{FF2B5EF4-FFF2-40B4-BE49-F238E27FC236}">
                  <a16:creationId xmlns:a16="http://schemas.microsoft.com/office/drawing/2014/main" id="{DC84003D-F7C2-46A1-8D09-775F53E3A744}"/>
                </a:ext>
              </a:extLst>
            </p:cNvPr>
            <p:cNvSpPr txBox="1"/>
            <p:nvPr/>
          </p:nvSpPr>
          <p:spPr>
            <a:xfrm>
              <a:off x="1743192" y="1935622"/>
              <a:ext cx="1743179" cy="461665"/>
            </a:xfrm>
            <a:prstGeom prst="rect">
              <a:avLst/>
            </a:prstGeom>
            <a:noFill/>
          </p:spPr>
          <p:txBody>
            <a:bodyPr wrap="square" rtlCol="0">
              <a:spAutoFit/>
            </a:bodyPr>
            <a:lstStyle/>
            <a:p>
              <a:pPr algn="ctr"/>
              <a:r>
                <a:rPr lang="zh-CN" altLang="en-US" sz="2400" b="1" dirty="0">
                  <a:latin typeface="+mj-ea"/>
                  <a:ea typeface="+mj-ea"/>
                </a:rPr>
                <a:t>小标题</a:t>
              </a:r>
            </a:p>
          </p:txBody>
        </p:sp>
        <p:graphicFrame>
          <p:nvGraphicFramePr>
            <p:cNvPr id="4" name="图表 3">
              <a:extLst>
                <a:ext uri="{FF2B5EF4-FFF2-40B4-BE49-F238E27FC236}">
                  <a16:creationId xmlns:a16="http://schemas.microsoft.com/office/drawing/2014/main" id="{EE9ACD5B-BD91-495B-8724-57721A58E141}"/>
                </a:ext>
              </a:extLst>
            </p:cNvPr>
            <p:cNvGraphicFramePr/>
            <p:nvPr>
              <p:extLst>
                <p:ext uri="{D42A27DB-BD31-4B8C-83A1-F6EECF244321}">
                  <p14:modId xmlns:p14="http://schemas.microsoft.com/office/powerpoint/2010/main" val="959868454"/>
                </p:ext>
              </p:extLst>
            </p:nvPr>
          </p:nvGraphicFramePr>
          <p:xfrm>
            <a:off x="1317963" y="2793915"/>
            <a:ext cx="2593637" cy="2519516"/>
          </p:xfrm>
          <a:graphic>
            <a:graphicData uri="http://schemas.openxmlformats.org/drawingml/2006/chart">
              <c:chart xmlns:c="http://schemas.openxmlformats.org/drawingml/2006/chart" xmlns:r="http://schemas.openxmlformats.org/officeDocument/2006/relationships" r:id="rId2"/>
            </a:graphicData>
          </a:graphic>
        </p:graphicFrame>
        <p:sp>
          <p:nvSpPr>
            <p:cNvPr id="37" name="文本框 36">
              <a:extLst>
                <a:ext uri="{FF2B5EF4-FFF2-40B4-BE49-F238E27FC236}">
                  <a16:creationId xmlns:a16="http://schemas.microsoft.com/office/drawing/2014/main" id="{C7F35258-B437-4913-9E88-3AA4D5B1FD6B}"/>
                </a:ext>
              </a:extLst>
            </p:cNvPr>
            <p:cNvSpPr txBox="1"/>
            <p:nvPr/>
          </p:nvSpPr>
          <p:spPr>
            <a:xfrm>
              <a:off x="1794810" y="3699730"/>
              <a:ext cx="1639942" cy="707886"/>
            </a:xfrm>
            <a:prstGeom prst="rect">
              <a:avLst/>
            </a:prstGeom>
            <a:noFill/>
          </p:spPr>
          <p:txBody>
            <a:bodyPr wrap="square" rtlCol="0">
              <a:spAutoFit/>
            </a:bodyPr>
            <a:lstStyle/>
            <a:p>
              <a:pPr algn="ctr"/>
              <a:r>
                <a:rPr lang="en-US" altLang="zh-CN" sz="4000" dirty="0">
                  <a:latin typeface="Impact" panose="020B0806030902050204" pitchFamily="34" charset="0"/>
                </a:rPr>
                <a:t>80%</a:t>
              </a:r>
              <a:endParaRPr lang="zh-CN" altLang="en-US" sz="4000" dirty="0">
                <a:latin typeface="Impact" panose="020B0806030902050204" pitchFamily="34" charset="0"/>
              </a:endParaRPr>
            </a:p>
          </p:txBody>
        </p:sp>
      </p:grpSp>
      <p:grpSp>
        <p:nvGrpSpPr>
          <p:cNvPr id="8" name="组合 7">
            <a:extLst>
              <a:ext uri="{FF2B5EF4-FFF2-40B4-BE49-F238E27FC236}">
                <a16:creationId xmlns:a16="http://schemas.microsoft.com/office/drawing/2014/main" id="{3768D44F-39B1-4946-B060-66C3F25C63FC}"/>
              </a:ext>
            </a:extLst>
          </p:cNvPr>
          <p:cNvGrpSpPr/>
          <p:nvPr/>
        </p:nvGrpSpPr>
        <p:grpSpPr>
          <a:xfrm>
            <a:off x="4799181" y="1935622"/>
            <a:ext cx="2593637" cy="3377809"/>
            <a:chOff x="4799181" y="1935622"/>
            <a:chExt cx="2593637" cy="3377809"/>
          </a:xfrm>
        </p:grpSpPr>
        <p:sp>
          <p:nvSpPr>
            <p:cNvPr id="25" name="文本框 24">
              <a:extLst>
                <a:ext uri="{FF2B5EF4-FFF2-40B4-BE49-F238E27FC236}">
                  <a16:creationId xmlns:a16="http://schemas.microsoft.com/office/drawing/2014/main" id="{3CD2387E-936A-4C56-8E00-F6EE902825D1}"/>
                </a:ext>
              </a:extLst>
            </p:cNvPr>
            <p:cNvSpPr txBox="1"/>
            <p:nvPr/>
          </p:nvSpPr>
          <p:spPr>
            <a:xfrm>
              <a:off x="5224410" y="1935622"/>
              <a:ext cx="1743179" cy="461665"/>
            </a:xfrm>
            <a:prstGeom prst="rect">
              <a:avLst/>
            </a:prstGeom>
            <a:noFill/>
          </p:spPr>
          <p:txBody>
            <a:bodyPr wrap="square" rtlCol="0">
              <a:spAutoFit/>
            </a:bodyPr>
            <a:lstStyle/>
            <a:p>
              <a:pPr algn="ctr"/>
              <a:r>
                <a:rPr lang="zh-CN" altLang="en-US" sz="2400" b="1" dirty="0">
                  <a:latin typeface="+mj-ea"/>
                  <a:ea typeface="+mj-ea"/>
                </a:rPr>
                <a:t>小标题</a:t>
              </a:r>
            </a:p>
          </p:txBody>
        </p:sp>
        <p:graphicFrame>
          <p:nvGraphicFramePr>
            <p:cNvPr id="35" name="图表 34">
              <a:extLst>
                <a:ext uri="{FF2B5EF4-FFF2-40B4-BE49-F238E27FC236}">
                  <a16:creationId xmlns:a16="http://schemas.microsoft.com/office/drawing/2014/main" id="{6D08086C-0372-4696-8125-281E66F89F17}"/>
                </a:ext>
              </a:extLst>
            </p:cNvPr>
            <p:cNvGraphicFramePr/>
            <p:nvPr>
              <p:extLst>
                <p:ext uri="{D42A27DB-BD31-4B8C-83A1-F6EECF244321}">
                  <p14:modId xmlns:p14="http://schemas.microsoft.com/office/powerpoint/2010/main" val="517546688"/>
                </p:ext>
              </p:extLst>
            </p:nvPr>
          </p:nvGraphicFramePr>
          <p:xfrm>
            <a:off x="4799181" y="2793915"/>
            <a:ext cx="2593637" cy="2519516"/>
          </p:xfrm>
          <a:graphic>
            <a:graphicData uri="http://schemas.openxmlformats.org/drawingml/2006/chart">
              <c:chart xmlns:c="http://schemas.openxmlformats.org/drawingml/2006/chart" xmlns:r="http://schemas.openxmlformats.org/officeDocument/2006/relationships" r:id="rId3"/>
            </a:graphicData>
          </a:graphic>
        </p:graphicFrame>
        <p:sp>
          <p:nvSpPr>
            <p:cNvPr id="38" name="文本框 37">
              <a:extLst>
                <a:ext uri="{FF2B5EF4-FFF2-40B4-BE49-F238E27FC236}">
                  <a16:creationId xmlns:a16="http://schemas.microsoft.com/office/drawing/2014/main" id="{3F8FE6F5-208D-4265-B911-14FFEA145A58}"/>
                </a:ext>
              </a:extLst>
            </p:cNvPr>
            <p:cNvSpPr txBox="1"/>
            <p:nvPr/>
          </p:nvSpPr>
          <p:spPr>
            <a:xfrm>
              <a:off x="5498114" y="3699730"/>
              <a:ext cx="1195770" cy="707886"/>
            </a:xfrm>
            <a:prstGeom prst="rect">
              <a:avLst/>
            </a:prstGeom>
            <a:noFill/>
          </p:spPr>
          <p:txBody>
            <a:bodyPr wrap="square" rtlCol="0">
              <a:spAutoFit/>
            </a:bodyPr>
            <a:lstStyle/>
            <a:p>
              <a:pPr algn="ctr"/>
              <a:r>
                <a:rPr lang="en-US" altLang="zh-CN" sz="4000" dirty="0">
                  <a:latin typeface="Impact" panose="020B0806030902050204" pitchFamily="34" charset="0"/>
                </a:rPr>
                <a:t>60%</a:t>
              </a:r>
              <a:endParaRPr lang="zh-CN" altLang="en-US" sz="4000" dirty="0">
                <a:latin typeface="Impact" panose="020B0806030902050204" pitchFamily="34" charset="0"/>
              </a:endParaRPr>
            </a:p>
          </p:txBody>
        </p:sp>
      </p:grpSp>
      <p:grpSp>
        <p:nvGrpSpPr>
          <p:cNvPr id="9" name="组合 8">
            <a:extLst>
              <a:ext uri="{FF2B5EF4-FFF2-40B4-BE49-F238E27FC236}">
                <a16:creationId xmlns:a16="http://schemas.microsoft.com/office/drawing/2014/main" id="{B21C9245-E01A-4945-A0E1-E4C93742BFAB}"/>
              </a:ext>
            </a:extLst>
          </p:cNvPr>
          <p:cNvGrpSpPr/>
          <p:nvPr/>
        </p:nvGrpSpPr>
        <p:grpSpPr>
          <a:xfrm>
            <a:off x="8401236" y="1935622"/>
            <a:ext cx="2593637" cy="3377809"/>
            <a:chOff x="8401236" y="1935622"/>
            <a:chExt cx="2593637" cy="3377809"/>
          </a:xfrm>
        </p:grpSpPr>
        <p:sp>
          <p:nvSpPr>
            <p:cNvPr id="31" name="文本框 30">
              <a:extLst>
                <a:ext uri="{FF2B5EF4-FFF2-40B4-BE49-F238E27FC236}">
                  <a16:creationId xmlns:a16="http://schemas.microsoft.com/office/drawing/2014/main" id="{B4C88357-8EC3-4683-9D19-BB074C3E0B86}"/>
                </a:ext>
              </a:extLst>
            </p:cNvPr>
            <p:cNvSpPr txBox="1"/>
            <p:nvPr/>
          </p:nvSpPr>
          <p:spPr>
            <a:xfrm>
              <a:off x="8826465" y="1935622"/>
              <a:ext cx="1743179" cy="461665"/>
            </a:xfrm>
            <a:prstGeom prst="rect">
              <a:avLst/>
            </a:prstGeom>
            <a:noFill/>
          </p:spPr>
          <p:txBody>
            <a:bodyPr wrap="square" rtlCol="0">
              <a:spAutoFit/>
            </a:bodyPr>
            <a:lstStyle/>
            <a:p>
              <a:pPr algn="ctr"/>
              <a:r>
                <a:rPr lang="zh-CN" altLang="en-US" sz="2400" b="1" dirty="0">
                  <a:latin typeface="+mj-ea"/>
                  <a:ea typeface="+mj-ea"/>
                </a:rPr>
                <a:t>小标题</a:t>
              </a:r>
            </a:p>
          </p:txBody>
        </p:sp>
        <p:graphicFrame>
          <p:nvGraphicFramePr>
            <p:cNvPr id="36" name="图表 35">
              <a:extLst>
                <a:ext uri="{FF2B5EF4-FFF2-40B4-BE49-F238E27FC236}">
                  <a16:creationId xmlns:a16="http://schemas.microsoft.com/office/drawing/2014/main" id="{52E818BE-A9F1-4384-A820-06F295C8F409}"/>
                </a:ext>
              </a:extLst>
            </p:cNvPr>
            <p:cNvGraphicFramePr/>
            <p:nvPr>
              <p:extLst>
                <p:ext uri="{D42A27DB-BD31-4B8C-83A1-F6EECF244321}">
                  <p14:modId xmlns:p14="http://schemas.microsoft.com/office/powerpoint/2010/main" val="1477149768"/>
                </p:ext>
              </p:extLst>
            </p:nvPr>
          </p:nvGraphicFramePr>
          <p:xfrm>
            <a:off x="8401236" y="2793915"/>
            <a:ext cx="2593637" cy="2519516"/>
          </p:xfrm>
          <a:graphic>
            <a:graphicData uri="http://schemas.openxmlformats.org/drawingml/2006/chart">
              <c:chart xmlns:c="http://schemas.openxmlformats.org/drawingml/2006/chart" xmlns:r="http://schemas.openxmlformats.org/officeDocument/2006/relationships" r:id="rId4"/>
            </a:graphicData>
          </a:graphic>
        </p:graphicFrame>
        <p:sp>
          <p:nvSpPr>
            <p:cNvPr id="39" name="文本框 38">
              <a:extLst>
                <a:ext uri="{FF2B5EF4-FFF2-40B4-BE49-F238E27FC236}">
                  <a16:creationId xmlns:a16="http://schemas.microsoft.com/office/drawing/2014/main" id="{2725BDB3-59B7-4109-AA43-C05D25D8FBE7}"/>
                </a:ext>
              </a:extLst>
            </p:cNvPr>
            <p:cNvSpPr txBox="1"/>
            <p:nvPr/>
          </p:nvSpPr>
          <p:spPr>
            <a:xfrm>
              <a:off x="9100169" y="3699730"/>
              <a:ext cx="1195770" cy="707886"/>
            </a:xfrm>
            <a:prstGeom prst="rect">
              <a:avLst/>
            </a:prstGeom>
            <a:noFill/>
          </p:spPr>
          <p:txBody>
            <a:bodyPr wrap="square" rtlCol="0">
              <a:spAutoFit/>
            </a:bodyPr>
            <a:lstStyle/>
            <a:p>
              <a:pPr algn="ctr"/>
              <a:r>
                <a:rPr lang="en-US" altLang="zh-CN" sz="4000" dirty="0">
                  <a:latin typeface="Impact" panose="020B0806030902050204" pitchFamily="34" charset="0"/>
                </a:rPr>
                <a:t>40%</a:t>
              </a:r>
              <a:endParaRPr lang="zh-CN" altLang="en-US" sz="4000" dirty="0">
                <a:latin typeface="Impact" panose="020B0806030902050204" pitchFamily="34" charset="0"/>
              </a:endParaRPr>
            </a:p>
          </p:txBody>
        </p:sp>
      </p:grpSp>
      <p:sp>
        <p:nvSpPr>
          <p:cNvPr id="40" name="文本框 39">
            <a:extLst>
              <a:ext uri="{FF2B5EF4-FFF2-40B4-BE49-F238E27FC236}">
                <a16:creationId xmlns:a16="http://schemas.microsoft.com/office/drawing/2014/main" id="{21343A5D-982D-4A5A-8EE4-E30D5FC003E1}"/>
              </a:ext>
            </a:extLst>
          </p:cNvPr>
          <p:cNvSpPr txBox="1"/>
          <p:nvPr/>
        </p:nvSpPr>
        <p:spPr>
          <a:xfrm>
            <a:off x="1385834" y="5397006"/>
            <a:ext cx="2216222" cy="369332"/>
          </a:xfrm>
          <a:prstGeom prst="rect">
            <a:avLst/>
          </a:prstGeom>
          <a:noFill/>
        </p:spPr>
        <p:txBody>
          <a:bodyPr wrap="square" rtlCol="0">
            <a:spAutoFit/>
          </a:bodyPr>
          <a:lstStyle/>
          <a:p>
            <a:pPr algn="ctr"/>
            <a:r>
              <a:rPr lang="zh-CN" altLang="en-US" dirty="0">
                <a:latin typeface="+mn-ea"/>
              </a:rPr>
              <a:t>请输入正文内容</a:t>
            </a:r>
          </a:p>
        </p:txBody>
      </p:sp>
      <p:sp>
        <p:nvSpPr>
          <p:cNvPr id="41" name="文本框 40">
            <a:extLst>
              <a:ext uri="{FF2B5EF4-FFF2-40B4-BE49-F238E27FC236}">
                <a16:creationId xmlns:a16="http://schemas.microsoft.com/office/drawing/2014/main" id="{3F867AA4-C856-418E-A7BD-573273F4D9B7}"/>
              </a:ext>
            </a:extLst>
          </p:cNvPr>
          <p:cNvSpPr txBox="1"/>
          <p:nvPr/>
        </p:nvSpPr>
        <p:spPr>
          <a:xfrm>
            <a:off x="4987889" y="5397006"/>
            <a:ext cx="2216222" cy="369332"/>
          </a:xfrm>
          <a:prstGeom prst="rect">
            <a:avLst/>
          </a:prstGeom>
          <a:noFill/>
        </p:spPr>
        <p:txBody>
          <a:bodyPr wrap="square" rtlCol="0">
            <a:spAutoFit/>
          </a:bodyPr>
          <a:lstStyle/>
          <a:p>
            <a:pPr algn="ctr"/>
            <a:r>
              <a:rPr lang="zh-CN" altLang="en-US" dirty="0">
                <a:latin typeface="+mn-ea"/>
              </a:rPr>
              <a:t>请输入正文内容</a:t>
            </a:r>
          </a:p>
        </p:txBody>
      </p:sp>
      <p:sp>
        <p:nvSpPr>
          <p:cNvPr id="42" name="文本框 41">
            <a:extLst>
              <a:ext uri="{FF2B5EF4-FFF2-40B4-BE49-F238E27FC236}">
                <a16:creationId xmlns:a16="http://schemas.microsoft.com/office/drawing/2014/main" id="{D590BDEB-8ADC-4E8B-8E65-962BBA163F7E}"/>
              </a:ext>
            </a:extLst>
          </p:cNvPr>
          <p:cNvSpPr txBox="1"/>
          <p:nvPr/>
        </p:nvSpPr>
        <p:spPr>
          <a:xfrm>
            <a:off x="8589944" y="5397006"/>
            <a:ext cx="2216222" cy="369332"/>
          </a:xfrm>
          <a:prstGeom prst="rect">
            <a:avLst/>
          </a:prstGeom>
          <a:noFill/>
        </p:spPr>
        <p:txBody>
          <a:bodyPr wrap="square" rtlCol="0">
            <a:spAutoFit/>
          </a:bodyPr>
          <a:lstStyle/>
          <a:p>
            <a:pPr algn="ctr"/>
            <a:r>
              <a:rPr lang="zh-CN" altLang="en-US" dirty="0">
                <a:latin typeface="+mn-ea"/>
              </a:rPr>
              <a:t>请输入正文内容</a:t>
            </a:r>
          </a:p>
        </p:txBody>
      </p:sp>
    </p:spTree>
    <p:extLst>
      <p:ext uri="{BB962C8B-B14F-4D97-AF65-F5344CB8AC3E}">
        <p14:creationId xmlns:p14="http://schemas.microsoft.com/office/powerpoint/2010/main" val="368919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08A8CCA-0F3F-4C98-A792-149BBA97B54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aphicFrame>
        <p:nvGraphicFramePr>
          <p:cNvPr id="5" name="图表 4">
            <a:extLst>
              <a:ext uri="{FF2B5EF4-FFF2-40B4-BE49-F238E27FC236}">
                <a16:creationId xmlns:a16="http://schemas.microsoft.com/office/drawing/2014/main" id="{84174566-4520-40DA-BD31-288E140C3F00}"/>
              </a:ext>
            </a:extLst>
          </p:cNvPr>
          <p:cNvGraphicFramePr/>
          <p:nvPr>
            <p:extLst>
              <p:ext uri="{D42A27DB-BD31-4B8C-83A1-F6EECF244321}">
                <p14:modId xmlns:p14="http://schemas.microsoft.com/office/powerpoint/2010/main" val="44518457"/>
              </p:ext>
            </p:extLst>
          </p:nvPr>
        </p:nvGraphicFramePr>
        <p:xfrm>
          <a:off x="800099" y="1841500"/>
          <a:ext cx="6655230" cy="429260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组合 1">
            <a:extLst>
              <a:ext uri="{FF2B5EF4-FFF2-40B4-BE49-F238E27FC236}">
                <a16:creationId xmlns:a16="http://schemas.microsoft.com/office/drawing/2014/main" id="{391926E8-6B64-4FEA-87B6-5DF212B5AA88}"/>
              </a:ext>
            </a:extLst>
          </p:cNvPr>
          <p:cNvGrpSpPr/>
          <p:nvPr/>
        </p:nvGrpSpPr>
        <p:grpSpPr>
          <a:xfrm>
            <a:off x="7685250" y="2888551"/>
            <a:ext cx="3706651" cy="2198498"/>
            <a:chOff x="7685250" y="2795777"/>
            <a:chExt cx="3706651" cy="2198498"/>
          </a:xfrm>
        </p:grpSpPr>
        <p:sp>
          <p:nvSpPr>
            <p:cNvPr id="14" name="矩形: 圆角 13">
              <a:extLst>
                <a:ext uri="{FF2B5EF4-FFF2-40B4-BE49-F238E27FC236}">
                  <a16:creationId xmlns:a16="http://schemas.microsoft.com/office/drawing/2014/main" id="{BB9D10A3-935D-468C-9744-50C8F8F35A4D}"/>
                </a:ext>
              </a:extLst>
            </p:cNvPr>
            <p:cNvSpPr/>
            <p:nvPr/>
          </p:nvSpPr>
          <p:spPr>
            <a:xfrm>
              <a:off x="7685250" y="3006725"/>
              <a:ext cx="3706651" cy="1987550"/>
            </a:xfrm>
            <a:prstGeom prst="roundRect">
              <a:avLst>
                <a:gd name="adj" fmla="val 991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5" name="矩形 14">
              <a:extLst>
                <a:ext uri="{FF2B5EF4-FFF2-40B4-BE49-F238E27FC236}">
                  <a16:creationId xmlns:a16="http://schemas.microsoft.com/office/drawing/2014/main" id="{ECC44375-35E6-4AB9-BC95-5E3098416127}"/>
                </a:ext>
              </a:extLst>
            </p:cNvPr>
            <p:cNvSpPr/>
            <p:nvPr/>
          </p:nvSpPr>
          <p:spPr>
            <a:xfrm>
              <a:off x="8199074" y="2795777"/>
              <a:ext cx="1272114"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小标题</a:t>
              </a:r>
            </a:p>
          </p:txBody>
        </p:sp>
        <p:sp>
          <p:nvSpPr>
            <p:cNvPr id="16" name="Text Box 81">
              <a:extLst>
                <a:ext uri="{FF2B5EF4-FFF2-40B4-BE49-F238E27FC236}">
                  <a16:creationId xmlns:a16="http://schemas.microsoft.com/office/drawing/2014/main" id="{EE637CC3-BA00-493B-B350-E4F374B0BB4C}"/>
                </a:ext>
              </a:extLst>
            </p:cNvPr>
            <p:cNvSpPr txBox="1">
              <a:spLocks noChangeArrowheads="1"/>
            </p:cNvSpPr>
            <p:nvPr/>
          </p:nvSpPr>
          <p:spPr bwMode="auto">
            <a:xfrm>
              <a:off x="7968817" y="3381374"/>
              <a:ext cx="3130983" cy="1223147"/>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请输入正文内容请输入正文内容请输入正文内容请输入正文内容请输入正文内容请输入正文内容请输入正文内容</a:t>
              </a:r>
            </a:p>
          </p:txBody>
        </p:sp>
      </p:grpSp>
    </p:spTree>
    <p:extLst>
      <p:ext uri="{BB962C8B-B14F-4D97-AF65-F5344CB8AC3E}">
        <p14:creationId xmlns:p14="http://schemas.microsoft.com/office/powerpoint/2010/main" val="927337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a:extLst>
              <a:ext uri="{FF2B5EF4-FFF2-40B4-BE49-F238E27FC236}">
                <a16:creationId xmlns:a16="http://schemas.microsoft.com/office/drawing/2014/main" id="{BBF4600A-5FB9-46C1-8488-564F0C59FF52}"/>
              </a:ext>
            </a:extLst>
          </p:cNvPr>
          <p:cNvGraphicFramePr/>
          <p:nvPr>
            <p:extLst>
              <p:ext uri="{D42A27DB-BD31-4B8C-83A1-F6EECF244321}">
                <p14:modId xmlns:p14="http://schemas.microsoft.com/office/powerpoint/2010/main" val="327027600"/>
              </p:ext>
            </p:extLst>
          </p:nvPr>
        </p:nvGraphicFramePr>
        <p:xfrm>
          <a:off x="6146800" y="2082109"/>
          <a:ext cx="5384800" cy="3807460"/>
        </p:xfrm>
        <a:graphic>
          <a:graphicData uri="http://schemas.openxmlformats.org/drawingml/2006/chart">
            <c:chart xmlns:c="http://schemas.openxmlformats.org/drawingml/2006/chart" xmlns:r="http://schemas.openxmlformats.org/officeDocument/2006/relationships" r:id="rId2"/>
          </a:graphicData>
        </a:graphic>
      </p:graphicFrame>
      <p:sp>
        <p:nvSpPr>
          <p:cNvPr id="6" name="标题 5">
            <a:extLst>
              <a:ext uri="{FF2B5EF4-FFF2-40B4-BE49-F238E27FC236}">
                <a16:creationId xmlns:a16="http://schemas.microsoft.com/office/drawing/2014/main" id="{F622235C-F32A-44CB-A1B9-8E9C4B3ABDD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pSp>
        <p:nvGrpSpPr>
          <p:cNvPr id="2" name="组合 1">
            <a:extLst>
              <a:ext uri="{FF2B5EF4-FFF2-40B4-BE49-F238E27FC236}">
                <a16:creationId xmlns:a16="http://schemas.microsoft.com/office/drawing/2014/main" id="{208C28DF-EC8C-4611-A473-239A8EA7D2FA}"/>
              </a:ext>
            </a:extLst>
          </p:cNvPr>
          <p:cNvGrpSpPr/>
          <p:nvPr/>
        </p:nvGrpSpPr>
        <p:grpSpPr>
          <a:xfrm>
            <a:off x="673100" y="2194486"/>
            <a:ext cx="4762500" cy="3582706"/>
            <a:chOff x="673100" y="2294163"/>
            <a:chExt cx="4762500" cy="3582706"/>
          </a:xfrm>
        </p:grpSpPr>
        <p:sp>
          <p:nvSpPr>
            <p:cNvPr id="9" name="矩形 8">
              <a:extLst>
                <a:ext uri="{FF2B5EF4-FFF2-40B4-BE49-F238E27FC236}">
                  <a16:creationId xmlns:a16="http://schemas.microsoft.com/office/drawing/2014/main" id="{58B88FC8-E106-4067-AF0F-CC413AE10F07}"/>
                </a:ext>
              </a:extLst>
            </p:cNvPr>
            <p:cNvSpPr/>
            <p:nvPr/>
          </p:nvSpPr>
          <p:spPr>
            <a:xfrm>
              <a:off x="673100" y="2294163"/>
              <a:ext cx="127000" cy="479369"/>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0" name="矩形 9">
              <a:extLst>
                <a:ext uri="{FF2B5EF4-FFF2-40B4-BE49-F238E27FC236}">
                  <a16:creationId xmlns:a16="http://schemas.microsoft.com/office/drawing/2014/main" id="{CF39D5A9-2142-41BD-AE00-AD8680D99EBF}"/>
                </a:ext>
              </a:extLst>
            </p:cNvPr>
            <p:cNvSpPr/>
            <p:nvPr/>
          </p:nvSpPr>
          <p:spPr>
            <a:xfrm>
              <a:off x="825500" y="2294163"/>
              <a:ext cx="1714500" cy="479369"/>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rPr>
                <a:t>小标题</a:t>
              </a:r>
            </a:p>
          </p:txBody>
        </p:sp>
        <p:sp>
          <p:nvSpPr>
            <p:cNvPr id="11" name="矩形 10">
              <a:extLst>
                <a:ext uri="{FF2B5EF4-FFF2-40B4-BE49-F238E27FC236}">
                  <a16:creationId xmlns:a16="http://schemas.microsoft.com/office/drawing/2014/main" id="{88DDC5F7-B0F9-4056-80B3-FED598FF783F}"/>
                </a:ext>
              </a:extLst>
            </p:cNvPr>
            <p:cNvSpPr/>
            <p:nvPr/>
          </p:nvSpPr>
          <p:spPr>
            <a:xfrm>
              <a:off x="673100" y="2773533"/>
              <a:ext cx="4762500" cy="1054100"/>
            </a:xfrm>
            <a:prstGeom prst="rect">
              <a:avLst/>
            </a:prstGeom>
          </p:spPr>
          <p:txBody>
            <a:bodyPr wrap="square" lIns="0">
              <a:noAutofit/>
            </a:bodyPr>
            <a:lstStyle/>
            <a:p>
              <a:pPr>
                <a:lnSpc>
                  <a:spcPct val="150000"/>
                </a:lnSpc>
              </a:pPr>
              <a:r>
                <a:rPr lang="zh-CN" altLang="en-US"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a:t>
              </a:r>
            </a:p>
          </p:txBody>
        </p:sp>
        <p:sp>
          <p:nvSpPr>
            <p:cNvPr id="13" name="矩形 12">
              <a:extLst>
                <a:ext uri="{FF2B5EF4-FFF2-40B4-BE49-F238E27FC236}">
                  <a16:creationId xmlns:a16="http://schemas.microsoft.com/office/drawing/2014/main" id="{A2311EE9-1C88-462F-BF80-A9075ED539AC}"/>
                </a:ext>
              </a:extLst>
            </p:cNvPr>
            <p:cNvSpPr/>
            <p:nvPr/>
          </p:nvSpPr>
          <p:spPr>
            <a:xfrm>
              <a:off x="673100" y="4343399"/>
              <a:ext cx="127000" cy="479369"/>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4" name="矩形 13">
              <a:extLst>
                <a:ext uri="{FF2B5EF4-FFF2-40B4-BE49-F238E27FC236}">
                  <a16:creationId xmlns:a16="http://schemas.microsoft.com/office/drawing/2014/main" id="{48332219-1A60-439F-B9E4-A4374BC9C1DB}"/>
                </a:ext>
              </a:extLst>
            </p:cNvPr>
            <p:cNvSpPr/>
            <p:nvPr/>
          </p:nvSpPr>
          <p:spPr>
            <a:xfrm>
              <a:off x="825500" y="4343399"/>
              <a:ext cx="1714500" cy="479369"/>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rPr>
                <a:t>小标题</a:t>
              </a:r>
            </a:p>
          </p:txBody>
        </p:sp>
        <p:sp>
          <p:nvSpPr>
            <p:cNvPr id="15" name="矩形 14">
              <a:extLst>
                <a:ext uri="{FF2B5EF4-FFF2-40B4-BE49-F238E27FC236}">
                  <a16:creationId xmlns:a16="http://schemas.microsoft.com/office/drawing/2014/main" id="{85680F73-2FC7-46D7-A40C-BFFD67163207}"/>
                </a:ext>
              </a:extLst>
            </p:cNvPr>
            <p:cNvSpPr/>
            <p:nvPr/>
          </p:nvSpPr>
          <p:spPr>
            <a:xfrm>
              <a:off x="673100" y="4822769"/>
              <a:ext cx="4762500" cy="1054100"/>
            </a:xfrm>
            <a:prstGeom prst="rect">
              <a:avLst/>
            </a:prstGeom>
          </p:spPr>
          <p:txBody>
            <a:bodyPr wrap="square" lIns="0">
              <a:noAutofit/>
            </a:bodyPr>
            <a:lstStyle/>
            <a:p>
              <a:pPr>
                <a:lnSpc>
                  <a:spcPct val="150000"/>
                </a:lnSpc>
              </a:pPr>
              <a:r>
                <a:rPr lang="zh-CN" altLang="en-US"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a:t>
              </a:r>
            </a:p>
          </p:txBody>
        </p:sp>
      </p:grpSp>
    </p:spTree>
    <p:extLst>
      <p:ext uri="{BB962C8B-B14F-4D97-AF65-F5344CB8AC3E}">
        <p14:creationId xmlns:p14="http://schemas.microsoft.com/office/powerpoint/2010/main" val="927226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9C3F669-658D-4470-8FFE-5FFF375394C6}"/>
              </a:ext>
            </a:extLst>
          </p:cNvPr>
          <p:cNvGrpSpPr/>
          <p:nvPr/>
        </p:nvGrpSpPr>
        <p:grpSpPr>
          <a:xfrm>
            <a:off x="5120251" y="3429000"/>
            <a:ext cx="5737849" cy="2215991"/>
            <a:chOff x="5279849" y="3212545"/>
            <a:chExt cx="5737849" cy="2215991"/>
          </a:xfrm>
        </p:grpSpPr>
        <p:sp>
          <p:nvSpPr>
            <p:cNvPr id="9" name="文本框 8">
              <a:extLst>
                <a:ext uri="{FF2B5EF4-FFF2-40B4-BE49-F238E27FC236}">
                  <a16:creationId xmlns:a16="http://schemas.microsoft.com/office/drawing/2014/main" id="{38BD7057-B59D-419B-8F85-5860E2F117CA}"/>
                </a:ext>
              </a:extLst>
            </p:cNvPr>
            <p:cNvSpPr txBox="1"/>
            <p:nvPr/>
          </p:nvSpPr>
          <p:spPr>
            <a:xfrm>
              <a:off x="8713442" y="3212545"/>
              <a:ext cx="2304256" cy="2215991"/>
            </a:xfrm>
            <a:prstGeom prst="rect">
              <a:avLst/>
            </a:prstGeom>
            <a:noFill/>
          </p:spPr>
          <p:txBody>
            <a:bodyPr wrap="square" rtlCol="0">
              <a:spAutoFit/>
            </a:bodyPr>
            <a:lstStyle/>
            <a:p>
              <a:pPr algn="ctr"/>
              <a:r>
                <a:rPr lang="en-US" altLang="zh-CN" sz="13800" dirty="0">
                  <a:gradFill flip="none" rotWithShape="1">
                    <a:gsLst>
                      <a:gs pos="50000">
                        <a:schemeClr val="accent1"/>
                      </a:gs>
                      <a:gs pos="50000">
                        <a:schemeClr val="accent2"/>
                      </a:gs>
                    </a:gsLst>
                    <a:lin ang="5400000" scaled="1"/>
                    <a:tileRect/>
                  </a:gradFill>
                  <a:latin typeface="Impact" panose="020B0806030902050204" pitchFamily="34" charset="0"/>
                </a:rPr>
                <a:t>04</a:t>
              </a:r>
              <a:endParaRPr lang="zh-CN" altLang="en-US" sz="13800" dirty="0">
                <a:gradFill flip="none" rotWithShape="1">
                  <a:gsLst>
                    <a:gs pos="50000">
                      <a:schemeClr val="accent1"/>
                    </a:gs>
                    <a:gs pos="50000">
                      <a:schemeClr val="accent2"/>
                    </a:gs>
                  </a:gsLst>
                  <a:lin ang="5400000" scaled="1"/>
                  <a:tileRect/>
                </a:gradFill>
                <a:latin typeface="Impact" panose="020B0806030902050204" pitchFamily="34" charset="0"/>
              </a:endParaRPr>
            </a:p>
          </p:txBody>
        </p:sp>
        <p:grpSp>
          <p:nvGrpSpPr>
            <p:cNvPr id="22" name="组合 21">
              <a:extLst>
                <a:ext uri="{FF2B5EF4-FFF2-40B4-BE49-F238E27FC236}">
                  <a16:creationId xmlns:a16="http://schemas.microsoft.com/office/drawing/2014/main" id="{8E6965C7-BEC3-43C8-876A-BB7568D45D3B}"/>
                </a:ext>
              </a:extLst>
            </p:cNvPr>
            <p:cNvGrpSpPr/>
            <p:nvPr/>
          </p:nvGrpSpPr>
          <p:grpSpPr>
            <a:xfrm>
              <a:off x="5279849" y="3728483"/>
              <a:ext cx="3672409" cy="1288209"/>
              <a:chOff x="5279849" y="3728483"/>
              <a:chExt cx="3672409" cy="1288209"/>
            </a:xfrm>
          </p:grpSpPr>
          <p:sp>
            <p:nvSpPr>
              <p:cNvPr id="10" name="文本框 9">
                <a:extLst>
                  <a:ext uri="{FF2B5EF4-FFF2-40B4-BE49-F238E27FC236}">
                    <a16:creationId xmlns:a16="http://schemas.microsoft.com/office/drawing/2014/main" id="{0ACAD4FA-778E-4AF6-8F60-F60306F0F01D}"/>
                  </a:ext>
                </a:extLst>
              </p:cNvPr>
              <p:cNvSpPr txBox="1"/>
              <p:nvPr/>
            </p:nvSpPr>
            <p:spPr>
              <a:xfrm>
                <a:off x="5279849" y="3728483"/>
                <a:ext cx="3672408" cy="769441"/>
              </a:xfrm>
              <a:prstGeom prst="rect">
                <a:avLst/>
              </a:prstGeom>
              <a:noFill/>
            </p:spPr>
            <p:txBody>
              <a:bodyPr wrap="square" lIns="0" rtlCol="0">
                <a:spAutoFit/>
              </a:bodyPr>
              <a:lstStyle/>
              <a:p>
                <a:r>
                  <a:rPr lang="zh-CN" altLang="en-US" sz="4400" b="1" dirty="0">
                    <a:solidFill>
                      <a:schemeClr val="accent1"/>
                    </a:solidFill>
                    <a:latin typeface="+mj-ea"/>
                    <a:ea typeface="+mj-ea"/>
                  </a:rPr>
                  <a:t>请输大标题</a:t>
                </a:r>
              </a:p>
            </p:txBody>
          </p:sp>
          <p:cxnSp>
            <p:nvCxnSpPr>
              <p:cNvPr id="12" name="直接连接符 11">
                <a:extLst>
                  <a:ext uri="{FF2B5EF4-FFF2-40B4-BE49-F238E27FC236}">
                    <a16:creationId xmlns:a16="http://schemas.microsoft.com/office/drawing/2014/main" id="{78B8A85F-C690-4C01-AEB9-A8FD022D1E00}"/>
                  </a:ext>
                </a:extLst>
              </p:cNvPr>
              <p:cNvCxnSpPr/>
              <p:nvPr/>
            </p:nvCxnSpPr>
            <p:spPr>
              <a:xfrm>
                <a:off x="5279849" y="4602020"/>
                <a:ext cx="3672408" cy="0"/>
              </a:xfrm>
              <a:prstGeom prst="line">
                <a:avLst/>
              </a:prstGeom>
              <a:ln w="3175">
                <a:solidFill>
                  <a:schemeClr val="accent1">
                    <a:shade val="95000"/>
                    <a:satMod val="105000"/>
                    <a:alpha val="82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9A71AF3-AD68-4EDE-B558-AEDA4472660D}"/>
                  </a:ext>
                </a:extLst>
              </p:cNvPr>
              <p:cNvCxnSpPr/>
              <p:nvPr/>
            </p:nvCxnSpPr>
            <p:spPr>
              <a:xfrm>
                <a:off x="5279849" y="5016692"/>
                <a:ext cx="3672408" cy="0"/>
              </a:xfrm>
              <a:prstGeom prst="line">
                <a:avLst/>
              </a:prstGeom>
              <a:ln w="3175">
                <a:solidFill>
                  <a:schemeClr val="accent2">
                    <a:alpha val="82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54B57D7-C2E9-4D2D-9DD7-EE7FF79CAF02}"/>
                  </a:ext>
                </a:extLst>
              </p:cNvPr>
              <p:cNvSpPr txBox="1"/>
              <p:nvPr/>
            </p:nvSpPr>
            <p:spPr>
              <a:xfrm>
                <a:off x="5279850" y="4624690"/>
                <a:ext cx="3672408" cy="369332"/>
              </a:xfrm>
              <a:prstGeom prst="rect">
                <a:avLst/>
              </a:prstGeom>
              <a:noFill/>
            </p:spPr>
            <p:txBody>
              <a:bodyPr wrap="square" lIns="0" rtlCol="0">
                <a:spAutoFit/>
              </a:bodyPr>
              <a:lstStyle/>
              <a:p>
                <a:r>
                  <a:rPr lang="en-US" altLang="zh-CN" dirty="0">
                    <a:solidFill>
                      <a:schemeClr val="accent2"/>
                    </a:solidFill>
                    <a:latin typeface="+mn-ea"/>
                  </a:rPr>
                  <a:t>Please enter the headline </a:t>
                </a:r>
                <a:endParaRPr lang="zh-CN" altLang="en-US" sz="1800" dirty="0">
                  <a:solidFill>
                    <a:schemeClr val="accent2"/>
                  </a:solidFill>
                  <a:latin typeface="+mn-ea"/>
                </a:endParaRPr>
              </a:p>
            </p:txBody>
          </p:sp>
        </p:grpSp>
      </p:grpSp>
      <p:pic>
        <p:nvPicPr>
          <p:cNvPr id="20" name="图片占位符 19">
            <a:extLst>
              <a:ext uri="{FF2B5EF4-FFF2-40B4-BE49-F238E27FC236}">
                <a16:creationId xmlns:a16="http://schemas.microsoft.com/office/drawing/2014/main" id="{B973723E-A31F-4125-B12D-7E46E29936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810" b="41810"/>
          <a:stretch>
            <a:fillRect/>
          </a:stretch>
        </p:blipFill>
        <p:spPr/>
      </p:pic>
      <p:pic>
        <p:nvPicPr>
          <p:cNvPr id="15" name="图片 14">
            <a:extLst>
              <a:ext uri="{FF2B5EF4-FFF2-40B4-BE49-F238E27FC236}">
                <a16:creationId xmlns:a16="http://schemas.microsoft.com/office/drawing/2014/main" id="{D3C13B5D-E8B6-413B-ACD5-13EA149A2BD0}"/>
              </a:ext>
            </a:extLst>
          </p:cNvPr>
          <p:cNvPicPr>
            <a:picLocks noChangeAspect="1"/>
          </p:cNvPicPr>
          <p:nvPr/>
        </p:nvPicPr>
        <p:blipFill>
          <a:blip r:embed="rId3"/>
          <a:srcRect b="49929"/>
          <a:stretch>
            <a:fillRect/>
          </a:stretch>
        </p:blipFill>
        <p:spPr>
          <a:xfrm>
            <a:off x="-230740" y="4619764"/>
            <a:ext cx="4470142" cy="2238237"/>
          </a:xfrm>
          <a:custGeom>
            <a:avLst/>
            <a:gdLst>
              <a:gd name="connsiteX0" fmla="*/ 0 w 4470142"/>
              <a:gd name="connsiteY0" fmla="*/ 0 h 2238237"/>
              <a:gd name="connsiteX1" fmla="*/ 4470142 w 4470142"/>
              <a:gd name="connsiteY1" fmla="*/ 0 h 2238237"/>
              <a:gd name="connsiteX2" fmla="*/ 4470142 w 4470142"/>
              <a:gd name="connsiteY2" fmla="*/ 2238237 h 2238237"/>
              <a:gd name="connsiteX3" fmla="*/ 0 w 4470142"/>
              <a:gd name="connsiteY3" fmla="*/ 2238237 h 2238237"/>
            </a:gdLst>
            <a:ahLst/>
            <a:cxnLst>
              <a:cxn ang="0">
                <a:pos x="connsiteX0" y="connsiteY0"/>
              </a:cxn>
              <a:cxn ang="0">
                <a:pos x="connsiteX1" y="connsiteY1"/>
              </a:cxn>
              <a:cxn ang="0">
                <a:pos x="connsiteX2" y="connsiteY2"/>
              </a:cxn>
              <a:cxn ang="0">
                <a:pos x="connsiteX3" y="connsiteY3"/>
              </a:cxn>
            </a:cxnLst>
            <a:rect l="l" t="t" r="r" b="b"/>
            <a:pathLst>
              <a:path w="4470142" h="2238237">
                <a:moveTo>
                  <a:pt x="0" y="0"/>
                </a:moveTo>
                <a:lnTo>
                  <a:pt x="4470142" y="0"/>
                </a:lnTo>
                <a:lnTo>
                  <a:pt x="4470142" y="2238237"/>
                </a:lnTo>
                <a:lnTo>
                  <a:pt x="0" y="2238237"/>
                </a:lnTo>
                <a:close/>
              </a:path>
            </a:pathLst>
          </a:custGeom>
        </p:spPr>
      </p:pic>
    </p:spTree>
    <p:extLst>
      <p:ext uri="{BB962C8B-B14F-4D97-AF65-F5344CB8AC3E}">
        <p14:creationId xmlns:p14="http://schemas.microsoft.com/office/powerpoint/2010/main" val="63578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A4688CA-12BC-4118-9BD8-84FFC533DFD3}"/>
              </a:ext>
            </a:extLst>
          </p:cNvPr>
          <p:cNvPicPr>
            <a:picLocks noChangeAspect="1"/>
          </p:cNvPicPr>
          <p:nvPr/>
        </p:nvPicPr>
        <p:blipFill>
          <a:blip r:embed="rId3">
            <a:extLst>
              <a:ext uri="{28A0092B-C50C-407E-A947-70E740481C1C}">
                <a14:useLocalDpi xmlns:a14="http://schemas.microsoft.com/office/drawing/2010/main" val="0"/>
              </a:ext>
            </a:extLst>
          </a:blip>
          <a:srcRect t="14725" b="10275"/>
          <a:stretch>
            <a:fillRect/>
          </a:stretch>
        </p:blipFill>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effectLst>
            <a:outerShdw blurRad="50800" dist="38100" dir="10800000" algn="r" rotWithShape="0">
              <a:schemeClr val="accent4">
                <a:lumMod val="40000"/>
                <a:lumOff val="60000"/>
                <a:alpha val="40000"/>
              </a:schemeClr>
            </a:outerShdw>
          </a:effectLst>
        </p:spPr>
      </p:pic>
      <p:sp>
        <p:nvSpPr>
          <p:cNvPr id="6" name="矩形: 圆角 5">
            <a:extLst>
              <a:ext uri="{FF2B5EF4-FFF2-40B4-BE49-F238E27FC236}">
                <a16:creationId xmlns:a16="http://schemas.microsoft.com/office/drawing/2014/main" id="{B4E866FA-F69E-49B8-A7AF-C73BCC72131C}"/>
              </a:ext>
            </a:extLst>
          </p:cNvPr>
          <p:cNvSpPr/>
          <p:nvPr/>
        </p:nvSpPr>
        <p:spPr>
          <a:xfrm>
            <a:off x="774700" y="1219200"/>
            <a:ext cx="7086600" cy="4419600"/>
          </a:xfrm>
          <a:prstGeom prst="roundRect">
            <a:avLst>
              <a:gd name="adj" fmla="val 2012"/>
            </a:avLst>
          </a:prstGeom>
          <a:solidFill>
            <a:schemeClr val="bg1"/>
          </a:solidFill>
          <a:ln>
            <a:noFill/>
          </a:ln>
          <a:effectLst>
            <a:outerShdw blurRad="127000" sx="102000" sy="102000" algn="ctr" rotWithShape="0">
              <a:schemeClr val="bg1">
                <a:lumMod val="8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7" name="内容占位符 2">
            <a:extLst>
              <a:ext uri="{FF2B5EF4-FFF2-40B4-BE49-F238E27FC236}">
                <a16:creationId xmlns:a16="http://schemas.microsoft.com/office/drawing/2014/main" id="{A609110A-A85F-4E49-A42D-50DAE783CE53}"/>
              </a:ext>
            </a:extLst>
          </p:cNvPr>
          <p:cNvSpPr txBox="1">
            <a:spLocks/>
          </p:cNvSpPr>
          <p:nvPr/>
        </p:nvSpPr>
        <p:spPr>
          <a:xfrm>
            <a:off x="1092200" y="3262102"/>
            <a:ext cx="6337300" cy="223123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800" dirty="0">
                <a:latin typeface="+mn-ea"/>
              </a:rPr>
              <a:t>请输入内容请输入内容请输入内容请输入内容请输入内容请输入内容请输入内容请输入内容请输入内容请输入内容请输入内容请输入内容请输入内容请输入内容请输入内容请输入内容</a:t>
            </a:r>
          </a:p>
        </p:txBody>
      </p:sp>
      <p:cxnSp>
        <p:nvCxnSpPr>
          <p:cNvPr id="3" name="直接连接符 2">
            <a:extLst>
              <a:ext uri="{FF2B5EF4-FFF2-40B4-BE49-F238E27FC236}">
                <a16:creationId xmlns:a16="http://schemas.microsoft.com/office/drawing/2014/main" id="{1AB3DAA3-E1C9-48DD-9939-54EA5F8EBE73}"/>
              </a:ext>
            </a:extLst>
          </p:cNvPr>
          <p:cNvCxnSpPr/>
          <p:nvPr/>
        </p:nvCxnSpPr>
        <p:spPr>
          <a:xfrm>
            <a:off x="1239520" y="2935870"/>
            <a:ext cx="497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内容占位符 2">
            <a:extLst>
              <a:ext uri="{FF2B5EF4-FFF2-40B4-BE49-F238E27FC236}">
                <a16:creationId xmlns:a16="http://schemas.microsoft.com/office/drawing/2014/main" id="{1A3B4284-BD85-40B1-802B-A55D1457D94F}"/>
              </a:ext>
            </a:extLst>
          </p:cNvPr>
          <p:cNvSpPr txBox="1">
            <a:spLocks/>
          </p:cNvSpPr>
          <p:nvPr/>
        </p:nvSpPr>
        <p:spPr>
          <a:xfrm>
            <a:off x="1092200" y="1588186"/>
            <a:ext cx="4292600" cy="846505"/>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400" b="1" dirty="0">
                <a:solidFill>
                  <a:schemeClr val="accent1">
                    <a:alpha val="9000"/>
                  </a:schemeClr>
                </a:solidFill>
                <a:latin typeface="+mj-lt"/>
                <a:ea typeface="+mj-ea"/>
              </a:rPr>
              <a:t>Subheading </a:t>
            </a:r>
            <a:endParaRPr lang="zh-CN" altLang="en-US" sz="4400" b="1" dirty="0">
              <a:solidFill>
                <a:schemeClr val="accent1">
                  <a:alpha val="9000"/>
                </a:schemeClr>
              </a:solidFill>
              <a:latin typeface="+mj-lt"/>
              <a:ea typeface="+mj-ea"/>
            </a:endParaRPr>
          </a:p>
        </p:txBody>
      </p:sp>
      <p:sp>
        <p:nvSpPr>
          <p:cNvPr id="8" name="内容占位符 2">
            <a:extLst>
              <a:ext uri="{FF2B5EF4-FFF2-40B4-BE49-F238E27FC236}">
                <a16:creationId xmlns:a16="http://schemas.microsoft.com/office/drawing/2014/main" id="{8DC7D1B8-8945-44B6-BD1D-DAEE2135275D}"/>
              </a:ext>
            </a:extLst>
          </p:cNvPr>
          <p:cNvSpPr txBox="1">
            <a:spLocks/>
          </p:cNvSpPr>
          <p:nvPr/>
        </p:nvSpPr>
        <p:spPr>
          <a:xfrm>
            <a:off x="1092200" y="2053975"/>
            <a:ext cx="1765300" cy="72604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r>
              <a:rPr lang="zh-CN" altLang="en-US" sz="3200" b="1" dirty="0">
                <a:solidFill>
                  <a:schemeClr val="accent1"/>
                </a:solidFill>
                <a:latin typeface="+mj-ea"/>
                <a:ea typeface="+mj-ea"/>
              </a:rPr>
              <a:t>小标题</a:t>
            </a:r>
          </a:p>
        </p:txBody>
      </p:sp>
    </p:spTree>
    <p:extLst>
      <p:ext uri="{BB962C8B-B14F-4D97-AF65-F5344CB8AC3E}">
        <p14:creationId xmlns:p14="http://schemas.microsoft.com/office/powerpoint/2010/main" val="39851071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0A1F038-D19D-4B4A-8AF9-DDEEC35850B6}"/>
              </a:ext>
            </a:extLst>
          </p:cNvPr>
          <p:cNvSpPr/>
          <p:nvPr/>
        </p:nvSpPr>
        <p:spPr>
          <a:xfrm>
            <a:off x="0" y="0"/>
            <a:ext cx="409769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5" name="内容占位符 2">
            <a:extLst>
              <a:ext uri="{FF2B5EF4-FFF2-40B4-BE49-F238E27FC236}">
                <a16:creationId xmlns:a16="http://schemas.microsoft.com/office/drawing/2014/main" id="{1842A817-6796-4DEE-9BB5-A8A0A2DA2824}"/>
              </a:ext>
            </a:extLst>
          </p:cNvPr>
          <p:cNvSpPr txBox="1">
            <a:spLocks/>
          </p:cNvSpPr>
          <p:nvPr/>
        </p:nvSpPr>
        <p:spPr>
          <a:xfrm>
            <a:off x="6195862" y="2815568"/>
            <a:ext cx="5321297" cy="1511895"/>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800" dirty="0">
                <a:solidFill>
                  <a:schemeClr val="accent1"/>
                </a:solidFill>
                <a:latin typeface="+mn-ea"/>
              </a:rPr>
              <a:t>请输入内容请输入内容请输入内容请输入内容请输入内容请输入内容请输入内容请输入内容请输入内容请输入内容请输入内容</a:t>
            </a:r>
          </a:p>
        </p:txBody>
      </p:sp>
      <p:sp>
        <p:nvSpPr>
          <p:cNvPr id="6" name="内容占位符 2">
            <a:extLst>
              <a:ext uri="{FF2B5EF4-FFF2-40B4-BE49-F238E27FC236}">
                <a16:creationId xmlns:a16="http://schemas.microsoft.com/office/drawing/2014/main" id="{86443C33-AEAF-4D32-A1C2-0200BECABD50}"/>
              </a:ext>
            </a:extLst>
          </p:cNvPr>
          <p:cNvSpPr txBox="1">
            <a:spLocks/>
          </p:cNvSpPr>
          <p:nvPr/>
        </p:nvSpPr>
        <p:spPr>
          <a:xfrm>
            <a:off x="6195862" y="1827686"/>
            <a:ext cx="1676396" cy="72604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3200" b="1" dirty="0">
                <a:solidFill>
                  <a:schemeClr val="accent1"/>
                </a:solidFill>
                <a:latin typeface="+mj-ea"/>
                <a:ea typeface="+mj-ea"/>
              </a:rPr>
              <a:t>小标题</a:t>
            </a:r>
          </a:p>
        </p:txBody>
      </p:sp>
      <p:cxnSp>
        <p:nvCxnSpPr>
          <p:cNvPr id="7" name="直接连接符 6">
            <a:extLst>
              <a:ext uri="{FF2B5EF4-FFF2-40B4-BE49-F238E27FC236}">
                <a16:creationId xmlns:a16="http://schemas.microsoft.com/office/drawing/2014/main" id="{1F2DE407-604C-4ABB-8FF0-C1DD07673F0E}"/>
              </a:ext>
            </a:extLst>
          </p:cNvPr>
          <p:cNvCxnSpPr/>
          <p:nvPr/>
        </p:nvCxnSpPr>
        <p:spPr>
          <a:xfrm>
            <a:off x="6195862" y="2604528"/>
            <a:ext cx="5321297" cy="0"/>
          </a:xfrm>
          <a:prstGeom prst="line">
            <a:avLst/>
          </a:prstGeom>
          <a:ln w="31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sp>
        <p:nvSpPr>
          <p:cNvPr id="8" name="内容占位符 2">
            <a:extLst>
              <a:ext uri="{FF2B5EF4-FFF2-40B4-BE49-F238E27FC236}">
                <a16:creationId xmlns:a16="http://schemas.microsoft.com/office/drawing/2014/main" id="{487E541A-79C1-4F37-967B-BD7A36847991}"/>
              </a:ext>
            </a:extLst>
          </p:cNvPr>
          <p:cNvSpPr txBox="1">
            <a:spLocks/>
          </p:cNvSpPr>
          <p:nvPr/>
        </p:nvSpPr>
        <p:spPr>
          <a:xfrm>
            <a:off x="7580158" y="1893920"/>
            <a:ext cx="2222501" cy="659807"/>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r>
              <a:rPr lang="en-US" altLang="zh-CN" sz="2400" dirty="0">
                <a:solidFill>
                  <a:schemeClr val="accent1"/>
                </a:solidFill>
                <a:ea typeface="+mj-ea"/>
              </a:rPr>
              <a:t>xiaobiaoti</a:t>
            </a:r>
            <a:endParaRPr lang="zh-CN" altLang="en-US" sz="2400" dirty="0">
              <a:solidFill>
                <a:schemeClr val="accent1"/>
              </a:solidFill>
              <a:ea typeface="+mj-ea"/>
            </a:endParaRPr>
          </a:p>
        </p:txBody>
      </p:sp>
      <p:grpSp>
        <p:nvGrpSpPr>
          <p:cNvPr id="22" name="f53baf79-0cc7-4a82-8a45-02bdc2aa8c0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4B71CFF-0285-42A2-A02F-EA3BA183F171}"/>
              </a:ext>
            </a:extLst>
          </p:cNvPr>
          <p:cNvGrpSpPr>
            <a:grpSpLocks noChangeAspect="1"/>
          </p:cNvGrpSpPr>
          <p:nvPr>
            <p:custDataLst>
              <p:tags r:id="rId1"/>
            </p:custDataLst>
          </p:nvPr>
        </p:nvGrpSpPr>
        <p:grpSpPr>
          <a:xfrm>
            <a:off x="2389341" y="1535584"/>
            <a:ext cx="2915458" cy="3786832"/>
            <a:chOff x="4301144" y="1361667"/>
            <a:chExt cx="3589713" cy="4662610"/>
          </a:xfrm>
          <a:effectLst>
            <a:outerShdw blurRad="63500" sx="102000" sy="102000" algn="ctr" rotWithShape="0">
              <a:schemeClr val="accent4">
                <a:lumMod val="75000"/>
                <a:alpha val="13000"/>
              </a:schemeClr>
            </a:outerShdw>
          </a:effectLst>
        </p:grpSpPr>
        <p:sp>
          <p:nvSpPr>
            <p:cNvPr id="23" name="îSľîḍè">
              <a:extLst>
                <a:ext uri="{FF2B5EF4-FFF2-40B4-BE49-F238E27FC236}">
                  <a16:creationId xmlns:a16="http://schemas.microsoft.com/office/drawing/2014/main" id="{D01EC5F3-B068-444E-B206-836B3B94ABBB}"/>
                </a:ext>
              </a:extLst>
            </p:cNvPr>
            <p:cNvSpPr/>
            <p:nvPr/>
          </p:nvSpPr>
          <p:spPr bwMode="auto">
            <a:xfrm>
              <a:off x="5915515" y="5061674"/>
              <a:ext cx="772092" cy="852308"/>
            </a:xfrm>
            <a:custGeom>
              <a:avLst/>
              <a:gdLst>
                <a:gd name="T0" fmla="*/ 0 w 77"/>
                <a:gd name="T1" fmla="*/ 85 h 85"/>
                <a:gd name="T2" fmla="*/ 77 w 77"/>
                <a:gd name="T3" fmla="*/ 85 h 85"/>
                <a:gd name="T4" fmla="*/ 54 w 77"/>
                <a:gd name="T5" fmla="*/ 0 h 85"/>
                <a:gd name="T6" fmla="*/ 20 w 77"/>
                <a:gd name="T7" fmla="*/ 0 h 85"/>
                <a:gd name="T8" fmla="*/ 0 w 77"/>
                <a:gd name="T9" fmla="*/ 85 h 85"/>
              </a:gdLst>
              <a:ahLst/>
              <a:cxnLst>
                <a:cxn ang="0">
                  <a:pos x="T0" y="T1"/>
                </a:cxn>
                <a:cxn ang="0">
                  <a:pos x="T2" y="T3"/>
                </a:cxn>
                <a:cxn ang="0">
                  <a:pos x="T4" y="T5"/>
                </a:cxn>
                <a:cxn ang="0">
                  <a:pos x="T6" y="T7"/>
                </a:cxn>
                <a:cxn ang="0">
                  <a:pos x="T8" y="T9"/>
                </a:cxn>
              </a:cxnLst>
              <a:rect l="0" t="0" r="r" b="b"/>
              <a:pathLst>
                <a:path w="77" h="85">
                  <a:moveTo>
                    <a:pt x="0" y="85"/>
                  </a:moveTo>
                  <a:lnTo>
                    <a:pt x="77" y="85"/>
                  </a:lnTo>
                  <a:lnTo>
                    <a:pt x="54" y="0"/>
                  </a:lnTo>
                  <a:lnTo>
                    <a:pt x="20" y="0"/>
                  </a:lnTo>
                  <a:lnTo>
                    <a:pt x="0" y="85"/>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iṧḷïḋê">
              <a:extLst>
                <a:ext uri="{FF2B5EF4-FFF2-40B4-BE49-F238E27FC236}">
                  <a16:creationId xmlns:a16="http://schemas.microsoft.com/office/drawing/2014/main" id="{28329685-DC35-459F-A2C6-147D33A0A96A}"/>
                </a:ext>
              </a:extLst>
            </p:cNvPr>
            <p:cNvSpPr/>
            <p:nvPr/>
          </p:nvSpPr>
          <p:spPr bwMode="auto">
            <a:xfrm>
              <a:off x="5915515" y="5061674"/>
              <a:ext cx="772092" cy="852308"/>
            </a:xfrm>
            <a:custGeom>
              <a:avLst/>
              <a:gdLst>
                <a:gd name="T0" fmla="*/ 0 w 77"/>
                <a:gd name="T1" fmla="*/ 85 h 85"/>
                <a:gd name="T2" fmla="*/ 77 w 77"/>
                <a:gd name="T3" fmla="*/ 85 h 85"/>
                <a:gd name="T4" fmla="*/ 54 w 77"/>
                <a:gd name="T5" fmla="*/ 0 h 85"/>
                <a:gd name="T6" fmla="*/ 20 w 77"/>
                <a:gd name="T7" fmla="*/ 0 h 85"/>
                <a:gd name="T8" fmla="*/ 0 w 77"/>
                <a:gd name="T9" fmla="*/ 85 h 85"/>
              </a:gdLst>
              <a:ahLst/>
              <a:cxnLst>
                <a:cxn ang="0">
                  <a:pos x="T0" y="T1"/>
                </a:cxn>
                <a:cxn ang="0">
                  <a:pos x="T2" y="T3"/>
                </a:cxn>
                <a:cxn ang="0">
                  <a:pos x="T4" y="T5"/>
                </a:cxn>
                <a:cxn ang="0">
                  <a:pos x="T6" y="T7"/>
                </a:cxn>
                <a:cxn ang="0">
                  <a:pos x="T8" y="T9"/>
                </a:cxn>
              </a:cxnLst>
              <a:rect l="0" t="0" r="r" b="b"/>
              <a:pathLst>
                <a:path w="77" h="85">
                  <a:moveTo>
                    <a:pt x="0" y="85"/>
                  </a:moveTo>
                  <a:lnTo>
                    <a:pt x="77" y="85"/>
                  </a:lnTo>
                  <a:lnTo>
                    <a:pt x="54" y="0"/>
                  </a:lnTo>
                  <a:lnTo>
                    <a:pt x="20" y="0"/>
                  </a:lnTo>
                  <a:lnTo>
                    <a:pt x="0" y="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ṩļíḍé">
              <a:extLst>
                <a:ext uri="{FF2B5EF4-FFF2-40B4-BE49-F238E27FC236}">
                  <a16:creationId xmlns:a16="http://schemas.microsoft.com/office/drawing/2014/main" id="{58ADE5BE-0126-4FE4-AD17-A59D244BD434}"/>
                </a:ext>
              </a:extLst>
            </p:cNvPr>
            <p:cNvSpPr/>
            <p:nvPr/>
          </p:nvSpPr>
          <p:spPr bwMode="auto">
            <a:xfrm>
              <a:off x="5394104" y="5733488"/>
              <a:ext cx="1764775" cy="290789"/>
            </a:xfrm>
            <a:custGeom>
              <a:avLst/>
              <a:gdLst>
                <a:gd name="T0" fmla="*/ 10 w 85"/>
                <a:gd name="T1" fmla="*/ 14 h 14"/>
                <a:gd name="T2" fmla="*/ 75 w 85"/>
                <a:gd name="T3" fmla="*/ 14 h 14"/>
                <a:gd name="T4" fmla="*/ 85 w 85"/>
                <a:gd name="T5" fmla="*/ 8 h 14"/>
                <a:gd name="T6" fmla="*/ 85 w 85"/>
                <a:gd name="T7" fmla="*/ 7 h 14"/>
                <a:gd name="T8" fmla="*/ 75 w 85"/>
                <a:gd name="T9" fmla="*/ 0 h 14"/>
                <a:gd name="T10" fmla="*/ 10 w 85"/>
                <a:gd name="T11" fmla="*/ 0 h 14"/>
                <a:gd name="T12" fmla="*/ 0 w 85"/>
                <a:gd name="T13" fmla="*/ 7 h 14"/>
                <a:gd name="T14" fmla="*/ 0 w 85"/>
                <a:gd name="T15" fmla="*/ 8 h 14"/>
                <a:gd name="T16" fmla="*/ 10 w 8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
                  <a:moveTo>
                    <a:pt x="10" y="14"/>
                  </a:moveTo>
                  <a:cubicBezTo>
                    <a:pt x="75" y="14"/>
                    <a:pt x="75" y="14"/>
                    <a:pt x="75" y="14"/>
                  </a:cubicBezTo>
                  <a:cubicBezTo>
                    <a:pt x="82" y="14"/>
                    <a:pt x="85" y="11"/>
                    <a:pt x="85" y="8"/>
                  </a:cubicBezTo>
                  <a:cubicBezTo>
                    <a:pt x="85" y="7"/>
                    <a:pt x="85" y="7"/>
                    <a:pt x="85" y="7"/>
                  </a:cubicBezTo>
                  <a:cubicBezTo>
                    <a:pt x="85" y="4"/>
                    <a:pt x="82" y="0"/>
                    <a:pt x="75" y="0"/>
                  </a:cubicBezTo>
                  <a:cubicBezTo>
                    <a:pt x="10" y="0"/>
                    <a:pt x="10" y="0"/>
                    <a:pt x="10" y="0"/>
                  </a:cubicBezTo>
                  <a:cubicBezTo>
                    <a:pt x="3" y="0"/>
                    <a:pt x="0" y="4"/>
                    <a:pt x="0" y="7"/>
                  </a:cubicBezTo>
                  <a:cubicBezTo>
                    <a:pt x="0" y="8"/>
                    <a:pt x="0" y="8"/>
                    <a:pt x="0" y="8"/>
                  </a:cubicBezTo>
                  <a:cubicBezTo>
                    <a:pt x="0" y="11"/>
                    <a:pt x="3" y="14"/>
                    <a:pt x="10" y="1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şḻïḋê">
              <a:extLst>
                <a:ext uri="{FF2B5EF4-FFF2-40B4-BE49-F238E27FC236}">
                  <a16:creationId xmlns:a16="http://schemas.microsoft.com/office/drawing/2014/main" id="{AD8848E9-5A91-4A61-BE4D-D28D02D1516A}"/>
                </a:ext>
              </a:extLst>
            </p:cNvPr>
            <p:cNvSpPr/>
            <p:nvPr/>
          </p:nvSpPr>
          <p:spPr bwMode="auto">
            <a:xfrm>
              <a:off x="4301144" y="1361667"/>
              <a:ext cx="3068302" cy="4020875"/>
            </a:xfrm>
            <a:custGeom>
              <a:avLst/>
              <a:gdLst>
                <a:gd name="T0" fmla="*/ 108 w 147"/>
                <a:gd name="T1" fmla="*/ 185 h 193"/>
                <a:gd name="T2" fmla="*/ 147 w 147"/>
                <a:gd name="T3" fmla="*/ 171 h 193"/>
                <a:gd name="T4" fmla="*/ 143 w 147"/>
                <a:gd name="T5" fmla="*/ 158 h 193"/>
                <a:gd name="T6" fmla="*/ 143 w 147"/>
                <a:gd name="T7" fmla="*/ 158 h 193"/>
                <a:gd name="T8" fmla="*/ 88 w 147"/>
                <a:gd name="T9" fmla="*/ 0 h 193"/>
                <a:gd name="T10" fmla="*/ 88 w 147"/>
                <a:gd name="T11" fmla="*/ 0 h 193"/>
                <a:gd name="T12" fmla="*/ 1 w 147"/>
                <a:gd name="T13" fmla="*/ 94 h 193"/>
                <a:gd name="T14" fmla="*/ 108 w 147"/>
                <a:gd name="T15" fmla="*/ 185 h 193"/>
                <a:gd name="T16" fmla="*/ 16 w 147"/>
                <a:gd name="T17" fmla="*/ 94 h 193"/>
                <a:gd name="T18" fmla="*/ 81 w 147"/>
                <a:gd name="T19" fmla="*/ 15 h 193"/>
                <a:gd name="T20" fmla="*/ 132 w 147"/>
                <a:gd name="T21" fmla="*/ 164 h 193"/>
                <a:gd name="T22" fmla="*/ 107 w 147"/>
                <a:gd name="T23" fmla="*/ 171 h 193"/>
                <a:gd name="T24" fmla="*/ 16 w 147"/>
                <a:gd name="T25" fmla="*/ 9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3">
                  <a:moveTo>
                    <a:pt x="108" y="185"/>
                  </a:moveTo>
                  <a:cubicBezTo>
                    <a:pt x="122" y="183"/>
                    <a:pt x="135" y="178"/>
                    <a:pt x="147" y="171"/>
                  </a:cubicBezTo>
                  <a:cubicBezTo>
                    <a:pt x="143" y="158"/>
                    <a:pt x="143" y="158"/>
                    <a:pt x="143" y="158"/>
                  </a:cubicBezTo>
                  <a:cubicBezTo>
                    <a:pt x="143" y="158"/>
                    <a:pt x="143" y="158"/>
                    <a:pt x="143" y="158"/>
                  </a:cubicBezTo>
                  <a:cubicBezTo>
                    <a:pt x="88" y="0"/>
                    <a:pt x="88" y="0"/>
                    <a:pt x="88" y="0"/>
                  </a:cubicBezTo>
                  <a:cubicBezTo>
                    <a:pt x="88" y="0"/>
                    <a:pt x="88" y="0"/>
                    <a:pt x="88" y="0"/>
                  </a:cubicBezTo>
                  <a:cubicBezTo>
                    <a:pt x="40" y="6"/>
                    <a:pt x="1" y="46"/>
                    <a:pt x="1" y="94"/>
                  </a:cubicBezTo>
                  <a:cubicBezTo>
                    <a:pt x="0" y="151"/>
                    <a:pt x="51" y="193"/>
                    <a:pt x="108" y="185"/>
                  </a:cubicBezTo>
                  <a:moveTo>
                    <a:pt x="16" y="94"/>
                  </a:moveTo>
                  <a:cubicBezTo>
                    <a:pt x="16" y="56"/>
                    <a:pt x="44" y="24"/>
                    <a:pt x="81" y="15"/>
                  </a:cubicBezTo>
                  <a:cubicBezTo>
                    <a:pt x="132" y="164"/>
                    <a:pt x="132" y="164"/>
                    <a:pt x="132" y="164"/>
                  </a:cubicBezTo>
                  <a:cubicBezTo>
                    <a:pt x="124" y="168"/>
                    <a:pt x="116" y="170"/>
                    <a:pt x="107" y="171"/>
                  </a:cubicBezTo>
                  <a:cubicBezTo>
                    <a:pt x="58" y="178"/>
                    <a:pt x="15" y="142"/>
                    <a:pt x="16" y="9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iśļîḓê">
              <a:extLst>
                <a:ext uri="{FF2B5EF4-FFF2-40B4-BE49-F238E27FC236}">
                  <a16:creationId xmlns:a16="http://schemas.microsoft.com/office/drawing/2014/main" id="{845FF42E-8202-4DDC-ACDB-3FDED67016ED}"/>
                </a:ext>
              </a:extLst>
            </p:cNvPr>
            <p:cNvSpPr/>
            <p:nvPr/>
          </p:nvSpPr>
          <p:spPr bwMode="auto">
            <a:xfrm>
              <a:off x="6346679" y="4790939"/>
              <a:ext cx="90247"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ïśļîḍê">
              <a:extLst>
                <a:ext uri="{FF2B5EF4-FFF2-40B4-BE49-F238E27FC236}">
                  <a16:creationId xmlns:a16="http://schemas.microsoft.com/office/drawing/2014/main" id="{0F9F2B16-9690-429B-8ABE-177DDF9730FD}"/>
                </a:ext>
              </a:extLst>
            </p:cNvPr>
            <p:cNvSpPr/>
            <p:nvPr/>
          </p:nvSpPr>
          <p:spPr bwMode="auto">
            <a:xfrm>
              <a:off x="7559965" y="4089041"/>
              <a:ext cx="80217" cy="120325"/>
            </a:xfrm>
            <a:custGeom>
              <a:avLst/>
              <a:gdLst>
                <a:gd name="T0" fmla="*/ 1 w 4"/>
                <a:gd name="T1" fmla="*/ 5 h 6"/>
                <a:gd name="T2" fmla="*/ 4 w 4"/>
                <a:gd name="T3" fmla="*/ 0 h 6"/>
                <a:gd name="T4" fmla="*/ 1 w 4"/>
                <a:gd name="T5" fmla="*/ 4 h 6"/>
                <a:gd name="T6" fmla="*/ 1 w 4"/>
                <a:gd name="T7" fmla="*/ 5 h 6"/>
              </a:gdLst>
              <a:ahLst/>
              <a:cxnLst>
                <a:cxn ang="0">
                  <a:pos x="T0" y="T1"/>
                </a:cxn>
                <a:cxn ang="0">
                  <a:pos x="T2" y="T3"/>
                </a:cxn>
                <a:cxn ang="0">
                  <a:pos x="T4" y="T5"/>
                </a:cxn>
                <a:cxn ang="0">
                  <a:pos x="T6" y="T7"/>
                </a:cxn>
              </a:cxnLst>
              <a:rect l="0" t="0" r="r" b="b"/>
              <a:pathLst>
                <a:path w="4" h="6">
                  <a:moveTo>
                    <a:pt x="1" y="5"/>
                  </a:moveTo>
                  <a:cubicBezTo>
                    <a:pt x="0" y="6"/>
                    <a:pt x="1" y="6"/>
                    <a:pt x="4" y="0"/>
                  </a:cubicBezTo>
                  <a:cubicBezTo>
                    <a:pt x="3" y="1"/>
                    <a:pt x="2" y="3"/>
                    <a:pt x="1" y="4"/>
                  </a:cubicBezTo>
                  <a:cubicBezTo>
                    <a:pt x="1" y="5"/>
                    <a:pt x="1" y="5"/>
                    <a:pt x="1" y="5"/>
                  </a:cubicBezTo>
                </a:path>
              </a:pathLst>
            </a:custGeom>
            <a:solidFill>
              <a:srgbClr val="2494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ŝḻíde">
              <a:extLst>
                <a:ext uri="{FF2B5EF4-FFF2-40B4-BE49-F238E27FC236}">
                  <a16:creationId xmlns:a16="http://schemas.microsoft.com/office/drawing/2014/main" id="{66D66F33-1190-49F3-B9CC-A736F4B35261}"/>
                </a:ext>
              </a:extLst>
            </p:cNvPr>
            <p:cNvSpPr/>
            <p:nvPr/>
          </p:nvSpPr>
          <p:spPr bwMode="auto">
            <a:xfrm>
              <a:off x="4762392" y="1712619"/>
              <a:ext cx="2988085" cy="3098381"/>
            </a:xfrm>
            <a:custGeom>
              <a:avLst/>
              <a:gdLst>
                <a:gd name="T0" fmla="*/ 134 w 143"/>
                <a:gd name="T1" fmla="*/ 39 h 149"/>
                <a:gd name="T2" fmla="*/ 125 w 143"/>
                <a:gd name="T3" fmla="*/ 32 h 149"/>
                <a:gd name="T4" fmla="*/ 119 w 143"/>
                <a:gd name="T5" fmla="*/ 26 h 149"/>
                <a:gd name="T6" fmla="*/ 114 w 143"/>
                <a:gd name="T7" fmla="*/ 19 h 149"/>
                <a:gd name="T8" fmla="*/ 114 w 143"/>
                <a:gd name="T9" fmla="*/ 15 h 149"/>
                <a:gd name="T10" fmla="*/ 101 w 143"/>
                <a:gd name="T11" fmla="*/ 4 h 149"/>
                <a:gd name="T12" fmla="*/ 88 w 143"/>
                <a:gd name="T13" fmla="*/ 8 h 149"/>
                <a:gd name="T14" fmla="*/ 83 w 143"/>
                <a:gd name="T15" fmla="*/ 1 h 149"/>
                <a:gd name="T16" fmla="*/ 80 w 143"/>
                <a:gd name="T17" fmla="*/ 5 h 149"/>
                <a:gd name="T18" fmla="*/ 68 w 143"/>
                <a:gd name="T19" fmla="*/ 5 h 149"/>
                <a:gd name="T20" fmla="*/ 66 w 143"/>
                <a:gd name="T21" fmla="*/ 7 h 149"/>
                <a:gd name="T22" fmla="*/ 73 w 143"/>
                <a:gd name="T23" fmla="*/ 7 h 149"/>
                <a:gd name="T24" fmla="*/ 82 w 143"/>
                <a:gd name="T25" fmla="*/ 16 h 149"/>
                <a:gd name="T26" fmla="*/ 73 w 143"/>
                <a:gd name="T27" fmla="*/ 15 h 149"/>
                <a:gd name="T28" fmla="*/ 75 w 143"/>
                <a:gd name="T29" fmla="*/ 20 h 149"/>
                <a:gd name="T30" fmla="*/ 70 w 143"/>
                <a:gd name="T31" fmla="*/ 20 h 149"/>
                <a:gd name="T32" fmla="*/ 53 w 143"/>
                <a:gd name="T33" fmla="*/ 29 h 149"/>
                <a:gd name="T34" fmla="*/ 49 w 143"/>
                <a:gd name="T35" fmla="*/ 36 h 149"/>
                <a:gd name="T36" fmla="*/ 34 w 143"/>
                <a:gd name="T37" fmla="*/ 40 h 149"/>
                <a:gd name="T38" fmla="*/ 39 w 143"/>
                <a:gd name="T39" fmla="*/ 43 h 149"/>
                <a:gd name="T40" fmla="*/ 41 w 143"/>
                <a:gd name="T41" fmla="*/ 47 h 149"/>
                <a:gd name="T42" fmla="*/ 64 w 143"/>
                <a:gd name="T43" fmla="*/ 59 h 149"/>
                <a:gd name="T44" fmla="*/ 71 w 143"/>
                <a:gd name="T45" fmla="*/ 65 h 149"/>
                <a:gd name="T46" fmla="*/ 69 w 143"/>
                <a:gd name="T47" fmla="*/ 75 h 149"/>
                <a:gd name="T48" fmla="*/ 81 w 143"/>
                <a:gd name="T49" fmla="*/ 90 h 149"/>
                <a:gd name="T50" fmla="*/ 57 w 143"/>
                <a:gd name="T51" fmla="*/ 115 h 149"/>
                <a:gd name="T52" fmla="*/ 50 w 143"/>
                <a:gd name="T53" fmla="*/ 121 h 149"/>
                <a:gd name="T54" fmla="*/ 45 w 143"/>
                <a:gd name="T55" fmla="*/ 131 h 149"/>
                <a:gd name="T56" fmla="*/ 42 w 143"/>
                <a:gd name="T57" fmla="*/ 104 h 149"/>
                <a:gd name="T58" fmla="*/ 46 w 143"/>
                <a:gd name="T59" fmla="*/ 91 h 149"/>
                <a:gd name="T60" fmla="*/ 41 w 143"/>
                <a:gd name="T61" fmla="*/ 79 h 149"/>
                <a:gd name="T62" fmla="*/ 45 w 143"/>
                <a:gd name="T63" fmla="*/ 60 h 149"/>
                <a:gd name="T64" fmla="*/ 42 w 143"/>
                <a:gd name="T65" fmla="*/ 56 h 149"/>
                <a:gd name="T66" fmla="*/ 37 w 143"/>
                <a:gd name="T67" fmla="*/ 48 h 149"/>
                <a:gd name="T68" fmla="*/ 30 w 143"/>
                <a:gd name="T69" fmla="*/ 42 h 149"/>
                <a:gd name="T70" fmla="*/ 30 w 143"/>
                <a:gd name="T71" fmla="*/ 26 h 149"/>
                <a:gd name="T72" fmla="*/ 27 w 143"/>
                <a:gd name="T73" fmla="*/ 28 h 149"/>
                <a:gd name="T74" fmla="*/ 38 w 143"/>
                <a:gd name="T75" fmla="*/ 10 h 149"/>
                <a:gd name="T76" fmla="*/ 53 w 143"/>
                <a:gd name="T77" fmla="*/ 144 h 149"/>
                <a:gd name="T78" fmla="*/ 138 w 143"/>
                <a:gd name="T79" fmla="*/ 114 h 149"/>
                <a:gd name="T80" fmla="*/ 125 w 143"/>
                <a:gd name="T81" fmla="*/ 123 h 149"/>
                <a:gd name="T82" fmla="*/ 115 w 143"/>
                <a:gd name="T83" fmla="*/ 125 h 149"/>
                <a:gd name="T84" fmla="*/ 122 w 143"/>
                <a:gd name="T85" fmla="*/ 107 h 149"/>
                <a:gd name="T86" fmla="*/ 128 w 143"/>
                <a:gd name="T87" fmla="*/ 98 h 149"/>
                <a:gd name="T88" fmla="*/ 128 w 143"/>
                <a:gd name="T89" fmla="*/ 86 h 149"/>
                <a:gd name="T90" fmla="*/ 130 w 143"/>
                <a:gd name="T91" fmla="*/ 79 h 149"/>
                <a:gd name="T92" fmla="*/ 122 w 143"/>
                <a:gd name="T93" fmla="*/ 76 h 149"/>
                <a:gd name="T94" fmla="*/ 107 w 143"/>
                <a:gd name="T95" fmla="*/ 62 h 149"/>
                <a:gd name="T96" fmla="*/ 112 w 143"/>
                <a:gd name="T97" fmla="*/ 49 h 149"/>
                <a:gd name="T98" fmla="*/ 117 w 143"/>
                <a:gd name="T99" fmla="*/ 42 h 149"/>
                <a:gd name="T100" fmla="*/ 129 w 143"/>
                <a:gd name="T101" fmla="*/ 39 h 149"/>
                <a:gd name="T102" fmla="*/ 135 w 143"/>
                <a:gd name="T103" fmla="*/ 46 h 149"/>
                <a:gd name="T104" fmla="*/ 142 w 143"/>
                <a:gd name="T105" fmla="*/ 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3" h="149">
                  <a:moveTo>
                    <a:pt x="140" y="42"/>
                  </a:moveTo>
                  <a:cubicBezTo>
                    <a:pt x="139" y="41"/>
                    <a:pt x="137" y="42"/>
                    <a:pt x="135" y="41"/>
                  </a:cubicBezTo>
                  <a:cubicBezTo>
                    <a:pt x="134" y="41"/>
                    <a:pt x="134" y="40"/>
                    <a:pt x="134" y="39"/>
                  </a:cubicBezTo>
                  <a:cubicBezTo>
                    <a:pt x="134" y="38"/>
                    <a:pt x="133" y="37"/>
                    <a:pt x="132" y="37"/>
                  </a:cubicBezTo>
                  <a:cubicBezTo>
                    <a:pt x="131" y="36"/>
                    <a:pt x="129" y="35"/>
                    <a:pt x="128" y="34"/>
                  </a:cubicBezTo>
                  <a:cubicBezTo>
                    <a:pt x="128" y="33"/>
                    <a:pt x="126" y="30"/>
                    <a:pt x="125" y="32"/>
                  </a:cubicBezTo>
                  <a:cubicBezTo>
                    <a:pt x="124" y="34"/>
                    <a:pt x="123" y="36"/>
                    <a:pt x="120" y="36"/>
                  </a:cubicBezTo>
                  <a:cubicBezTo>
                    <a:pt x="117" y="36"/>
                    <a:pt x="116" y="34"/>
                    <a:pt x="115" y="31"/>
                  </a:cubicBezTo>
                  <a:cubicBezTo>
                    <a:pt x="115" y="29"/>
                    <a:pt x="119" y="29"/>
                    <a:pt x="119" y="26"/>
                  </a:cubicBezTo>
                  <a:cubicBezTo>
                    <a:pt x="119" y="23"/>
                    <a:pt x="115" y="21"/>
                    <a:pt x="112" y="19"/>
                  </a:cubicBezTo>
                  <a:cubicBezTo>
                    <a:pt x="111" y="18"/>
                    <a:pt x="111" y="18"/>
                    <a:pt x="111" y="18"/>
                  </a:cubicBezTo>
                  <a:cubicBezTo>
                    <a:pt x="112" y="18"/>
                    <a:pt x="114" y="19"/>
                    <a:pt x="114" y="19"/>
                  </a:cubicBezTo>
                  <a:cubicBezTo>
                    <a:pt x="116" y="20"/>
                    <a:pt x="118" y="23"/>
                    <a:pt x="120" y="22"/>
                  </a:cubicBezTo>
                  <a:cubicBezTo>
                    <a:pt x="122" y="21"/>
                    <a:pt x="118" y="17"/>
                    <a:pt x="117" y="17"/>
                  </a:cubicBezTo>
                  <a:cubicBezTo>
                    <a:pt x="116" y="16"/>
                    <a:pt x="114" y="16"/>
                    <a:pt x="114" y="15"/>
                  </a:cubicBezTo>
                  <a:cubicBezTo>
                    <a:pt x="113" y="14"/>
                    <a:pt x="113" y="13"/>
                    <a:pt x="113" y="12"/>
                  </a:cubicBezTo>
                  <a:cubicBezTo>
                    <a:pt x="112" y="10"/>
                    <a:pt x="108" y="8"/>
                    <a:pt x="106" y="8"/>
                  </a:cubicBezTo>
                  <a:cubicBezTo>
                    <a:pt x="104" y="7"/>
                    <a:pt x="101" y="6"/>
                    <a:pt x="101" y="4"/>
                  </a:cubicBezTo>
                  <a:cubicBezTo>
                    <a:pt x="100" y="4"/>
                    <a:pt x="100" y="4"/>
                    <a:pt x="99" y="3"/>
                  </a:cubicBezTo>
                  <a:cubicBezTo>
                    <a:pt x="97" y="4"/>
                    <a:pt x="95" y="6"/>
                    <a:pt x="93" y="7"/>
                  </a:cubicBezTo>
                  <a:cubicBezTo>
                    <a:pt x="92" y="7"/>
                    <a:pt x="90" y="8"/>
                    <a:pt x="88" y="8"/>
                  </a:cubicBezTo>
                  <a:cubicBezTo>
                    <a:pt x="87" y="6"/>
                    <a:pt x="89" y="3"/>
                    <a:pt x="87" y="1"/>
                  </a:cubicBezTo>
                  <a:cubicBezTo>
                    <a:pt x="87" y="0"/>
                    <a:pt x="85" y="1"/>
                    <a:pt x="84" y="1"/>
                  </a:cubicBezTo>
                  <a:cubicBezTo>
                    <a:pt x="83" y="1"/>
                    <a:pt x="83" y="1"/>
                    <a:pt x="83" y="1"/>
                  </a:cubicBezTo>
                  <a:cubicBezTo>
                    <a:pt x="82" y="1"/>
                    <a:pt x="81" y="1"/>
                    <a:pt x="81" y="1"/>
                  </a:cubicBezTo>
                  <a:cubicBezTo>
                    <a:pt x="81" y="2"/>
                    <a:pt x="81" y="2"/>
                    <a:pt x="81" y="3"/>
                  </a:cubicBezTo>
                  <a:cubicBezTo>
                    <a:pt x="82" y="4"/>
                    <a:pt x="82" y="5"/>
                    <a:pt x="80" y="5"/>
                  </a:cubicBezTo>
                  <a:cubicBezTo>
                    <a:pt x="78" y="5"/>
                    <a:pt x="77" y="4"/>
                    <a:pt x="76" y="2"/>
                  </a:cubicBezTo>
                  <a:cubicBezTo>
                    <a:pt x="73" y="4"/>
                    <a:pt x="73" y="4"/>
                    <a:pt x="73" y="4"/>
                  </a:cubicBezTo>
                  <a:cubicBezTo>
                    <a:pt x="74" y="6"/>
                    <a:pt x="71" y="6"/>
                    <a:pt x="68" y="5"/>
                  </a:cubicBezTo>
                  <a:cubicBezTo>
                    <a:pt x="65" y="5"/>
                    <a:pt x="63" y="5"/>
                    <a:pt x="63" y="6"/>
                  </a:cubicBezTo>
                  <a:cubicBezTo>
                    <a:pt x="62" y="6"/>
                    <a:pt x="64" y="7"/>
                    <a:pt x="64" y="7"/>
                  </a:cubicBezTo>
                  <a:cubicBezTo>
                    <a:pt x="65" y="7"/>
                    <a:pt x="66" y="7"/>
                    <a:pt x="66" y="7"/>
                  </a:cubicBezTo>
                  <a:cubicBezTo>
                    <a:pt x="67" y="7"/>
                    <a:pt x="67" y="9"/>
                    <a:pt x="67" y="10"/>
                  </a:cubicBezTo>
                  <a:cubicBezTo>
                    <a:pt x="67" y="11"/>
                    <a:pt x="67" y="11"/>
                    <a:pt x="67" y="11"/>
                  </a:cubicBezTo>
                  <a:cubicBezTo>
                    <a:pt x="69" y="10"/>
                    <a:pt x="71" y="9"/>
                    <a:pt x="73" y="7"/>
                  </a:cubicBezTo>
                  <a:cubicBezTo>
                    <a:pt x="74" y="6"/>
                    <a:pt x="74" y="6"/>
                    <a:pt x="75" y="5"/>
                  </a:cubicBezTo>
                  <a:cubicBezTo>
                    <a:pt x="76" y="5"/>
                    <a:pt x="77" y="6"/>
                    <a:pt x="78" y="7"/>
                  </a:cubicBezTo>
                  <a:cubicBezTo>
                    <a:pt x="80" y="9"/>
                    <a:pt x="83" y="13"/>
                    <a:pt x="82" y="16"/>
                  </a:cubicBezTo>
                  <a:cubicBezTo>
                    <a:pt x="82" y="17"/>
                    <a:pt x="82" y="18"/>
                    <a:pt x="81" y="18"/>
                  </a:cubicBezTo>
                  <a:cubicBezTo>
                    <a:pt x="80" y="18"/>
                    <a:pt x="80" y="16"/>
                    <a:pt x="79" y="15"/>
                  </a:cubicBezTo>
                  <a:cubicBezTo>
                    <a:pt x="78" y="14"/>
                    <a:pt x="74" y="12"/>
                    <a:pt x="73" y="15"/>
                  </a:cubicBezTo>
                  <a:cubicBezTo>
                    <a:pt x="72" y="16"/>
                    <a:pt x="74" y="17"/>
                    <a:pt x="76" y="18"/>
                  </a:cubicBezTo>
                  <a:cubicBezTo>
                    <a:pt x="76" y="18"/>
                    <a:pt x="77" y="18"/>
                    <a:pt x="77" y="19"/>
                  </a:cubicBezTo>
                  <a:cubicBezTo>
                    <a:pt x="77" y="20"/>
                    <a:pt x="76" y="20"/>
                    <a:pt x="75" y="20"/>
                  </a:cubicBezTo>
                  <a:cubicBezTo>
                    <a:pt x="73" y="21"/>
                    <a:pt x="71" y="19"/>
                    <a:pt x="69" y="17"/>
                  </a:cubicBezTo>
                  <a:cubicBezTo>
                    <a:pt x="68" y="16"/>
                    <a:pt x="69" y="19"/>
                    <a:pt x="69" y="19"/>
                  </a:cubicBezTo>
                  <a:cubicBezTo>
                    <a:pt x="70" y="20"/>
                    <a:pt x="70" y="20"/>
                    <a:pt x="70" y="20"/>
                  </a:cubicBezTo>
                  <a:cubicBezTo>
                    <a:pt x="70" y="21"/>
                    <a:pt x="68" y="21"/>
                    <a:pt x="67" y="21"/>
                  </a:cubicBezTo>
                  <a:cubicBezTo>
                    <a:pt x="64" y="21"/>
                    <a:pt x="61" y="22"/>
                    <a:pt x="58" y="24"/>
                  </a:cubicBezTo>
                  <a:cubicBezTo>
                    <a:pt x="56" y="25"/>
                    <a:pt x="54" y="27"/>
                    <a:pt x="53" y="29"/>
                  </a:cubicBezTo>
                  <a:cubicBezTo>
                    <a:pt x="52" y="29"/>
                    <a:pt x="52" y="29"/>
                    <a:pt x="52" y="29"/>
                  </a:cubicBezTo>
                  <a:cubicBezTo>
                    <a:pt x="52" y="32"/>
                    <a:pt x="51" y="34"/>
                    <a:pt x="50" y="37"/>
                  </a:cubicBezTo>
                  <a:cubicBezTo>
                    <a:pt x="49" y="38"/>
                    <a:pt x="49" y="37"/>
                    <a:pt x="49" y="36"/>
                  </a:cubicBezTo>
                  <a:cubicBezTo>
                    <a:pt x="49" y="34"/>
                    <a:pt x="50" y="31"/>
                    <a:pt x="48" y="29"/>
                  </a:cubicBezTo>
                  <a:cubicBezTo>
                    <a:pt x="45" y="25"/>
                    <a:pt x="39" y="30"/>
                    <a:pt x="36" y="32"/>
                  </a:cubicBezTo>
                  <a:cubicBezTo>
                    <a:pt x="35" y="34"/>
                    <a:pt x="32" y="38"/>
                    <a:pt x="34" y="40"/>
                  </a:cubicBezTo>
                  <a:cubicBezTo>
                    <a:pt x="36" y="43"/>
                    <a:pt x="38" y="39"/>
                    <a:pt x="40" y="39"/>
                  </a:cubicBezTo>
                  <a:cubicBezTo>
                    <a:pt x="41" y="39"/>
                    <a:pt x="42" y="39"/>
                    <a:pt x="42" y="39"/>
                  </a:cubicBezTo>
                  <a:cubicBezTo>
                    <a:pt x="41" y="40"/>
                    <a:pt x="40" y="41"/>
                    <a:pt x="39" y="43"/>
                  </a:cubicBezTo>
                  <a:cubicBezTo>
                    <a:pt x="38" y="43"/>
                    <a:pt x="38" y="44"/>
                    <a:pt x="39" y="44"/>
                  </a:cubicBezTo>
                  <a:cubicBezTo>
                    <a:pt x="40" y="44"/>
                    <a:pt x="41" y="44"/>
                    <a:pt x="42" y="45"/>
                  </a:cubicBezTo>
                  <a:cubicBezTo>
                    <a:pt x="42" y="45"/>
                    <a:pt x="42" y="47"/>
                    <a:pt x="41" y="47"/>
                  </a:cubicBezTo>
                  <a:cubicBezTo>
                    <a:pt x="41" y="49"/>
                    <a:pt x="40" y="53"/>
                    <a:pt x="41" y="54"/>
                  </a:cubicBezTo>
                  <a:cubicBezTo>
                    <a:pt x="43" y="55"/>
                    <a:pt x="46" y="54"/>
                    <a:pt x="47" y="54"/>
                  </a:cubicBezTo>
                  <a:cubicBezTo>
                    <a:pt x="53" y="52"/>
                    <a:pt x="60" y="52"/>
                    <a:pt x="64" y="59"/>
                  </a:cubicBezTo>
                  <a:cubicBezTo>
                    <a:pt x="65" y="59"/>
                    <a:pt x="65" y="61"/>
                    <a:pt x="66" y="61"/>
                  </a:cubicBezTo>
                  <a:cubicBezTo>
                    <a:pt x="67" y="62"/>
                    <a:pt x="68" y="63"/>
                    <a:pt x="69" y="63"/>
                  </a:cubicBezTo>
                  <a:cubicBezTo>
                    <a:pt x="70" y="63"/>
                    <a:pt x="71" y="64"/>
                    <a:pt x="71" y="65"/>
                  </a:cubicBezTo>
                  <a:cubicBezTo>
                    <a:pt x="72" y="66"/>
                    <a:pt x="71" y="67"/>
                    <a:pt x="70" y="68"/>
                  </a:cubicBezTo>
                  <a:cubicBezTo>
                    <a:pt x="69" y="70"/>
                    <a:pt x="68" y="73"/>
                    <a:pt x="68" y="75"/>
                  </a:cubicBezTo>
                  <a:cubicBezTo>
                    <a:pt x="68" y="75"/>
                    <a:pt x="68" y="75"/>
                    <a:pt x="69" y="75"/>
                  </a:cubicBezTo>
                  <a:cubicBezTo>
                    <a:pt x="74" y="75"/>
                    <a:pt x="79" y="77"/>
                    <a:pt x="83" y="79"/>
                  </a:cubicBezTo>
                  <a:cubicBezTo>
                    <a:pt x="85" y="81"/>
                    <a:pt x="86" y="82"/>
                    <a:pt x="86" y="84"/>
                  </a:cubicBezTo>
                  <a:cubicBezTo>
                    <a:pt x="86" y="87"/>
                    <a:pt x="83" y="88"/>
                    <a:pt x="81" y="90"/>
                  </a:cubicBezTo>
                  <a:cubicBezTo>
                    <a:pt x="78" y="93"/>
                    <a:pt x="76" y="96"/>
                    <a:pt x="75" y="100"/>
                  </a:cubicBezTo>
                  <a:cubicBezTo>
                    <a:pt x="74" y="104"/>
                    <a:pt x="71" y="105"/>
                    <a:pt x="67" y="106"/>
                  </a:cubicBezTo>
                  <a:cubicBezTo>
                    <a:pt x="64" y="116"/>
                    <a:pt x="57" y="115"/>
                    <a:pt x="57" y="115"/>
                  </a:cubicBezTo>
                  <a:cubicBezTo>
                    <a:pt x="56" y="117"/>
                    <a:pt x="55" y="120"/>
                    <a:pt x="53" y="121"/>
                  </a:cubicBezTo>
                  <a:cubicBezTo>
                    <a:pt x="52" y="121"/>
                    <a:pt x="52" y="121"/>
                    <a:pt x="52" y="121"/>
                  </a:cubicBezTo>
                  <a:cubicBezTo>
                    <a:pt x="51" y="121"/>
                    <a:pt x="50" y="121"/>
                    <a:pt x="50" y="121"/>
                  </a:cubicBezTo>
                  <a:cubicBezTo>
                    <a:pt x="48" y="123"/>
                    <a:pt x="49" y="126"/>
                    <a:pt x="49" y="128"/>
                  </a:cubicBezTo>
                  <a:cubicBezTo>
                    <a:pt x="50" y="129"/>
                    <a:pt x="51" y="133"/>
                    <a:pt x="49" y="133"/>
                  </a:cubicBezTo>
                  <a:cubicBezTo>
                    <a:pt x="47" y="134"/>
                    <a:pt x="45" y="132"/>
                    <a:pt x="45" y="131"/>
                  </a:cubicBezTo>
                  <a:cubicBezTo>
                    <a:pt x="44" y="128"/>
                    <a:pt x="44" y="125"/>
                    <a:pt x="45" y="122"/>
                  </a:cubicBezTo>
                  <a:cubicBezTo>
                    <a:pt x="45" y="118"/>
                    <a:pt x="45" y="115"/>
                    <a:pt x="44" y="111"/>
                  </a:cubicBezTo>
                  <a:cubicBezTo>
                    <a:pt x="43" y="109"/>
                    <a:pt x="42" y="106"/>
                    <a:pt x="42" y="104"/>
                  </a:cubicBezTo>
                  <a:cubicBezTo>
                    <a:pt x="43" y="103"/>
                    <a:pt x="44" y="102"/>
                    <a:pt x="45" y="102"/>
                  </a:cubicBezTo>
                  <a:cubicBezTo>
                    <a:pt x="46" y="100"/>
                    <a:pt x="46" y="99"/>
                    <a:pt x="47" y="97"/>
                  </a:cubicBezTo>
                  <a:cubicBezTo>
                    <a:pt x="47" y="95"/>
                    <a:pt x="48" y="92"/>
                    <a:pt x="46" y="91"/>
                  </a:cubicBezTo>
                  <a:cubicBezTo>
                    <a:pt x="44" y="89"/>
                    <a:pt x="41" y="89"/>
                    <a:pt x="40" y="87"/>
                  </a:cubicBezTo>
                  <a:cubicBezTo>
                    <a:pt x="39" y="86"/>
                    <a:pt x="40" y="85"/>
                    <a:pt x="41" y="84"/>
                  </a:cubicBezTo>
                  <a:cubicBezTo>
                    <a:pt x="42" y="82"/>
                    <a:pt x="42" y="80"/>
                    <a:pt x="41" y="79"/>
                  </a:cubicBezTo>
                  <a:cubicBezTo>
                    <a:pt x="40" y="76"/>
                    <a:pt x="37" y="75"/>
                    <a:pt x="36" y="72"/>
                  </a:cubicBezTo>
                  <a:cubicBezTo>
                    <a:pt x="36" y="69"/>
                    <a:pt x="40" y="66"/>
                    <a:pt x="41" y="64"/>
                  </a:cubicBezTo>
                  <a:cubicBezTo>
                    <a:pt x="43" y="63"/>
                    <a:pt x="44" y="62"/>
                    <a:pt x="45" y="60"/>
                  </a:cubicBezTo>
                  <a:cubicBezTo>
                    <a:pt x="46" y="59"/>
                    <a:pt x="47" y="58"/>
                    <a:pt x="48" y="57"/>
                  </a:cubicBezTo>
                  <a:cubicBezTo>
                    <a:pt x="48" y="56"/>
                    <a:pt x="48" y="56"/>
                    <a:pt x="47" y="56"/>
                  </a:cubicBezTo>
                  <a:cubicBezTo>
                    <a:pt x="45" y="56"/>
                    <a:pt x="44" y="57"/>
                    <a:pt x="42" y="56"/>
                  </a:cubicBezTo>
                  <a:cubicBezTo>
                    <a:pt x="41" y="56"/>
                    <a:pt x="39" y="55"/>
                    <a:pt x="38" y="54"/>
                  </a:cubicBezTo>
                  <a:cubicBezTo>
                    <a:pt x="38" y="53"/>
                    <a:pt x="38" y="51"/>
                    <a:pt x="37" y="50"/>
                  </a:cubicBezTo>
                  <a:cubicBezTo>
                    <a:pt x="37" y="49"/>
                    <a:pt x="37" y="48"/>
                    <a:pt x="37" y="48"/>
                  </a:cubicBezTo>
                  <a:cubicBezTo>
                    <a:pt x="36" y="47"/>
                    <a:pt x="35" y="47"/>
                    <a:pt x="34" y="46"/>
                  </a:cubicBezTo>
                  <a:cubicBezTo>
                    <a:pt x="34" y="45"/>
                    <a:pt x="33" y="44"/>
                    <a:pt x="33" y="43"/>
                  </a:cubicBezTo>
                  <a:cubicBezTo>
                    <a:pt x="32" y="43"/>
                    <a:pt x="31" y="42"/>
                    <a:pt x="30" y="42"/>
                  </a:cubicBezTo>
                  <a:cubicBezTo>
                    <a:pt x="29" y="41"/>
                    <a:pt x="27" y="40"/>
                    <a:pt x="28" y="38"/>
                  </a:cubicBezTo>
                  <a:cubicBezTo>
                    <a:pt x="28" y="34"/>
                    <a:pt x="31" y="32"/>
                    <a:pt x="31" y="28"/>
                  </a:cubicBezTo>
                  <a:cubicBezTo>
                    <a:pt x="32" y="27"/>
                    <a:pt x="32" y="24"/>
                    <a:pt x="30" y="26"/>
                  </a:cubicBezTo>
                  <a:cubicBezTo>
                    <a:pt x="29" y="27"/>
                    <a:pt x="29" y="28"/>
                    <a:pt x="28" y="29"/>
                  </a:cubicBezTo>
                  <a:cubicBezTo>
                    <a:pt x="28" y="30"/>
                    <a:pt x="28" y="31"/>
                    <a:pt x="27" y="31"/>
                  </a:cubicBezTo>
                  <a:cubicBezTo>
                    <a:pt x="26" y="31"/>
                    <a:pt x="27" y="28"/>
                    <a:pt x="27" y="28"/>
                  </a:cubicBezTo>
                  <a:cubicBezTo>
                    <a:pt x="29" y="22"/>
                    <a:pt x="34" y="18"/>
                    <a:pt x="39" y="14"/>
                  </a:cubicBezTo>
                  <a:cubicBezTo>
                    <a:pt x="39" y="14"/>
                    <a:pt x="42" y="12"/>
                    <a:pt x="41" y="11"/>
                  </a:cubicBezTo>
                  <a:cubicBezTo>
                    <a:pt x="40" y="11"/>
                    <a:pt x="39" y="11"/>
                    <a:pt x="38" y="10"/>
                  </a:cubicBezTo>
                  <a:cubicBezTo>
                    <a:pt x="25" y="18"/>
                    <a:pt x="15" y="30"/>
                    <a:pt x="8" y="44"/>
                  </a:cubicBezTo>
                  <a:cubicBezTo>
                    <a:pt x="2" y="58"/>
                    <a:pt x="0" y="74"/>
                    <a:pt x="4" y="89"/>
                  </a:cubicBezTo>
                  <a:cubicBezTo>
                    <a:pt x="9" y="115"/>
                    <a:pt x="28" y="136"/>
                    <a:pt x="53" y="144"/>
                  </a:cubicBezTo>
                  <a:cubicBezTo>
                    <a:pt x="68" y="149"/>
                    <a:pt x="83" y="149"/>
                    <a:pt x="98" y="145"/>
                  </a:cubicBezTo>
                  <a:cubicBezTo>
                    <a:pt x="112" y="140"/>
                    <a:pt x="125" y="131"/>
                    <a:pt x="135" y="119"/>
                  </a:cubicBezTo>
                  <a:cubicBezTo>
                    <a:pt x="135" y="117"/>
                    <a:pt x="138" y="114"/>
                    <a:pt x="138" y="114"/>
                  </a:cubicBezTo>
                  <a:cubicBezTo>
                    <a:pt x="137" y="113"/>
                    <a:pt x="137" y="112"/>
                    <a:pt x="135" y="113"/>
                  </a:cubicBezTo>
                  <a:cubicBezTo>
                    <a:pt x="134" y="113"/>
                    <a:pt x="133" y="114"/>
                    <a:pt x="132" y="115"/>
                  </a:cubicBezTo>
                  <a:cubicBezTo>
                    <a:pt x="130" y="118"/>
                    <a:pt x="128" y="121"/>
                    <a:pt x="125" y="123"/>
                  </a:cubicBezTo>
                  <a:cubicBezTo>
                    <a:pt x="124" y="124"/>
                    <a:pt x="123" y="126"/>
                    <a:pt x="121" y="127"/>
                  </a:cubicBezTo>
                  <a:cubicBezTo>
                    <a:pt x="121" y="128"/>
                    <a:pt x="120" y="129"/>
                    <a:pt x="119" y="129"/>
                  </a:cubicBezTo>
                  <a:cubicBezTo>
                    <a:pt x="117" y="131"/>
                    <a:pt x="116" y="126"/>
                    <a:pt x="115" y="125"/>
                  </a:cubicBezTo>
                  <a:cubicBezTo>
                    <a:pt x="115" y="122"/>
                    <a:pt x="117" y="120"/>
                    <a:pt x="119" y="118"/>
                  </a:cubicBezTo>
                  <a:cubicBezTo>
                    <a:pt x="120" y="117"/>
                    <a:pt x="123" y="115"/>
                    <a:pt x="123" y="113"/>
                  </a:cubicBezTo>
                  <a:cubicBezTo>
                    <a:pt x="124" y="111"/>
                    <a:pt x="121" y="109"/>
                    <a:pt x="122" y="107"/>
                  </a:cubicBezTo>
                  <a:cubicBezTo>
                    <a:pt x="122" y="106"/>
                    <a:pt x="124" y="105"/>
                    <a:pt x="125" y="104"/>
                  </a:cubicBezTo>
                  <a:cubicBezTo>
                    <a:pt x="126" y="103"/>
                    <a:pt x="126" y="102"/>
                    <a:pt x="127" y="101"/>
                  </a:cubicBezTo>
                  <a:cubicBezTo>
                    <a:pt x="127" y="100"/>
                    <a:pt x="127" y="98"/>
                    <a:pt x="128" y="98"/>
                  </a:cubicBezTo>
                  <a:cubicBezTo>
                    <a:pt x="128" y="97"/>
                    <a:pt x="129" y="96"/>
                    <a:pt x="130" y="95"/>
                  </a:cubicBezTo>
                  <a:cubicBezTo>
                    <a:pt x="131" y="93"/>
                    <a:pt x="132" y="90"/>
                    <a:pt x="130" y="88"/>
                  </a:cubicBezTo>
                  <a:cubicBezTo>
                    <a:pt x="129" y="87"/>
                    <a:pt x="128" y="87"/>
                    <a:pt x="128" y="86"/>
                  </a:cubicBezTo>
                  <a:cubicBezTo>
                    <a:pt x="127" y="85"/>
                    <a:pt x="128" y="84"/>
                    <a:pt x="129" y="84"/>
                  </a:cubicBezTo>
                  <a:cubicBezTo>
                    <a:pt x="130" y="83"/>
                    <a:pt x="132" y="81"/>
                    <a:pt x="132" y="79"/>
                  </a:cubicBezTo>
                  <a:cubicBezTo>
                    <a:pt x="131" y="78"/>
                    <a:pt x="130" y="78"/>
                    <a:pt x="130" y="79"/>
                  </a:cubicBezTo>
                  <a:cubicBezTo>
                    <a:pt x="129" y="79"/>
                    <a:pt x="129" y="79"/>
                    <a:pt x="128" y="79"/>
                  </a:cubicBezTo>
                  <a:cubicBezTo>
                    <a:pt x="127" y="79"/>
                    <a:pt x="127" y="76"/>
                    <a:pt x="127" y="75"/>
                  </a:cubicBezTo>
                  <a:cubicBezTo>
                    <a:pt x="127" y="74"/>
                    <a:pt x="123" y="75"/>
                    <a:pt x="122" y="76"/>
                  </a:cubicBezTo>
                  <a:cubicBezTo>
                    <a:pt x="120" y="76"/>
                    <a:pt x="117" y="77"/>
                    <a:pt x="114" y="75"/>
                  </a:cubicBezTo>
                  <a:cubicBezTo>
                    <a:pt x="113" y="74"/>
                    <a:pt x="113" y="71"/>
                    <a:pt x="112" y="69"/>
                  </a:cubicBezTo>
                  <a:cubicBezTo>
                    <a:pt x="111" y="66"/>
                    <a:pt x="108" y="64"/>
                    <a:pt x="107" y="62"/>
                  </a:cubicBezTo>
                  <a:cubicBezTo>
                    <a:pt x="106" y="60"/>
                    <a:pt x="108" y="61"/>
                    <a:pt x="110" y="60"/>
                  </a:cubicBezTo>
                  <a:cubicBezTo>
                    <a:pt x="112" y="59"/>
                    <a:pt x="112" y="57"/>
                    <a:pt x="112" y="55"/>
                  </a:cubicBezTo>
                  <a:cubicBezTo>
                    <a:pt x="112" y="53"/>
                    <a:pt x="112" y="51"/>
                    <a:pt x="112" y="49"/>
                  </a:cubicBezTo>
                  <a:cubicBezTo>
                    <a:pt x="112" y="48"/>
                    <a:pt x="112" y="47"/>
                    <a:pt x="112" y="46"/>
                  </a:cubicBezTo>
                  <a:cubicBezTo>
                    <a:pt x="113" y="44"/>
                    <a:pt x="115" y="45"/>
                    <a:pt x="116" y="44"/>
                  </a:cubicBezTo>
                  <a:cubicBezTo>
                    <a:pt x="117" y="44"/>
                    <a:pt x="117" y="43"/>
                    <a:pt x="117" y="42"/>
                  </a:cubicBezTo>
                  <a:cubicBezTo>
                    <a:pt x="118" y="40"/>
                    <a:pt x="119" y="40"/>
                    <a:pt x="120" y="40"/>
                  </a:cubicBezTo>
                  <a:cubicBezTo>
                    <a:pt x="122" y="39"/>
                    <a:pt x="125" y="37"/>
                    <a:pt x="127" y="37"/>
                  </a:cubicBezTo>
                  <a:cubicBezTo>
                    <a:pt x="128" y="37"/>
                    <a:pt x="129" y="38"/>
                    <a:pt x="129" y="39"/>
                  </a:cubicBezTo>
                  <a:cubicBezTo>
                    <a:pt x="130" y="40"/>
                    <a:pt x="129" y="41"/>
                    <a:pt x="130" y="42"/>
                  </a:cubicBezTo>
                  <a:cubicBezTo>
                    <a:pt x="131" y="42"/>
                    <a:pt x="131" y="42"/>
                    <a:pt x="131" y="42"/>
                  </a:cubicBezTo>
                  <a:cubicBezTo>
                    <a:pt x="133" y="43"/>
                    <a:pt x="134" y="45"/>
                    <a:pt x="135" y="46"/>
                  </a:cubicBezTo>
                  <a:cubicBezTo>
                    <a:pt x="135" y="46"/>
                    <a:pt x="136" y="47"/>
                    <a:pt x="136" y="48"/>
                  </a:cubicBezTo>
                  <a:cubicBezTo>
                    <a:pt x="137" y="48"/>
                    <a:pt x="138" y="47"/>
                    <a:pt x="138" y="46"/>
                  </a:cubicBezTo>
                  <a:cubicBezTo>
                    <a:pt x="139" y="46"/>
                    <a:pt x="141" y="45"/>
                    <a:pt x="142" y="44"/>
                  </a:cubicBezTo>
                  <a:cubicBezTo>
                    <a:pt x="143" y="43"/>
                    <a:pt x="141" y="42"/>
                    <a:pt x="14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í$ḻiḍè">
              <a:extLst>
                <a:ext uri="{FF2B5EF4-FFF2-40B4-BE49-F238E27FC236}">
                  <a16:creationId xmlns:a16="http://schemas.microsoft.com/office/drawing/2014/main" id="{BE957F6C-493C-4FAC-B3D1-E0EC0955B4C4}"/>
                </a:ext>
              </a:extLst>
            </p:cNvPr>
            <p:cNvSpPr/>
            <p:nvPr/>
          </p:nvSpPr>
          <p:spPr bwMode="auto">
            <a:xfrm>
              <a:off x="7580019" y="4089041"/>
              <a:ext cx="60163" cy="100271"/>
            </a:xfrm>
            <a:custGeom>
              <a:avLst/>
              <a:gdLst>
                <a:gd name="T0" fmla="*/ 0 w 3"/>
                <a:gd name="T1" fmla="*/ 5 h 5"/>
                <a:gd name="T2" fmla="*/ 0 w 3"/>
                <a:gd name="T3" fmla="*/ 4 h 5"/>
                <a:gd name="T4" fmla="*/ 3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0" y="4"/>
                    <a:pt x="0" y="4"/>
                    <a:pt x="0" y="4"/>
                  </a:cubicBezTo>
                  <a:cubicBezTo>
                    <a:pt x="1" y="3"/>
                    <a:pt x="2" y="1"/>
                    <a:pt x="3" y="0"/>
                  </a:cubicBezTo>
                  <a:cubicBezTo>
                    <a:pt x="3" y="0"/>
                    <a:pt x="0" y="3"/>
                    <a:pt x="0" y="5"/>
                  </a:cubicBezTo>
                </a:path>
              </a:pathLst>
            </a:custGeom>
            <a:solidFill>
              <a:srgbClr val="2494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îṩ1îḋé">
              <a:extLst>
                <a:ext uri="{FF2B5EF4-FFF2-40B4-BE49-F238E27FC236}">
                  <a16:creationId xmlns:a16="http://schemas.microsoft.com/office/drawing/2014/main" id="{358F8293-28F8-4AFF-B3BA-07ED343B466F}"/>
                </a:ext>
              </a:extLst>
            </p:cNvPr>
            <p:cNvSpPr/>
            <p:nvPr/>
          </p:nvSpPr>
          <p:spPr bwMode="auto">
            <a:xfrm>
              <a:off x="4952911" y="2564920"/>
              <a:ext cx="20054" cy="4010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iṥḻîḑe">
              <a:extLst>
                <a:ext uri="{FF2B5EF4-FFF2-40B4-BE49-F238E27FC236}">
                  <a16:creationId xmlns:a16="http://schemas.microsoft.com/office/drawing/2014/main" id="{95036409-F4BD-4233-A12B-33CECF2CBC60}"/>
                </a:ext>
              </a:extLst>
            </p:cNvPr>
            <p:cNvSpPr/>
            <p:nvPr/>
          </p:nvSpPr>
          <p:spPr bwMode="auto">
            <a:xfrm>
              <a:off x="4972965" y="2544866"/>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ṣḻïdê">
              <a:extLst>
                <a:ext uri="{FF2B5EF4-FFF2-40B4-BE49-F238E27FC236}">
                  <a16:creationId xmlns:a16="http://schemas.microsoft.com/office/drawing/2014/main" id="{E79C3839-6DF6-4999-8789-D99082621766}"/>
                </a:ext>
              </a:extLst>
            </p:cNvPr>
            <p:cNvSpPr/>
            <p:nvPr/>
          </p:nvSpPr>
          <p:spPr bwMode="auto">
            <a:xfrm>
              <a:off x="4932856" y="2605029"/>
              <a:ext cx="20054" cy="30084"/>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ṧ1îďé">
              <a:extLst>
                <a:ext uri="{FF2B5EF4-FFF2-40B4-BE49-F238E27FC236}">
                  <a16:creationId xmlns:a16="http://schemas.microsoft.com/office/drawing/2014/main" id="{E32B1BB7-0091-4FDC-8B58-F80B4514A7E9}"/>
                </a:ext>
              </a:extLst>
            </p:cNvPr>
            <p:cNvSpPr/>
            <p:nvPr/>
          </p:nvSpPr>
          <p:spPr bwMode="auto">
            <a:xfrm>
              <a:off x="4892748" y="2695276"/>
              <a:ext cx="20054" cy="4010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śḻïḓe">
              <a:extLst>
                <a:ext uri="{FF2B5EF4-FFF2-40B4-BE49-F238E27FC236}">
                  <a16:creationId xmlns:a16="http://schemas.microsoft.com/office/drawing/2014/main" id="{D5CAC9B4-E257-4C6A-8A62-1AD60CD1E00B}"/>
                </a:ext>
              </a:extLst>
            </p:cNvPr>
            <p:cNvSpPr/>
            <p:nvPr/>
          </p:nvSpPr>
          <p:spPr bwMode="auto">
            <a:xfrm>
              <a:off x="4912802" y="2635113"/>
              <a:ext cx="20054" cy="4010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Sḷíďè">
              <a:extLst>
                <a:ext uri="{FF2B5EF4-FFF2-40B4-BE49-F238E27FC236}">
                  <a16:creationId xmlns:a16="http://schemas.microsoft.com/office/drawing/2014/main" id="{03CC25BC-170D-4311-A916-B56FBC2C83EC}"/>
                </a:ext>
              </a:extLst>
            </p:cNvPr>
            <p:cNvSpPr/>
            <p:nvPr/>
          </p:nvSpPr>
          <p:spPr bwMode="auto">
            <a:xfrm>
              <a:off x="4972965" y="1712619"/>
              <a:ext cx="1855022" cy="2787537"/>
            </a:xfrm>
            <a:custGeom>
              <a:avLst/>
              <a:gdLst>
                <a:gd name="T0" fmla="*/ 0 w 89"/>
                <a:gd name="T1" fmla="*/ 40 h 134"/>
                <a:gd name="T2" fmla="*/ 28 w 89"/>
                <a:gd name="T3" fmla="*/ 10 h 134"/>
                <a:gd name="T4" fmla="*/ 31 w 89"/>
                <a:gd name="T5" fmla="*/ 11 h 134"/>
                <a:gd name="T6" fmla="*/ 24 w 89"/>
                <a:gd name="T7" fmla="*/ 18 h 134"/>
                <a:gd name="T8" fmla="*/ 18 w 89"/>
                <a:gd name="T9" fmla="*/ 29 h 134"/>
                <a:gd name="T10" fmla="*/ 19 w 89"/>
                <a:gd name="T11" fmla="*/ 34 h 134"/>
                <a:gd name="T12" fmla="*/ 24 w 89"/>
                <a:gd name="T13" fmla="*/ 45 h 134"/>
                <a:gd name="T14" fmla="*/ 28 w 89"/>
                <a:gd name="T15" fmla="*/ 54 h 134"/>
                <a:gd name="T16" fmla="*/ 36 w 89"/>
                <a:gd name="T17" fmla="*/ 56 h 134"/>
                <a:gd name="T18" fmla="*/ 30 w 89"/>
                <a:gd name="T19" fmla="*/ 66 h 134"/>
                <a:gd name="T20" fmla="*/ 29 w 89"/>
                <a:gd name="T21" fmla="*/ 76 h 134"/>
                <a:gd name="T22" fmla="*/ 30 w 89"/>
                <a:gd name="T23" fmla="*/ 85 h 134"/>
                <a:gd name="T24" fmla="*/ 36 w 89"/>
                <a:gd name="T25" fmla="*/ 91 h 134"/>
                <a:gd name="T26" fmla="*/ 34 w 89"/>
                <a:gd name="T27" fmla="*/ 103 h 134"/>
                <a:gd name="T28" fmla="*/ 35 w 89"/>
                <a:gd name="T29" fmla="*/ 120 h 134"/>
                <a:gd name="T30" fmla="*/ 38 w 89"/>
                <a:gd name="T31" fmla="*/ 133 h 134"/>
                <a:gd name="T32" fmla="*/ 39 w 89"/>
                <a:gd name="T33" fmla="*/ 122 h 134"/>
                <a:gd name="T34" fmla="*/ 41 w 89"/>
                <a:gd name="T35" fmla="*/ 121 h 134"/>
                <a:gd name="T36" fmla="*/ 47 w 89"/>
                <a:gd name="T37" fmla="*/ 115 h 134"/>
                <a:gd name="T38" fmla="*/ 57 w 89"/>
                <a:gd name="T39" fmla="*/ 106 h 134"/>
                <a:gd name="T40" fmla="*/ 65 w 89"/>
                <a:gd name="T41" fmla="*/ 101 h 134"/>
                <a:gd name="T42" fmla="*/ 73 w 89"/>
                <a:gd name="T43" fmla="*/ 88 h 134"/>
                <a:gd name="T44" fmla="*/ 59 w 89"/>
                <a:gd name="T45" fmla="*/ 75 h 134"/>
                <a:gd name="T46" fmla="*/ 61 w 89"/>
                <a:gd name="T47" fmla="*/ 67 h 134"/>
                <a:gd name="T48" fmla="*/ 55 w 89"/>
                <a:gd name="T49" fmla="*/ 60 h 134"/>
                <a:gd name="T50" fmla="*/ 41 w 89"/>
                <a:gd name="T51" fmla="*/ 53 h 134"/>
                <a:gd name="T52" fmla="*/ 31 w 89"/>
                <a:gd name="T53" fmla="*/ 52 h 134"/>
                <a:gd name="T54" fmla="*/ 30 w 89"/>
                <a:gd name="T55" fmla="*/ 44 h 134"/>
                <a:gd name="T56" fmla="*/ 32 w 89"/>
                <a:gd name="T57" fmla="*/ 39 h 134"/>
                <a:gd name="T58" fmla="*/ 27 w 89"/>
                <a:gd name="T59" fmla="*/ 40 h 134"/>
                <a:gd name="T60" fmla="*/ 26 w 89"/>
                <a:gd name="T61" fmla="*/ 33 h 134"/>
                <a:gd name="T62" fmla="*/ 39 w 89"/>
                <a:gd name="T63" fmla="*/ 34 h 134"/>
                <a:gd name="T64" fmla="*/ 42 w 89"/>
                <a:gd name="T65" fmla="*/ 29 h 134"/>
                <a:gd name="T66" fmla="*/ 56 w 89"/>
                <a:gd name="T67" fmla="*/ 21 h 134"/>
                <a:gd name="T68" fmla="*/ 59 w 89"/>
                <a:gd name="T69" fmla="*/ 17 h 134"/>
                <a:gd name="T70" fmla="*/ 61 w 89"/>
                <a:gd name="T71" fmla="*/ 19 h 134"/>
                <a:gd name="T72" fmla="*/ 66 w 89"/>
                <a:gd name="T73" fmla="*/ 20 h 134"/>
                <a:gd name="T74" fmla="*/ 63 w 89"/>
                <a:gd name="T75" fmla="*/ 15 h 134"/>
                <a:gd name="T76" fmla="*/ 70 w 89"/>
                <a:gd name="T77" fmla="*/ 17 h 134"/>
                <a:gd name="T78" fmla="*/ 69 w 89"/>
                <a:gd name="T79" fmla="*/ 9 h 134"/>
                <a:gd name="T80" fmla="*/ 60 w 89"/>
                <a:gd name="T81" fmla="*/ 9 h 134"/>
                <a:gd name="T82" fmla="*/ 57 w 89"/>
                <a:gd name="T83" fmla="*/ 9 h 134"/>
                <a:gd name="T84" fmla="*/ 55 w 89"/>
                <a:gd name="T85" fmla="*/ 7 h 134"/>
                <a:gd name="T86" fmla="*/ 53 w 89"/>
                <a:gd name="T87" fmla="*/ 7 h 134"/>
                <a:gd name="T88" fmla="*/ 61 w 89"/>
                <a:gd name="T89" fmla="*/ 6 h 134"/>
                <a:gd name="T90" fmla="*/ 63 w 89"/>
                <a:gd name="T91" fmla="*/ 4 h 134"/>
                <a:gd name="T92" fmla="*/ 66 w 89"/>
                <a:gd name="T93" fmla="*/ 2 h 134"/>
                <a:gd name="T94" fmla="*/ 71 w 89"/>
                <a:gd name="T95" fmla="*/ 5 h 134"/>
                <a:gd name="T96" fmla="*/ 72 w 89"/>
                <a:gd name="T97" fmla="*/ 1 h 134"/>
                <a:gd name="T98" fmla="*/ 74 w 89"/>
                <a:gd name="T99" fmla="*/ 1 h 134"/>
                <a:gd name="T100" fmla="*/ 78 w 89"/>
                <a:gd name="T101" fmla="*/ 3 h 134"/>
                <a:gd name="T102" fmla="*/ 85 w 89"/>
                <a:gd name="T103" fmla="*/ 6 h 134"/>
                <a:gd name="T104" fmla="*/ 89 w 89"/>
                <a:gd name="T105" fmla="*/ 3 h 134"/>
                <a:gd name="T106" fmla="*/ 66 w 89"/>
                <a:gd name="T107" fmla="*/ 0 h 134"/>
                <a:gd name="T108" fmla="*/ 0 w 89"/>
                <a:gd name="T109" fmla="*/ 4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34">
                  <a:moveTo>
                    <a:pt x="0" y="40"/>
                  </a:moveTo>
                  <a:cubicBezTo>
                    <a:pt x="6" y="28"/>
                    <a:pt x="16" y="17"/>
                    <a:pt x="28" y="10"/>
                  </a:cubicBezTo>
                  <a:cubicBezTo>
                    <a:pt x="29" y="11"/>
                    <a:pt x="30" y="11"/>
                    <a:pt x="31" y="11"/>
                  </a:cubicBezTo>
                  <a:cubicBezTo>
                    <a:pt x="31" y="11"/>
                    <a:pt x="33" y="11"/>
                    <a:pt x="24" y="18"/>
                  </a:cubicBezTo>
                  <a:cubicBezTo>
                    <a:pt x="15" y="25"/>
                    <a:pt x="15" y="35"/>
                    <a:pt x="18" y="29"/>
                  </a:cubicBezTo>
                  <a:cubicBezTo>
                    <a:pt x="21" y="23"/>
                    <a:pt x="24" y="25"/>
                    <a:pt x="19" y="34"/>
                  </a:cubicBezTo>
                  <a:cubicBezTo>
                    <a:pt x="15" y="43"/>
                    <a:pt x="22" y="40"/>
                    <a:pt x="24" y="45"/>
                  </a:cubicBezTo>
                  <a:cubicBezTo>
                    <a:pt x="26" y="51"/>
                    <a:pt x="27" y="44"/>
                    <a:pt x="28" y="54"/>
                  </a:cubicBezTo>
                  <a:cubicBezTo>
                    <a:pt x="28" y="54"/>
                    <a:pt x="31" y="58"/>
                    <a:pt x="36" y="56"/>
                  </a:cubicBezTo>
                  <a:cubicBezTo>
                    <a:pt x="41" y="54"/>
                    <a:pt x="35" y="61"/>
                    <a:pt x="30" y="66"/>
                  </a:cubicBezTo>
                  <a:cubicBezTo>
                    <a:pt x="25" y="71"/>
                    <a:pt x="26" y="72"/>
                    <a:pt x="29" y="76"/>
                  </a:cubicBezTo>
                  <a:cubicBezTo>
                    <a:pt x="32" y="79"/>
                    <a:pt x="33" y="81"/>
                    <a:pt x="30" y="85"/>
                  </a:cubicBezTo>
                  <a:cubicBezTo>
                    <a:pt x="28" y="88"/>
                    <a:pt x="34" y="89"/>
                    <a:pt x="36" y="91"/>
                  </a:cubicBezTo>
                  <a:cubicBezTo>
                    <a:pt x="38" y="93"/>
                    <a:pt x="38" y="100"/>
                    <a:pt x="34" y="103"/>
                  </a:cubicBezTo>
                  <a:cubicBezTo>
                    <a:pt x="30" y="105"/>
                    <a:pt x="36" y="112"/>
                    <a:pt x="35" y="120"/>
                  </a:cubicBezTo>
                  <a:cubicBezTo>
                    <a:pt x="34" y="129"/>
                    <a:pt x="34" y="133"/>
                    <a:pt x="38" y="133"/>
                  </a:cubicBezTo>
                  <a:cubicBezTo>
                    <a:pt x="42" y="134"/>
                    <a:pt x="38" y="126"/>
                    <a:pt x="39" y="122"/>
                  </a:cubicBezTo>
                  <a:cubicBezTo>
                    <a:pt x="40" y="121"/>
                    <a:pt x="41" y="121"/>
                    <a:pt x="41" y="121"/>
                  </a:cubicBezTo>
                  <a:cubicBezTo>
                    <a:pt x="43" y="121"/>
                    <a:pt x="44" y="121"/>
                    <a:pt x="47" y="115"/>
                  </a:cubicBezTo>
                  <a:cubicBezTo>
                    <a:pt x="47" y="115"/>
                    <a:pt x="54" y="116"/>
                    <a:pt x="57" y="106"/>
                  </a:cubicBezTo>
                  <a:cubicBezTo>
                    <a:pt x="57" y="106"/>
                    <a:pt x="63" y="105"/>
                    <a:pt x="65" y="101"/>
                  </a:cubicBezTo>
                  <a:cubicBezTo>
                    <a:pt x="66" y="98"/>
                    <a:pt x="64" y="96"/>
                    <a:pt x="73" y="88"/>
                  </a:cubicBezTo>
                  <a:cubicBezTo>
                    <a:pt x="82" y="81"/>
                    <a:pt x="67" y="75"/>
                    <a:pt x="59" y="75"/>
                  </a:cubicBezTo>
                  <a:cubicBezTo>
                    <a:pt x="59" y="75"/>
                    <a:pt x="56" y="76"/>
                    <a:pt x="61" y="67"/>
                  </a:cubicBezTo>
                  <a:cubicBezTo>
                    <a:pt x="63" y="63"/>
                    <a:pt x="57" y="64"/>
                    <a:pt x="55" y="60"/>
                  </a:cubicBezTo>
                  <a:cubicBezTo>
                    <a:pt x="53" y="56"/>
                    <a:pt x="49" y="52"/>
                    <a:pt x="41" y="53"/>
                  </a:cubicBezTo>
                  <a:cubicBezTo>
                    <a:pt x="33" y="54"/>
                    <a:pt x="31" y="57"/>
                    <a:pt x="31" y="52"/>
                  </a:cubicBezTo>
                  <a:cubicBezTo>
                    <a:pt x="30" y="47"/>
                    <a:pt x="34" y="45"/>
                    <a:pt x="30" y="44"/>
                  </a:cubicBezTo>
                  <a:cubicBezTo>
                    <a:pt x="26" y="44"/>
                    <a:pt x="28" y="43"/>
                    <a:pt x="32" y="39"/>
                  </a:cubicBezTo>
                  <a:cubicBezTo>
                    <a:pt x="32" y="39"/>
                    <a:pt x="30" y="38"/>
                    <a:pt x="27" y="40"/>
                  </a:cubicBezTo>
                  <a:cubicBezTo>
                    <a:pt x="25" y="43"/>
                    <a:pt x="20" y="39"/>
                    <a:pt x="26" y="33"/>
                  </a:cubicBezTo>
                  <a:cubicBezTo>
                    <a:pt x="31" y="27"/>
                    <a:pt x="40" y="23"/>
                    <a:pt x="39" y="34"/>
                  </a:cubicBezTo>
                  <a:cubicBezTo>
                    <a:pt x="38" y="45"/>
                    <a:pt x="42" y="29"/>
                    <a:pt x="42" y="29"/>
                  </a:cubicBezTo>
                  <a:cubicBezTo>
                    <a:pt x="42" y="29"/>
                    <a:pt x="48" y="21"/>
                    <a:pt x="56" y="21"/>
                  </a:cubicBezTo>
                  <a:cubicBezTo>
                    <a:pt x="63" y="20"/>
                    <a:pt x="59" y="20"/>
                    <a:pt x="59" y="17"/>
                  </a:cubicBezTo>
                  <a:cubicBezTo>
                    <a:pt x="59" y="16"/>
                    <a:pt x="59" y="17"/>
                    <a:pt x="61" y="19"/>
                  </a:cubicBezTo>
                  <a:cubicBezTo>
                    <a:pt x="62" y="20"/>
                    <a:pt x="64" y="21"/>
                    <a:pt x="66" y="20"/>
                  </a:cubicBezTo>
                  <a:cubicBezTo>
                    <a:pt x="70" y="18"/>
                    <a:pt x="62" y="18"/>
                    <a:pt x="63" y="15"/>
                  </a:cubicBezTo>
                  <a:cubicBezTo>
                    <a:pt x="63" y="12"/>
                    <a:pt x="68" y="13"/>
                    <a:pt x="70" y="17"/>
                  </a:cubicBezTo>
                  <a:cubicBezTo>
                    <a:pt x="72" y="20"/>
                    <a:pt x="74" y="15"/>
                    <a:pt x="69" y="9"/>
                  </a:cubicBezTo>
                  <a:cubicBezTo>
                    <a:pt x="64" y="3"/>
                    <a:pt x="65" y="6"/>
                    <a:pt x="60" y="9"/>
                  </a:cubicBezTo>
                  <a:cubicBezTo>
                    <a:pt x="55" y="11"/>
                    <a:pt x="57" y="13"/>
                    <a:pt x="57" y="9"/>
                  </a:cubicBezTo>
                  <a:cubicBezTo>
                    <a:pt x="56" y="6"/>
                    <a:pt x="56" y="7"/>
                    <a:pt x="55" y="7"/>
                  </a:cubicBezTo>
                  <a:cubicBezTo>
                    <a:pt x="55" y="7"/>
                    <a:pt x="54" y="8"/>
                    <a:pt x="53" y="7"/>
                  </a:cubicBezTo>
                  <a:cubicBezTo>
                    <a:pt x="51" y="4"/>
                    <a:pt x="57" y="5"/>
                    <a:pt x="61" y="6"/>
                  </a:cubicBezTo>
                  <a:cubicBezTo>
                    <a:pt x="64" y="6"/>
                    <a:pt x="63" y="4"/>
                    <a:pt x="63" y="4"/>
                  </a:cubicBezTo>
                  <a:cubicBezTo>
                    <a:pt x="66" y="2"/>
                    <a:pt x="66" y="2"/>
                    <a:pt x="66" y="2"/>
                  </a:cubicBezTo>
                  <a:cubicBezTo>
                    <a:pt x="66" y="2"/>
                    <a:pt x="68" y="6"/>
                    <a:pt x="71" y="5"/>
                  </a:cubicBezTo>
                  <a:cubicBezTo>
                    <a:pt x="73" y="4"/>
                    <a:pt x="69" y="0"/>
                    <a:pt x="72" y="1"/>
                  </a:cubicBezTo>
                  <a:cubicBezTo>
                    <a:pt x="72" y="1"/>
                    <a:pt x="73" y="1"/>
                    <a:pt x="74" y="1"/>
                  </a:cubicBezTo>
                  <a:cubicBezTo>
                    <a:pt x="76" y="1"/>
                    <a:pt x="78" y="0"/>
                    <a:pt x="78" y="3"/>
                  </a:cubicBezTo>
                  <a:cubicBezTo>
                    <a:pt x="78" y="6"/>
                    <a:pt x="76" y="11"/>
                    <a:pt x="85" y="6"/>
                  </a:cubicBezTo>
                  <a:cubicBezTo>
                    <a:pt x="87" y="5"/>
                    <a:pt x="88" y="4"/>
                    <a:pt x="89" y="3"/>
                  </a:cubicBezTo>
                  <a:cubicBezTo>
                    <a:pt x="82" y="1"/>
                    <a:pt x="74" y="0"/>
                    <a:pt x="66" y="0"/>
                  </a:cubicBezTo>
                  <a:cubicBezTo>
                    <a:pt x="37" y="0"/>
                    <a:pt x="12" y="16"/>
                    <a:pt x="0" y="40"/>
                  </a:cubicBezTo>
                </a:path>
              </a:pathLst>
            </a:custGeom>
            <a:solidFill>
              <a:srgbClr val="F9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ïṡ1ïḑê">
              <a:extLst>
                <a:ext uri="{FF2B5EF4-FFF2-40B4-BE49-F238E27FC236}">
                  <a16:creationId xmlns:a16="http://schemas.microsoft.com/office/drawing/2014/main" id="{5A68DE73-0267-4660-A30C-6EA32BD17EAE}"/>
                </a:ext>
              </a:extLst>
            </p:cNvPr>
            <p:cNvSpPr/>
            <p:nvPr/>
          </p:nvSpPr>
          <p:spPr bwMode="auto">
            <a:xfrm>
              <a:off x="4912802" y="2675222"/>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ṧ1ïḋè">
              <a:extLst>
                <a:ext uri="{FF2B5EF4-FFF2-40B4-BE49-F238E27FC236}">
                  <a16:creationId xmlns:a16="http://schemas.microsoft.com/office/drawing/2014/main" id="{3101CDE5-8D50-4CE3-95A3-E0434A3C703D}"/>
                </a:ext>
              </a:extLst>
            </p:cNvPr>
            <p:cNvSpPr/>
            <p:nvPr/>
          </p:nvSpPr>
          <p:spPr bwMode="auto">
            <a:xfrm>
              <a:off x="6868090" y="1802860"/>
              <a:ext cx="1022767" cy="2867754"/>
            </a:xfrm>
            <a:custGeom>
              <a:avLst/>
              <a:gdLst>
                <a:gd name="T0" fmla="*/ 0 w 49"/>
                <a:gd name="T1" fmla="*/ 0 h 138"/>
                <a:gd name="T2" fmla="*/ 2 w 49"/>
                <a:gd name="T3" fmla="*/ 2 h 138"/>
                <a:gd name="T4" fmla="*/ 9 w 49"/>
                <a:gd name="T5" fmla="*/ 6 h 138"/>
                <a:gd name="T6" fmla="*/ 14 w 49"/>
                <a:gd name="T7" fmla="*/ 12 h 138"/>
                <a:gd name="T8" fmla="*/ 19 w 49"/>
                <a:gd name="T9" fmla="*/ 18 h 138"/>
                <a:gd name="T10" fmla="*/ 11 w 49"/>
                <a:gd name="T11" fmla="*/ 14 h 138"/>
                <a:gd name="T12" fmla="*/ 16 w 49"/>
                <a:gd name="T13" fmla="*/ 18 h 138"/>
                <a:gd name="T14" fmla="*/ 16 w 49"/>
                <a:gd name="T15" fmla="*/ 25 h 138"/>
                <a:gd name="T16" fmla="*/ 20 w 49"/>
                <a:gd name="T17" fmla="*/ 32 h 138"/>
                <a:gd name="T18" fmla="*/ 25 w 49"/>
                <a:gd name="T19" fmla="*/ 27 h 138"/>
                <a:gd name="T20" fmla="*/ 31 w 49"/>
                <a:gd name="T21" fmla="*/ 33 h 138"/>
                <a:gd name="T22" fmla="*/ 36 w 49"/>
                <a:gd name="T23" fmla="*/ 37 h 138"/>
                <a:gd name="T24" fmla="*/ 39 w 49"/>
                <a:gd name="T25" fmla="*/ 42 h 138"/>
                <a:gd name="T26" fmla="*/ 32 w 49"/>
                <a:gd name="T27" fmla="*/ 40 h 138"/>
                <a:gd name="T28" fmla="*/ 29 w 49"/>
                <a:gd name="T29" fmla="*/ 36 h 138"/>
                <a:gd name="T30" fmla="*/ 18 w 49"/>
                <a:gd name="T31" fmla="*/ 36 h 138"/>
                <a:gd name="T32" fmla="*/ 15 w 49"/>
                <a:gd name="T33" fmla="*/ 40 h 138"/>
                <a:gd name="T34" fmla="*/ 11 w 49"/>
                <a:gd name="T35" fmla="*/ 47 h 138"/>
                <a:gd name="T36" fmla="*/ 6 w 49"/>
                <a:gd name="T37" fmla="*/ 57 h 138"/>
                <a:gd name="T38" fmla="*/ 11 w 49"/>
                <a:gd name="T39" fmla="*/ 66 h 138"/>
                <a:gd name="T40" fmla="*/ 20 w 49"/>
                <a:gd name="T41" fmla="*/ 72 h 138"/>
                <a:gd name="T42" fmla="*/ 26 w 49"/>
                <a:gd name="T43" fmla="*/ 74 h 138"/>
                <a:gd name="T44" fmla="*/ 29 w 49"/>
                <a:gd name="T45" fmla="*/ 75 h 138"/>
                <a:gd name="T46" fmla="*/ 31 w 49"/>
                <a:gd name="T47" fmla="*/ 76 h 138"/>
                <a:gd name="T48" fmla="*/ 28 w 49"/>
                <a:gd name="T49" fmla="*/ 83 h 138"/>
                <a:gd name="T50" fmla="*/ 27 w 49"/>
                <a:gd name="T51" fmla="*/ 93 h 138"/>
                <a:gd name="T52" fmla="*/ 22 w 49"/>
                <a:gd name="T53" fmla="*/ 102 h 138"/>
                <a:gd name="T54" fmla="*/ 22 w 49"/>
                <a:gd name="T55" fmla="*/ 110 h 138"/>
                <a:gd name="T56" fmla="*/ 15 w 49"/>
                <a:gd name="T57" fmla="*/ 122 h 138"/>
                <a:gd name="T58" fmla="*/ 23 w 49"/>
                <a:gd name="T59" fmla="*/ 120 h 138"/>
                <a:gd name="T60" fmla="*/ 35 w 49"/>
                <a:gd name="T61" fmla="*/ 108 h 138"/>
                <a:gd name="T62" fmla="*/ 37 w 49"/>
                <a:gd name="T63" fmla="*/ 110 h 138"/>
                <a:gd name="T64" fmla="*/ 3 w 49"/>
                <a:gd name="T65" fmla="*/ 138 h 138"/>
                <a:gd name="T66" fmla="*/ 49 w 49"/>
                <a:gd name="T67" fmla="*/ 70 h 138"/>
                <a:gd name="T68" fmla="*/ 0 w 49"/>
                <a:gd name="T6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138">
                  <a:moveTo>
                    <a:pt x="0" y="0"/>
                  </a:moveTo>
                  <a:cubicBezTo>
                    <a:pt x="0" y="1"/>
                    <a:pt x="0" y="2"/>
                    <a:pt x="2" y="2"/>
                  </a:cubicBezTo>
                  <a:cubicBezTo>
                    <a:pt x="5" y="5"/>
                    <a:pt x="4" y="3"/>
                    <a:pt x="9" y="6"/>
                  </a:cubicBezTo>
                  <a:cubicBezTo>
                    <a:pt x="14" y="8"/>
                    <a:pt x="11" y="11"/>
                    <a:pt x="14" y="12"/>
                  </a:cubicBezTo>
                  <a:cubicBezTo>
                    <a:pt x="18" y="13"/>
                    <a:pt x="21" y="18"/>
                    <a:pt x="19" y="18"/>
                  </a:cubicBezTo>
                  <a:cubicBezTo>
                    <a:pt x="16" y="18"/>
                    <a:pt x="15" y="15"/>
                    <a:pt x="11" y="14"/>
                  </a:cubicBezTo>
                  <a:cubicBezTo>
                    <a:pt x="7" y="14"/>
                    <a:pt x="13" y="16"/>
                    <a:pt x="16" y="18"/>
                  </a:cubicBezTo>
                  <a:cubicBezTo>
                    <a:pt x="19" y="21"/>
                    <a:pt x="19" y="24"/>
                    <a:pt x="16" y="25"/>
                  </a:cubicBezTo>
                  <a:cubicBezTo>
                    <a:pt x="13" y="26"/>
                    <a:pt x="15" y="33"/>
                    <a:pt x="20" y="32"/>
                  </a:cubicBezTo>
                  <a:cubicBezTo>
                    <a:pt x="24" y="31"/>
                    <a:pt x="23" y="26"/>
                    <a:pt x="25" y="27"/>
                  </a:cubicBezTo>
                  <a:cubicBezTo>
                    <a:pt x="28" y="28"/>
                    <a:pt x="27" y="31"/>
                    <a:pt x="31" y="33"/>
                  </a:cubicBezTo>
                  <a:cubicBezTo>
                    <a:pt x="35" y="35"/>
                    <a:pt x="31" y="37"/>
                    <a:pt x="36" y="37"/>
                  </a:cubicBezTo>
                  <a:cubicBezTo>
                    <a:pt x="41" y="38"/>
                    <a:pt x="43" y="40"/>
                    <a:pt x="39" y="42"/>
                  </a:cubicBezTo>
                  <a:cubicBezTo>
                    <a:pt x="34" y="44"/>
                    <a:pt x="36" y="45"/>
                    <a:pt x="32" y="40"/>
                  </a:cubicBezTo>
                  <a:cubicBezTo>
                    <a:pt x="29" y="36"/>
                    <a:pt x="29" y="40"/>
                    <a:pt x="29" y="36"/>
                  </a:cubicBezTo>
                  <a:cubicBezTo>
                    <a:pt x="28" y="31"/>
                    <a:pt x="22" y="35"/>
                    <a:pt x="18" y="36"/>
                  </a:cubicBezTo>
                  <a:cubicBezTo>
                    <a:pt x="15" y="36"/>
                    <a:pt x="18" y="40"/>
                    <a:pt x="15" y="40"/>
                  </a:cubicBezTo>
                  <a:cubicBezTo>
                    <a:pt x="11" y="41"/>
                    <a:pt x="10" y="40"/>
                    <a:pt x="11" y="47"/>
                  </a:cubicBezTo>
                  <a:cubicBezTo>
                    <a:pt x="12" y="55"/>
                    <a:pt x="10" y="57"/>
                    <a:pt x="6" y="57"/>
                  </a:cubicBezTo>
                  <a:cubicBezTo>
                    <a:pt x="3" y="57"/>
                    <a:pt x="9" y="61"/>
                    <a:pt x="11" y="66"/>
                  </a:cubicBezTo>
                  <a:cubicBezTo>
                    <a:pt x="13" y="71"/>
                    <a:pt x="13" y="74"/>
                    <a:pt x="20" y="72"/>
                  </a:cubicBezTo>
                  <a:cubicBezTo>
                    <a:pt x="28" y="70"/>
                    <a:pt x="25" y="70"/>
                    <a:pt x="26" y="74"/>
                  </a:cubicBezTo>
                  <a:cubicBezTo>
                    <a:pt x="27" y="76"/>
                    <a:pt x="28" y="75"/>
                    <a:pt x="29" y="75"/>
                  </a:cubicBezTo>
                  <a:cubicBezTo>
                    <a:pt x="30" y="74"/>
                    <a:pt x="31" y="74"/>
                    <a:pt x="31" y="76"/>
                  </a:cubicBezTo>
                  <a:cubicBezTo>
                    <a:pt x="31" y="80"/>
                    <a:pt x="24" y="80"/>
                    <a:pt x="28" y="83"/>
                  </a:cubicBezTo>
                  <a:cubicBezTo>
                    <a:pt x="32" y="85"/>
                    <a:pt x="29" y="91"/>
                    <a:pt x="27" y="93"/>
                  </a:cubicBezTo>
                  <a:cubicBezTo>
                    <a:pt x="25" y="94"/>
                    <a:pt x="27" y="99"/>
                    <a:pt x="22" y="102"/>
                  </a:cubicBezTo>
                  <a:cubicBezTo>
                    <a:pt x="18" y="104"/>
                    <a:pt x="24" y="108"/>
                    <a:pt x="22" y="110"/>
                  </a:cubicBezTo>
                  <a:cubicBezTo>
                    <a:pt x="19" y="113"/>
                    <a:pt x="12" y="116"/>
                    <a:pt x="15" y="122"/>
                  </a:cubicBezTo>
                  <a:cubicBezTo>
                    <a:pt x="17" y="129"/>
                    <a:pt x="17" y="125"/>
                    <a:pt x="23" y="120"/>
                  </a:cubicBezTo>
                  <a:cubicBezTo>
                    <a:pt x="28" y="116"/>
                    <a:pt x="33" y="108"/>
                    <a:pt x="35" y="108"/>
                  </a:cubicBezTo>
                  <a:cubicBezTo>
                    <a:pt x="36" y="109"/>
                    <a:pt x="37" y="109"/>
                    <a:pt x="37" y="110"/>
                  </a:cubicBezTo>
                  <a:cubicBezTo>
                    <a:pt x="29" y="123"/>
                    <a:pt x="17" y="133"/>
                    <a:pt x="3" y="138"/>
                  </a:cubicBezTo>
                  <a:cubicBezTo>
                    <a:pt x="30" y="127"/>
                    <a:pt x="49" y="101"/>
                    <a:pt x="49" y="70"/>
                  </a:cubicBezTo>
                  <a:cubicBezTo>
                    <a:pt x="49" y="38"/>
                    <a:pt x="29" y="10"/>
                    <a:pt x="0" y="0"/>
                  </a:cubicBezTo>
                </a:path>
              </a:pathLst>
            </a:custGeom>
            <a:solidFill>
              <a:srgbClr val="F9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ṥ1ïḓé">
              <a:extLst>
                <a:ext uri="{FF2B5EF4-FFF2-40B4-BE49-F238E27FC236}">
                  <a16:creationId xmlns:a16="http://schemas.microsoft.com/office/drawing/2014/main" id="{B79C9218-780C-44B3-8950-707C9FEEBD5F}"/>
                </a:ext>
              </a:extLst>
            </p:cNvPr>
            <p:cNvSpPr/>
            <p:nvPr/>
          </p:nvSpPr>
          <p:spPr bwMode="auto">
            <a:xfrm>
              <a:off x="6848035" y="1802860"/>
              <a:ext cx="2005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iSļíďê">
              <a:extLst>
                <a:ext uri="{FF2B5EF4-FFF2-40B4-BE49-F238E27FC236}">
                  <a16:creationId xmlns:a16="http://schemas.microsoft.com/office/drawing/2014/main" id="{A9EC5FBB-A7A2-4C1E-A472-607F23251986}"/>
                </a:ext>
              </a:extLst>
            </p:cNvPr>
            <p:cNvSpPr/>
            <p:nvPr/>
          </p:nvSpPr>
          <p:spPr bwMode="auto">
            <a:xfrm>
              <a:off x="6286516" y="1732673"/>
              <a:ext cx="1604341" cy="2937947"/>
            </a:xfrm>
            <a:custGeom>
              <a:avLst/>
              <a:gdLst>
                <a:gd name="T0" fmla="*/ 45 w 77"/>
                <a:gd name="T1" fmla="*/ 133 h 141"/>
                <a:gd name="T2" fmla="*/ 43 w 77"/>
                <a:gd name="T3" fmla="*/ 124 h 141"/>
                <a:gd name="T4" fmla="*/ 51 w 77"/>
                <a:gd name="T5" fmla="*/ 123 h 141"/>
                <a:gd name="T6" fmla="*/ 52 w 77"/>
                <a:gd name="T7" fmla="*/ 122 h 141"/>
                <a:gd name="T8" fmla="*/ 62 w 77"/>
                <a:gd name="T9" fmla="*/ 117 h 141"/>
                <a:gd name="T10" fmla="*/ 62 w 77"/>
                <a:gd name="T11" fmla="*/ 117 h 141"/>
                <a:gd name="T12" fmla="*/ 65 w 77"/>
                <a:gd name="T13" fmla="*/ 113 h 141"/>
                <a:gd name="T14" fmla="*/ 63 w 77"/>
                <a:gd name="T15" fmla="*/ 111 h 141"/>
                <a:gd name="T16" fmla="*/ 50 w 77"/>
                <a:gd name="T17" fmla="*/ 110 h 141"/>
                <a:gd name="T18" fmla="*/ 49 w 77"/>
                <a:gd name="T19" fmla="*/ 106 h 141"/>
                <a:gd name="T20" fmla="*/ 50 w 77"/>
                <a:gd name="T21" fmla="*/ 105 h 141"/>
                <a:gd name="T22" fmla="*/ 2 w 77"/>
                <a:gd name="T23" fmla="*/ 99 h 141"/>
                <a:gd name="T24" fmla="*/ 54 w 77"/>
                <a:gd name="T25" fmla="*/ 99 h 141"/>
                <a:gd name="T26" fmla="*/ 55 w 77"/>
                <a:gd name="T27" fmla="*/ 96 h 141"/>
                <a:gd name="T28" fmla="*/ 7 w 77"/>
                <a:gd name="T29" fmla="*/ 91 h 141"/>
                <a:gd name="T30" fmla="*/ 55 w 77"/>
                <a:gd name="T31" fmla="*/ 85 h 141"/>
                <a:gd name="T32" fmla="*/ 55 w 77"/>
                <a:gd name="T33" fmla="*/ 84 h 141"/>
                <a:gd name="T34" fmla="*/ 59 w 77"/>
                <a:gd name="T35" fmla="*/ 78 h 141"/>
                <a:gd name="T36" fmla="*/ 57 w 77"/>
                <a:gd name="T37" fmla="*/ 78 h 141"/>
                <a:gd name="T38" fmla="*/ 58 w 77"/>
                <a:gd name="T39" fmla="*/ 77 h 141"/>
                <a:gd name="T40" fmla="*/ 45 w 77"/>
                <a:gd name="T41" fmla="*/ 75 h 141"/>
                <a:gd name="T42" fmla="*/ 9 w 77"/>
                <a:gd name="T43" fmla="*/ 88 h 141"/>
                <a:gd name="T44" fmla="*/ 54 w 77"/>
                <a:gd name="T45" fmla="*/ 74 h 141"/>
                <a:gd name="T46" fmla="*/ 39 w 77"/>
                <a:gd name="T47" fmla="*/ 68 h 141"/>
                <a:gd name="T48" fmla="*/ 34 w 77"/>
                <a:gd name="T49" fmla="*/ 61 h 141"/>
                <a:gd name="T50" fmla="*/ 34 w 77"/>
                <a:gd name="T51" fmla="*/ 60 h 141"/>
                <a:gd name="T52" fmla="*/ 39 w 77"/>
                <a:gd name="T53" fmla="*/ 54 h 141"/>
                <a:gd name="T54" fmla="*/ 63 w 77"/>
                <a:gd name="T55" fmla="*/ 47 h 141"/>
                <a:gd name="T56" fmla="*/ 65 w 77"/>
                <a:gd name="T57" fmla="*/ 45 h 141"/>
                <a:gd name="T58" fmla="*/ 39 w 77"/>
                <a:gd name="T59" fmla="*/ 48 h 141"/>
                <a:gd name="T60" fmla="*/ 39 w 77"/>
                <a:gd name="T61" fmla="*/ 49 h 141"/>
                <a:gd name="T62" fmla="*/ 40 w 77"/>
                <a:gd name="T63" fmla="*/ 44 h 141"/>
                <a:gd name="T64" fmla="*/ 44 w 77"/>
                <a:gd name="T65" fmla="*/ 41 h 141"/>
                <a:gd name="T66" fmla="*/ 62 w 77"/>
                <a:gd name="T67" fmla="*/ 45 h 141"/>
                <a:gd name="T68" fmla="*/ 69 w 77"/>
                <a:gd name="T69" fmla="*/ 43 h 141"/>
                <a:gd name="T70" fmla="*/ 57 w 77"/>
                <a:gd name="T71" fmla="*/ 41 h 141"/>
                <a:gd name="T72" fmla="*/ 64 w 77"/>
                <a:gd name="T73" fmla="*/ 40 h 141"/>
                <a:gd name="T74" fmla="*/ 62 w 77"/>
                <a:gd name="T75" fmla="*/ 40 h 141"/>
                <a:gd name="T76" fmla="*/ 56 w 77"/>
                <a:gd name="T77" fmla="*/ 38 h 141"/>
                <a:gd name="T78" fmla="*/ 48 w 77"/>
                <a:gd name="T79" fmla="*/ 38 h 141"/>
                <a:gd name="T80" fmla="*/ 47 w 77"/>
                <a:gd name="T81" fmla="*/ 35 h 141"/>
                <a:gd name="T82" fmla="*/ 55 w 77"/>
                <a:gd name="T83" fmla="*/ 33 h 141"/>
                <a:gd name="T84" fmla="*/ 52 w 77"/>
                <a:gd name="T85" fmla="*/ 30 h 141"/>
                <a:gd name="T86" fmla="*/ 42 w 77"/>
                <a:gd name="T87" fmla="*/ 30 h 141"/>
                <a:gd name="T88" fmla="*/ 41 w 77"/>
                <a:gd name="T89" fmla="*/ 18 h 141"/>
                <a:gd name="T90" fmla="*/ 39 w 77"/>
                <a:gd name="T91" fmla="*/ 17 h 141"/>
                <a:gd name="T92" fmla="*/ 47 w 77"/>
                <a:gd name="T93" fmla="*/ 18 h 141"/>
                <a:gd name="T94" fmla="*/ 42 w 77"/>
                <a:gd name="T95" fmla="*/ 15 h 141"/>
                <a:gd name="T96" fmla="*/ 6 w 77"/>
                <a:gd name="T97" fmla="*/ 14 h 141"/>
                <a:gd name="T98" fmla="*/ 4 w 77"/>
                <a:gd name="T99" fmla="*/ 12 h 141"/>
                <a:gd name="T100" fmla="*/ 33 w 77"/>
                <a:gd name="T101" fmla="*/ 7 h 141"/>
                <a:gd name="T102" fmla="*/ 19 w 77"/>
                <a:gd name="T103" fmla="*/ 6 h 141"/>
                <a:gd name="T104" fmla="*/ 31 w 77"/>
                <a:gd name="T105" fmla="*/ 6 h 141"/>
                <a:gd name="T106" fmla="*/ 5 w 77"/>
                <a:gd name="T107" fmla="*/ 6 h 141"/>
                <a:gd name="T108" fmla="*/ 23 w 77"/>
                <a:gd name="T109" fmla="*/ 4 h 141"/>
                <a:gd name="T110" fmla="*/ 28 w 77"/>
                <a:gd name="T111" fmla="*/ 3 h 141"/>
                <a:gd name="T112" fmla="*/ 28 w 77"/>
                <a:gd name="T113" fmla="*/ 3 h 141"/>
                <a:gd name="T114" fmla="*/ 15 w 77"/>
                <a:gd name="T115" fmla="*/ 2 h 141"/>
                <a:gd name="T116" fmla="*/ 14 w 77"/>
                <a:gd name="T117" fmla="*/ 0 h 141"/>
                <a:gd name="T118" fmla="*/ 10 w 77"/>
                <a:gd name="T11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141">
                  <a:moveTo>
                    <a:pt x="33" y="140"/>
                  </a:moveTo>
                  <a:cubicBezTo>
                    <a:pt x="33" y="141"/>
                    <a:pt x="32" y="141"/>
                    <a:pt x="32" y="141"/>
                  </a:cubicBezTo>
                  <a:cubicBezTo>
                    <a:pt x="31" y="141"/>
                    <a:pt x="31" y="141"/>
                    <a:pt x="31" y="141"/>
                  </a:cubicBezTo>
                  <a:cubicBezTo>
                    <a:pt x="31" y="141"/>
                    <a:pt x="31" y="141"/>
                    <a:pt x="31" y="141"/>
                  </a:cubicBezTo>
                  <a:cubicBezTo>
                    <a:pt x="31" y="141"/>
                    <a:pt x="31" y="141"/>
                    <a:pt x="31" y="141"/>
                  </a:cubicBezTo>
                  <a:cubicBezTo>
                    <a:pt x="32" y="141"/>
                    <a:pt x="32" y="141"/>
                    <a:pt x="33" y="140"/>
                  </a:cubicBezTo>
                  <a:moveTo>
                    <a:pt x="46" y="133"/>
                  </a:moveTo>
                  <a:cubicBezTo>
                    <a:pt x="45" y="133"/>
                    <a:pt x="45" y="133"/>
                    <a:pt x="45" y="133"/>
                  </a:cubicBezTo>
                  <a:cubicBezTo>
                    <a:pt x="45" y="133"/>
                    <a:pt x="45" y="133"/>
                    <a:pt x="45" y="133"/>
                  </a:cubicBezTo>
                  <a:cubicBezTo>
                    <a:pt x="45" y="133"/>
                    <a:pt x="45" y="133"/>
                    <a:pt x="46" y="133"/>
                  </a:cubicBezTo>
                  <a:cubicBezTo>
                    <a:pt x="46" y="133"/>
                    <a:pt x="46" y="133"/>
                    <a:pt x="46" y="133"/>
                  </a:cubicBezTo>
                  <a:moveTo>
                    <a:pt x="43" y="124"/>
                  </a:moveTo>
                  <a:cubicBezTo>
                    <a:pt x="43" y="126"/>
                    <a:pt x="44" y="128"/>
                    <a:pt x="45" y="128"/>
                  </a:cubicBezTo>
                  <a:cubicBezTo>
                    <a:pt x="44" y="128"/>
                    <a:pt x="44" y="128"/>
                    <a:pt x="44" y="128"/>
                  </a:cubicBezTo>
                  <a:cubicBezTo>
                    <a:pt x="44" y="127"/>
                    <a:pt x="43" y="126"/>
                    <a:pt x="43" y="125"/>
                  </a:cubicBezTo>
                  <a:cubicBezTo>
                    <a:pt x="43" y="124"/>
                    <a:pt x="43" y="124"/>
                    <a:pt x="43" y="124"/>
                  </a:cubicBezTo>
                  <a:moveTo>
                    <a:pt x="51" y="123"/>
                  </a:moveTo>
                  <a:cubicBezTo>
                    <a:pt x="50" y="124"/>
                    <a:pt x="49" y="125"/>
                    <a:pt x="48" y="126"/>
                  </a:cubicBezTo>
                  <a:cubicBezTo>
                    <a:pt x="48" y="126"/>
                    <a:pt x="47" y="127"/>
                    <a:pt x="47" y="127"/>
                  </a:cubicBezTo>
                  <a:cubicBezTo>
                    <a:pt x="46" y="128"/>
                    <a:pt x="46" y="128"/>
                    <a:pt x="46" y="128"/>
                  </a:cubicBezTo>
                  <a:cubicBezTo>
                    <a:pt x="46" y="128"/>
                    <a:pt x="46" y="128"/>
                    <a:pt x="46" y="128"/>
                  </a:cubicBezTo>
                  <a:cubicBezTo>
                    <a:pt x="47" y="128"/>
                    <a:pt x="48" y="127"/>
                    <a:pt x="48" y="126"/>
                  </a:cubicBezTo>
                  <a:cubicBezTo>
                    <a:pt x="48" y="126"/>
                    <a:pt x="48" y="126"/>
                    <a:pt x="48" y="126"/>
                  </a:cubicBezTo>
                  <a:cubicBezTo>
                    <a:pt x="49" y="125"/>
                    <a:pt x="50" y="124"/>
                    <a:pt x="51" y="123"/>
                  </a:cubicBezTo>
                  <a:moveTo>
                    <a:pt x="58" y="122"/>
                  </a:moveTo>
                  <a:cubicBezTo>
                    <a:pt x="58" y="122"/>
                    <a:pt x="57" y="123"/>
                    <a:pt x="57" y="124"/>
                  </a:cubicBezTo>
                  <a:cubicBezTo>
                    <a:pt x="56" y="124"/>
                    <a:pt x="55" y="125"/>
                    <a:pt x="55" y="126"/>
                  </a:cubicBezTo>
                  <a:cubicBezTo>
                    <a:pt x="56" y="125"/>
                    <a:pt x="57" y="123"/>
                    <a:pt x="58" y="122"/>
                  </a:cubicBezTo>
                  <a:cubicBezTo>
                    <a:pt x="58" y="122"/>
                    <a:pt x="58" y="122"/>
                    <a:pt x="58" y="122"/>
                  </a:cubicBezTo>
                  <a:cubicBezTo>
                    <a:pt x="58" y="122"/>
                    <a:pt x="58" y="122"/>
                    <a:pt x="58" y="122"/>
                  </a:cubicBezTo>
                  <a:moveTo>
                    <a:pt x="53" y="121"/>
                  </a:moveTo>
                  <a:cubicBezTo>
                    <a:pt x="53" y="122"/>
                    <a:pt x="53" y="122"/>
                    <a:pt x="52" y="122"/>
                  </a:cubicBezTo>
                  <a:cubicBezTo>
                    <a:pt x="52" y="122"/>
                    <a:pt x="52" y="122"/>
                    <a:pt x="52" y="122"/>
                  </a:cubicBezTo>
                  <a:cubicBezTo>
                    <a:pt x="52" y="122"/>
                    <a:pt x="52" y="122"/>
                    <a:pt x="52" y="122"/>
                  </a:cubicBezTo>
                  <a:cubicBezTo>
                    <a:pt x="52" y="122"/>
                    <a:pt x="52" y="122"/>
                    <a:pt x="52" y="122"/>
                  </a:cubicBezTo>
                  <a:cubicBezTo>
                    <a:pt x="52" y="122"/>
                    <a:pt x="53" y="122"/>
                    <a:pt x="53" y="121"/>
                  </a:cubicBezTo>
                  <a:moveTo>
                    <a:pt x="62" y="118"/>
                  </a:moveTo>
                  <a:cubicBezTo>
                    <a:pt x="62" y="118"/>
                    <a:pt x="62" y="118"/>
                    <a:pt x="62" y="118"/>
                  </a:cubicBezTo>
                  <a:cubicBezTo>
                    <a:pt x="62" y="118"/>
                    <a:pt x="62" y="118"/>
                    <a:pt x="62" y="118"/>
                  </a:cubicBezTo>
                  <a:moveTo>
                    <a:pt x="62" y="117"/>
                  </a:moveTo>
                  <a:cubicBezTo>
                    <a:pt x="62" y="118"/>
                    <a:pt x="62" y="118"/>
                    <a:pt x="62" y="118"/>
                  </a:cubicBezTo>
                  <a:cubicBezTo>
                    <a:pt x="62" y="118"/>
                    <a:pt x="62" y="118"/>
                    <a:pt x="62" y="118"/>
                  </a:cubicBezTo>
                  <a:cubicBezTo>
                    <a:pt x="62" y="118"/>
                    <a:pt x="62" y="118"/>
                    <a:pt x="62" y="118"/>
                  </a:cubicBezTo>
                  <a:cubicBezTo>
                    <a:pt x="61" y="119"/>
                    <a:pt x="60" y="120"/>
                    <a:pt x="59" y="121"/>
                  </a:cubicBezTo>
                  <a:cubicBezTo>
                    <a:pt x="60" y="120"/>
                    <a:pt x="61" y="119"/>
                    <a:pt x="62" y="118"/>
                  </a:cubicBezTo>
                  <a:cubicBezTo>
                    <a:pt x="62" y="118"/>
                    <a:pt x="62" y="118"/>
                    <a:pt x="62" y="118"/>
                  </a:cubicBezTo>
                  <a:cubicBezTo>
                    <a:pt x="62" y="117"/>
                    <a:pt x="62" y="117"/>
                    <a:pt x="62" y="117"/>
                  </a:cubicBezTo>
                  <a:cubicBezTo>
                    <a:pt x="62" y="117"/>
                    <a:pt x="62" y="117"/>
                    <a:pt x="62" y="117"/>
                  </a:cubicBezTo>
                  <a:moveTo>
                    <a:pt x="65" y="113"/>
                  </a:moveTo>
                  <a:cubicBezTo>
                    <a:pt x="65" y="113"/>
                    <a:pt x="65" y="113"/>
                    <a:pt x="65" y="113"/>
                  </a:cubicBezTo>
                  <a:cubicBezTo>
                    <a:pt x="65" y="113"/>
                    <a:pt x="65" y="113"/>
                    <a:pt x="65" y="113"/>
                  </a:cubicBezTo>
                  <a:moveTo>
                    <a:pt x="65" y="113"/>
                  </a:moveTo>
                  <a:cubicBezTo>
                    <a:pt x="65" y="113"/>
                    <a:pt x="63" y="116"/>
                    <a:pt x="62" y="118"/>
                  </a:cubicBezTo>
                  <a:cubicBezTo>
                    <a:pt x="63" y="116"/>
                    <a:pt x="65" y="113"/>
                    <a:pt x="65" y="113"/>
                  </a:cubicBezTo>
                  <a:cubicBezTo>
                    <a:pt x="65" y="113"/>
                    <a:pt x="65" y="113"/>
                    <a:pt x="65" y="113"/>
                  </a:cubicBezTo>
                  <a:moveTo>
                    <a:pt x="65" y="113"/>
                  </a:moveTo>
                  <a:cubicBezTo>
                    <a:pt x="65" y="113"/>
                    <a:pt x="65" y="113"/>
                    <a:pt x="65" y="113"/>
                  </a:cubicBezTo>
                  <a:cubicBezTo>
                    <a:pt x="65" y="113"/>
                    <a:pt x="65" y="113"/>
                    <a:pt x="65" y="113"/>
                  </a:cubicBezTo>
                  <a:cubicBezTo>
                    <a:pt x="65" y="113"/>
                    <a:pt x="65" y="113"/>
                    <a:pt x="65" y="113"/>
                  </a:cubicBezTo>
                  <a:cubicBezTo>
                    <a:pt x="65" y="113"/>
                    <a:pt x="65" y="113"/>
                    <a:pt x="65" y="113"/>
                  </a:cubicBezTo>
                  <a:moveTo>
                    <a:pt x="50" y="112"/>
                  </a:moveTo>
                  <a:cubicBezTo>
                    <a:pt x="50" y="113"/>
                    <a:pt x="50" y="113"/>
                    <a:pt x="50" y="113"/>
                  </a:cubicBezTo>
                  <a:cubicBezTo>
                    <a:pt x="50" y="113"/>
                    <a:pt x="50" y="113"/>
                    <a:pt x="50" y="112"/>
                  </a:cubicBezTo>
                  <a:moveTo>
                    <a:pt x="63" y="111"/>
                  </a:moveTo>
                  <a:cubicBezTo>
                    <a:pt x="63" y="111"/>
                    <a:pt x="63" y="112"/>
                    <a:pt x="62" y="112"/>
                  </a:cubicBezTo>
                  <a:cubicBezTo>
                    <a:pt x="63" y="112"/>
                    <a:pt x="63" y="111"/>
                    <a:pt x="63" y="111"/>
                  </a:cubicBezTo>
                  <a:cubicBezTo>
                    <a:pt x="63" y="111"/>
                    <a:pt x="63" y="111"/>
                    <a:pt x="63" y="111"/>
                  </a:cubicBezTo>
                  <a:cubicBezTo>
                    <a:pt x="63" y="111"/>
                    <a:pt x="63" y="111"/>
                    <a:pt x="63" y="111"/>
                  </a:cubicBezTo>
                  <a:cubicBezTo>
                    <a:pt x="63" y="111"/>
                    <a:pt x="63" y="111"/>
                    <a:pt x="63" y="111"/>
                  </a:cubicBezTo>
                  <a:moveTo>
                    <a:pt x="49" y="108"/>
                  </a:moveTo>
                  <a:cubicBezTo>
                    <a:pt x="49" y="109"/>
                    <a:pt x="50" y="109"/>
                    <a:pt x="50" y="110"/>
                  </a:cubicBezTo>
                  <a:cubicBezTo>
                    <a:pt x="50" y="110"/>
                    <a:pt x="50" y="110"/>
                    <a:pt x="50" y="110"/>
                  </a:cubicBezTo>
                  <a:cubicBezTo>
                    <a:pt x="50" y="110"/>
                    <a:pt x="49" y="109"/>
                    <a:pt x="49" y="108"/>
                  </a:cubicBezTo>
                  <a:moveTo>
                    <a:pt x="49" y="106"/>
                  </a:moveTo>
                  <a:cubicBezTo>
                    <a:pt x="48" y="107"/>
                    <a:pt x="49" y="108"/>
                    <a:pt x="49" y="109"/>
                  </a:cubicBezTo>
                  <a:cubicBezTo>
                    <a:pt x="49" y="108"/>
                    <a:pt x="49" y="108"/>
                    <a:pt x="49" y="107"/>
                  </a:cubicBezTo>
                  <a:cubicBezTo>
                    <a:pt x="49" y="107"/>
                    <a:pt x="49" y="106"/>
                    <a:pt x="49" y="106"/>
                  </a:cubicBezTo>
                  <a:cubicBezTo>
                    <a:pt x="49" y="106"/>
                    <a:pt x="49" y="106"/>
                    <a:pt x="49" y="106"/>
                  </a:cubicBezTo>
                  <a:moveTo>
                    <a:pt x="51" y="104"/>
                  </a:moveTo>
                  <a:cubicBezTo>
                    <a:pt x="50" y="105"/>
                    <a:pt x="49" y="105"/>
                    <a:pt x="49" y="106"/>
                  </a:cubicBezTo>
                  <a:cubicBezTo>
                    <a:pt x="49" y="106"/>
                    <a:pt x="49" y="106"/>
                    <a:pt x="49" y="106"/>
                  </a:cubicBezTo>
                  <a:cubicBezTo>
                    <a:pt x="49" y="106"/>
                    <a:pt x="49" y="105"/>
                    <a:pt x="50" y="105"/>
                  </a:cubicBezTo>
                  <a:cubicBezTo>
                    <a:pt x="50" y="105"/>
                    <a:pt x="50" y="105"/>
                    <a:pt x="51" y="104"/>
                  </a:cubicBezTo>
                  <a:moveTo>
                    <a:pt x="54" y="100"/>
                  </a:moveTo>
                  <a:cubicBezTo>
                    <a:pt x="53" y="101"/>
                    <a:pt x="53" y="102"/>
                    <a:pt x="52" y="103"/>
                  </a:cubicBezTo>
                  <a:cubicBezTo>
                    <a:pt x="52" y="104"/>
                    <a:pt x="51" y="104"/>
                    <a:pt x="51" y="104"/>
                  </a:cubicBezTo>
                  <a:cubicBezTo>
                    <a:pt x="50" y="105"/>
                    <a:pt x="50" y="105"/>
                    <a:pt x="50" y="105"/>
                  </a:cubicBezTo>
                  <a:cubicBezTo>
                    <a:pt x="50" y="105"/>
                    <a:pt x="50" y="105"/>
                    <a:pt x="50" y="105"/>
                  </a:cubicBezTo>
                  <a:cubicBezTo>
                    <a:pt x="53" y="103"/>
                    <a:pt x="53" y="102"/>
                    <a:pt x="54" y="100"/>
                  </a:cubicBezTo>
                  <a:moveTo>
                    <a:pt x="2" y="99"/>
                  </a:moveTo>
                  <a:cubicBezTo>
                    <a:pt x="2" y="99"/>
                    <a:pt x="2" y="99"/>
                    <a:pt x="2" y="99"/>
                  </a:cubicBezTo>
                  <a:cubicBezTo>
                    <a:pt x="2" y="99"/>
                    <a:pt x="2" y="99"/>
                    <a:pt x="2" y="99"/>
                  </a:cubicBezTo>
                  <a:cubicBezTo>
                    <a:pt x="2" y="99"/>
                    <a:pt x="2" y="99"/>
                    <a:pt x="2" y="99"/>
                  </a:cubicBezTo>
                  <a:cubicBezTo>
                    <a:pt x="2" y="99"/>
                    <a:pt x="2" y="99"/>
                    <a:pt x="2" y="99"/>
                  </a:cubicBezTo>
                  <a:cubicBezTo>
                    <a:pt x="2" y="99"/>
                    <a:pt x="2" y="99"/>
                    <a:pt x="2" y="99"/>
                  </a:cubicBezTo>
                  <a:moveTo>
                    <a:pt x="2" y="99"/>
                  </a:moveTo>
                  <a:cubicBezTo>
                    <a:pt x="2" y="99"/>
                    <a:pt x="2" y="99"/>
                    <a:pt x="2" y="99"/>
                  </a:cubicBezTo>
                  <a:cubicBezTo>
                    <a:pt x="2" y="99"/>
                    <a:pt x="2" y="99"/>
                    <a:pt x="2" y="99"/>
                  </a:cubicBezTo>
                  <a:moveTo>
                    <a:pt x="54" y="99"/>
                  </a:moveTo>
                  <a:cubicBezTo>
                    <a:pt x="54" y="99"/>
                    <a:pt x="54" y="99"/>
                    <a:pt x="54" y="99"/>
                  </a:cubicBezTo>
                  <a:cubicBezTo>
                    <a:pt x="54" y="99"/>
                    <a:pt x="54" y="99"/>
                    <a:pt x="54" y="100"/>
                  </a:cubicBezTo>
                  <a:cubicBezTo>
                    <a:pt x="54" y="99"/>
                    <a:pt x="54" y="99"/>
                    <a:pt x="54" y="99"/>
                  </a:cubicBezTo>
                  <a:moveTo>
                    <a:pt x="55" y="97"/>
                  </a:moveTo>
                  <a:cubicBezTo>
                    <a:pt x="54" y="97"/>
                    <a:pt x="54" y="98"/>
                    <a:pt x="54" y="99"/>
                  </a:cubicBezTo>
                  <a:cubicBezTo>
                    <a:pt x="54" y="99"/>
                    <a:pt x="54" y="99"/>
                    <a:pt x="54" y="99"/>
                  </a:cubicBezTo>
                  <a:cubicBezTo>
                    <a:pt x="54" y="98"/>
                    <a:pt x="54" y="97"/>
                    <a:pt x="55" y="97"/>
                  </a:cubicBezTo>
                  <a:moveTo>
                    <a:pt x="55" y="96"/>
                  </a:moveTo>
                  <a:cubicBezTo>
                    <a:pt x="55" y="96"/>
                    <a:pt x="55" y="96"/>
                    <a:pt x="55" y="96"/>
                  </a:cubicBezTo>
                  <a:cubicBezTo>
                    <a:pt x="55" y="96"/>
                    <a:pt x="55" y="96"/>
                    <a:pt x="55" y="96"/>
                  </a:cubicBezTo>
                  <a:cubicBezTo>
                    <a:pt x="55" y="96"/>
                    <a:pt x="55" y="96"/>
                    <a:pt x="55" y="96"/>
                  </a:cubicBezTo>
                  <a:moveTo>
                    <a:pt x="55" y="96"/>
                  </a:moveTo>
                  <a:cubicBezTo>
                    <a:pt x="55" y="96"/>
                    <a:pt x="55" y="96"/>
                    <a:pt x="55" y="96"/>
                  </a:cubicBezTo>
                  <a:cubicBezTo>
                    <a:pt x="55" y="96"/>
                    <a:pt x="55" y="96"/>
                    <a:pt x="55" y="96"/>
                  </a:cubicBezTo>
                  <a:moveTo>
                    <a:pt x="57" y="94"/>
                  </a:moveTo>
                  <a:cubicBezTo>
                    <a:pt x="56" y="94"/>
                    <a:pt x="56" y="94"/>
                    <a:pt x="56" y="95"/>
                  </a:cubicBezTo>
                  <a:cubicBezTo>
                    <a:pt x="56" y="95"/>
                    <a:pt x="56" y="96"/>
                    <a:pt x="55" y="96"/>
                  </a:cubicBezTo>
                  <a:cubicBezTo>
                    <a:pt x="56" y="96"/>
                    <a:pt x="56" y="95"/>
                    <a:pt x="57" y="94"/>
                  </a:cubicBezTo>
                  <a:moveTo>
                    <a:pt x="10" y="87"/>
                  </a:moveTo>
                  <a:cubicBezTo>
                    <a:pt x="3" y="93"/>
                    <a:pt x="3" y="96"/>
                    <a:pt x="2" y="98"/>
                  </a:cubicBezTo>
                  <a:cubicBezTo>
                    <a:pt x="2" y="96"/>
                    <a:pt x="3" y="94"/>
                    <a:pt x="7" y="91"/>
                  </a:cubicBezTo>
                  <a:cubicBezTo>
                    <a:pt x="7" y="90"/>
                    <a:pt x="8" y="90"/>
                    <a:pt x="8" y="89"/>
                  </a:cubicBezTo>
                  <a:cubicBezTo>
                    <a:pt x="8" y="89"/>
                    <a:pt x="8" y="89"/>
                    <a:pt x="9" y="89"/>
                  </a:cubicBezTo>
                  <a:cubicBezTo>
                    <a:pt x="9" y="88"/>
                    <a:pt x="10" y="88"/>
                    <a:pt x="10" y="87"/>
                  </a:cubicBezTo>
                  <a:moveTo>
                    <a:pt x="56" y="86"/>
                  </a:moveTo>
                  <a:cubicBezTo>
                    <a:pt x="56" y="86"/>
                    <a:pt x="56" y="86"/>
                    <a:pt x="56" y="86"/>
                  </a:cubicBezTo>
                  <a:cubicBezTo>
                    <a:pt x="57" y="86"/>
                    <a:pt x="57" y="87"/>
                    <a:pt x="57" y="87"/>
                  </a:cubicBezTo>
                  <a:cubicBezTo>
                    <a:pt x="57" y="86"/>
                    <a:pt x="56" y="86"/>
                    <a:pt x="56" y="86"/>
                  </a:cubicBezTo>
                  <a:moveTo>
                    <a:pt x="55" y="85"/>
                  </a:moveTo>
                  <a:cubicBezTo>
                    <a:pt x="55" y="85"/>
                    <a:pt x="55" y="86"/>
                    <a:pt x="56" y="86"/>
                  </a:cubicBezTo>
                  <a:cubicBezTo>
                    <a:pt x="56" y="86"/>
                    <a:pt x="55" y="86"/>
                    <a:pt x="55" y="85"/>
                  </a:cubicBezTo>
                  <a:cubicBezTo>
                    <a:pt x="55" y="85"/>
                    <a:pt x="55" y="85"/>
                    <a:pt x="55" y="85"/>
                  </a:cubicBezTo>
                  <a:moveTo>
                    <a:pt x="56" y="83"/>
                  </a:moveTo>
                  <a:cubicBezTo>
                    <a:pt x="55" y="83"/>
                    <a:pt x="55" y="84"/>
                    <a:pt x="55" y="84"/>
                  </a:cubicBezTo>
                  <a:cubicBezTo>
                    <a:pt x="55" y="84"/>
                    <a:pt x="55" y="84"/>
                    <a:pt x="55" y="84"/>
                  </a:cubicBezTo>
                  <a:cubicBezTo>
                    <a:pt x="55" y="84"/>
                    <a:pt x="55" y="84"/>
                    <a:pt x="55" y="84"/>
                  </a:cubicBezTo>
                  <a:cubicBezTo>
                    <a:pt x="55" y="84"/>
                    <a:pt x="55" y="84"/>
                    <a:pt x="55" y="84"/>
                  </a:cubicBezTo>
                  <a:cubicBezTo>
                    <a:pt x="55" y="83"/>
                    <a:pt x="56" y="83"/>
                    <a:pt x="56" y="83"/>
                  </a:cubicBezTo>
                  <a:cubicBezTo>
                    <a:pt x="56" y="83"/>
                    <a:pt x="56" y="83"/>
                    <a:pt x="56" y="83"/>
                  </a:cubicBezTo>
                  <a:moveTo>
                    <a:pt x="59" y="79"/>
                  </a:moveTo>
                  <a:cubicBezTo>
                    <a:pt x="59" y="79"/>
                    <a:pt x="59" y="79"/>
                    <a:pt x="59" y="79"/>
                  </a:cubicBezTo>
                  <a:cubicBezTo>
                    <a:pt x="59" y="79"/>
                    <a:pt x="59" y="79"/>
                    <a:pt x="59" y="79"/>
                  </a:cubicBezTo>
                  <a:cubicBezTo>
                    <a:pt x="59" y="81"/>
                    <a:pt x="57" y="82"/>
                    <a:pt x="56" y="83"/>
                  </a:cubicBezTo>
                  <a:cubicBezTo>
                    <a:pt x="58" y="82"/>
                    <a:pt x="59" y="80"/>
                    <a:pt x="59" y="79"/>
                  </a:cubicBezTo>
                  <a:moveTo>
                    <a:pt x="59" y="78"/>
                  </a:moveTo>
                  <a:cubicBezTo>
                    <a:pt x="59" y="78"/>
                    <a:pt x="59" y="79"/>
                    <a:pt x="59" y="79"/>
                  </a:cubicBezTo>
                  <a:cubicBezTo>
                    <a:pt x="59" y="79"/>
                    <a:pt x="59" y="79"/>
                    <a:pt x="59" y="79"/>
                  </a:cubicBezTo>
                  <a:cubicBezTo>
                    <a:pt x="59" y="79"/>
                    <a:pt x="59" y="79"/>
                    <a:pt x="59" y="78"/>
                  </a:cubicBezTo>
                  <a:moveTo>
                    <a:pt x="57" y="77"/>
                  </a:moveTo>
                  <a:cubicBezTo>
                    <a:pt x="57" y="77"/>
                    <a:pt x="57" y="78"/>
                    <a:pt x="57" y="78"/>
                  </a:cubicBezTo>
                  <a:cubicBezTo>
                    <a:pt x="57" y="78"/>
                    <a:pt x="57" y="78"/>
                    <a:pt x="57" y="78"/>
                  </a:cubicBezTo>
                  <a:cubicBezTo>
                    <a:pt x="57" y="78"/>
                    <a:pt x="57" y="78"/>
                    <a:pt x="57" y="78"/>
                  </a:cubicBezTo>
                  <a:cubicBezTo>
                    <a:pt x="57" y="78"/>
                    <a:pt x="57" y="78"/>
                    <a:pt x="57" y="78"/>
                  </a:cubicBezTo>
                  <a:cubicBezTo>
                    <a:pt x="57" y="78"/>
                    <a:pt x="57" y="77"/>
                    <a:pt x="57" y="77"/>
                  </a:cubicBezTo>
                  <a:moveTo>
                    <a:pt x="58" y="77"/>
                  </a:moveTo>
                  <a:cubicBezTo>
                    <a:pt x="58" y="77"/>
                    <a:pt x="57" y="77"/>
                    <a:pt x="57" y="78"/>
                  </a:cubicBezTo>
                  <a:cubicBezTo>
                    <a:pt x="57" y="77"/>
                    <a:pt x="58" y="77"/>
                    <a:pt x="58" y="77"/>
                  </a:cubicBezTo>
                  <a:cubicBezTo>
                    <a:pt x="58" y="77"/>
                    <a:pt x="58" y="77"/>
                    <a:pt x="58" y="77"/>
                  </a:cubicBezTo>
                  <a:cubicBezTo>
                    <a:pt x="58" y="77"/>
                    <a:pt x="59" y="78"/>
                    <a:pt x="59" y="78"/>
                  </a:cubicBezTo>
                  <a:cubicBezTo>
                    <a:pt x="59" y="78"/>
                    <a:pt x="59" y="78"/>
                    <a:pt x="59" y="78"/>
                  </a:cubicBezTo>
                  <a:cubicBezTo>
                    <a:pt x="59" y="77"/>
                    <a:pt x="58" y="77"/>
                    <a:pt x="58" y="77"/>
                  </a:cubicBezTo>
                  <a:moveTo>
                    <a:pt x="54" y="75"/>
                  </a:moveTo>
                  <a:cubicBezTo>
                    <a:pt x="54" y="77"/>
                    <a:pt x="54" y="78"/>
                    <a:pt x="55" y="78"/>
                  </a:cubicBezTo>
                  <a:cubicBezTo>
                    <a:pt x="55" y="78"/>
                    <a:pt x="55" y="78"/>
                    <a:pt x="55" y="78"/>
                  </a:cubicBezTo>
                  <a:cubicBezTo>
                    <a:pt x="54" y="78"/>
                    <a:pt x="54" y="76"/>
                    <a:pt x="54" y="75"/>
                  </a:cubicBezTo>
                  <a:cubicBezTo>
                    <a:pt x="54" y="75"/>
                    <a:pt x="54" y="75"/>
                    <a:pt x="54" y="75"/>
                  </a:cubicBezTo>
                  <a:moveTo>
                    <a:pt x="49" y="75"/>
                  </a:moveTo>
                  <a:cubicBezTo>
                    <a:pt x="49" y="75"/>
                    <a:pt x="49" y="75"/>
                    <a:pt x="48" y="75"/>
                  </a:cubicBezTo>
                  <a:cubicBezTo>
                    <a:pt x="47" y="75"/>
                    <a:pt x="46" y="75"/>
                    <a:pt x="45" y="75"/>
                  </a:cubicBezTo>
                  <a:cubicBezTo>
                    <a:pt x="43" y="75"/>
                    <a:pt x="43" y="75"/>
                    <a:pt x="42" y="75"/>
                  </a:cubicBezTo>
                  <a:cubicBezTo>
                    <a:pt x="43" y="75"/>
                    <a:pt x="44" y="76"/>
                    <a:pt x="45" y="76"/>
                  </a:cubicBezTo>
                  <a:cubicBezTo>
                    <a:pt x="46" y="76"/>
                    <a:pt x="48" y="75"/>
                    <a:pt x="49" y="75"/>
                  </a:cubicBezTo>
                  <a:moveTo>
                    <a:pt x="0" y="75"/>
                  </a:moveTo>
                  <a:cubicBezTo>
                    <a:pt x="0" y="75"/>
                    <a:pt x="0" y="75"/>
                    <a:pt x="0" y="75"/>
                  </a:cubicBezTo>
                  <a:cubicBezTo>
                    <a:pt x="3" y="75"/>
                    <a:pt x="5" y="76"/>
                    <a:pt x="7" y="77"/>
                  </a:cubicBezTo>
                  <a:cubicBezTo>
                    <a:pt x="12" y="79"/>
                    <a:pt x="16" y="83"/>
                    <a:pt x="11" y="87"/>
                  </a:cubicBezTo>
                  <a:cubicBezTo>
                    <a:pt x="10" y="87"/>
                    <a:pt x="10" y="88"/>
                    <a:pt x="9" y="88"/>
                  </a:cubicBezTo>
                  <a:cubicBezTo>
                    <a:pt x="11" y="87"/>
                    <a:pt x="13" y="85"/>
                    <a:pt x="13" y="83"/>
                  </a:cubicBezTo>
                  <a:cubicBezTo>
                    <a:pt x="13" y="81"/>
                    <a:pt x="12" y="80"/>
                    <a:pt x="10" y="78"/>
                  </a:cubicBezTo>
                  <a:cubicBezTo>
                    <a:pt x="7" y="76"/>
                    <a:pt x="4" y="75"/>
                    <a:pt x="0" y="75"/>
                  </a:cubicBezTo>
                  <a:moveTo>
                    <a:pt x="53" y="74"/>
                  </a:moveTo>
                  <a:cubicBezTo>
                    <a:pt x="53" y="74"/>
                    <a:pt x="53" y="74"/>
                    <a:pt x="53" y="74"/>
                  </a:cubicBezTo>
                  <a:cubicBezTo>
                    <a:pt x="53" y="74"/>
                    <a:pt x="53" y="74"/>
                    <a:pt x="53" y="74"/>
                  </a:cubicBezTo>
                  <a:cubicBezTo>
                    <a:pt x="53" y="74"/>
                    <a:pt x="53" y="74"/>
                    <a:pt x="53" y="74"/>
                  </a:cubicBezTo>
                  <a:cubicBezTo>
                    <a:pt x="54" y="74"/>
                    <a:pt x="54" y="74"/>
                    <a:pt x="54" y="74"/>
                  </a:cubicBezTo>
                  <a:cubicBezTo>
                    <a:pt x="54" y="74"/>
                    <a:pt x="54" y="74"/>
                    <a:pt x="53" y="74"/>
                  </a:cubicBezTo>
                  <a:moveTo>
                    <a:pt x="39" y="70"/>
                  </a:moveTo>
                  <a:cubicBezTo>
                    <a:pt x="40" y="71"/>
                    <a:pt x="40" y="73"/>
                    <a:pt x="41" y="74"/>
                  </a:cubicBezTo>
                  <a:cubicBezTo>
                    <a:pt x="41" y="74"/>
                    <a:pt x="41" y="73"/>
                    <a:pt x="40" y="73"/>
                  </a:cubicBezTo>
                  <a:cubicBezTo>
                    <a:pt x="40" y="72"/>
                    <a:pt x="40" y="71"/>
                    <a:pt x="39" y="70"/>
                  </a:cubicBezTo>
                  <a:moveTo>
                    <a:pt x="39" y="68"/>
                  </a:moveTo>
                  <a:cubicBezTo>
                    <a:pt x="39" y="68"/>
                    <a:pt x="39" y="68"/>
                    <a:pt x="39" y="68"/>
                  </a:cubicBezTo>
                  <a:cubicBezTo>
                    <a:pt x="39" y="68"/>
                    <a:pt x="39" y="68"/>
                    <a:pt x="39" y="68"/>
                  </a:cubicBezTo>
                  <a:moveTo>
                    <a:pt x="35" y="63"/>
                  </a:moveTo>
                  <a:cubicBezTo>
                    <a:pt x="36" y="64"/>
                    <a:pt x="37" y="65"/>
                    <a:pt x="38" y="67"/>
                  </a:cubicBezTo>
                  <a:cubicBezTo>
                    <a:pt x="38" y="67"/>
                    <a:pt x="38" y="67"/>
                    <a:pt x="39" y="68"/>
                  </a:cubicBezTo>
                  <a:cubicBezTo>
                    <a:pt x="38" y="66"/>
                    <a:pt x="36" y="64"/>
                    <a:pt x="35" y="63"/>
                  </a:cubicBezTo>
                  <a:moveTo>
                    <a:pt x="34" y="61"/>
                  </a:moveTo>
                  <a:cubicBezTo>
                    <a:pt x="35" y="63"/>
                    <a:pt x="36" y="64"/>
                    <a:pt x="37" y="66"/>
                  </a:cubicBezTo>
                  <a:cubicBezTo>
                    <a:pt x="36" y="64"/>
                    <a:pt x="35" y="63"/>
                    <a:pt x="34" y="62"/>
                  </a:cubicBezTo>
                  <a:cubicBezTo>
                    <a:pt x="34" y="61"/>
                    <a:pt x="34" y="61"/>
                    <a:pt x="34" y="61"/>
                  </a:cubicBezTo>
                  <a:moveTo>
                    <a:pt x="35" y="59"/>
                  </a:moveTo>
                  <a:cubicBezTo>
                    <a:pt x="35" y="59"/>
                    <a:pt x="35" y="59"/>
                    <a:pt x="34" y="60"/>
                  </a:cubicBezTo>
                  <a:cubicBezTo>
                    <a:pt x="34" y="60"/>
                    <a:pt x="34" y="60"/>
                    <a:pt x="34" y="60"/>
                  </a:cubicBezTo>
                  <a:cubicBezTo>
                    <a:pt x="35" y="59"/>
                    <a:pt x="35" y="59"/>
                    <a:pt x="35" y="59"/>
                  </a:cubicBezTo>
                  <a:moveTo>
                    <a:pt x="36" y="59"/>
                  </a:moveTo>
                  <a:cubicBezTo>
                    <a:pt x="36" y="59"/>
                    <a:pt x="36" y="59"/>
                    <a:pt x="36" y="59"/>
                  </a:cubicBezTo>
                  <a:cubicBezTo>
                    <a:pt x="36" y="59"/>
                    <a:pt x="35" y="60"/>
                    <a:pt x="34" y="60"/>
                  </a:cubicBezTo>
                  <a:cubicBezTo>
                    <a:pt x="34" y="60"/>
                    <a:pt x="34" y="60"/>
                    <a:pt x="34" y="60"/>
                  </a:cubicBezTo>
                  <a:cubicBezTo>
                    <a:pt x="34" y="60"/>
                    <a:pt x="34" y="60"/>
                    <a:pt x="34" y="60"/>
                  </a:cubicBezTo>
                  <a:cubicBezTo>
                    <a:pt x="35" y="60"/>
                    <a:pt x="36" y="59"/>
                    <a:pt x="36" y="59"/>
                  </a:cubicBezTo>
                  <a:moveTo>
                    <a:pt x="39" y="56"/>
                  </a:moveTo>
                  <a:cubicBezTo>
                    <a:pt x="39" y="57"/>
                    <a:pt x="38" y="58"/>
                    <a:pt x="37" y="59"/>
                  </a:cubicBezTo>
                  <a:cubicBezTo>
                    <a:pt x="38" y="58"/>
                    <a:pt x="39" y="57"/>
                    <a:pt x="39" y="56"/>
                  </a:cubicBezTo>
                  <a:moveTo>
                    <a:pt x="39" y="50"/>
                  </a:moveTo>
                  <a:cubicBezTo>
                    <a:pt x="39" y="51"/>
                    <a:pt x="39" y="52"/>
                    <a:pt x="39" y="54"/>
                  </a:cubicBezTo>
                  <a:cubicBezTo>
                    <a:pt x="39" y="54"/>
                    <a:pt x="39" y="54"/>
                    <a:pt x="39" y="54"/>
                  </a:cubicBezTo>
                  <a:cubicBezTo>
                    <a:pt x="39" y="53"/>
                    <a:pt x="39" y="52"/>
                    <a:pt x="39" y="50"/>
                  </a:cubicBezTo>
                  <a:cubicBezTo>
                    <a:pt x="39" y="51"/>
                    <a:pt x="39" y="51"/>
                    <a:pt x="39" y="51"/>
                  </a:cubicBezTo>
                  <a:cubicBezTo>
                    <a:pt x="39" y="50"/>
                    <a:pt x="39" y="50"/>
                    <a:pt x="39" y="50"/>
                  </a:cubicBezTo>
                  <a:cubicBezTo>
                    <a:pt x="39" y="50"/>
                    <a:pt x="39" y="50"/>
                    <a:pt x="39" y="50"/>
                  </a:cubicBezTo>
                  <a:moveTo>
                    <a:pt x="63" y="47"/>
                  </a:moveTo>
                  <a:cubicBezTo>
                    <a:pt x="63" y="47"/>
                    <a:pt x="63" y="47"/>
                    <a:pt x="63" y="47"/>
                  </a:cubicBezTo>
                  <a:cubicBezTo>
                    <a:pt x="63" y="47"/>
                    <a:pt x="63" y="47"/>
                    <a:pt x="63" y="47"/>
                  </a:cubicBezTo>
                  <a:cubicBezTo>
                    <a:pt x="63" y="47"/>
                    <a:pt x="63" y="47"/>
                    <a:pt x="63" y="47"/>
                  </a:cubicBezTo>
                  <a:cubicBezTo>
                    <a:pt x="63" y="47"/>
                    <a:pt x="63" y="47"/>
                    <a:pt x="63" y="47"/>
                  </a:cubicBezTo>
                  <a:cubicBezTo>
                    <a:pt x="63" y="47"/>
                    <a:pt x="63" y="47"/>
                    <a:pt x="63" y="47"/>
                  </a:cubicBezTo>
                  <a:moveTo>
                    <a:pt x="65" y="45"/>
                  </a:moveTo>
                  <a:cubicBezTo>
                    <a:pt x="65" y="45"/>
                    <a:pt x="65" y="45"/>
                    <a:pt x="65" y="45"/>
                  </a:cubicBezTo>
                  <a:cubicBezTo>
                    <a:pt x="65" y="45"/>
                    <a:pt x="65" y="45"/>
                    <a:pt x="65" y="45"/>
                  </a:cubicBezTo>
                  <a:cubicBezTo>
                    <a:pt x="65" y="45"/>
                    <a:pt x="65" y="45"/>
                    <a:pt x="65" y="45"/>
                  </a:cubicBezTo>
                  <a:moveTo>
                    <a:pt x="65" y="45"/>
                  </a:moveTo>
                  <a:cubicBezTo>
                    <a:pt x="65" y="45"/>
                    <a:pt x="65" y="45"/>
                    <a:pt x="65" y="45"/>
                  </a:cubicBezTo>
                  <a:cubicBezTo>
                    <a:pt x="65" y="45"/>
                    <a:pt x="65" y="45"/>
                    <a:pt x="65" y="45"/>
                  </a:cubicBezTo>
                  <a:cubicBezTo>
                    <a:pt x="65" y="45"/>
                    <a:pt x="65" y="45"/>
                    <a:pt x="65" y="45"/>
                  </a:cubicBezTo>
                  <a:moveTo>
                    <a:pt x="62" y="45"/>
                  </a:moveTo>
                  <a:cubicBezTo>
                    <a:pt x="62" y="45"/>
                    <a:pt x="62" y="45"/>
                    <a:pt x="62" y="45"/>
                  </a:cubicBezTo>
                  <a:cubicBezTo>
                    <a:pt x="62" y="45"/>
                    <a:pt x="62" y="45"/>
                    <a:pt x="62" y="45"/>
                  </a:cubicBezTo>
                  <a:cubicBezTo>
                    <a:pt x="62" y="45"/>
                    <a:pt x="62" y="45"/>
                    <a:pt x="62" y="45"/>
                  </a:cubicBezTo>
                  <a:moveTo>
                    <a:pt x="39" y="45"/>
                  </a:moveTo>
                  <a:cubicBezTo>
                    <a:pt x="39" y="46"/>
                    <a:pt x="39" y="47"/>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9"/>
                    <a:pt x="39" y="49"/>
                    <a:pt x="39" y="49"/>
                  </a:cubicBezTo>
                  <a:cubicBezTo>
                    <a:pt x="39" y="48"/>
                    <a:pt x="39" y="48"/>
                    <a:pt x="39" y="48"/>
                  </a:cubicBezTo>
                  <a:cubicBezTo>
                    <a:pt x="39" y="47"/>
                    <a:pt x="39" y="46"/>
                    <a:pt x="39" y="46"/>
                  </a:cubicBezTo>
                  <a:cubicBezTo>
                    <a:pt x="39" y="45"/>
                    <a:pt x="39" y="45"/>
                    <a:pt x="39" y="45"/>
                  </a:cubicBezTo>
                  <a:moveTo>
                    <a:pt x="42" y="44"/>
                  </a:moveTo>
                  <a:cubicBezTo>
                    <a:pt x="41" y="44"/>
                    <a:pt x="40" y="44"/>
                    <a:pt x="40" y="44"/>
                  </a:cubicBezTo>
                  <a:cubicBezTo>
                    <a:pt x="40" y="44"/>
                    <a:pt x="40" y="44"/>
                    <a:pt x="40" y="44"/>
                  </a:cubicBezTo>
                  <a:cubicBezTo>
                    <a:pt x="40" y="44"/>
                    <a:pt x="40" y="44"/>
                    <a:pt x="40" y="44"/>
                  </a:cubicBezTo>
                  <a:cubicBezTo>
                    <a:pt x="40" y="44"/>
                    <a:pt x="40" y="44"/>
                    <a:pt x="40" y="44"/>
                  </a:cubicBezTo>
                  <a:cubicBezTo>
                    <a:pt x="40" y="44"/>
                    <a:pt x="41" y="44"/>
                    <a:pt x="41" y="44"/>
                  </a:cubicBezTo>
                  <a:cubicBezTo>
                    <a:pt x="41" y="44"/>
                    <a:pt x="42" y="44"/>
                    <a:pt x="42" y="44"/>
                  </a:cubicBezTo>
                  <a:moveTo>
                    <a:pt x="42" y="43"/>
                  </a:moveTo>
                  <a:cubicBezTo>
                    <a:pt x="42" y="43"/>
                    <a:pt x="42" y="43"/>
                    <a:pt x="42" y="44"/>
                  </a:cubicBezTo>
                  <a:cubicBezTo>
                    <a:pt x="42" y="44"/>
                    <a:pt x="41" y="44"/>
                    <a:pt x="41" y="44"/>
                  </a:cubicBezTo>
                  <a:cubicBezTo>
                    <a:pt x="41" y="44"/>
                    <a:pt x="42" y="44"/>
                    <a:pt x="42" y="43"/>
                  </a:cubicBezTo>
                  <a:moveTo>
                    <a:pt x="44" y="41"/>
                  </a:moveTo>
                  <a:cubicBezTo>
                    <a:pt x="44" y="41"/>
                    <a:pt x="44" y="41"/>
                    <a:pt x="44" y="41"/>
                  </a:cubicBezTo>
                  <a:cubicBezTo>
                    <a:pt x="44" y="42"/>
                    <a:pt x="44" y="43"/>
                    <a:pt x="43" y="43"/>
                  </a:cubicBezTo>
                  <a:cubicBezTo>
                    <a:pt x="43" y="43"/>
                    <a:pt x="43" y="43"/>
                    <a:pt x="43" y="43"/>
                  </a:cubicBezTo>
                  <a:cubicBezTo>
                    <a:pt x="44" y="43"/>
                    <a:pt x="44" y="42"/>
                    <a:pt x="44" y="41"/>
                  </a:cubicBezTo>
                  <a:moveTo>
                    <a:pt x="58" y="41"/>
                  </a:moveTo>
                  <a:cubicBezTo>
                    <a:pt x="58" y="41"/>
                    <a:pt x="58" y="41"/>
                    <a:pt x="58" y="41"/>
                  </a:cubicBezTo>
                  <a:cubicBezTo>
                    <a:pt x="59" y="41"/>
                    <a:pt x="59" y="42"/>
                    <a:pt x="60" y="43"/>
                  </a:cubicBezTo>
                  <a:cubicBezTo>
                    <a:pt x="61" y="44"/>
                    <a:pt x="61" y="44"/>
                    <a:pt x="62" y="45"/>
                  </a:cubicBezTo>
                  <a:cubicBezTo>
                    <a:pt x="62" y="45"/>
                    <a:pt x="62" y="45"/>
                    <a:pt x="62" y="45"/>
                  </a:cubicBezTo>
                  <a:cubicBezTo>
                    <a:pt x="61" y="44"/>
                    <a:pt x="60" y="42"/>
                    <a:pt x="58" y="41"/>
                  </a:cubicBezTo>
                  <a:moveTo>
                    <a:pt x="58" y="41"/>
                  </a:moveTo>
                  <a:cubicBezTo>
                    <a:pt x="58" y="41"/>
                    <a:pt x="58" y="41"/>
                    <a:pt x="58" y="41"/>
                  </a:cubicBezTo>
                  <a:cubicBezTo>
                    <a:pt x="58" y="41"/>
                    <a:pt x="58" y="41"/>
                    <a:pt x="58" y="41"/>
                  </a:cubicBezTo>
                  <a:cubicBezTo>
                    <a:pt x="58" y="41"/>
                    <a:pt x="58" y="41"/>
                    <a:pt x="58" y="41"/>
                  </a:cubicBezTo>
                  <a:moveTo>
                    <a:pt x="67" y="41"/>
                  </a:moveTo>
                  <a:cubicBezTo>
                    <a:pt x="68" y="41"/>
                    <a:pt x="70" y="42"/>
                    <a:pt x="69" y="43"/>
                  </a:cubicBezTo>
                  <a:cubicBezTo>
                    <a:pt x="69" y="43"/>
                    <a:pt x="69" y="43"/>
                    <a:pt x="69" y="43"/>
                  </a:cubicBezTo>
                  <a:cubicBezTo>
                    <a:pt x="69" y="42"/>
                    <a:pt x="69" y="42"/>
                    <a:pt x="67" y="41"/>
                  </a:cubicBezTo>
                  <a:moveTo>
                    <a:pt x="57" y="41"/>
                  </a:move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moveTo>
                    <a:pt x="44" y="41"/>
                  </a:moveTo>
                  <a:cubicBezTo>
                    <a:pt x="44" y="41"/>
                    <a:pt x="44" y="41"/>
                    <a:pt x="44" y="41"/>
                  </a:cubicBezTo>
                  <a:cubicBezTo>
                    <a:pt x="44" y="41"/>
                    <a:pt x="44" y="41"/>
                    <a:pt x="44" y="41"/>
                  </a:cubicBezTo>
                  <a:moveTo>
                    <a:pt x="44" y="41"/>
                  </a:moveTo>
                  <a:cubicBezTo>
                    <a:pt x="44" y="41"/>
                    <a:pt x="44" y="41"/>
                    <a:pt x="44" y="41"/>
                  </a:cubicBezTo>
                  <a:cubicBezTo>
                    <a:pt x="44" y="41"/>
                    <a:pt x="44" y="41"/>
                    <a:pt x="44" y="41"/>
                  </a:cubicBezTo>
                  <a:cubicBezTo>
                    <a:pt x="44" y="41"/>
                    <a:pt x="44" y="41"/>
                    <a:pt x="44" y="41"/>
                  </a:cubicBezTo>
                  <a:moveTo>
                    <a:pt x="64" y="40"/>
                  </a:moveTo>
                  <a:cubicBezTo>
                    <a:pt x="65" y="40"/>
                    <a:pt x="66" y="40"/>
                    <a:pt x="66" y="41"/>
                  </a:cubicBezTo>
                  <a:cubicBezTo>
                    <a:pt x="67" y="41"/>
                    <a:pt x="67" y="41"/>
                    <a:pt x="67" y="41"/>
                  </a:cubicBezTo>
                  <a:cubicBezTo>
                    <a:pt x="66" y="41"/>
                    <a:pt x="65" y="40"/>
                    <a:pt x="64" y="40"/>
                  </a:cubicBezTo>
                  <a:moveTo>
                    <a:pt x="62" y="40"/>
                  </a:moveTo>
                  <a:cubicBezTo>
                    <a:pt x="62" y="40"/>
                    <a:pt x="62" y="40"/>
                    <a:pt x="62" y="40"/>
                  </a:cubicBezTo>
                  <a:cubicBezTo>
                    <a:pt x="63" y="40"/>
                    <a:pt x="64" y="40"/>
                    <a:pt x="65" y="40"/>
                  </a:cubicBezTo>
                  <a:cubicBezTo>
                    <a:pt x="64" y="40"/>
                    <a:pt x="64" y="40"/>
                    <a:pt x="63" y="40"/>
                  </a:cubicBezTo>
                  <a:cubicBezTo>
                    <a:pt x="62" y="40"/>
                    <a:pt x="62" y="40"/>
                    <a:pt x="62" y="40"/>
                  </a:cubicBezTo>
                  <a:cubicBezTo>
                    <a:pt x="62" y="40"/>
                    <a:pt x="62" y="40"/>
                    <a:pt x="62" y="40"/>
                  </a:cubicBezTo>
                  <a:cubicBezTo>
                    <a:pt x="62" y="40"/>
                    <a:pt x="62" y="40"/>
                    <a:pt x="62" y="40"/>
                  </a:cubicBezTo>
                  <a:cubicBezTo>
                    <a:pt x="62" y="40"/>
                    <a:pt x="62" y="40"/>
                    <a:pt x="62" y="40"/>
                  </a:cubicBezTo>
                  <a:moveTo>
                    <a:pt x="56" y="38"/>
                  </a:moveTo>
                  <a:cubicBezTo>
                    <a:pt x="56" y="38"/>
                    <a:pt x="56" y="38"/>
                    <a:pt x="56" y="38"/>
                  </a:cubicBezTo>
                  <a:cubicBezTo>
                    <a:pt x="56" y="38"/>
                    <a:pt x="56" y="38"/>
                    <a:pt x="56" y="38"/>
                  </a:cubicBezTo>
                  <a:cubicBezTo>
                    <a:pt x="56" y="38"/>
                    <a:pt x="56" y="38"/>
                    <a:pt x="56" y="38"/>
                  </a:cubicBezTo>
                  <a:moveTo>
                    <a:pt x="56" y="38"/>
                  </a:moveTo>
                  <a:cubicBezTo>
                    <a:pt x="56" y="38"/>
                    <a:pt x="56" y="38"/>
                    <a:pt x="56" y="38"/>
                  </a:cubicBezTo>
                  <a:cubicBezTo>
                    <a:pt x="56" y="38"/>
                    <a:pt x="56" y="38"/>
                    <a:pt x="56" y="38"/>
                  </a:cubicBezTo>
                  <a:cubicBezTo>
                    <a:pt x="56" y="38"/>
                    <a:pt x="56" y="38"/>
                    <a:pt x="56" y="38"/>
                  </a:cubicBezTo>
                  <a:moveTo>
                    <a:pt x="54" y="36"/>
                  </a:moveTo>
                  <a:cubicBezTo>
                    <a:pt x="52" y="37"/>
                    <a:pt x="49" y="38"/>
                    <a:pt x="47" y="39"/>
                  </a:cubicBezTo>
                  <a:cubicBezTo>
                    <a:pt x="47" y="39"/>
                    <a:pt x="47" y="39"/>
                    <a:pt x="47" y="39"/>
                  </a:cubicBezTo>
                  <a:cubicBezTo>
                    <a:pt x="47" y="39"/>
                    <a:pt x="48" y="38"/>
                    <a:pt x="49" y="38"/>
                  </a:cubicBezTo>
                  <a:cubicBezTo>
                    <a:pt x="49" y="38"/>
                    <a:pt x="48" y="38"/>
                    <a:pt x="48" y="38"/>
                  </a:cubicBezTo>
                  <a:cubicBezTo>
                    <a:pt x="50" y="38"/>
                    <a:pt x="51" y="37"/>
                    <a:pt x="53" y="37"/>
                  </a:cubicBezTo>
                  <a:cubicBezTo>
                    <a:pt x="53" y="37"/>
                    <a:pt x="54" y="36"/>
                    <a:pt x="54" y="36"/>
                  </a:cubicBezTo>
                  <a:moveTo>
                    <a:pt x="59" y="36"/>
                  </a:moveTo>
                  <a:cubicBezTo>
                    <a:pt x="60" y="36"/>
                    <a:pt x="61" y="37"/>
                    <a:pt x="61" y="38"/>
                  </a:cubicBezTo>
                  <a:cubicBezTo>
                    <a:pt x="61" y="37"/>
                    <a:pt x="61" y="37"/>
                    <a:pt x="59" y="36"/>
                  </a:cubicBezTo>
                  <a:moveTo>
                    <a:pt x="49" y="35"/>
                  </a:moveTo>
                  <a:cubicBezTo>
                    <a:pt x="48" y="35"/>
                    <a:pt x="48" y="35"/>
                    <a:pt x="48"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8" y="35"/>
                    <a:pt x="48" y="35"/>
                    <a:pt x="49" y="35"/>
                  </a:cubicBezTo>
                  <a:moveTo>
                    <a:pt x="55" y="33"/>
                  </a:moveTo>
                  <a:cubicBezTo>
                    <a:pt x="55" y="33"/>
                    <a:pt x="55" y="33"/>
                    <a:pt x="55" y="33"/>
                  </a:cubicBezTo>
                  <a:cubicBezTo>
                    <a:pt x="55" y="33"/>
                    <a:pt x="55" y="33"/>
                    <a:pt x="55" y="33"/>
                  </a:cubicBezTo>
                  <a:cubicBezTo>
                    <a:pt x="55" y="33"/>
                    <a:pt x="55" y="33"/>
                    <a:pt x="55" y="33"/>
                  </a:cubicBezTo>
                  <a:moveTo>
                    <a:pt x="53" y="30"/>
                  </a:moveTo>
                  <a:cubicBezTo>
                    <a:pt x="53" y="30"/>
                    <a:pt x="53" y="31"/>
                    <a:pt x="54" y="31"/>
                  </a:cubicBezTo>
                  <a:cubicBezTo>
                    <a:pt x="54" y="31"/>
                    <a:pt x="55" y="32"/>
                    <a:pt x="55" y="33"/>
                  </a:cubicBezTo>
                  <a:cubicBezTo>
                    <a:pt x="55" y="32"/>
                    <a:pt x="54" y="31"/>
                    <a:pt x="53" y="30"/>
                  </a:cubicBezTo>
                  <a:moveTo>
                    <a:pt x="52" y="30"/>
                  </a:moveTo>
                  <a:cubicBezTo>
                    <a:pt x="52" y="30"/>
                    <a:pt x="52" y="31"/>
                    <a:pt x="52" y="31"/>
                  </a:cubicBezTo>
                  <a:cubicBezTo>
                    <a:pt x="52" y="31"/>
                    <a:pt x="52" y="30"/>
                    <a:pt x="52" y="30"/>
                  </a:cubicBezTo>
                  <a:moveTo>
                    <a:pt x="42" y="30"/>
                  </a:moveTo>
                  <a:cubicBezTo>
                    <a:pt x="42" y="30"/>
                    <a:pt x="42" y="30"/>
                    <a:pt x="42" y="30"/>
                  </a:cubicBezTo>
                  <a:cubicBezTo>
                    <a:pt x="42" y="31"/>
                    <a:pt x="43" y="32"/>
                    <a:pt x="44" y="33"/>
                  </a:cubicBezTo>
                  <a:cubicBezTo>
                    <a:pt x="43" y="32"/>
                    <a:pt x="42" y="31"/>
                    <a:pt x="42" y="30"/>
                  </a:cubicBezTo>
                  <a:cubicBezTo>
                    <a:pt x="42" y="30"/>
                    <a:pt x="42" y="30"/>
                    <a:pt x="42" y="30"/>
                  </a:cubicBezTo>
                  <a:cubicBezTo>
                    <a:pt x="42" y="30"/>
                    <a:pt x="42" y="30"/>
                    <a:pt x="42" y="30"/>
                  </a:cubicBezTo>
                  <a:cubicBezTo>
                    <a:pt x="42" y="30"/>
                    <a:pt x="42" y="30"/>
                    <a:pt x="42" y="30"/>
                  </a:cubicBezTo>
                  <a:moveTo>
                    <a:pt x="46" y="25"/>
                  </a:moveTo>
                  <a:cubicBezTo>
                    <a:pt x="46" y="26"/>
                    <a:pt x="46" y="26"/>
                    <a:pt x="45" y="27"/>
                  </a:cubicBezTo>
                  <a:cubicBezTo>
                    <a:pt x="45" y="27"/>
                    <a:pt x="45" y="28"/>
                    <a:pt x="44" y="28"/>
                  </a:cubicBezTo>
                  <a:cubicBezTo>
                    <a:pt x="44" y="28"/>
                    <a:pt x="44" y="28"/>
                    <a:pt x="44" y="28"/>
                  </a:cubicBezTo>
                  <a:cubicBezTo>
                    <a:pt x="44" y="28"/>
                    <a:pt x="44" y="28"/>
                    <a:pt x="44" y="28"/>
                  </a:cubicBezTo>
                  <a:cubicBezTo>
                    <a:pt x="45" y="27"/>
                    <a:pt x="46" y="26"/>
                    <a:pt x="46" y="25"/>
                  </a:cubicBezTo>
                  <a:moveTo>
                    <a:pt x="41" y="18"/>
                  </a:moveTo>
                  <a:cubicBezTo>
                    <a:pt x="41" y="18"/>
                    <a:pt x="41" y="18"/>
                    <a:pt x="41" y="18"/>
                  </a:cubicBezTo>
                  <a:cubicBezTo>
                    <a:pt x="42" y="18"/>
                    <a:pt x="42" y="18"/>
                    <a:pt x="42" y="18"/>
                  </a:cubicBezTo>
                  <a:cubicBezTo>
                    <a:pt x="42" y="18"/>
                    <a:pt x="42" y="18"/>
                    <a:pt x="41" y="18"/>
                  </a:cubicBezTo>
                  <a:moveTo>
                    <a:pt x="38" y="17"/>
                  </a:moveTo>
                  <a:cubicBezTo>
                    <a:pt x="38" y="17"/>
                    <a:pt x="38" y="17"/>
                    <a:pt x="38" y="17"/>
                  </a:cubicBezTo>
                  <a:cubicBezTo>
                    <a:pt x="38" y="17"/>
                    <a:pt x="38" y="17"/>
                    <a:pt x="38" y="17"/>
                  </a:cubicBezTo>
                  <a:cubicBezTo>
                    <a:pt x="38" y="17"/>
                    <a:pt x="38" y="17"/>
                    <a:pt x="38" y="17"/>
                  </a:cubicBezTo>
                  <a:cubicBezTo>
                    <a:pt x="38" y="17"/>
                    <a:pt x="38" y="17"/>
                    <a:pt x="39" y="17"/>
                  </a:cubicBezTo>
                  <a:cubicBezTo>
                    <a:pt x="39" y="17"/>
                    <a:pt x="40" y="18"/>
                    <a:pt x="41" y="18"/>
                  </a:cubicBezTo>
                  <a:cubicBezTo>
                    <a:pt x="41" y="18"/>
                    <a:pt x="41" y="18"/>
                    <a:pt x="41" y="18"/>
                  </a:cubicBezTo>
                  <a:cubicBezTo>
                    <a:pt x="41" y="18"/>
                    <a:pt x="41" y="18"/>
                    <a:pt x="41" y="18"/>
                  </a:cubicBezTo>
                  <a:cubicBezTo>
                    <a:pt x="41" y="18"/>
                    <a:pt x="39" y="17"/>
                    <a:pt x="38" y="17"/>
                  </a:cubicBezTo>
                  <a:moveTo>
                    <a:pt x="44" y="16"/>
                  </a:moveTo>
                  <a:cubicBezTo>
                    <a:pt x="44" y="16"/>
                    <a:pt x="44" y="16"/>
                    <a:pt x="45" y="16"/>
                  </a:cubicBezTo>
                  <a:cubicBezTo>
                    <a:pt x="45" y="16"/>
                    <a:pt x="46" y="17"/>
                    <a:pt x="47" y="18"/>
                  </a:cubicBezTo>
                  <a:cubicBezTo>
                    <a:pt x="47" y="18"/>
                    <a:pt x="47" y="18"/>
                    <a:pt x="47" y="18"/>
                  </a:cubicBezTo>
                  <a:cubicBezTo>
                    <a:pt x="46" y="17"/>
                    <a:pt x="45" y="16"/>
                    <a:pt x="44" y="16"/>
                  </a:cubicBezTo>
                  <a:moveTo>
                    <a:pt x="42" y="15"/>
                  </a:moveTo>
                  <a:cubicBezTo>
                    <a:pt x="43" y="15"/>
                    <a:pt x="43" y="15"/>
                    <a:pt x="44" y="15"/>
                  </a:cubicBezTo>
                  <a:cubicBezTo>
                    <a:pt x="44" y="15"/>
                    <a:pt x="44" y="15"/>
                    <a:pt x="44" y="15"/>
                  </a:cubicBezTo>
                  <a:cubicBezTo>
                    <a:pt x="43" y="15"/>
                    <a:pt x="43" y="15"/>
                    <a:pt x="42" y="15"/>
                  </a:cubicBezTo>
                  <a:moveTo>
                    <a:pt x="41" y="15"/>
                  </a:moveTo>
                  <a:cubicBezTo>
                    <a:pt x="41" y="15"/>
                    <a:pt x="42" y="15"/>
                    <a:pt x="43" y="15"/>
                  </a:cubicBezTo>
                  <a:cubicBezTo>
                    <a:pt x="42" y="15"/>
                    <a:pt x="42" y="15"/>
                    <a:pt x="42" y="15"/>
                  </a:cubicBezTo>
                  <a:cubicBezTo>
                    <a:pt x="41" y="15"/>
                    <a:pt x="41" y="15"/>
                    <a:pt x="41" y="15"/>
                  </a:cubicBezTo>
                  <a:moveTo>
                    <a:pt x="6" y="14"/>
                  </a:moveTo>
                  <a:cubicBezTo>
                    <a:pt x="7" y="15"/>
                    <a:pt x="7" y="17"/>
                    <a:pt x="8" y="17"/>
                  </a:cubicBezTo>
                  <a:cubicBezTo>
                    <a:pt x="8" y="17"/>
                    <a:pt x="8" y="17"/>
                    <a:pt x="8" y="17"/>
                  </a:cubicBezTo>
                  <a:cubicBezTo>
                    <a:pt x="9" y="17"/>
                    <a:pt x="9" y="16"/>
                    <a:pt x="9" y="16"/>
                  </a:cubicBezTo>
                  <a:cubicBezTo>
                    <a:pt x="9" y="17"/>
                    <a:pt x="9" y="17"/>
                    <a:pt x="8" y="17"/>
                  </a:cubicBezTo>
                  <a:cubicBezTo>
                    <a:pt x="8" y="17"/>
                    <a:pt x="8" y="16"/>
                    <a:pt x="7" y="16"/>
                  </a:cubicBezTo>
                  <a:cubicBezTo>
                    <a:pt x="7" y="15"/>
                    <a:pt x="6" y="15"/>
                    <a:pt x="6" y="14"/>
                  </a:cubicBezTo>
                  <a:moveTo>
                    <a:pt x="40" y="12"/>
                  </a:moveTo>
                  <a:cubicBezTo>
                    <a:pt x="40" y="13"/>
                    <a:pt x="40" y="14"/>
                    <a:pt x="41" y="14"/>
                  </a:cubicBezTo>
                  <a:cubicBezTo>
                    <a:pt x="40" y="14"/>
                    <a:pt x="40" y="14"/>
                    <a:pt x="40" y="13"/>
                  </a:cubicBezTo>
                  <a:cubicBezTo>
                    <a:pt x="40" y="13"/>
                    <a:pt x="40" y="13"/>
                    <a:pt x="40" y="12"/>
                  </a:cubicBezTo>
                  <a:moveTo>
                    <a:pt x="4" y="12"/>
                  </a:moveTo>
                  <a:cubicBezTo>
                    <a:pt x="4" y="13"/>
                    <a:pt x="4" y="13"/>
                    <a:pt x="4" y="13"/>
                  </a:cubicBezTo>
                  <a:cubicBezTo>
                    <a:pt x="4" y="13"/>
                    <a:pt x="5" y="13"/>
                    <a:pt x="6" y="14"/>
                  </a:cubicBezTo>
                  <a:cubicBezTo>
                    <a:pt x="5" y="13"/>
                    <a:pt x="4" y="13"/>
                    <a:pt x="4" y="12"/>
                  </a:cubicBezTo>
                  <a:moveTo>
                    <a:pt x="39" y="10"/>
                  </a:moveTo>
                  <a:cubicBezTo>
                    <a:pt x="39" y="11"/>
                    <a:pt x="40" y="11"/>
                    <a:pt x="40" y="11"/>
                  </a:cubicBezTo>
                  <a:cubicBezTo>
                    <a:pt x="40" y="12"/>
                    <a:pt x="40" y="12"/>
                    <a:pt x="40" y="12"/>
                  </a:cubicBezTo>
                  <a:cubicBezTo>
                    <a:pt x="40" y="12"/>
                    <a:pt x="40" y="12"/>
                    <a:pt x="40" y="13"/>
                  </a:cubicBezTo>
                  <a:cubicBezTo>
                    <a:pt x="40" y="12"/>
                    <a:pt x="40" y="11"/>
                    <a:pt x="39" y="10"/>
                  </a:cubicBezTo>
                  <a:moveTo>
                    <a:pt x="33" y="7"/>
                  </a:moveTo>
                  <a:cubicBezTo>
                    <a:pt x="33" y="7"/>
                    <a:pt x="33" y="7"/>
                    <a:pt x="33" y="7"/>
                  </a:cubicBezTo>
                  <a:cubicBezTo>
                    <a:pt x="33" y="7"/>
                    <a:pt x="33" y="7"/>
                    <a:pt x="33" y="7"/>
                  </a:cubicBezTo>
                  <a:cubicBezTo>
                    <a:pt x="33" y="7"/>
                    <a:pt x="33" y="7"/>
                    <a:pt x="34" y="7"/>
                  </a:cubicBezTo>
                  <a:cubicBezTo>
                    <a:pt x="33" y="7"/>
                    <a:pt x="33" y="7"/>
                    <a:pt x="33" y="7"/>
                  </a:cubicBezTo>
                  <a:moveTo>
                    <a:pt x="19" y="6"/>
                  </a:moveTo>
                  <a:cubicBezTo>
                    <a:pt x="19" y="6"/>
                    <a:pt x="18" y="7"/>
                    <a:pt x="16" y="7"/>
                  </a:cubicBezTo>
                  <a:cubicBezTo>
                    <a:pt x="16" y="7"/>
                    <a:pt x="16" y="7"/>
                    <a:pt x="16" y="7"/>
                  </a:cubicBezTo>
                  <a:cubicBezTo>
                    <a:pt x="16" y="7"/>
                    <a:pt x="16" y="7"/>
                    <a:pt x="15" y="7"/>
                  </a:cubicBezTo>
                  <a:cubicBezTo>
                    <a:pt x="16" y="7"/>
                    <a:pt x="16" y="7"/>
                    <a:pt x="16" y="7"/>
                  </a:cubicBezTo>
                  <a:cubicBezTo>
                    <a:pt x="17" y="7"/>
                    <a:pt x="19" y="6"/>
                    <a:pt x="19" y="6"/>
                  </a:cubicBezTo>
                  <a:moveTo>
                    <a:pt x="5" y="6"/>
                  </a:moveTo>
                  <a:cubicBezTo>
                    <a:pt x="5" y="6"/>
                    <a:pt x="5" y="6"/>
                    <a:pt x="5" y="6"/>
                  </a:cubicBezTo>
                  <a:cubicBezTo>
                    <a:pt x="7" y="8"/>
                    <a:pt x="9" y="11"/>
                    <a:pt x="9" y="14"/>
                  </a:cubicBezTo>
                  <a:cubicBezTo>
                    <a:pt x="9" y="14"/>
                    <a:pt x="9" y="15"/>
                    <a:pt x="9" y="15"/>
                  </a:cubicBezTo>
                  <a:cubicBezTo>
                    <a:pt x="10" y="12"/>
                    <a:pt x="7" y="8"/>
                    <a:pt x="5" y="6"/>
                  </a:cubicBezTo>
                  <a:moveTo>
                    <a:pt x="29" y="5"/>
                  </a:moveTo>
                  <a:cubicBezTo>
                    <a:pt x="30" y="6"/>
                    <a:pt x="31" y="6"/>
                    <a:pt x="32" y="6"/>
                  </a:cubicBezTo>
                  <a:cubicBezTo>
                    <a:pt x="32" y="6"/>
                    <a:pt x="31" y="6"/>
                    <a:pt x="31" y="6"/>
                  </a:cubicBezTo>
                  <a:cubicBezTo>
                    <a:pt x="31" y="6"/>
                    <a:pt x="30" y="6"/>
                    <a:pt x="29" y="5"/>
                  </a:cubicBezTo>
                  <a:cubicBezTo>
                    <a:pt x="29" y="5"/>
                    <a:pt x="29" y="5"/>
                    <a:pt x="29" y="5"/>
                  </a:cubicBezTo>
                  <a:moveTo>
                    <a:pt x="2" y="4"/>
                  </a:moveTo>
                  <a:cubicBezTo>
                    <a:pt x="2" y="4"/>
                    <a:pt x="2" y="4"/>
                    <a:pt x="2" y="4"/>
                  </a:cubicBezTo>
                  <a:cubicBezTo>
                    <a:pt x="2" y="5"/>
                    <a:pt x="1" y="5"/>
                    <a:pt x="1" y="5"/>
                  </a:cubicBezTo>
                  <a:cubicBezTo>
                    <a:pt x="1" y="5"/>
                    <a:pt x="1" y="5"/>
                    <a:pt x="1" y="5"/>
                  </a:cubicBezTo>
                  <a:cubicBezTo>
                    <a:pt x="1" y="5"/>
                    <a:pt x="2" y="4"/>
                    <a:pt x="2" y="4"/>
                  </a:cubicBezTo>
                  <a:cubicBezTo>
                    <a:pt x="3" y="4"/>
                    <a:pt x="4" y="5"/>
                    <a:pt x="5" y="6"/>
                  </a:cubicBezTo>
                  <a:cubicBezTo>
                    <a:pt x="4" y="5"/>
                    <a:pt x="3" y="4"/>
                    <a:pt x="2" y="4"/>
                  </a:cubicBezTo>
                  <a:moveTo>
                    <a:pt x="23" y="4"/>
                  </a:moveTo>
                  <a:cubicBezTo>
                    <a:pt x="23" y="4"/>
                    <a:pt x="23" y="4"/>
                    <a:pt x="22" y="5"/>
                  </a:cubicBezTo>
                  <a:cubicBezTo>
                    <a:pt x="21" y="5"/>
                    <a:pt x="20" y="6"/>
                    <a:pt x="20" y="6"/>
                  </a:cubicBezTo>
                  <a:cubicBezTo>
                    <a:pt x="20" y="6"/>
                    <a:pt x="20" y="6"/>
                    <a:pt x="20" y="6"/>
                  </a:cubicBezTo>
                  <a:cubicBezTo>
                    <a:pt x="20" y="6"/>
                    <a:pt x="20" y="6"/>
                    <a:pt x="20" y="6"/>
                  </a:cubicBezTo>
                  <a:cubicBezTo>
                    <a:pt x="20" y="6"/>
                    <a:pt x="20" y="6"/>
                    <a:pt x="20" y="6"/>
                  </a:cubicBezTo>
                  <a:cubicBezTo>
                    <a:pt x="21" y="5"/>
                    <a:pt x="22" y="5"/>
                    <a:pt x="23" y="4"/>
                  </a:cubicBezTo>
                  <a:moveTo>
                    <a:pt x="15" y="3"/>
                  </a:moveTo>
                  <a:cubicBezTo>
                    <a:pt x="15" y="5"/>
                    <a:pt x="14" y="6"/>
                    <a:pt x="15" y="7"/>
                  </a:cubicBezTo>
                  <a:cubicBezTo>
                    <a:pt x="15" y="6"/>
                    <a:pt x="15" y="6"/>
                    <a:pt x="15" y="6"/>
                  </a:cubicBezTo>
                  <a:cubicBezTo>
                    <a:pt x="15" y="5"/>
                    <a:pt x="15" y="4"/>
                    <a:pt x="15" y="3"/>
                  </a:cubicBezTo>
                  <a:moveTo>
                    <a:pt x="28" y="3"/>
                  </a:move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57" y="13"/>
                    <a:pt x="77" y="41"/>
                    <a:pt x="77" y="73"/>
                  </a:cubicBezTo>
                  <a:cubicBezTo>
                    <a:pt x="77" y="73"/>
                    <a:pt x="77" y="73"/>
                    <a:pt x="77" y="73"/>
                  </a:cubicBezTo>
                  <a:cubicBezTo>
                    <a:pt x="77" y="41"/>
                    <a:pt x="57" y="13"/>
                    <a:pt x="28" y="3"/>
                  </a:cubicBezTo>
                  <a:cubicBezTo>
                    <a:pt x="28" y="3"/>
                    <a:pt x="28" y="3"/>
                    <a:pt x="28" y="3"/>
                  </a:cubicBezTo>
                  <a:cubicBezTo>
                    <a:pt x="28" y="3"/>
                    <a:pt x="28" y="3"/>
                    <a:pt x="28" y="3"/>
                  </a:cubicBezTo>
                  <a:moveTo>
                    <a:pt x="26" y="2"/>
                  </a:moveTo>
                  <a:cubicBezTo>
                    <a:pt x="26" y="2"/>
                    <a:pt x="26" y="2"/>
                    <a:pt x="26" y="2"/>
                  </a:cubicBezTo>
                  <a:cubicBezTo>
                    <a:pt x="26" y="2"/>
                    <a:pt x="26" y="2"/>
                    <a:pt x="26" y="2"/>
                  </a:cubicBezTo>
                  <a:cubicBezTo>
                    <a:pt x="26" y="2"/>
                    <a:pt x="26" y="2"/>
                    <a:pt x="26" y="2"/>
                  </a:cubicBezTo>
                  <a:moveTo>
                    <a:pt x="15" y="2"/>
                  </a:moveTo>
                  <a:cubicBezTo>
                    <a:pt x="15" y="2"/>
                    <a:pt x="15" y="2"/>
                    <a:pt x="15" y="2"/>
                  </a:cubicBezTo>
                  <a:cubicBezTo>
                    <a:pt x="15" y="3"/>
                    <a:pt x="15" y="4"/>
                    <a:pt x="15" y="4"/>
                  </a:cubicBezTo>
                  <a:cubicBezTo>
                    <a:pt x="15" y="4"/>
                    <a:pt x="15" y="3"/>
                    <a:pt x="15" y="2"/>
                  </a:cubicBezTo>
                  <a:moveTo>
                    <a:pt x="3" y="2"/>
                  </a:moveTo>
                  <a:cubicBezTo>
                    <a:pt x="4" y="3"/>
                    <a:pt x="5" y="4"/>
                    <a:pt x="7" y="4"/>
                  </a:cubicBezTo>
                  <a:cubicBezTo>
                    <a:pt x="7" y="4"/>
                    <a:pt x="7" y="4"/>
                    <a:pt x="7" y="4"/>
                  </a:cubicBezTo>
                  <a:cubicBezTo>
                    <a:pt x="7" y="4"/>
                    <a:pt x="8" y="4"/>
                    <a:pt x="8" y="4"/>
                  </a:cubicBezTo>
                  <a:cubicBezTo>
                    <a:pt x="8" y="4"/>
                    <a:pt x="8" y="4"/>
                    <a:pt x="8" y="4"/>
                  </a:cubicBezTo>
                  <a:cubicBezTo>
                    <a:pt x="8" y="4"/>
                    <a:pt x="7" y="4"/>
                    <a:pt x="7" y="4"/>
                  </a:cubicBezTo>
                  <a:cubicBezTo>
                    <a:pt x="5" y="4"/>
                    <a:pt x="4" y="2"/>
                    <a:pt x="3" y="2"/>
                  </a:cubicBezTo>
                  <a:moveTo>
                    <a:pt x="14" y="0"/>
                  </a:moveTo>
                  <a:cubicBezTo>
                    <a:pt x="14" y="0"/>
                    <a:pt x="14" y="0"/>
                    <a:pt x="14" y="0"/>
                  </a:cubicBezTo>
                  <a:cubicBezTo>
                    <a:pt x="14" y="0"/>
                    <a:pt x="14" y="0"/>
                    <a:pt x="14" y="0"/>
                  </a:cubicBezTo>
                  <a:cubicBezTo>
                    <a:pt x="14" y="0"/>
                    <a:pt x="14" y="0"/>
                    <a:pt x="14" y="0"/>
                  </a:cubicBezTo>
                  <a:moveTo>
                    <a:pt x="10" y="0"/>
                  </a:moveTo>
                  <a:cubicBezTo>
                    <a:pt x="10" y="0"/>
                    <a:pt x="10" y="0"/>
                    <a:pt x="10" y="0"/>
                  </a:cubicBezTo>
                  <a:cubicBezTo>
                    <a:pt x="10" y="0"/>
                    <a:pt x="10" y="0"/>
                    <a:pt x="10" y="0"/>
                  </a:cubicBezTo>
                  <a:cubicBezTo>
                    <a:pt x="10" y="0"/>
                    <a:pt x="10" y="0"/>
                    <a:pt x="10" y="0"/>
                  </a:cubicBezTo>
                  <a:cubicBezTo>
                    <a:pt x="10" y="0"/>
                    <a:pt x="10" y="0"/>
                    <a:pt x="10" y="0"/>
                  </a:cubicBezTo>
                  <a:cubicBezTo>
                    <a:pt x="10" y="0"/>
                    <a:pt x="10" y="0"/>
                    <a:pt x="10" y="0"/>
                  </a:cubicBezTo>
                  <a:moveTo>
                    <a:pt x="8" y="0"/>
                  </a:moveTo>
                  <a:cubicBezTo>
                    <a:pt x="8" y="0"/>
                    <a:pt x="8" y="0"/>
                    <a:pt x="8" y="0"/>
                  </a:cubicBezTo>
                  <a:cubicBezTo>
                    <a:pt x="8" y="0"/>
                    <a:pt x="8" y="0"/>
                    <a:pt x="8"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î$ḻïḓé">
              <a:extLst>
                <a:ext uri="{FF2B5EF4-FFF2-40B4-BE49-F238E27FC236}">
                  <a16:creationId xmlns:a16="http://schemas.microsoft.com/office/drawing/2014/main" id="{5F046A6B-C0BD-4950-9D29-6028EBD9A96A}"/>
                </a:ext>
              </a:extLst>
            </p:cNvPr>
            <p:cNvSpPr/>
            <p:nvPr/>
          </p:nvSpPr>
          <p:spPr bwMode="auto">
            <a:xfrm>
              <a:off x="6286516" y="1842968"/>
              <a:ext cx="942550" cy="2807591"/>
            </a:xfrm>
            <a:custGeom>
              <a:avLst/>
              <a:gdLst>
                <a:gd name="T0" fmla="*/ 45 w 45"/>
                <a:gd name="T1" fmla="*/ 128 h 135"/>
                <a:gd name="T2" fmla="*/ 35 w 45"/>
                <a:gd name="T3" fmla="*/ 135 h 135"/>
                <a:gd name="T4" fmla="*/ 35 w 45"/>
                <a:gd name="T5" fmla="*/ 135 h 135"/>
                <a:gd name="T6" fmla="*/ 45 w 45"/>
                <a:gd name="T7" fmla="*/ 128 h 135"/>
                <a:gd name="T8" fmla="*/ 45 w 45"/>
                <a:gd name="T9" fmla="*/ 128 h 135"/>
                <a:gd name="T10" fmla="*/ 45 w 45"/>
                <a:gd name="T11" fmla="*/ 128 h 135"/>
                <a:gd name="T12" fmla="*/ 45 w 45"/>
                <a:gd name="T13" fmla="*/ 128 h 135"/>
                <a:gd name="T14" fmla="*/ 0 w 45"/>
                <a:gd name="T15" fmla="*/ 14 h 135"/>
                <a:gd name="T16" fmla="*/ 0 w 45"/>
                <a:gd name="T17" fmla="*/ 14 h 135"/>
                <a:gd name="T18" fmla="*/ 2 w 45"/>
                <a:gd name="T19" fmla="*/ 14 h 135"/>
                <a:gd name="T20" fmla="*/ 2 w 45"/>
                <a:gd name="T21" fmla="*/ 14 h 135"/>
                <a:gd name="T22" fmla="*/ 2 w 45"/>
                <a:gd name="T23" fmla="*/ 14 h 135"/>
                <a:gd name="T24" fmla="*/ 0 w 45"/>
                <a:gd name="T25" fmla="*/ 14 h 135"/>
                <a:gd name="T26" fmla="*/ 3 w 45"/>
                <a:gd name="T27" fmla="*/ 12 h 135"/>
                <a:gd name="T28" fmla="*/ 3 w 45"/>
                <a:gd name="T29" fmla="*/ 14 h 135"/>
                <a:gd name="T30" fmla="*/ 3 w 45"/>
                <a:gd name="T31" fmla="*/ 14 h 135"/>
                <a:gd name="T32" fmla="*/ 4 w 45"/>
                <a:gd name="T33" fmla="*/ 13 h 135"/>
                <a:gd name="T34" fmla="*/ 3 w 45"/>
                <a:gd name="T35" fmla="*/ 12 h 135"/>
                <a:gd name="T36" fmla="*/ 3 w 45"/>
                <a:gd name="T37" fmla="*/ 12 h 135"/>
                <a:gd name="T38" fmla="*/ 2 w 45"/>
                <a:gd name="T39" fmla="*/ 7 h 135"/>
                <a:gd name="T40" fmla="*/ 4 w 45"/>
                <a:gd name="T41" fmla="*/ 8 h 135"/>
                <a:gd name="T42" fmla="*/ 4 w 45"/>
                <a:gd name="T43" fmla="*/ 7 h 135"/>
                <a:gd name="T44" fmla="*/ 2 w 45"/>
                <a:gd name="T45" fmla="*/ 7 h 135"/>
                <a:gd name="T46" fmla="*/ 1 w 45"/>
                <a:gd name="T47" fmla="*/ 0 h 135"/>
                <a:gd name="T48" fmla="*/ 0 w 45"/>
                <a:gd name="T49" fmla="*/ 1 h 135"/>
                <a:gd name="T50" fmla="*/ 0 w 45"/>
                <a:gd name="T51" fmla="*/ 1 h 135"/>
                <a:gd name="T52" fmla="*/ 1 w 45"/>
                <a:gd name="T53" fmla="*/ 0 h 135"/>
                <a:gd name="T54" fmla="*/ 1 w 45"/>
                <a:gd name="T5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135">
                  <a:moveTo>
                    <a:pt x="45" y="128"/>
                  </a:moveTo>
                  <a:cubicBezTo>
                    <a:pt x="42" y="131"/>
                    <a:pt x="39" y="133"/>
                    <a:pt x="35" y="135"/>
                  </a:cubicBezTo>
                  <a:cubicBezTo>
                    <a:pt x="35" y="135"/>
                    <a:pt x="35" y="135"/>
                    <a:pt x="35" y="135"/>
                  </a:cubicBezTo>
                  <a:cubicBezTo>
                    <a:pt x="39" y="133"/>
                    <a:pt x="42" y="131"/>
                    <a:pt x="45" y="128"/>
                  </a:cubicBezTo>
                  <a:cubicBezTo>
                    <a:pt x="45" y="128"/>
                    <a:pt x="45" y="128"/>
                    <a:pt x="45" y="128"/>
                  </a:cubicBezTo>
                  <a:cubicBezTo>
                    <a:pt x="45" y="128"/>
                    <a:pt x="45" y="128"/>
                    <a:pt x="45" y="128"/>
                  </a:cubicBezTo>
                  <a:cubicBezTo>
                    <a:pt x="45" y="128"/>
                    <a:pt x="45" y="128"/>
                    <a:pt x="45" y="128"/>
                  </a:cubicBezTo>
                  <a:moveTo>
                    <a:pt x="0" y="14"/>
                  </a:moveTo>
                  <a:cubicBezTo>
                    <a:pt x="0" y="14"/>
                    <a:pt x="0" y="14"/>
                    <a:pt x="0" y="14"/>
                  </a:cubicBezTo>
                  <a:cubicBezTo>
                    <a:pt x="1" y="14"/>
                    <a:pt x="1" y="14"/>
                    <a:pt x="2" y="14"/>
                  </a:cubicBezTo>
                  <a:cubicBezTo>
                    <a:pt x="2" y="14"/>
                    <a:pt x="2" y="14"/>
                    <a:pt x="2" y="14"/>
                  </a:cubicBezTo>
                  <a:cubicBezTo>
                    <a:pt x="2" y="14"/>
                    <a:pt x="2" y="14"/>
                    <a:pt x="2" y="14"/>
                  </a:cubicBezTo>
                  <a:cubicBezTo>
                    <a:pt x="1" y="14"/>
                    <a:pt x="1" y="14"/>
                    <a:pt x="0" y="14"/>
                  </a:cubicBezTo>
                  <a:moveTo>
                    <a:pt x="3" y="12"/>
                  </a:moveTo>
                  <a:cubicBezTo>
                    <a:pt x="4" y="13"/>
                    <a:pt x="5" y="13"/>
                    <a:pt x="3" y="14"/>
                  </a:cubicBezTo>
                  <a:cubicBezTo>
                    <a:pt x="3" y="14"/>
                    <a:pt x="3" y="14"/>
                    <a:pt x="3" y="14"/>
                  </a:cubicBezTo>
                  <a:cubicBezTo>
                    <a:pt x="3" y="14"/>
                    <a:pt x="4" y="14"/>
                    <a:pt x="4" y="13"/>
                  </a:cubicBezTo>
                  <a:cubicBezTo>
                    <a:pt x="4" y="12"/>
                    <a:pt x="3" y="12"/>
                    <a:pt x="3" y="12"/>
                  </a:cubicBezTo>
                  <a:cubicBezTo>
                    <a:pt x="3" y="12"/>
                    <a:pt x="3" y="12"/>
                    <a:pt x="3" y="12"/>
                  </a:cubicBezTo>
                  <a:moveTo>
                    <a:pt x="2" y="7"/>
                  </a:moveTo>
                  <a:cubicBezTo>
                    <a:pt x="3" y="7"/>
                    <a:pt x="3" y="7"/>
                    <a:pt x="4" y="8"/>
                  </a:cubicBezTo>
                  <a:cubicBezTo>
                    <a:pt x="4" y="7"/>
                    <a:pt x="4" y="7"/>
                    <a:pt x="4" y="7"/>
                  </a:cubicBezTo>
                  <a:cubicBezTo>
                    <a:pt x="3" y="7"/>
                    <a:pt x="3" y="7"/>
                    <a:pt x="2" y="7"/>
                  </a:cubicBezTo>
                  <a:moveTo>
                    <a:pt x="1" y="0"/>
                  </a:moveTo>
                  <a:cubicBezTo>
                    <a:pt x="1" y="0"/>
                    <a:pt x="1" y="0"/>
                    <a:pt x="0" y="1"/>
                  </a:cubicBezTo>
                  <a:cubicBezTo>
                    <a:pt x="0" y="1"/>
                    <a:pt x="0" y="1"/>
                    <a:pt x="0" y="1"/>
                  </a:cubicBezTo>
                  <a:cubicBezTo>
                    <a:pt x="1" y="0"/>
                    <a:pt x="1" y="0"/>
                    <a:pt x="1" y="0"/>
                  </a:cubicBezTo>
                  <a:cubicBezTo>
                    <a:pt x="1" y="0"/>
                    <a:pt x="1" y="0"/>
                    <a:pt x="1" y="0"/>
                  </a:cubicBezTo>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íŝḷîďé">
              <a:extLst>
                <a:ext uri="{FF2B5EF4-FFF2-40B4-BE49-F238E27FC236}">
                  <a16:creationId xmlns:a16="http://schemas.microsoft.com/office/drawing/2014/main" id="{C4C8F302-FD5A-46CD-9E64-822B91A5093D}"/>
                </a:ext>
              </a:extLst>
            </p:cNvPr>
            <p:cNvSpPr/>
            <p:nvPr/>
          </p:nvSpPr>
          <p:spPr bwMode="auto">
            <a:xfrm>
              <a:off x="7580019" y="4169258"/>
              <a:ext cx="0" cy="20054"/>
            </a:xfrm>
            <a:custGeom>
              <a:avLst/>
              <a:gdLst>
                <a:gd name="T0" fmla="*/ 0 h 1"/>
                <a:gd name="T1" fmla="*/ 1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ïṩliḓe">
              <a:extLst>
                <a:ext uri="{FF2B5EF4-FFF2-40B4-BE49-F238E27FC236}">
                  <a16:creationId xmlns:a16="http://schemas.microsoft.com/office/drawing/2014/main" id="{56717B9B-298B-492A-9FF1-B5A9B9B16AE9}"/>
                </a:ext>
              </a:extLst>
            </p:cNvPr>
            <p:cNvSpPr/>
            <p:nvPr/>
          </p:nvSpPr>
          <p:spPr bwMode="auto">
            <a:xfrm>
              <a:off x="6286516" y="1732673"/>
              <a:ext cx="1463961" cy="3058272"/>
            </a:xfrm>
            <a:custGeom>
              <a:avLst/>
              <a:gdLst>
                <a:gd name="T0" fmla="*/ 59 w 70"/>
                <a:gd name="T1" fmla="*/ 121 h 147"/>
                <a:gd name="T2" fmla="*/ 50 w 70"/>
                <a:gd name="T3" fmla="*/ 113 h 147"/>
                <a:gd name="T4" fmla="*/ 50 w 70"/>
                <a:gd name="T5" fmla="*/ 111 h 147"/>
                <a:gd name="T6" fmla="*/ 52 w 70"/>
                <a:gd name="T7" fmla="*/ 103 h 147"/>
                <a:gd name="T8" fmla="*/ 53 w 70"/>
                <a:gd name="T9" fmla="*/ 102 h 147"/>
                <a:gd name="T10" fmla="*/ 57 w 70"/>
                <a:gd name="T11" fmla="*/ 93 h 147"/>
                <a:gd name="T12" fmla="*/ 58 w 70"/>
                <a:gd name="T13" fmla="*/ 88 h 147"/>
                <a:gd name="T14" fmla="*/ 54 w 70"/>
                <a:gd name="T15" fmla="*/ 74 h 147"/>
                <a:gd name="T16" fmla="*/ 38 w 70"/>
                <a:gd name="T17" fmla="*/ 58 h 147"/>
                <a:gd name="T18" fmla="*/ 38 w 70"/>
                <a:gd name="T19" fmla="*/ 58 h 147"/>
                <a:gd name="T20" fmla="*/ 38 w 70"/>
                <a:gd name="T21" fmla="*/ 58 h 147"/>
                <a:gd name="T22" fmla="*/ 39 w 70"/>
                <a:gd name="T23" fmla="*/ 55 h 147"/>
                <a:gd name="T24" fmla="*/ 63 w 70"/>
                <a:gd name="T25" fmla="*/ 47 h 147"/>
                <a:gd name="T26" fmla="*/ 43 w 70"/>
                <a:gd name="T27" fmla="*/ 43 h 147"/>
                <a:gd name="T28" fmla="*/ 44 w 70"/>
                <a:gd name="T29" fmla="*/ 43 h 147"/>
                <a:gd name="T30" fmla="*/ 57 w 70"/>
                <a:gd name="T31" fmla="*/ 41 h 147"/>
                <a:gd name="T32" fmla="*/ 52 w 70"/>
                <a:gd name="T33" fmla="*/ 31 h 147"/>
                <a:gd name="T34" fmla="*/ 46 w 70"/>
                <a:gd name="T35" fmla="*/ 26 h 147"/>
                <a:gd name="T36" fmla="*/ 47 w 70"/>
                <a:gd name="T37" fmla="*/ 18 h 147"/>
                <a:gd name="T38" fmla="*/ 10 w 70"/>
                <a:gd name="T39" fmla="*/ 0 h 147"/>
                <a:gd name="T40" fmla="*/ 7 w 70"/>
                <a:gd name="T41" fmla="*/ 4 h 147"/>
                <a:gd name="T42" fmla="*/ 2 w 70"/>
                <a:gd name="T43" fmla="*/ 4 h 147"/>
                <a:gd name="T44" fmla="*/ 6 w 70"/>
                <a:gd name="T45" fmla="*/ 14 h 147"/>
                <a:gd name="T46" fmla="*/ 3 w 70"/>
                <a:gd name="T47" fmla="*/ 17 h 147"/>
                <a:gd name="T48" fmla="*/ 13 w 70"/>
                <a:gd name="T49" fmla="*/ 83 h 147"/>
                <a:gd name="T50" fmla="*/ 2 w 70"/>
                <a:gd name="T51" fmla="*/ 99 h 147"/>
                <a:gd name="T52" fmla="*/ 25 w 70"/>
                <a:gd name="T53" fmla="*/ 144 h 147"/>
                <a:gd name="T54" fmla="*/ 58 w 70"/>
                <a:gd name="T55" fmla="*/ 122 h 147"/>
                <a:gd name="T56" fmla="*/ 62 w 70"/>
                <a:gd name="T57" fmla="*/ 118 h 147"/>
                <a:gd name="T58" fmla="*/ 65 w 70"/>
                <a:gd name="T59" fmla="*/ 113 h 147"/>
                <a:gd name="T60" fmla="*/ 62 w 70"/>
                <a:gd name="T61" fmla="*/ 112 h 147"/>
                <a:gd name="T62" fmla="*/ 59 w 70"/>
                <a:gd name="T63" fmla="*/ 115 h 147"/>
                <a:gd name="T64" fmla="*/ 48 w 70"/>
                <a:gd name="T65" fmla="*/ 126 h 147"/>
                <a:gd name="T66" fmla="*/ 50 w 70"/>
                <a:gd name="T67" fmla="*/ 113 h 147"/>
                <a:gd name="T68" fmla="*/ 49 w 70"/>
                <a:gd name="T69" fmla="*/ 106 h 147"/>
                <a:gd name="T70" fmla="*/ 54 w 70"/>
                <a:gd name="T71" fmla="*/ 99 h 147"/>
                <a:gd name="T72" fmla="*/ 56 w 70"/>
                <a:gd name="T73" fmla="*/ 95 h 147"/>
                <a:gd name="T74" fmla="*/ 56 w 70"/>
                <a:gd name="T75" fmla="*/ 83 h 147"/>
                <a:gd name="T76" fmla="*/ 59 w 70"/>
                <a:gd name="T77" fmla="*/ 78 h 147"/>
                <a:gd name="T78" fmla="*/ 57 w 70"/>
                <a:gd name="T79" fmla="*/ 78 h 147"/>
                <a:gd name="T80" fmla="*/ 49 w 70"/>
                <a:gd name="T81" fmla="*/ 75 h 147"/>
                <a:gd name="T82" fmla="*/ 39 w 70"/>
                <a:gd name="T83" fmla="*/ 68 h 147"/>
                <a:gd name="T84" fmla="*/ 36 w 70"/>
                <a:gd name="T85" fmla="*/ 59 h 147"/>
                <a:gd name="T86" fmla="*/ 39 w 70"/>
                <a:gd name="T87" fmla="*/ 48 h 147"/>
                <a:gd name="T88" fmla="*/ 42 w 70"/>
                <a:gd name="T89" fmla="*/ 43 h 147"/>
                <a:gd name="T90" fmla="*/ 44 w 70"/>
                <a:gd name="T91" fmla="*/ 41 h 147"/>
                <a:gd name="T92" fmla="*/ 54 w 70"/>
                <a:gd name="T93" fmla="*/ 36 h 147"/>
                <a:gd name="T94" fmla="*/ 57 w 70"/>
                <a:gd name="T95" fmla="*/ 41 h 147"/>
                <a:gd name="T96" fmla="*/ 62 w 70"/>
                <a:gd name="T97" fmla="*/ 45 h 147"/>
                <a:gd name="T98" fmla="*/ 65 w 70"/>
                <a:gd name="T99" fmla="*/ 45 h 147"/>
                <a:gd name="T100" fmla="*/ 65 w 70"/>
                <a:gd name="T101" fmla="*/ 40 h 147"/>
                <a:gd name="T102" fmla="*/ 55 w 70"/>
                <a:gd name="T103" fmla="*/ 33 h 147"/>
                <a:gd name="T104" fmla="*/ 52 w 70"/>
                <a:gd name="T105" fmla="*/ 31 h 147"/>
                <a:gd name="T106" fmla="*/ 44 w 70"/>
                <a:gd name="T107" fmla="*/ 28 h 147"/>
                <a:gd name="T108" fmla="*/ 39 w 70"/>
                <a:gd name="T109" fmla="*/ 18 h 147"/>
                <a:gd name="T110" fmla="*/ 41 w 70"/>
                <a:gd name="T111" fmla="*/ 18 h 147"/>
                <a:gd name="T112" fmla="*/ 45 w 70"/>
                <a:gd name="T113" fmla="*/ 16 h 147"/>
                <a:gd name="T114" fmla="*/ 40 w 70"/>
                <a:gd name="T115" fmla="*/ 12 h 147"/>
                <a:gd name="T116" fmla="*/ 34 w 70"/>
                <a:gd name="T117" fmla="*/ 7 h 147"/>
                <a:gd name="T118" fmla="*/ 27 w 70"/>
                <a:gd name="T119" fmla="*/ 3 h 147"/>
                <a:gd name="T120" fmla="*/ 26 w 70"/>
                <a:gd name="T121" fmla="*/ 2 h 147"/>
                <a:gd name="T122" fmla="*/ 15 w 70"/>
                <a:gd name="T123" fmla="*/ 3 h 147"/>
                <a:gd name="T124" fmla="*/ 13 w 70"/>
                <a:gd name="T1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147">
                  <a:moveTo>
                    <a:pt x="39" y="48"/>
                  </a:moveTo>
                  <a:cubicBezTo>
                    <a:pt x="39" y="48"/>
                    <a:pt x="39" y="48"/>
                    <a:pt x="39" y="48"/>
                  </a:cubicBezTo>
                  <a:cubicBezTo>
                    <a:pt x="39" y="48"/>
                    <a:pt x="39" y="48"/>
                    <a:pt x="39" y="48"/>
                  </a:cubicBezTo>
                  <a:moveTo>
                    <a:pt x="39" y="48"/>
                  </a:moveTo>
                  <a:cubicBezTo>
                    <a:pt x="39" y="48"/>
                    <a:pt x="39" y="48"/>
                    <a:pt x="39" y="48"/>
                  </a:cubicBezTo>
                  <a:cubicBezTo>
                    <a:pt x="39" y="48"/>
                    <a:pt x="39" y="48"/>
                    <a:pt x="39" y="48"/>
                  </a:cubicBezTo>
                  <a:cubicBezTo>
                    <a:pt x="39" y="48"/>
                    <a:pt x="39" y="48"/>
                    <a:pt x="39" y="48"/>
                  </a:cubicBezTo>
                  <a:moveTo>
                    <a:pt x="59" y="121"/>
                  </a:moveTo>
                  <a:cubicBezTo>
                    <a:pt x="60" y="120"/>
                    <a:pt x="61" y="119"/>
                    <a:pt x="62" y="118"/>
                  </a:cubicBezTo>
                  <a:cubicBezTo>
                    <a:pt x="61" y="119"/>
                    <a:pt x="60" y="120"/>
                    <a:pt x="59" y="121"/>
                  </a:cubicBezTo>
                  <a:moveTo>
                    <a:pt x="60" y="114"/>
                  </a:moveTo>
                  <a:cubicBezTo>
                    <a:pt x="60" y="114"/>
                    <a:pt x="60" y="114"/>
                    <a:pt x="60" y="114"/>
                  </a:cubicBezTo>
                  <a:cubicBezTo>
                    <a:pt x="60" y="114"/>
                    <a:pt x="60" y="114"/>
                    <a:pt x="60" y="114"/>
                  </a:cubicBezTo>
                  <a:moveTo>
                    <a:pt x="50" y="113"/>
                  </a:moveTo>
                  <a:cubicBezTo>
                    <a:pt x="50" y="113"/>
                    <a:pt x="50" y="113"/>
                    <a:pt x="50" y="113"/>
                  </a:cubicBezTo>
                  <a:cubicBezTo>
                    <a:pt x="50" y="113"/>
                    <a:pt x="50" y="113"/>
                    <a:pt x="50" y="113"/>
                  </a:cubicBezTo>
                  <a:moveTo>
                    <a:pt x="50" y="113"/>
                  </a:moveTo>
                  <a:cubicBezTo>
                    <a:pt x="50" y="112"/>
                    <a:pt x="50" y="112"/>
                    <a:pt x="50" y="112"/>
                  </a:cubicBezTo>
                  <a:cubicBezTo>
                    <a:pt x="50" y="113"/>
                    <a:pt x="50" y="113"/>
                    <a:pt x="50" y="113"/>
                  </a:cubicBezTo>
                  <a:moveTo>
                    <a:pt x="50" y="112"/>
                  </a:moveTo>
                  <a:cubicBezTo>
                    <a:pt x="50" y="112"/>
                    <a:pt x="50" y="112"/>
                    <a:pt x="50" y="112"/>
                  </a:cubicBezTo>
                  <a:cubicBezTo>
                    <a:pt x="50" y="112"/>
                    <a:pt x="50" y="112"/>
                    <a:pt x="50" y="112"/>
                  </a:cubicBezTo>
                  <a:moveTo>
                    <a:pt x="50" y="111"/>
                  </a:moveTo>
                  <a:cubicBezTo>
                    <a:pt x="50" y="111"/>
                    <a:pt x="50" y="111"/>
                    <a:pt x="50" y="111"/>
                  </a:cubicBezTo>
                  <a:cubicBezTo>
                    <a:pt x="50" y="111"/>
                    <a:pt x="50" y="111"/>
                    <a:pt x="50" y="111"/>
                  </a:cubicBezTo>
                  <a:moveTo>
                    <a:pt x="51" y="104"/>
                  </a:moveTo>
                  <a:cubicBezTo>
                    <a:pt x="52" y="104"/>
                    <a:pt x="52" y="104"/>
                    <a:pt x="52" y="104"/>
                  </a:cubicBezTo>
                  <a:cubicBezTo>
                    <a:pt x="51" y="104"/>
                    <a:pt x="51" y="104"/>
                    <a:pt x="51" y="104"/>
                  </a:cubicBezTo>
                  <a:moveTo>
                    <a:pt x="53" y="102"/>
                  </a:moveTo>
                  <a:cubicBezTo>
                    <a:pt x="53" y="102"/>
                    <a:pt x="53" y="102"/>
                    <a:pt x="53" y="102"/>
                  </a:cubicBezTo>
                  <a:cubicBezTo>
                    <a:pt x="53" y="102"/>
                    <a:pt x="53" y="102"/>
                    <a:pt x="53" y="102"/>
                  </a:cubicBezTo>
                  <a:cubicBezTo>
                    <a:pt x="53" y="102"/>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3" y="102"/>
                    <a:pt x="53" y="102"/>
                  </a:cubicBezTo>
                  <a:moveTo>
                    <a:pt x="53" y="102"/>
                  </a:moveTo>
                  <a:cubicBezTo>
                    <a:pt x="53" y="101"/>
                    <a:pt x="53" y="100"/>
                    <a:pt x="54" y="100"/>
                  </a:cubicBezTo>
                  <a:cubicBezTo>
                    <a:pt x="53" y="100"/>
                    <a:pt x="53" y="101"/>
                    <a:pt x="53" y="102"/>
                  </a:cubicBezTo>
                  <a:moveTo>
                    <a:pt x="57" y="94"/>
                  </a:moveTo>
                  <a:cubicBezTo>
                    <a:pt x="57" y="94"/>
                    <a:pt x="57" y="94"/>
                    <a:pt x="57" y="94"/>
                  </a:cubicBezTo>
                  <a:cubicBezTo>
                    <a:pt x="57" y="94"/>
                    <a:pt x="57" y="94"/>
                    <a:pt x="57" y="94"/>
                  </a:cubicBezTo>
                  <a:moveTo>
                    <a:pt x="57" y="93"/>
                  </a:moveTo>
                  <a:cubicBezTo>
                    <a:pt x="57" y="93"/>
                    <a:pt x="57" y="93"/>
                    <a:pt x="57" y="93"/>
                  </a:cubicBezTo>
                  <a:cubicBezTo>
                    <a:pt x="57" y="93"/>
                    <a:pt x="57" y="93"/>
                    <a:pt x="57" y="93"/>
                  </a:cubicBezTo>
                  <a:moveTo>
                    <a:pt x="58" y="91"/>
                  </a:moveTo>
                  <a:cubicBezTo>
                    <a:pt x="58" y="91"/>
                    <a:pt x="58" y="91"/>
                    <a:pt x="58" y="91"/>
                  </a:cubicBezTo>
                  <a:cubicBezTo>
                    <a:pt x="58" y="91"/>
                    <a:pt x="58" y="91"/>
                    <a:pt x="58" y="91"/>
                  </a:cubicBezTo>
                  <a:moveTo>
                    <a:pt x="58" y="90"/>
                  </a:moveTo>
                  <a:cubicBezTo>
                    <a:pt x="58" y="90"/>
                    <a:pt x="58" y="90"/>
                    <a:pt x="58" y="90"/>
                  </a:cubicBezTo>
                  <a:cubicBezTo>
                    <a:pt x="58" y="90"/>
                    <a:pt x="58" y="90"/>
                    <a:pt x="58" y="90"/>
                  </a:cubicBezTo>
                  <a:moveTo>
                    <a:pt x="58" y="88"/>
                  </a:moveTo>
                  <a:cubicBezTo>
                    <a:pt x="58" y="88"/>
                    <a:pt x="58" y="88"/>
                    <a:pt x="58" y="88"/>
                  </a:cubicBezTo>
                  <a:cubicBezTo>
                    <a:pt x="58" y="88"/>
                    <a:pt x="58" y="88"/>
                    <a:pt x="58" y="88"/>
                  </a:cubicBezTo>
                  <a:moveTo>
                    <a:pt x="57" y="87"/>
                  </a:moveTo>
                  <a:cubicBezTo>
                    <a:pt x="57" y="87"/>
                    <a:pt x="57" y="87"/>
                    <a:pt x="57" y="87"/>
                  </a:cubicBezTo>
                  <a:cubicBezTo>
                    <a:pt x="57" y="87"/>
                    <a:pt x="57" y="87"/>
                    <a:pt x="57" y="87"/>
                  </a:cubicBezTo>
                  <a:moveTo>
                    <a:pt x="59" y="78"/>
                  </a:moveTo>
                  <a:cubicBezTo>
                    <a:pt x="58" y="77"/>
                    <a:pt x="58" y="77"/>
                    <a:pt x="58" y="77"/>
                  </a:cubicBezTo>
                  <a:cubicBezTo>
                    <a:pt x="59" y="78"/>
                    <a:pt x="59" y="78"/>
                    <a:pt x="59" y="78"/>
                  </a:cubicBezTo>
                  <a:moveTo>
                    <a:pt x="54" y="74"/>
                  </a:moveTo>
                  <a:cubicBezTo>
                    <a:pt x="54" y="74"/>
                    <a:pt x="54" y="74"/>
                    <a:pt x="54" y="74"/>
                  </a:cubicBezTo>
                  <a:cubicBezTo>
                    <a:pt x="54" y="74"/>
                    <a:pt x="54" y="74"/>
                    <a:pt x="54" y="74"/>
                  </a:cubicBezTo>
                  <a:moveTo>
                    <a:pt x="38" y="58"/>
                  </a:moveTo>
                  <a:cubicBezTo>
                    <a:pt x="38" y="58"/>
                    <a:pt x="38" y="58"/>
                    <a:pt x="38" y="58"/>
                  </a:cubicBezTo>
                  <a:cubicBezTo>
                    <a:pt x="38" y="58"/>
                    <a:pt x="38" y="58"/>
                    <a:pt x="38" y="58"/>
                  </a:cubicBezTo>
                  <a:cubicBezTo>
                    <a:pt x="37" y="59"/>
                    <a:pt x="37" y="59"/>
                    <a:pt x="37" y="59"/>
                  </a:cubicBezTo>
                  <a:cubicBezTo>
                    <a:pt x="37" y="59"/>
                    <a:pt x="37" y="59"/>
                    <a:pt x="38" y="58"/>
                  </a:cubicBezTo>
                  <a:moveTo>
                    <a:pt x="38" y="58"/>
                  </a:moveTo>
                  <a:cubicBezTo>
                    <a:pt x="38" y="58"/>
                    <a:pt x="38" y="57"/>
                    <a:pt x="39" y="57"/>
                  </a:cubicBezTo>
                  <a:cubicBezTo>
                    <a:pt x="38" y="57"/>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moveTo>
                    <a:pt x="39" y="57"/>
                  </a:moveTo>
                  <a:cubicBezTo>
                    <a:pt x="39" y="56"/>
                    <a:pt x="39" y="56"/>
                    <a:pt x="39" y="56"/>
                  </a:cubicBezTo>
                  <a:cubicBezTo>
                    <a:pt x="39" y="57"/>
                    <a:pt x="39" y="57"/>
                    <a:pt x="39" y="57"/>
                  </a:cubicBezTo>
                  <a:moveTo>
                    <a:pt x="39" y="55"/>
                  </a:moveTo>
                  <a:cubicBezTo>
                    <a:pt x="39" y="55"/>
                    <a:pt x="39" y="55"/>
                    <a:pt x="39" y="55"/>
                  </a:cubicBezTo>
                  <a:cubicBezTo>
                    <a:pt x="39" y="55"/>
                    <a:pt x="39" y="55"/>
                    <a:pt x="39" y="55"/>
                  </a:cubicBezTo>
                  <a:moveTo>
                    <a:pt x="39" y="52"/>
                  </a:moveTo>
                  <a:cubicBezTo>
                    <a:pt x="39" y="52"/>
                    <a:pt x="39" y="51"/>
                    <a:pt x="39" y="51"/>
                  </a:cubicBezTo>
                  <a:cubicBezTo>
                    <a:pt x="39" y="51"/>
                    <a:pt x="39" y="52"/>
                    <a:pt x="39" y="52"/>
                  </a:cubicBezTo>
                  <a:cubicBezTo>
                    <a:pt x="39" y="52"/>
                    <a:pt x="39" y="53"/>
                    <a:pt x="39" y="53"/>
                  </a:cubicBezTo>
                  <a:cubicBezTo>
                    <a:pt x="39" y="53"/>
                    <a:pt x="39" y="52"/>
                    <a:pt x="39" y="52"/>
                  </a:cubicBezTo>
                  <a:moveTo>
                    <a:pt x="63" y="47"/>
                  </a:moveTo>
                  <a:cubicBezTo>
                    <a:pt x="63" y="46"/>
                    <a:pt x="63" y="46"/>
                    <a:pt x="63" y="46"/>
                  </a:cubicBezTo>
                  <a:cubicBezTo>
                    <a:pt x="63" y="47"/>
                    <a:pt x="63" y="47"/>
                    <a:pt x="63" y="47"/>
                  </a:cubicBezTo>
                  <a:moveTo>
                    <a:pt x="63" y="46"/>
                  </a:moveTo>
                  <a:cubicBezTo>
                    <a:pt x="63" y="46"/>
                    <a:pt x="63" y="46"/>
                    <a:pt x="63" y="46"/>
                  </a:cubicBezTo>
                  <a:cubicBezTo>
                    <a:pt x="63" y="46"/>
                    <a:pt x="63" y="46"/>
                    <a:pt x="63" y="46"/>
                  </a:cubicBezTo>
                  <a:moveTo>
                    <a:pt x="42" y="43"/>
                  </a:moveTo>
                  <a:cubicBezTo>
                    <a:pt x="43" y="43"/>
                    <a:pt x="43" y="43"/>
                    <a:pt x="43" y="43"/>
                  </a:cubicBezTo>
                  <a:cubicBezTo>
                    <a:pt x="43" y="43"/>
                    <a:pt x="43" y="43"/>
                    <a:pt x="43" y="43"/>
                  </a:cubicBezTo>
                  <a:cubicBezTo>
                    <a:pt x="42" y="43"/>
                    <a:pt x="42" y="43"/>
                    <a:pt x="42" y="43"/>
                  </a:cubicBezTo>
                  <a:moveTo>
                    <a:pt x="43" y="43"/>
                  </a:moveTo>
                  <a:cubicBezTo>
                    <a:pt x="44" y="43"/>
                    <a:pt x="44" y="43"/>
                    <a:pt x="44" y="43"/>
                  </a:cubicBezTo>
                  <a:cubicBezTo>
                    <a:pt x="43" y="43"/>
                    <a:pt x="43" y="43"/>
                    <a:pt x="43" y="43"/>
                  </a:cubicBezTo>
                  <a:moveTo>
                    <a:pt x="69" y="42"/>
                  </a:moveTo>
                  <a:cubicBezTo>
                    <a:pt x="69" y="42"/>
                    <a:pt x="69" y="42"/>
                    <a:pt x="69" y="42"/>
                  </a:cubicBezTo>
                  <a:cubicBezTo>
                    <a:pt x="69" y="42"/>
                    <a:pt x="69" y="42"/>
                    <a:pt x="69" y="42"/>
                  </a:cubicBezTo>
                  <a:moveTo>
                    <a:pt x="44" y="43"/>
                  </a:moveTo>
                  <a:cubicBezTo>
                    <a:pt x="44" y="42"/>
                    <a:pt x="44" y="42"/>
                    <a:pt x="44" y="42"/>
                  </a:cubicBezTo>
                  <a:cubicBezTo>
                    <a:pt x="44" y="43"/>
                    <a:pt x="44" y="43"/>
                    <a:pt x="44" y="43"/>
                  </a:cubicBezTo>
                  <a:moveTo>
                    <a:pt x="69" y="42"/>
                  </a:moveTo>
                  <a:cubicBezTo>
                    <a:pt x="69" y="42"/>
                    <a:pt x="69" y="42"/>
                    <a:pt x="69" y="42"/>
                  </a:cubicBezTo>
                  <a:cubicBezTo>
                    <a:pt x="69" y="42"/>
                    <a:pt x="69" y="42"/>
                    <a:pt x="69" y="42"/>
                  </a:cubicBezTo>
                  <a:moveTo>
                    <a:pt x="68" y="41"/>
                  </a:moveTo>
                  <a:cubicBezTo>
                    <a:pt x="68" y="41"/>
                    <a:pt x="68" y="41"/>
                    <a:pt x="68" y="41"/>
                  </a:cubicBezTo>
                  <a:cubicBezTo>
                    <a:pt x="68" y="41"/>
                    <a:pt x="68" y="41"/>
                    <a:pt x="68" y="41"/>
                  </a:cubicBezTo>
                  <a:moveTo>
                    <a:pt x="57" y="41"/>
                  </a:moveTo>
                  <a:cubicBezTo>
                    <a:pt x="57" y="41"/>
                    <a:pt x="57" y="41"/>
                    <a:pt x="57" y="41"/>
                  </a:cubicBezTo>
                  <a:cubicBezTo>
                    <a:pt x="57" y="41"/>
                    <a:pt x="57" y="41"/>
                    <a:pt x="57" y="41"/>
                  </a:cubicBezTo>
                  <a:moveTo>
                    <a:pt x="47" y="39"/>
                  </a:moveTo>
                  <a:cubicBezTo>
                    <a:pt x="47" y="39"/>
                    <a:pt x="47" y="39"/>
                    <a:pt x="47" y="39"/>
                  </a:cubicBezTo>
                  <a:cubicBezTo>
                    <a:pt x="47" y="39"/>
                    <a:pt x="47" y="39"/>
                    <a:pt x="47" y="39"/>
                  </a:cubicBezTo>
                  <a:moveTo>
                    <a:pt x="47" y="39"/>
                  </a:moveTo>
                  <a:cubicBezTo>
                    <a:pt x="47" y="39"/>
                    <a:pt x="47" y="39"/>
                    <a:pt x="47" y="39"/>
                  </a:cubicBezTo>
                  <a:cubicBezTo>
                    <a:pt x="47" y="39"/>
                    <a:pt x="47" y="39"/>
                    <a:pt x="47" y="39"/>
                  </a:cubicBezTo>
                  <a:moveTo>
                    <a:pt x="52" y="31"/>
                  </a:moveTo>
                  <a:cubicBezTo>
                    <a:pt x="52" y="30"/>
                    <a:pt x="52" y="30"/>
                    <a:pt x="52" y="30"/>
                  </a:cubicBezTo>
                  <a:cubicBezTo>
                    <a:pt x="52" y="31"/>
                    <a:pt x="52" y="31"/>
                    <a:pt x="52" y="31"/>
                  </a:cubicBezTo>
                  <a:moveTo>
                    <a:pt x="52" y="30"/>
                  </a:moveTo>
                  <a:cubicBezTo>
                    <a:pt x="52" y="30"/>
                    <a:pt x="52" y="30"/>
                    <a:pt x="52" y="30"/>
                  </a:cubicBezTo>
                  <a:cubicBezTo>
                    <a:pt x="52" y="30"/>
                    <a:pt x="52" y="30"/>
                    <a:pt x="52" y="30"/>
                  </a:cubicBezTo>
                  <a:moveTo>
                    <a:pt x="46" y="26"/>
                  </a:moveTo>
                  <a:cubicBezTo>
                    <a:pt x="46" y="25"/>
                    <a:pt x="46" y="25"/>
                    <a:pt x="46" y="25"/>
                  </a:cubicBezTo>
                  <a:cubicBezTo>
                    <a:pt x="46" y="26"/>
                    <a:pt x="46" y="26"/>
                    <a:pt x="46" y="26"/>
                  </a:cubicBezTo>
                  <a:moveTo>
                    <a:pt x="46" y="25"/>
                  </a:moveTo>
                  <a:cubicBezTo>
                    <a:pt x="46" y="24"/>
                    <a:pt x="46" y="24"/>
                    <a:pt x="46" y="24"/>
                  </a:cubicBezTo>
                  <a:cubicBezTo>
                    <a:pt x="46" y="25"/>
                    <a:pt x="46" y="25"/>
                    <a:pt x="46" y="25"/>
                  </a:cubicBezTo>
                  <a:moveTo>
                    <a:pt x="47" y="21"/>
                  </a:moveTo>
                  <a:cubicBezTo>
                    <a:pt x="47" y="21"/>
                    <a:pt x="47" y="21"/>
                    <a:pt x="47" y="21"/>
                  </a:cubicBezTo>
                  <a:cubicBezTo>
                    <a:pt x="47" y="21"/>
                    <a:pt x="47" y="21"/>
                    <a:pt x="47" y="21"/>
                  </a:cubicBezTo>
                  <a:moveTo>
                    <a:pt x="47" y="18"/>
                  </a:moveTo>
                  <a:cubicBezTo>
                    <a:pt x="47" y="18"/>
                    <a:pt x="47" y="18"/>
                    <a:pt x="47" y="18"/>
                  </a:cubicBezTo>
                  <a:cubicBezTo>
                    <a:pt x="47" y="18"/>
                    <a:pt x="47" y="18"/>
                    <a:pt x="47" y="18"/>
                  </a:cubicBezTo>
                  <a:moveTo>
                    <a:pt x="39" y="11"/>
                  </a:moveTo>
                  <a:cubicBezTo>
                    <a:pt x="39" y="11"/>
                    <a:pt x="39" y="11"/>
                    <a:pt x="39" y="11"/>
                  </a:cubicBezTo>
                  <a:cubicBezTo>
                    <a:pt x="39" y="11"/>
                    <a:pt x="39" y="11"/>
                    <a:pt x="39" y="11"/>
                  </a:cubicBezTo>
                  <a:moveTo>
                    <a:pt x="13" y="0"/>
                  </a:moveTo>
                  <a:cubicBezTo>
                    <a:pt x="12" y="0"/>
                    <a:pt x="12" y="0"/>
                    <a:pt x="11" y="0"/>
                  </a:cubicBezTo>
                  <a:cubicBezTo>
                    <a:pt x="11" y="0"/>
                    <a:pt x="10" y="0"/>
                    <a:pt x="10" y="0"/>
                  </a:cubicBezTo>
                  <a:cubicBezTo>
                    <a:pt x="10" y="0"/>
                    <a:pt x="10" y="0"/>
                    <a:pt x="10" y="0"/>
                  </a:cubicBezTo>
                  <a:cubicBezTo>
                    <a:pt x="10" y="0"/>
                    <a:pt x="10" y="0"/>
                    <a:pt x="10" y="0"/>
                  </a:cubicBezTo>
                  <a:cubicBezTo>
                    <a:pt x="10" y="0"/>
                    <a:pt x="10" y="0"/>
                    <a:pt x="10" y="0"/>
                  </a:cubicBezTo>
                  <a:cubicBezTo>
                    <a:pt x="9" y="0"/>
                    <a:pt x="9" y="0"/>
                    <a:pt x="9" y="0"/>
                  </a:cubicBezTo>
                  <a:cubicBezTo>
                    <a:pt x="8" y="0"/>
                    <a:pt x="8" y="0"/>
                    <a:pt x="8" y="0"/>
                  </a:cubicBezTo>
                  <a:cubicBezTo>
                    <a:pt x="8" y="0"/>
                    <a:pt x="8" y="0"/>
                    <a:pt x="8" y="0"/>
                  </a:cubicBezTo>
                  <a:cubicBezTo>
                    <a:pt x="8" y="0"/>
                    <a:pt x="8" y="0"/>
                    <a:pt x="8" y="0"/>
                  </a:cubicBezTo>
                  <a:cubicBezTo>
                    <a:pt x="7" y="1"/>
                    <a:pt x="10" y="3"/>
                    <a:pt x="8" y="4"/>
                  </a:cubicBezTo>
                  <a:cubicBezTo>
                    <a:pt x="8" y="4"/>
                    <a:pt x="7" y="4"/>
                    <a:pt x="7" y="4"/>
                  </a:cubicBezTo>
                  <a:cubicBezTo>
                    <a:pt x="7" y="4"/>
                    <a:pt x="7" y="4"/>
                    <a:pt x="7" y="4"/>
                  </a:cubicBezTo>
                  <a:cubicBezTo>
                    <a:pt x="5" y="4"/>
                    <a:pt x="4" y="3"/>
                    <a:pt x="3" y="2"/>
                  </a:cubicBezTo>
                  <a:cubicBezTo>
                    <a:pt x="3" y="1"/>
                    <a:pt x="3" y="1"/>
                    <a:pt x="3" y="1"/>
                  </a:cubicBezTo>
                  <a:cubicBezTo>
                    <a:pt x="3" y="1"/>
                    <a:pt x="3" y="1"/>
                    <a:pt x="3" y="1"/>
                  </a:cubicBezTo>
                  <a:cubicBezTo>
                    <a:pt x="0" y="3"/>
                    <a:pt x="0" y="3"/>
                    <a:pt x="0" y="3"/>
                  </a:cubicBezTo>
                  <a:cubicBezTo>
                    <a:pt x="0" y="6"/>
                    <a:pt x="0" y="6"/>
                    <a:pt x="0" y="6"/>
                  </a:cubicBezTo>
                  <a:cubicBezTo>
                    <a:pt x="1" y="5"/>
                    <a:pt x="1" y="5"/>
                    <a:pt x="1" y="5"/>
                  </a:cubicBezTo>
                  <a:cubicBezTo>
                    <a:pt x="1" y="5"/>
                    <a:pt x="2" y="5"/>
                    <a:pt x="2" y="4"/>
                  </a:cubicBezTo>
                  <a:cubicBezTo>
                    <a:pt x="2" y="4"/>
                    <a:pt x="2" y="4"/>
                    <a:pt x="2" y="4"/>
                  </a:cubicBezTo>
                  <a:cubicBezTo>
                    <a:pt x="3" y="4"/>
                    <a:pt x="4" y="5"/>
                    <a:pt x="5" y="6"/>
                  </a:cubicBezTo>
                  <a:cubicBezTo>
                    <a:pt x="5" y="6"/>
                    <a:pt x="5" y="6"/>
                    <a:pt x="5" y="6"/>
                  </a:cubicBezTo>
                  <a:cubicBezTo>
                    <a:pt x="7" y="8"/>
                    <a:pt x="10" y="12"/>
                    <a:pt x="9" y="15"/>
                  </a:cubicBezTo>
                  <a:cubicBezTo>
                    <a:pt x="9" y="16"/>
                    <a:pt x="9" y="16"/>
                    <a:pt x="9" y="16"/>
                  </a:cubicBezTo>
                  <a:cubicBezTo>
                    <a:pt x="9" y="16"/>
                    <a:pt x="9" y="17"/>
                    <a:pt x="8" y="17"/>
                  </a:cubicBezTo>
                  <a:cubicBezTo>
                    <a:pt x="8" y="17"/>
                    <a:pt x="8" y="17"/>
                    <a:pt x="8" y="17"/>
                  </a:cubicBezTo>
                  <a:cubicBezTo>
                    <a:pt x="7" y="17"/>
                    <a:pt x="7" y="15"/>
                    <a:pt x="6" y="14"/>
                  </a:cubicBezTo>
                  <a:cubicBezTo>
                    <a:pt x="6" y="14"/>
                    <a:pt x="6" y="14"/>
                    <a:pt x="6" y="14"/>
                  </a:cubicBezTo>
                  <a:cubicBezTo>
                    <a:pt x="5" y="13"/>
                    <a:pt x="4" y="13"/>
                    <a:pt x="4" y="13"/>
                  </a:cubicBezTo>
                  <a:cubicBezTo>
                    <a:pt x="3" y="12"/>
                    <a:pt x="3" y="12"/>
                    <a:pt x="2" y="12"/>
                  </a:cubicBezTo>
                  <a:cubicBezTo>
                    <a:pt x="2" y="12"/>
                    <a:pt x="2" y="12"/>
                    <a:pt x="2" y="12"/>
                  </a:cubicBezTo>
                  <a:cubicBezTo>
                    <a:pt x="1" y="12"/>
                    <a:pt x="1" y="12"/>
                    <a:pt x="0" y="13"/>
                  </a:cubicBezTo>
                  <a:cubicBezTo>
                    <a:pt x="0" y="16"/>
                    <a:pt x="0" y="16"/>
                    <a:pt x="0" y="16"/>
                  </a:cubicBezTo>
                  <a:cubicBezTo>
                    <a:pt x="1" y="16"/>
                    <a:pt x="2" y="17"/>
                    <a:pt x="3" y="17"/>
                  </a:cubicBezTo>
                  <a:cubicBezTo>
                    <a:pt x="3" y="17"/>
                    <a:pt x="3" y="17"/>
                    <a:pt x="3" y="17"/>
                  </a:cubicBezTo>
                  <a:cubicBezTo>
                    <a:pt x="3" y="17"/>
                    <a:pt x="4" y="17"/>
                    <a:pt x="4" y="18"/>
                  </a:cubicBezTo>
                  <a:cubicBezTo>
                    <a:pt x="4" y="19"/>
                    <a:pt x="3" y="19"/>
                    <a:pt x="3" y="19"/>
                  </a:cubicBezTo>
                  <a:cubicBezTo>
                    <a:pt x="2" y="19"/>
                    <a:pt x="2" y="19"/>
                    <a:pt x="2" y="19"/>
                  </a:cubicBezTo>
                  <a:cubicBezTo>
                    <a:pt x="2" y="19"/>
                    <a:pt x="2" y="19"/>
                    <a:pt x="2" y="19"/>
                  </a:cubicBezTo>
                  <a:cubicBezTo>
                    <a:pt x="1" y="19"/>
                    <a:pt x="1" y="19"/>
                    <a:pt x="0" y="19"/>
                  </a:cubicBezTo>
                  <a:cubicBezTo>
                    <a:pt x="0" y="75"/>
                    <a:pt x="0" y="75"/>
                    <a:pt x="0" y="75"/>
                  </a:cubicBezTo>
                  <a:cubicBezTo>
                    <a:pt x="4" y="75"/>
                    <a:pt x="7" y="76"/>
                    <a:pt x="10" y="78"/>
                  </a:cubicBezTo>
                  <a:cubicBezTo>
                    <a:pt x="12" y="80"/>
                    <a:pt x="13" y="81"/>
                    <a:pt x="13" y="83"/>
                  </a:cubicBezTo>
                  <a:cubicBezTo>
                    <a:pt x="13" y="85"/>
                    <a:pt x="11" y="87"/>
                    <a:pt x="9" y="88"/>
                  </a:cubicBezTo>
                  <a:cubicBezTo>
                    <a:pt x="9" y="89"/>
                    <a:pt x="9" y="89"/>
                    <a:pt x="8" y="89"/>
                  </a:cubicBezTo>
                  <a:cubicBezTo>
                    <a:pt x="8" y="89"/>
                    <a:pt x="9" y="89"/>
                    <a:pt x="9" y="89"/>
                  </a:cubicBezTo>
                  <a:cubicBezTo>
                    <a:pt x="8" y="89"/>
                    <a:pt x="8" y="89"/>
                    <a:pt x="8" y="89"/>
                  </a:cubicBezTo>
                  <a:cubicBezTo>
                    <a:pt x="8" y="90"/>
                    <a:pt x="7" y="90"/>
                    <a:pt x="7" y="91"/>
                  </a:cubicBezTo>
                  <a:cubicBezTo>
                    <a:pt x="7" y="90"/>
                    <a:pt x="8" y="90"/>
                    <a:pt x="8" y="89"/>
                  </a:cubicBezTo>
                  <a:cubicBezTo>
                    <a:pt x="5" y="92"/>
                    <a:pt x="3" y="95"/>
                    <a:pt x="2" y="99"/>
                  </a:cubicBezTo>
                  <a:cubicBezTo>
                    <a:pt x="2" y="99"/>
                    <a:pt x="2" y="99"/>
                    <a:pt x="2" y="99"/>
                  </a:cubicBezTo>
                  <a:cubicBezTo>
                    <a:pt x="2" y="99"/>
                    <a:pt x="2" y="99"/>
                    <a:pt x="2" y="99"/>
                  </a:cubicBezTo>
                  <a:cubicBezTo>
                    <a:pt x="2" y="99"/>
                    <a:pt x="2" y="99"/>
                    <a:pt x="2" y="99"/>
                  </a:cubicBezTo>
                  <a:cubicBezTo>
                    <a:pt x="2" y="99"/>
                    <a:pt x="2" y="99"/>
                    <a:pt x="2" y="99"/>
                  </a:cubicBezTo>
                  <a:cubicBezTo>
                    <a:pt x="2" y="99"/>
                    <a:pt x="2" y="100"/>
                    <a:pt x="2" y="100"/>
                  </a:cubicBezTo>
                  <a:cubicBezTo>
                    <a:pt x="1" y="101"/>
                    <a:pt x="1" y="102"/>
                    <a:pt x="0" y="102"/>
                  </a:cubicBezTo>
                  <a:cubicBezTo>
                    <a:pt x="0" y="147"/>
                    <a:pt x="0" y="147"/>
                    <a:pt x="0" y="147"/>
                  </a:cubicBezTo>
                  <a:cubicBezTo>
                    <a:pt x="1" y="147"/>
                    <a:pt x="2" y="147"/>
                    <a:pt x="3" y="147"/>
                  </a:cubicBezTo>
                  <a:cubicBezTo>
                    <a:pt x="10" y="147"/>
                    <a:pt x="18" y="146"/>
                    <a:pt x="25" y="144"/>
                  </a:cubicBezTo>
                  <a:cubicBezTo>
                    <a:pt x="28" y="143"/>
                    <a:pt x="31" y="141"/>
                    <a:pt x="34" y="140"/>
                  </a:cubicBezTo>
                  <a:cubicBezTo>
                    <a:pt x="33" y="140"/>
                    <a:pt x="32" y="141"/>
                    <a:pt x="32" y="141"/>
                  </a:cubicBezTo>
                  <a:cubicBezTo>
                    <a:pt x="32" y="141"/>
                    <a:pt x="33" y="141"/>
                    <a:pt x="33" y="140"/>
                  </a:cubicBezTo>
                  <a:cubicBezTo>
                    <a:pt x="34" y="140"/>
                    <a:pt x="34" y="140"/>
                    <a:pt x="35" y="140"/>
                  </a:cubicBezTo>
                  <a:cubicBezTo>
                    <a:pt x="35" y="140"/>
                    <a:pt x="35" y="140"/>
                    <a:pt x="35" y="140"/>
                  </a:cubicBezTo>
                  <a:cubicBezTo>
                    <a:pt x="39" y="138"/>
                    <a:pt x="42" y="136"/>
                    <a:pt x="45" y="133"/>
                  </a:cubicBezTo>
                  <a:cubicBezTo>
                    <a:pt x="45" y="133"/>
                    <a:pt x="45" y="133"/>
                    <a:pt x="45" y="133"/>
                  </a:cubicBezTo>
                  <a:cubicBezTo>
                    <a:pt x="50" y="130"/>
                    <a:pt x="54" y="127"/>
                    <a:pt x="58" y="122"/>
                  </a:cubicBezTo>
                  <a:cubicBezTo>
                    <a:pt x="57" y="123"/>
                    <a:pt x="57" y="123"/>
                    <a:pt x="57" y="124"/>
                  </a:cubicBezTo>
                  <a:cubicBezTo>
                    <a:pt x="57" y="123"/>
                    <a:pt x="58" y="122"/>
                    <a:pt x="58" y="122"/>
                  </a:cubicBezTo>
                  <a:cubicBezTo>
                    <a:pt x="59" y="122"/>
                    <a:pt x="59" y="122"/>
                    <a:pt x="59" y="122"/>
                  </a:cubicBezTo>
                  <a:cubicBezTo>
                    <a:pt x="59" y="122"/>
                    <a:pt x="59" y="122"/>
                    <a:pt x="59" y="122"/>
                  </a:cubicBezTo>
                  <a:cubicBezTo>
                    <a:pt x="59" y="122"/>
                    <a:pt x="59" y="122"/>
                    <a:pt x="59" y="122"/>
                  </a:cubicBezTo>
                  <a:cubicBezTo>
                    <a:pt x="59" y="122"/>
                    <a:pt x="59" y="121"/>
                    <a:pt x="59" y="121"/>
                  </a:cubicBezTo>
                  <a:cubicBezTo>
                    <a:pt x="59" y="121"/>
                    <a:pt x="59" y="121"/>
                    <a:pt x="59" y="121"/>
                  </a:cubicBezTo>
                  <a:cubicBezTo>
                    <a:pt x="60" y="120"/>
                    <a:pt x="61" y="119"/>
                    <a:pt x="62" y="118"/>
                  </a:cubicBezTo>
                  <a:cubicBezTo>
                    <a:pt x="62" y="118"/>
                    <a:pt x="62" y="118"/>
                    <a:pt x="62" y="118"/>
                  </a:cubicBezTo>
                  <a:cubicBezTo>
                    <a:pt x="62" y="118"/>
                    <a:pt x="62" y="118"/>
                    <a:pt x="62" y="118"/>
                  </a:cubicBezTo>
                  <a:cubicBezTo>
                    <a:pt x="62" y="118"/>
                    <a:pt x="62" y="118"/>
                    <a:pt x="62" y="118"/>
                  </a:cubicBezTo>
                  <a:cubicBezTo>
                    <a:pt x="62" y="118"/>
                    <a:pt x="62" y="118"/>
                    <a:pt x="62" y="118"/>
                  </a:cubicBezTo>
                  <a:cubicBezTo>
                    <a:pt x="63" y="116"/>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2"/>
                    <a:pt x="64" y="112"/>
                    <a:pt x="63" y="112"/>
                  </a:cubicBezTo>
                  <a:cubicBezTo>
                    <a:pt x="63" y="111"/>
                    <a:pt x="63" y="111"/>
                    <a:pt x="63" y="111"/>
                  </a:cubicBezTo>
                  <a:cubicBezTo>
                    <a:pt x="63" y="111"/>
                    <a:pt x="63" y="111"/>
                    <a:pt x="63" y="111"/>
                  </a:cubicBezTo>
                  <a:cubicBezTo>
                    <a:pt x="63" y="111"/>
                    <a:pt x="63" y="112"/>
                    <a:pt x="62" y="112"/>
                  </a:cubicBezTo>
                  <a:cubicBezTo>
                    <a:pt x="62" y="112"/>
                    <a:pt x="62" y="112"/>
                    <a:pt x="62" y="112"/>
                  </a:cubicBezTo>
                  <a:cubicBezTo>
                    <a:pt x="62" y="112"/>
                    <a:pt x="61" y="112"/>
                    <a:pt x="61" y="113"/>
                  </a:cubicBezTo>
                  <a:cubicBezTo>
                    <a:pt x="61" y="113"/>
                    <a:pt x="61" y="113"/>
                    <a:pt x="61" y="113"/>
                  </a:cubicBezTo>
                  <a:cubicBezTo>
                    <a:pt x="61" y="113"/>
                    <a:pt x="61" y="113"/>
                    <a:pt x="61" y="113"/>
                  </a:cubicBezTo>
                  <a:cubicBezTo>
                    <a:pt x="61" y="112"/>
                    <a:pt x="61" y="112"/>
                    <a:pt x="62" y="112"/>
                  </a:cubicBezTo>
                  <a:cubicBezTo>
                    <a:pt x="60" y="113"/>
                    <a:pt x="59" y="115"/>
                    <a:pt x="57" y="117"/>
                  </a:cubicBezTo>
                  <a:cubicBezTo>
                    <a:pt x="57" y="117"/>
                    <a:pt x="57" y="117"/>
                    <a:pt x="58" y="116"/>
                  </a:cubicBezTo>
                  <a:cubicBezTo>
                    <a:pt x="58" y="116"/>
                    <a:pt x="59" y="115"/>
                    <a:pt x="59" y="115"/>
                  </a:cubicBezTo>
                  <a:cubicBezTo>
                    <a:pt x="59" y="115"/>
                    <a:pt x="59" y="115"/>
                    <a:pt x="59" y="115"/>
                  </a:cubicBezTo>
                  <a:cubicBezTo>
                    <a:pt x="59" y="115"/>
                    <a:pt x="59" y="115"/>
                    <a:pt x="59" y="115"/>
                  </a:cubicBezTo>
                  <a:cubicBezTo>
                    <a:pt x="59" y="115"/>
                    <a:pt x="58" y="116"/>
                    <a:pt x="58" y="116"/>
                  </a:cubicBezTo>
                  <a:cubicBezTo>
                    <a:pt x="57" y="117"/>
                    <a:pt x="57" y="117"/>
                    <a:pt x="57" y="117"/>
                  </a:cubicBezTo>
                  <a:cubicBezTo>
                    <a:pt x="56" y="118"/>
                    <a:pt x="55" y="120"/>
                    <a:pt x="53" y="121"/>
                  </a:cubicBezTo>
                  <a:cubicBezTo>
                    <a:pt x="53" y="122"/>
                    <a:pt x="52" y="122"/>
                    <a:pt x="52" y="122"/>
                  </a:cubicBezTo>
                  <a:cubicBezTo>
                    <a:pt x="52" y="122"/>
                    <a:pt x="52" y="122"/>
                    <a:pt x="52" y="122"/>
                  </a:cubicBezTo>
                  <a:cubicBezTo>
                    <a:pt x="51" y="123"/>
                    <a:pt x="50" y="125"/>
                    <a:pt x="48" y="126"/>
                  </a:cubicBezTo>
                  <a:cubicBezTo>
                    <a:pt x="48" y="126"/>
                    <a:pt x="48" y="126"/>
                    <a:pt x="48" y="126"/>
                  </a:cubicBezTo>
                  <a:cubicBezTo>
                    <a:pt x="48" y="126"/>
                    <a:pt x="48" y="126"/>
                    <a:pt x="48" y="126"/>
                  </a:cubicBezTo>
                  <a:cubicBezTo>
                    <a:pt x="48" y="127"/>
                    <a:pt x="47" y="128"/>
                    <a:pt x="46" y="128"/>
                  </a:cubicBezTo>
                  <a:cubicBezTo>
                    <a:pt x="46" y="128"/>
                    <a:pt x="46" y="128"/>
                    <a:pt x="46" y="128"/>
                  </a:cubicBezTo>
                  <a:cubicBezTo>
                    <a:pt x="46" y="129"/>
                    <a:pt x="45" y="129"/>
                    <a:pt x="45" y="129"/>
                  </a:cubicBezTo>
                  <a:cubicBezTo>
                    <a:pt x="45" y="129"/>
                    <a:pt x="45" y="129"/>
                    <a:pt x="45" y="128"/>
                  </a:cubicBezTo>
                  <a:cubicBezTo>
                    <a:pt x="44" y="128"/>
                    <a:pt x="43" y="126"/>
                    <a:pt x="43" y="124"/>
                  </a:cubicBezTo>
                  <a:cubicBezTo>
                    <a:pt x="41" y="119"/>
                    <a:pt x="47" y="116"/>
                    <a:pt x="50" y="113"/>
                  </a:cubicBezTo>
                  <a:cubicBezTo>
                    <a:pt x="50" y="113"/>
                    <a:pt x="50" y="113"/>
                    <a:pt x="50" y="113"/>
                  </a:cubicBezTo>
                  <a:cubicBezTo>
                    <a:pt x="50" y="113"/>
                    <a:pt x="50" y="113"/>
                    <a:pt x="50" y="112"/>
                  </a:cubicBezTo>
                  <a:cubicBezTo>
                    <a:pt x="50" y="112"/>
                    <a:pt x="50" y="111"/>
                    <a:pt x="50" y="110"/>
                  </a:cubicBezTo>
                  <a:cubicBezTo>
                    <a:pt x="50" y="110"/>
                    <a:pt x="50" y="110"/>
                    <a:pt x="50" y="110"/>
                  </a:cubicBezTo>
                  <a:cubicBezTo>
                    <a:pt x="50" y="110"/>
                    <a:pt x="50" y="110"/>
                    <a:pt x="50" y="110"/>
                  </a:cubicBezTo>
                  <a:cubicBezTo>
                    <a:pt x="50" y="110"/>
                    <a:pt x="50" y="110"/>
                    <a:pt x="49" y="109"/>
                  </a:cubicBezTo>
                  <a:cubicBezTo>
                    <a:pt x="49" y="108"/>
                    <a:pt x="48" y="107"/>
                    <a:pt x="49" y="106"/>
                  </a:cubicBezTo>
                  <a:cubicBezTo>
                    <a:pt x="49" y="106"/>
                    <a:pt x="49" y="106"/>
                    <a:pt x="49" y="106"/>
                  </a:cubicBezTo>
                  <a:cubicBezTo>
                    <a:pt x="49" y="105"/>
                    <a:pt x="50" y="105"/>
                    <a:pt x="51" y="104"/>
                  </a:cubicBezTo>
                  <a:cubicBezTo>
                    <a:pt x="51" y="104"/>
                    <a:pt x="51" y="104"/>
                    <a:pt x="51" y="104"/>
                  </a:cubicBezTo>
                  <a:cubicBezTo>
                    <a:pt x="51" y="104"/>
                    <a:pt x="51" y="104"/>
                    <a:pt x="51" y="104"/>
                  </a:cubicBezTo>
                  <a:cubicBezTo>
                    <a:pt x="51" y="104"/>
                    <a:pt x="52" y="104"/>
                    <a:pt x="52" y="103"/>
                  </a:cubicBezTo>
                  <a:cubicBezTo>
                    <a:pt x="53" y="102"/>
                    <a:pt x="53" y="101"/>
                    <a:pt x="54" y="100"/>
                  </a:cubicBezTo>
                  <a:cubicBezTo>
                    <a:pt x="54" y="100"/>
                    <a:pt x="54" y="100"/>
                    <a:pt x="54" y="100"/>
                  </a:cubicBezTo>
                  <a:cubicBezTo>
                    <a:pt x="54" y="99"/>
                    <a:pt x="54" y="99"/>
                    <a:pt x="54" y="99"/>
                  </a:cubicBezTo>
                  <a:cubicBezTo>
                    <a:pt x="54" y="99"/>
                    <a:pt x="54" y="99"/>
                    <a:pt x="54" y="99"/>
                  </a:cubicBezTo>
                  <a:cubicBezTo>
                    <a:pt x="54" y="99"/>
                    <a:pt x="54" y="99"/>
                    <a:pt x="54" y="99"/>
                  </a:cubicBezTo>
                  <a:cubicBezTo>
                    <a:pt x="54" y="98"/>
                    <a:pt x="54" y="97"/>
                    <a:pt x="55" y="97"/>
                  </a:cubicBezTo>
                  <a:cubicBezTo>
                    <a:pt x="55" y="97"/>
                    <a:pt x="55" y="96"/>
                    <a:pt x="55" y="96"/>
                  </a:cubicBezTo>
                  <a:cubicBezTo>
                    <a:pt x="55" y="96"/>
                    <a:pt x="55" y="96"/>
                    <a:pt x="55" y="96"/>
                  </a:cubicBezTo>
                  <a:cubicBezTo>
                    <a:pt x="55" y="96"/>
                    <a:pt x="55" y="96"/>
                    <a:pt x="55" y="96"/>
                  </a:cubicBezTo>
                  <a:cubicBezTo>
                    <a:pt x="55" y="96"/>
                    <a:pt x="55" y="96"/>
                    <a:pt x="55" y="96"/>
                  </a:cubicBezTo>
                  <a:cubicBezTo>
                    <a:pt x="55" y="96"/>
                    <a:pt x="56" y="95"/>
                    <a:pt x="57" y="94"/>
                  </a:cubicBezTo>
                  <a:cubicBezTo>
                    <a:pt x="56" y="94"/>
                    <a:pt x="56" y="94"/>
                    <a:pt x="56" y="95"/>
                  </a:cubicBezTo>
                  <a:cubicBezTo>
                    <a:pt x="56" y="94"/>
                    <a:pt x="56" y="94"/>
                    <a:pt x="57" y="94"/>
                  </a:cubicBezTo>
                  <a:cubicBezTo>
                    <a:pt x="58" y="92"/>
                    <a:pt x="59" y="89"/>
                    <a:pt x="57" y="87"/>
                  </a:cubicBezTo>
                  <a:cubicBezTo>
                    <a:pt x="57" y="87"/>
                    <a:pt x="57" y="86"/>
                    <a:pt x="56" y="86"/>
                  </a:cubicBezTo>
                  <a:cubicBezTo>
                    <a:pt x="56" y="86"/>
                    <a:pt x="56" y="86"/>
                    <a:pt x="56" y="86"/>
                  </a:cubicBezTo>
                  <a:cubicBezTo>
                    <a:pt x="56" y="86"/>
                    <a:pt x="56" y="86"/>
                    <a:pt x="56" y="86"/>
                  </a:cubicBezTo>
                  <a:cubicBezTo>
                    <a:pt x="55" y="86"/>
                    <a:pt x="55" y="85"/>
                    <a:pt x="55" y="85"/>
                  </a:cubicBezTo>
                  <a:cubicBezTo>
                    <a:pt x="55" y="85"/>
                    <a:pt x="55" y="85"/>
                    <a:pt x="55" y="84"/>
                  </a:cubicBezTo>
                  <a:cubicBezTo>
                    <a:pt x="55" y="84"/>
                    <a:pt x="55" y="83"/>
                    <a:pt x="56" y="83"/>
                  </a:cubicBezTo>
                  <a:cubicBezTo>
                    <a:pt x="56" y="83"/>
                    <a:pt x="56" y="83"/>
                    <a:pt x="56" y="83"/>
                  </a:cubicBezTo>
                  <a:cubicBezTo>
                    <a:pt x="57" y="82"/>
                    <a:pt x="59" y="81"/>
                    <a:pt x="59" y="79"/>
                  </a:cubicBezTo>
                  <a:cubicBezTo>
                    <a:pt x="59" y="79"/>
                    <a:pt x="59" y="79"/>
                    <a:pt x="59" y="79"/>
                  </a:cubicBezTo>
                  <a:cubicBezTo>
                    <a:pt x="59" y="79"/>
                    <a:pt x="59" y="79"/>
                    <a:pt x="59" y="79"/>
                  </a:cubicBezTo>
                  <a:cubicBezTo>
                    <a:pt x="59" y="79"/>
                    <a:pt x="59" y="79"/>
                    <a:pt x="59" y="79"/>
                  </a:cubicBezTo>
                  <a:cubicBezTo>
                    <a:pt x="59" y="78"/>
                    <a:pt x="59" y="78"/>
                    <a:pt x="59" y="78"/>
                  </a:cubicBezTo>
                  <a:cubicBezTo>
                    <a:pt x="59" y="79"/>
                    <a:pt x="59" y="79"/>
                    <a:pt x="59" y="79"/>
                  </a:cubicBezTo>
                  <a:cubicBezTo>
                    <a:pt x="59" y="79"/>
                    <a:pt x="59" y="78"/>
                    <a:pt x="59" y="78"/>
                  </a:cubicBezTo>
                  <a:cubicBezTo>
                    <a:pt x="59" y="78"/>
                    <a:pt x="59" y="78"/>
                    <a:pt x="59" y="78"/>
                  </a:cubicBezTo>
                  <a:cubicBezTo>
                    <a:pt x="59" y="78"/>
                    <a:pt x="59" y="78"/>
                    <a:pt x="59" y="78"/>
                  </a:cubicBezTo>
                  <a:cubicBezTo>
                    <a:pt x="59" y="78"/>
                    <a:pt x="58" y="77"/>
                    <a:pt x="58" y="77"/>
                  </a:cubicBezTo>
                  <a:cubicBezTo>
                    <a:pt x="58" y="77"/>
                    <a:pt x="58" y="77"/>
                    <a:pt x="58" y="77"/>
                  </a:cubicBezTo>
                  <a:cubicBezTo>
                    <a:pt x="58" y="77"/>
                    <a:pt x="58" y="77"/>
                    <a:pt x="58" y="77"/>
                  </a:cubicBezTo>
                  <a:cubicBezTo>
                    <a:pt x="58" y="77"/>
                    <a:pt x="58" y="77"/>
                    <a:pt x="57" y="77"/>
                  </a:cubicBezTo>
                  <a:cubicBezTo>
                    <a:pt x="57" y="77"/>
                    <a:pt x="57" y="78"/>
                    <a:pt x="57" y="78"/>
                  </a:cubicBezTo>
                  <a:cubicBezTo>
                    <a:pt x="57" y="78"/>
                    <a:pt x="57" y="78"/>
                    <a:pt x="57" y="78"/>
                  </a:cubicBezTo>
                  <a:cubicBezTo>
                    <a:pt x="56" y="78"/>
                    <a:pt x="56" y="78"/>
                    <a:pt x="55" y="78"/>
                  </a:cubicBezTo>
                  <a:cubicBezTo>
                    <a:pt x="55" y="78"/>
                    <a:pt x="55" y="78"/>
                    <a:pt x="55" y="78"/>
                  </a:cubicBezTo>
                  <a:cubicBezTo>
                    <a:pt x="54" y="78"/>
                    <a:pt x="54" y="77"/>
                    <a:pt x="54" y="75"/>
                  </a:cubicBezTo>
                  <a:cubicBezTo>
                    <a:pt x="54" y="75"/>
                    <a:pt x="54" y="74"/>
                    <a:pt x="54" y="74"/>
                  </a:cubicBezTo>
                  <a:cubicBezTo>
                    <a:pt x="54" y="74"/>
                    <a:pt x="54" y="74"/>
                    <a:pt x="53" y="74"/>
                  </a:cubicBezTo>
                  <a:cubicBezTo>
                    <a:pt x="53" y="74"/>
                    <a:pt x="53" y="74"/>
                    <a:pt x="53" y="74"/>
                  </a:cubicBezTo>
                  <a:cubicBezTo>
                    <a:pt x="53" y="74"/>
                    <a:pt x="53" y="74"/>
                    <a:pt x="53" y="74"/>
                  </a:cubicBezTo>
                  <a:cubicBezTo>
                    <a:pt x="53" y="74"/>
                    <a:pt x="51" y="74"/>
                    <a:pt x="49" y="75"/>
                  </a:cubicBezTo>
                  <a:cubicBezTo>
                    <a:pt x="48" y="75"/>
                    <a:pt x="46" y="76"/>
                    <a:pt x="45" y="76"/>
                  </a:cubicBezTo>
                  <a:cubicBezTo>
                    <a:pt x="44" y="76"/>
                    <a:pt x="43" y="75"/>
                    <a:pt x="42" y="75"/>
                  </a:cubicBezTo>
                  <a:cubicBezTo>
                    <a:pt x="42" y="75"/>
                    <a:pt x="42" y="74"/>
                    <a:pt x="41" y="74"/>
                  </a:cubicBezTo>
                  <a:cubicBezTo>
                    <a:pt x="40" y="73"/>
                    <a:pt x="40" y="71"/>
                    <a:pt x="39" y="70"/>
                  </a:cubicBezTo>
                  <a:cubicBezTo>
                    <a:pt x="39" y="69"/>
                    <a:pt x="39" y="69"/>
                    <a:pt x="39" y="68"/>
                  </a:cubicBezTo>
                  <a:cubicBezTo>
                    <a:pt x="39" y="69"/>
                    <a:pt x="39" y="69"/>
                    <a:pt x="39" y="69"/>
                  </a:cubicBezTo>
                  <a:cubicBezTo>
                    <a:pt x="39" y="69"/>
                    <a:pt x="39" y="69"/>
                    <a:pt x="39" y="68"/>
                  </a:cubicBezTo>
                  <a:cubicBezTo>
                    <a:pt x="39" y="68"/>
                    <a:pt x="39" y="68"/>
                    <a:pt x="39" y="68"/>
                  </a:cubicBezTo>
                  <a:cubicBezTo>
                    <a:pt x="39" y="68"/>
                    <a:pt x="39" y="68"/>
                    <a:pt x="39" y="68"/>
                  </a:cubicBezTo>
                  <a:cubicBezTo>
                    <a:pt x="38" y="67"/>
                    <a:pt x="38" y="67"/>
                    <a:pt x="38" y="67"/>
                  </a:cubicBezTo>
                  <a:cubicBezTo>
                    <a:pt x="38" y="67"/>
                    <a:pt x="38" y="67"/>
                    <a:pt x="39" y="68"/>
                  </a:cubicBezTo>
                  <a:cubicBezTo>
                    <a:pt x="38" y="67"/>
                    <a:pt x="38" y="66"/>
                    <a:pt x="37" y="66"/>
                  </a:cubicBezTo>
                  <a:cubicBezTo>
                    <a:pt x="36" y="64"/>
                    <a:pt x="35" y="63"/>
                    <a:pt x="34" y="61"/>
                  </a:cubicBezTo>
                  <a:cubicBezTo>
                    <a:pt x="33" y="60"/>
                    <a:pt x="33" y="60"/>
                    <a:pt x="34" y="60"/>
                  </a:cubicBezTo>
                  <a:cubicBezTo>
                    <a:pt x="35" y="59"/>
                    <a:pt x="35" y="59"/>
                    <a:pt x="35" y="59"/>
                  </a:cubicBezTo>
                  <a:cubicBezTo>
                    <a:pt x="36" y="59"/>
                    <a:pt x="36" y="59"/>
                    <a:pt x="36" y="59"/>
                  </a:cubicBezTo>
                  <a:cubicBezTo>
                    <a:pt x="36" y="59"/>
                    <a:pt x="36" y="59"/>
                    <a:pt x="36" y="59"/>
                  </a:cubicBezTo>
                  <a:cubicBezTo>
                    <a:pt x="36" y="59"/>
                    <a:pt x="36" y="59"/>
                    <a:pt x="36" y="59"/>
                  </a:cubicBezTo>
                  <a:cubicBezTo>
                    <a:pt x="37" y="59"/>
                    <a:pt x="37" y="59"/>
                    <a:pt x="37" y="59"/>
                  </a:cubicBezTo>
                  <a:cubicBezTo>
                    <a:pt x="38" y="58"/>
                    <a:pt x="39" y="57"/>
                    <a:pt x="39" y="56"/>
                  </a:cubicBezTo>
                  <a:cubicBezTo>
                    <a:pt x="39" y="55"/>
                    <a:pt x="39" y="55"/>
                    <a:pt x="39" y="54"/>
                  </a:cubicBezTo>
                  <a:cubicBezTo>
                    <a:pt x="39" y="54"/>
                    <a:pt x="39" y="54"/>
                    <a:pt x="39" y="54"/>
                  </a:cubicBezTo>
                  <a:cubicBezTo>
                    <a:pt x="39" y="52"/>
                    <a:pt x="39" y="51"/>
                    <a:pt x="39" y="50"/>
                  </a:cubicBezTo>
                  <a:cubicBezTo>
                    <a:pt x="39" y="49"/>
                    <a:pt x="39" y="49"/>
                    <a:pt x="39" y="48"/>
                  </a:cubicBezTo>
                  <a:cubicBezTo>
                    <a:pt x="39" y="48"/>
                    <a:pt x="39" y="48"/>
                    <a:pt x="39" y="48"/>
                  </a:cubicBezTo>
                  <a:cubicBezTo>
                    <a:pt x="39" y="48"/>
                    <a:pt x="39" y="48"/>
                    <a:pt x="39" y="48"/>
                  </a:cubicBezTo>
                  <a:cubicBezTo>
                    <a:pt x="39" y="47"/>
                    <a:pt x="39" y="46"/>
                    <a:pt x="39" y="45"/>
                  </a:cubicBezTo>
                  <a:cubicBezTo>
                    <a:pt x="39" y="44"/>
                    <a:pt x="39" y="44"/>
                    <a:pt x="40" y="44"/>
                  </a:cubicBezTo>
                  <a:cubicBezTo>
                    <a:pt x="40" y="44"/>
                    <a:pt x="41" y="44"/>
                    <a:pt x="42" y="44"/>
                  </a:cubicBezTo>
                  <a:cubicBezTo>
                    <a:pt x="42" y="44"/>
                    <a:pt x="42" y="44"/>
                    <a:pt x="42" y="43"/>
                  </a:cubicBezTo>
                  <a:cubicBezTo>
                    <a:pt x="42" y="43"/>
                    <a:pt x="42" y="44"/>
                    <a:pt x="42" y="44"/>
                  </a:cubicBezTo>
                  <a:cubicBezTo>
                    <a:pt x="42" y="43"/>
                    <a:pt x="42" y="43"/>
                    <a:pt x="42" y="43"/>
                  </a:cubicBezTo>
                  <a:cubicBezTo>
                    <a:pt x="42" y="43"/>
                    <a:pt x="42" y="43"/>
                    <a:pt x="43" y="43"/>
                  </a:cubicBezTo>
                  <a:cubicBezTo>
                    <a:pt x="43" y="43"/>
                    <a:pt x="43" y="43"/>
                    <a:pt x="43" y="43"/>
                  </a:cubicBezTo>
                  <a:cubicBezTo>
                    <a:pt x="43" y="43"/>
                    <a:pt x="43" y="43"/>
                    <a:pt x="43" y="43"/>
                  </a:cubicBezTo>
                  <a:cubicBezTo>
                    <a:pt x="44" y="43"/>
                    <a:pt x="44" y="42"/>
                    <a:pt x="44" y="41"/>
                  </a:cubicBezTo>
                  <a:cubicBezTo>
                    <a:pt x="44" y="42"/>
                    <a:pt x="44" y="42"/>
                    <a:pt x="44" y="42"/>
                  </a:cubicBezTo>
                  <a:cubicBezTo>
                    <a:pt x="44" y="42"/>
                    <a:pt x="44" y="42"/>
                    <a:pt x="44" y="42"/>
                  </a:cubicBezTo>
                  <a:cubicBezTo>
                    <a:pt x="44" y="42"/>
                    <a:pt x="44" y="42"/>
                    <a:pt x="44" y="42"/>
                  </a:cubicBezTo>
                  <a:cubicBezTo>
                    <a:pt x="44" y="41"/>
                    <a:pt x="44" y="41"/>
                    <a:pt x="44" y="41"/>
                  </a:cubicBezTo>
                  <a:cubicBezTo>
                    <a:pt x="44" y="41"/>
                    <a:pt x="44" y="41"/>
                    <a:pt x="44" y="41"/>
                  </a:cubicBezTo>
                  <a:cubicBezTo>
                    <a:pt x="44" y="41"/>
                    <a:pt x="44" y="41"/>
                    <a:pt x="44" y="41"/>
                  </a:cubicBezTo>
                  <a:cubicBezTo>
                    <a:pt x="44" y="41"/>
                    <a:pt x="44" y="41"/>
                    <a:pt x="44" y="41"/>
                  </a:cubicBezTo>
                  <a:cubicBezTo>
                    <a:pt x="45" y="40"/>
                    <a:pt x="45" y="39"/>
                    <a:pt x="46" y="39"/>
                  </a:cubicBezTo>
                  <a:cubicBezTo>
                    <a:pt x="46" y="39"/>
                    <a:pt x="47" y="39"/>
                    <a:pt x="47" y="39"/>
                  </a:cubicBezTo>
                  <a:cubicBezTo>
                    <a:pt x="47" y="39"/>
                    <a:pt x="47" y="39"/>
                    <a:pt x="47" y="39"/>
                  </a:cubicBezTo>
                  <a:cubicBezTo>
                    <a:pt x="49" y="38"/>
                    <a:pt x="52" y="37"/>
                    <a:pt x="54" y="36"/>
                  </a:cubicBezTo>
                  <a:cubicBezTo>
                    <a:pt x="54" y="36"/>
                    <a:pt x="54" y="36"/>
                    <a:pt x="54" y="36"/>
                  </a:cubicBezTo>
                  <a:cubicBezTo>
                    <a:pt x="55" y="36"/>
                    <a:pt x="56" y="37"/>
                    <a:pt x="56" y="38"/>
                  </a:cubicBezTo>
                  <a:cubicBezTo>
                    <a:pt x="56" y="38"/>
                    <a:pt x="56" y="38"/>
                    <a:pt x="56" y="38"/>
                  </a:cubicBezTo>
                  <a:cubicBezTo>
                    <a:pt x="56" y="38"/>
                    <a:pt x="56" y="38"/>
                    <a:pt x="56" y="38"/>
                  </a:cubicBezTo>
                  <a:cubicBezTo>
                    <a:pt x="56" y="38"/>
                    <a:pt x="56" y="38"/>
                    <a:pt x="56" y="38"/>
                  </a:cubicBezTo>
                  <a:cubicBezTo>
                    <a:pt x="56" y="38"/>
                    <a:pt x="57" y="38"/>
                    <a:pt x="57" y="39"/>
                  </a:cubicBezTo>
                  <a:cubicBezTo>
                    <a:pt x="57" y="40"/>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8" y="41"/>
                    <a:pt x="58" y="41"/>
                  </a:cubicBezTo>
                  <a:cubicBezTo>
                    <a:pt x="58" y="41"/>
                    <a:pt x="58" y="41"/>
                    <a:pt x="58" y="41"/>
                  </a:cubicBezTo>
                  <a:cubicBezTo>
                    <a:pt x="60" y="42"/>
                    <a:pt x="61" y="44"/>
                    <a:pt x="62" y="45"/>
                  </a:cubicBezTo>
                  <a:cubicBezTo>
                    <a:pt x="62" y="45"/>
                    <a:pt x="62" y="45"/>
                    <a:pt x="62" y="45"/>
                  </a:cubicBezTo>
                  <a:cubicBezTo>
                    <a:pt x="62" y="45"/>
                    <a:pt x="62" y="45"/>
                    <a:pt x="62" y="45"/>
                  </a:cubicBezTo>
                  <a:cubicBezTo>
                    <a:pt x="63" y="46"/>
                    <a:pt x="63" y="46"/>
                    <a:pt x="63" y="47"/>
                  </a:cubicBezTo>
                  <a:cubicBezTo>
                    <a:pt x="63" y="47"/>
                    <a:pt x="63" y="47"/>
                    <a:pt x="63" y="47"/>
                  </a:cubicBezTo>
                  <a:cubicBezTo>
                    <a:pt x="63" y="47"/>
                    <a:pt x="63" y="47"/>
                    <a:pt x="63" y="47"/>
                  </a:cubicBezTo>
                  <a:cubicBezTo>
                    <a:pt x="63" y="47"/>
                    <a:pt x="63" y="47"/>
                    <a:pt x="63" y="47"/>
                  </a:cubicBezTo>
                  <a:cubicBezTo>
                    <a:pt x="64" y="47"/>
                    <a:pt x="64" y="46"/>
                    <a:pt x="65" y="45"/>
                  </a:cubicBezTo>
                  <a:cubicBezTo>
                    <a:pt x="65" y="45"/>
                    <a:pt x="65" y="45"/>
                    <a:pt x="65" y="45"/>
                  </a:cubicBezTo>
                  <a:cubicBezTo>
                    <a:pt x="65" y="45"/>
                    <a:pt x="65" y="45"/>
                    <a:pt x="65" y="45"/>
                  </a:cubicBezTo>
                  <a:cubicBezTo>
                    <a:pt x="65" y="45"/>
                    <a:pt x="65" y="45"/>
                    <a:pt x="65" y="45"/>
                  </a:cubicBezTo>
                  <a:cubicBezTo>
                    <a:pt x="66" y="45"/>
                    <a:pt x="66" y="45"/>
                    <a:pt x="67" y="45"/>
                  </a:cubicBezTo>
                  <a:cubicBezTo>
                    <a:pt x="68" y="44"/>
                    <a:pt x="68" y="44"/>
                    <a:pt x="69" y="43"/>
                  </a:cubicBezTo>
                  <a:cubicBezTo>
                    <a:pt x="69" y="43"/>
                    <a:pt x="69" y="43"/>
                    <a:pt x="69" y="43"/>
                  </a:cubicBezTo>
                  <a:cubicBezTo>
                    <a:pt x="70" y="42"/>
                    <a:pt x="68" y="41"/>
                    <a:pt x="67" y="41"/>
                  </a:cubicBezTo>
                  <a:cubicBezTo>
                    <a:pt x="67" y="41"/>
                    <a:pt x="67" y="41"/>
                    <a:pt x="67" y="41"/>
                  </a:cubicBezTo>
                  <a:cubicBezTo>
                    <a:pt x="67" y="41"/>
                    <a:pt x="67" y="41"/>
                    <a:pt x="66" y="41"/>
                  </a:cubicBezTo>
                  <a:cubicBezTo>
                    <a:pt x="67" y="41"/>
                    <a:pt x="67" y="41"/>
                    <a:pt x="67" y="41"/>
                  </a:cubicBezTo>
                  <a:cubicBezTo>
                    <a:pt x="67" y="41"/>
                    <a:pt x="66" y="41"/>
                    <a:pt x="65" y="40"/>
                  </a:cubicBezTo>
                  <a:cubicBezTo>
                    <a:pt x="64" y="40"/>
                    <a:pt x="63" y="40"/>
                    <a:pt x="62" y="40"/>
                  </a:cubicBezTo>
                  <a:cubicBezTo>
                    <a:pt x="62" y="40"/>
                    <a:pt x="62" y="40"/>
                    <a:pt x="62" y="40"/>
                  </a:cubicBezTo>
                  <a:cubicBezTo>
                    <a:pt x="61" y="40"/>
                    <a:pt x="61" y="39"/>
                    <a:pt x="61" y="38"/>
                  </a:cubicBezTo>
                  <a:cubicBezTo>
                    <a:pt x="61" y="37"/>
                    <a:pt x="60" y="36"/>
                    <a:pt x="59" y="36"/>
                  </a:cubicBezTo>
                  <a:cubicBezTo>
                    <a:pt x="59" y="36"/>
                    <a:pt x="59" y="36"/>
                    <a:pt x="59" y="36"/>
                  </a:cubicBezTo>
                  <a:cubicBezTo>
                    <a:pt x="59" y="36"/>
                    <a:pt x="59" y="36"/>
                    <a:pt x="59" y="36"/>
                  </a:cubicBezTo>
                  <a:cubicBezTo>
                    <a:pt x="59" y="36"/>
                    <a:pt x="59" y="36"/>
                    <a:pt x="59" y="36"/>
                  </a:cubicBezTo>
                  <a:cubicBezTo>
                    <a:pt x="57" y="35"/>
                    <a:pt x="56" y="34"/>
                    <a:pt x="55" y="33"/>
                  </a:cubicBezTo>
                  <a:cubicBezTo>
                    <a:pt x="55" y="33"/>
                    <a:pt x="55" y="33"/>
                    <a:pt x="55" y="33"/>
                  </a:cubicBezTo>
                  <a:cubicBezTo>
                    <a:pt x="55" y="32"/>
                    <a:pt x="54" y="31"/>
                    <a:pt x="53" y="31"/>
                  </a:cubicBezTo>
                  <a:cubicBezTo>
                    <a:pt x="53" y="31"/>
                    <a:pt x="53" y="31"/>
                    <a:pt x="54" y="31"/>
                  </a:cubicBezTo>
                  <a:cubicBezTo>
                    <a:pt x="53" y="31"/>
                    <a:pt x="53" y="30"/>
                    <a:pt x="53" y="30"/>
                  </a:cubicBezTo>
                  <a:cubicBezTo>
                    <a:pt x="53" y="30"/>
                    <a:pt x="53" y="30"/>
                    <a:pt x="53" y="30"/>
                  </a:cubicBezTo>
                  <a:cubicBezTo>
                    <a:pt x="53" y="30"/>
                    <a:pt x="53" y="30"/>
                    <a:pt x="52" y="30"/>
                  </a:cubicBezTo>
                  <a:cubicBezTo>
                    <a:pt x="52" y="30"/>
                    <a:pt x="52" y="30"/>
                    <a:pt x="52" y="30"/>
                  </a:cubicBezTo>
                  <a:cubicBezTo>
                    <a:pt x="52" y="30"/>
                    <a:pt x="52" y="31"/>
                    <a:pt x="52" y="31"/>
                  </a:cubicBezTo>
                  <a:cubicBezTo>
                    <a:pt x="51" y="32"/>
                    <a:pt x="51" y="34"/>
                    <a:pt x="49" y="35"/>
                  </a:cubicBezTo>
                  <a:cubicBezTo>
                    <a:pt x="48" y="35"/>
                    <a:pt x="48" y="35"/>
                    <a:pt x="47" y="35"/>
                  </a:cubicBezTo>
                  <a:cubicBezTo>
                    <a:pt x="47" y="35"/>
                    <a:pt x="47" y="35"/>
                    <a:pt x="47" y="35"/>
                  </a:cubicBezTo>
                  <a:cubicBezTo>
                    <a:pt x="47" y="35"/>
                    <a:pt x="47" y="35"/>
                    <a:pt x="47" y="35"/>
                  </a:cubicBezTo>
                  <a:cubicBezTo>
                    <a:pt x="45" y="35"/>
                    <a:pt x="44" y="34"/>
                    <a:pt x="44" y="33"/>
                  </a:cubicBezTo>
                  <a:cubicBezTo>
                    <a:pt x="43" y="32"/>
                    <a:pt x="42" y="31"/>
                    <a:pt x="42" y="30"/>
                  </a:cubicBezTo>
                  <a:cubicBezTo>
                    <a:pt x="42" y="30"/>
                    <a:pt x="42" y="30"/>
                    <a:pt x="42" y="30"/>
                  </a:cubicBezTo>
                  <a:cubicBezTo>
                    <a:pt x="43" y="29"/>
                    <a:pt x="43" y="28"/>
                    <a:pt x="44" y="28"/>
                  </a:cubicBezTo>
                  <a:cubicBezTo>
                    <a:pt x="44" y="28"/>
                    <a:pt x="44" y="28"/>
                    <a:pt x="44" y="28"/>
                  </a:cubicBezTo>
                  <a:cubicBezTo>
                    <a:pt x="44" y="28"/>
                    <a:pt x="44" y="28"/>
                    <a:pt x="44" y="28"/>
                  </a:cubicBezTo>
                  <a:cubicBezTo>
                    <a:pt x="45" y="27"/>
                    <a:pt x="45" y="27"/>
                    <a:pt x="45" y="27"/>
                  </a:cubicBezTo>
                  <a:cubicBezTo>
                    <a:pt x="45" y="27"/>
                    <a:pt x="45" y="27"/>
                    <a:pt x="45" y="27"/>
                  </a:cubicBezTo>
                  <a:cubicBezTo>
                    <a:pt x="46" y="26"/>
                    <a:pt x="46" y="26"/>
                    <a:pt x="46" y="25"/>
                  </a:cubicBezTo>
                  <a:cubicBezTo>
                    <a:pt x="46" y="24"/>
                    <a:pt x="45" y="23"/>
                    <a:pt x="44" y="21"/>
                  </a:cubicBezTo>
                  <a:cubicBezTo>
                    <a:pt x="43" y="20"/>
                    <a:pt x="41" y="19"/>
                    <a:pt x="39" y="18"/>
                  </a:cubicBezTo>
                  <a:cubicBezTo>
                    <a:pt x="39" y="18"/>
                    <a:pt x="39" y="18"/>
                    <a:pt x="39" y="18"/>
                  </a:cubicBezTo>
                  <a:cubicBezTo>
                    <a:pt x="39" y="18"/>
                    <a:pt x="39" y="18"/>
                    <a:pt x="39" y="18"/>
                  </a:cubicBezTo>
                  <a:cubicBezTo>
                    <a:pt x="39" y="18"/>
                    <a:pt x="39" y="18"/>
                    <a:pt x="39" y="18"/>
                  </a:cubicBezTo>
                  <a:cubicBezTo>
                    <a:pt x="38" y="18"/>
                    <a:pt x="38" y="17"/>
                    <a:pt x="38" y="17"/>
                  </a:cubicBezTo>
                  <a:cubicBezTo>
                    <a:pt x="38" y="17"/>
                    <a:pt x="38" y="17"/>
                    <a:pt x="38" y="17"/>
                  </a:cubicBezTo>
                  <a:cubicBezTo>
                    <a:pt x="38" y="17"/>
                    <a:pt x="38" y="17"/>
                    <a:pt x="38" y="17"/>
                  </a:cubicBezTo>
                  <a:cubicBezTo>
                    <a:pt x="38" y="17"/>
                    <a:pt x="38" y="17"/>
                    <a:pt x="38" y="17"/>
                  </a:cubicBezTo>
                  <a:cubicBezTo>
                    <a:pt x="39" y="17"/>
                    <a:pt x="41" y="18"/>
                    <a:pt x="41" y="18"/>
                  </a:cubicBezTo>
                  <a:cubicBezTo>
                    <a:pt x="41" y="18"/>
                    <a:pt x="41" y="18"/>
                    <a:pt x="41" y="18"/>
                  </a:cubicBezTo>
                  <a:cubicBezTo>
                    <a:pt x="42" y="18"/>
                    <a:pt x="42" y="18"/>
                    <a:pt x="42" y="18"/>
                  </a:cubicBezTo>
                  <a:cubicBezTo>
                    <a:pt x="44" y="19"/>
                    <a:pt x="44" y="21"/>
                    <a:pt x="46" y="21"/>
                  </a:cubicBezTo>
                  <a:cubicBezTo>
                    <a:pt x="46" y="21"/>
                    <a:pt x="46" y="21"/>
                    <a:pt x="47" y="21"/>
                  </a:cubicBezTo>
                  <a:cubicBezTo>
                    <a:pt x="48" y="21"/>
                    <a:pt x="48" y="19"/>
                    <a:pt x="47" y="18"/>
                  </a:cubicBezTo>
                  <a:cubicBezTo>
                    <a:pt x="47" y="18"/>
                    <a:pt x="47" y="18"/>
                    <a:pt x="47" y="18"/>
                  </a:cubicBezTo>
                  <a:cubicBezTo>
                    <a:pt x="47" y="18"/>
                    <a:pt x="47" y="18"/>
                    <a:pt x="47" y="18"/>
                  </a:cubicBezTo>
                  <a:cubicBezTo>
                    <a:pt x="46" y="17"/>
                    <a:pt x="45" y="16"/>
                    <a:pt x="45" y="16"/>
                  </a:cubicBezTo>
                  <a:cubicBezTo>
                    <a:pt x="45" y="16"/>
                    <a:pt x="45" y="16"/>
                    <a:pt x="45" y="16"/>
                  </a:cubicBezTo>
                  <a:cubicBezTo>
                    <a:pt x="44" y="16"/>
                    <a:pt x="44" y="16"/>
                    <a:pt x="44" y="16"/>
                  </a:cubicBezTo>
                  <a:cubicBezTo>
                    <a:pt x="44" y="16"/>
                    <a:pt x="44" y="16"/>
                    <a:pt x="44" y="15"/>
                  </a:cubicBezTo>
                  <a:cubicBezTo>
                    <a:pt x="44" y="15"/>
                    <a:pt x="44" y="15"/>
                    <a:pt x="44" y="15"/>
                  </a:cubicBezTo>
                  <a:cubicBezTo>
                    <a:pt x="44" y="15"/>
                    <a:pt x="44" y="15"/>
                    <a:pt x="44" y="16"/>
                  </a:cubicBezTo>
                  <a:cubicBezTo>
                    <a:pt x="43" y="15"/>
                    <a:pt x="43" y="15"/>
                    <a:pt x="43" y="15"/>
                  </a:cubicBezTo>
                  <a:cubicBezTo>
                    <a:pt x="42" y="15"/>
                    <a:pt x="41" y="15"/>
                    <a:pt x="41" y="15"/>
                  </a:cubicBezTo>
                  <a:cubicBezTo>
                    <a:pt x="41" y="14"/>
                    <a:pt x="41" y="14"/>
                    <a:pt x="41" y="14"/>
                  </a:cubicBezTo>
                  <a:cubicBezTo>
                    <a:pt x="40" y="14"/>
                    <a:pt x="40" y="13"/>
                    <a:pt x="40" y="12"/>
                  </a:cubicBezTo>
                  <a:cubicBezTo>
                    <a:pt x="40" y="12"/>
                    <a:pt x="40" y="12"/>
                    <a:pt x="40" y="12"/>
                  </a:cubicBezTo>
                  <a:cubicBezTo>
                    <a:pt x="40" y="12"/>
                    <a:pt x="40" y="12"/>
                    <a:pt x="40" y="12"/>
                  </a:cubicBezTo>
                  <a:cubicBezTo>
                    <a:pt x="40" y="12"/>
                    <a:pt x="40" y="12"/>
                    <a:pt x="40" y="11"/>
                  </a:cubicBezTo>
                  <a:cubicBezTo>
                    <a:pt x="40" y="11"/>
                    <a:pt x="39" y="11"/>
                    <a:pt x="39" y="10"/>
                  </a:cubicBezTo>
                  <a:cubicBezTo>
                    <a:pt x="39" y="10"/>
                    <a:pt x="38" y="9"/>
                    <a:pt x="37" y="9"/>
                  </a:cubicBezTo>
                  <a:cubicBezTo>
                    <a:pt x="35" y="8"/>
                    <a:pt x="34" y="7"/>
                    <a:pt x="34" y="7"/>
                  </a:cubicBezTo>
                  <a:cubicBezTo>
                    <a:pt x="33" y="7"/>
                    <a:pt x="33" y="7"/>
                    <a:pt x="33" y="7"/>
                  </a:cubicBezTo>
                  <a:cubicBezTo>
                    <a:pt x="34" y="7"/>
                    <a:pt x="34" y="7"/>
                    <a:pt x="34" y="7"/>
                  </a:cubicBezTo>
                  <a:cubicBezTo>
                    <a:pt x="33" y="7"/>
                    <a:pt x="33" y="7"/>
                    <a:pt x="33" y="7"/>
                  </a:cubicBezTo>
                  <a:cubicBezTo>
                    <a:pt x="33" y="7"/>
                    <a:pt x="33" y="7"/>
                    <a:pt x="33" y="7"/>
                  </a:cubicBezTo>
                  <a:cubicBezTo>
                    <a:pt x="33" y="7"/>
                    <a:pt x="33" y="7"/>
                    <a:pt x="33" y="7"/>
                  </a:cubicBezTo>
                  <a:cubicBezTo>
                    <a:pt x="32" y="7"/>
                    <a:pt x="32" y="7"/>
                    <a:pt x="32" y="6"/>
                  </a:cubicBezTo>
                  <a:cubicBezTo>
                    <a:pt x="31" y="6"/>
                    <a:pt x="30" y="6"/>
                    <a:pt x="29" y="5"/>
                  </a:cubicBezTo>
                  <a:cubicBezTo>
                    <a:pt x="28" y="4"/>
                    <a:pt x="28" y="4"/>
                    <a:pt x="28" y="3"/>
                  </a:cubicBezTo>
                  <a:cubicBezTo>
                    <a:pt x="28" y="3"/>
                    <a:pt x="28" y="3"/>
                    <a:pt x="28" y="3"/>
                  </a:cubicBezTo>
                  <a:cubicBezTo>
                    <a:pt x="28" y="3"/>
                    <a:pt x="27" y="3"/>
                    <a:pt x="27" y="3"/>
                  </a:cubicBezTo>
                  <a:cubicBezTo>
                    <a:pt x="27" y="3"/>
                    <a:pt x="27" y="3"/>
                    <a:pt x="27" y="3"/>
                  </a:cubicBezTo>
                  <a:cubicBezTo>
                    <a:pt x="27" y="3"/>
                    <a:pt x="27" y="3"/>
                    <a:pt x="27" y="3"/>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6" y="3"/>
                    <a:pt x="25" y="3"/>
                    <a:pt x="23" y="4"/>
                  </a:cubicBezTo>
                  <a:cubicBezTo>
                    <a:pt x="22" y="5"/>
                    <a:pt x="21" y="5"/>
                    <a:pt x="20" y="6"/>
                  </a:cubicBezTo>
                  <a:cubicBezTo>
                    <a:pt x="20" y="6"/>
                    <a:pt x="20" y="6"/>
                    <a:pt x="20" y="6"/>
                  </a:cubicBezTo>
                  <a:cubicBezTo>
                    <a:pt x="20" y="6"/>
                    <a:pt x="20" y="6"/>
                    <a:pt x="19" y="6"/>
                  </a:cubicBezTo>
                  <a:cubicBezTo>
                    <a:pt x="19" y="6"/>
                    <a:pt x="17" y="7"/>
                    <a:pt x="16" y="7"/>
                  </a:cubicBezTo>
                  <a:cubicBezTo>
                    <a:pt x="16" y="7"/>
                    <a:pt x="16" y="7"/>
                    <a:pt x="15" y="7"/>
                  </a:cubicBezTo>
                  <a:cubicBezTo>
                    <a:pt x="15" y="7"/>
                    <a:pt x="15" y="7"/>
                    <a:pt x="15" y="7"/>
                  </a:cubicBezTo>
                  <a:cubicBezTo>
                    <a:pt x="14" y="6"/>
                    <a:pt x="15" y="5"/>
                    <a:pt x="15" y="3"/>
                  </a:cubicBezTo>
                  <a:cubicBezTo>
                    <a:pt x="15" y="3"/>
                    <a:pt x="15" y="2"/>
                    <a:pt x="15" y="2"/>
                  </a:cubicBezTo>
                  <a:cubicBezTo>
                    <a:pt x="15" y="2"/>
                    <a:pt x="15" y="2"/>
                    <a:pt x="15" y="2"/>
                  </a:cubicBezTo>
                  <a:cubicBezTo>
                    <a:pt x="15" y="2"/>
                    <a:pt x="15" y="2"/>
                    <a:pt x="15" y="2"/>
                  </a:cubicBezTo>
                  <a:cubicBezTo>
                    <a:pt x="15" y="2"/>
                    <a:pt x="15" y="2"/>
                    <a:pt x="15" y="2"/>
                  </a:cubicBezTo>
                  <a:cubicBezTo>
                    <a:pt x="15" y="1"/>
                    <a:pt x="15" y="1"/>
                    <a:pt x="14" y="0"/>
                  </a:cubicBezTo>
                  <a:cubicBezTo>
                    <a:pt x="14" y="0"/>
                    <a:pt x="14" y="0"/>
                    <a:pt x="14" y="0"/>
                  </a:cubicBezTo>
                  <a:cubicBezTo>
                    <a:pt x="14" y="0"/>
                    <a:pt x="14" y="0"/>
                    <a:pt x="14" y="0"/>
                  </a:cubicBezTo>
                  <a:cubicBezTo>
                    <a:pt x="14" y="0"/>
                    <a:pt x="13" y="0"/>
                    <a:pt x="13"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ş1íḓe">
              <a:extLst>
                <a:ext uri="{FF2B5EF4-FFF2-40B4-BE49-F238E27FC236}">
                  <a16:creationId xmlns:a16="http://schemas.microsoft.com/office/drawing/2014/main" id="{95E935FD-D579-4DF0-A804-2651830E2767}"/>
                </a:ext>
              </a:extLst>
            </p:cNvPr>
            <p:cNvSpPr/>
            <p:nvPr/>
          </p:nvSpPr>
          <p:spPr bwMode="auto">
            <a:xfrm>
              <a:off x="6406842" y="1903131"/>
              <a:ext cx="110302" cy="1644446"/>
            </a:xfrm>
            <a:custGeom>
              <a:avLst/>
              <a:gdLst>
                <a:gd name="T0" fmla="*/ 5 w 5"/>
                <a:gd name="T1" fmla="*/ 79 h 79"/>
                <a:gd name="T2" fmla="*/ 4 w 5"/>
                <a:gd name="T3" fmla="*/ 79 h 79"/>
                <a:gd name="T4" fmla="*/ 5 w 5"/>
                <a:gd name="T5" fmla="*/ 79 h 79"/>
                <a:gd name="T6" fmla="*/ 1 w 5"/>
                <a:gd name="T7" fmla="*/ 0 h 79"/>
                <a:gd name="T8" fmla="*/ 1 w 5"/>
                <a:gd name="T9" fmla="*/ 0 h 79"/>
                <a:gd name="T10" fmla="*/ 1 w 5"/>
                <a:gd name="T11" fmla="*/ 0 h 79"/>
                <a:gd name="T12" fmla="*/ 1 w 5"/>
                <a:gd name="T13" fmla="*/ 0 h 79"/>
                <a:gd name="T14" fmla="*/ 1 w 5"/>
                <a:gd name="T15" fmla="*/ 0 h 79"/>
                <a:gd name="T16" fmla="*/ 1 w 5"/>
                <a:gd name="T17" fmla="*/ 0 h 79"/>
                <a:gd name="T18" fmla="*/ 0 w 5"/>
                <a:gd name="T19" fmla="*/ 0 h 79"/>
                <a:gd name="T20" fmla="*/ 1 w 5"/>
                <a:gd name="T21" fmla="*/ 0 h 79"/>
                <a:gd name="T22" fmla="*/ 0 w 5"/>
                <a:gd name="T23" fmla="*/ 0 h 79"/>
                <a:gd name="T24" fmla="*/ 0 w 5"/>
                <a:gd name="T25" fmla="*/ 0 h 79"/>
                <a:gd name="T26" fmla="*/ 0 w 5"/>
                <a:gd name="T27" fmla="*/ 0 h 79"/>
                <a:gd name="T28" fmla="*/ 0 w 5"/>
                <a:gd name="T29" fmla="*/ 0 h 79"/>
                <a:gd name="T30" fmla="*/ 0 w 5"/>
                <a:gd name="T31" fmla="*/ 0 h 79"/>
                <a:gd name="T32" fmla="*/ 0 w 5"/>
                <a:gd name="T33" fmla="*/ 0 h 79"/>
                <a:gd name="T34" fmla="*/ 0 w 5"/>
                <a:gd name="T35" fmla="*/ 0 h 79"/>
                <a:gd name="T36" fmla="*/ 0 w 5"/>
                <a:gd name="T37" fmla="*/ 0 h 79"/>
                <a:gd name="T38" fmla="*/ 0 w 5"/>
                <a:gd name="T39" fmla="*/ 0 h 79"/>
                <a:gd name="T40" fmla="*/ 0 w 5"/>
                <a:gd name="T41" fmla="*/ 0 h 79"/>
                <a:gd name="T42" fmla="*/ 0 w 5"/>
                <a:gd name="T43" fmla="*/ 0 h 79"/>
                <a:gd name="T44" fmla="*/ 0 w 5"/>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79">
                  <a:moveTo>
                    <a:pt x="5" y="79"/>
                  </a:moveTo>
                  <a:cubicBezTo>
                    <a:pt x="4" y="79"/>
                    <a:pt x="4" y="79"/>
                    <a:pt x="4" y="79"/>
                  </a:cubicBezTo>
                  <a:cubicBezTo>
                    <a:pt x="4" y="79"/>
                    <a:pt x="4" y="79"/>
                    <a:pt x="5" y="79"/>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Slidê">
              <a:extLst>
                <a:ext uri="{FF2B5EF4-FFF2-40B4-BE49-F238E27FC236}">
                  <a16:creationId xmlns:a16="http://schemas.microsoft.com/office/drawing/2014/main" id="{0537A74A-8913-4F84-9EC5-7F3F5B8650D6}"/>
                </a:ext>
              </a:extLst>
            </p:cNvPr>
            <p:cNvSpPr/>
            <p:nvPr/>
          </p:nvSpPr>
          <p:spPr bwMode="auto">
            <a:xfrm>
              <a:off x="7580019" y="4089041"/>
              <a:ext cx="60163" cy="100271"/>
            </a:xfrm>
            <a:custGeom>
              <a:avLst/>
              <a:gdLst>
                <a:gd name="T0" fmla="*/ 3 w 3"/>
                <a:gd name="T1" fmla="*/ 0 h 5"/>
                <a:gd name="T2" fmla="*/ 3 w 3"/>
                <a:gd name="T3" fmla="*/ 0 h 5"/>
                <a:gd name="T4" fmla="*/ 0 w 3"/>
                <a:gd name="T5" fmla="*/ 5 h 5"/>
                <a:gd name="T6" fmla="*/ 0 w 3"/>
                <a:gd name="T7" fmla="*/ 5 h 5"/>
                <a:gd name="T8" fmla="*/ 0 w 3"/>
                <a:gd name="T9" fmla="*/ 5 h 5"/>
                <a:gd name="T10" fmla="*/ 0 w 3"/>
                <a:gd name="T11" fmla="*/ 5 h 5"/>
                <a:gd name="T12" fmla="*/ 0 w 3"/>
                <a:gd name="T13" fmla="*/ 5 h 5"/>
                <a:gd name="T14" fmla="*/ 0 w 3"/>
                <a:gd name="T15" fmla="*/ 4 h 5"/>
                <a:gd name="T16" fmla="*/ 3 w 3"/>
                <a:gd name="T17" fmla="*/ 0 h 5"/>
                <a:gd name="T18" fmla="*/ 3 w 3"/>
                <a:gd name="T19" fmla="*/ 0 h 5"/>
                <a:gd name="T20" fmla="*/ 3 w 3"/>
                <a:gd name="T21" fmla="*/ 0 h 5"/>
                <a:gd name="T22" fmla="*/ 3 w 3"/>
                <a:gd name="T23" fmla="*/ 0 h 5"/>
                <a:gd name="T24" fmla="*/ 3 w 3"/>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5">
                  <a:moveTo>
                    <a:pt x="3" y="0"/>
                  </a:moveTo>
                  <a:cubicBezTo>
                    <a:pt x="3" y="0"/>
                    <a:pt x="3" y="0"/>
                    <a:pt x="3" y="0"/>
                  </a:cubicBezTo>
                  <a:cubicBezTo>
                    <a:pt x="3" y="0"/>
                    <a:pt x="1" y="3"/>
                    <a:pt x="0" y="5"/>
                  </a:cubicBezTo>
                  <a:cubicBezTo>
                    <a:pt x="0" y="5"/>
                    <a:pt x="0" y="5"/>
                    <a:pt x="0" y="5"/>
                  </a:cubicBezTo>
                  <a:cubicBezTo>
                    <a:pt x="0" y="5"/>
                    <a:pt x="0" y="5"/>
                    <a:pt x="0" y="5"/>
                  </a:cubicBezTo>
                  <a:cubicBezTo>
                    <a:pt x="0" y="5"/>
                    <a:pt x="0" y="5"/>
                    <a:pt x="0" y="5"/>
                  </a:cubicBezTo>
                  <a:cubicBezTo>
                    <a:pt x="0" y="5"/>
                    <a:pt x="0" y="5"/>
                    <a:pt x="0" y="5"/>
                  </a:cubicBezTo>
                  <a:cubicBezTo>
                    <a:pt x="0" y="4"/>
                    <a:pt x="0" y="4"/>
                    <a:pt x="0" y="4"/>
                  </a:cubicBezTo>
                  <a:cubicBezTo>
                    <a:pt x="1" y="3"/>
                    <a:pt x="2" y="1"/>
                    <a:pt x="3" y="0"/>
                  </a:cubicBezTo>
                  <a:cubicBezTo>
                    <a:pt x="3" y="0"/>
                    <a:pt x="3" y="0"/>
                    <a:pt x="3" y="0"/>
                  </a:cubicBezTo>
                  <a:cubicBezTo>
                    <a:pt x="3" y="0"/>
                    <a:pt x="3" y="0"/>
                    <a:pt x="3" y="0"/>
                  </a:cubicBezTo>
                  <a:cubicBezTo>
                    <a:pt x="3" y="0"/>
                    <a:pt x="3" y="0"/>
                    <a:pt x="3" y="0"/>
                  </a:cubicBezTo>
                  <a:cubicBezTo>
                    <a:pt x="3" y="0"/>
                    <a:pt x="3" y="0"/>
                    <a:pt x="3"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ïṥľiḋè">
              <a:extLst>
                <a:ext uri="{FF2B5EF4-FFF2-40B4-BE49-F238E27FC236}">
                  <a16:creationId xmlns:a16="http://schemas.microsoft.com/office/drawing/2014/main" id="{4E8888ED-4977-42AD-98B8-238D1F41433E}"/>
                </a:ext>
              </a:extLst>
            </p:cNvPr>
            <p:cNvSpPr/>
            <p:nvPr/>
          </p:nvSpPr>
          <p:spPr bwMode="auto">
            <a:xfrm>
              <a:off x="6286516" y="1712619"/>
              <a:ext cx="541465" cy="2145802"/>
            </a:xfrm>
            <a:custGeom>
              <a:avLst/>
              <a:gdLst>
                <a:gd name="T0" fmla="*/ 11 w 26"/>
                <a:gd name="T1" fmla="*/ 87 h 103"/>
                <a:gd name="T2" fmla="*/ 12 w 26"/>
                <a:gd name="T3" fmla="*/ 86 h 103"/>
                <a:gd name="T4" fmla="*/ 12 w 26"/>
                <a:gd name="T5" fmla="*/ 86 h 103"/>
                <a:gd name="T6" fmla="*/ 0 w 26"/>
                <a:gd name="T7" fmla="*/ 103 h 103"/>
                <a:gd name="T8" fmla="*/ 2 w 26"/>
                <a:gd name="T9" fmla="*/ 100 h 103"/>
                <a:gd name="T10" fmla="*/ 2 w 26"/>
                <a:gd name="T11" fmla="*/ 100 h 103"/>
                <a:gd name="T12" fmla="*/ 10 w 26"/>
                <a:gd name="T13" fmla="*/ 88 h 103"/>
                <a:gd name="T14" fmla="*/ 10 w 26"/>
                <a:gd name="T15" fmla="*/ 88 h 103"/>
                <a:gd name="T16" fmla="*/ 11 w 26"/>
                <a:gd name="T17" fmla="*/ 88 h 103"/>
                <a:gd name="T18" fmla="*/ 7 w 26"/>
                <a:gd name="T19" fmla="*/ 78 h 103"/>
                <a:gd name="T20" fmla="*/ 0 w 26"/>
                <a:gd name="T21" fmla="*/ 76 h 103"/>
                <a:gd name="T22" fmla="*/ 0 w 26"/>
                <a:gd name="T23" fmla="*/ 20 h 103"/>
                <a:gd name="T24" fmla="*/ 2 w 26"/>
                <a:gd name="T25" fmla="*/ 20 h 103"/>
                <a:gd name="T26" fmla="*/ 3 w 26"/>
                <a:gd name="T27" fmla="*/ 20 h 103"/>
                <a:gd name="T28" fmla="*/ 0 w 26"/>
                <a:gd name="T29" fmla="*/ 17 h 103"/>
                <a:gd name="T30" fmla="*/ 1 w 26"/>
                <a:gd name="T31" fmla="*/ 6 h 103"/>
                <a:gd name="T32" fmla="*/ 0 w 26"/>
                <a:gd name="T33" fmla="*/ 14 h 103"/>
                <a:gd name="T34" fmla="*/ 2 w 26"/>
                <a:gd name="T35" fmla="*/ 13 h 103"/>
                <a:gd name="T36" fmla="*/ 6 w 26"/>
                <a:gd name="T37" fmla="*/ 15 h 103"/>
                <a:gd name="T38" fmla="*/ 7 w 26"/>
                <a:gd name="T39" fmla="*/ 17 h 103"/>
                <a:gd name="T40" fmla="*/ 9 w 26"/>
                <a:gd name="T41" fmla="*/ 17 h 103"/>
                <a:gd name="T42" fmla="*/ 9 w 26"/>
                <a:gd name="T43" fmla="*/ 15 h 103"/>
                <a:gd name="T44" fmla="*/ 7 w 26"/>
                <a:gd name="T45" fmla="*/ 9 h 103"/>
                <a:gd name="T46" fmla="*/ 7 w 26"/>
                <a:gd name="T47" fmla="*/ 9 h 103"/>
                <a:gd name="T48" fmla="*/ 7 w 26"/>
                <a:gd name="T49" fmla="*/ 9 h 103"/>
                <a:gd name="T50" fmla="*/ 6 w 26"/>
                <a:gd name="T51" fmla="*/ 9 h 103"/>
                <a:gd name="T52" fmla="*/ 6 w 26"/>
                <a:gd name="T53" fmla="*/ 9 h 103"/>
                <a:gd name="T54" fmla="*/ 6 w 26"/>
                <a:gd name="T55" fmla="*/ 9 h 103"/>
                <a:gd name="T56" fmla="*/ 6 w 26"/>
                <a:gd name="T57" fmla="*/ 9 h 103"/>
                <a:gd name="T58" fmla="*/ 5 w 26"/>
                <a:gd name="T59" fmla="*/ 7 h 103"/>
                <a:gd name="T60" fmla="*/ 5 w 26"/>
                <a:gd name="T61" fmla="*/ 7 h 103"/>
                <a:gd name="T62" fmla="*/ 26 w 26"/>
                <a:gd name="T63" fmla="*/ 3 h 103"/>
                <a:gd name="T64" fmla="*/ 26 w 26"/>
                <a:gd name="T65" fmla="*/ 3 h 103"/>
                <a:gd name="T66" fmla="*/ 3 w 26"/>
                <a:gd name="T67" fmla="*/ 0 h 103"/>
                <a:gd name="T68" fmla="*/ 0 w 26"/>
                <a:gd name="T69" fmla="*/ 0 h 103"/>
                <a:gd name="T70" fmla="*/ 3 w 26"/>
                <a:gd name="T71" fmla="*/ 2 h 103"/>
                <a:gd name="T72" fmla="*/ 3 w 26"/>
                <a:gd name="T73" fmla="*/ 3 h 103"/>
                <a:gd name="T74" fmla="*/ 8 w 26"/>
                <a:gd name="T75" fmla="*/ 5 h 103"/>
                <a:gd name="T76" fmla="*/ 8 w 26"/>
                <a:gd name="T77" fmla="*/ 1 h 103"/>
                <a:gd name="T78" fmla="*/ 8 w 26"/>
                <a:gd name="T79" fmla="*/ 1 h 103"/>
                <a:gd name="T80" fmla="*/ 10 w 26"/>
                <a:gd name="T81" fmla="*/ 1 h 103"/>
                <a:gd name="T82" fmla="*/ 10 w 26"/>
                <a:gd name="T83" fmla="*/ 1 h 103"/>
                <a:gd name="T84" fmla="*/ 13 w 26"/>
                <a:gd name="T85" fmla="*/ 1 h 103"/>
                <a:gd name="T86" fmla="*/ 14 w 26"/>
                <a:gd name="T87" fmla="*/ 1 h 103"/>
                <a:gd name="T88" fmla="*/ 15 w 26"/>
                <a:gd name="T89" fmla="*/ 3 h 103"/>
                <a:gd name="T90" fmla="*/ 15 w 26"/>
                <a:gd name="T91" fmla="*/ 7 h 103"/>
                <a:gd name="T92" fmla="*/ 15 w 26"/>
                <a:gd name="T93" fmla="*/ 8 h 103"/>
                <a:gd name="T94" fmla="*/ 16 w 26"/>
                <a:gd name="T95" fmla="*/ 8 h 103"/>
                <a:gd name="T96" fmla="*/ 16 w 26"/>
                <a:gd name="T97" fmla="*/ 8 h 103"/>
                <a:gd name="T98" fmla="*/ 16 w 26"/>
                <a:gd name="T99" fmla="*/ 8 h 103"/>
                <a:gd name="T100" fmla="*/ 20 w 26"/>
                <a:gd name="T101" fmla="*/ 7 h 103"/>
                <a:gd name="T102" fmla="*/ 23 w 26"/>
                <a:gd name="T103" fmla="*/ 5 h 103"/>
                <a:gd name="T104" fmla="*/ 26 w 26"/>
                <a:gd name="T105" fmla="*/ 3 h 103"/>
                <a:gd name="T106" fmla="*/ 3 w 26"/>
                <a:gd name="T10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103">
                  <a:moveTo>
                    <a:pt x="11" y="87"/>
                  </a:moveTo>
                  <a:cubicBezTo>
                    <a:pt x="11" y="87"/>
                    <a:pt x="11" y="87"/>
                    <a:pt x="11" y="87"/>
                  </a:cubicBezTo>
                  <a:cubicBezTo>
                    <a:pt x="11" y="87"/>
                    <a:pt x="11" y="87"/>
                    <a:pt x="11" y="87"/>
                  </a:cubicBezTo>
                  <a:moveTo>
                    <a:pt x="12" y="86"/>
                  </a:moveTo>
                  <a:cubicBezTo>
                    <a:pt x="12" y="86"/>
                    <a:pt x="12" y="86"/>
                    <a:pt x="12" y="86"/>
                  </a:cubicBezTo>
                  <a:cubicBezTo>
                    <a:pt x="12" y="86"/>
                    <a:pt x="12" y="86"/>
                    <a:pt x="12" y="86"/>
                  </a:cubicBezTo>
                  <a:moveTo>
                    <a:pt x="0" y="76"/>
                  </a:moveTo>
                  <a:cubicBezTo>
                    <a:pt x="0" y="103"/>
                    <a:pt x="0" y="103"/>
                    <a:pt x="0" y="103"/>
                  </a:cubicBezTo>
                  <a:cubicBezTo>
                    <a:pt x="1" y="103"/>
                    <a:pt x="1" y="102"/>
                    <a:pt x="2" y="101"/>
                  </a:cubicBezTo>
                  <a:cubicBezTo>
                    <a:pt x="2" y="101"/>
                    <a:pt x="2" y="100"/>
                    <a:pt x="2" y="100"/>
                  </a:cubicBezTo>
                  <a:cubicBezTo>
                    <a:pt x="2" y="100"/>
                    <a:pt x="2" y="100"/>
                    <a:pt x="2" y="100"/>
                  </a:cubicBezTo>
                  <a:cubicBezTo>
                    <a:pt x="2" y="100"/>
                    <a:pt x="2" y="100"/>
                    <a:pt x="2" y="100"/>
                  </a:cubicBezTo>
                  <a:cubicBezTo>
                    <a:pt x="2" y="100"/>
                    <a:pt x="2" y="100"/>
                    <a:pt x="2" y="99"/>
                  </a:cubicBezTo>
                  <a:cubicBezTo>
                    <a:pt x="3" y="97"/>
                    <a:pt x="3" y="94"/>
                    <a:pt x="10" y="88"/>
                  </a:cubicBezTo>
                  <a:cubicBezTo>
                    <a:pt x="10" y="88"/>
                    <a:pt x="10" y="88"/>
                    <a:pt x="10" y="88"/>
                  </a:cubicBezTo>
                  <a:cubicBezTo>
                    <a:pt x="10" y="88"/>
                    <a:pt x="10" y="88"/>
                    <a:pt x="10" y="88"/>
                  </a:cubicBezTo>
                  <a:cubicBezTo>
                    <a:pt x="10" y="88"/>
                    <a:pt x="10" y="88"/>
                    <a:pt x="11" y="88"/>
                  </a:cubicBezTo>
                  <a:cubicBezTo>
                    <a:pt x="11" y="88"/>
                    <a:pt x="11" y="88"/>
                    <a:pt x="11" y="88"/>
                  </a:cubicBezTo>
                  <a:cubicBezTo>
                    <a:pt x="11" y="88"/>
                    <a:pt x="11" y="88"/>
                    <a:pt x="11" y="88"/>
                  </a:cubicBezTo>
                  <a:cubicBezTo>
                    <a:pt x="16" y="84"/>
                    <a:pt x="12" y="80"/>
                    <a:pt x="7" y="78"/>
                  </a:cubicBezTo>
                  <a:cubicBezTo>
                    <a:pt x="7" y="78"/>
                    <a:pt x="7" y="78"/>
                    <a:pt x="8" y="78"/>
                  </a:cubicBezTo>
                  <a:cubicBezTo>
                    <a:pt x="5" y="77"/>
                    <a:pt x="3" y="76"/>
                    <a:pt x="0" y="76"/>
                  </a:cubicBezTo>
                  <a:moveTo>
                    <a:pt x="0" y="17"/>
                  </a:moveTo>
                  <a:cubicBezTo>
                    <a:pt x="0" y="20"/>
                    <a:pt x="0" y="20"/>
                    <a:pt x="0" y="20"/>
                  </a:cubicBezTo>
                  <a:cubicBezTo>
                    <a:pt x="1" y="20"/>
                    <a:pt x="1" y="20"/>
                    <a:pt x="2" y="20"/>
                  </a:cubicBezTo>
                  <a:cubicBezTo>
                    <a:pt x="2" y="20"/>
                    <a:pt x="2" y="20"/>
                    <a:pt x="2" y="20"/>
                  </a:cubicBezTo>
                  <a:cubicBezTo>
                    <a:pt x="2" y="20"/>
                    <a:pt x="2" y="20"/>
                    <a:pt x="3" y="20"/>
                  </a:cubicBezTo>
                  <a:cubicBezTo>
                    <a:pt x="3" y="20"/>
                    <a:pt x="3" y="20"/>
                    <a:pt x="3" y="20"/>
                  </a:cubicBezTo>
                  <a:cubicBezTo>
                    <a:pt x="5" y="19"/>
                    <a:pt x="4" y="19"/>
                    <a:pt x="3" y="18"/>
                  </a:cubicBezTo>
                  <a:cubicBezTo>
                    <a:pt x="2" y="18"/>
                    <a:pt x="1" y="17"/>
                    <a:pt x="0" y="17"/>
                  </a:cubicBezTo>
                  <a:moveTo>
                    <a:pt x="2" y="5"/>
                  </a:moveTo>
                  <a:cubicBezTo>
                    <a:pt x="2" y="5"/>
                    <a:pt x="1" y="6"/>
                    <a:pt x="1" y="6"/>
                  </a:cubicBezTo>
                  <a:cubicBezTo>
                    <a:pt x="1" y="6"/>
                    <a:pt x="1" y="6"/>
                    <a:pt x="0" y="7"/>
                  </a:cubicBezTo>
                  <a:cubicBezTo>
                    <a:pt x="0" y="14"/>
                    <a:pt x="0" y="14"/>
                    <a:pt x="0" y="14"/>
                  </a:cubicBezTo>
                  <a:cubicBezTo>
                    <a:pt x="1" y="13"/>
                    <a:pt x="1" y="13"/>
                    <a:pt x="2" y="13"/>
                  </a:cubicBezTo>
                  <a:cubicBezTo>
                    <a:pt x="2" y="13"/>
                    <a:pt x="2" y="13"/>
                    <a:pt x="2" y="13"/>
                  </a:cubicBezTo>
                  <a:cubicBezTo>
                    <a:pt x="3" y="13"/>
                    <a:pt x="3" y="13"/>
                    <a:pt x="4" y="13"/>
                  </a:cubicBezTo>
                  <a:cubicBezTo>
                    <a:pt x="4" y="14"/>
                    <a:pt x="5" y="14"/>
                    <a:pt x="6" y="15"/>
                  </a:cubicBezTo>
                  <a:cubicBezTo>
                    <a:pt x="6" y="15"/>
                    <a:pt x="6" y="15"/>
                    <a:pt x="6" y="15"/>
                  </a:cubicBezTo>
                  <a:cubicBezTo>
                    <a:pt x="6" y="16"/>
                    <a:pt x="7" y="16"/>
                    <a:pt x="7" y="17"/>
                  </a:cubicBezTo>
                  <a:cubicBezTo>
                    <a:pt x="8" y="17"/>
                    <a:pt x="8" y="18"/>
                    <a:pt x="8" y="18"/>
                  </a:cubicBezTo>
                  <a:cubicBezTo>
                    <a:pt x="9" y="18"/>
                    <a:pt x="9" y="18"/>
                    <a:pt x="9" y="17"/>
                  </a:cubicBezTo>
                  <a:cubicBezTo>
                    <a:pt x="9" y="17"/>
                    <a:pt x="9" y="17"/>
                    <a:pt x="9" y="16"/>
                  </a:cubicBezTo>
                  <a:cubicBezTo>
                    <a:pt x="9" y="16"/>
                    <a:pt x="9" y="15"/>
                    <a:pt x="9" y="15"/>
                  </a:cubicBezTo>
                  <a:cubicBezTo>
                    <a:pt x="9" y="15"/>
                    <a:pt x="9" y="15"/>
                    <a:pt x="9" y="15"/>
                  </a:cubicBezTo>
                  <a:cubicBezTo>
                    <a:pt x="9" y="14"/>
                    <a:pt x="9" y="11"/>
                    <a:pt x="7" y="9"/>
                  </a:cubicBezTo>
                  <a:cubicBezTo>
                    <a:pt x="7" y="9"/>
                    <a:pt x="7" y="9"/>
                    <a:pt x="7" y="9"/>
                  </a:cubicBezTo>
                  <a:cubicBezTo>
                    <a:pt x="7" y="9"/>
                    <a:pt x="7" y="9"/>
                    <a:pt x="7" y="9"/>
                  </a:cubicBezTo>
                  <a:cubicBezTo>
                    <a:pt x="7" y="9"/>
                    <a:pt x="7" y="9"/>
                    <a:pt x="7" y="9"/>
                  </a:cubicBezTo>
                  <a:cubicBezTo>
                    <a:pt x="7" y="9"/>
                    <a:pt x="7" y="9"/>
                    <a:pt x="7"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8"/>
                    <a:pt x="5" y="7"/>
                    <a:pt x="5" y="7"/>
                  </a:cubicBezTo>
                  <a:cubicBezTo>
                    <a:pt x="5" y="7"/>
                    <a:pt x="5" y="7"/>
                    <a:pt x="5" y="7"/>
                  </a:cubicBezTo>
                  <a:cubicBezTo>
                    <a:pt x="5" y="7"/>
                    <a:pt x="5" y="7"/>
                    <a:pt x="5" y="7"/>
                  </a:cubicBezTo>
                  <a:cubicBezTo>
                    <a:pt x="5" y="7"/>
                    <a:pt x="5" y="7"/>
                    <a:pt x="5" y="7"/>
                  </a:cubicBezTo>
                  <a:cubicBezTo>
                    <a:pt x="4" y="6"/>
                    <a:pt x="3" y="5"/>
                    <a:pt x="2" y="5"/>
                  </a:cubicBezTo>
                  <a:moveTo>
                    <a:pt x="26" y="3"/>
                  </a:moveTo>
                  <a:cubicBezTo>
                    <a:pt x="26" y="3"/>
                    <a:pt x="26" y="3"/>
                    <a:pt x="26" y="3"/>
                  </a:cubicBezTo>
                  <a:cubicBezTo>
                    <a:pt x="26" y="3"/>
                    <a:pt x="26" y="3"/>
                    <a:pt x="26" y="3"/>
                  </a:cubicBezTo>
                  <a:cubicBezTo>
                    <a:pt x="26" y="3"/>
                    <a:pt x="26" y="3"/>
                    <a:pt x="26" y="3"/>
                  </a:cubicBezTo>
                  <a:moveTo>
                    <a:pt x="3" y="0"/>
                  </a:moveTo>
                  <a:cubicBezTo>
                    <a:pt x="3" y="0"/>
                    <a:pt x="3" y="0"/>
                    <a:pt x="3" y="0"/>
                  </a:cubicBezTo>
                  <a:cubicBezTo>
                    <a:pt x="2" y="0"/>
                    <a:pt x="1" y="0"/>
                    <a:pt x="0" y="0"/>
                  </a:cubicBezTo>
                  <a:cubicBezTo>
                    <a:pt x="0" y="4"/>
                    <a:pt x="0" y="4"/>
                    <a:pt x="0" y="4"/>
                  </a:cubicBezTo>
                  <a:cubicBezTo>
                    <a:pt x="3" y="2"/>
                    <a:pt x="3" y="2"/>
                    <a:pt x="3" y="2"/>
                  </a:cubicBezTo>
                  <a:cubicBezTo>
                    <a:pt x="3" y="2"/>
                    <a:pt x="3" y="2"/>
                    <a:pt x="3" y="2"/>
                  </a:cubicBezTo>
                  <a:cubicBezTo>
                    <a:pt x="3" y="2"/>
                    <a:pt x="3" y="2"/>
                    <a:pt x="3" y="3"/>
                  </a:cubicBezTo>
                  <a:cubicBezTo>
                    <a:pt x="4" y="3"/>
                    <a:pt x="5" y="5"/>
                    <a:pt x="7" y="5"/>
                  </a:cubicBezTo>
                  <a:cubicBezTo>
                    <a:pt x="7" y="5"/>
                    <a:pt x="8" y="5"/>
                    <a:pt x="8" y="5"/>
                  </a:cubicBezTo>
                  <a:cubicBezTo>
                    <a:pt x="8" y="5"/>
                    <a:pt x="8" y="5"/>
                    <a:pt x="8" y="5"/>
                  </a:cubicBezTo>
                  <a:cubicBezTo>
                    <a:pt x="10" y="4"/>
                    <a:pt x="7" y="2"/>
                    <a:pt x="8" y="1"/>
                  </a:cubicBezTo>
                  <a:cubicBezTo>
                    <a:pt x="8" y="1"/>
                    <a:pt x="8" y="1"/>
                    <a:pt x="8" y="1"/>
                  </a:cubicBezTo>
                  <a:cubicBezTo>
                    <a:pt x="8" y="1"/>
                    <a:pt x="8" y="1"/>
                    <a:pt x="8" y="1"/>
                  </a:cubicBezTo>
                  <a:cubicBezTo>
                    <a:pt x="8" y="1"/>
                    <a:pt x="8" y="1"/>
                    <a:pt x="9" y="1"/>
                  </a:cubicBezTo>
                  <a:cubicBezTo>
                    <a:pt x="9" y="1"/>
                    <a:pt x="9" y="1"/>
                    <a:pt x="10" y="1"/>
                  </a:cubicBezTo>
                  <a:cubicBezTo>
                    <a:pt x="10" y="1"/>
                    <a:pt x="10" y="1"/>
                    <a:pt x="10" y="1"/>
                  </a:cubicBezTo>
                  <a:cubicBezTo>
                    <a:pt x="10" y="1"/>
                    <a:pt x="10" y="1"/>
                    <a:pt x="10" y="1"/>
                  </a:cubicBezTo>
                  <a:cubicBezTo>
                    <a:pt x="10" y="1"/>
                    <a:pt x="11" y="1"/>
                    <a:pt x="11" y="1"/>
                  </a:cubicBezTo>
                  <a:cubicBezTo>
                    <a:pt x="12" y="1"/>
                    <a:pt x="12" y="1"/>
                    <a:pt x="13" y="1"/>
                  </a:cubicBezTo>
                  <a:cubicBezTo>
                    <a:pt x="13" y="1"/>
                    <a:pt x="14" y="1"/>
                    <a:pt x="14" y="1"/>
                  </a:cubicBezTo>
                  <a:cubicBezTo>
                    <a:pt x="14" y="1"/>
                    <a:pt x="14" y="1"/>
                    <a:pt x="14" y="1"/>
                  </a:cubicBezTo>
                  <a:cubicBezTo>
                    <a:pt x="15" y="2"/>
                    <a:pt x="15" y="2"/>
                    <a:pt x="15" y="3"/>
                  </a:cubicBezTo>
                  <a:cubicBezTo>
                    <a:pt x="15" y="3"/>
                    <a:pt x="15" y="3"/>
                    <a:pt x="15" y="3"/>
                  </a:cubicBezTo>
                  <a:cubicBezTo>
                    <a:pt x="15" y="4"/>
                    <a:pt x="15" y="5"/>
                    <a:pt x="15" y="5"/>
                  </a:cubicBezTo>
                  <a:cubicBezTo>
                    <a:pt x="15" y="6"/>
                    <a:pt x="15" y="7"/>
                    <a:pt x="15" y="7"/>
                  </a:cubicBezTo>
                  <a:cubicBezTo>
                    <a:pt x="15" y="7"/>
                    <a:pt x="15" y="7"/>
                    <a:pt x="15" y="7"/>
                  </a:cubicBezTo>
                  <a:cubicBezTo>
                    <a:pt x="15" y="7"/>
                    <a:pt x="15" y="7"/>
                    <a:pt x="15" y="8"/>
                  </a:cubicBezTo>
                  <a:cubicBezTo>
                    <a:pt x="15" y="8"/>
                    <a:pt x="15" y="8"/>
                    <a:pt x="15"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8" y="7"/>
                    <a:pt x="20" y="7"/>
                  </a:cubicBezTo>
                  <a:cubicBezTo>
                    <a:pt x="20" y="7"/>
                    <a:pt x="20" y="7"/>
                    <a:pt x="20" y="7"/>
                  </a:cubicBezTo>
                  <a:cubicBezTo>
                    <a:pt x="20" y="7"/>
                    <a:pt x="21" y="6"/>
                    <a:pt x="22" y="6"/>
                  </a:cubicBezTo>
                  <a:cubicBezTo>
                    <a:pt x="23" y="5"/>
                    <a:pt x="23" y="5"/>
                    <a:pt x="23" y="5"/>
                  </a:cubicBezTo>
                  <a:cubicBezTo>
                    <a:pt x="25" y="4"/>
                    <a:pt x="26" y="4"/>
                    <a:pt x="26" y="3"/>
                  </a:cubicBezTo>
                  <a:cubicBezTo>
                    <a:pt x="26" y="3"/>
                    <a:pt x="26" y="3"/>
                    <a:pt x="26" y="3"/>
                  </a:cubicBezTo>
                  <a:cubicBezTo>
                    <a:pt x="26" y="3"/>
                    <a:pt x="26" y="3"/>
                    <a:pt x="26" y="3"/>
                  </a:cubicBezTo>
                  <a:cubicBezTo>
                    <a:pt x="19" y="1"/>
                    <a:pt x="11" y="0"/>
                    <a:pt x="3"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s1íḋé">
              <a:extLst>
                <a:ext uri="{FF2B5EF4-FFF2-40B4-BE49-F238E27FC236}">
                  <a16:creationId xmlns:a16="http://schemas.microsoft.com/office/drawing/2014/main" id="{DC0E11D4-8054-4F42-BC19-B98B6C8FAA67}"/>
                </a:ext>
              </a:extLst>
            </p:cNvPr>
            <p:cNvSpPr/>
            <p:nvPr/>
          </p:nvSpPr>
          <p:spPr bwMode="auto">
            <a:xfrm>
              <a:off x="7098717" y="2093649"/>
              <a:ext cx="20054" cy="681844"/>
            </a:xfrm>
            <a:custGeom>
              <a:avLst/>
              <a:gdLst>
                <a:gd name="T0" fmla="*/ 0 w 1"/>
                <a:gd name="T1" fmla="*/ 33 h 33"/>
                <a:gd name="T2" fmla="*/ 0 w 1"/>
                <a:gd name="T3" fmla="*/ 33 h 33"/>
                <a:gd name="T4" fmla="*/ 0 w 1"/>
                <a:gd name="T5" fmla="*/ 33 h 33"/>
                <a:gd name="T6" fmla="*/ 0 w 1"/>
                <a:gd name="T7" fmla="*/ 33 h 33"/>
                <a:gd name="T8" fmla="*/ 0 w 1"/>
                <a:gd name="T9" fmla="*/ 0 h 33"/>
                <a:gd name="T10" fmla="*/ 0 w 1"/>
                <a:gd name="T11" fmla="*/ 0 h 33"/>
                <a:gd name="T12" fmla="*/ 1 w 1"/>
                <a:gd name="T13" fmla="*/ 0 h 33"/>
                <a:gd name="T14" fmla="*/ 0 w 1"/>
                <a:gd name="T15" fmla="*/ 0 h 33"/>
                <a:gd name="T16" fmla="*/ 0 w 1"/>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3">
                  <a:moveTo>
                    <a:pt x="0" y="33"/>
                  </a:moveTo>
                  <a:cubicBezTo>
                    <a:pt x="0" y="33"/>
                    <a:pt x="0" y="33"/>
                    <a:pt x="0" y="33"/>
                  </a:cubicBezTo>
                  <a:cubicBezTo>
                    <a:pt x="0" y="33"/>
                    <a:pt x="0" y="33"/>
                    <a:pt x="0" y="33"/>
                  </a:cubicBezTo>
                  <a:cubicBezTo>
                    <a:pt x="0" y="33"/>
                    <a:pt x="0" y="33"/>
                    <a:pt x="0" y="33"/>
                  </a:cubicBezTo>
                  <a:moveTo>
                    <a:pt x="0" y="0"/>
                  </a:moveTo>
                  <a:cubicBezTo>
                    <a:pt x="0" y="0"/>
                    <a:pt x="0" y="0"/>
                    <a:pt x="0" y="0"/>
                  </a:cubicBezTo>
                  <a:cubicBezTo>
                    <a:pt x="0" y="0"/>
                    <a:pt x="1" y="0"/>
                    <a:pt x="1" y="0"/>
                  </a:cubicBezTo>
                  <a:cubicBezTo>
                    <a:pt x="1"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ïṡļídè">
              <a:extLst>
                <a:ext uri="{FF2B5EF4-FFF2-40B4-BE49-F238E27FC236}">
                  <a16:creationId xmlns:a16="http://schemas.microsoft.com/office/drawing/2014/main" id="{9D31C9DD-7463-40F3-8AAB-A033A68A9895}"/>
                </a:ext>
              </a:extLst>
            </p:cNvPr>
            <p:cNvSpPr/>
            <p:nvPr/>
          </p:nvSpPr>
          <p:spPr bwMode="auto">
            <a:xfrm>
              <a:off x="7098717" y="3176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Slíḓê">
              <a:extLst>
                <a:ext uri="{FF2B5EF4-FFF2-40B4-BE49-F238E27FC236}">
                  <a16:creationId xmlns:a16="http://schemas.microsoft.com/office/drawing/2014/main" id="{20E77385-F8DD-4F26-BFA6-05398C69EB26}"/>
                </a:ext>
              </a:extLst>
            </p:cNvPr>
            <p:cNvSpPr/>
            <p:nvPr/>
          </p:nvSpPr>
          <p:spPr bwMode="auto">
            <a:xfrm>
              <a:off x="7409555" y="3256794"/>
              <a:ext cx="481302" cy="932525"/>
            </a:xfrm>
            <a:custGeom>
              <a:avLst/>
              <a:gdLst>
                <a:gd name="T0" fmla="*/ 10 w 23"/>
                <a:gd name="T1" fmla="*/ 42 h 45"/>
                <a:gd name="T2" fmla="*/ 10 w 23"/>
                <a:gd name="T3" fmla="*/ 42 h 45"/>
                <a:gd name="T4" fmla="*/ 8 w 23"/>
                <a:gd name="T5" fmla="*/ 45 h 45"/>
                <a:gd name="T6" fmla="*/ 10 w 23"/>
                <a:gd name="T7" fmla="*/ 42 h 45"/>
                <a:gd name="T8" fmla="*/ 10 w 23"/>
                <a:gd name="T9" fmla="*/ 39 h 45"/>
                <a:gd name="T10" fmla="*/ 10 w 23"/>
                <a:gd name="T11" fmla="*/ 39 h 45"/>
                <a:gd name="T12" fmla="*/ 10 w 23"/>
                <a:gd name="T13" fmla="*/ 39 h 45"/>
                <a:gd name="T14" fmla="*/ 10 w 23"/>
                <a:gd name="T15" fmla="*/ 39 h 45"/>
                <a:gd name="T16" fmla="*/ 10 w 23"/>
                <a:gd name="T17" fmla="*/ 39 h 45"/>
                <a:gd name="T18" fmla="*/ 10 w 23"/>
                <a:gd name="T19" fmla="*/ 39 h 45"/>
                <a:gd name="T20" fmla="*/ 9 w 23"/>
                <a:gd name="T21" fmla="*/ 38 h 45"/>
                <a:gd name="T22" fmla="*/ 10 w 23"/>
                <a:gd name="T23" fmla="*/ 39 h 45"/>
                <a:gd name="T24" fmla="*/ 9 w 23"/>
                <a:gd name="T25" fmla="*/ 38 h 45"/>
                <a:gd name="T26" fmla="*/ 1 w 23"/>
                <a:gd name="T27" fmla="*/ 23 h 45"/>
                <a:gd name="T28" fmla="*/ 1 w 23"/>
                <a:gd name="T29" fmla="*/ 23 h 45"/>
                <a:gd name="T30" fmla="*/ 1 w 23"/>
                <a:gd name="T31" fmla="*/ 23 h 45"/>
                <a:gd name="T32" fmla="*/ 1 w 23"/>
                <a:gd name="T33" fmla="*/ 23 h 45"/>
                <a:gd name="T34" fmla="*/ 1 w 23"/>
                <a:gd name="T35" fmla="*/ 23 h 45"/>
                <a:gd name="T36" fmla="*/ 0 w 23"/>
                <a:gd name="T37" fmla="*/ 4 h 45"/>
                <a:gd name="T38" fmla="*/ 0 w 23"/>
                <a:gd name="T39" fmla="*/ 4 h 45"/>
                <a:gd name="T40" fmla="*/ 0 w 23"/>
                <a:gd name="T41" fmla="*/ 4 h 45"/>
                <a:gd name="T42" fmla="*/ 0 w 23"/>
                <a:gd name="T43" fmla="*/ 4 h 45"/>
                <a:gd name="T44" fmla="*/ 0 w 23"/>
                <a:gd name="T45" fmla="*/ 4 h 45"/>
                <a:gd name="T46" fmla="*/ 0 w 23"/>
                <a:gd name="T47" fmla="*/ 4 h 45"/>
                <a:gd name="T48" fmla="*/ 0 w 23"/>
                <a:gd name="T49" fmla="*/ 4 h 45"/>
                <a:gd name="T50" fmla="*/ 0 w 23"/>
                <a:gd name="T51" fmla="*/ 4 h 45"/>
                <a:gd name="T52" fmla="*/ 0 w 23"/>
                <a:gd name="T53" fmla="*/ 4 h 45"/>
                <a:gd name="T54" fmla="*/ 0 w 23"/>
                <a:gd name="T55" fmla="*/ 4 h 45"/>
                <a:gd name="T56" fmla="*/ 0 w 23"/>
                <a:gd name="T57" fmla="*/ 4 h 45"/>
                <a:gd name="T58" fmla="*/ 0 w 23"/>
                <a:gd name="T59" fmla="*/ 4 h 45"/>
                <a:gd name="T60" fmla="*/ 0 w 23"/>
                <a:gd name="T61" fmla="*/ 3 h 45"/>
                <a:gd name="T62" fmla="*/ 0 w 23"/>
                <a:gd name="T63" fmla="*/ 4 h 45"/>
                <a:gd name="T64" fmla="*/ 0 w 23"/>
                <a:gd name="T65" fmla="*/ 3 h 45"/>
                <a:gd name="T66" fmla="*/ 23 w 23"/>
                <a:gd name="T67" fmla="*/ 0 h 45"/>
                <a:gd name="T68" fmla="*/ 23 w 23"/>
                <a:gd name="T69" fmla="*/ 0 h 45"/>
                <a:gd name="T70" fmla="*/ 23 w 23"/>
                <a:gd name="T71" fmla="*/ 0 h 45"/>
                <a:gd name="T72" fmla="*/ 23 w 23"/>
                <a:gd name="T73" fmla="*/ 0 h 45"/>
                <a:gd name="T74" fmla="*/ 23 w 23"/>
                <a:gd name="T75" fmla="*/ 0 h 45"/>
                <a:gd name="T76" fmla="*/ 23 w 23"/>
                <a:gd name="T7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45">
                  <a:moveTo>
                    <a:pt x="10" y="42"/>
                  </a:moveTo>
                  <a:cubicBezTo>
                    <a:pt x="10" y="42"/>
                    <a:pt x="10" y="42"/>
                    <a:pt x="10" y="42"/>
                  </a:cubicBezTo>
                  <a:cubicBezTo>
                    <a:pt x="8" y="44"/>
                    <a:pt x="8" y="45"/>
                    <a:pt x="8" y="45"/>
                  </a:cubicBezTo>
                  <a:cubicBezTo>
                    <a:pt x="8" y="45"/>
                    <a:pt x="8" y="44"/>
                    <a:pt x="10" y="42"/>
                  </a:cubicBezTo>
                  <a:moveTo>
                    <a:pt x="10" y="39"/>
                  </a:moveTo>
                  <a:cubicBezTo>
                    <a:pt x="10" y="39"/>
                    <a:pt x="10" y="39"/>
                    <a:pt x="10" y="39"/>
                  </a:cubicBezTo>
                  <a:cubicBezTo>
                    <a:pt x="10" y="39"/>
                    <a:pt x="10" y="39"/>
                    <a:pt x="10" y="39"/>
                  </a:cubicBezTo>
                  <a:moveTo>
                    <a:pt x="10" y="39"/>
                  </a:moveTo>
                  <a:cubicBezTo>
                    <a:pt x="10" y="39"/>
                    <a:pt x="10" y="39"/>
                    <a:pt x="10" y="39"/>
                  </a:cubicBezTo>
                  <a:cubicBezTo>
                    <a:pt x="10" y="39"/>
                    <a:pt x="10" y="39"/>
                    <a:pt x="10" y="39"/>
                  </a:cubicBezTo>
                  <a:moveTo>
                    <a:pt x="9" y="38"/>
                  </a:moveTo>
                  <a:cubicBezTo>
                    <a:pt x="10" y="38"/>
                    <a:pt x="10" y="39"/>
                    <a:pt x="10" y="39"/>
                  </a:cubicBezTo>
                  <a:cubicBezTo>
                    <a:pt x="10" y="39"/>
                    <a:pt x="10" y="38"/>
                    <a:pt x="9" y="38"/>
                  </a:cubicBezTo>
                  <a:moveTo>
                    <a:pt x="1" y="23"/>
                  </a:moveTo>
                  <a:cubicBezTo>
                    <a:pt x="1" y="23"/>
                    <a:pt x="1" y="23"/>
                    <a:pt x="1" y="23"/>
                  </a:cubicBezTo>
                  <a:cubicBezTo>
                    <a:pt x="1" y="23"/>
                    <a:pt x="1" y="23"/>
                    <a:pt x="1" y="23"/>
                  </a:cubicBezTo>
                  <a:cubicBezTo>
                    <a:pt x="1" y="23"/>
                    <a:pt x="1" y="23"/>
                    <a:pt x="1" y="23"/>
                  </a:cubicBezTo>
                  <a:cubicBezTo>
                    <a:pt x="1" y="23"/>
                    <a:pt x="1" y="23"/>
                    <a:pt x="1" y="23"/>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23" y="0"/>
                  </a:moveTo>
                  <a:cubicBezTo>
                    <a:pt x="23" y="0"/>
                    <a:pt x="23" y="0"/>
                    <a:pt x="23" y="0"/>
                  </a:cubicBezTo>
                  <a:cubicBezTo>
                    <a:pt x="23" y="0"/>
                    <a:pt x="23" y="0"/>
                    <a:pt x="23" y="0"/>
                  </a:cubicBezTo>
                  <a:moveTo>
                    <a:pt x="23" y="0"/>
                  </a:moveTo>
                  <a:cubicBezTo>
                    <a:pt x="23" y="0"/>
                    <a:pt x="23" y="0"/>
                    <a:pt x="23" y="0"/>
                  </a:cubicBezTo>
                  <a:cubicBezTo>
                    <a:pt x="23" y="0"/>
                    <a:pt x="23" y="0"/>
                    <a:pt x="23"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ľïďé">
              <a:extLst>
                <a:ext uri="{FF2B5EF4-FFF2-40B4-BE49-F238E27FC236}">
                  <a16:creationId xmlns:a16="http://schemas.microsoft.com/office/drawing/2014/main" id="{7EDB685B-14B4-4851-9F12-ADC6F10D2005}"/>
                </a:ext>
              </a:extLst>
            </p:cNvPr>
            <p:cNvSpPr/>
            <p:nvPr/>
          </p:nvSpPr>
          <p:spPr bwMode="auto">
            <a:xfrm>
              <a:off x="7559965" y="4129150"/>
              <a:ext cx="60163" cy="60163"/>
            </a:xfrm>
            <a:custGeom>
              <a:avLst/>
              <a:gdLst>
                <a:gd name="T0" fmla="*/ 3 w 3"/>
                <a:gd name="T1" fmla="*/ 0 h 3"/>
                <a:gd name="T2" fmla="*/ 1 w 3"/>
                <a:gd name="T3" fmla="*/ 3 h 3"/>
                <a:gd name="T4" fmla="*/ 0 w 3"/>
                <a:gd name="T5" fmla="*/ 3 h 3"/>
                <a:gd name="T6" fmla="*/ 1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1" y="2"/>
                    <a:pt x="1" y="3"/>
                  </a:cubicBezTo>
                  <a:cubicBezTo>
                    <a:pt x="0" y="3"/>
                    <a:pt x="0" y="3"/>
                    <a:pt x="0" y="3"/>
                  </a:cubicBezTo>
                  <a:cubicBezTo>
                    <a:pt x="0" y="3"/>
                    <a:pt x="0" y="3"/>
                    <a:pt x="1" y="3"/>
                  </a:cubicBezTo>
                  <a:cubicBezTo>
                    <a:pt x="1" y="3"/>
                    <a:pt x="1" y="2"/>
                    <a:pt x="3"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íṡḷïďè">
              <a:extLst>
                <a:ext uri="{FF2B5EF4-FFF2-40B4-BE49-F238E27FC236}">
                  <a16:creationId xmlns:a16="http://schemas.microsoft.com/office/drawing/2014/main" id="{A1BF2337-0917-4F73-B990-5AAD3D2B2295}"/>
                </a:ext>
              </a:extLst>
            </p:cNvPr>
            <p:cNvSpPr/>
            <p:nvPr/>
          </p:nvSpPr>
          <p:spPr bwMode="auto">
            <a:xfrm>
              <a:off x="6286516" y="4299614"/>
              <a:ext cx="1082930" cy="1594314"/>
            </a:xfrm>
            <a:custGeom>
              <a:avLst/>
              <a:gdLst>
                <a:gd name="T0" fmla="*/ 10 w 52"/>
                <a:gd name="T1" fmla="*/ 44 h 77"/>
                <a:gd name="T2" fmla="*/ 10 w 52"/>
                <a:gd name="T3" fmla="*/ 44 h 77"/>
                <a:gd name="T4" fmla="*/ 17 w 52"/>
                <a:gd name="T5" fmla="*/ 69 h 77"/>
                <a:gd name="T6" fmla="*/ 32 w 52"/>
                <a:gd name="T7" fmla="*/ 69 h 77"/>
                <a:gd name="T8" fmla="*/ 42 w 52"/>
                <a:gd name="T9" fmla="*/ 76 h 77"/>
                <a:gd name="T10" fmla="*/ 42 w 52"/>
                <a:gd name="T11" fmla="*/ 77 h 77"/>
                <a:gd name="T12" fmla="*/ 42 w 52"/>
                <a:gd name="T13" fmla="*/ 77 h 77"/>
                <a:gd name="T14" fmla="*/ 42 w 52"/>
                <a:gd name="T15" fmla="*/ 76 h 77"/>
                <a:gd name="T16" fmla="*/ 32 w 52"/>
                <a:gd name="T17" fmla="*/ 69 h 77"/>
                <a:gd name="T18" fmla="*/ 17 w 52"/>
                <a:gd name="T19" fmla="*/ 69 h 77"/>
                <a:gd name="T20" fmla="*/ 10 w 52"/>
                <a:gd name="T21" fmla="*/ 44 h 77"/>
                <a:gd name="T22" fmla="*/ 37 w 52"/>
                <a:gd name="T23" fmla="*/ 23 h 77"/>
                <a:gd name="T24" fmla="*/ 12 w 52"/>
                <a:gd name="T25" fmla="*/ 30 h 77"/>
                <a:gd name="T26" fmla="*/ 1 w 52"/>
                <a:gd name="T27" fmla="*/ 31 h 77"/>
                <a:gd name="T28" fmla="*/ 0 w 52"/>
                <a:gd name="T29" fmla="*/ 31 h 77"/>
                <a:gd name="T30" fmla="*/ 0 w 52"/>
                <a:gd name="T31" fmla="*/ 31 h 77"/>
                <a:gd name="T32" fmla="*/ 1 w 52"/>
                <a:gd name="T33" fmla="*/ 31 h 77"/>
                <a:gd name="T34" fmla="*/ 12 w 52"/>
                <a:gd name="T35" fmla="*/ 30 h 77"/>
                <a:gd name="T36" fmla="*/ 37 w 52"/>
                <a:gd name="T37" fmla="*/ 23 h 77"/>
                <a:gd name="T38" fmla="*/ 37 w 52"/>
                <a:gd name="T39" fmla="*/ 23 h 77"/>
                <a:gd name="T40" fmla="*/ 45 w 52"/>
                <a:gd name="T41" fmla="*/ 10 h 77"/>
                <a:gd name="T42" fmla="*/ 45 w 52"/>
                <a:gd name="T43" fmla="*/ 10 h 77"/>
                <a:gd name="T44" fmla="*/ 48 w 52"/>
                <a:gd name="T45" fmla="*/ 17 h 77"/>
                <a:gd name="T46" fmla="*/ 48 w 52"/>
                <a:gd name="T47" fmla="*/ 17 h 77"/>
                <a:gd name="T48" fmla="*/ 52 w 52"/>
                <a:gd name="T49" fmla="*/ 30 h 77"/>
                <a:gd name="T50" fmla="*/ 52 w 52"/>
                <a:gd name="T51" fmla="*/ 30 h 77"/>
                <a:gd name="T52" fmla="*/ 48 w 52"/>
                <a:gd name="T53" fmla="*/ 17 h 77"/>
                <a:gd name="T54" fmla="*/ 48 w 52"/>
                <a:gd name="T55" fmla="*/ 17 h 77"/>
                <a:gd name="T56" fmla="*/ 45 w 52"/>
                <a:gd name="T57" fmla="*/ 10 h 77"/>
                <a:gd name="T58" fmla="*/ 48 w 52"/>
                <a:gd name="T59" fmla="*/ 3 h 77"/>
                <a:gd name="T60" fmla="*/ 47 w 52"/>
                <a:gd name="T61" fmla="*/ 4 h 77"/>
                <a:gd name="T62" fmla="*/ 48 w 52"/>
                <a:gd name="T63" fmla="*/ 3 h 77"/>
                <a:gd name="T64" fmla="*/ 43 w 52"/>
                <a:gd name="T65" fmla="*/ 2 h 77"/>
                <a:gd name="T66" fmla="*/ 43 w 52"/>
                <a:gd name="T67" fmla="*/ 3 h 77"/>
                <a:gd name="T68" fmla="*/ 43 w 52"/>
                <a:gd name="T69" fmla="*/ 2 h 77"/>
                <a:gd name="T70" fmla="*/ 43 w 52"/>
                <a:gd name="T71" fmla="*/ 2 h 77"/>
                <a:gd name="T72" fmla="*/ 43 w 52"/>
                <a:gd name="T73" fmla="*/ 2 h 77"/>
                <a:gd name="T74" fmla="*/ 43 w 52"/>
                <a:gd name="T75" fmla="*/ 2 h 77"/>
                <a:gd name="T76" fmla="*/ 51 w 52"/>
                <a:gd name="T77" fmla="*/ 0 h 77"/>
                <a:gd name="T78" fmla="*/ 51 w 52"/>
                <a:gd name="T79" fmla="*/ 0 h 77"/>
                <a:gd name="T80" fmla="*/ 51 w 52"/>
                <a:gd name="T8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77">
                  <a:moveTo>
                    <a:pt x="10" y="44"/>
                  </a:moveTo>
                  <a:cubicBezTo>
                    <a:pt x="10" y="44"/>
                    <a:pt x="10" y="44"/>
                    <a:pt x="10" y="44"/>
                  </a:cubicBezTo>
                  <a:cubicBezTo>
                    <a:pt x="17" y="69"/>
                    <a:pt x="17" y="69"/>
                    <a:pt x="17" y="69"/>
                  </a:cubicBezTo>
                  <a:cubicBezTo>
                    <a:pt x="32" y="69"/>
                    <a:pt x="32" y="69"/>
                    <a:pt x="32" y="69"/>
                  </a:cubicBezTo>
                  <a:cubicBezTo>
                    <a:pt x="39" y="69"/>
                    <a:pt x="42" y="73"/>
                    <a:pt x="42" y="76"/>
                  </a:cubicBezTo>
                  <a:cubicBezTo>
                    <a:pt x="42" y="77"/>
                    <a:pt x="42" y="77"/>
                    <a:pt x="42" y="77"/>
                  </a:cubicBezTo>
                  <a:cubicBezTo>
                    <a:pt x="42" y="77"/>
                    <a:pt x="42" y="77"/>
                    <a:pt x="42" y="77"/>
                  </a:cubicBezTo>
                  <a:cubicBezTo>
                    <a:pt x="42" y="76"/>
                    <a:pt x="42" y="76"/>
                    <a:pt x="42" y="76"/>
                  </a:cubicBezTo>
                  <a:cubicBezTo>
                    <a:pt x="42" y="73"/>
                    <a:pt x="39" y="69"/>
                    <a:pt x="32" y="69"/>
                  </a:cubicBezTo>
                  <a:cubicBezTo>
                    <a:pt x="17" y="69"/>
                    <a:pt x="17" y="69"/>
                    <a:pt x="17" y="69"/>
                  </a:cubicBezTo>
                  <a:cubicBezTo>
                    <a:pt x="10" y="44"/>
                    <a:pt x="10" y="44"/>
                    <a:pt x="10" y="44"/>
                  </a:cubicBezTo>
                  <a:moveTo>
                    <a:pt x="37" y="23"/>
                  </a:moveTo>
                  <a:cubicBezTo>
                    <a:pt x="29" y="27"/>
                    <a:pt x="21" y="29"/>
                    <a:pt x="12" y="30"/>
                  </a:cubicBezTo>
                  <a:cubicBezTo>
                    <a:pt x="8" y="31"/>
                    <a:pt x="4" y="31"/>
                    <a:pt x="1" y="31"/>
                  </a:cubicBezTo>
                  <a:cubicBezTo>
                    <a:pt x="0" y="31"/>
                    <a:pt x="0" y="31"/>
                    <a:pt x="0" y="31"/>
                  </a:cubicBezTo>
                  <a:cubicBezTo>
                    <a:pt x="0" y="31"/>
                    <a:pt x="0" y="31"/>
                    <a:pt x="0" y="31"/>
                  </a:cubicBezTo>
                  <a:cubicBezTo>
                    <a:pt x="0" y="31"/>
                    <a:pt x="0" y="31"/>
                    <a:pt x="1" y="31"/>
                  </a:cubicBezTo>
                  <a:cubicBezTo>
                    <a:pt x="4" y="31"/>
                    <a:pt x="8" y="31"/>
                    <a:pt x="12" y="30"/>
                  </a:cubicBezTo>
                  <a:cubicBezTo>
                    <a:pt x="21" y="29"/>
                    <a:pt x="29" y="27"/>
                    <a:pt x="37" y="23"/>
                  </a:cubicBezTo>
                  <a:cubicBezTo>
                    <a:pt x="37" y="23"/>
                    <a:pt x="37" y="23"/>
                    <a:pt x="37" y="23"/>
                  </a:cubicBezTo>
                  <a:moveTo>
                    <a:pt x="45" y="10"/>
                  </a:moveTo>
                  <a:cubicBezTo>
                    <a:pt x="45" y="10"/>
                    <a:pt x="45" y="10"/>
                    <a:pt x="45" y="10"/>
                  </a:cubicBezTo>
                  <a:cubicBezTo>
                    <a:pt x="48" y="17"/>
                    <a:pt x="48" y="17"/>
                    <a:pt x="48" y="17"/>
                  </a:cubicBezTo>
                  <a:cubicBezTo>
                    <a:pt x="48" y="17"/>
                    <a:pt x="48" y="17"/>
                    <a:pt x="48" y="17"/>
                  </a:cubicBezTo>
                  <a:cubicBezTo>
                    <a:pt x="52" y="30"/>
                    <a:pt x="52" y="30"/>
                    <a:pt x="52" y="30"/>
                  </a:cubicBezTo>
                  <a:cubicBezTo>
                    <a:pt x="52" y="30"/>
                    <a:pt x="52" y="30"/>
                    <a:pt x="52" y="30"/>
                  </a:cubicBezTo>
                  <a:cubicBezTo>
                    <a:pt x="48" y="17"/>
                    <a:pt x="48" y="17"/>
                    <a:pt x="48" y="17"/>
                  </a:cubicBezTo>
                  <a:cubicBezTo>
                    <a:pt x="48" y="17"/>
                    <a:pt x="48" y="17"/>
                    <a:pt x="48" y="17"/>
                  </a:cubicBezTo>
                  <a:cubicBezTo>
                    <a:pt x="45" y="10"/>
                    <a:pt x="45" y="10"/>
                    <a:pt x="45" y="10"/>
                  </a:cubicBezTo>
                  <a:moveTo>
                    <a:pt x="48" y="3"/>
                  </a:moveTo>
                  <a:cubicBezTo>
                    <a:pt x="48" y="3"/>
                    <a:pt x="48" y="3"/>
                    <a:pt x="47" y="4"/>
                  </a:cubicBezTo>
                  <a:cubicBezTo>
                    <a:pt x="48" y="3"/>
                    <a:pt x="48" y="3"/>
                    <a:pt x="48" y="3"/>
                  </a:cubicBezTo>
                  <a:moveTo>
                    <a:pt x="43" y="2"/>
                  </a:moveTo>
                  <a:cubicBezTo>
                    <a:pt x="43" y="3"/>
                    <a:pt x="43" y="3"/>
                    <a:pt x="43" y="3"/>
                  </a:cubicBezTo>
                  <a:cubicBezTo>
                    <a:pt x="43" y="3"/>
                    <a:pt x="43" y="3"/>
                    <a:pt x="43" y="2"/>
                  </a:cubicBezTo>
                  <a:moveTo>
                    <a:pt x="43" y="2"/>
                  </a:moveTo>
                  <a:cubicBezTo>
                    <a:pt x="43" y="2"/>
                    <a:pt x="43" y="2"/>
                    <a:pt x="43" y="2"/>
                  </a:cubicBezTo>
                  <a:cubicBezTo>
                    <a:pt x="43" y="2"/>
                    <a:pt x="43" y="2"/>
                    <a:pt x="43" y="2"/>
                  </a:cubicBezTo>
                  <a:moveTo>
                    <a:pt x="51" y="0"/>
                  </a:moveTo>
                  <a:cubicBezTo>
                    <a:pt x="51" y="0"/>
                    <a:pt x="51" y="0"/>
                    <a:pt x="51" y="0"/>
                  </a:cubicBezTo>
                  <a:cubicBezTo>
                    <a:pt x="51" y="0"/>
                    <a:pt x="51" y="0"/>
                    <a:pt x="5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ŝlïḋé">
              <a:extLst>
                <a:ext uri="{FF2B5EF4-FFF2-40B4-BE49-F238E27FC236}">
                  <a16:creationId xmlns:a16="http://schemas.microsoft.com/office/drawing/2014/main" id="{52372916-33C7-4874-9B61-FCFF99480687}"/>
                </a:ext>
              </a:extLst>
            </p:cNvPr>
            <p:cNvSpPr/>
            <p:nvPr/>
          </p:nvSpPr>
          <p:spPr bwMode="auto">
            <a:xfrm>
              <a:off x="6286516" y="5212078"/>
              <a:ext cx="350953" cy="521410"/>
            </a:xfrm>
            <a:custGeom>
              <a:avLst/>
              <a:gdLst>
                <a:gd name="T0" fmla="*/ 10 w 17"/>
                <a:gd name="T1" fmla="*/ 0 h 25"/>
                <a:gd name="T2" fmla="*/ 0 w 17"/>
                <a:gd name="T3" fmla="*/ 1 h 25"/>
                <a:gd name="T4" fmla="*/ 0 w 17"/>
                <a:gd name="T5" fmla="*/ 25 h 25"/>
                <a:gd name="T6" fmla="*/ 17 w 17"/>
                <a:gd name="T7" fmla="*/ 25 h 25"/>
                <a:gd name="T8" fmla="*/ 10 w 17"/>
                <a:gd name="T9" fmla="*/ 0 h 25"/>
              </a:gdLst>
              <a:ahLst/>
              <a:cxnLst>
                <a:cxn ang="0">
                  <a:pos x="T0" y="T1"/>
                </a:cxn>
                <a:cxn ang="0">
                  <a:pos x="T2" y="T3"/>
                </a:cxn>
                <a:cxn ang="0">
                  <a:pos x="T4" y="T5"/>
                </a:cxn>
                <a:cxn ang="0">
                  <a:pos x="T6" y="T7"/>
                </a:cxn>
                <a:cxn ang="0">
                  <a:pos x="T8" y="T9"/>
                </a:cxn>
              </a:cxnLst>
              <a:rect l="0" t="0" r="r" b="b"/>
              <a:pathLst>
                <a:path w="17" h="25">
                  <a:moveTo>
                    <a:pt x="10" y="0"/>
                  </a:moveTo>
                  <a:cubicBezTo>
                    <a:pt x="7" y="1"/>
                    <a:pt x="4" y="1"/>
                    <a:pt x="0" y="1"/>
                  </a:cubicBezTo>
                  <a:cubicBezTo>
                    <a:pt x="0" y="25"/>
                    <a:pt x="0" y="25"/>
                    <a:pt x="0" y="25"/>
                  </a:cubicBezTo>
                  <a:cubicBezTo>
                    <a:pt x="17" y="25"/>
                    <a:pt x="17" y="25"/>
                    <a:pt x="17" y="25"/>
                  </a:cubicBezTo>
                  <a:cubicBezTo>
                    <a:pt x="10" y="0"/>
                    <a:pt x="10" y="0"/>
                    <a:pt x="10"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ļíḓè">
              <a:extLst>
                <a:ext uri="{FF2B5EF4-FFF2-40B4-BE49-F238E27FC236}">
                  <a16:creationId xmlns:a16="http://schemas.microsoft.com/office/drawing/2014/main" id="{B1689F44-6B10-412E-B320-56EF375C2A1E}"/>
                </a:ext>
              </a:extLst>
            </p:cNvPr>
            <p:cNvSpPr/>
            <p:nvPr/>
          </p:nvSpPr>
          <p:spPr bwMode="auto">
            <a:xfrm>
              <a:off x="6286516" y="5733488"/>
              <a:ext cx="872364" cy="290789"/>
            </a:xfrm>
            <a:custGeom>
              <a:avLst/>
              <a:gdLst>
                <a:gd name="T0" fmla="*/ 32 w 42"/>
                <a:gd name="T1" fmla="*/ 0 h 14"/>
                <a:gd name="T2" fmla="*/ 17 w 42"/>
                <a:gd name="T3" fmla="*/ 0 h 14"/>
                <a:gd name="T4" fmla="*/ 0 w 42"/>
                <a:gd name="T5" fmla="*/ 0 h 14"/>
                <a:gd name="T6" fmla="*/ 0 w 42"/>
                <a:gd name="T7" fmla="*/ 14 h 14"/>
                <a:gd name="T8" fmla="*/ 32 w 42"/>
                <a:gd name="T9" fmla="*/ 14 h 14"/>
                <a:gd name="T10" fmla="*/ 42 w 42"/>
                <a:gd name="T11" fmla="*/ 8 h 14"/>
                <a:gd name="T12" fmla="*/ 42 w 42"/>
                <a:gd name="T13" fmla="*/ 7 h 14"/>
                <a:gd name="T14" fmla="*/ 32 w 4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4">
                  <a:moveTo>
                    <a:pt x="32" y="0"/>
                  </a:moveTo>
                  <a:cubicBezTo>
                    <a:pt x="17" y="0"/>
                    <a:pt x="17" y="0"/>
                    <a:pt x="17" y="0"/>
                  </a:cubicBezTo>
                  <a:cubicBezTo>
                    <a:pt x="0" y="0"/>
                    <a:pt x="0" y="0"/>
                    <a:pt x="0" y="0"/>
                  </a:cubicBezTo>
                  <a:cubicBezTo>
                    <a:pt x="0" y="14"/>
                    <a:pt x="0" y="14"/>
                    <a:pt x="0" y="14"/>
                  </a:cubicBezTo>
                  <a:cubicBezTo>
                    <a:pt x="32" y="14"/>
                    <a:pt x="32" y="14"/>
                    <a:pt x="32" y="14"/>
                  </a:cubicBezTo>
                  <a:cubicBezTo>
                    <a:pt x="39" y="14"/>
                    <a:pt x="42" y="11"/>
                    <a:pt x="42" y="8"/>
                  </a:cubicBezTo>
                  <a:cubicBezTo>
                    <a:pt x="42" y="7"/>
                    <a:pt x="42" y="7"/>
                    <a:pt x="42" y="7"/>
                  </a:cubicBezTo>
                  <a:cubicBezTo>
                    <a:pt x="42" y="4"/>
                    <a:pt x="39" y="0"/>
                    <a:pt x="32"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ṩḻïḑê">
              <a:extLst>
                <a:ext uri="{FF2B5EF4-FFF2-40B4-BE49-F238E27FC236}">
                  <a16:creationId xmlns:a16="http://schemas.microsoft.com/office/drawing/2014/main" id="{72D6BCD2-6162-43EA-8D04-6E5E2EF0D48C}"/>
                </a:ext>
              </a:extLst>
            </p:cNvPr>
            <p:cNvSpPr/>
            <p:nvPr/>
          </p:nvSpPr>
          <p:spPr bwMode="auto">
            <a:xfrm>
              <a:off x="6286516" y="4500156"/>
              <a:ext cx="1082930" cy="731982"/>
            </a:xfrm>
            <a:custGeom>
              <a:avLst/>
              <a:gdLst>
                <a:gd name="T0" fmla="*/ 45 w 52"/>
                <a:gd name="T1" fmla="*/ 0 h 35"/>
                <a:gd name="T2" fmla="*/ 35 w 52"/>
                <a:gd name="T3" fmla="*/ 7 h 35"/>
                <a:gd name="T4" fmla="*/ 37 w 52"/>
                <a:gd name="T5" fmla="*/ 13 h 35"/>
                <a:gd name="T6" fmla="*/ 37 w 52"/>
                <a:gd name="T7" fmla="*/ 13 h 35"/>
                <a:gd name="T8" fmla="*/ 12 w 52"/>
                <a:gd name="T9" fmla="*/ 20 h 35"/>
                <a:gd name="T10" fmla="*/ 1 w 52"/>
                <a:gd name="T11" fmla="*/ 21 h 35"/>
                <a:gd name="T12" fmla="*/ 0 w 52"/>
                <a:gd name="T13" fmla="*/ 21 h 35"/>
                <a:gd name="T14" fmla="*/ 0 w 52"/>
                <a:gd name="T15" fmla="*/ 35 h 35"/>
                <a:gd name="T16" fmla="*/ 10 w 52"/>
                <a:gd name="T17" fmla="*/ 34 h 35"/>
                <a:gd name="T18" fmla="*/ 10 w 52"/>
                <a:gd name="T19" fmla="*/ 34 h 35"/>
                <a:gd name="T20" fmla="*/ 10 w 52"/>
                <a:gd name="T21" fmla="*/ 34 h 35"/>
                <a:gd name="T22" fmla="*/ 13 w 52"/>
                <a:gd name="T23" fmla="*/ 34 h 35"/>
                <a:gd name="T24" fmla="*/ 52 w 52"/>
                <a:gd name="T25" fmla="*/ 20 h 35"/>
                <a:gd name="T26" fmla="*/ 48 w 52"/>
                <a:gd name="T27" fmla="*/ 7 h 35"/>
                <a:gd name="T28" fmla="*/ 48 w 52"/>
                <a:gd name="T29" fmla="*/ 7 h 35"/>
                <a:gd name="T30" fmla="*/ 45 w 52"/>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5">
                  <a:moveTo>
                    <a:pt x="45" y="0"/>
                  </a:moveTo>
                  <a:cubicBezTo>
                    <a:pt x="42" y="3"/>
                    <a:pt x="39" y="5"/>
                    <a:pt x="35" y="7"/>
                  </a:cubicBezTo>
                  <a:cubicBezTo>
                    <a:pt x="37" y="13"/>
                    <a:pt x="37" y="13"/>
                    <a:pt x="37" y="13"/>
                  </a:cubicBezTo>
                  <a:cubicBezTo>
                    <a:pt x="37" y="13"/>
                    <a:pt x="37" y="13"/>
                    <a:pt x="37" y="13"/>
                  </a:cubicBezTo>
                  <a:cubicBezTo>
                    <a:pt x="29" y="17"/>
                    <a:pt x="21" y="19"/>
                    <a:pt x="12" y="20"/>
                  </a:cubicBezTo>
                  <a:cubicBezTo>
                    <a:pt x="8" y="21"/>
                    <a:pt x="4" y="21"/>
                    <a:pt x="1" y="21"/>
                  </a:cubicBezTo>
                  <a:cubicBezTo>
                    <a:pt x="0" y="21"/>
                    <a:pt x="0" y="21"/>
                    <a:pt x="0" y="21"/>
                  </a:cubicBezTo>
                  <a:cubicBezTo>
                    <a:pt x="0" y="35"/>
                    <a:pt x="0" y="35"/>
                    <a:pt x="0" y="35"/>
                  </a:cubicBezTo>
                  <a:cubicBezTo>
                    <a:pt x="4" y="35"/>
                    <a:pt x="7" y="35"/>
                    <a:pt x="10" y="34"/>
                  </a:cubicBezTo>
                  <a:cubicBezTo>
                    <a:pt x="10" y="34"/>
                    <a:pt x="10" y="34"/>
                    <a:pt x="10" y="34"/>
                  </a:cubicBezTo>
                  <a:cubicBezTo>
                    <a:pt x="10" y="34"/>
                    <a:pt x="10" y="34"/>
                    <a:pt x="10" y="34"/>
                  </a:cubicBezTo>
                  <a:cubicBezTo>
                    <a:pt x="11" y="34"/>
                    <a:pt x="12" y="34"/>
                    <a:pt x="13" y="34"/>
                  </a:cubicBezTo>
                  <a:cubicBezTo>
                    <a:pt x="27" y="32"/>
                    <a:pt x="40" y="27"/>
                    <a:pt x="52" y="20"/>
                  </a:cubicBezTo>
                  <a:cubicBezTo>
                    <a:pt x="48" y="7"/>
                    <a:pt x="48" y="7"/>
                    <a:pt x="48" y="7"/>
                  </a:cubicBezTo>
                  <a:cubicBezTo>
                    <a:pt x="48" y="7"/>
                    <a:pt x="48" y="7"/>
                    <a:pt x="48" y="7"/>
                  </a:cubicBezTo>
                  <a:cubicBezTo>
                    <a:pt x="45" y="0"/>
                    <a:pt x="45" y="0"/>
                    <a:pt x="45"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ṩḷîḋe">
              <a:extLst>
                <a:ext uri="{FF2B5EF4-FFF2-40B4-BE49-F238E27FC236}">
                  <a16:creationId xmlns:a16="http://schemas.microsoft.com/office/drawing/2014/main" id="{22F8245A-B886-4103-A78E-9FE66FA1E5AC}"/>
                </a:ext>
              </a:extLst>
            </p:cNvPr>
            <p:cNvSpPr/>
            <p:nvPr/>
          </p:nvSpPr>
          <p:spPr bwMode="auto">
            <a:xfrm>
              <a:off x="6928252" y="46706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1ídê">
              <a:extLst>
                <a:ext uri="{FF2B5EF4-FFF2-40B4-BE49-F238E27FC236}">
                  <a16:creationId xmlns:a16="http://schemas.microsoft.com/office/drawing/2014/main" id="{E206FAAC-8DC5-49F8-9EA0-B1DB45C30F91}"/>
                </a:ext>
              </a:extLst>
            </p:cNvPr>
            <p:cNvSpPr/>
            <p:nvPr/>
          </p:nvSpPr>
          <p:spPr bwMode="auto">
            <a:xfrm>
              <a:off x="6868090" y="1802860"/>
              <a:ext cx="1022767" cy="2867754"/>
            </a:xfrm>
            <a:custGeom>
              <a:avLst/>
              <a:gdLst>
                <a:gd name="T0" fmla="*/ 17 w 49"/>
                <a:gd name="T1" fmla="*/ 130 h 138"/>
                <a:gd name="T2" fmla="*/ 37 w 49"/>
                <a:gd name="T3" fmla="*/ 110 h 138"/>
                <a:gd name="T4" fmla="*/ 36 w 49"/>
                <a:gd name="T5" fmla="*/ 112 h 138"/>
                <a:gd name="T6" fmla="*/ 17 w 49"/>
                <a:gd name="T7" fmla="*/ 125 h 138"/>
                <a:gd name="T8" fmla="*/ 18 w 49"/>
                <a:gd name="T9" fmla="*/ 114 h 138"/>
                <a:gd name="T10" fmla="*/ 27 w 49"/>
                <a:gd name="T11" fmla="*/ 82 h 138"/>
                <a:gd name="T12" fmla="*/ 28 w 49"/>
                <a:gd name="T13" fmla="*/ 75 h 138"/>
                <a:gd name="T14" fmla="*/ 21 w 49"/>
                <a:gd name="T15" fmla="*/ 72 h 138"/>
                <a:gd name="T16" fmla="*/ 14 w 49"/>
                <a:gd name="T17" fmla="*/ 71 h 138"/>
                <a:gd name="T18" fmla="*/ 11 w 49"/>
                <a:gd name="T19" fmla="*/ 42 h 138"/>
                <a:gd name="T20" fmla="*/ 26 w 49"/>
                <a:gd name="T21" fmla="*/ 33 h 138"/>
                <a:gd name="T22" fmla="*/ 17 w 49"/>
                <a:gd name="T23" fmla="*/ 32 h 138"/>
                <a:gd name="T24" fmla="*/ 15 w 49"/>
                <a:gd name="T25" fmla="*/ 26 h 138"/>
                <a:gd name="T26" fmla="*/ 4 w 49"/>
                <a:gd name="T27" fmla="*/ 4 h 138"/>
                <a:gd name="T28" fmla="*/ 1 w 49"/>
                <a:gd name="T29" fmla="*/ 2 h 138"/>
                <a:gd name="T30" fmla="*/ 9 w 49"/>
                <a:gd name="T31" fmla="*/ 6 h 138"/>
                <a:gd name="T32" fmla="*/ 14 w 49"/>
                <a:gd name="T33" fmla="*/ 12 h 138"/>
                <a:gd name="T34" fmla="*/ 19 w 49"/>
                <a:gd name="T35" fmla="*/ 18 h 138"/>
                <a:gd name="T36" fmla="*/ 11 w 49"/>
                <a:gd name="T37" fmla="*/ 14 h 138"/>
                <a:gd name="T38" fmla="*/ 10 w 49"/>
                <a:gd name="T39" fmla="*/ 14 h 138"/>
                <a:gd name="T40" fmla="*/ 16 w 49"/>
                <a:gd name="T41" fmla="*/ 25 h 138"/>
                <a:gd name="T42" fmla="*/ 19 w 49"/>
                <a:gd name="T43" fmla="*/ 32 h 138"/>
                <a:gd name="T44" fmla="*/ 21 w 49"/>
                <a:gd name="T45" fmla="*/ 32 h 138"/>
                <a:gd name="T46" fmla="*/ 27 w 49"/>
                <a:gd name="T47" fmla="*/ 30 h 138"/>
                <a:gd name="T48" fmla="*/ 33 w 49"/>
                <a:gd name="T49" fmla="*/ 35 h 138"/>
                <a:gd name="T50" fmla="*/ 35 w 49"/>
                <a:gd name="T51" fmla="*/ 37 h 138"/>
                <a:gd name="T52" fmla="*/ 37 w 49"/>
                <a:gd name="T53" fmla="*/ 42 h 138"/>
                <a:gd name="T54" fmla="*/ 35 w 49"/>
                <a:gd name="T55" fmla="*/ 44 h 138"/>
                <a:gd name="T56" fmla="*/ 32 w 49"/>
                <a:gd name="T57" fmla="*/ 40 h 138"/>
                <a:gd name="T58" fmla="*/ 29 w 49"/>
                <a:gd name="T59" fmla="*/ 38 h 138"/>
                <a:gd name="T60" fmla="*/ 28 w 49"/>
                <a:gd name="T61" fmla="*/ 35 h 138"/>
                <a:gd name="T62" fmla="*/ 18 w 49"/>
                <a:gd name="T63" fmla="*/ 36 h 138"/>
                <a:gd name="T64" fmla="*/ 14 w 49"/>
                <a:gd name="T65" fmla="*/ 40 h 138"/>
                <a:gd name="T66" fmla="*/ 12 w 49"/>
                <a:gd name="T67" fmla="*/ 41 h 138"/>
                <a:gd name="T68" fmla="*/ 11 w 49"/>
                <a:gd name="T69" fmla="*/ 45 h 138"/>
                <a:gd name="T70" fmla="*/ 9 w 49"/>
                <a:gd name="T71" fmla="*/ 56 h 138"/>
                <a:gd name="T72" fmla="*/ 6 w 49"/>
                <a:gd name="T73" fmla="*/ 58 h 138"/>
                <a:gd name="T74" fmla="*/ 11 w 49"/>
                <a:gd name="T75" fmla="*/ 66 h 138"/>
                <a:gd name="T76" fmla="*/ 14 w 49"/>
                <a:gd name="T77" fmla="*/ 72 h 138"/>
                <a:gd name="T78" fmla="*/ 26 w 49"/>
                <a:gd name="T79" fmla="*/ 71 h 138"/>
                <a:gd name="T80" fmla="*/ 26 w 49"/>
                <a:gd name="T81" fmla="*/ 74 h 138"/>
                <a:gd name="T82" fmla="*/ 26 w 49"/>
                <a:gd name="T83" fmla="*/ 74 h 138"/>
                <a:gd name="T84" fmla="*/ 29 w 49"/>
                <a:gd name="T85" fmla="*/ 75 h 138"/>
                <a:gd name="T86" fmla="*/ 31 w 49"/>
                <a:gd name="T87" fmla="*/ 76 h 138"/>
                <a:gd name="T88" fmla="*/ 27 w 49"/>
                <a:gd name="T89" fmla="*/ 81 h 138"/>
                <a:gd name="T90" fmla="*/ 29 w 49"/>
                <a:gd name="T91" fmla="*/ 84 h 138"/>
                <a:gd name="T92" fmla="*/ 27 w 49"/>
                <a:gd name="T93" fmla="*/ 94 h 138"/>
                <a:gd name="T94" fmla="*/ 26 w 49"/>
                <a:gd name="T95" fmla="*/ 97 h 138"/>
                <a:gd name="T96" fmla="*/ 21 w 49"/>
                <a:gd name="T97" fmla="*/ 103 h 138"/>
                <a:gd name="T98" fmla="*/ 22 w 49"/>
                <a:gd name="T99" fmla="*/ 109 h 138"/>
                <a:gd name="T100" fmla="*/ 15 w 49"/>
                <a:gd name="T101" fmla="*/ 122 h 138"/>
                <a:gd name="T102" fmla="*/ 17 w 49"/>
                <a:gd name="T103" fmla="*/ 126 h 138"/>
                <a:gd name="T104" fmla="*/ 20 w 49"/>
                <a:gd name="T105" fmla="*/ 123 h 138"/>
                <a:gd name="T106" fmla="*/ 25 w 49"/>
                <a:gd name="T107" fmla="*/ 118 h 138"/>
                <a:gd name="T108" fmla="*/ 34 w 49"/>
                <a:gd name="T109" fmla="*/ 109 h 138"/>
                <a:gd name="T110" fmla="*/ 36 w 49"/>
                <a:gd name="T111" fmla="*/ 109 h 138"/>
                <a:gd name="T112" fmla="*/ 37 w 49"/>
                <a:gd name="T113" fmla="*/ 110 h 138"/>
                <a:gd name="T114" fmla="*/ 49 w 49"/>
                <a:gd name="T11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138">
                  <a:moveTo>
                    <a:pt x="3" y="138"/>
                  </a:moveTo>
                  <a:cubicBezTo>
                    <a:pt x="3" y="138"/>
                    <a:pt x="3" y="138"/>
                    <a:pt x="3" y="138"/>
                  </a:cubicBezTo>
                  <a:cubicBezTo>
                    <a:pt x="3" y="138"/>
                    <a:pt x="3" y="138"/>
                    <a:pt x="3" y="138"/>
                  </a:cubicBezTo>
                  <a:cubicBezTo>
                    <a:pt x="3" y="138"/>
                    <a:pt x="3" y="138"/>
                    <a:pt x="3" y="138"/>
                  </a:cubicBezTo>
                  <a:cubicBezTo>
                    <a:pt x="3" y="138"/>
                    <a:pt x="3" y="138"/>
                    <a:pt x="3" y="138"/>
                  </a:cubicBezTo>
                  <a:moveTo>
                    <a:pt x="18" y="130"/>
                  </a:moveTo>
                  <a:cubicBezTo>
                    <a:pt x="17" y="130"/>
                    <a:pt x="17" y="130"/>
                    <a:pt x="17" y="130"/>
                  </a:cubicBezTo>
                  <a:cubicBezTo>
                    <a:pt x="14" y="133"/>
                    <a:pt x="11" y="135"/>
                    <a:pt x="7" y="137"/>
                  </a:cubicBezTo>
                  <a:cubicBezTo>
                    <a:pt x="7" y="137"/>
                    <a:pt x="7" y="137"/>
                    <a:pt x="7" y="137"/>
                  </a:cubicBezTo>
                  <a:cubicBezTo>
                    <a:pt x="11" y="135"/>
                    <a:pt x="14" y="133"/>
                    <a:pt x="17" y="130"/>
                  </a:cubicBezTo>
                  <a:cubicBezTo>
                    <a:pt x="17" y="130"/>
                    <a:pt x="17" y="130"/>
                    <a:pt x="17" y="130"/>
                  </a:cubicBezTo>
                  <a:cubicBezTo>
                    <a:pt x="17" y="130"/>
                    <a:pt x="17" y="130"/>
                    <a:pt x="17" y="130"/>
                  </a:cubicBezTo>
                  <a:cubicBezTo>
                    <a:pt x="18" y="130"/>
                    <a:pt x="18" y="130"/>
                    <a:pt x="18" y="130"/>
                  </a:cubicBezTo>
                  <a:moveTo>
                    <a:pt x="37" y="110"/>
                  </a:moveTo>
                  <a:cubicBezTo>
                    <a:pt x="36" y="111"/>
                    <a:pt x="35" y="113"/>
                    <a:pt x="34" y="114"/>
                  </a:cubicBezTo>
                  <a:cubicBezTo>
                    <a:pt x="34" y="114"/>
                    <a:pt x="34" y="114"/>
                    <a:pt x="34" y="114"/>
                  </a:cubicBezTo>
                  <a:cubicBezTo>
                    <a:pt x="34" y="114"/>
                    <a:pt x="34" y="115"/>
                    <a:pt x="34" y="115"/>
                  </a:cubicBezTo>
                  <a:cubicBezTo>
                    <a:pt x="34" y="115"/>
                    <a:pt x="34" y="115"/>
                    <a:pt x="34" y="115"/>
                  </a:cubicBezTo>
                  <a:cubicBezTo>
                    <a:pt x="34" y="114"/>
                    <a:pt x="35" y="113"/>
                    <a:pt x="36" y="112"/>
                  </a:cubicBezTo>
                  <a:cubicBezTo>
                    <a:pt x="36" y="112"/>
                    <a:pt x="36" y="112"/>
                    <a:pt x="36" y="112"/>
                  </a:cubicBezTo>
                  <a:cubicBezTo>
                    <a:pt x="36" y="112"/>
                    <a:pt x="36" y="112"/>
                    <a:pt x="36" y="112"/>
                  </a:cubicBezTo>
                  <a:cubicBezTo>
                    <a:pt x="36" y="111"/>
                    <a:pt x="36" y="111"/>
                    <a:pt x="36" y="111"/>
                  </a:cubicBezTo>
                  <a:cubicBezTo>
                    <a:pt x="37" y="111"/>
                    <a:pt x="37" y="110"/>
                    <a:pt x="37" y="110"/>
                  </a:cubicBezTo>
                  <a:moveTo>
                    <a:pt x="13" y="15"/>
                  </a:moveTo>
                  <a:cubicBezTo>
                    <a:pt x="13" y="15"/>
                    <a:pt x="13" y="15"/>
                    <a:pt x="13" y="15"/>
                  </a:cubicBezTo>
                  <a:cubicBezTo>
                    <a:pt x="13" y="15"/>
                    <a:pt x="13" y="15"/>
                    <a:pt x="13" y="15"/>
                  </a:cubicBezTo>
                  <a:moveTo>
                    <a:pt x="17" y="125"/>
                  </a:moveTo>
                  <a:cubicBezTo>
                    <a:pt x="17" y="125"/>
                    <a:pt x="17" y="125"/>
                    <a:pt x="17" y="125"/>
                  </a:cubicBezTo>
                  <a:cubicBezTo>
                    <a:pt x="17" y="125"/>
                    <a:pt x="17" y="125"/>
                    <a:pt x="17" y="125"/>
                  </a:cubicBezTo>
                  <a:moveTo>
                    <a:pt x="15" y="121"/>
                  </a:moveTo>
                  <a:cubicBezTo>
                    <a:pt x="14" y="121"/>
                    <a:pt x="14" y="121"/>
                    <a:pt x="14" y="121"/>
                  </a:cubicBezTo>
                  <a:cubicBezTo>
                    <a:pt x="14" y="121"/>
                    <a:pt x="14" y="121"/>
                    <a:pt x="14" y="121"/>
                  </a:cubicBezTo>
                  <a:cubicBezTo>
                    <a:pt x="15" y="121"/>
                    <a:pt x="15" y="121"/>
                    <a:pt x="15" y="121"/>
                  </a:cubicBezTo>
                  <a:moveTo>
                    <a:pt x="17" y="114"/>
                  </a:moveTo>
                  <a:cubicBezTo>
                    <a:pt x="18" y="114"/>
                    <a:pt x="18" y="114"/>
                    <a:pt x="18" y="114"/>
                  </a:cubicBezTo>
                  <a:cubicBezTo>
                    <a:pt x="18" y="114"/>
                    <a:pt x="18" y="114"/>
                    <a:pt x="18" y="114"/>
                  </a:cubicBezTo>
                  <a:cubicBezTo>
                    <a:pt x="17" y="114"/>
                    <a:pt x="17" y="114"/>
                    <a:pt x="17" y="114"/>
                  </a:cubicBezTo>
                  <a:moveTo>
                    <a:pt x="21" y="102"/>
                  </a:moveTo>
                  <a:cubicBezTo>
                    <a:pt x="22" y="102"/>
                    <a:pt x="22" y="102"/>
                    <a:pt x="22" y="102"/>
                  </a:cubicBezTo>
                  <a:cubicBezTo>
                    <a:pt x="21" y="102"/>
                    <a:pt x="21" y="102"/>
                    <a:pt x="21" y="102"/>
                  </a:cubicBezTo>
                  <a:moveTo>
                    <a:pt x="27" y="82"/>
                  </a:moveTo>
                  <a:cubicBezTo>
                    <a:pt x="27" y="82"/>
                    <a:pt x="27" y="82"/>
                    <a:pt x="27" y="82"/>
                  </a:cubicBezTo>
                  <a:cubicBezTo>
                    <a:pt x="27" y="82"/>
                    <a:pt x="27" y="82"/>
                    <a:pt x="27" y="82"/>
                  </a:cubicBezTo>
                  <a:cubicBezTo>
                    <a:pt x="27" y="82"/>
                    <a:pt x="27" y="82"/>
                    <a:pt x="27" y="82"/>
                  </a:cubicBezTo>
                  <a:moveTo>
                    <a:pt x="27" y="81"/>
                  </a:moveTo>
                  <a:cubicBezTo>
                    <a:pt x="27" y="81"/>
                    <a:pt x="27" y="81"/>
                    <a:pt x="27" y="81"/>
                  </a:cubicBezTo>
                  <a:cubicBezTo>
                    <a:pt x="27" y="81"/>
                    <a:pt x="27" y="81"/>
                    <a:pt x="27" y="81"/>
                  </a:cubicBezTo>
                  <a:moveTo>
                    <a:pt x="28" y="75"/>
                  </a:moveTo>
                  <a:cubicBezTo>
                    <a:pt x="28" y="75"/>
                    <a:pt x="28" y="75"/>
                    <a:pt x="28" y="75"/>
                  </a:cubicBezTo>
                  <a:cubicBezTo>
                    <a:pt x="28" y="75"/>
                    <a:pt x="28" y="75"/>
                    <a:pt x="28" y="75"/>
                  </a:cubicBezTo>
                  <a:moveTo>
                    <a:pt x="19" y="72"/>
                  </a:moveTo>
                  <a:cubicBezTo>
                    <a:pt x="19" y="72"/>
                    <a:pt x="20" y="72"/>
                    <a:pt x="20" y="72"/>
                  </a:cubicBezTo>
                  <a:cubicBezTo>
                    <a:pt x="20" y="72"/>
                    <a:pt x="19" y="72"/>
                    <a:pt x="19" y="72"/>
                  </a:cubicBezTo>
                  <a:moveTo>
                    <a:pt x="21" y="72"/>
                  </a:moveTo>
                  <a:cubicBezTo>
                    <a:pt x="21" y="72"/>
                    <a:pt x="21" y="72"/>
                    <a:pt x="21" y="72"/>
                  </a:cubicBezTo>
                  <a:cubicBezTo>
                    <a:pt x="21" y="72"/>
                    <a:pt x="21" y="72"/>
                    <a:pt x="21" y="72"/>
                  </a:cubicBezTo>
                  <a:cubicBezTo>
                    <a:pt x="21" y="72"/>
                    <a:pt x="21" y="72"/>
                    <a:pt x="21" y="72"/>
                  </a:cubicBezTo>
                  <a:moveTo>
                    <a:pt x="14" y="71"/>
                  </a:moveTo>
                  <a:cubicBezTo>
                    <a:pt x="13" y="71"/>
                    <a:pt x="13" y="71"/>
                    <a:pt x="13" y="71"/>
                  </a:cubicBezTo>
                  <a:cubicBezTo>
                    <a:pt x="13" y="71"/>
                    <a:pt x="13" y="71"/>
                    <a:pt x="13" y="71"/>
                  </a:cubicBezTo>
                  <a:cubicBezTo>
                    <a:pt x="13" y="71"/>
                    <a:pt x="13" y="71"/>
                    <a:pt x="14" y="71"/>
                  </a:cubicBezTo>
                  <a:cubicBezTo>
                    <a:pt x="14" y="72"/>
                    <a:pt x="14" y="72"/>
                    <a:pt x="14" y="72"/>
                  </a:cubicBezTo>
                  <a:cubicBezTo>
                    <a:pt x="14" y="72"/>
                    <a:pt x="14" y="72"/>
                    <a:pt x="14" y="71"/>
                  </a:cubicBezTo>
                  <a:moveTo>
                    <a:pt x="6" y="58"/>
                  </a:moveTo>
                  <a:cubicBezTo>
                    <a:pt x="6" y="58"/>
                    <a:pt x="6" y="58"/>
                    <a:pt x="6" y="58"/>
                  </a:cubicBezTo>
                  <a:cubicBezTo>
                    <a:pt x="6" y="58"/>
                    <a:pt x="6" y="58"/>
                    <a:pt x="6" y="58"/>
                  </a:cubicBezTo>
                  <a:cubicBezTo>
                    <a:pt x="6" y="58"/>
                    <a:pt x="6" y="58"/>
                    <a:pt x="6" y="58"/>
                  </a:cubicBezTo>
                  <a:moveTo>
                    <a:pt x="11" y="42"/>
                  </a:moveTo>
                  <a:cubicBezTo>
                    <a:pt x="11" y="42"/>
                    <a:pt x="11" y="42"/>
                    <a:pt x="11" y="42"/>
                  </a:cubicBezTo>
                  <a:cubicBezTo>
                    <a:pt x="11" y="42"/>
                    <a:pt x="11" y="42"/>
                    <a:pt x="11" y="42"/>
                  </a:cubicBezTo>
                  <a:cubicBezTo>
                    <a:pt x="11" y="42"/>
                    <a:pt x="11" y="42"/>
                    <a:pt x="11" y="42"/>
                  </a:cubicBezTo>
                  <a:moveTo>
                    <a:pt x="32" y="40"/>
                  </a:moveTo>
                  <a:cubicBezTo>
                    <a:pt x="32" y="40"/>
                    <a:pt x="32" y="40"/>
                    <a:pt x="32" y="40"/>
                  </a:cubicBezTo>
                  <a:cubicBezTo>
                    <a:pt x="32" y="40"/>
                    <a:pt x="32" y="40"/>
                    <a:pt x="32" y="40"/>
                  </a:cubicBezTo>
                  <a:moveTo>
                    <a:pt x="26" y="33"/>
                  </a:moveTo>
                  <a:cubicBezTo>
                    <a:pt x="26" y="33"/>
                    <a:pt x="26" y="33"/>
                    <a:pt x="26" y="33"/>
                  </a:cubicBezTo>
                  <a:cubicBezTo>
                    <a:pt x="26" y="33"/>
                    <a:pt x="26" y="33"/>
                    <a:pt x="26" y="33"/>
                  </a:cubicBezTo>
                  <a:cubicBezTo>
                    <a:pt x="26" y="33"/>
                    <a:pt x="26" y="33"/>
                    <a:pt x="26" y="33"/>
                  </a:cubicBezTo>
                  <a:moveTo>
                    <a:pt x="20" y="32"/>
                  </a:moveTo>
                  <a:cubicBezTo>
                    <a:pt x="21" y="32"/>
                    <a:pt x="21" y="32"/>
                    <a:pt x="21" y="32"/>
                  </a:cubicBezTo>
                  <a:cubicBezTo>
                    <a:pt x="20" y="32"/>
                    <a:pt x="20" y="32"/>
                    <a:pt x="20" y="32"/>
                  </a:cubicBezTo>
                  <a:moveTo>
                    <a:pt x="17" y="32"/>
                  </a:moveTo>
                  <a:cubicBezTo>
                    <a:pt x="17" y="31"/>
                    <a:pt x="17" y="31"/>
                    <a:pt x="17" y="31"/>
                  </a:cubicBezTo>
                  <a:cubicBezTo>
                    <a:pt x="17" y="32"/>
                    <a:pt x="17" y="32"/>
                    <a:pt x="17" y="32"/>
                  </a:cubicBezTo>
                  <a:moveTo>
                    <a:pt x="16" y="31"/>
                  </a:moveTo>
                  <a:cubicBezTo>
                    <a:pt x="16" y="30"/>
                    <a:pt x="16" y="30"/>
                    <a:pt x="16" y="30"/>
                  </a:cubicBezTo>
                  <a:cubicBezTo>
                    <a:pt x="16" y="31"/>
                    <a:pt x="16" y="31"/>
                    <a:pt x="16" y="31"/>
                  </a:cubicBezTo>
                  <a:moveTo>
                    <a:pt x="15" y="29"/>
                  </a:moveTo>
                  <a:cubicBezTo>
                    <a:pt x="15" y="29"/>
                    <a:pt x="15" y="29"/>
                    <a:pt x="15" y="29"/>
                  </a:cubicBezTo>
                  <a:cubicBezTo>
                    <a:pt x="15" y="29"/>
                    <a:pt x="15" y="29"/>
                    <a:pt x="15" y="29"/>
                  </a:cubicBezTo>
                  <a:moveTo>
                    <a:pt x="15" y="26"/>
                  </a:moveTo>
                  <a:cubicBezTo>
                    <a:pt x="15" y="26"/>
                    <a:pt x="15" y="26"/>
                    <a:pt x="15" y="26"/>
                  </a:cubicBezTo>
                  <a:cubicBezTo>
                    <a:pt x="15" y="26"/>
                    <a:pt x="15" y="26"/>
                    <a:pt x="15" y="26"/>
                  </a:cubicBezTo>
                  <a:moveTo>
                    <a:pt x="13" y="11"/>
                  </a:moveTo>
                  <a:cubicBezTo>
                    <a:pt x="13" y="11"/>
                    <a:pt x="13" y="11"/>
                    <a:pt x="13" y="11"/>
                  </a:cubicBezTo>
                  <a:cubicBezTo>
                    <a:pt x="13" y="11"/>
                    <a:pt x="13" y="11"/>
                    <a:pt x="13" y="11"/>
                  </a:cubicBezTo>
                  <a:cubicBezTo>
                    <a:pt x="13" y="11"/>
                    <a:pt x="13" y="11"/>
                    <a:pt x="13" y="11"/>
                  </a:cubicBezTo>
                  <a:moveTo>
                    <a:pt x="4" y="4"/>
                  </a:moveTo>
                  <a:cubicBezTo>
                    <a:pt x="4" y="4"/>
                    <a:pt x="4" y="4"/>
                    <a:pt x="4" y="4"/>
                  </a:cubicBezTo>
                  <a:cubicBezTo>
                    <a:pt x="4" y="4"/>
                    <a:pt x="4" y="4"/>
                    <a:pt x="4" y="4"/>
                  </a:cubicBezTo>
                  <a:moveTo>
                    <a:pt x="0" y="0"/>
                  </a:moveTo>
                  <a:cubicBezTo>
                    <a:pt x="0" y="0"/>
                    <a:pt x="0" y="0"/>
                    <a:pt x="0" y="0"/>
                  </a:cubicBezTo>
                  <a:cubicBezTo>
                    <a:pt x="0" y="1"/>
                    <a:pt x="0" y="1"/>
                    <a:pt x="1" y="2"/>
                  </a:cubicBezTo>
                  <a:cubicBezTo>
                    <a:pt x="1" y="2"/>
                    <a:pt x="1" y="2"/>
                    <a:pt x="1" y="2"/>
                  </a:cubicBezTo>
                  <a:cubicBezTo>
                    <a:pt x="1" y="2"/>
                    <a:pt x="1" y="2"/>
                    <a:pt x="1" y="2"/>
                  </a:cubicBezTo>
                  <a:cubicBezTo>
                    <a:pt x="2" y="2"/>
                    <a:pt x="2" y="2"/>
                    <a:pt x="2" y="2"/>
                  </a:cubicBezTo>
                  <a:cubicBezTo>
                    <a:pt x="2" y="3"/>
                    <a:pt x="3" y="3"/>
                    <a:pt x="4" y="3"/>
                  </a:cubicBezTo>
                  <a:cubicBezTo>
                    <a:pt x="3" y="3"/>
                    <a:pt x="3" y="3"/>
                    <a:pt x="3" y="3"/>
                  </a:cubicBezTo>
                  <a:cubicBezTo>
                    <a:pt x="3" y="3"/>
                    <a:pt x="4" y="3"/>
                    <a:pt x="4" y="3"/>
                  </a:cubicBezTo>
                  <a:cubicBezTo>
                    <a:pt x="4" y="4"/>
                    <a:pt x="4" y="4"/>
                    <a:pt x="5" y="4"/>
                  </a:cubicBezTo>
                  <a:cubicBezTo>
                    <a:pt x="5" y="4"/>
                    <a:pt x="5" y="4"/>
                    <a:pt x="6" y="4"/>
                  </a:cubicBezTo>
                  <a:cubicBezTo>
                    <a:pt x="6" y="4"/>
                    <a:pt x="7" y="5"/>
                    <a:pt x="9" y="6"/>
                  </a:cubicBezTo>
                  <a:cubicBezTo>
                    <a:pt x="10" y="6"/>
                    <a:pt x="11" y="7"/>
                    <a:pt x="11" y="7"/>
                  </a:cubicBezTo>
                  <a:cubicBezTo>
                    <a:pt x="12" y="8"/>
                    <a:pt x="12" y="9"/>
                    <a:pt x="12" y="10"/>
                  </a:cubicBezTo>
                  <a:cubicBezTo>
                    <a:pt x="12" y="10"/>
                    <a:pt x="12" y="11"/>
                    <a:pt x="13" y="11"/>
                  </a:cubicBezTo>
                  <a:cubicBezTo>
                    <a:pt x="12" y="11"/>
                    <a:pt x="12" y="11"/>
                    <a:pt x="12" y="10"/>
                  </a:cubicBezTo>
                  <a:cubicBezTo>
                    <a:pt x="12" y="11"/>
                    <a:pt x="12" y="11"/>
                    <a:pt x="13" y="11"/>
                  </a:cubicBezTo>
                  <a:cubicBezTo>
                    <a:pt x="13" y="11"/>
                    <a:pt x="13" y="11"/>
                    <a:pt x="13" y="12"/>
                  </a:cubicBezTo>
                  <a:cubicBezTo>
                    <a:pt x="13" y="12"/>
                    <a:pt x="13" y="12"/>
                    <a:pt x="14" y="12"/>
                  </a:cubicBezTo>
                  <a:cubicBezTo>
                    <a:pt x="13" y="12"/>
                    <a:pt x="13" y="12"/>
                    <a:pt x="13" y="12"/>
                  </a:cubicBezTo>
                  <a:cubicBezTo>
                    <a:pt x="14" y="12"/>
                    <a:pt x="14" y="12"/>
                    <a:pt x="14" y="12"/>
                  </a:cubicBezTo>
                  <a:cubicBezTo>
                    <a:pt x="14" y="12"/>
                    <a:pt x="14" y="12"/>
                    <a:pt x="14" y="12"/>
                  </a:cubicBezTo>
                  <a:cubicBezTo>
                    <a:pt x="15" y="12"/>
                    <a:pt x="15" y="12"/>
                    <a:pt x="16" y="12"/>
                  </a:cubicBezTo>
                  <a:cubicBezTo>
                    <a:pt x="16" y="13"/>
                    <a:pt x="16" y="13"/>
                    <a:pt x="16" y="13"/>
                  </a:cubicBezTo>
                  <a:cubicBezTo>
                    <a:pt x="17" y="13"/>
                    <a:pt x="18" y="14"/>
                    <a:pt x="19" y="15"/>
                  </a:cubicBezTo>
                  <a:cubicBezTo>
                    <a:pt x="20" y="16"/>
                    <a:pt x="20" y="18"/>
                    <a:pt x="19" y="18"/>
                  </a:cubicBezTo>
                  <a:cubicBezTo>
                    <a:pt x="18" y="18"/>
                    <a:pt x="18" y="18"/>
                    <a:pt x="18" y="18"/>
                  </a:cubicBezTo>
                  <a:cubicBezTo>
                    <a:pt x="16" y="18"/>
                    <a:pt x="16" y="16"/>
                    <a:pt x="14" y="15"/>
                  </a:cubicBezTo>
                  <a:cubicBezTo>
                    <a:pt x="14" y="15"/>
                    <a:pt x="14" y="15"/>
                    <a:pt x="13" y="15"/>
                  </a:cubicBezTo>
                  <a:cubicBezTo>
                    <a:pt x="14" y="15"/>
                    <a:pt x="14" y="15"/>
                    <a:pt x="14" y="15"/>
                  </a:cubicBezTo>
                  <a:cubicBezTo>
                    <a:pt x="13" y="15"/>
                    <a:pt x="12" y="15"/>
                    <a:pt x="12" y="14"/>
                  </a:cubicBezTo>
                  <a:cubicBezTo>
                    <a:pt x="12" y="14"/>
                    <a:pt x="11" y="14"/>
                    <a:pt x="11" y="14"/>
                  </a:cubicBezTo>
                  <a:cubicBezTo>
                    <a:pt x="11" y="14"/>
                    <a:pt x="11" y="14"/>
                    <a:pt x="11" y="14"/>
                  </a:cubicBezTo>
                  <a:cubicBezTo>
                    <a:pt x="11"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5"/>
                    <a:pt x="11" y="15"/>
                  </a:cubicBezTo>
                  <a:cubicBezTo>
                    <a:pt x="11" y="15"/>
                    <a:pt x="11" y="15"/>
                    <a:pt x="11" y="15"/>
                  </a:cubicBezTo>
                  <a:cubicBezTo>
                    <a:pt x="11" y="15"/>
                    <a:pt x="11" y="15"/>
                    <a:pt x="11" y="15"/>
                  </a:cubicBezTo>
                  <a:cubicBezTo>
                    <a:pt x="13" y="16"/>
                    <a:pt x="15" y="17"/>
                    <a:pt x="16" y="18"/>
                  </a:cubicBezTo>
                  <a:cubicBezTo>
                    <a:pt x="17" y="20"/>
                    <a:pt x="18" y="21"/>
                    <a:pt x="18" y="22"/>
                  </a:cubicBezTo>
                  <a:cubicBezTo>
                    <a:pt x="18" y="23"/>
                    <a:pt x="17" y="24"/>
                    <a:pt x="16" y="25"/>
                  </a:cubicBezTo>
                  <a:cubicBezTo>
                    <a:pt x="16" y="25"/>
                    <a:pt x="16" y="25"/>
                    <a:pt x="16" y="25"/>
                  </a:cubicBezTo>
                  <a:cubicBezTo>
                    <a:pt x="15" y="25"/>
                    <a:pt x="15" y="26"/>
                    <a:pt x="14" y="27"/>
                  </a:cubicBezTo>
                  <a:cubicBezTo>
                    <a:pt x="14" y="27"/>
                    <a:pt x="14" y="27"/>
                    <a:pt x="14" y="27"/>
                  </a:cubicBezTo>
                  <a:cubicBezTo>
                    <a:pt x="15" y="27"/>
                    <a:pt x="15" y="27"/>
                    <a:pt x="15" y="27"/>
                  </a:cubicBezTo>
                  <a:cubicBezTo>
                    <a:pt x="15" y="28"/>
                    <a:pt x="15" y="28"/>
                    <a:pt x="15" y="28"/>
                  </a:cubicBezTo>
                  <a:cubicBezTo>
                    <a:pt x="14" y="27"/>
                    <a:pt x="14" y="27"/>
                    <a:pt x="14" y="27"/>
                  </a:cubicBezTo>
                  <a:cubicBezTo>
                    <a:pt x="14" y="28"/>
                    <a:pt x="15" y="29"/>
                    <a:pt x="16" y="30"/>
                  </a:cubicBezTo>
                  <a:cubicBezTo>
                    <a:pt x="16" y="31"/>
                    <a:pt x="17" y="32"/>
                    <a:pt x="19" y="32"/>
                  </a:cubicBezTo>
                  <a:cubicBezTo>
                    <a:pt x="19" y="32"/>
                    <a:pt x="19" y="32"/>
                    <a:pt x="19" y="32"/>
                  </a:cubicBezTo>
                  <a:cubicBezTo>
                    <a:pt x="18" y="32"/>
                    <a:pt x="18" y="32"/>
                    <a:pt x="18" y="32"/>
                  </a:cubicBezTo>
                  <a:cubicBezTo>
                    <a:pt x="19" y="32"/>
                    <a:pt x="19" y="32"/>
                    <a:pt x="19" y="32"/>
                  </a:cubicBezTo>
                  <a:cubicBezTo>
                    <a:pt x="19" y="32"/>
                    <a:pt x="19" y="32"/>
                    <a:pt x="19" y="32"/>
                  </a:cubicBezTo>
                  <a:cubicBezTo>
                    <a:pt x="19" y="32"/>
                    <a:pt x="19" y="32"/>
                    <a:pt x="19" y="32"/>
                  </a:cubicBezTo>
                  <a:cubicBezTo>
                    <a:pt x="19" y="32"/>
                    <a:pt x="19" y="32"/>
                    <a:pt x="20" y="32"/>
                  </a:cubicBezTo>
                  <a:cubicBezTo>
                    <a:pt x="20" y="32"/>
                    <a:pt x="20" y="32"/>
                    <a:pt x="21" y="32"/>
                  </a:cubicBezTo>
                  <a:cubicBezTo>
                    <a:pt x="23" y="31"/>
                    <a:pt x="23" y="29"/>
                    <a:pt x="24" y="28"/>
                  </a:cubicBezTo>
                  <a:cubicBezTo>
                    <a:pt x="24" y="28"/>
                    <a:pt x="24" y="27"/>
                    <a:pt x="24" y="27"/>
                  </a:cubicBezTo>
                  <a:cubicBezTo>
                    <a:pt x="24" y="27"/>
                    <a:pt x="24" y="27"/>
                    <a:pt x="24" y="27"/>
                  </a:cubicBezTo>
                  <a:cubicBezTo>
                    <a:pt x="25" y="27"/>
                    <a:pt x="25" y="27"/>
                    <a:pt x="25" y="27"/>
                  </a:cubicBezTo>
                  <a:cubicBezTo>
                    <a:pt x="25" y="27"/>
                    <a:pt x="25" y="27"/>
                    <a:pt x="25" y="27"/>
                  </a:cubicBezTo>
                  <a:cubicBezTo>
                    <a:pt x="26" y="28"/>
                    <a:pt x="27" y="29"/>
                    <a:pt x="27" y="30"/>
                  </a:cubicBezTo>
                  <a:cubicBezTo>
                    <a:pt x="27" y="30"/>
                    <a:pt x="27" y="30"/>
                    <a:pt x="27" y="30"/>
                  </a:cubicBezTo>
                  <a:cubicBezTo>
                    <a:pt x="27" y="30"/>
                    <a:pt x="27" y="30"/>
                    <a:pt x="27" y="30"/>
                  </a:cubicBezTo>
                  <a:cubicBezTo>
                    <a:pt x="27" y="30"/>
                    <a:pt x="27" y="30"/>
                    <a:pt x="27" y="30"/>
                  </a:cubicBezTo>
                  <a:cubicBezTo>
                    <a:pt x="28" y="31"/>
                    <a:pt x="29" y="32"/>
                    <a:pt x="31" y="33"/>
                  </a:cubicBezTo>
                  <a:cubicBezTo>
                    <a:pt x="31" y="33"/>
                    <a:pt x="31" y="33"/>
                    <a:pt x="31" y="33"/>
                  </a:cubicBezTo>
                  <a:cubicBezTo>
                    <a:pt x="31" y="33"/>
                    <a:pt x="31" y="33"/>
                    <a:pt x="31" y="33"/>
                  </a:cubicBezTo>
                  <a:cubicBezTo>
                    <a:pt x="31" y="33"/>
                    <a:pt x="31" y="33"/>
                    <a:pt x="31" y="33"/>
                  </a:cubicBezTo>
                  <a:cubicBezTo>
                    <a:pt x="33" y="34"/>
                    <a:pt x="33" y="34"/>
                    <a:pt x="33" y="35"/>
                  </a:cubicBezTo>
                  <a:cubicBezTo>
                    <a:pt x="33" y="36"/>
                    <a:pt x="33" y="37"/>
                    <a:pt x="34" y="37"/>
                  </a:cubicBezTo>
                  <a:cubicBezTo>
                    <a:pt x="34" y="37"/>
                    <a:pt x="34" y="37"/>
                    <a:pt x="34" y="37"/>
                  </a:cubicBezTo>
                  <a:cubicBezTo>
                    <a:pt x="34" y="37"/>
                    <a:pt x="34" y="37"/>
                    <a:pt x="34" y="37"/>
                  </a:cubicBezTo>
                  <a:cubicBezTo>
                    <a:pt x="34" y="37"/>
                    <a:pt x="34" y="37"/>
                    <a:pt x="34" y="37"/>
                  </a:cubicBezTo>
                  <a:cubicBezTo>
                    <a:pt x="34" y="37"/>
                    <a:pt x="34" y="37"/>
                    <a:pt x="34" y="37"/>
                  </a:cubicBezTo>
                  <a:cubicBezTo>
                    <a:pt x="34" y="37"/>
                    <a:pt x="34" y="37"/>
                    <a:pt x="35" y="37"/>
                  </a:cubicBezTo>
                  <a:cubicBezTo>
                    <a:pt x="35" y="37"/>
                    <a:pt x="35" y="37"/>
                    <a:pt x="35" y="37"/>
                  </a:cubicBezTo>
                  <a:cubicBezTo>
                    <a:pt x="36" y="37"/>
                    <a:pt x="36" y="37"/>
                    <a:pt x="36" y="37"/>
                  </a:cubicBezTo>
                  <a:cubicBezTo>
                    <a:pt x="36" y="37"/>
                    <a:pt x="36" y="37"/>
                    <a:pt x="36" y="37"/>
                  </a:cubicBezTo>
                  <a:cubicBezTo>
                    <a:pt x="37" y="37"/>
                    <a:pt x="38" y="38"/>
                    <a:pt x="39" y="38"/>
                  </a:cubicBezTo>
                  <a:cubicBezTo>
                    <a:pt x="39" y="38"/>
                    <a:pt x="39" y="38"/>
                    <a:pt x="39" y="38"/>
                  </a:cubicBezTo>
                  <a:cubicBezTo>
                    <a:pt x="41" y="39"/>
                    <a:pt x="41" y="39"/>
                    <a:pt x="41" y="40"/>
                  </a:cubicBezTo>
                  <a:cubicBezTo>
                    <a:pt x="40" y="41"/>
                    <a:pt x="40" y="41"/>
                    <a:pt x="39" y="42"/>
                  </a:cubicBezTo>
                  <a:cubicBezTo>
                    <a:pt x="38" y="42"/>
                    <a:pt x="38" y="42"/>
                    <a:pt x="37" y="42"/>
                  </a:cubicBezTo>
                  <a:cubicBezTo>
                    <a:pt x="37" y="42"/>
                    <a:pt x="37" y="42"/>
                    <a:pt x="37" y="42"/>
                  </a:cubicBezTo>
                  <a:cubicBezTo>
                    <a:pt x="37" y="42"/>
                    <a:pt x="37" y="42"/>
                    <a:pt x="37" y="42"/>
                  </a:cubicBezTo>
                  <a:cubicBezTo>
                    <a:pt x="37" y="42"/>
                    <a:pt x="37" y="42"/>
                    <a:pt x="37" y="42"/>
                  </a:cubicBezTo>
                  <a:cubicBezTo>
                    <a:pt x="37" y="42"/>
                    <a:pt x="37" y="42"/>
                    <a:pt x="37" y="42"/>
                  </a:cubicBezTo>
                  <a:cubicBezTo>
                    <a:pt x="37" y="42"/>
                    <a:pt x="37" y="42"/>
                    <a:pt x="37" y="42"/>
                  </a:cubicBezTo>
                  <a:cubicBezTo>
                    <a:pt x="36" y="43"/>
                    <a:pt x="36" y="44"/>
                    <a:pt x="35" y="44"/>
                  </a:cubicBezTo>
                  <a:cubicBezTo>
                    <a:pt x="35" y="44"/>
                    <a:pt x="35" y="44"/>
                    <a:pt x="35" y="44"/>
                  </a:cubicBezTo>
                  <a:cubicBezTo>
                    <a:pt x="35" y="44"/>
                    <a:pt x="35" y="44"/>
                    <a:pt x="35" y="44"/>
                  </a:cubicBezTo>
                  <a:cubicBezTo>
                    <a:pt x="35" y="43"/>
                    <a:pt x="35" y="43"/>
                    <a:pt x="34" y="42"/>
                  </a:cubicBezTo>
                  <a:cubicBezTo>
                    <a:pt x="34" y="42"/>
                    <a:pt x="34" y="42"/>
                    <a:pt x="34" y="42"/>
                  </a:cubicBezTo>
                  <a:cubicBezTo>
                    <a:pt x="34" y="42"/>
                    <a:pt x="34" y="42"/>
                    <a:pt x="34" y="42"/>
                  </a:cubicBezTo>
                  <a:cubicBezTo>
                    <a:pt x="34" y="42"/>
                    <a:pt x="33" y="42"/>
                    <a:pt x="33" y="41"/>
                  </a:cubicBezTo>
                  <a:cubicBezTo>
                    <a:pt x="33" y="42"/>
                    <a:pt x="33" y="42"/>
                    <a:pt x="34" y="42"/>
                  </a:cubicBezTo>
                  <a:cubicBezTo>
                    <a:pt x="33" y="41"/>
                    <a:pt x="33" y="41"/>
                    <a:pt x="32" y="40"/>
                  </a:cubicBezTo>
                  <a:cubicBezTo>
                    <a:pt x="31" y="39"/>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29" y="38"/>
                    <a:pt x="29" y="38"/>
                  </a:cubicBezTo>
                  <a:cubicBezTo>
                    <a:pt x="29" y="38"/>
                    <a:pt x="29" y="38"/>
                    <a:pt x="29" y="38"/>
                  </a:cubicBezTo>
                  <a:cubicBezTo>
                    <a:pt x="29" y="38"/>
                    <a:pt x="29" y="37"/>
                    <a:pt x="29" y="36"/>
                  </a:cubicBezTo>
                  <a:cubicBezTo>
                    <a:pt x="29" y="35"/>
                    <a:pt x="28" y="35"/>
                    <a:pt x="28" y="35"/>
                  </a:cubicBezTo>
                  <a:cubicBezTo>
                    <a:pt x="28" y="35"/>
                    <a:pt x="28" y="35"/>
                    <a:pt x="28" y="35"/>
                  </a:cubicBezTo>
                  <a:cubicBezTo>
                    <a:pt x="28" y="35"/>
                    <a:pt x="28" y="35"/>
                    <a:pt x="28" y="35"/>
                  </a:cubicBezTo>
                  <a:cubicBezTo>
                    <a:pt x="28" y="35"/>
                    <a:pt x="28" y="35"/>
                    <a:pt x="28" y="35"/>
                  </a:cubicBezTo>
                  <a:cubicBezTo>
                    <a:pt x="28" y="35"/>
                    <a:pt x="28" y="35"/>
                    <a:pt x="28" y="35"/>
                  </a:cubicBezTo>
                  <a:cubicBezTo>
                    <a:pt x="28" y="35"/>
                    <a:pt x="28" y="35"/>
                    <a:pt x="28" y="35"/>
                  </a:cubicBezTo>
                  <a:cubicBezTo>
                    <a:pt x="28" y="34"/>
                    <a:pt x="27" y="33"/>
                    <a:pt x="26" y="33"/>
                  </a:cubicBezTo>
                  <a:cubicBezTo>
                    <a:pt x="26" y="33"/>
                    <a:pt x="26" y="33"/>
                    <a:pt x="26" y="33"/>
                  </a:cubicBezTo>
                  <a:cubicBezTo>
                    <a:pt x="26" y="33"/>
                    <a:pt x="25" y="34"/>
                    <a:pt x="25" y="34"/>
                  </a:cubicBezTo>
                  <a:cubicBezTo>
                    <a:pt x="25" y="34"/>
                    <a:pt x="25" y="34"/>
                    <a:pt x="25" y="34"/>
                  </a:cubicBezTo>
                  <a:cubicBezTo>
                    <a:pt x="24" y="34"/>
                    <a:pt x="22" y="34"/>
                    <a:pt x="21" y="35"/>
                  </a:cubicBezTo>
                  <a:cubicBezTo>
                    <a:pt x="20" y="35"/>
                    <a:pt x="19" y="36"/>
                    <a:pt x="19" y="36"/>
                  </a:cubicBezTo>
                  <a:cubicBezTo>
                    <a:pt x="19" y="36"/>
                    <a:pt x="18" y="36"/>
                    <a:pt x="18" y="36"/>
                  </a:cubicBezTo>
                  <a:cubicBezTo>
                    <a:pt x="17" y="36"/>
                    <a:pt x="17" y="37"/>
                    <a:pt x="16" y="38"/>
                  </a:cubicBezTo>
                  <a:cubicBezTo>
                    <a:pt x="16" y="38"/>
                    <a:pt x="16" y="38"/>
                    <a:pt x="16" y="38"/>
                  </a:cubicBezTo>
                  <a:cubicBezTo>
                    <a:pt x="16" y="38"/>
                    <a:pt x="16" y="38"/>
                    <a:pt x="16" y="38"/>
                  </a:cubicBezTo>
                  <a:cubicBezTo>
                    <a:pt x="16" y="38"/>
                    <a:pt x="16" y="38"/>
                    <a:pt x="16" y="38"/>
                  </a:cubicBezTo>
                  <a:cubicBezTo>
                    <a:pt x="16" y="39"/>
                    <a:pt x="16" y="40"/>
                    <a:pt x="15" y="40"/>
                  </a:cubicBezTo>
                  <a:cubicBezTo>
                    <a:pt x="15" y="40"/>
                    <a:pt x="15" y="40"/>
                    <a:pt x="15" y="40"/>
                  </a:cubicBezTo>
                  <a:cubicBezTo>
                    <a:pt x="14" y="40"/>
                    <a:pt x="14" y="40"/>
                    <a:pt x="14" y="40"/>
                  </a:cubicBezTo>
                  <a:cubicBezTo>
                    <a:pt x="14"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2" y="41"/>
                    <a:pt x="12" y="41"/>
                  </a:cubicBezTo>
                  <a:cubicBezTo>
                    <a:pt x="12" y="41"/>
                    <a:pt x="12" y="41"/>
                    <a:pt x="12" y="41"/>
                  </a:cubicBezTo>
                  <a:cubicBezTo>
                    <a:pt x="12" y="41"/>
                    <a:pt x="12" y="41"/>
                    <a:pt x="12" y="41"/>
                  </a:cubicBezTo>
                  <a:cubicBezTo>
                    <a:pt x="12" y="41"/>
                    <a:pt x="12" y="41"/>
                    <a:pt x="12" y="41"/>
                  </a:cubicBezTo>
                  <a:cubicBezTo>
                    <a:pt x="11" y="41"/>
                    <a:pt x="11" y="41"/>
                    <a:pt x="11" y="42"/>
                  </a:cubicBezTo>
                  <a:cubicBezTo>
                    <a:pt x="11" y="42"/>
                    <a:pt x="11" y="42"/>
                    <a:pt x="11" y="43"/>
                  </a:cubicBezTo>
                  <a:cubicBezTo>
                    <a:pt x="11" y="43"/>
                    <a:pt x="11" y="42"/>
                    <a:pt x="11" y="42"/>
                  </a:cubicBezTo>
                  <a:cubicBezTo>
                    <a:pt x="11" y="43"/>
                    <a:pt x="11" y="44"/>
                    <a:pt x="11" y="45"/>
                  </a:cubicBezTo>
                  <a:cubicBezTo>
                    <a:pt x="11" y="45"/>
                    <a:pt x="11" y="45"/>
                    <a:pt x="11" y="45"/>
                  </a:cubicBezTo>
                  <a:cubicBezTo>
                    <a:pt x="11" y="45"/>
                    <a:pt x="11" y="45"/>
                    <a:pt x="11" y="46"/>
                  </a:cubicBezTo>
                  <a:cubicBezTo>
                    <a:pt x="11" y="46"/>
                    <a:pt x="11" y="47"/>
                    <a:pt x="11" y="47"/>
                  </a:cubicBezTo>
                  <a:cubicBezTo>
                    <a:pt x="11" y="47"/>
                    <a:pt x="11" y="47"/>
                    <a:pt x="11" y="47"/>
                  </a:cubicBezTo>
                  <a:cubicBezTo>
                    <a:pt x="11" y="47"/>
                    <a:pt x="11" y="47"/>
                    <a:pt x="11" y="47"/>
                  </a:cubicBezTo>
                  <a:cubicBezTo>
                    <a:pt x="11" y="49"/>
                    <a:pt x="11" y="50"/>
                    <a:pt x="11" y="51"/>
                  </a:cubicBezTo>
                  <a:cubicBezTo>
                    <a:pt x="11" y="52"/>
                    <a:pt x="11" y="52"/>
                    <a:pt x="11" y="53"/>
                  </a:cubicBezTo>
                  <a:cubicBezTo>
                    <a:pt x="11" y="54"/>
                    <a:pt x="10" y="55"/>
                    <a:pt x="9" y="56"/>
                  </a:cubicBezTo>
                  <a:cubicBezTo>
                    <a:pt x="9" y="56"/>
                    <a:pt x="9" y="56"/>
                    <a:pt x="8" y="56"/>
                  </a:cubicBezTo>
                  <a:cubicBezTo>
                    <a:pt x="8" y="56"/>
                    <a:pt x="7" y="57"/>
                    <a:pt x="6" y="57"/>
                  </a:cubicBezTo>
                  <a:cubicBezTo>
                    <a:pt x="6" y="57"/>
                    <a:pt x="6" y="57"/>
                    <a:pt x="6" y="57"/>
                  </a:cubicBezTo>
                  <a:cubicBezTo>
                    <a:pt x="6" y="57"/>
                    <a:pt x="6" y="57"/>
                    <a:pt x="6" y="57"/>
                  </a:cubicBezTo>
                  <a:cubicBezTo>
                    <a:pt x="6" y="57"/>
                    <a:pt x="6" y="57"/>
                    <a:pt x="6" y="57"/>
                  </a:cubicBezTo>
                  <a:cubicBezTo>
                    <a:pt x="6" y="57"/>
                    <a:pt x="6" y="57"/>
                    <a:pt x="6" y="57"/>
                  </a:cubicBezTo>
                  <a:cubicBezTo>
                    <a:pt x="5" y="57"/>
                    <a:pt x="5" y="57"/>
                    <a:pt x="6" y="58"/>
                  </a:cubicBezTo>
                  <a:cubicBezTo>
                    <a:pt x="6" y="58"/>
                    <a:pt x="6" y="58"/>
                    <a:pt x="6" y="59"/>
                  </a:cubicBezTo>
                  <a:cubicBezTo>
                    <a:pt x="6" y="59"/>
                    <a:pt x="6" y="59"/>
                    <a:pt x="6" y="59"/>
                  </a:cubicBezTo>
                  <a:cubicBezTo>
                    <a:pt x="7" y="59"/>
                    <a:pt x="7" y="59"/>
                    <a:pt x="7" y="60"/>
                  </a:cubicBezTo>
                  <a:cubicBezTo>
                    <a:pt x="8" y="61"/>
                    <a:pt x="10" y="63"/>
                    <a:pt x="11" y="65"/>
                  </a:cubicBezTo>
                  <a:cubicBezTo>
                    <a:pt x="11" y="65"/>
                    <a:pt x="11" y="65"/>
                    <a:pt x="11" y="65"/>
                  </a:cubicBezTo>
                  <a:cubicBezTo>
                    <a:pt x="11" y="65"/>
                    <a:pt x="11" y="65"/>
                    <a:pt x="11" y="65"/>
                  </a:cubicBezTo>
                  <a:cubicBezTo>
                    <a:pt x="11" y="66"/>
                    <a:pt x="11" y="66"/>
                    <a:pt x="11" y="66"/>
                  </a:cubicBezTo>
                  <a:cubicBezTo>
                    <a:pt x="11" y="66"/>
                    <a:pt x="11" y="66"/>
                    <a:pt x="11" y="66"/>
                  </a:cubicBezTo>
                  <a:cubicBezTo>
                    <a:pt x="11" y="66"/>
                    <a:pt x="11" y="66"/>
                    <a:pt x="11" y="66"/>
                  </a:cubicBezTo>
                  <a:cubicBezTo>
                    <a:pt x="11" y="66"/>
                    <a:pt x="11" y="66"/>
                    <a:pt x="11" y="66"/>
                  </a:cubicBezTo>
                  <a:cubicBezTo>
                    <a:pt x="12" y="68"/>
                    <a:pt x="12" y="69"/>
                    <a:pt x="13" y="70"/>
                  </a:cubicBezTo>
                  <a:cubicBezTo>
                    <a:pt x="13" y="70"/>
                    <a:pt x="13" y="70"/>
                    <a:pt x="12" y="70"/>
                  </a:cubicBezTo>
                  <a:cubicBezTo>
                    <a:pt x="13" y="70"/>
                    <a:pt x="13" y="71"/>
                    <a:pt x="13" y="71"/>
                  </a:cubicBezTo>
                  <a:cubicBezTo>
                    <a:pt x="14" y="71"/>
                    <a:pt x="14" y="72"/>
                    <a:pt x="14" y="72"/>
                  </a:cubicBezTo>
                  <a:cubicBezTo>
                    <a:pt x="15" y="72"/>
                    <a:pt x="15" y="72"/>
                    <a:pt x="17" y="72"/>
                  </a:cubicBezTo>
                  <a:cubicBezTo>
                    <a:pt x="18" y="72"/>
                    <a:pt x="19" y="72"/>
                    <a:pt x="20" y="72"/>
                  </a:cubicBezTo>
                  <a:cubicBezTo>
                    <a:pt x="21" y="72"/>
                    <a:pt x="21" y="72"/>
                    <a:pt x="21" y="72"/>
                  </a:cubicBezTo>
                  <a:cubicBezTo>
                    <a:pt x="23" y="71"/>
                    <a:pt x="25" y="71"/>
                    <a:pt x="25" y="71"/>
                  </a:cubicBezTo>
                  <a:cubicBezTo>
                    <a:pt x="25" y="71"/>
                    <a:pt x="25" y="71"/>
                    <a:pt x="25" y="71"/>
                  </a:cubicBezTo>
                  <a:cubicBezTo>
                    <a:pt x="26" y="71"/>
                    <a:pt x="26" y="71"/>
                    <a:pt x="26" y="71"/>
                  </a:cubicBezTo>
                  <a:cubicBezTo>
                    <a:pt x="26" y="71"/>
                    <a:pt x="26" y="71"/>
                    <a:pt x="26" y="71"/>
                  </a:cubicBezTo>
                  <a:cubicBezTo>
                    <a:pt x="26" y="71"/>
                    <a:pt x="26" y="71"/>
                    <a:pt x="26" y="71"/>
                  </a:cubicBezTo>
                  <a:cubicBezTo>
                    <a:pt x="26" y="71"/>
                    <a:pt x="26" y="72"/>
                    <a:pt x="26" y="72"/>
                  </a:cubicBezTo>
                  <a:cubicBezTo>
                    <a:pt x="26" y="72"/>
                    <a:pt x="26" y="72"/>
                    <a:pt x="26" y="72"/>
                  </a:cubicBezTo>
                  <a:cubicBezTo>
                    <a:pt x="26" y="72"/>
                    <a:pt x="26" y="72"/>
                    <a:pt x="26" y="72"/>
                  </a:cubicBezTo>
                  <a:cubicBezTo>
                    <a:pt x="26" y="73"/>
                    <a:pt x="26" y="73"/>
                    <a:pt x="26" y="73"/>
                  </a:cubicBezTo>
                  <a:cubicBezTo>
                    <a:pt x="26" y="73"/>
                    <a:pt x="26" y="73"/>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5"/>
                    <a:pt x="27" y="75"/>
                    <a:pt x="27" y="75"/>
                  </a:cubicBezTo>
                  <a:cubicBezTo>
                    <a:pt x="27" y="75"/>
                    <a:pt x="27" y="75"/>
                    <a:pt x="27" y="75"/>
                  </a:cubicBezTo>
                  <a:cubicBezTo>
                    <a:pt x="27" y="75"/>
                    <a:pt x="27" y="75"/>
                    <a:pt x="27" y="75"/>
                  </a:cubicBezTo>
                  <a:cubicBezTo>
                    <a:pt x="27" y="75"/>
                    <a:pt x="27" y="75"/>
                    <a:pt x="27" y="75"/>
                  </a:cubicBezTo>
                  <a:cubicBezTo>
                    <a:pt x="28" y="75"/>
                    <a:pt x="28" y="75"/>
                    <a:pt x="29" y="75"/>
                  </a:cubicBezTo>
                  <a:cubicBezTo>
                    <a:pt x="29" y="75"/>
                    <a:pt x="29" y="75"/>
                    <a:pt x="29" y="75"/>
                  </a:cubicBezTo>
                  <a:cubicBezTo>
                    <a:pt x="29" y="75"/>
                    <a:pt x="29" y="75"/>
                    <a:pt x="29" y="75"/>
                  </a:cubicBezTo>
                  <a:cubicBezTo>
                    <a:pt x="29" y="75"/>
                    <a:pt x="29" y="75"/>
                    <a:pt x="29" y="75"/>
                  </a:cubicBezTo>
                  <a:cubicBezTo>
                    <a:pt x="29" y="75"/>
                    <a:pt x="29" y="75"/>
                    <a:pt x="29" y="75"/>
                  </a:cubicBezTo>
                  <a:cubicBezTo>
                    <a:pt x="29" y="74"/>
                    <a:pt x="30" y="74"/>
                    <a:pt x="30" y="74"/>
                  </a:cubicBezTo>
                  <a:cubicBezTo>
                    <a:pt x="30" y="74"/>
                    <a:pt x="31" y="74"/>
                    <a:pt x="31" y="75"/>
                  </a:cubicBezTo>
                  <a:cubicBezTo>
                    <a:pt x="31" y="75"/>
                    <a:pt x="31" y="75"/>
                    <a:pt x="31" y="75"/>
                  </a:cubicBezTo>
                  <a:cubicBezTo>
                    <a:pt x="31" y="76"/>
                    <a:pt x="31" y="76"/>
                    <a:pt x="31" y="76"/>
                  </a:cubicBezTo>
                  <a:cubicBezTo>
                    <a:pt x="31" y="76"/>
                    <a:pt x="31" y="76"/>
                    <a:pt x="31" y="76"/>
                  </a:cubicBezTo>
                  <a:cubicBezTo>
                    <a:pt x="31" y="77"/>
                    <a:pt x="30" y="79"/>
                    <a:pt x="28" y="80"/>
                  </a:cubicBezTo>
                  <a:cubicBezTo>
                    <a:pt x="28" y="80"/>
                    <a:pt x="28" y="80"/>
                    <a:pt x="28" y="80"/>
                  </a:cubicBezTo>
                  <a:cubicBezTo>
                    <a:pt x="28" y="80"/>
                    <a:pt x="28" y="80"/>
                    <a:pt x="28" y="80"/>
                  </a:cubicBezTo>
                  <a:cubicBezTo>
                    <a:pt x="28" y="80"/>
                    <a:pt x="27" y="80"/>
                    <a:pt x="27" y="81"/>
                  </a:cubicBezTo>
                  <a:cubicBezTo>
                    <a:pt x="27" y="81"/>
                    <a:pt x="27" y="81"/>
                    <a:pt x="27" y="81"/>
                  </a:cubicBezTo>
                  <a:cubicBezTo>
                    <a:pt x="27" y="81"/>
                    <a:pt x="27" y="81"/>
                    <a:pt x="27" y="81"/>
                  </a:cubicBezTo>
                  <a:cubicBezTo>
                    <a:pt x="27" y="81"/>
                    <a:pt x="27" y="81"/>
                    <a:pt x="27" y="81"/>
                  </a:cubicBezTo>
                  <a:cubicBezTo>
                    <a:pt x="27" y="82"/>
                    <a:pt x="27" y="82"/>
                    <a:pt x="27" y="82"/>
                  </a:cubicBezTo>
                  <a:cubicBezTo>
                    <a:pt x="27" y="82"/>
                    <a:pt x="27" y="82"/>
                    <a:pt x="27" y="82"/>
                  </a:cubicBezTo>
                  <a:cubicBezTo>
                    <a:pt x="27" y="82"/>
                    <a:pt x="27" y="82"/>
                    <a:pt x="27" y="82"/>
                  </a:cubicBezTo>
                  <a:cubicBezTo>
                    <a:pt x="27" y="82"/>
                    <a:pt x="27" y="83"/>
                    <a:pt x="28" y="83"/>
                  </a:cubicBezTo>
                  <a:cubicBezTo>
                    <a:pt x="28" y="83"/>
                    <a:pt x="28" y="83"/>
                    <a:pt x="28" y="83"/>
                  </a:cubicBezTo>
                  <a:cubicBezTo>
                    <a:pt x="28" y="83"/>
                    <a:pt x="29" y="83"/>
                    <a:pt x="29" y="84"/>
                  </a:cubicBezTo>
                  <a:cubicBezTo>
                    <a:pt x="31" y="86"/>
                    <a:pt x="30" y="89"/>
                    <a:pt x="29" y="91"/>
                  </a:cubicBezTo>
                  <a:cubicBezTo>
                    <a:pt x="28" y="92"/>
                    <a:pt x="28" y="93"/>
                    <a:pt x="27" y="93"/>
                  </a:cubicBezTo>
                  <a:cubicBezTo>
                    <a:pt x="27" y="93"/>
                    <a:pt x="27" y="93"/>
                    <a:pt x="27" y="93"/>
                  </a:cubicBezTo>
                  <a:cubicBezTo>
                    <a:pt x="27" y="93"/>
                    <a:pt x="27" y="93"/>
                    <a:pt x="27" y="93"/>
                  </a:cubicBezTo>
                  <a:cubicBezTo>
                    <a:pt x="27" y="93"/>
                    <a:pt x="27" y="93"/>
                    <a:pt x="27" y="93"/>
                  </a:cubicBezTo>
                  <a:cubicBezTo>
                    <a:pt x="27" y="94"/>
                    <a:pt x="27" y="94"/>
                    <a:pt x="27" y="94"/>
                  </a:cubicBezTo>
                  <a:cubicBezTo>
                    <a:pt x="27" y="94"/>
                    <a:pt x="27" y="94"/>
                    <a:pt x="27" y="94"/>
                  </a:cubicBezTo>
                  <a:cubicBezTo>
                    <a:pt x="27" y="93"/>
                    <a:pt x="27" y="93"/>
                    <a:pt x="27" y="93"/>
                  </a:cubicBezTo>
                  <a:cubicBezTo>
                    <a:pt x="27" y="93"/>
                    <a:pt x="27" y="93"/>
                    <a:pt x="27" y="93"/>
                  </a:cubicBezTo>
                  <a:cubicBezTo>
                    <a:pt x="27" y="93"/>
                    <a:pt x="27" y="94"/>
                    <a:pt x="27" y="94"/>
                  </a:cubicBezTo>
                  <a:cubicBezTo>
                    <a:pt x="26" y="94"/>
                    <a:pt x="26" y="95"/>
                    <a:pt x="26" y="96"/>
                  </a:cubicBezTo>
                  <a:cubicBezTo>
                    <a:pt x="26" y="95"/>
                    <a:pt x="26" y="95"/>
                    <a:pt x="26" y="95"/>
                  </a:cubicBezTo>
                  <a:cubicBezTo>
                    <a:pt x="26" y="95"/>
                    <a:pt x="26" y="95"/>
                    <a:pt x="26" y="96"/>
                  </a:cubicBezTo>
                  <a:cubicBezTo>
                    <a:pt x="26" y="96"/>
                    <a:pt x="26" y="96"/>
                    <a:pt x="26" y="97"/>
                  </a:cubicBezTo>
                  <a:cubicBezTo>
                    <a:pt x="26" y="97"/>
                    <a:pt x="26" y="97"/>
                    <a:pt x="26" y="97"/>
                  </a:cubicBezTo>
                  <a:cubicBezTo>
                    <a:pt x="25" y="99"/>
                    <a:pt x="25" y="100"/>
                    <a:pt x="22" y="102"/>
                  </a:cubicBezTo>
                  <a:cubicBezTo>
                    <a:pt x="22" y="102"/>
                    <a:pt x="22" y="102"/>
                    <a:pt x="22" y="102"/>
                  </a:cubicBezTo>
                  <a:cubicBezTo>
                    <a:pt x="22" y="102"/>
                    <a:pt x="22" y="102"/>
                    <a:pt x="22" y="102"/>
                  </a:cubicBezTo>
                  <a:cubicBezTo>
                    <a:pt x="22" y="102"/>
                    <a:pt x="22" y="102"/>
                    <a:pt x="22" y="102"/>
                  </a:cubicBezTo>
                  <a:cubicBezTo>
                    <a:pt x="21" y="102"/>
                    <a:pt x="21" y="103"/>
                    <a:pt x="21" y="103"/>
                  </a:cubicBezTo>
                  <a:cubicBezTo>
                    <a:pt x="21" y="103"/>
                    <a:pt x="21" y="103"/>
                    <a:pt x="21" y="103"/>
                  </a:cubicBezTo>
                  <a:cubicBezTo>
                    <a:pt x="21" y="103"/>
                    <a:pt x="21" y="103"/>
                    <a:pt x="21" y="103"/>
                  </a:cubicBezTo>
                  <a:cubicBezTo>
                    <a:pt x="21" y="103"/>
                    <a:pt x="21" y="103"/>
                    <a:pt x="21" y="103"/>
                  </a:cubicBezTo>
                  <a:cubicBezTo>
                    <a:pt x="21" y="103"/>
                    <a:pt x="21" y="104"/>
                    <a:pt x="21" y="104"/>
                  </a:cubicBezTo>
                  <a:cubicBezTo>
                    <a:pt x="21" y="104"/>
                    <a:pt x="21" y="104"/>
                    <a:pt x="21" y="104"/>
                  </a:cubicBezTo>
                  <a:cubicBezTo>
                    <a:pt x="21" y="104"/>
                    <a:pt x="21" y="105"/>
                    <a:pt x="21" y="105"/>
                  </a:cubicBezTo>
                  <a:cubicBezTo>
                    <a:pt x="21" y="106"/>
                    <a:pt x="22" y="107"/>
                    <a:pt x="22" y="107"/>
                  </a:cubicBezTo>
                  <a:cubicBezTo>
                    <a:pt x="22" y="108"/>
                    <a:pt x="22" y="109"/>
                    <a:pt x="22" y="109"/>
                  </a:cubicBezTo>
                  <a:cubicBezTo>
                    <a:pt x="22" y="110"/>
                    <a:pt x="22" y="110"/>
                    <a:pt x="22" y="110"/>
                  </a:cubicBezTo>
                  <a:cubicBezTo>
                    <a:pt x="22" y="110"/>
                    <a:pt x="22" y="110"/>
                    <a:pt x="22" y="110"/>
                  </a:cubicBezTo>
                  <a:cubicBezTo>
                    <a:pt x="19" y="113"/>
                    <a:pt x="13" y="116"/>
                    <a:pt x="15" y="121"/>
                  </a:cubicBezTo>
                  <a:cubicBezTo>
                    <a:pt x="15" y="121"/>
                    <a:pt x="15" y="121"/>
                    <a:pt x="15" y="122"/>
                  </a:cubicBezTo>
                  <a:cubicBezTo>
                    <a:pt x="15" y="121"/>
                    <a:pt x="15" y="121"/>
                    <a:pt x="15" y="121"/>
                  </a:cubicBezTo>
                  <a:cubicBezTo>
                    <a:pt x="15" y="122"/>
                    <a:pt x="15" y="122"/>
                    <a:pt x="15" y="122"/>
                  </a:cubicBezTo>
                  <a:cubicBezTo>
                    <a:pt x="15" y="122"/>
                    <a:pt x="15" y="122"/>
                    <a:pt x="15" y="122"/>
                  </a:cubicBezTo>
                  <a:cubicBezTo>
                    <a:pt x="15" y="122"/>
                    <a:pt x="15" y="122"/>
                    <a:pt x="15" y="122"/>
                  </a:cubicBezTo>
                  <a:cubicBezTo>
                    <a:pt x="15" y="122"/>
                    <a:pt x="15" y="122"/>
                    <a:pt x="15" y="122"/>
                  </a:cubicBezTo>
                  <a:cubicBezTo>
                    <a:pt x="15" y="123"/>
                    <a:pt x="15" y="123"/>
                    <a:pt x="15" y="123"/>
                  </a:cubicBezTo>
                  <a:cubicBezTo>
                    <a:pt x="16" y="124"/>
                    <a:pt x="16" y="125"/>
                    <a:pt x="16" y="125"/>
                  </a:cubicBezTo>
                  <a:cubicBezTo>
                    <a:pt x="16" y="125"/>
                    <a:pt x="16" y="125"/>
                    <a:pt x="16" y="125"/>
                  </a:cubicBezTo>
                  <a:cubicBezTo>
                    <a:pt x="16" y="125"/>
                    <a:pt x="16" y="125"/>
                    <a:pt x="17" y="125"/>
                  </a:cubicBezTo>
                  <a:cubicBezTo>
                    <a:pt x="17" y="126"/>
                    <a:pt x="17" y="126"/>
                    <a:pt x="17" y="126"/>
                  </a:cubicBezTo>
                  <a:cubicBezTo>
                    <a:pt x="17" y="126"/>
                    <a:pt x="18" y="126"/>
                    <a:pt x="18" y="125"/>
                  </a:cubicBezTo>
                  <a:cubicBezTo>
                    <a:pt x="18" y="125"/>
                    <a:pt x="18" y="125"/>
                    <a:pt x="19" y="124"/>
                  </a:cubicBezTo>
                  <a:cubicBezTo>
                    <a:pt x="19" y="124"/>
                    <a:pt x="19" y="125"/>
                    <a:pt x="19" y="125"/>
                  </a:cubicBezTo>
                  <a:cubicBezTo>
                    <a:pt x="19" y="124"/>
                    <a:pt x="19" y="124"/>
                    <a:pt x="19" y="124"/>
                  </a:cubicBezTo>
                  <a:cubicBezTo>
                    <a:pt x="20" y="123"/>
                    <a:pt x="20" y="123"/>
                    <a:pt x="20" y="123"/>
                  </a:cubicBezTo>
                  <a:cubicBezTo>
                    <a:pt x="20" y="123"/>
                    <a:pt x="20" y="123"/>
                    <a:pt x="20" y="123"/>
                  </a:cubicBezTo>
                  <a:cubicBezTo>
                    <a:pt x="20" y="123"/>
                    <a:pt x="20" y="123"/>
                    <a:pt x="20" y="123"/>
                  </a:cubicBezTo>
                  <a:cubicBezTo>
                    <a:pt x="21" y="122"/>
                    <a:pt x="22" y="121"/>
                    <a:pt x="23" y="120"/>
                  </a:cubicBezTo>
                  <a:cubicBezTo>
                    <a:pt x="23" y="120"/>
                    <a:pt x="23" y="120"/>
                    <a:pt x="23" y="120"/>
                  </a:cubicBezTo>
                  <a:cubicBezTo>
                    <a:pt x="23" y="120"/>
                    <a:pt x="23" y="120"/>
                    <a:pt x="23" y="120"/>
                  </a:cubicBezTo>
                  <a:cubicBezTo>
                    <a:pt x="23" y="120"/>
                    <a:pt x="23" y="120"/>
                    <a:pt x="23" y="120"/>
                  </a:cubicBezTo>
                  <a:cubicBezTo>
                    <a:pt x="23" y="120"/>
                    <a:pt x="24" y="119"/>
                    <a:pt x="24" y="119"/>
                  </a:cubicBezTo>
                  <a:cubicBezTo>
                    <a:pt x="24" y="119"/>
                    <a:pt x="24" y="119"/>
                    <a:pt x="24" y="119"/>
                  </a:cubicBezTo>
                  <a:cubicBezTo>
                    <a:pt x="25" y="119"/>
                    <a:pt x="25" y="119"/>
                    <a:pt x="25" y="118"/>
                  </a:cubicBezTo>
                  <a:cubicBezTo>
                    <a:pt x="27" y="117"/>
                    <a:pt x="28" y="115"/>
                    <a:pt x="29" y="114"/>
                  </a:cubicBezTo>
                  <a:cubicBezTo>
                    <a:pt x="29" y="114"/>
                    <a:pt x="29" y="114"/>
                    <a:pt x="29" y="114"/>
                  </a:cubicBezTo>
                  <a:cubicBezTo>
                    <a:pt x="29" y="114"/>
                    <a:pt x="29" y="114"/>
                    <a:pt x="29" y="114"/>
                  </a:cubicBezTo>
                  <a:cubicBezTo>
                    <a:pt x="31" y="112"/>
                    <a:pt x="32" y="110"/>
                    <a:pt x="34" y="109"/>
                  </a:cubicBezTo>
                  <a:cubicBezTo>
                    <a:pt x="34" y="109"/>
                    <a:pt x="34" y="109"/>
                    <a:pt x="34" y="109"/>
                  </a:cubicBezTo>
                  <a:cubicBezTo>
                    <a:pt x="34" y="109"/>
                    <a:pt x="34" y="109"/>
                    <a:pt x="34" y="109"/>
                  </a:cubicBezTo>
                  <a:cubicBezTo>
                    <a:pt x="34" y="109"/>
                    <a:pt x="34" y="109"/>
                    <a:pt x="34" y="109"/>
                  </a:cubicBezTo>
                  <a:cubicBezTo>
                    <a:pt x="34" y="109"/>
                    <a:pt x="34" y="109"/>
                    <a:pt x="34" y="109"/>
                  </a:cubicBezTo>
                  <a:cubicBezTo>
                    <a:pt x="34" y="109"/>
                    <a:pt x="34" y="109"/>
                    <a:pt x="34" y="109"/>
                  </a:cubicBezTo>
                  <a:cubicBezTo>
                    <a:pt x="35" y="109"/>
                    <a:pt x="35" y="108"/>
                    <a:pt x="35" y="108"/>
                  </a:cubicBezTo>
                  <a:cubicBezTo>
                    <a:pt x="35" y="108"/>
                    <a:pt x="35" y="108"/>
                    <a:pt x="35" y="108"/>
                  </a:cubicBezTo>
                  <a:cubicBezTo>
                    <a:pt x="35" y="108"/>
                    <a:pt x="35" y="108"/>
                    <a:pt x="35" y="108"/>
                  </a:cubicBezTo>
                  <a:cubicBezTo>
                    <a:pt x="35" y="108"/>
                    <a:pt x="35" y="108"/>
                    <a:pt x="35" y="108"/>
                  </a:cubicBezTo>
                  <a:cubicBezTo>
                    <a:pt x="36" y="108"/>
                    <a:pt x="36" y="109"/>
                    <a:pt x="36" y="109"/>
                  </a:cubicBezTo>
                  <a:cubicBezTo>
                    <a:pt x="36" y="109"/>
                    <a:pt x="36" y="109"/>
                    <a:pt x="36" y="109"/>
                  </a:cubicBezTo>
                  <a:cubicBezTo>
                    <a:pt x="36" y="109"/>
                    <a:pt x="36" y="109"/>
                    <a:pt x="36" y="109"/>
                  </a:cubicBezTo>
                  <a:cubicBezTo>
                    <a:pt x="36" y="109"/>
                    <a:pt x="36" y="109"/>
                    <a:pt x="36" y="109"/>
                  </a:cubicBezTo>
                  <a:cubicBezTo>
                    <a:pt x="36" y="109"/>
                    <a:pt x="36" y="109"/>
                    <a:pt x="36" y="109"/>
                  </a:cubicBezTo>
                  <a:cubicBezTo>
                    <a:pt x="36" y="109"/>
                    <a:pt x="37" y="109"/>
                    <a:pt x="37" y="110"/>
                  </a:cubicBezTo>
                  <a:cubicBezTo>
                    <a:pt x="37" y="110"/>
                    <a:pt x="37" y="110"/>
                    <a:pt x="37" y="110"/>
                  </a:cubicBezTo>
                  <a:cubicBezTo>
                    <a:pt x="37" y="110"/>
                    <a:pt x="37" y="110"/>
                    <a:pt x="37" y="110"/>
                  </a:cubicBezTo>
                  <a:cubicBezTo>
                    <a:pt x="37" y="110"/>
                    <a:pt x="37" y="110"/>
                    <a:pt x="37" y="110"/>
                  </a:cubicBezTo>
                  <a:cubicBezTo>
                    <a:pt x="37" y="110"/>
                    <a:pt x="37" y="110"/>
                    <a:pt x="37" y="110"/>
                  </a:cubicBezTo>
                  <a:cubicBezTo>
                    <a:pt x="45" y="98"/>
                    <a:pt x="49" y="85"/>
                    <a:pt x="49" y="70"/>
                  </a:cubicBezTo>
                  <a:cubicBezTo>
                    <a:pt x="49" y="70"/>
                    <a:pt x="49" y="70"/>
                    <a:pt x="49" y="70"/>
                  </a:cubicBezTo>
                  <a:cubicBezTo>
                    <a:pt x="49" y="70"/>
                    <a:pt x="49" y="70"/>
                    <a:pt x="49" y="70"/>
                  </a:cubicBezTo>
                  <a:cubicBezTo>
                    <a:pt x="49" y="70"/>
                    <a:pt x="49" y="70"/>
                    <a:pt x="49" y="70"/>
                  </a:cubicBezTo>
                  <a:cubicBezTo>
                    <a:pt x="49" y="70"/>
                    <a:pt x="49" y="70"/>
                    <a:pt x="49" y="70"/>
                  </a:cubicBezTo>
                  <a:cubicBezTo>
                    <a:pt x="49" y="38"/>
                    <a:pt x="29" y="1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şļiḋè">
              <a:extLst>
                <a:ext uri="{FF2B5EF4-FFF2-40B4-BE49-F238E27FC236}">
                  <a16:creationId xmlns:a16="http://schemas.microsoft.com/office/drawing/2014/main" id="{3E0CF039-1BA9-4C28-BE8B-0BCCAA5FBB57}"/>
                </a:ext>
              </a:extLst>
            </p:cNvPr>
            <p:cNvSpPr/>
            <p:nvPr/>
          </p:nvSpPr>
          <p:spPr bwMode="auto">
            <a:xfrm>
              <a:off x="6848035" y="1802860"/>
              <a:ext cx="20054" cy="0"/>
            </a:xfrm>
            <a:custGeom>
              <a:avLst/>
              <a:gdLst>
                <a:gd name="T0" fmla="*/ 0 w 1"/>
                <a:gd name="T1" fmla="*/ 1 w 1"/>
                <a:gd name="T2" fmla="*/ 1 w 1"/>
                <a:gd name="T3" fmla="*/ 1 w 1"/>
                <a:gd name="T4" fmla="*/ 1 w 1"/>
                <a:gd name="T5" fmla="*/ 0 w 1"/>
                <a:gd name="T6" fmla="*/ 0 w 1"/>
                <a:gd name="T7" fmla="*/ 0 w 1"/>
                <a:gd name="T8" fmla="*/ 0 w 1"/>
                <a:gd name="T9" fmla="*/ 0 w 1"/>
                <a:gd name="T10"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1">
                  <a:moveTo>
                    <a:pt x="0" y="0"/>
                  </a:moveTo>
                  <a:cubicBezTo>
                    <a:pt x="0" y="0"/>
                    <a:pt x="1" y="0"/>
                    <a:pt x="1" y="0"/>
                  </a:cubicBezTo>
                  <a:cubicBezTo>
                    <a:pt x="1" y="0"/>
                    <a:pt x="1" y="0"/>
                    <a:pt x="1" y="0"/>
                  </a:cubicBezTo>
                  <a:cubicBezTo>
                    <a:pt x="1" y="0"/>
                    <a:pt x="1" y="0"/>
                    <a:pt x="1" y="0"/>
                  </a:cubicBezTo>
                  <a:cubicBezTo>
                    <a:pt x="1" y="0"/>
                    <a:pt x="1" y="0"/>
                    <a:pt x="1" y="0"/>
                  </a:cubicBezTo>
                  <a:cubicBezTo>
                    <a:pt x="1"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ṣḻîḋé">
              <a:extLst>
                <a:ext uri="{FF2B5EF4-FFF2-40B4-BE49-F238E27FC236}">
                  <a16:creationId xmlns:a16="http://schemas.microsoft.com/office/drawing/2014/main" id="{5AFE1EAB-98D4-4656-B8A7-D2A97E0B91C1}"/>
                </a:ext>
              </a:extLst>
            </p:cNvPr>
            <p:cNvSpPr/>
            <p:nvPr/>
          </p:nvSpPr>
          <p:spPr bwMode="auto">
            <a:xfrm>
              <a:off x="7600073" y="26952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ṩľïḋé">
              <a:extLst>
                <a:ext uri="{FF2B5EF4-FFF2-40B4-BE49-F238E27FC236}">
                  <a16:creationId xmlns:a16="http://schemas.microsoft.com/office/drawing/2014/main" id="{25565FE5-9673-4254-9A7C-5EDBE9518FD1}"/>
                </a:ext>
              </a:extLst>
            </p:cNvPr>
            <p:cNvSpPr/>
            <p:nvPr/>
          </p:nvSpPr>
          <p:spPr bwMode="auto">
            <a:xfrm>
              <a:off x="7600073" y="26952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ṡḷîḋè">
              <a:extLst>
                <a:ext uri="{FF2B5EF4-FFF2-40B4-BE49-F238E27FC236}">
                  <a16:creationId xmlns:a16="http://schemas.microsoft.com/office/drawing/2014/main" id="{D9CD81ED-1035-4256-89D1-DDF1B0A4346B}"/>
                </a:ext>
              </a:extLst>
            </p:cNvPr>
            <p:cNvSpPr/>
            <p:nvPr/>
          </p:nvSpPr>
          <p:spPr bwMode="auto">
            <a:xfrm>
              <a:off x="7580019" y="25649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ṣľiďe">
              <a:extLst>
                <a:ext uri="{FF2B5EF4-FFF2-40B4-BE49-F238E27FC236}">
                  <a16:creationId xmlns:a16="http://schemas.microsoft.com/office/drawing/2014/main" id="{02422BC9-4370-45A2-971F-60893E90C22E}"/>
                </a:ext>
              </a:extLst>
            </p:cNvPr>
            <p:cNvSpPr/>
            <p:nvPr/>
          </p:nvSpPr>
          <p:spPr bwMode="auto">
            <a:xfrm>
              <a:off x="7580019" y="2564920"/>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íṧ1îḑê">
              <a:extLst>
                <a:ext uri="{FF2B5EF4-FFF2-40B4-BE49-F238E27FC236}">
                  <a16:creationId xmlns:a16="http://schemas.microsoft.com/office/drawing/2014/main" id="{82779C6A-2F66-4C62-A102-3BEB45FDC2BA}"/>
                </a:ext>
              </a:extLst>
            </p:cNvPr>
            <p:cNvSpPr/>
            <p:nvPr/>
          </p:nvSpPr>
          <p:spPr bwMode="auto">
            <a:xfrm>
              <a:off x="7499802" y="36077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ślîďe">
              <a:extLst>
                <a:ext uri="{FF2B5EF4-FFF2-40B4-BE49-F238E27FC236}">
                  <a16:creationId xmlns:a16="http://schemas.microsoft.com/office/drawing/2014/main" id="{8F330EEA-237D-4587-88DE-BC57E7799851}"/>
                </a:ext>
              </a:extLst>
            </p:cNvPr>
            <p:cNvSpPr/>
            <p:nvPr/>
          </p:nvSpPr>
          <p:spPr bwMode="auto">
            <a:xfrm>
              <a:off x="7499802" y="36077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şliḋê">
              <a:extLst>
                <a:ext uri="{FF2B5EF4-FFF2-40B4-BE49-F238E27FC236}">
                  <a16:creationId xmlns:a16="http://schemas.microsoft.com/office/drawing/2014/main" id="{BF7CA952-256B-4526-A0D7-9CBBF9526BD6}"/>
                </a:ext>
              </a:extLst>
            </p:cNvPr>
            <p:cNvSpPr/>
            <p:nvPr/>
          </p:nvSpPr>
          <p:spPr bwMode="auto">
            <a:xfrm>
              <a:off x="7309283" y="3918584"/>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Sḻîḑé">
              <a:extLst>
                <a:ext uri="{FF2B5EF4-FFF2-40B4-BE49-F238E27FC236}">
                  <a16:creationId xmlns:a16="http://schemas.microsoft.com/office/drawing/2014/main" id="{25EC521E-1BA7-492C-B230-EBCC032D9AAA}"/>
                </a:ext>
              </a:extLst>
            </p:cNvPr>
            <p:cNvSpPr/>
            <p:nvPr/>
          </p:nvSpPr>
          <p:spPr bwMode="auto">
            <a:xfrm>
              <a:off x="7309283" y="3918584"/>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sḷiḑé">
              <a:extLst>
                <a:ext uri="{FF2B5EF4-FFF2-40B4-BE49-F238E27FC236}">
                  <a16:creationId xmlns:a16="http://schemas.microsoft.com/office/drawing/2014/main" id="{4EC9CF3B-DCF7-423B-9C6D-647427919319}"/>
                </a:ext>
              </a:extLst>
            </p:cNvPr>
            <p:cNvSpPr/>
            <p:nvPr/>
          </p:nvSpPr>
          <p:spPr bwMode="auto">
            <a:xfrm>
              <a:off x="7309283" y="393863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šḷïdè">
              <a:extLst>
                <a:ext uri="{FF2B5EF4-FFF2-40B4-BE49-F238E27FC236}">
                  <a16:creationId xmlns:a16="http://schemas.microsoft.com/office/drawing/2014/main" id="{DF1ACD64-0E89-4FEF-B33C-9A9CE8EE3C5B}"/>
                </a:ext>
              </a:extLst>
            </p:cNvPr>
            <p:cNvSpPr/>
            <p:nvPr/>
          </p:nvSpPr>
          <p:spPr bwMode="auto">
            <a:xfrm>
              <a:off x="7309283" y="3938638"/>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íṣḻîďê">
              <a:extLst>
                <a:ext uri="{FF2B5EF4-FFF2-40B4-BE49-F238E27FC236}">
                  <a16:creationId xmlns:a16="http://schemas.microsoft.com/office/drawing/2014/main" id="{0D54F7C7-9437-4102-8F5C-0C227750BA68}"/>
                </a:ext>
              </a:extLst>
            </p:cNvPr>
            <p:cNvSpPr/>
            <p:nvPr/>
          </p:nvSpPr>
          <p:spPr bwMode="auto">
            <a:xfrm>
              <a:off x="7209012" y="2424541"/>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Sľîḑè">
              <a:extLst>
                <a:ext uri="{FF2B5EF4-FFF2-40B4-BE49-F238E27FC236}">
                  <a16:creationId xmlns:a16="http://schemas.microsoft.com/office/drawing/2014/main" id="{302A4AB8-02F5-48F1-8DDB-5B38CEF3E4E5}"/>
                </a:ext>
              </a:extLst>
            </p:cNvPr>
            <p:cNvSpPr/>
            <p:nvPr/>
          </p:nvSpPr>
          <p:spPr bwMode="auto">
            <a:xfrm>
              <a:off x="7209012" y="2424541"/>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iṡlîḑê">
              <a:extLst>
                <a:ext uri="{FF2B5EF4-FFF2-40B4-BE49-F238E27FC236}">
                  <a16:creationId xmlns:a16="http://schemas.microsoft.com/office/drawing/2014/main" id="{4C02B55B-D203-4B95-9989-0CA03313F3A5}"/>
                </a:ext>
              </a:extLst>
            </p:cNvPr>
            <p:cNvSpPr/>
            <p:nvPr/>
          </p:nvSpPr>
          <p:spPr bwMode="auto">
            <a:xfrm>
              <a:off x="7178934" y="23343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ş1íḍè">
              <a:extLst>
                <a:ext uri="{FF2B5EF4-FFF2-40B4-BE49-F238E27FC236}">
                  <a16:creationId xmlns:a16="http://schemas.microsoft.com/office/drawing/2014/main" id="{104362CE-9A5C-4F98-8DEA-2C1F543F8EC0}"/>
                </a:ext>
              </a:extLst>
            </p:cNvPr>
            <p:cNvSpPr/>
            <p:nvPr/>
          </p:nvSpPr>
          <p:spPr bwMode="auto">
            <a:xfrm>
              <a:off x="7178934" y="233430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šļîḓe">
              <a:extLst>
                <a:ext uri="{FF2B5EF4-FFF2-40B4-BE49-F238E27FC236}">
                  <a16:creationId xmlns:a16="http://schemas.microsoft.com/office/drawing/2014/main" id="{1973D7DA-FDCD-4240-9371-0710450821FB}"/>
                </a:ext>
              </a:extLst>
            </p:cNvPr>
            <p:cNvSpPr/>
            <p:nvPr/>
          </p:nvSpPr>
          <p:spPr bwMode="auto">
            <a:xfrm>
              <a:off x="7158880" y="236437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íśḷïḓé">
              <a:extLst>
                <a:ext uri="{FF2B5EF4-FFF2-40B4-BE49-F238E27FC236}">
                  <a16:creationId xmlns:a16="http://schemas.microsoft.com/office/drawing/2014/main" id="{BBE4928E-894C-42FA-8C6D-061A00D7C3FF}"/>
                </a:ext>
              </a:extLst>
            </p:cNvPr>
            <p:cNvSpPr/>
            <p:nvPr/>
          </p:nvSpPr>
          <p:spPr bwMode="auto">
            <a:xfrm>
              <a:off x="7158880" y="2364378"/>
              <a:ext cx="20054" cy="2005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1" y="1"/>
                    <a:pt x="1" y="1"/>
                    <a:pt x="1" y="1"/>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š1ïdé">
              <a:extLst>
                <a:ext uri="{FF2B5EF4-FFF2-40B4-BE49-F238E27FC236}">
                  <a16:creationId xmlns:a16="http://schemas.microsoft.com/office/drawing/2014/main" id="{56251A9C-9AF9-41F6-844F-7783492EC87E}"/>
                </a:ext>
              </a:extLst>
            </p:cNvPr>
            <p:cNvSpPr/>
            <p:nvPr/>
          </p:nvSpPr>
          <p:spPr bwMode="auto">
            <a:xfrm>
              <a:off x="7178934" y="24044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íṥľíďè">
              <a:extLst>
                <a:ext uri="{FF2B5EF4-FFF2-40B4-BE49-F238E27FC236}">
                  <a16:creationId xmlns:a16="http://schemas.microsoft.com/office/drawing/2014/main" id="{D9702FC1-661B-4041-A070-A55142F44D0C}"/>
                </a:ext>
              </a:extLst>
            </p:cNvPr>
            <p:cNvSpPr/>
            <p:nvPr/>
          </p:nvSpPr>
          <p:spPr bwMode="auto">
            <a:xfrm>
              <a:off x="7178934" y="240448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ślïḓe">
              <a:extLst>
                <a:ext uri="{FF2B5EF4-FFF2-40B4-BE49-F238E27FC236}">
                  <a16:creationId xmlns:a16="http://schemas.microsoft.com/office/drawing/2014/main" id="{330F6EEE-9BEF-4C60-B66F-2F09980900C2}"/>
                </a:ext>
              </a:extLst>
            </p:cNvPr>
            <p:cNvSpPr/>
            <p:nvPr/>
          </p:nvSpPr>
          <p:spPr bwMode="auto">
            <a:xfrm>
              <a:off x="7178934" y="2635113"/>
              <a:ext cx="30085" cy="0"/>
            </a:xfrm>
            <a:custGeom>
              <a:avLst/>
              <a:gdLst>
                <a:gd name="T0" fmla="*/ 3 w 3"/>
                <a:gd name="T1" fmla="*/ 0 w 3"/>
                <a:gd name="T2" fmla="*/ 3 w 3"/>
              </a:gdLst>
              <a:ahLst/>
              <a:cxnLst>
                <a:cxn ang="0">
                  <a:pos x="T0" y="0"/>
                </a:cxn>
                <a:cxn ang="0">
                  <a:pos x="T1" y="0"/>
                </a:cxn>
                <a:cxn ang="0">
                  <a:pos x="T2" y="0"/>
                </a:cxn>
              </a:cxnLst>
              <a:rect l="0" t="0" r="r" b="b"/>
              <a:pathLst>
                <a:path w="3">
                  <a:moveTo>
                    <a:pt x="3" y="0"/>
                  </a:moveTo>
                  <a:lnTo>
                    <a:pt x="0" y="0"/>
                  </a:lnTo>
                  <a:lnTo>
                    <a:pt x="3"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Slíḑe">
              <a:extLst>
                <a:ext uri="{FF2B5EF4-FFF2-40B4-BE49-F238E27FC236}">
                  <a16:creationId xmlns:a16="http://schemas.microsoft.com/office/drawing/2014/main" id="{BCD50F5C-D7E8-48EA-98EE-6867729BAF93}"/>
                </a:ext>
              </a:extLst>
            </p:cNvPr>
            <p:cNvSpPr/>
            <p:nvPr/>
          </p:nvSpPr>
          <p:spPr bwMode="auto">
            <a:xfrm>
              <a:off x="7178934" y="2635113"/>
              <a:ext cx="30085" cy="0"/>
            </a:xfrm>
            <a:custGeom>
              <a:avLst/>
              <a:gdLst>
                <a:gd name="T0" fmla="*/ 3 w 3"/>
                <a:gd name="T1" fmla="*/ 0 w 3"/>
                <a:gd name="T2" fmla="*/ 3 w 3"/>
              </a:gdLst>
              <a:ahLst/>
              <a:cxnLst>
                <a:cxn ang="0">
                  <a:pos x="T0" y="0"/>
                </a:cxn>
                <a:cxn ang="0">
                  <a:pos x="T1" y="0"/>
                </a:cxn>
                <a:cxn ang="0">
                  <a:pos x="T2" y="0"/>
                </a:cxn>
              </a:cxnLst>
              <a:rect l="0" t="0" r="r" b="b"/>
              <a:pathLst>
                <a:path w="3">
                  <a:moveTo>
                    <a:pt x="3" y="0"/>
                  </a:moveTo>
                  <a:lnTo>
                    <a:pt x="0"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šľíḍè">
              <a:extLst>
                <a:ext uri="{FF2B5EF4-FFF2-40B4-BE49-F238E27FC236}">
                  <a16:creationId xmlns:a16="http://schemas.microsoft.com/office/drawing/2014/main" id="{49DA3051-074A-45EA-A22E-090678391501}"/>
                </a:ext>
              </a:extLst>
            </p:cNvPr>
            <p:cNvSpPr/>
            <p:nvPr/>
          </p:nvSpPr>
          <p:spPr bwMode="auto">
            <a:xfrm>
              <a:off x="7209012" y="258497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ṡļîḓé">
              <a:extLst>
                <a:ext uri="{FF2B5EF4-FFF2-40B4-BE49-F238E27FC236}">
                  <a16:creationId xmlns:a16="http://schemas.microsoft.com/office/drawing/2014/main" id="{6E63B885-890D-4B62-A0C5-B2EEC12BE35C}"/>
                </a:ext>
              </a:extLst>
            </p:cNvPr>
            <p:cNvSpPr/>
            <p:nvPr/>
          </p:nvSpPr>
          <p:spPr bwMode="auto">
            <a:xfrm>
              <a:off x="7209012" y="2584975"/>
              <a:ext cx="0" cy="20054"/>
            </a:xfrm>
            <a:custGeom>
              <a:avLst/>
              <a:gdLst>
                <a:gd name="T0" fmla="*/ 0 h 1"/>
                <a:gd name="T1" fmla="*/ 1 h 1"/>
                <a:gd name="T2" fmla="*/ 0 h 1"/>
                <a:gd name="T3" fmla="*/ 0 h 1"/>
                <a:gd name="T4" fmla="*/ 0 h 1"/>
                <a:gd name="T5" fmla="*/ 0 h 1"/>
                <a:gd name="T6" fmla="*/ 0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cubicBezTo>
                    <a:pt x="0" y="0"/>
                    <a:pt x="0" y="0"/>
                    <a:pt x="0" y="1"/>
                  </a:cubicBezTo>
                  <a:cubicBezTo>
                    <a:pt x="0" y="1"/>
                    <a:pt x="0" y="1"/>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îsḷîdê">
              <a:extLst>
                <a:ext uri="{FF2B5EF4-FFF2-40B4-BE49-F238E27FC236}">
                  <a16:creationId xmlns:a16="http://schemas.microsoft.com/office/drawing/2014/main" id="{926EA6CA-04BE-4274-85E1-08FDDE021663}"/>
                </a:ext>
              </a:extLst>
            </p:cNvPr>
            <p:cNvSpPr/>
            <p:nvPr/>
          </p:nvSpPr>
          <p:spPr bwMode="auto">
            <a:xfrm>
              <a:off x="7209012" y="25849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ïṥḻíḋè">
              <a:extLst>
                <a:ext uri="{FF2B5EF4-FFF2-40B4-BE49-F238E27FC236}">
                  <a16:creationId xmlns:a16="http://schemas.microsoft.com/office/drawing/2014/main" id="{AFDB1840-3568-4EEF-82C3-0D05E2FCEE62}"/>
                </a:ext>
              </a:extLst>
            </p:cNvPr>
            <p:cNvSpPr/>
            <p:nvPr/>
          </p:nvSpPr>
          <p:spPr bwMode="auto">
            <a:xfrm>
              <a:off x="7209012" y="26050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śļîḍê">
              <a:extLst>
                <a:ext uri="{FF2B5EF4-FFF2-40B4-BE49-F238E27FC236}">
                  <a16:creationId xmlns:a16="http://schemas.microsoft.com/office/drawing/2014/main" id="{93D5011D-AEF9-414F-8173-7D92402D7653}"/>
                </a:ext>
              </a:extLst>
            </p:cNvPr>
            <p:cNvSpPr/>
            <p:nvPr/>
          </p:nvSpPr>
          <p:spPr bwMode="auto">
            <a:xfrm>
              <a:off x="7209012" y="2605029"/>
              <a:ext cx="0" cy="30084"/>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îṩliḑè">
              <a:extLst>
                <a:ext uri="{FF2B5EF4-FFF2-40B4-BE49-F238E27FC236}">
                  <a16:creationId xmlns:a16="http://schemas.microsoft.com/office/drawing/2014/main" id="{7B2DFE97-FBC8-4C12-B760-515719D41DBD}"/>
                </a:ext>
              </a:extLst>
            </p:cNvPr>
            <p:cNvSpPr/>
            <p:nvPr/>
          </p:nvSpPr>
          <p:spPr bwMode="auto">
            <a:xfrm>
              <a:off x="7209012" y="2605029"/>
              <a:ext cx="0" cy="30084"/>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iš1iďè">
              <a:extLst>
                <a:ext uri="{FF2B5EF4-FFF2-40B4-BE49-F238E27FC236}">
                  <a16:creationId xmlns:a16="http://schemas.microsoft.com/office/drawing/2014/main" id="{61FD2155-83CC-4D45-B413-A993060A5B71}"/>
                </a:ext>
              </a:extLst>
            </p:cNvPr>
            <p:cNvSpPr/>
            <p:nvPr/>
          </p:nvSpPr>
          <p:spPr bwMode="auto">
            <a:xfrm>
              <a:off x="7229066" y="2444595"/>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ŝļîḋé">
              <a:extLst>
                <a:ext uri="{FF2B5EF4-FFF2-40B4-BE49-F238E27FC236}">
                  <a16:creationId xmlns:a16="http://schemas.microsoft.com/office/drawing/2014/main" id="{9476EE4A-0E10-41F7-81E9-28017B6629E8}"/>
                </a:ext>
              </a:extLst>
            </p:cNvPr>
            <p:cNvSpPr/>
            <p:nvPr/>
          </p:nvSpPr>
          <p:spPr bwMode="auto">
            <a:xfrm>
              <a:off x="7229066" y="2444595"/>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ṧḻíḍe">
              <a:extLst>
                <a:ext uri="{FF2B5EF4-FFF2-40B4-BE49-F238E27FC236}">
                  <a16:creationId xmlns:a16="http://schemas.microsoft.com/office/drawing/2014/main" id="{5D59C569-2722-42A7-9BD1-25C72B06D8FD}"/>
                </a:ext>
              </a:extLst>
            </p:cNvPr>
            <p:cNvSpPr/>
            <p:nvPr/>
          </p:nvSpPr>
          <p:spPr bwMode="auto">
            <a:xfrm>
              <a:off x="7249121" y="2254083"/>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iSļïḓe">
              <a:extLst>
                <a:ext uri="{FF2B5EF4-FFF2-40B4-BE49-F238E27FC236}">
                  <a16:creationId xmlns:a16="http://schemas.microsoft.com/office/drawing/2014/main" id="{8EE456E7-2307-4950-9221-A4E45449B74B}"/>
                </a:ext>
              </a:extLst>
            </p:cNvPr>
            <p:cNvSpPr/>
            <p:nvPr/>
          </p:nvSpPr>
          <p:spPr bwMode="auto">
            <a:xfrm>
              <a:off x="7249121" y="2254083"/>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šḻîdè">
              <a:extLst>
                <a:ext uri="{FF2B5EF4-FFF2-40B4-BE49-F238E27FC236}">
                  <a16:creationId xmlns:a16="http://schemas.microsoft.com/office/drawing/2014/main" id="{592AFC9E-2591-45AC-9E37-F10975C6D8F9}"/>
                </a:ext>
              </a:extLst>
            </p:cNvPr>
            <p:cNvSpPr/>
            <p:nvPr/>
          </p:nvSpPr>
          <p:spPr bwMode="auto">
            <a:xfrm>
              <a:off x="7249121" y="223402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ṣļíḍè">
              <a:extLst>
                <a:ext uri="{FF2B5EF4-FFF2-40B4-BE49-F238E27FC236}">
                  <a16:creationId xmlns:a16="http://schemas.microsoft.com/office/drawing/2014/main" id="{E357CDB9-9B33-4254-8472-CC707EE16DE8}"/>
                </a:ext>
              </a:extLst>
            </p:cNvPr>
            <p:cNvSpPr/>
            <p:nvPr/>
          </p:nvSpPr>
          <p:spPr bwMode="auto">
            <a:xfrm>
              <a:off x="7249121" y="223402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ṧļíḑé">
              <a:extLst>
                <a:ext uri="{FF2B5EF4-FFF2-40B4-BE49-F238E27FC236}">
                  <a16:creationId xmlns:a16="http://schemas.microsoft.com/office/drawing/2014/main" id="{A5919B8C-0D7D-4FFD-BB45-ABFE4FE31CCF}"/>
                </a:ext>
              </a:extLst>
            </p:cNvPr>
            <p:cNvSpPr/>
            <p:nvPr/>
          </p:nvSpPr>
          <p:spPr bwMode="auto">
            <a:xfrm>
              <a:off x="7098717" y="2113704"/>
              <a:ext cx="10030" cy="10030"/>
            </a:xfrm>
            <a:prstGeom prst="ellipse">
              <a:avLst/>
            </a:pr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ḻidé">
              <a:extLst>
                <a:ext uri="{FF2B5EF4-FFF2-40B4-BE49-F238E27FC236}">
                  <a16:creationId xmlns:a16="http://schemas.microsoft.com/office/drawing/2014/main" id="{90292E81-7F63-4823-BBC2-E4C8A59937BB}"/>
                </a:ext>
              </a:extLst>
            </p:cNvPr>
            <p:cNvSpPr/>
            <p:nvPr/>
          </p:nvSpPr>
          <p:spPr bwMode="auto">
            <a:xfrm>
              <a:off x="7098717" y="21137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s1iďé">
              <a:extLst>
                <a:ext uri="{FF2B5EF4-FFF2-40B4-BE49-F238E27FC236}">
                  <a16:creationId xmlns:a16="http://schemas.microsoft.com/office/drawing/2014/main" id="{A3832F07-F985-4381-9692-78BDD43BABD3}"/>
                </a:ext>
              </a:extLst>
            </p:cNvPr>
            <p:cNvSpPr/>
            <p:nvPr/>
          </p:nvSpPr>
          <p:spPr bwMode="auto">
            <a:xfrm>
              <a:off x="7098717" y="2795547"/>
              <a:ext cx="0" cy="40108"/>
            </a:xfrm>
            <a:custGeom>
              <a:avLst/>
              <a:gdLst>
                <a:gd name="T0" fmla="*/ 1 h 2"/>
                <a:gd name="T1" fmla="*/ 2 h 2"/>
                <a:gd name="T2" fmla="*/ 1 h 2"/>
                <a:gd name="T3" fmla="*/ 0 h 2"/>
                <a:gd name="T4" fmla="*/ 1 h 2"/>
                <a:gd name="T5" fmla="*/ 0 h 2"/>
              </a:gdLst>
              <a:ahLst/>
              <a:cxnLst>
                <a:cxn ang="0">
                  <a:pos x="0" y="T0"/>
                </a:cxn>
                <a:cxn ang="0">
                  <a:pos x="0" y="T1"/>
                </a:cxn>
                <a:cxn ang="0">
                  <a:pos x="0" y="T2"/>
                </a:cxn>
                <a:cxn ang="0">
                  <a:pos x="0" y="T3"/>
                </a:cxn>
                <a:cxn ang="0">
                  <a:pos x="0" y="T4"/>
                </a:cxn>
                <a:cxn ang="0">
                  <a:pos x="0" y="T5"/>
                </a:cxn>
              </a:cxnLst>
              <a:rect l="0" t="0" r="r" b="b"/>
              <a:pathLst>
                <a:path h="2">
                  <a:moveTo>
                    <a:pt x="0" y="1"/>
                  </a:moveTo>
                  <a:cubicBezTo>
                    <a:pt x="0" y="1"/>
                    <a:pt x="0" y="2"/>
                    <a:pt x="0" y="2"/>
                  </a:cubicBezTo>
                  <a:cubicBezTo>
                    <a:pt x="0" y="2"/>
                    <a:pt x="0" y="1"/>
                    <a:pt x="0" y="1"/>
                  </a:cubicBezTo>
                  <a:moveTo>
                    <a:pt x="0" y="0"/>
                  </a:moveTo>
                  <a:cubicBezTo>
                    <a:pt x="0" y="0"/>
                    <a:pt x="0" y="1"/>
                    <a:pt x="0" y="1"/>
                  </a:cubicBezTo>
                  <a:cubicBezTo>
                    <a:pt x="0" y="1"/>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î$1ïḑe">
              <a:extLst>
                <a:ext uri="{FF2B5EF4-FFF2-40B4-BE49-F238E27FC236}">
                  <a16:creationId xmlns:a16="http://schemas.microsoft.com/office/drawing/2014/main" id="{2C6D53A5-1F1C-4DE9-B5DB-F66D843470E4}"/>
                </a:ext>
              </a:extLst>
            </p:cNvPr>
            <p:cNvSpPr/>
            <p:nvPr/>
          </p:nvSpPr>
          <p:spPr bwMode="auto">
            <a:xfrm>
              <a:off x="7098717" y="2695276"/>
              <a:ext cx="0" cy="4010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1"/>
                    <a:pt x="0" y="2"/>
                  </a:cubicBezTo>
                  <a:cubicBezTo>
                    <a:pt x="0" y="1"/>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Sļidé">
              <a:extLst>
                <a:ext uri="{FF2B5EF4-FFF2-40B4-BE49-F238E27FC236}">
                  <a16:creationId xmlns:a16="http://schemas.microsoft.com/office/drawing/2014/main" id="{710C7047-60C7-461D-869A-FEC1F5EFCEF3}"/>
                </a:ext>
              </a:extLst>
            </p:cNvPr>
            <p:cNvSpPr/>
            <p:nvPr/>
          </p:nvSpPr>
          <p:spPr bwMode="auto">
            <a:xfrm>
              <a:off x="7098717" y="2675222"/>
              <a:ext cx="0" cy="60163"/>
            </a:xfrm>
            <a:custGeom>
              <a:avLst/>
              <a:gdLst>
                <a:gd name="T0" fmla="*/ 0 h 3"/>
                <a:gd name="T1" fmla="*/ 1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1"/>
                    <a:pt x="0" y="1"/>
                  </a:cubicBezTo>
                  <a:cubicBezTo>
                    <a:pt x="0" y="1"/>
                    <a:pt x="0" y="2"/>
                    <a:pt x="0" y="3"/>
                  </a:cubicBezTo>
                  <a:cubicBezTo>
                    <a:pt x="0" y="3"/>
                    <a:pt x="0" y="3"/>
                    <a:pt x="0" y="3"/>
                  </a:cubicBezTo>
                  <a:cubicBezTo>
                    <a:pt x="0" y="2"/>
                    <a:pt x="0" y="1"/>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şľîḑé">
              <a:extLst>
                <a:ext uri="{FF2B5EF4-FFF2-40B4-BE49-F238E27FC236}">
                  <a16:creationId xmlns:a16="http://schemas.microsoft.com/office/drawing/2014/main" id="{7996DCAA-4C76-4C95-9694-F5468EE05120}"/>
                </a:ext>
              </a:extLst>
            </p:cNvPr>
            <p:cNvSpPr/>
            <p:nvPr/>
          </p:nvSpPr>
          <p:spPr bwMode="auto">
            <a:xfrm>
              <a:off x="7098717" y="2735384"/>
              <a:ext cx="10030" cy="10030"/>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ṣļidé">
              <a:extLst>
                <a:ext uri="{FF2B5EF4-FFF2-40B4-BE49-F238E27FC236}">
                  <a16:creationId xmlns:a16="http://schemas.microsoft.com/office/drawing/2014/main" id="{1EB74BEE-88E7-4A76-93AD-0A6DB748C5DE}"/>
                </a:ext>
              </a:extLst>
            </p:cNvPr>
            <p:cNvSpPr/>
            <p:nvPr/>
          </p:nvSpPr>
          <p:spPr bwMode="auto">
            <a:xfrm>
              <a:off x="7098717" y="27353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ṥḷiḓê">
              <a:extLst>
                <a:ext uri="{FF2B5EF4-FFF2-40B4-BE49-F238E27FC236}">
                  <a16:creationId xmlns:a16="http://schemas.microsoft.com/office/drawing/2014/main" id="{E40C7314-0580-4935-BD25-B82F19B5B5FA}"/>
                </a:ext>
              </a:extLst>
            </p:cNvPr>
            <p:cNvSpPr/>
            <p:nvPr/>
          </p:nvSpPr>
          <p:spPr bwMode="auto">
            <a:xfrm>
              <a:off x="7098717" y="2735384"/>
              <a:ext cx="0" cy="40108"/>
            </a:xfrm>
            <a:custGeom>
              <a:avLst/>
              <a:gdLst>
                <a:gd name="T0" fmla="*/ 2 h 2"/>
                <a:gd name="T1" fmla="*/ 2 h 2"/>
                <a:gd name="T2" fmla="*/ 2 h 2"/>
                <a:gd name="T3" fmla="*/ 2 h 2"/>
                <a:gd name="T4" fmla="*/ 2 h 2"/>
                <a:gd name="T5" fmla="*/ 0 h 2"/>
                <a:gd name="T6" fmla="*/ 1 h 2"/>
                <a:gd name="T7" fmla="*/ 1 h 2"/>
                <a:gd name="T8" fmla="*/ 0 h 2"/>
                <a:gd name="T9" fmla="*/ 0 h 2"/>
                <a:gd name="T10" fmla="*/ 0 h 2"/>
                <a:gd name="T11"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1"/>
                    <a:pt x="0" y="1"/>
                    <a:pt x="0" y="1"/>
                  </a:cubicBez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śḷïḓe">
              <a:extLst>
                <a:ext uri="{FF2B5EF4-FFF2-40B4-BE49-F238E27FC236}">
                  <a16:creationId xmlns:a16="http://schemas.microsoft.com/office/drawing/2014/main" id="{61FB0FC8-60DE-4B32-A8D4-54146427D5BF}"/>
                </a:ext>
              </a:extLst>
            </p:cNvPr>
            <p:cNvSpPr/>
            <p:nvPr/>
          </p:nvSpPr>
          <p:spPr bwMode="auto">
            <a:xfrm>
              <a:off x="7098717" y="2735384"/>
              <a:ext cx="0" cy="40108"/>
            </a:xfrm>
            <a:custGeom>
              <a:avLst/>
              <a:gdLst>
                <a:gd name="T0" fmla="*/ 0 h 2"/>
                <a:gd name="T1" fmla="*/ 2 h 2"/>
                <a:gd name="T2" fmla="*/ 2 h 2"/>
                <a:gd name="T3" fmla="*/ 1 h 2"/>
                <a:gd name="T4" fmla="*/ 0 h 2"/>
                <a:gd name="T5" fmla="*/ 0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cubicBezTo>
                    <a:pt x="0" y="1"/>
                    <a:pt x="0" y="1"/>
                    <a:pt x="0" y="2"/>
                  </a:cubicBezTo>
                  <a:cubicBezTo>
                    <a:pt x="0" y="2"/>
                    <a:pt x="0" y="2"/>
                    <a:pt x="0" y="2"/>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ṧlíďé">
              <a:extLst>
                <a:ext uri="{FF2B5EF4-FFF2-40B4-BE49-F238E27FC236}">
                  <a16:creationId xmlns:a16="http://schemas.microsoft.com/office/drawing/2014/main" id="{7E9400F4-A14B-4C6E-B8FC-B56B423BEFA9}"/>
                </a:ext>
              </a:extLst>
            </p:cNvPr>
            <p:cNvSpPr/>
            <p:nvPr/>
          </p:nvSpPr>
          <p:spPr bwMode="auto">
            <a:xfrm>
              <a:off x="7098717" y="2755439"/>
              <a:ext cx="0" cy="2005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ïŝ1íde">
              <a:extLst>
                <a:ext uri="{FF2B5EF4-FFF2-40B4-BE49-F238E27FC236}">
                  <a16:creationId xmlns:a16="http://schemas.microsoft.com/office/drawing/2014/main" id="{49A52D38-CC04-4196-8790-4F94FB7AFC7B}"/>
                </a:ext>
              </a:extLst>
            </p:cNvPr>
            <p:cNvSpPr/>
            <p:nvPr/>
          </p:nvSpPr>
          <p:spPr bwMode="auto">
            <a:xfrm>
              <a:off x="7098717" y="2775493"/>
              <a:ext cx="0" cy="20054"/>
            </a:xfrm>
            <a:custGeom>
              <a:avLst/>
              <a:gdLst>
                <a:gd name="T0" fmla="*/ 0 h 1"/>
                <a:gd name="T1" fmla="*/ 1 h 1"/>
                <a:gd name="T2" fmla="*/ 0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íśļíḑe">
              <a:extLst>
                <a:ext uri="{FF2B5EF4-FFF2-40B4-BE49-F238E27FC236}">
                  <a16:creationId xmlns:a16="http://schemas.microsoft.com/office/drawing/2014/main" id="{E599B524-FD66-4902-B29D-7357918E51A6}"/>
                </a:ext>
              </a:extLst>
            </p:cNvPr>
            <p:cNvSpPr/>
            <p:nvPr/>
          </p:nvSpPr>
          <p:spPr bwMode="auto">
            <a:xfrm>
              <a:off x="7078663" y="2093649"/>
              <a:ext cx="10030" cy="10030"/>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iṣlîďe">
              <a:extLst>
                <a:ext uri="{FF2B5EF4-FFF2-40B4-BE49-F238E27FC236}">
                  <a16:creationId xmlns:a16="http://schemas.microsoft.com/office/drawing/2014/main" id="{BB3BD555-8D79-49E7-B916-24FDB63D2ABB}"/>
                </a:ext>
              </a:extLst>
            </p:cNvPr>
            <p:cNvSpPr/>
            <p:nvPr/>
          </p:nvSpPr>
          <p:spPr bwMode="auto">
            <a:xfrm>
              <a:off x="7078663" y="209364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close/>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ślîďê">
              <a:extLst>
                <a:ext uri="{FF2B5EF4-FFF2-40B4-BE49-F238E27FC236}">
                  <a16:creationId xmlns:a16="http://schemas.microsoft.com/office/drawing/2014/main" id="{26AC5B90-66AA-4A3E-AE85-0ABD2BA3DD0D}"/>
                </a:ext>
              </a:extLst>
            </p:cNvPr>
            <p:cNvSpPr/>
            <p:nvPr/>
          </p:nvSpPr>
          <p:spPr bwMode="auto">
            <a:xfrm>
              <a:off x="7078663" y="209364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s1íḍê">
              <a:extLst>
                <a:ext uri="{FF2B5EF4-FFF2-40B4-BE49-F238E27FC236}">
                  <a16:creationId xmlns:a16="http://schemas.microsoft.com/office/drawing/2014/main" id="{46D224DD-C328-4B92-B683-0EA914E6C2F7}"/>
                </a:ext>
              </a:extLst>
            </p:cNvPr>
            <p:cNvSpPr/>
            <p:nvPr/>
          </p:nvSpPr>
          <p:spPr bwMode="auto">
            <a:xfrm>
              <a:off x="7078663" y="209364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îSḷïdè">
              <a:extLst>
                <a:ext uri="{FF2B5EF4-FFF2-40B4-BE49-F238E27FC236}">
                  <a16:creationId xmlns:a16="http://schemas.microsoft.com/office/drawing/2014/main" id="{09EE3892-28A9-4A8F-A40A-FBF461C761BA}"/>
                </a:ext>
              </a:extLst>
            </p:cNvPr>
            <p:cNvSpPr/>
            <p:nvPr/>
          </p:nvSpPr>
          <p:spPr bwMode="auto">
            <a:xfrm>
              <a:off x="7058608" y="2945951"/>
              <a:ext cx="20054" cy="2005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íṧļîďè">
              <a:extLst>
                <a:ext uri="{FF2B5EF4-FFF2-40B4-BE49-F238E27FC236}">
                  <a16:creationId xmlns:a16="http://schemas.microsoft.com/office/drawing/2014/main" id="{2BEA75E0-3BCC-4D57-880A-E8E5D81F0749}"/>
                </a:ext>
              </a:extLst>
            </p:cNvPr>
            <p:cNvSpPr/>
            <p:nvPr/>
          </p:nvSpPr>
          <p:spPr bwMode="auto">
            <a:xfrm>
              <a:off x="7078663" y="2925896"/>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1 h 1"/>
                <a:gd name="T22" fmla="*/ 0 w 1"/>
                <a:gd name="T23" fmla="*/ 1 h 1"/>
                <a:gd name="T24" fmla="*/ 0 w 1"/>
                <a:gd name="T25" fmla="*/ 1 h 1"/>
                <a:gd name="T26" fmla="*/ 0 w 1"/>
                <a:gd name="T27" fmla="*/ 1 h 1"/>
                <a:gd name="T28" fmla="*/ 0 w 1"/>
                <a:gd name="T29" fmla="*/ 1 h 1"/>
                <a:gd name="T30" fmla="*/ 0 w 1"/>
                <a:gd name="T31" fmla="*/ 1 h 1"/>
                <a:gd name="T32" fmla="*/ 0 w 1"/>
                <a:gd name="T33" fmla="*/ 1 h 1"/>
                <a:gd name="T34" fmla="*/ 0 w 1"/>
                <a:gd name="T35" fmla="*/ 1 h 1"/>
                <a:gd name="T36" fmla="*/ 0 w 1"/>
                <a:gd name="T37" fmla="*/ 1 h 1"/>
                <a:gd name="T38" fmla="*/ 0 w 1"/>
                <a:gd name="T39" fmla="*/ 1 h 1"/>
                <a:gd name="T40" fmla="*/ 0 w 1"/>
                <a:gd name="T41" fmla="*/ 1 h 1"/>
                <a:gd name="T42" fmla="*/ 0 w 1"/>
                <a:gd name="T43" fmla="*/ 1 h 1"/>
                <a:gd name="T44" fmla="*/ 0 w 1"/>
                <a:gd name="T45" fmla="*/ 1 h 1"/>
                <a:gd name="T46" fmla="*/ 0 w 1"/>
                <a:gd name="T47" fmla="*/ 1 h 1"/>
                <a:gd name="T48" fmla="*/ 1 w 1"/>
                <a:gd name="T49" fmla="*/ 0 h 1"/>
                <a:gd name="T50" fmla="*/ 0 w 1"/>
                <a:gd name="T51" fmla="*/ 1 h 1"/>
                <a:gd name="T52" fmla="*/ 1 w 1"/>
                <a:gd name="T5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0"/>
                  </a:moveTo>
                  <a:cubicBezTo>
                    <a:pt x="0" y="0"/>
                    <a:pt x="0" y="1"/>
                    <a:pt x="0" y="1"/>
                  </a:cubicBezTo>
                  <a:cubicBezTo>
                    <a:pt x="0" y="1"/>
                    <a:pt x="0"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íşḷîďe">
              <a:extLst>
                <a:ext uri="{FF2B5EF4-FFF2-40B4-BE49-F238E27FC236}">
                  <a16:creationId xmlns:a16="http://schemas.microsoft.com/office/drawing/2014/main" id="{0634FA07-340F-4557-B97C-381365836D34}"/>
                </a:ext>
              </a:extLst>
            </p:cNvPr>
            <p:cNvSpPr/>
            <p:nvPr/>
          </p:nvSpPr>
          <p:spPr bwMode="auto">
            <a:xfrm>
              <a:off x="7098717" y="2905842"/>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ṥḻiḋé">
              <a:extLst>
                <a:ext uri="{FF2B5EF4-FFF2-40B4-BE49-F238E27FC236}">
                  <a16:creationId xmlns:a16="http://schemas.microsoft.com/office/drawing/2014/main" id="{22D4C064-C9BD-4103-AF73-C65567CE936C}"/>
                </a:ext>
              </a:extLst>
            </p:cNvPr>
            <p:cNvSpPr/>
            <p:nvPr/>
          </p:nvSpPr>
          <p:spPr bwMode="auto">
            <a:xfrm>
              <a:off x="7098717" y="2905842"/>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ṡḷíḍê">
              <a:extLst>
                <a:ext uri="{FF2B5EF4-FFF2-40B4-BE49-F238E27FC236}">
                  <a16:creationId xmlns:a16="http://schemas.microsoft.com/office/drawing/2014/main" id="{15AD4D09-EAFB-4477-8013-488884C965EE}"/>
                </a:ext>
              </a:extLst>
            </p:cNvPr>
            <p:cNvSpPr/>
            <p:nvPr/>
          </p:nvSpPr>
          <p:spPr bwMode="auto">
            <a:xfrm>
              <a:off x="7098717" y="28757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Sḷîḓé">
              <a:extLst>
                <a:ext uri="{FF2B5EF4-FFF2-40B4-BE49-F238E27FC236}">
                  <a16:creationId xmlns:a16="http://schemas.microsoft.com/office/drawing/2014/main" id="{65546CDA-F79A-4B0C-8DB0-10FAA0C4C0DA}"/>
                </a:ext>
              </a:extLst>
            </p:cNvPr>
            <p:cNvSpPr/>
            <p:nvPr/>
          </p:nvSpPr>
          <p:spPr bwMode="auto">
            <a:xfrm>
              <a:off x="7098717" y="287576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Sļïḋe">
              <a:extLst>
                <a:ext uri="{FF2B5EF4-FFF2-40B4-BE49-F238E27FC236}">
                  <a16:creationId xmlns:a16="http://schemas.microsoft.com/office/drawing/2014/main" id="{449FB829-E482-42F2-9EE8-A3F2294EED15}"/>
                </a:ext>
              </a:extLst>
            </p:cNvPr>
            <p:cNvSpPr/>
            <p:nvPr/>
          </p:nvSpPr>
          <p:spPr bwMode="auto">
            <a:xfrm>
              <a:off x="7098717" y="2675222"/>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2" name="íṧľîḋê">
              <a:extLst>
                <a:ext uri="{FF2B5EF4-FFF2-40B4-BE49-F238E27FC236}">
                  <a16:creationId xmlns:a16="http://schemas.microsoft.com/office/drawing/2014/main" id="{51EA8CCF-3F3A-417E-B4AC-03FA5B3350A3}"/>
                </a:ext>
              </a:extLst>
            </p:cNvPr>
            <p:cNvSpPr/>
            <p:nvPr/>
          </p:nvSpPr>
          <p:spPr bwMode="auto">
            <a:xfrm>
              <a:off x="7098717" y="2675222"/>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iśliḍê">
              <a:extLst>
                <a:ext uri="{FF2B5EF4-FFF2-40B4-BE49-F238E27FC236}">
                  <a16:creationId xmlns:a16="http://schemas.microsoft.com/office/drawing/2014/main" id="{21377159-16D5-4D00-B8E6-01A9B7D092AD}"/>
                </a:ext>
              </a:extLst>
            </p:cNvPr>
            <p:cNvSpPr/>
            <p:nvPr/>
          </p:nvSpPr>
          <p:spPr bwMode="auto">
            <a:xfrm>
              <a:off x="7158880" y="2635113"/>
              <a:ext cx="20054"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śḷiḓé">
              <a:extLst>
                <a:ext uri="{FF2B5EF4-FFF2-40B4-BE49-F238E27FC236}">
                  <a16:creationId xmlns:a16="http://schemas.microsoft.com/office/drawing/2014/main" id="{02AF185A-FD85-4AB0-89FE-F679F68FA8B7}"/>
                </a:ext>
              </a:extLst>
            </p:cNvPr>
            <p:cNvSpPr/>
            <p:nvPr/>
          </p:nvSpPr>
          <p:spPr bwMode="auto">
            <a:xfrm>
              <a:off x="7158880" y="2635113"/>
              <a:ext cx="20054"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slîḍê">
              <a:extLst>
                <a:ext uri="{FF2B5EF4-FFF2-40B4-BE49-F238E27FC236}">
                  <a16:creationId xmlns:a16="http://schemas.microsoft.com/office/drawing/2014/main" id="{F00C7926-6292-42BB-8E3C-CF21F693E8C7}"/>
                </a:ext>
              </a:extLst>
            </p:cNvPr>
            <p:cNvSpPr/>
            <p:nvPr/>
          </p:nvSpPr>
          <p:spPr bwMode="auto">
            <a:xfrm>
              <a:off x="7138825" y="2655168"/>
              <a:ext cx="2005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ŝ1idê">
              <a:extLst>
                <a:ext uri="{FF2B5EF4-FFF2-40B4-BE49-F238E27FC236}">
                  <a16:creationId xmlns:a16="http://schemas.microsoft.com/office/drawing/2014/main" id="{78A70AF8-79E8-4C7E-9B2A-917702BB178D}"/>
                </a:ext>
              </a:extLst>
            </p:cNvPr>
            <p:cNvSpPr/>
            <p:nvPr/>
          </p:nvSpPr>
          <p:spPr bwMode="auto">
            <a:xfrm>
              <a:off x="7158880" y="2635113"/>
              <a:ext cx="0" cy="2005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Slïḓè">
              <a:extLst>
                <a:ext uri="{FF2B5EF4-FFF2-40B4-BE49-F238E27FC236}">
                  <a16:creationId xmlns:a16="http://schemas.microsoft.com/office/drawing/2014/main" id="{4AB12F44-4386-4E9B-A39E-F80146D2917D}"/>
                </a:ext>
              </a:extLst>
            </p:cNvPr>
            <p:cNvSpPr/>
            <p:nvPr/>
          </p:nvSpPr>
          <p:spPr bwMode="auto">
            <a:xfrm>
              <a:off x="7138825" y="265516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iṥ1ïḋe">
              <a:extLst>
                <a:ext uri="{FF2B5EF4-FFF2-40B4-BE49-F238E27FC236}">
                  <a16:creationId xmlns:a16="http://schemas.microsoft.com/office/drawing/2014/main" id="{189B4742-F417-48DB-8247-E62555B35504}"/>
                </a:ext>
              </a:extLst>
            </p:cNvPr>
            <p:cNvSpPr/>
            <p:nvPr/>
          </p:nvSpPr>
          <p:spPr bwMode="auto">
            <a:xfrm>
              <a:off x="7118771" y="2655168"/>
              <a:ext cx="10030" cy="100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9" name="îSḷïḓé">
              <a:extLst>
                <a:ext uri="{FF2B5EF4-FFF2-40B4-BE49-F238E27FC236}">
                  <a16:creationId xmlns:a16="http://schemas.microsoft.com/office/drawing/2014/main" id="{65E72C28-C22E-4489-84AB-E50C891C229C}"/>
                </a:ext>
              </a:extLst>
            </p:cNvPr>
            <p:cNvSpPr/>
            <p:nvPr/>
          </p:nvSpPr>
          <p:spPr bwMode="auto">
            <a:xfrm>
              <a:off x="7118771" y="265516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ïṡľïḋe">
              <a:extLst>
                <a:ext uri="{FF2B5EF4-FFF2-40B4-BE49-F238E27FC236}">
                  <a16:creationId xmlns:a16="http://schemas.microsoft.com/office/drawing/2014/main" id="{16036BB6-4B4C-4AF7-8FD3-591F7E370DD0}"/>
                </a:ext>
              </a:extLst>
            </p:cNvPr>
            <p:cNvSpPr/>
            <p:nvPr/>
          </p:nvSpPr>
          <p:spPr bwMode="auto">
            <a:xfrm>
              <a:off x="7118771" y="2655168"/>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1" name="ïšlîdé">
              <a:extLst>
                <a:ext uri="{FF2B5EF4-FFF2-40B4-BE49-F238E27FC236}">
                  <a16:creationId xmlns:a16="http://schemas.microsoft.com/office/drawing/2014/main" id="{727E4746-481A-461A-A615-7EDFA14B49F3}"/>
                </a:ext>
              </a:extLst>
            </p:cNvPr>
            <p:cNvSpPr/>
            <p:nvPr/>
          </p:nvSpPr>
          <p:spPr bwMode="auto">
            <a:xfrm>
              <a:off x="7118771" y="265516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Slíḍè">
              <a:extLst>
                <a:ext uri="{FF2B5EF4-FFF2-40B4-BE49-F238E27FC236}">
                  <a16:creationId xmlns:a16="http://schemas.microsoft.com/office/drawing/2014/main" id="{85A200CA-9082-4214-A563-1BFEB27DAA3A}"/>
                </a:ext>
              </a:extLst>
            </p:cNvPr>
            <p:cNvSpPr/>
            <p:nvPr/>
          </p:nvSpPr>
          <p:spPr bwMode="auto">
            <a:xfrm>
              <a:off x="7429609" y="3507469"/>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3" name="îsļíďe">
              <a:extLst>
                <a:ext uri="{FF2B5EF4-FFF2-40B4-BE49-F238E27FC236}">
                  <a16:creationId xmlns:a16="http://schemas.microsoft.com/office/drawing/2014/main" id="{FCB8B20C-9A1B-4693-AC50-2E3AE6794BB1}"/>
                </a:ext>
              </a:extLst>
            </p:cNvPr>
            <p:cNvSpPr/>
            <p:nvPr/>
          </p:nvSpPr>
          <p:spPr bwMode="auto">
            <a:xfrm>
              <a:off x="7429609" y="350746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ṧḻiďè">
              <a:extLst>
                <a:ext uri="{FF2B5EF4-FFF2-40B4-BE49-F238E27FC236}">
                  <a16:creationId xmlns:a16="http://schemas.microsoft.com/office/drawing/2014/main" id="{626FDD1A-25A0-4A5A-A443-B6C89CD927CF}"/>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šḻîḋé">
              <a:extLst>
                <a:ext uri="{FF2B5EF4-FFF2-40B4-BE49-F238E27FC236}">
                  <a16:creationId xmlns:a16="http://schemas.microsoft.com/office/drawing/2014/main" id="{5F4EC499-5AAD-4D66-BB29-6FB0E105C2D0}"/>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ṧḷídê">
              <a:extLst>
                <a:ext uri="{FF2B5EF4-FFF2-40B4-BE49-F238E27FC236}">
                  <a16:creationId xmlns:a16="http://schemas.microsoft.com/office/drawing/2014/main" id="{B6784FBC-C210-4527-A873-F4CE34E23EDB}"/>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ṣľîďe">
              <a:extLst>
                <a:ext uri="{FF2B5EF4-FFF2-40B4-BE49-F238E27FC236}">
                  <a16:creationId xmlns:a16="http://schemas.microsoft.com/office/drawing/2014/main" id="{428D2DF2-DD9E-49F5-A64F-7D3B31BF757E}"/>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śļíḋé">
              <a:extLst>
                <a:ext uri="{FF2B5EF4-FFF2-40B4-BE49-F238E27FC236}">
                  <a16:creationId xmlns:a16="http://schemas.microsoft.com/office/drawing/2014/main" id="{3387C2D0-1A0D-4382-A8CC-17977B9D3009}"/>
                </a:ext>
              </a:extLst>
            </p:cNvPr>
            <p:cNvSpPr/>
            <p:nvPr/>
          </p:nvSpPr>
          <p:spPr bwMode="auto">
            <a:xfrm>
              <a:off x="7449663" y="252481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ïṡľiḋé">
              <a:extLst>
                <a:ext uri="{FF2B5EF4-FFF2-40B4-BE49-F238E27FC236}">
                  <a16:creationId xmlns:a16="http://schemas.microsoft.com/office/drawing/2014/main" id="{880DFFD4-4D0D-4A90-8B48-696C9AFF9200}"/>
                </a:ext>
              </a:extLst>
            </p:cNvPr>
            <p:cNvSpPr/>
            <p:nvPr/>
          </p:nvSpPr>
          <p:spPr bwMode="auto">
            <a:xfrm>
              <a:off x="7449663" y="2524812"/>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ṣ1ïḍe">
              <a:extLst>
                <a:ext uri="{FF2B5EF4-FFF2-40B4-BE49-F238E27FC236}">
                  <a16:creationId xmlns:a16="http://schemas.microsoft.com/office/drawing/2014/main" id="{A6A2B31E-6C51-4506-89EE-A9B3C978A357}"/>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ḻîďé">
              <a:extLst>
                <a:ext uri="{FF2B5EF4-FFF2-40B4-BE49-F238E27FC236}">
                  <a16:creationId xmlns:a16="http://schemas.microsoft.com/office/drawing/2014/main" id="{07140E77-5A92-4653-A110-8EC4518B3509}"/>
                </a:ext>
              </a:extLst>
            </p:cNvPr>
            <p:cNvSpPr/>
            <p:nvPr/>
          </p:nvSpPr>
          <p:spPr bwMode="auto">
            <a:xfrm>
              <a:off x="7479748" y="258497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ṡ1ïḋè">
              <a:extLst>
                <a:ext uri="{FF2B5EF4-FFF2-40B4-BE49-F238E27FC236}">
                  <a16:creationId xmlns:a16="http://schemas.microsoft.com/office/drawing/2014/main" id="{3FDEC495-6767-4A25-B919-A81BE1865512}"/>
                </a:ext>
              </a:extLst>
            </p:cNvPr>
            <p:cNvSpPr/>
            <p:nvPr/>
          </p:nvSpPr>
          <p:spPr bwMode="auto">
            <a:xfrm>
              <a:off x="7449663" y="33570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îSḷïḋé">
              <a:extLst>
                <a:ext uri="{FF2B5EF4-FFF2-40B4-BE49-F238E27FC236}">
                  <a16:creationId xmlns:a16="http://schemas.microsoft.com/office/drawing/2014/main" id="{8BEC9774-C56B-4CC7-BE1F-57312BF912D4}"/>
                </a:ext>
              </a:extLst>
            </p:cNvPr>
            <p:cNvSpPr/>
            <p:nvPr/>
          </p:nvSpPr>
          <p:spPr bwMode="auto">
            <a:xfrm>
              <a:off x="7449663" y="335706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ṧļíḓê">
              <a:extLst>
                <a:ext uri="{FF2B5EF4-FFF2-40B4-BE49-F238E27FC236}">
                  <a16:creationId xmlns:a16="http://schemas.microsoft.com/office/drawing/2014/main" id="{E2126CE9-2713-48D4-BF69-53E75FEE4E67}"/>
                </a:ext>
              </a:extLst>
            </p:cNvPr>
            <p:cNvSpPr/>
            <p:nvPr/>
          </p:nvSpPr>
          <p:spPr bwMode="auto">
            <a:xfrm>
              <a:off x="7429609" y="3487415"/>
              <a:ext cx="10030" cy="100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5" name="íśļídè">
              <a:extLst>
                <a:ext uri="{FF2B5EF4-FFF2-40B4-BE49-F238E27FC236}">
                  <a16:creationId xmlns:a16="http://schemas.microsoft.com/office/drawing/2014/main" id="{C6A7F169-D7DA-4CB8-9F59-CD3F6564D81B}"/>
                </a:ext>
              </a:extLst>
            </p:cNvPr>
            <p:cNvSpPr/>
            <p:nvPr/>
          </p:nvSpPr>
          <p:spPr bwMode="auto">
            <a:xfrm>
              <a:off x="7429609" y="348741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lidê">
              <a:extLst>
                <a:ext uri="{FF2B5EF4-FFF2-40B4-BE49-F238E27FC236}">
                  <a16:creationId xmlns:a16="http://schemas.microsoft.com/office/drawing/2014/main" id="{C4E62B16-1169-496C-A7CF-D39548C76477}"/>
                </a:ext>
              </a:extLst>
            </p:cNvPr>
            <p:cNvSpPr/>
            <p:nvPr/>
          </p:nvSpPr>
          <p:spPr bwMode="auto">
            <a:xfrm>
              <a:off x="7429609" y="3487415"/>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7" name="íṡlïďê">
              <a:extLst>
                <a:ext uri="{FF2B5EF4-FFF2-40B4-BE49-F238E27FC236}">
                  <a16:creationId xmlns:a16="http://schemas.microsoft.com/office/drawing/2014/main" id="{B0AFB6CD-8718-406E-94BF-28836D056DC6}"/>
                </a:ext>
              </a:extLst>
            </p:cNvPr>
            <p:cNvSpPr/>
            <p:nvPr/>
          </p:nvSpPr>
          <p:spPr bwMode="auto">
            <a:xfrm>
              <a:off x="7429609" y="348741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S1iḍe">
              <a:extLst>
                <a:ext uri="{FF2B5EF4-FFF2-40B4-BE49-F238E27FC236}">
                  <a16:creationId xmlns:a16="http://schemas.microsoft.com/office/drawing/2014/main" id="{74FA8397-B01B-4FF6-8175-390D740F9BAF}"/>
                </a:ext>
              </a:extLst>
            </p:cNvPr>
            <p:cNvSpPr/>
            <p:nvPr/>
          </p:nvSpPr>
          <p:spPr bwMode="auto">
            <a:xfrm>
              <a:off x="7429609" y="348741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ṡľídé">
              <a:extLst>
                <a:ext uri="{FF2B5EF4-FFF2-40B4-BE49-F238E27FC236}">
                  <a16:creationId xmlns:a16="http://schemas.microsoft.com/office/drawing/2014/main" id="{A935C61D-1E6B-4C58-B833-CB55BD2D0E91}"/>
                </a:ext>
              </a:extLst>
            </p:cNvPr>
            <p:cNvSpPr/>
            <p:nvPr/>
          </p:nvSpPr>
          <p:spPr bwMode="auto">
            <a:xfrm>
              <a:off x="7429609" y="348741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ľiḋé">
              <a:extLst>
                <a:ext uri="{FF2B5EF4-FFF2-40B4-BE49-F238E27FC236}">
                  <a16:creationId xmlns:a16="http://schemas.microsoft.com/office/drawing/2014/main" id="{C2AD3152-7F8A-48D1-BC78-75C37869A1BA}"/>
                </a:ext>
              </a:extLst>
            </p:cNvPr>
            <p:cNvSpPr/>
            <p:nvPr/>
          </p:nvSpPr>
          <p:spPr bwMode="auto">
            <a:xfrm>
              <a:off x="7409555" y="32768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ślîde">
              <a:extLst>
                <a:ext uri="{FF2B5EF4-FFF2-40B4-BE49-F238E27FC236}">
                  <a16:creationId xmlns:a16="http://schemas.microsoft.com/office/drawing/2014/main" id="{0A86B626-26C9-4A12-B37F-46ECF8B18BD2}"/>
                </a:ext>
              </a:extLst>
            </p:cNvPr>
            <p:cNvSpPr/>
            <p:nvPr/>
          </p:nvSpPr>
          <p:spPr bwMode="auto">
            <a:xfrm>
              <a:off x="7409555" y="327684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iṩ1iḍê">
              <a:extLst>
                <a:ext uri="{FF2B5EF4-FFF2-40B4-BE49-F238E27FC236}">
                  <a16:creationId xmlns:a16="http://schemas.microsoft.com/office/drawing/2014/main" id="{8CAE4124-7F7C-4429-9A36-EDFD15C146F3}"/>
                </a:ext>
              </a:extLst>
            </p:cNvPr>
            <p:cNvSpPr/>
            <p:nvPr/>
          </p:nvSpPr>
          <p:spPr bwMode="auto">
            <a:xfrm>
              <a:off x="7389500" y="3276848"/>
              <a:ext cx="2005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ṧḻïďé">
              <a:extLst>
                <a:ext uri="{FF2B5EF4-FFF2-40B4-BE49-F238E27FC236}">
                  <a16:creationId xmlns:a16="http://schemas.microsoft.com/office/drawing/2014/main" id="{52D60956-3776-4932-80DA-32CA7181A471}"/>
                </a:ext>
              </a:extLst>
            </p:cNvPr>
            <p:cNvSpPr/>
            <p:nvPr/>
          </p:nvSpPr>
          <p:spPr bwMode="auto">
            <a:xfrm>
              <a:off x="7389500" y="3276848"/>
              <a:ext cx="2005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Sḻíḑê">
              <a:extLst>
                <a:ext uri="{FF2B5EF4-FFF2-40B4-BE49-F238E27FC236}">
                  <a16:creationId xmlns:a16="http://schemas.microsoft.com/office/drawing/2014/main" id="{BE3ABC9C-6833-4D58-9847-C797F2125189}"/>
                </a:ext>
              </a:extLst>
            </p:cNvPr>
            <p:cNvSpPr/>
            <p:nvPr/>
          </p:nvSpPr>
          <p:spPr bwMode="auto">
            <a:xfrm>
              <a:off x="7409555" y="3276848"/>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iś1îḑê">
              <a:extLst>
                <a:ext uri="{FF2B5EF4-FFF2-40B4-BE49-F238E27FC236}">
                  <a16:creationId xmlns:a16="http://schemas.microsoft.com/office/drawing/2014/main" id="{84AD9BC4-D1A7-447C-B83C-914FD286F094}"/>
                </a:ext>
              </a:extLst>
            </p:cNvPr>
            <p:cNvSpPr/>
            <p:nvPr/>
          </p:nvSpPr>
          <p:spPr bwMode="auto">
            <a:xfrm>
              <a:off x="7429609" y="3708011"/>
              <a:ext cx="20054" cy="30084"/>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0"/>
                  </a:moveTo>
                  <a:cubicBezTo>
                    <a:pt x="1"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ś1îďé">
              <a:extLst>
                <a:ext uri="{FF2B5EF4-FFF2-40B4-BE49-F238E27FC236}">
                  <a16:creationId xmlns:a16="http://schemas.microsoft.com/office/drawing/2014/main" id="{C7EDFE77-CA65-4529-AFC0-EA25AFB687A6}"/>
                </a:ext>
              </a:extLst>
            </p:cNvPr>
            <p:cNvSpPr/>
            <p:nvPr/>
          </p:nvSpPr>
          <p:spPr bwMode="auto">
            <a:xfrm>
              <a:off x="7429609" y="3687957"/>
              <a:ext cx="50139" cy="50139"/>
            </a:xfrm>
            <a:custGeom>
              <a:avLst/>
              <a:gdLst>
                <a:gd name="T0" fmla="*/ 0 w 2"/>
                <a:gd name="T1" fmla="*/ 2 h 2"/>
                <a:gd name="T2" fmla="*/ 0 w 2"/>
                <a:gd name="T3" fmla="*/ 2 h 2"/>
                <a:gd name="T4" fmla="*/ 0 w 2"/>
                <a:gd name="T5" fmla="*/ 2 h 2"/>
                <a:gd name="T6" fmla="*/ 2 w 2"/>
                <a:gd name="T7" fmla="*/ 0 h 2"/>
                <a:gd name="T8" fmla="*/ 0 w 2"/>
                <a:gd name="T9" fmla="*/ 2 h 2"/>
                <a:gd name="T10" fmla="*/ 1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cubicBezTo>
                    <a:pt x="0" y="2"/>
                    <a:pt x="0" y="2"/>
                    <a:pt x="0" y="2"/>
                  </a:cubicBezTo>
                  <a:cubicBezTo>
                    <a:pt x="0" y="2"/>
                    <a:pt x="0" y="2"/>
                    <a:pt x="0" y="2"/>
                  </a:cubicBezTo>
                  <a:moveTo>
                    <a:pt x="2" y="0"/>
                  </a:moveTo>
                  <a:cubicBezTo>
                    <a:pt x="1" y="1"/>
                    <a:pt x="0" y="2"/>
                    <a:pt x="0" y="2"/>
                  </a:cubicBezTo>
                  <a:cubicBezTo>
                    <a:pt x="0" y="2"/>
                    <a:pt x="1" y="1"/>
                    <a:pt x="1" y="1"/>
                  </a:cubicBezTo>
                  <a:cubicBezTo>
                    <a:pt x="1" y="0"/>
                    <a:pt x="1" y="0"/>
                    <a:pt x="2"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š1ïḋê">
              <a:extLst>
                <a:ext uri="{FF2B5EF4-FFF2-40B4-BE49-F238E27FC236}">
                  <a16:creationId xmlns:a16="http://schemas.microsoft.com/office/drawing/2014/main" id="{BD1D53D8-A38F-454E-911A-22D8AC4A8F61}"/>
                </a:ext>
              </a:extLst>
            </p:cNvPr>
            <p:cNvSpPr/>
            <p:nvPr/>
          </p:nvSpPr>
          <p:spPr bwMode="auto">
            <a:xfrm>
              <a:off x="7429609" y="3738096"/>
              <a:ext cx="0" cy="20054"/>
            </a:xfrm>
            <a:custGeom>
              <a:avLst/>
              <a:gdLst>
                <a:gd name="T0" fmla="*/ 0 h 1"/>
                <a:gd name="T1" fmla="*/ 0 h 1"/>
                <a:gd name="T2" fmla="*/ 1 h 1"/>
                <a:gd name="T3" fmla="*/ 1 h 1"/>
                <a:gd name="T4" fmla="*/ 0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ŝḻídè">
              <a:extLst>
                <a:ext uri="{FF2B5EF4-FFF2-40B4-BE49-F238E27FC236}">
                  <a16:creationId xmlns:a16="http://schemas.microsoft.com/office/drawing/2014/main" id="{1A096E12-098C-4838-AE66-DBF845252F94}"/>
                </a:ext>
              </a:extLst>
            </p:cNvPr>
            <p:cNvSpPr/>
            <p:nvPr/>
          </p:nvSpPr>
          <p:spPr bwMode="auto">
            <a:xfrm>
              <a:off x="7409555" y="3798258"/>
              <a:ext cx="10030" cy="10030"/>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ŝlïḋe">
              <a:extLst>
                <a:ext uri="{FF2B5EF4-FFF2-40B4-BE49-F238E27FC236}">
                  <a16:creationId xmlns:a16="http://schemas.microsoft.com/office/drawing/2014/main" id="{DB727B20-BD90-4877-BC5D-A7E459B3E9FE}"/>
                </a:ext>
              </a:extLst>
            </p:cNvPr>
            <p:cNvSpPr/>
            <p:nvPr/>
          </p:nvSpPr>
          <p:spPr bwMode="auto">
            <a:xfrm>
              <a:off x="7409555" y="37982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ŝḷíḑé">
              <a:extLst>
                <a:ext uri="{FF2B5EF4-FFF2-40B4-BE49-F238E27FC236}">
                  <a16:creationId xmlns:a16="http://schemas.microsoft.com/office/drawing/2014/main" id="{D3282BA7-8FDC-491F-88B5-330416997873}"/>
                </a:ext>
              </a:extLst>
            </p:cNvPr>
            <p:cNvSpPr/>
            <p:nvPr/>
          </p:nvSpPr>
          <p:spPr bwMode="auto">
            <a:xfrm>
              <a:off x="7409555" y="3778204"/>
              <a:ext cx="0" cy="2005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iṡḷiḓe">
              <a:extLst>
                <a:ext uri="{FF2B5EF4-FFF2-40B4-BE49-F238E27FC236}">
                  <a16:creationId xmlns:a16="http://schemas.microsoft.com/office/drawing/2014/main" id="{4B46242C-FD15-4826-A3FE-8574C1EF321E}"/>
                </a:ext>
              </a:extLst>
            </p:cNvPr>
            <p:cNvSpPr/>
            <p:nvPr/>
          </p:nvSpPr>
          <p:spPr bwMode="auto">
            <a:xfrm>
              <a:off x="7429609" y="3507469"/>
              <a:ext cx="20054" cy="20054"/>
            </a:xfrm>
            <a:custGeom>
              <a:avLst/>
              <a:gdLst>
                <a:gd name="T0" fmla="*/ 0 w 1"/>
                <a:gd name="T1" fmla="*/ 0 h 1"/>
                <a:gd name="T2" fmla="*/ 1 w 1"/>
                <a:gd name="T3" fmla="*/ 1 h 1"/>
                <a:gd name="T4" fmla="*/ 1 w 1"/>
                <a:gd name="T5" fmla="*/ 1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1" y="1"/>
                    <a:pt x="1" y="1"/>
                  </a:cubicBezTo>
                  <a:cubicBezTo>
                    <a:pt x="1" y="1"/>
                    <a:pt x="1" y="1"/>
                    <a:pt x="1" y="1"/>
                  </a:cubicBezTo>
                  <a:cubicBezTo>
                    <a:pt x="1" y="1"/>
                    <a:pt x="1" y="1"/>
                    <a:pt x="1" y="1"/>
                  </a:cubicBezTo>
                  <a:cubicBezTo>
                    <a:pt x="1" y="1"/>
                    <a:pt x="1" y="1"/>
                    <a:pt x="1" y="1"/>
                  </a:cubicBezTo>
                  <a:cubicBezTo>
                    <a:pt x="1" y="1"/>
                    <a:pt x="0" y="1"/>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ŝḻíḋe">
              <a:extLst>
                <a:ext uri="{FF2B5EF4-FFF2-40B4-BE49-F238E27FC236}">
                  <a16:creationId xmlns:a16="http://schemas.microsoft.com/office/drawing/2014/main" id="{795B748B-C984-4BEC-92F5-7057A110C2A0}"/>
                </a:ext>
              </a:extLst>
            </p:cNvPr>
            <p:cNvSpPr/>
            <p:nvPr/>
          </p:nvSpPr>
          <p:spPr bwMode="auto">
            <a:xfrm>
              <a:off x="7449663" y="35275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šḻïḋê">
              <a:extLst>
                <a:ext uri="{FF2B5EF4-FFF2-40B4-BE49-F238E27FC236}">
                  <a16:creationId xmlns:a16="http://schemas.microsoft.com/office/drawing/2014/main" id="{8FC83433-D318-4439-A6E2-C96DA01FC9F2}"/>
                </a:ext>
              </a:extLst>
            </p:cNvPr>
            <p:cNvSpPr/>
            <p:nvPr/>
          </p:nvSpPr>
          <p:spPr bwMode="auto">
            <a:xfrm>
              <a:off x="7429609" y="3507469"/>
              <a:ext cx="20054" cy="2005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1" y="1"/>
                    <a:pt x="1" y="1"/>
                  </a:cubicBezTo>
                  <a:cubicBezTo>
                    <a:pt x="1" y="1"/>
                    <a:pt x="1" y="1"/>
                    <a:pt x="1"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ṣlîďê">
              <a:extLst>
                <a:ext uri="{FF2B5EF4-FFF2-40B4-BE49-F238E27FC236}">
                  <a16:creationId xmlns:a16="http://schemas.microsoft.com/office/drawing/2014/main" id="{372B5999-4A43-4A8D-A783-4803CB255131}"/>
                </a:ext>
              </a:extLst>
            </p:cNvPr>
            <p:cNvSpPr/>
            <p:nvPr/>
          </p:nvSpPr>
          <p:spPr bwMode="auto">
            <a:xfrm>
              <a:off x="7499802" y="362779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ṥ1ïḓe">
              <a:extLst>
                <a:ext uri="{FF2B5EF4-FFF2-40B4-BE49-F238E27FC236}">
                  <a16:creationId xmlns:a16="http://schemas.microsoft.com/office/drawing/2014/main" id="{72C7C9CE-8BF6-4E87-B93F-44A6BDFB9DE5}"/>
                </a:ext>
              </a:extLst>
            </p:cNvPr>
            <p:cNvSpPr/>
            <p:nvPr/>
          </p:nvSpPr>
          <p:spPr bwMode="auto">
            <a:xfrm>
              <a:off x="7499802" y="362779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ï$líḓê">
              <a:extLst>
                <a:ext uri="{FF2B5EF4-FFF2-40B4-BE49-F238E27FC236}">
                  <a16:creationId xmlns:a16="http://schemas.microsoft.com/office/drawing/2014/main" id="{A093CB94-2A7E-48E8-AAE2-7AC70DB536E1}"/>
                </a:ext>
              </a:extLst>
            </p:cNvPr>
            <p:cNvSpPr/>
            <p:nvPr/>
          </p:nvSpPr>
          <p:spPr bwMode="auto">
            <a:xfrm>
              <a:off x="7479748" y="36679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ş1îḑè">
              <a:extLst>
                <a:ext uri="{FF2B5EF4-FFF2-40B4-BE49-F238E27FC236}">
                  <a16:creationId xmlns:a16="http://schemas.microsoft.com/office/drawing/2014/main" id="{49448255-8AFD-4A79-8458-8F51D025C5C7}"/>
                </a:ext>
              </a:extLst>
            </p:cNvPr>
            <p:cNvSpPr/>
            <p:nvPr/>
          </p:nvSpPr>
          <p:spPr bwMode="auto">
            <a:xfrm>
              <a:off x="7479748" y="366790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ṡļídè">
              <a:extLst>
                <a:ext uri="{FF2B5EF4-FFF2-40B4-BE49-F238E27FC236}">
                  <a16:creationId xmlns:a16="http://schemas.microsoft.com/office/drawing/2014/main" id="{123E8891-FAAD-4513-A3AA-D04D337BB02E}"/>
                </a:ext>
              </a:extLst>
            </p:cNvPr>
            <p:cNvSpPr/>
            <p:nvPr/>
          </p:nvSpPr>
          <p:spPr bwMode="auto">
            <a:xfrm>
              <a:off x="7479748" y="36879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šľïḑe">
              <a:extLst>
                <a:ext uri="{FF2B5EF4-FFF2-40B4-BE49-F238E27FC236}">
                  <a16:creationId xmlns:a16="http://schemas.microsoft.com/office/drawing/2014/main" id="{B1857A97-EADC-4EDA-A3B6-6DE1C3CD8E83}"/>
                </a:ext>
              </a:extLst>
            </p:cNvPr>
            <p:cNvSpPr/>
            <p:nvPr/>
          </p:nvSpPr>
          <p:spPr bwMode="auto">
            <a:xfrm>
              <a:off x="7479748" y="368795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îṩľïḑe">
              <a:extLst>
                <a:ext uri="{FF2B5EF4-FFF2-40B4-BE49-F238E27FC236}">
                  <a16:creationId xmlns:a16="http://schemas.microsoft.com/office/drawing/2014/main" id="{9D8BE05A-AF2F-4FC8-85CE-140DF4E8522B}"/>
                </a:ext>
              </a:extLst>
            </p:cNvPr>
            <p:cNvSpPr/>
            <p:nvPr/>
          </p:nvSpPr>
          <p:spPr bwMode="auto">
            <a:xfrm>
              <a:off x="7479748" y="35475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sḻîḑe">
              <a:extLst>
                <a:ext uri="{FF2B5EF4-FFF2-40B4-BE49-F238E27FC236}">
                  <a16:creationId xmlns:a16="http://schemas.microsoft.com/office/drawing/2014/main" id="{7775C0F2-16FA-44B2-9019-80B10AF56BF9}"/>
                </a:ext>
              </a:extLst>
            </p:cNvPr>
            <p:cNvSpPr/>
            <p:nvPr/>
          </p:nvSpPr>
          <p:spPr bwMode="auto">
            <a:xfrm>
              <a:off x="7479748" y="354757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ṡ1iḓè">
              <a:extLst>
                <a:ext uri="{FF2B5EF4-FFF2-40B4-BE49-F238E27FC236}">
                  <a16:creationId xmlns:a16="http://schemas.microsoft.com/office/drawing/2014/main" id="{9BAD8061-68A8-4F4E-9A31-72128EF1DAD9}"/>
                </a:ext>
              </a:extLst>
            </p:cNvPr>
            <p:cNvSpPr/>
            <p:nvPr/>
          </p:nvSpPr>
          <p:spPr bwMode="auto">
            <a:xfrm>
              <a:off x="7499802" y="356763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1îḋé">
              <a:extLst>
                <a:ext uri="{FF2B5EF4-FFF2-40B4-BE49-F238E27FC236}">
                  <a16:creationId xmlns:a16="http://schemas.microsoft.com/office/drawing/2014/main" id="{25098E20-00D8-4B32-AAB2-8BEC0BE3AB05}"/>
                </a:ext>
              </a:extLst>
            </p:cNvPr>
            <p:cNvSpPr/>
            <p:nvPr/>
          </p:nvSpPr>
          <p:spPr bwMode="auto">
            <a:xfrm>
              <a:off x="7499802" y="356763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í$ľîḍê">
              <a:extLst>
                <a:ext uri="{FF2B5EF4-FFF2-40B4-BE49-F238E27FC236}">
                  <a16:creationId xmlns:a16="http://schemas.microsoft.com/office/drawing/2014/main" id="{B025E2A3-9252-4A9C-9AFB-A55A987306DD}"/>
                </a:ext>
              </a:extLst>
            </p:cNvPr>
            <p:cNvSpPr/>
            <p:nvPr/>
          </p:nvSpPr>
          <p:spPr bwMode="auto">
            <a:xfrm>
              <a:off x="7499802" y="3337011"/>
              <a:ext cx="20054" cy="2005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lnTo>
                    <a:pt x="2"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şḷiḓè">
              <a:extLst>
                <a:ext uri="{FF2B5EF4-FFF2-40B4-BE49-F238E27FC236}">
                  <a16:creationId xmlns:a16="http://schemas.microsoft.com/office/drawing/2014/main" id="{74C29AC5-81E5-4CEF-9A19-A64724258F29}"/>
                </a:ext>
              </a:extLst>
            </p:cNvPr>
            <p:cNvSpPr/>
            <p:nvPr/>
          </p:nvSpPr>
          <p:spPr bwMode="auto">
            <a:xfrm>
              <a:off x="7499802" y="3337011"/>
              <a:ext cx="20054" cy="2005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í$ľïḑè">
              <a:extLst>
                <a:ext uri="{FF2B5EF4-FFF2-40B4-BE49-F238E27FC236}">
                  <a16:creationId xmlns:a16="http://schemas.microsoft.com/office/drawing/2014/main" id="{8E6360FD-F741-4796-9B08-44ACD6D2DBB1}"/>
                </a:ext>
              </a:extLst>
            </p:cNvPr>
            <p:cNvSpPr/>
            <p:nvPr/>
          </p:nvSpPr>
          <p:spPr bwMode="auto">
            <a:xfrm>
              <a:off x="7519856" y="337712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ŝḻíḑê">
              <a:extLst>
                <a:ext uri="{FF2B5EF4-FFF2-40B4-BE49-F238E27FC236}">
                  <a16:creationId xmlns:a16="http://schemas.microsoft.com/office/drawing/2014/main" id="{343EB635-7180-40E1-AB7E-620C26E264B7}"/>
                </a:ext>
              </a:extLst>
            </p:cNvPr>
            <p:cNvSpPr/>
            <p:nvPr/>
          </p:nvSpPr>
          <p:spPr bwMode="auto">
            <a:xfrm>
              <a:off x="7519856" y="3357065"/>
              <a:ext cx="0" cy="20054"/>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ś1idè">
              <a:extLst>
                <a:ext uri="{FF2B5EF4-FFF2-40B4-BE49-F238E27FC236}">
                  <a16:creationId xmlns:a16="http://schemas.microsoft.com/office/drawing/2014/main" id="{EDDAD935-2917-439C-8283-D187ED7827D9}"/>
                </a:ext>
              </a:extLst>
            </p:cNvPr>
            <p:cNvSpPr/>
            <p:nvPr/>
          </p:nvSpPr>
          <p:spPr bwMode="auto">
            <a:xfrm>
              <a:off x="7499802" y="2584975"/>
              <a:ext cx="10030" cy="10030"/>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ṧlïḑè">
              <a:extLst>
                <a:ext uri="{FF2B5EF4-FFF2-40B4-BE49-F238E27FC236}">
                  <a16:creationId xmlns:a16="http://schemas.microsoft.com/office/drawing/2014/main" id="{E6DCC2F4-7772-4B7A-92AB-16A0EA555CDC}"/>
                </a:ext>
              </a:extLst>
            </p:cNvPr>
            <p:cNvSpPr/>
            <p:nvPr/>
          </p:nvSpPr>
          <p:spPr bwMode="auto">
            <a:xfrm>
              <a:off x="7499802" y="2584975"/>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ṡļïďé">
              <a:extLst>
                <a:ext uri="{FF2B5EF4-FFF2-40B4-BE49-F238E27FC236}">
                  <a16:creationId xmlns:a16="http://schemas.microsoft.com/office/drawing/2014/main" id="{EE93B45A-3218-4ED1-86C7-7F99AF02FA77}"/>
                </a:ext>
              </a:extLst>
            </p:cNvPr>
            <p:cNvSpPr/>
            <p:nvPr/>
          </p:nvSpPr>
          <p:spPr bwMode="auto">
            <a:xfrm>
              <a:off x="7409555" y="2484703"/>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1" name="íṥļïḓé">
              <a:extLst>
                <a:ext uri="{FF2B5EF4-FFF2-40B4-BE49-F238E27FC236}">
                  <a16:creationId xmlns:a16="http://schemas.microsoft.com/office/drawing/2014/main" id="{AB011982-00EF-4872-9200-BD77CFF447A2}"/>
                </a:ext>
              </a:extLst>
            </p:cNvPr>
            <p:cNvSpPr/>
            <p:nvPr/>
          </p:nvSpPr>
          <p:spPr bwMode="auto">
            <a:xfrm>
              <a:off x="7409555" y="248470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şļîḋè">
              <a:extLst>
                <a:ext uri="{FF2B5EF4-FFF2-40B4-BE49-F238E27FC236}">
                  <a16:creationId xmlns:a16="http://schemas.microsoft.com/office/drawing/2014/main" id="{E6FD1F73-3987-4F32-9125-DA95B8734ABA}"/>
                </a:ext>
              </a:extLst>
            </p:cNvPr>
            <p:cNvSpPr/>
            <p:nvPr/>
          </p:nvSpPr>
          <p:spPr bwMode="auto">
            <a:xfrm>
              <a:off x="7289229" y="246464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îšļîḑe">
              <a:extLst>
                <a:ext uri="{FF2B5EF4-FFF2-40B4-BE49-F238E27FC236}">
                  <a16:creationId xmlns:a16="http://schemas.microsoft.com/office/drawing/2014/main" id="{1144029B-8167-4BA7-94D1-3E463586A387}"/>
                </a:ext>
              </a:extLst>
            </p:cNvPr>
            <p:cNvSpPr/>
            <p:nvPr/>
          </p:nvSpPr>
          <p:spPr bwMode="auto">
            <a:xfrm>
              <a:off x="7289229" y="246464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ŝḻíḋê">
              <a:extLst>
                <a:ext uri="{FF2B5EF4-FFF2-40B4-BE49-F238E27FC236}">
                  <a16:creationId xmlns:a16="http://schemas.microsoft.com/office/drawing/2014/main" id="{E81CE0BB-5682-4D4E-8059-62ED0F342978}"/>
                </a:ext>
              </a:extLst>
            </p:cNvPr>
            <p:cNvSpPr/>
            <p:nvPr/>
          </p:nvSpPr>
          <p:spPr bwMode="auto">
            <a:xfrm>
              <a:off x="7269175" y="2464649"/>
              <a:ext cx="10030" cy="100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5" name="iṡḷïde">
              <a:extLst>
                <a:ext uri="{FF2B5EF4-FFF2-40B4-BE49-F238E27FC236}">
                  <a16:creationId xmlns:a16="http://schemas.microsoft.com/office/drawing/2014/main" id="{D756DE97-3F85-4D81-AC7D-DF77809F529C}"/>
                </a:ext>
              </a:extLst>
            </p:cNvPr>
            <p:cNvSpPr/>
            <p:nvPr/>
          </p:nvSpPr>
          <p:spPr bwMode="auto">
            <a:xfrm>
              <a:off x="7269175" y="246464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ṣḷíde">
              <a:extLst>
                <a:ext uri="{FF2B5EF4-FFF2-40B4-BE49-F238E27FC236}">
                  <a16:creationId xmlns:a16="http://schemas.microsoft.com/office/drawing/2014/main" id="{E91C717C-2877-494E-8C65-23E244C3A0BC}"/>
                </a:ext>
              </a:extLst>
            </p:cNvPr>
            <p:cNvSpPr/>
            <p:nvPr/>
          </p:nvSpPr>
          <p:spPr bwMode="auto">
            <a:xfrm>
              <a:off x="7249121" y="2464649"/>
              <a:ext cx="20054"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iṩļîde">
              <a:extLst>
                <a:ext uri="{FF2B5EF4-FFF2-40B4-BE49-F238E27FC236}">
                  <a16:creationId xmlns:a16="http://schemas.microsoft.com/office/drawing/2014/main" id="{0BDAADDD-089B-402A-B173-50B1F6537496}"/>
                </a:ext>
              </a:extLst>
            </p:cNvPr>
            <p:cNvSpPr/>
            <p:nvPr/>
          </p:nvSpPr>
          <p:spPr bwMode="auto">
            <a:xfrm>
              <a:off x="7249121" y="2464649"/>
              <a:ext cx="20054"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ṩļïḋé">
              <a:extLst>
                <a:ext uri="{FF2B5EF4-FFF2-40B4-BE49-F238E27FC236}">
                  <a16:creationId xmlns:a16="http://schemas.microsoft.com/office/drawing/2014/main" id="{5FFCAAAF-EBFE-44EF-AD3A-15D20907C61A}"/>
                </a:ext>
              </a:extLst>
            </p:cNvPr>
            <p:cNvSpPr/>
            <p:nvPr/>
          </p:nvSpPr>
          <p:spPr bwMode="auto">
            <a:xfrm>
              <a:off x="7269175" y="21738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sḻíḋè">
              <a:extLst>
                <a:ext uri="{FF2B5EF4-FFF2-40B4-BE49-F238E27FC236}">
                  <a16:creationId xmlns:a16="http://schemas.microsoft.com/office/drawing/2014/main" id="{05EECA2F-6AF0-4ACA-8972-E5E92F3B0920}"/>
                </a:ext>
              </a:extLst>
            </p:cNvPr>
            <p:cNvSpPr/>
            <p:nvPr/>
          </p:nvSpPr>
          <p:spPr bwMode="auto">
            <a:xfrm>
              <a:off x="7269175" y="217386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şlïḓè">
              <a:extLst>
                <a:ext uri="{FF2B5EF4-FFF2-40B4-BE49-F238E27FC236}">
                  <a16:creationId xmlns:a16="http://schemas.microsoft.com/office/drawing/2014/main" id="{32012165-E7B2-4DDD-8270-5862B44EE5DD}"/>
                </a:ext>
              </a:extLst>
            </p:cNvPr>
            <p:cNvSpPr/>
            <p:nvPr/>
          </p:nvSpPr>
          <p:spPr bwMode="auto">
            <a:xfrm>
              <a:off x="7138825" y="2023456"/>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1" name="ïSḻíḓé">
              <a:extLst>
                <a:ext uri="{FF2B5EF4-FFF2-40B4-BE49-F238E27FC236}">
                  <a16:creationId xmlns:a16="http://schemas.microsoft.com/office/drawing/2014/main" id="{FC12F875-2A41-403A-8B0B-5006232E33B3}"/>
                </a:ext>
              </a:extLst>
            </p:cNvPr>
            <p:cNvSpPr/>
            <p:nvPr/>
          </p:nvSpPr>
          <p:spPr bwMode="auto">
            <a:xfrm>
              <a:off x="7138825" y="202345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śḷîḍe">
              <a:extLst>
                <a:ext uri="{FF2B5EF4-FFF2-40B4-BE49-F238E27FC236}">
                  <a16:creationId xmlns:a16="http://schemas.microsoft.com/office/drawing/2014/main" id="{337A76B5-5C75-4E27-9238-AD203789A58E}"/>
                </a:ext>
              </a:extLst>
            </p:cNvPr>
            <p:cNvSpPr/>
            <p:nvPr/>
          </p:nvSpPr>
          <p:spPr bwMode="auto">
            <a:xfrm>
              <a:off x="7098717" y="196329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ļïḑê">
              <a:extLst>
                <a:ext uri="{FF2B5EF4-FFF2-40B4-BE49-F238E27FC236}">
                  <a16:creationId xmlns:a16="http://schemas.microsoft.com/office/drawing/2014/main" id="{F744E692-166A-478E-8968-1A726A6BE36D}"/>
                </a:ext>
              </a:extLst>
            </p:cNvPr>
            <p:cNvSpPr/>
            <p:nvPr/>
          </p:nvSpPr>
          <p:spPr bwMode="auto">
            <a:xfrm>
              <a:off x="7098717" y="196329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íś1idê">
              <a:extLst>
                <a:ext uri="{FF2B5EF4-FFF2-40B4-BE49-F238E27FC236}">
                  <a16:creationId xmlns:a16="http://schemas.microsoft.com/office/drawing/2014/main" id="{06881A95-C7C4-4F23-B2CC-62F157EFA82E}"/>
                </a:ext>
              </a:extLst>
            </p:cNvPr>
            <p:cNvSpPr/>
            <p:nvPr/>
          </p:nvSpPr>
          <p:spPr bwMode="auto">
            <a:xfrm>
              <a:off x="7118771" y="1983348"/>
              <a:ext cx="0" cy="2005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íṡľíḓe">
              <a:extLst>
                <a:ext uri="{FF2B5EF4-FFF2-40B4-BE49-F238E27FC236}">
                  <a16:creationId xmlns:a16="http://schemas.microsoft.com/office/drawing/2014/main" id="{75FF6174-92B5-49E7-8352-E60B3CF400B2}"/>
                </a:ext>
              </a:extLst>
            </p:cNvPr>
            <p:cNvSpPr/>
            <p:nvPr/>
          </p:nvSpPr>
          <p:spPr bwMode="auto">
            <a:xfrm>
              <a:off x="7118771" y="19833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ïṡḷiḓe">
              <a:extLst>
                <a:ext uri="{FF2B5EF4-FFF2-40B4-BE49-F238E27FC236}">
                  <a16:creationId xmlns:a16="http://schemas.microsoft.com/office/drawing/2014/main" id="{308EC0EC-26CF-4BB6-A301-69D4353B7774}"/>
                </a:ext>
              </a:extLst>
            </p:cNvPr>
            <p:cNvSpPr/>
            <p:nvPr/>
          </p:nvSpPr>
          <p:spPr bwMode="auto">
            <a:xfrm>
              <a:off x="7118771" y="2003402"/>
              <a:ext cx="20054" cy="2005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0" y="1"/>
                    <a:pt x="1"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iṡḷidê">
              <a:extLst>
                <a:ext uri="{FF2B5EF4-FFF2-40B4-BE49-F238E27FC236}">
                  <a16:creationId xmlns:a16="http://schemas.microsoft.com/office/drawing/2014/main" id="{7C3C0E4B-A614-4019-8252-C75FA96CDE10}"/>
                </a:ext>
              </a:extLst>
            </p:cNvPr>
            <p:cNvSpPr/>
            <p:nvPr/>
          </p:nvSpPr>
          <p:spPr bwMode="auto">
            <a:xfrm>
              <a:off x="6978391" y="1883077"/>
              <a:ext cx="20054" cy="0"/>
            </a:xfrm>
            <a:custGeom>
              <a:avLst/>
              <a:gdLst>
                <a:gd name="T0" fmla="*/ 0 w 2"/>
                <a:gd name="T1" fmla="*/ 2 w 2"/>
                <a:gd name="T2" fmla="*/ 0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0" y="0"/>
                  </a:lnTo>
                  <a:lnTo>
                    <a:pt x="0" y="0"/>
                  </a:ln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ï$ļïďê">
              <a:extLst>
                <a:ext uri="{FF2B5EF4-FFF2-40B4-BE49-F238E27FC236}">
                  <a16:creationId xmlns:a16="http://schemas.microsoft.com/office/drawing/2014/main" id="{8A4E56F5-A340-4556-9A79-A076526F0B7C}"/>
                </a:ext>
              </a:extLst>
            </p:cNvPr>
            <p:cNvSpPr/>
            <p:nvPr/>
          </p:nvSpPr>
          <p:spPr bwMode="auto">
            <a:xfrm>
              <a:off x="6978391" y="1883077"/>
              <a:ext cx="20054" cy="0"/>
            </a:xfrm>
            <a:custGeom>
              <a:avLst/>
              <a:gdLst>
                <a:gd name="T0" fmla="*/ 0 w 2"/>
                <a:gd name="T1" fmla="*/ 2 w 2"/>
                <a:gd name="T2" fmla="*/ 0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ïŝľíḑè">
              <a:extLst>
                <a:ext uri="{FF2B5EF4-FFF2-40B4-BE49-F238E27FC236}">
                  <a16:creationId xmlns:a16="http://schemas.microsoft.com/office/drawing/2014/main" id="{E673C7E7-632F-4B52-8995-77DBC39DAA1C}"/>
                </a:ext>
              </a:extLst>
            </p:cNvPr>
            <p:cNvSpPr/>
            <p:nvPr/>
          </p:nvSpPr>
          <p:spPr bwMode="auto">
            <a:xfrm>
              <a:off x="6998445" y="2966005"/>
              <a:ext cx="40109" cy="20054"/>
            </a:xfrm>
            <a:custGeom>
              <a:avLst/>
              <a:gdLst>
                <a:gd name="T0" fmla="*/ 2 w 2"/>
                <a:gd name="T1" fmla="*/ 0 h 1"/>
                <a:gd name="T2" fmla="*/ 1 w 2"/>
                <a:gd name="T3" fmla="*/ 0 h 1"/>
                <a:gd name="T4" fmla="*/ 0 w 2"/>
                <a:gd name="T5" fmla="*/ 1 h 1"/>
                <a:gd name="T6" fmla="*/ 0 w 2"/>
                <a:gd name="T7" fmla="*/ 1 h 1"/>
                <a:gd name="T8" fmla="*/ 0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0"/>
                    <a:pt x="1" y="0"/>
                  </a:cubicBezTo>
                  <a:cubicBezTo>
                    <a:pt x="1" y="0"/>
                    <a:pt x="1" y="0"/>
                    <a:pt x="0" y="1"/>
                  </a:cubicBezTo>
                  <a:cubicBezTo>
                    <a:pt x="0" y="1"/>
                    <a:pt x="0" y="1"/>
                    <a:pt x="0" y="1"/>
                  </a:cubicBezTo>
                  <a:cubicBezTo>
                    <a:pt x="0" y="1"/>
                    <a:pt x="0" y="1"/>
                    <a:pt x="0" y="1"/>
                  </a:cubicBezTo>
                  <a:cubicBezTo>
                    <a:pt x="1" y="1"/>
                    <a:pt x="2" y="0"/>
                    <a:pt x="2"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ṧḻïďè">
              <a:extLst>
                <a:ext uri="{FF2B5EF4-FFF2-40B4-BE49-F238E27FC236}">
                  <a16:creationId xmlns:a16="http://schemas.microsoft.com/office/drawing/2014/main" id="{291B6C32-E3CE-4ECB-BCC4-1DC0F0962CEB}"/>
                </a:ext>
              </a:extLst>
            </p:cNvPr>
            <p:cNvSpPr/>
            <p:nvPr/>
          </p:nvSpPr>
          <p:spPr bwMode="auto">
            <a:xfrm>
              <a:off x="7018500" y="2966005"/>
              <a:ext cx="2005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śļîďe">
              <a:extLst>
                <a:ext uri="{FF2B5EF4-FFF2-40B4-BE49-F238E27FC236}">
                  <a16:creationId xmlns:a16="http://schemas.microsoft.com/office/drawing/2014/main" id="{8EFA325D-F482-45FB-8222-906808A8EBB0}"/>
                </a:ext>
              </a:extLst>
            </p:cNvPr>
            <p:cNvSpPr/>
            <p:nvPr/>
          </p:nvSpPr>
          <p:spPr bwMode="auto">
            <a:xfrm>
              <a:off x="6998445" y="29860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ṡļíḓè">
              <a:extLst>
                <a:ext uri="{FF2B5EF4-FFF2-40B4-BE49-F238E27FC236}">
                  <a16:creationId xmlns:a16="http://schemas.microsoft.com/office/drawing/2014/main" id="{821CF40E-34C2-4B73-BCD2-8E37E9267B2A}"/>
                </a:ext>
              </a:extLst>
            </p:cNvPr>
            <p:cNvSpPr/>
            <p:nvPr/>
          </p:nvSpPr>
          <p:spPr bwMode="auto">
            <a:xfrm>
              <a:off x="6998445" y="3006113"/>
              <a:ext cx="10030" cy="10030"/>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3" name="i$liḋê">
              <a:extLst>
                <a:ext uri="{FF2B5EF4-FFF2-40B4-BE49-F238E27FC236}">
                  <a16:creationId xmlns:a16="http://schemas.microsoft.com/office/drawing/2014/main" id="{A381F0A5-EA97-4CD6-94D8-06B0C733549E}"/>
                </a:ext>
              </a:extLst>
            </p:cNvPr>
            <p:cNvSpPr/>
            <p:nvPr/>
          </p:nvSpPr>
          <p:spPr bwMode="auto">
            <a:xfrm>
              <a:off x="6998445" y="300611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ṥľíḓê">
              <a:extLst>
                <a:ext uri="{FF2B5EF4-FFF2-40B4-BE49-F238E27FC236}">
                  <a16:creationId xmlns:a16="http://schemas.microsoft.com/office/drawing/2014/main" id="{99620198-BFA0-4BEE-B71F-C5CE9CC49883}"/>
                </a:ext>
              </a:extLst>
            </p:cNvPr>
            <p:cNvSpPr/>
            <p:nvPr/>
          </p:nvSpPr>
          <p:spPr bwMode="auto">
            <a:xfrm>
              <a:off x="7138825" y="3276848"/>
              <a:ext cx="20054" cy="20054"/>
            </a:xfrm>
            <a:custGeom>
              <a:avLst/>
              <a:gdLst>
                <a:gd name="T0" fmla="*/ 1 w 1"/>
                <a:gd name="T1" fmla="*/ 0 h 1"/>
                <a:gd name="T2" fmla="*/ 1 w 1"/>
                <a:gd name="T3" fmla="*/ 1 h 1"/>
                <a:gd name="T4" fmla="*/ 1 w 1"/>
                <a:gd name="T5" fmla="*/ 0 h 1"/>
                <a:gd name="T6" fmla="*/ 0 w 1"/>
                <a:gd name="T7" fmla="*/ 0 h 1"/>
                <a:gd name="T8" fmla="*/ 0 w 1"/>
                <a:gd name="T9" fmla="*/ 0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1"/>
                    <a:pt x="1" y="1"/>
                    <a:pt x="1" y="1"/>
                  </a:cubicBezTo>
                  <a:cubicBezTo>
                    <a:pt x="1" y="0"/>
                    <a:pt x="1" y="0"/>
                    <a:pt x="1" y="0"/>
                  </a:cubicBezTo>
                  <a:moveTo>
                    <a:pt x="0" y="0"/>
                  </a:moveTo>
                  <a:cubicBezTo>
                    <a:pt x="0" y="0"/>
                    <a:pt x="0" y="0"/>
                    <a:pt x="0" y="0"/>
                  </a:cubicBezTo>
                  <a:cubicBezTo>
                    <a:pt x="1" y="0"/>
                    <a:pt x="1" y="0"/>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ïśḻídê">
              <a:extLst>
                <a:ext uri="{FF2B5EF4-FFF2-40B4-BE49-F238E27FC236}">
                  <a16:creationId xmlns:a16="http://schemas.microsoft.com/office/drawing/2014/main" id="{87BF42CA-AFAA-4B76-AB45-716FAC2FBA68}"/>
                </a:ext>
              </a:extLst>
            </p:cNvPr>
            <p:cNvSpPr/>
            <p:nvPr/>
          </p:nvSpPr>
          <p:spPr bwMode="auto">
            <a:xfrm>
              <a:off x="7229066" y="43998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ľíďê">
              <a:extLst>
                <a:ext uri="{FF2B5EF4-FFF2-40B4-BE49-F238E27FC236}">
                  <a16:creationId xmlns:a16="http://schemas.microsoft.com/office/drawing/2014/main" id="{C43C6290-4FA6-46ED-B1D2-F53D4B38F94F}"/>
                </a:ext>
              </a:extLst>
            </p:cNvPr>
            <p:cNvSpPr/>
            <p:nvPr/>
          </p:nvSpPr>
          <p:spPr bwMode="auto">
            <a:xfrm>
              <a:off x="7229066" y="439988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íślíḍé">
              <a:extLst>
                <a:ext uri="{FF2B5EF4-FFF2-40B4-BE49-F238E27FC236}">
                  <a16:creationId xmlns:a16="http://schemas.microsoft.com/office/drawing/2014/main" id="{5AA2EC48-2C1B-42D2-A7A0-46085508F730}"/>
                </a:ext>
              </a:extLst>
            </p:cNvPr>
            <p:cNvSpPr/>
            <p:nvPr/>
          </p:nvSpPr>
          <p:spPr bwMode="auto">
            <a:xfrm>
              <a:off x="7158880" y="4319668"/>
              <a:ext cx="2005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śḻiḍè">
              <a:extLst>
                <a:ext uri="{FF2B5EF4-FFF2-40B4-BE49-F238E27FC236}">
                  <a16:creationId xmlns:a16="http://schemas.microsoft.com/office/drawing/2014/main" id="{85E70501-E4E6-4D1C-9D75-A4565DAE57C8}"/>
                </a:ext>
              </a:extLst>
            </p:cNvPr>
            <p:cNvSpPr/>
            <p:nvPr/>
          </p:nvSpPr>
          <p:spPr bwMode="auto">
            <a:xfrm>
              <a:off x="7158880" y="4319668"/>
              <a:ext cx="2005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sļïḑè">
              <a:extLst>
                <a:ext uri="{FF2B5EF4-FFF2-40B4-BE49-F238E27FC236}">
                  <a16:creationId xmlns:a16="http://schemas.microsoft.com/office/drawing/2014/main" id="{421C2972-3012-46BD-A249-4D129CC35CDB}"/>
                </a:ext>
              </a:extLst>
            </p:cNvPr>
            <p:cNvSpPr/>
            <p:nvPr/>
          </p:nvSpPr>
          <p:spPr bwMode="auto">
            <a:xfrm>
              <a:off x="7229066" y="4169258"/>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ŝļîḓé">
              <a:extLst>
                <a:ext uri="{FF2B5EF4-FFF2-40B4-BE49-F238E27FC236}">
                  <a16:creationId xmlns:a16="http://schemas.microsoft.com/office/drawing/2014/main" id="{0F83CBD7-3D4C-472C-8525-4D2FB37DA216}"/>
                </a:ext>
              </a:extLst>
            </p:cNvPr>
            <p:cNvSpPr/>
            <p:nvPr/>
          </p:nvSpPr>
          <p:spPr bwMode="auto">
            <a:xfrm>
              <a:off x="7229066" y="4169258"/>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Sľîḋé">
              <a:extLst>
                <a:ext uri="{FF2B5EF4-FFF2-40B4-BE49-F238E27FC236}">
                  <a16:creationId xmlns:a16="http://schemas.microsoft.com/office/drawing/2014/main" id="{7CC3553E-6B6B-4E4F-8BD6-56EEFB0E0C3A}"/>
                </a:ext>
              </a:extLst>
            </p:cNvPr>
            <p:cNvSpPr/>
            <p:nvPr/>
          </p:nvSpPr>
          <p:spPr bwMode="auto">
            <a:xfrm>
              <a:off x="7329338" y="40689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ṥlíḓê">
              <a:extLst>
                <a:ext uri="{FF2B5EF4-FFF2-40B4-BE49-F238E27FC236}">
                  <a16:creationId xmlns:a16="http://schemas.microsoft.com/office/drawing/2014/main" id="{0DEB1DC7-E02C-4E65-B046-95134D1C346E}"/>
                </a:ext>
              </a:extLst>
            </p:cNvPr>
            <p:cNvSpPr/>
            <p:nvPr/>
          </p:nvSpPr>
          <p:spPr bwMode="auto">
            <a:xfrm>
              <a:off x="7329338" y="406898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š1ïdè">
              <a:extLst>
                <a:ext uri="{FF2B5EF4-FFF2-40B4-BE49-F238E27FC236}">
                  <a16:creationId xmlns:a16="http://schemas.microsoft.com/office/drawing/2014/main" id="{7126E1CE-C558-47E7-B23A-3A8E1AFD1F5D}"/>
                </a:ext>
              </a:extLst>
            </p:cNvPr>
            <p:cNvSpPr/>
            <p:nvPr/>
          </p:nvSpPr>
          <p:spPr bwMode="auto">
            <a:xfrm>
              <a:off x="7329338" y="406898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ïṧḷîdê">
              <a:extLst>
                <a:ext uri="{FF2B5EF4-FFF2-40B4-BE49-F238E27FC236}">
                  <a16:creationId xmlns:a16="http://schemas.microsoft.com/office/drawing/2014/main" id="{856D6BDC-F358-45B8-9435-B877DAF9995E}"/>
                </a:ext>
              </a:extLst>
            </p:cNvPr>
            <p:cNvSpPr/>
            <p:nvPr/>
          </p:nvSpPr>
          <p:spPr bwMode="auto">
            <a:xfrm>
              <a:off x="7329338" y="406898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i$ḷïḑe">
              <a:extLst>
                <a:ext uri="{FF2B5EF4-FFF2-40B4-BE49-F238E27FC236}">
                  <a16:creationId xmlns:a16="http://schemas.microsoft.com/office/drawing/2014/main" id="{C4973E46-C075-400D-96EC-0D427A014650}"/>
                </a:ext>
              </a:extLst>
            </p:cNvPr>
            <p:cNvSpPr/>
            <p:nvPr/>
          </p:nvSpPr>
          <p:spPr bwMode="auto">
            <a:xfrm>
              <a:off x="7329338" y="40890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ṣļîḋè">
              <a:extLst>
                <a:ext uri="{FF2B5EF4-FFF2-40B4-BE49-F238E27FC236}">
                  <a16:creationId xmlns:a16="http://schemas.microsoft.com/office/drawing/2014/main" id="{B0D8F82E-F6E1-4FA6-9956-D515713A32E4}"/>
                </a:ext>
              </a:extLst>
            </p:cNvPr>
            <p:cNvSpPr/>
            <p:nvPr/>
          </p:nvSpPr>
          <p:spPr bwMode="auto">
            <a:xfrm>
              <a:off x="7329338" y="408904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iṣ1íḋê">
              <a:extLst>
                <a:ext uri="{FF2B5EF4-FFF2-40B4-BE49-F238E27FC236}">
                  <a16:creationId xmlns:a16="http://schemas.microsoft.com/office/drawing/2014/main" id="{D0768F27-D249-4662-BF12-EDE95D9B76BC}"/>
                </a:ext>
              </a:extLst>
            </p:cNvPr>
            <p:cNvSpPr/>
            <p:nvPr/>
          </p:nvSpPr>
          <p:spPr bwMode="auto">
            <a:xfrm>
              <a:off x="7329338" y="404893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išlïḋé">
              <a:extLst>
                <a:ext uri="{FF2B5EF4-FFF2-40B4-BE49-F238E27FC236}">
                  <a16:creationId xmlns:a16="http://schemas.microsoft.com/office/drawing/2014/main" id="{2A65D7D8-07A3-4FE9-B3DE-F876B0A270E1}"/>
                </a:ext>
              </a:extLst>
            </p:cNvPr>
            <p:cNvSpPr/>
            <p:nvPr/>
          </p:nvSpPr>
          <p:spPr bwMode="auto">
            <a:xfrm>
              <a:off x="7329338" y="404893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íşļiḓê">
              <a:extLst>
                <a:ext uri="{FF2B5EF4-FFF2-40B4-BE49-F238E27FC236}">
                  <a16:creationId xmlns:a16="http://schemas.microsoft.com/office/drawing/2014/main" id="{8AE1969C-353F-4781-945C-B2AFEE83B56B}"/>
                </a:ext>
              </a:extLst>
            </p:cNvPr>
            <p:cNvSpPr/>
            <p:nvPr/>
          </p:nvSpPr>
          <p:spPr bwMode="auto">
            <a:xfrm>
              <a:off x="7329338" y="3898529"/>
              <a:ext cx="20054" cy="20054"/>
            </a:xfrm>
            <a:custGeom>
              <a:avLst/>
              <a:gdLst>
                <a:gd name="T0" fmla="*/ 1 w 1"/>
                <a:gd name="T1" fmla="*/ 0 h 1"/>
                <a:gd name="T2" fmla="*/ 1 w 1"/>
                <a:gd name="T3" fmla="*/ 0 h 1"/>
                <a:gd name="T4" fmla="*/ 0 w 1"/>
                <a:gd name="T5" fmla="*/ 1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0" y="1"/>
                    <a:pt x="0" y="1"/>
                    <a:pt x="0" y="1"/>
                  </a:cubicBezTo>
                  <a:cubicBezTo>
                    <a:pt x="0" y="1"/>
                    <a:pt x="0" y="1"/>
                    <a:pt x="0" y="1"/>
                  </a:cubicBezTo>
                  <a:cubicBezTo>
                    <a:pt x="0" y="1"/>
                    <a:pt x="0" y="1"/>
                    <a:pt x="0" y="1"/>
                  </a:cubicBezTo>
                  <a:cubicBezTo>
                    <a:pt x="1" y="0"/>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ïṧ1íḍe">
              <a:extLst>
                <a:ext uri="{FF2B5EF4-FFF2-40B4-BE49-F238E27FC236}">
                  <a16:creationId xmlns:a16="http://schemas.microsoft.com/office/drawing/2014/main" id="{15A949C3-E123-4E2D-8F12-227205409589}"/>
                </a:ext>
              </a:extLst>
            </p:cNvPr>
            <p:cNvSpPr/>
            <p:nvPr/>
          </p:nvSpPr>
          <p:spPr bwMode="auto">
            <a:xfrm>
              <a:off x="7349392" y="38985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š1ide">
              <a:extLst>
                <a:ext uri="{FF2B5EF4-FFF2-40B4-BE49-F238E27FC236}">
                  <a16:creationId xmlns:a16="http://schemas.microsoft.com/office/drawing/2014/main" id="{488AEEEA-F600-48F6-83F8-022A4E6589A3}"/>
                </a:ext>
              </a:extLst>
            </p:cNvPr>
            <p:cNvSpPr/>
            <p:nvPr/>
          </p:nvSpPr>
          <p:spPr bwMode="auto">
            <a:xfrm>
              <a:off x="7329338" y="3918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íšļîḓè">
              <a:extLst>
                <a:ext uri="{FF2B5EF4-FFF2-40B4-BE49-F238E27FC236}">
                  <a16:creationId xmlns:a16="http://schemas.microsoft.com/office/drawing/2014/main" id="{95928F88-7652-4A97-BE60-BE1C0CC2A32E}"/>
                </a:ext>
              </a:extLst>
            </p:cNvPr>
            <p:cNvSpPr/>
            <p:nvPr/>
          </p:nvSpPr>
          <p:spPr bwMode="auto">
            <a:xfrm>
              <a:off x="7389500" y="3818312"/>
              <a:ext cx="20054" cy="4010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íṥļïḍe">
              <a:extLst>
                <a:ext uri="{FF2B5EF4-FFF2-40B4-BE49-F238E27FC236}">
                  <a16:creationId xmlns:a16="http://schemas.microsoft.com/office/drawing/2014/main" id="{7B4E9118-8150-4E15-ADF0-5AFFF79AF65D}"/>
                </a:ext>
              </a:extLst>
            </p:cNvPr>
            <p:cNvSpPr/>
            <p:nvPr/>
          </p:nvSpPr>
          <p:spPr bwMode="auto">
            <a:xfrm>
              <a:off x="7369446" y="3858421"/>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1 w 1"/>
                <a:gd name="T19" fmla="*/ 0 h 1"/>
                <a:gd name="T20" fmla="*/ 0 w 1"/>
                <a:gd name="T21" fmla="*/ 1 h 1"/>
                <a:gd name="T22" fmla="*/ 1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0"/>
                  </a:moveTo>
                  <a:cubicBezTo>
                    <a:pt x="1" y="0"/>
                    <a:pt x="0" y="1"/>
                    <a:pt x="0" y="1"/>
                  </a:cubicBezTo>
                  <a:cubicBezTo>
                    <a:pt x="0" y="1"/>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ṩḻiḑé">
              <a:extLst>
                <a:ext uri="{FF2B5EF4-FFF2-40B4-BE49-F238E27FC236}">
                  <a16:creationId xmlns:a16="http://schemas.microsoft.com/office/drawing/2014/main" id="{E0393E81-F859-43CF-89AB-FC2FFC5A0880}"/>
                </a:ext>
              </a:extLst>
            </p:cNvPr>
            <p:cNvSpPr/>
            <p:nvPr/>
          </p:nvSpPr>
          <p:spPr bwMode="auto">
            <a:xfrm>
              <a:off x="7349392" y="389852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îsḻîďè">
              <a:extLst>
                <a:ext uri="{FF2B5EF4-FFF2-40B4-BE49-F238E27FC236}">
                  <a16:creationId xmlns:a16="http://schemas.microsoft.com/office/drawing/2014/main" id="{B1CE7C02-3FE2-42F2-8148-938F30EBCB55}"/>
                </a:ext>
              </a:extLst>
            </p:cNvPr>
            <p:cNvSpPr/>
            <p:nvPr/>
          </p:nvSpPr>
          <p:spPr bwMode="auto">
            <a:xfrm>
              <a:off x="7349392" y="389852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ṧliḑè">
              <a:extLst>
                <a:ext uri="{FF2B5EF4-FFF2-40B4-BE49-F238E27FC236}">
                  <a16:creationId xmlns:a16="http://schemas.microsoft.com/office/drawing/2014/main" id="{7ED366CA-943F-4BAB-8905-8F880C5F7945}"/>
                </a:ext>
              </a:extLst>
            </p:cNvPr>
            <p:cNvSpPr/>
            <p:nvPr/>
          </p:nvSpPr>
          <p:spPr bwMode="auto">
            <a:xfrm>
              <a:off x="7479748" y="4129150"/>
              <a:ext cx="40109" cy="40108"/>
            </a:xfrm>
            <a:custGeom>
              <a:avLst/>
              <a:gdLst>
                <a:gd name="T0" fmla="*/ 1 w 2"/>
                <a:gd name="T1" fmla="*/ 1 h 2"/>
                <a:gd name="T2" fmla="*/ 0 w 2"/>
                <a:gd name="T3" fmla="*/ 2 h 2"/>
                <a:gd name="T4" fmla="*/ 0 w 2"/>
                <a:gd name="T5" fmla="*/ 2 h 2"/>
                <a:gd name="T6" fmla="*/ 1 w 2"/>
                <a:gd name="T7" fmla="*/ 1 h 2"/>
                <a:gd name="T8" fmla="*/ 2 w 2"/>
                <a:gd name="T9" fmla="*/ 0 h 2"/>
                <a:gd name="T10" fmla="*/ 1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0" y="2"/>
                    <a:pt x="0" y="2"/>
                    <a:pt x="0" y="2"/>
                  </a:cubicBezTo>
                  <a:cubicBezTo>
                    <a:pt x="0" y="2"/>
                    <a:pt x="0" y="2"/>
                    <a:pt x="0" y="2"/>
                  </a:cubicBezTo>
                  <a:cubicBezTo>
                    <a:pt x="0" y="2"/>
                    <a:pt x="0" y="2"/>
                    <a:pt x="1" y="1"/>
                  </a:cubicBezTo>
                  <a:moveTo>
                    <a:pt x="2" y="0"/>
                  </a:moveTo>
                  <a:cubicBezTo>
                    <a:pt x="2" y="0"/>
                    <a:pt x="1" y="1"/>
                    <a:pt x="1" y="1"/>
                  </a:cubicBezTo>
                  <a:cubicBezTo>
                    <a:pt x="1" y="1"/>
                    <a:pt x="2" y="0"/>
                    <a:pt x="2"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šḷiḑè">
              <a:extLst>
                <a:ext uri="{FF2B5EF4-FFF2-40B4-BE49-F238E27FC236}">
                  <a16:creationId xmlns:a16="http://schemas.microsoft.com/office/drawing/2014/main" id="{3C115118-272C-45B1-B693-DB6138D77B3E}"/>
                </a:ext>
              </a:extLst>
            </p:cNvPr>
            <p:cNvSpPr/>
            <p:nvPr/>
          </p:nvSpPr>
          <p:spPr bwMode="auto">
            <a:xfrm>
              <a:off x="7479748" y="41692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iŝliḓe">
              <a:extLst>
                <a:ext uri="{FF2B5EF4-FFF2-40B4-BE49-F238E27FC236}">
                  <a16:creationId xmlns:a16="http://schemas.microsoft.com/office/drawing/2014/main" id="{1903C5BD-27FF-4BD9-98BF-60B787FEC6FA}"/>
                </a:ext>
              </a:extLst>
            </p:cNvPr>
            <p:cNvSpPr/>
            <p:nvPr/>
          </p:nvSpPr>
          <p:spPr bwMode="auto">
            <a:xfrm>
              <a:off x="7539911" y="410909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šlïḓê">
              <a:extLst>
                <a:ext uri="{FF2B5EF4-FFF2-40B4-BE49-F238E27FC236}">
                  <a16:creationId xmlns:a16="http://schemas.microsoft.com/office/drawing/2014/main" id="{78A64267-D3A7-46D1-97FC-9036BEBF7F17}"/>
                </a:ext>
              </a:extLst>
            </p:cNvPr>
            <p:cNvSpPr/>
            <p:nvPr/>
          </p:nvSpPr>
          <p:spPr bwMode="auto">
            <a:xfrm>
              <a:off x="7539911" y="410909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išlíḑê">
              <a:extLst>
                <a:ext uri="{FF2B5EF4-FFF2-40B4-BE49-F238E27FC236}">
                  <a16:creationId xmlns:a16="http://schemas.microsoft.com/office/drawing/2014/main" id="{9AC796CE-A31B-465D-B4DE-6C56C18BAD27}"/>
                </a:ext>
              </a:extLst>
            </p:cNvPr>
            <p:cNvSpPr/>
            <p:nvPr/>
          </p:nvSpPr>
          <p:spPr bwMode="auto">
            <a:xfrm>
              <a:off x="7580019" y="40689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ṣḻiḋê">
              <a:extLst>
                <a:ext uri="{FF2B5EF4-FFF2-40B4-BE49-F238E27FC236}">
                  <a16:creationId xmlns:a16="http://schemas.microsoft.com/office/drawing/2014/main" id="{13F7FF42-F0F9-4B96-8C74-66C732E23616}"/>
                </a:ext>
              </a:extLst>
            </p:cNvPr>
            <p:cNvSpPr/>
            <p:nvPr/>
          </p:nvSpPr>
          <p:spPr bwMode="auto">
            <a:xfrm>
              <a:off x="7559965" y="4068987"/>
              <a:ext cx="20054" cy="2005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0"/>
                    <a:pt x="0" y="0"/>
                    <a:pt x="0" y="1"/>
                  </a:cubicBezTo>
                  <a:cubicBezTo>
                    <a:pt x="0" y="0"/>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iṡḻidé">
              <a:extLst>
                <a:ext uri="{FF2B5EF4-FFF2-40B4-BE49-F238E27FC236}">
                  <a16:creationId xmlns:a16="http://schemas.microsoft.com/office/drawing/2014/main" id="{B2666F2E-D284-4108-BF78-1AF846DB2EBA}"/>
                </a:ext>
              </a:extLst>
            </p:cNvPr>
            <p:cNvSpPr/>
            <p:nvPr/>
          </p:nvSpPr>
          <p:spPr bwMode="auto">
            <a:xfrm>
              <a:off x="7580019" y="40689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íṥḻîďê">
              <a:extLst>
                <a:ext uri="{FF2B5EF4-FFF2-40B4-BE49-F238E27FC236}">
                  <a16:creationId xmlns:a16="http://schemas.microsoft.com/office/drawing/2014/main" id="{75D1154D-A673-40EE-A474-EAEAC2FD2DCF}"/>
                </a:ext>
              </a:extLst>
            </p:cNvPr>
            <p:cNvSpPr/>
            <p:nvPr/>
          </p:nvSpPr>
          <p:spPr bwMode="auto">
            <a:xfrm>
              <a:off x="7559965" y="40890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ľîḋe">
              <a:extLst>
                <a:ext uri="{FF2B5EF4-FFF2-40B4-BE49-F238E27FC236}">
                  <a16:creationId xmlns:a16="http://schemas.microsoft.com/office/drawing/2014/main" id="{00728273-5605-4A23-AFAC-F923ADA25503}"/>
                </a:ext>
              </a:extLst>
            </p:cNvPr>
            <p:cNvSpPr/>
            <p:nvPr/>
          </p:nvSpPr>
          <p:spPr bwMode="auto">
            <a:xfrm>
              <a:off x="7600073" y="2695276"/>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iṥ1iďé">
              <a:extLst>
                <a:ext uri="{FF2B5EF4-FFF2-40B4-BE49-F238E27FC236}">
                  <a16:creationId xmlns:a16="http://schemas.microsoft.com/office/drawing/2014/main" id="{6F9ACA8E-77DC-4BCF-81DE-B12D94217072}"/>
                </a:ext>
              </a:extLst>
            </p:cNvPr>
            <p:cNvSpPr/>
            <p:nvPr/>
          </p:nvSpPr>
          <p:spPr bwMode="auto">
            <a:xfrm>
              <a:off x="7600073" y="2695276"/>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ṡlïḓê">
              <a:extLst>
                <a:ext uri="{FF2B5EF4-FFF2-40B4-BE49-F238E27FC236}">
                  <a16:creationId xmlns:a16="http://schemas.microsoft.com/office/drawing/2014/main" id="{714C1BDB-3B28-4EA6-B6D7-D9C57195DD76}"/>
                </a:ext>
              </a:extLst>
            </p:cNvPr>
            <p:cNvSpPr/>
            <p:nvPr/>
          </p:nvSpPr>
          <p:spPr bwMode="auto">
            <a:xfrm>
              <a:off x="7640182" y="26752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ṧľídè">
              <a:extLst>
                <a:ext uri="{FF2B5EF4-FFF2-40B4-BE49-F238E27FC236}">
                  <a16:creationId xmlns:a16="http://schemas.microsoft.com/office/drawing/2014/main" id="{D713E293-F132-4FC7-8E97-3D12E6CDA60C}"/>
                </a:ext>
              </a:extLst>
            </p:cNvPr>
            <p:cNvSpPr/>
            <p:nvPr/>
          </p:nvSpPr>
          <p:spPr bwMode="auto">
            <a:xfrm>
              <a:off x="7640182" y="2675222"/>
              <a:ext cx="10030" cy="10030"/>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i$ḻîḑè">
              <a:extLst>
                <a:ext uri="{FF2B5EF4-FFF2-40B4-BE49-F238E27FC236}">
                  <a16:creationId xmlns:a16="http://schemas.microsoft.com/office/drawing/2014/main" id="{F870809B-85A6-462E-9524-6593590BDFFF}"/>
                </a:ext>
              </a:extLst>
            </p:cNvPr>
            <p:cNvSpPr/>
            <p:nvPr/>
          </p:nvSpPr>
          <p:spPr bwMode="auto">
            <a:xfrm>
              <a:off x="7720399" y="260502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iṥḻídè">
              <a:extLst>
                <a:ext uri="{FF2B5EF4-FFF2-40B4-BE49-F238E27FC236}">
                  <a16:creationId xmlns:a16="http://schemas.microsoft.com/office/drawing/2014/main" id="{93A113C7-4687-4CFD-B35E-E6422024B810}"/>
                </a:ext>
              </a:extLst>
            </p:cNvPr>
            <p:cNvSpPr/>
            <p:nvPr/>
          </p:nvSpPr>
          <p:spPr bwMode="auto">
            <a:xfrm>
              <a:off x="7720399" y="260502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ṣľïdé">
              <a:extLst>
                <a:ext uri="{FF2B5EF4-FFF2-40B4-BE49-F238E27FC236}">
                  <a16:creationId xmlns:a16="http://schemas.microsoft.com/office/drawing/2014/main" id="{51CF2762-59B7-423D-A38D-8D99EF3798F9}"/>
                </a:ext>
              </a:extLst>
            </p:cNvPr>
            <p:cNvSpPr/>
            <p:nvPr/>
          </p:nvSpPr>
          <p:spPr bwMode="auto">
            <a:xfrm>
              <a:off x="7720399" y="260502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Sľiḋé">
              <a:extLst>
                <a:ext uri="{FF2B5EF4-FFF2-40B4-BE49-F238E27FC236}">
                  <a16:creationId xmlns:a16="http://schemas.microsoft.com/office/drawing/2014/main" id="{AAEDB723-A83F-496C-9C50-3068D42F6F0A}"/>
                </a:ext>
              </a:extLst>
            </p:cNvPr>
            <p:cNvSpPr/>
            <p:nvPr/>
          </p:nvSpPr>
          <p:spPr bwMode="auto">
            <a:xfrm>
              <a:off x="7720399" y="260502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ṥḷide">
              <a:extLst>
                <a:ext uri="{FF2B5EF4-FFF2-40B4-BE49-F238E27FC236}">
                  <a16:creationId xmlns:a16="http://schemas.microsoft.com/office/drawing/2014/main" id="{FF4DF9A8-B448-4959-98DF-D1B89DD12246}"/>
                </a:ext>
              </a:extLst>
            </p:cNvPr>
            <p:cNvSpPr/>
            <p:nvPr/>
          </p:nvSpPr>
          <p:spPr bwMode="auto">
            <a:xfrm>
              <a:off x="7700345" y="2584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Slïḍe">
              <a:extLst>
                <a:ext uri="{FF2B5EF4-FFF2-40B4-BE49-F238E27FC236}">
                  <a16:creationId xmlns:a16="http://schemas.microsoft.com/office/drawing/2014/main" id="{A49753CE-AD3C-4ABB-8A7F-5D97562B4F6E}"/>
                </a:ext>
              </a:extLst>
            </p:cNvPr>
            <p:cNvSpPr/>
            <p:nvPr/>
          </p:nvSpPr>
          <p:spPr bwMode="auto">
            <a:xfrm>
              <a:off x="7700345" y="258497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iṥ1ïdè">
              <a:extLst>
                <a:ext uri="{FF2B5EF4-FFF2-40B4-BE49-F238E27FC236}">
                  <a16:creationId xmlns:a16="http://schemas.microsoft.com/office/drawing/2014/main" id="{4903EAAE-2192-4587-A272-DB2C69CAAA61}"/>
                </a:ext>
              </a:extLst>
            </p:cNvPr>
            <p:cNvSpPr/>
            <p:nvPr/>
          </p:nvSpPr>
          <p:spPr bwMode="auto">
            <a:xfrm>
              <a:off x="7600073" y="2564920"/>
              <a:ext cx="60163" cy="20054"/>
            </a:xfrm>
            <a:custGeom>
              <a:avLst/>
              <a:gdLst>
                <a:gd name="T0" fmla="*/ 0 w 3"/>
                <a:gd name="T1" fmla="*/ 0 h 1"/>
                <a:gd name="T2" fmla="*/ 2 w 3"/>
                <a:gd name="T3" fmla="*/ 0 h 1"/>
                <a:gd name="T4" fmla="*/ 3 w 3"/>
                <a:gd name="T5" fmla="*/ 1 h 1"/>
                <a:gd name="T6" fmla="*/ 1 w 3"/>
                <a:gd name="T7" fmla="*/ 0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1" y="0"/>
                    <a:pt x="1" y="0"/>
                    <a:pt x="2" y="0"/>
                  </a:cubicBezTo>
                  <a:cubicBezTo>
                    <a:pt x="3" y="1"/>
                    <a:pt x="3" y="1"/>
                    <a:pt x="3" y="1"/>
                  </a:cubicBezTo>
                  <a:cubicBezTo>
                    <a:pt x="3" y="0"/>
                    <a:pt x="2" y="0"/>
                    <a:pt x="1" y="0"/>
                  </a:cubicBezTo>
                  <a:cubicBezTo>
                    <a:pt x="1" y="0"/>
                    <a:pt x="1" y="0"/>
                    <a:pt x="1"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ïṣlïḋe">
              <a:extLst>
                <a:ext uri="{FF2B5EF4-FFF2-40B4-BE49-F238E27FC236}">
                  <a16:creationId xmlns:a16="http://schemas.microsoft.com/office/drawing/2014/main" id="{7A1D444D-6A81-40E4-8EA6-D22C84968096}"/>
                </a:ext>
              </a:extLst>
            </p:cNvPr>
            <p:cNvSpPr/>
            <p:nvPr/>
          </p:nvSpPr>
          <p:spPr bwMode="auto">
            <a:xfrm>
              <a:off x="7640182" y="2564920"/>
              <a:ext cx="40109" cy="20054"/>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2" y="1"/>
                    <a:pt x="2" y="1"/>
                  </a:cubicBezTo>
                  <a:cubicBezTo>
                    <a:pt x="2" y="1"/>
                    <a:pt x="2" y="1"/>
                    <a:pt x="1" y="1"/>
                  </a:cubicBezTo>
                  <a:cubicBezTo>
                    <a:pt x="1" y="1"/>
                    <a:pt x="1" y="1"/>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îṩḷïḍê">
              <a:extLst>
                <a:ext uri="{FF2B5EF4-FFF2-40B4-BE49-F238E27FC236}">
                  <a16:creationId xmlns:a16="http://schemas.microsoft.com/office/drawing/2014/main" id="{C6A4AA1B-9551-412D-882C-2492EDE5355A}"/>
                </a:ext>
              </a:extLst>
            </p:cNvPr>
            <p:cNvSpPr/>
            <p:nvPr/>
          </p:nvSpPr>
          <p:spPr bwMode="auto">
            <a:xfrm>
              <a:off x="7600073" y="2564920"/>
              <a:ext cx="20054" cy="0"/>
            </a:xfrm>
            <a:custGeom>
              <a:avLst/>
              <a:gdLst>
                <a:gd name="T0" fmla="*/ 0 w 1"/>
                <a:gd name="T1" fmla="*/ 0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1" y="0"/>
                  </a:cubicBezTo>
                  <a:cubicBezTo>
                    <a:pt x="1" y="0"/>
                    <a:pt x="1" y="0"/>
                    <a:pt x="1" y="0"/>
                  </a:cubicBezTo>
                  <a:cubicBezTo>
                    <a:pt x="1" y="0"/>
                    <a:pt x="1" y="0"/>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S1íḍe">
              <a:extLst>
                <a:ext uri="{FF2B5EF4-FFF2-40B4-BE49-F238E27FC236}">
                  <a16:creationId xmlns:a16="http://schemas.microsoft.com/office/drawing/2014/main" id="{47375381-30FC-4D81-8263-F3BF714EE1E8}"/>
                </a:ext>
              </a:extLst>
            </p:cNvPr>
            <p:cNvSpPr/>
            <p:nvPr/>
          </p:nvSpPr>
          <p:spPr bwMode="auto">
            <a:xfrm>
              <a:off x="7369446" y="236437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îşľîďe">
              <a:extLst>
                <a:ext uri="{FF2B5EF4-FFF2-40B4-BE49-F238E27FC236}">
                  <a16:creationId xmlns:a16="http://schemas.microsoft.com/office/drawing/2014/main" id="{24107AE2-5E53-4F35-8B16-E2AB820DEAE7}"/>
                </a:ext>
              </a:extLst>
            </p:cNvPr>
            <p:cNvSpPr/>
            <p:nvPr/>
          </p:nvSpPr>
          <p:spPr bwMode="auto">
            <a:xfrm>
              <a:off x="7369446" y="236437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iŝlíḓé">
              <a:extLst>
                <a:ext uri="{FF2B5EF4-FFF2-40B4-BE49-F238E27FC236}">
                  <a16:creationId xmlns:a16="http://schemas.microsoft.com/office/drawing/2014/main" id="{FBCF9D66-B7D5-4315-8EC3-A8C2FBAE75EB}"/>
                </a:ext>
              </a:extLst>
            </p:cNvPr>
            <p:cNvSpPr/>
            <p:nvPr/>
          </p:nvSpPr>
          <p:spPr bwMode="auto">
            <a:xfrm>
              <a:off x="7369446" y="2364378"/>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ḻiḍé">
              <a:extLst>
                <a:ext uri="{FF2B5EF4-FFF2-40B4-BE49-F238E27FC236}">
                  <a16:creationId xmlns:a16="http://schemas.microsoft.com/office/drawing/2014/main" id="{63FE3A2C-C9E2-4780-8BFD-2A91BCB681D5}"/>
                </a:ext>
              </a:extLst>
            </p:cNvPr>
            <p:cNvSpPr/>
            <p:nvPr/>
          </p:nvSpPr>
          <p:spPr bwMode="auto">
            <a:xfrm>
              <a:off x="7369446" y="2364378"/>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íṡlîḍé">
              <a:extLst>
                <a:ext uri="{FF2B5EF4-FFF2-40B4-BE49-F238E27FC236}">
                  <a16:creationId xmlns:a16="http://schemas.microsoft.com/office/drawing/2014/main" id="{D4B84791-3432-4575-B467-FA54AC0D5D93}"/>
                </a:ext>
              </a:extLst>
            </p:cNvPr>
            <p:cNvSpPr/>
            <p:nvPr/>
          </p:nvSpPr>
          <p:spPr bwMode="auto">
            <a:xfrm>
              <a:off x="7229066" y="2073595"/>
              <a:ext cx="40109" cy="40108"/>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2" y="2"/>
                  </a:cubicBezTo>
                  <a:cubicBezTo>
                    <a:pt x="1" y="1"/>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íṣḷíďè">
              <a:extLst>
                <a:ext uri="{FF2B5EF4-FFF2-40B4-BE49-F238E27FC236}">
                  <a16:creationId xmlns:a16="http://schemas.microsoft.com/office/drawing/2014/main" id="{1E3FDEB1-32BF-4C7E-98AC-E3EAC85DA600}"/>
                </a:ext>
              </a:extLst>
            </p:cNvPr>
            <p:cNvSpPr/>
            <p:nvPr/>
          </p:nvSpPr>
          <p:spPr bwMode="auto">
            <a:xfrm>
              <a:off x="7229066" y="2073595"/>
              <a:ext cx="40109" cy="40108"/>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1"/>
                    <a:pt x="2" y="2"/>
                  </a:cubicBezTo>
                  <a:cubicBezTo>
                    <a:pt x="2" y="2"/>
                    <a:pt x="2" y="2"/>
                    <a:pt x="2" y="2"/>
                  </a:cubicBezTo>
                  <a:cubicBezTo>
                    <a:pt x="1" y="1"/>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iš1iḋe">
              <a:extLst>
                <a:ext uri="{FF2B5EF4-FFF2-40B4-BE49-F238E27FC236}">
                  <a16:creationId xmlns:a16="http://schemas.microsoft.com/office/drawing/2014/main" id="{1B771D9F-8921-4DCD-A32C-90AD1E5F5CE3}"/>
                </a:ext>
              </a:extLst>
            </p:cNvPr>
            <p:cNvSpPr/>
            <p:nvPr/>
          </p:nvSpPr>
          <p:spPr bwMode="auto">
            <a:xfrm>
              <a:off x="7269175" y="21137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sļiďé">
              <a:extLst>
                <a:ext uri="{FF2B5EF4-FFF2-40B4-BE49-F238E27FC236}">
                  <a16:creationId xmlns:a16="http://schemas.microsoft.com/office/drawing/2014/main" id="{8319F3A2-B927-46D4-87CC-8E339BE874B1}"/>
                </a:ext>
              </a:extLst>
            </p:cNvPr>
            <p:cNvSpPr/>
            <p:nvPr/>
          </p:nvSpPr>
          <p:spPr bwMode="auto">
            <a:xfrm>
              <a:off x="7269175" y="21137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ïśḷíde">
              <a:extLst>
                <a:ext uri="{FF2B5EF4-FFF2-40B4-BE49-F238E27FC236}">
                  <a16:creationId xmlns:a16="http://schemas.microsoft.com/office/drawing/2014/main" id="{B2121577-C11A-49E7-970E-AD93946DB1E6}"/>
                </a:ext>
              </a:extLst>
            </p:cNvPr>
            <p:cNvSpPr/>
            <p:nvPr/>
          </p:nvSpPr>
          <p:spPr bwMode="auto">
            <a:xfrm>
              <a:off x="7158880" y="2043511"/>
              <a:ext cx="50139" cy="0"/>
            </a:xfrm>
            <a:custGeom>
              <a:avLst/>
              <a:gdLst>
                <a:gd name="T0" fmla="*/ 0 w 2"/>
                <a:gd name="T1" fmla="*/ 1 w 2"/>
                <a:gd name="T2" fmla="*/ 2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cubicBezTo>
                    <a:pt x="0" y="0"/>
                    <a:pt x="0" y="0"/>
                    <a:pt x="1" y="0"/>
                  </a:cubicBezTo>
                  <a:cubicBezTo>
                    <a:pt x="1" y="0"/>
                    <a:pt x="1" y="0"/>
                    <a:pt x="2" y="0"/>
                  </a:cubicBezTo>
                  <a:cubicBezTo>
                    <a:pt x="1" y="0"/>
                    <a:pt x="1"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işļíďe">
              <a:extLst>
                <a:ext uri="{FF2B5EF4-FFF2-40B4-BE49-F238E27FC236}">
                  <a16:creationId xmlns:a16="http://schemas.microsoft.com/office/drawing/2014/main" id="{E7F82919-B43B-461D-8D07-811D1BF60122}"/>
                </a:ext>
              </a:extLst>
            </p:cNvPr>
            <p:cNvSpPr/>
            <p:nvPr/>
          </p:nvSpPr>
          <p:spPr bwMode="auto">
            <a:xfrm>
              <a:off x="7178934" y="2043511"/>
              <a:ext cx="30085" cy="30084"/>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1" y="1"/>
                  </a:cubicBezTo>
                  <a:cubicBezTo>
                    <a:pt x="1" y="0"/>
                    <a:pt x="1" y="0"/>
                    <a:pt x="1"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şļïḋè">
              <a:extLst>
                <a:ext uri="{FF2B5EF4-FFF2-40B4-BE49-F238E27FC236}">
                  <a16:creationId xmlns:a16="http://schemas.microsoft.com/office/drawing/2014/main" id="{D6B54E63-2870-44D2-A12C-2E42C5A4D861}"/>
                </a:ext>
              </a:extLst>
            </p:cNvPr>
            <p:cNvSpPr/>
            <p:nvPr/>
          </p:nvSpPr>
          <p:spPr bwMode="auto">
            <a:xfrm>
              <a:off x="7138825" y="2043511"/>
              <a:ext cx="20054" cy="0"/>
            </a:xfrm>
            <a:custGeom>
              <a:avLst/>
              <a:gdLst>
                <a:gd name="T0" fmla="*/ 0 w 1"/>
                <a:gd name="T1" fmla="*/ 1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1" y="0"/>
                    <a:pt x="1" y="0"/>
                    <a:pt x="1" y="0"/>
                  </a:cubicBezTo>
                  <a:cubicBezTo>
                    <a:pt x="1" y="0"/>
                    <a:pt x="1" y="0"/>
                    <a:pt x="1" y="0"/>
                  </a:cubicBezTo>
                  <a:cubicBezTo>
                    <a:pt x="1" y="0"/>
                    <a:pt x="1" y="0"/>
                    <a:pt x="1" y="0"/>
                  </a:cubicBezTo>
                  <a:cubicBezTo>
                    <a:pt x="1" y="0"/>
                    <a:pt x="1"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íṧḷïḋê">
              <a:extLst>
                <a:ext uri="{FF2B5EF4-FFF2-40B4-BE49-F238E27FC236}">
                  <a16:creationId xmlns:a16="http://schemas.microsoft.com/office/drawing/2014/main" id="{DD0B5E51-149F-4735-9F96-592F9D040CB6}"/>
                </a:ext>
              </a:extLst>
            </p:cNvPr>
            <p:cNvSpPr/>
            <p:nvPr/>
          </p:nvSpPr>
          <p:spPr bwMode="auto">
            <a:xfrm>
              <a:off x="6888144" y="1842968"/>
              <a:ext cx="40109" cy="20054"/>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2" y="1"/>
                    <a:pt x="2" y="1"/>
                  </a:cubicBezTo>
                  <a:cubicBezTo>
                    <a:pt x="2" y="1"/>
                    <a:pt x="1" y="1"/>
                    <a:pt x="1"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íṣḻîde">
              <a:extLst>
                <a:ext uri="{FF2B5EF4-FFF2-40B4-BE49-F238E27FC236}">
                  <a16:creationId xmlns:a16="http://schemas.microsoft.com/office/drawing/2014/main" id="{BCE6788F-329C-465A-9B0A-1831D672C5A5}"/>
                </a:ext>
              </a:extLst>
            </p:cNvPr>
            <p:cNvSpPr/>
            <p:nvPr/>
          </p:nvSpPr>
          <p:spPr bwMode="auto">
            <a:xfrm>
              <a:off x="6888144" y="1842968"/>
              <a:ext cx="70193" cy="20054"/>
            </a:xfrm>
            <a:custGeom>
              <a:avLst/>
              <a:gdLst>
                <a:gd name="T0" fmla="*/ 0 w 3"/>
                <a:gd name="T1" fmla="*/ 0 h 1"/>
                <a:gd name="T2" fmla="*/ 0 w 3"/>
                <a:gd name="T3" fmla="*/ 0 h 1"/>
                <a:gd name="T4" fmla="*/ 1 w 3"/>
                <a:gd name="T5" fmla="*/ 0 h 1"/>
                <a:gd name="T6" fmla="*/ 2 w 3"/>
                <a:gd name="T7" fmla="*/ 1 h 1"/>
                <a:gd name="T8" fmla="*/ 3 w 3"/>
                <a:gd name="T9" fmla="*/ 1 h 1"/>
                <a:gd name="T10" fmla="*/ 1 w 3"/>
                <a:gd name="T11" fmla="*/ 0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cubicBezTo>
                    <a:pt x="0" y="0"/>
                    <a:pt x="0" y="0"/>
                    <a:pt x="0" y="0"/>
                  </a:cubicBezTo>
                  <a:cubicBezTo>
                    <a:pt x="0" y="0"/>
                    <a:pt x="0" y="0"/>
                    <a:pt x="1" y="0"/>
                  </a:cubicBezTo>
                  <a:cubicBezTo>
                    <a:pt x="1" y="1"/>
                    <a:pt x="2" y="1"/>
                    <a:pt x="2" y="1"/>
                  </a:cubicBezTo>
                  <a:cubicBezTo>
                    <a:pt x="2" y="1"/>
                    <a:pt x="2" y="1"/>
                    <a:pt x="3" y="1"/>
                  </a:cubicBezTo>
                  <a:cubicBezTo>
                    <a:pt x="2" y="1"/>
                    <a:pt x="1" y="1"/>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sľîḑe">
              <a:extLst>
                <a:ext uri="{FF2B5EF4-FFF2-40B4-BE49-F238E27FC236}">
                  <a16:creationId xmlns:a16="http://schemas.microsoft.com/office/drawing/2014/main" id="{E51EFC47-4664-4913-9ADE-FAD9DABE7789}"/>
                </a:ext>
              </a:extLst>
            </p:cNvPr>
            <p:cNvSpPr/>
            <p:nvPr/>
          </p:nvSpPr>
          <p:spPr bwMode="auto">
            <a:xfrm>
              <a:off x="6958337" y="188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ïsľîdê">
              <a:extLst>
                <a:ext uri="{FF2B5EF4-FFF2-40B4-BE49-F238E27FC236}">
                  <a16:creationId xmlns:a16="http://schemas.microsoft.com/office/drawing/2014/main" id="{B77B7AAE-115E-4DCB-951A-99299F64EB4D}"/>
                </a:ext>
              </a:extLst>
            </p:cNvPr>
            <p:cNvSpPr/>
            <p:nvPr/>
          </p:nvSpPr>
          <p:spPr bwMode="auto">
            <a:xfrm>
              <a:off x="6958337" y="188307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ïṥḻiḋè">
              <a:extLst>
                <a:ext uri="{FF2B5EF4-FFF2-40B4-BE49-F238E27FC236}">
                  <a16:creationId xmlns:a16="http://schemas.microsoft.com/office/drawing/2014/main" id="{842BB1BA-8A4F-435E-902F-F60D47280029}"/>
                </a:ext>
              </a:extLst>
            </p:cNvPr>
            <p:cNvSpPr/>
            <p:nvPr/>
          </p:nvSpPr>
          <p:spPr bwMode="auto">
            <a:xfrm>
              <a:off x="7269175" y="4359776"/>
              <a:ext cx="20054" cy="2005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0" y="1"/>
                  </a:cubicBezTo>
                  <a:cubicBezTo>
                    <a:pt x="0" y="1"/>
                    <a:pt x="0" y="1"/>
                    <a:pt x="0" y="1"/>
                  </a:cubicBezTo>
                  <a:cubicBezTo>
                    <a:pt x="0" y="1"/>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îsḻíďe">
              <a:extLst>
                <a:ext uri="{FF2B5EF4-FFF2-40B4-BE49-F238E27FC236}">
                  <a16:creationId xmlns:a16="http://schemas.microsoft.com/office/drawing/2014/main" id="{E7CEDF0E-36B0-43C3-9553-110D43D61BD1}"/>
                </a:ext>
              </a:extLst>
            </p:cNvPr>
            <p:cNvSpPr/>
            <p:nvPr/>
          </p:nvSpPr>
          <p:spPr bwMode="auto">
            <a:xfrm>
              <a:off x="7269175" y="4359776"/>
              <a:ext cx="20054" cy="40108"/>
            </a:xfrm>
            <a:custGeom>
              <a:avLst/>
              <a:gdLst>
                <a:gd name="T0" fmla="*/ 0 w 1"/>
                <a:gd name="T1" fmla="*/ 1 h 2"/>
                <a:gd name="T2" fmla="*/ 0 w 1"/>
                <a:gd name="T3" fmla="*/ 2 h 2"/>
                <a:gd name="T4" fmla="*/ 0 w 1"/>
                <a:gd name="T5" fmla="*/ 1 h 2"/>
                <a:gd name="T6" fmla="*/ 0 w 1"/>
                <a:gd name="T7" fmla="*/ 1 h 2"/>
                <a:gd name="T8" fmla="*/ 1 w 1"/>
                <a:gd name="T9" fmla="*/ 0 h 2"/>
                <a:gd name="T10" fmla="*/ 1 w 1"/>
                <a:gd name="T11" fmla="*/ 0 h 2"/>
                <a:gd name="T12" fmla="*/ 1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1"/>
                    <a:pt x="0" y="2"/>
                  </a:cubicBezTo>
                  <a:cubicBezTo>
                    <a:pt x="0" y="2"/>
                    <a:pt x="0" y="1"/>
                    <a:pt x="0" y="1"/>
                  </a:cubicBezTo>
                  <a:cubicBezTo>
                    <a:pt x="0" y="1"/>
                    <a:pt x="0" y="1"/>
                    <a:pt x="0" y="1"/>
                  </a:cubicBezTo>
                  <a:moveTo>
                    <a:pt x="1" y="0"/>
                  </a:moveTo>
                  <a:cubicBezTo>
                    <a:pt x="1" y="0"/>
                    <a:pt x="1" y="0"/>
                    <a:pt x="1" y="0"/>
                  </a:cubicBezTo>
                  <a:cubicBezTo>
                    <a:pt x="1" y="0"/>
                    <a:pt x="1" y="0"/>
                    <a:pt x="1" y="0"/>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î$ḻïďè">
              <a:extLst>
                <a:ext uri="{FF2B5EF4-FFF2-40B4-BE49-F238E27FC236}">
                  <a16:creationId xmlns:a16="http://schemas.microsoft.com/office/drawing/2014/main" id="{9385C185-2AB2-48DA-BF8D-D0B6AF799D37}"/>
                </a:ext>
              </a:extLst>
            </p:cNvPr>
            <p:cNvSpPr/>
            <p:nvPr/>
          </p:nvSpPr>
          <p:spPr bwMode="auto">
            <a:xfrm>
              <a:off x="7289229" y="4279560"/>
              <a:ext cx="80217" cy="80217"/>
            </a:xfrm>
            <a:custGeom>
              <a:avLst/>
              <a:gdLst>
                <a:gd name="T0" fmla="*/ 4 w 4"/>
                <a:gd name="T1" fmla="*/ 0 h 4"/>
                <a:gd name="T2" fmla="*/ 3 w 4"/>
                <a:gd name="T3" fmla="*/ 1 h 4"/>
                <a:gd name="T4" fmla="*/ 3 w 4"/>
                <a:gd name="T5" fmla="*/ 1 h 4"/>
                <a:gd name="T6" fmla="*/ 3 w 4"/>
                <a:gd name="T7" fmla="*/ 1 h 4"/>
                <a:gd name="T8" fmla="*/ 3 w 4"/>
                <a:gd name="T9" fmla="*/ 1 h 4"/>
                <a:gd name="T10" fmla="*/ 0 w 4"/>
                <a:gd name="T11" fmla="*/ 4 h 4"/>
                <a:gd name="T12" fmla="*/ 4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cubicBezTo>
                    <a:pt x="4" y="1"/>
                    <a:pt x="3" y="1"/>
                    <a:pt x="3" y="1"/>
                  </a:cubicBezTo>
                  <a:cubicBezTo>
                    <a:pt x="3" y="1"/>
                    <a:pt x="3" y="1"/>
                    <a:pt x="3" y="1"/>
                  </a:cubicBezTo>
                  <a:cubicBezTo>
                    <a:pt x="3" y="1"/>
                    <a:pt x="3" y="1"/>
                    <a:pt x="3" y="1"/>
                  </a:cubicBezTo>
                  <a:cubicBezTo>
                    <a:pt x="3" y="1"/>
                    <a:pt x="3" y="1"/>
                    <a:pt x="3" y="1"/>
                  </a:cubicBezTo>
                  <a:cubicBezTo>
                    <a:pt x="2" y="2"/>
                    <a:pt x="1" y="3"/>
                    <a:pt x="0" y="4"/>
                  </a:cubicBezTo>
                  <a:cubicBezTo>
                    <a:pt x="2" y="2"/>
                    <a:pt x="3" y="1"/>
                    <a:pt x="4" y="0"/>
                  </a:cubicBezTo>
                  <a:cubicBezTo>
                    <a:pt x="4" y="0"/>
                    <a:pt x="4" y="0"/>
                    <a:pt x="4" y="0"/>
                  </a:cubicBezTo>
                  <a:cubicBezTo>
                    <a:pt x="4" y="0"/>
                    <a:pt x="4" y="0"/>
                    <a:pt x="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ṩḻíḑê">
              <a:extLst>
                <a:ext uri="{FF2B5EF4-FFF2-40B4-BE49-F238E27FC236}">
                  <a16:creationId xmlns:a16="http://schemas.microsoft.com/office/drawing/2014/main" id="{630D63D5-3A63-4816-9A08-13A056A91B96}"/>
                </a:ext>
              </a:extLst>
            </p:cNvPr>
            <p:cNvSpPr/>
            <p:nvPr/>
          </p:nvSpPr>
          <p:spPr bwMode="auto">
            <a:xfrm>
              <a:off x="7289229" y="4279560"/>
              <a:ext cx="80217" cy="80217"/>
            </a:xfrm>
            <a:custGeom>
              <a:avLst/>
              <a:gdLst>
                <a:gd name="T0" fmla="*/ 4 w 4"/>
                <a:gd name="T1" fmla="*/ 0 h 4"/>
                <a:gd name="T2" fmla="*/ 0 w 4"/>
                <a:gd name="T3" fmla="*/ 4 h 4"/>
                <a:gd name="T4" fmla="*/ 0 w 4"/>
                <a:gd name="T5" fmla="*/ 4 h 4"/>
                <a:gd name="T6" fmla="*/ 4 w 4"/>
                <a:gd name="T7" fmla="*/ 0 h 4"/>
              </a:gdLst>
              <a:ahLst/>
              <a:cxnLst>
                <a:cxn ang="0">
                  <a:pos x="T0" y="T1"/>
                </a:cxn>
                <a:cxn ang="0">
                  <a:pos x="T2" y="T3"/>
                </a:cxn>
                <a:cxn ang="0">
                  <a:pos x="T4" y="T5"/>
                </a:cxn>
                <a:cxn ang="0">
                  <a:pos x="T6" y="T7"/>
                </a:cxn>
              </a:cxnLst>
              <a:rect l="0" t="0" r="r" b="b"/>
              <a:pathLst>
                <a:path w="4" h="4">
                  <a:moveTo>
                    <a:pt x="4" y="0"/>
                  </a:moveTo>
                  <a:cubicBezTo>
                    <a:pt x="3" y="1"/>
                    <a:pt x="2" y="2"/>
                    <a:pt x="0" y="4"/>
                  </a:cubicBezTo>
                  <a:cubicBezTo>
                    <a:pt x="0" y="4"/>
                    <a:pt x="0" y="4"/>
                    <a:pt x="0" y="4"/>
                  </a:cubicBezTo>
                  <a:cubicBezTo>
                    <a:pt x="2" y="3"/>
                    <a:pt x="3" y="1"/>
                    <a:pt x="4"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îşlíďe">
              <a:extLst>
                <a:ext uri="{FF2B5EF4-FFF2-40B4-BE49-F238E27FC236}">
                  <a16:creationId xmlns:a16="http://schemas.microsoft.com/office/drawing/2014/main" id="{92BB32DE-54A7-4677-95B1-80252AC3A9DA}"/>
                </a:ext>
              </a:extLst>
            </p:cNvPr>
            <p:cNvSpPr/>
            <p:nvPr/>
          </p:nvSpPr>
          <p:spPr bwMode="auto">
            <a:xfrm>
              <a:off x="7349392" y="4279560"/>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1 w 1"/>
                <a:gd name="T11" fmla="*/ 0 h 1"/>
                <a:gd name="T12" fmla="*/ 0 w 1"/>
                <a:gd name="T13" fmla="*/ 1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moveTo>
                    <a:pt x="1" y="0"/>
                  </a:moveTo>
                  <a:cubicBezTo>
                    <a:pt x="1" y="0"/>
                    <a:pt x="0" y="1"/>
                    <a:pt x="0" y="1"/>
                  </a:cubicBezTo>
                  <a:cubicBezTo>
                    <a:pt x="0" y="1"/>
                    <a:pt x="1" y="1"/>
                    <a:pt x="1" y="0"/>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ïṧḷïďé">
              <a:extLst>
                <a:ext uri="{FF2B5EF4-FFF2-40B4-BE49-F238E27FC236}">
                  <a16:creationId xmlns:a16="http://schemas.microsoft.com/office/drawing/2014/main" id="{17C31267-08B6-47B0-84CE-073F4DA897BB}"/>
                </a:ext>
              </a:extLst>
            </p:cNvPr>
            <p:cNvSpPr/>
            <p:nvPr/>
          </p:nvSpPr>
          <p:spPr bwMode="auto">
            <a:xfrm>
              <a:off x="7409555" y="4359776"/>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ï$ľîďê">
              <a:extLst>
                <a:ext uri="{FF2B5EF4-FFF2-40B4-BE49-F238E27FC236}">
                  <a16:creationId xmlns:a16="http://schemas.microsoft.com/office/drawing/2014/main" id="{28B74AD4-9807-4749-B2A4-70832E715B52}"/>
                </a:ext>
              </a:extLst>
            </p:cNvPr>
            <p:cNvSpPr/>
            <p:nvPr/>
          </p:nvSpPr>
          <p:spPr bwMode="auto">
            <a:xfrm>
              <a:off x="7409555" y="4359776"/>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ṣlídè">
              <a:extLst>
                <a:ext uri="{FF2B5EF4-FFF2-40B4-BE49-F238E27FC236}">
                  <a16:creationId xmlns:a16="http://schemas.microsoft.com/office/drawing/2014/main" id="{58233886-BCA7-4CA8-8E1F-1D3D0BB0AAA9}"/>
                </a:ext>
              </a:extLst>
            </p:cNvPr>
            <p:cNvSpPr/>
            <p:nvPr/>
          </p:nvSpPr>
          <p:spPr bwMode="auto">
            <a:xfrm>
              <a:off x="7499802" y="4279560"/>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lïḍé">
              <a:extLst>
                <a:ext uri="{FF2B5EF4-FFF2-40B4-BE49-F238E27FC236}">
                  <a16:creationId xmlns:a16="http://schemas.microsoft.com/office/drawing/2014/main" id="{2E0B198A-34F9-4F93-A402-6440FE039513}"/>
                </a:ext>
              </a:extLst>
            </p:cNvPr>
            <p:cNvSpPr/>
            <p:nvPr/>
          </p:nvSpPr>
          <p:spPr bwMode="auto">
            <a:xfrm>
              <a:off x="7499802" y="4279560"/>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ïṡ1iḑè">
              <a:extLst>
                <a:ext uri="{FF2B5EF4-FFF2-40B4-BE49-F238E27FC236}">
                  <a16:creationId xmlns:a16="http://schemas.microsoft.com/office/drawing/2014/main" id="{A4DFC6F2-F63B-4365-BE72-1643D6381523}"/>
                </a:ext>
              </a:extLst>
            </p:cNvPr>
            <p:cNvSpPr/>
            <p:nvPr/>
          </p:nvSpPr>
          <p:spPr bwMode="auto">
            <a:xfrm>
              <a:off x="7519856" y="427956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ṡlîḍe">
              <a:extLst>
                <a:ext uri="{FF2B5EF4-FFF2-40B4-BE49-F238E27FC236}">
                  <a16:creationId xmlns:a16="http://schemas.microsoft.com/office/drawing/2014/main" id="{09B1623D-3465-4509-A886-E45F63922E29}"/>
                </a:ext>
              </a:extLst>
            </p:cNvPr>
            <p:cNvSpPr/>
            <p:nvPr/>
          </p:nvSpPr>
          <p:spPr bwMode="auto">
            <a:xfrm>
              <a:off x="7519856" y="427956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ṧlíḓé">
              <a:extLst>
                <a:ext uri="{FF2B5EF4-FFF2-40B4-BE49-F238E27FC236}">
                  <a16:creationId xmlns:a16="http://schemas.microsoft.com/office/drawing/2014/main" id="{64803D28-F00E-4349-A84D-196BEDB9008D}"/>
                </a:ext>
              </a:extLst>
            </p:cNvPr>
            <p:cNvSpPr/>
            <p:nvPr/>
          </p:nvSpPr>
          <p:spPr bwMode="auto">
            <a:xfrm>
              <a:off x="7349392" y="4359776"/>
              <a:ext cx="60163" cy="6016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ṥľïdê">
              <a:extLst>
                <a:ext uri="{FF2B5EF4-FFF2-40B4-BE49-F238E27FC236}">
                  <a16:creationId xmlns:a16="http://schemas.microsoft.com/office/drawing/2014/main" id="{C35BFEE1-598C-4F73-8B9C-10DF864F31D6}"/>
                </a:ext>
              </a:extLst>
            </p:cNvPr>
            <p:cNvSpPr/>
            <p:nvPr/>
          </p:nvSpPr>
          <p:spPr bwMode="auto">
            <a:xfrm>
              <a:off x="7249121" y="4500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sḻïdé">
              <a:extLst>
                <a:ext uri="{FF2B5EF4-FFF2-40B4-BE49-F238E27FC236}">
                  <a16:creationId xmlns:a16="http://schemas.microsoft.com/office/drawing/2014/main" id="{01FB2C7A-AD73-4E75-BCD3-0C886DC497FA}"/>
                </a:ext>
              </a:extLst>
            </p:cNvPr>
            <p:cNvSpPr/>
            <p:nvPr/>
          </p:nvSpPr>
          <p:spPr bwMode="auto">
            <a:xfrm>
              <a:off x="7249121" y="450015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šľiďé">
              <a:extLst>
                <a:ext uri="{FF2B5EF4-FFF2-40B4-BE49-F238E27FC236}">
                  <a16:creationId xmlns:a16="http://schemas.microsoft.com/office/drawing/2014/main" id="{C1AB2718-BB06-4F66-9B03-43EFCB034B50}"/>
                </a:ext>
              </a:extLst>
            </p:cNvPr>
            <p:cNvSpPr/>
            <p:nvPr/>
          </p:nvSpPr>
          <p:spPr bwMode="auto">
            <a:xfrm>
              <a:off x="7249121" y="4439993"/>
              <a:ext cx="80217" cy="60163"/>
            </a:xfrm>
            <a:custGeom>
              <a:avLst/>
              <a:gdLst>
                <a:gd name="T0" fmla="*/ 2 w 4"/>
                <a:gd name="T1" fmla="*/ 1 h 3"/>
                <a:gd name="T2" fmla="*/ 0 w 4"/>
                <a:gd name="T3" fmla="*/ 3 h 3"/>
                <a:gd name="T4" fmla="*/ 2 w 4"/>
                <a:gd name="T5" fmla="*/ 1 h 3"/>
                <a:gd name="T6" fmla="*/ 4 w 4"/>
                <a:gd name="T7" fmla="*/ 0 h 3"/>
                <a:gd name="T8" fmla="*/ 2 w 4"/>
                <a:gd name="T9" fmla="*/ 1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2" y="1"/>
                  </a:moveTo>
                  <a:cubicBezTo>
                    <a:pt x="1" y="2"/>
                    <a:pt x="1" y="2"/>
                    <a:pt x="0" y="3"/>
                  </a:cubicBezTo>
                  <a:cubicBezTo>
                    <a:pt x="1" y="2"/>
                    <a:pt x="1" y="2"/>
                    <a:pt x="2" y="1"/>
                  </a:cubicBezTo>
                  <a:moveTo>
                    <a:pt x="4" y="0"/>
                  </a:moveTo>
                  <a:cubicBezTo>
                    <a:pt x="3" y="0"/>
                    <a:pt x="3" y="1"/>
                    <a:pt x="2" y="1"/>
                  </a:cubicBezTo>
                  <a:cubicBezTo>
                    <a:pt x="3" y="1"/>
                    <a:pt x="3" y="0"/>
                    <a:pt x="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šļiḓé">
              <a:extLst>
                <a:ext uri="{FF2B5EF4-FFF2-40B4-BE49-F238E27FC236}">
                  <a16:creationId xmlns:a16="http://schemas.microsoft.com/office/drawing/2014/main" id="{55E29EA5-E63F-4993-A113-39E7201135FA}"/>
                </a:ext>
              </a:extLst>
            </p:cNvPr>
            <p:cNvSpPr/>
            <p:nvPr/>
          </p:nvSpPr>
          <p:spPr bwMode="auto">
            <a:xfrm>
              <a:off x="7329338" y="4419939"/>
              <a:ext cx="20054" cy="2005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ŝlidè">
              <a:extLst>
                <a:ext uri="{FF2B5EF4-FFF2-40B4-BE49-F238E27FC236}">
                  <a16:creationId xmlns:a16="http://schemas.microsoft.com/office/drawing/2014/main" id="{AB37F5C7-CDA6-4D5D-A02F-76A1AADEFCA1}"/>
                </a:ext>
              </a:extLst>
            </p:cNvPr>
            <p:cNvSpPr/>
            <p:nvPr/>
          </p:nvSpPr>
          <p:spPr bwMode="auto">
            <a:xfrm>
              <a:off x="7329338" y="4419939"/>
              <a:ext cx="20054" cy="2005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69" name="矩形 268">
            <a:extLst>
              <a:ext uri="{FF2B5EF4-FFF2-40B4-BE49-F238E27FC236}">
                <a16:creationId xmlns:a16="http://schemas.microsoft.com/office/drawing/2014/main" id="{65852B79-427B-445A-B841-8D79AE6C2C72}"/>
              </a:ext>
            </a:extLst>
          </p:cNvPr>
          <p:cNvSpPr/>
          <p:nvPr/>
        </p:nvSpPr>
        <p:spPr>
          <a:xfrm>
            <a:off x="11517159" y="6166146"/>
            <a:ext cx="691854" cy="691854"/>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70" name="矩形 269">
            <a:extLst>
              <a:ext uri="{FF2B5EF4-FFF2-40B4-BE49-F238E27FC236}">
                <a16:creationId xmlns:a16="http://schemas.microsoft.com/office/drawing/2014/main" id="{7A0934E6-9ECA-4DA7-A0A2-E35607983BF3}"/>
              </a:ext>
            </a:extLst>
          </p:cNvPr>
          <p:cNvSpPr/>
          <p:nvPr/>
        </p:nvSpPr>
        <p:spPr>
          <a:xfrm>
            <a:off x="11318152" y="5965398"/>
            <a:ext cx="401495" cy="401495"/>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nvGrpSpPr>
          <p:cNvPr id="277" name="组合 276">
            <a:extLst>
              <a:ext uri="{FF2B5EF4-FFF2-40B4-BE49-F238E27FC236}">
                <a16:creationId xmlns:a16="http://schemas.microsoft.com/office/drawing/2014/main" id="{2AEA88E5-1F72-42A0-BBB0-3CAF97F94A72}"/>
              </a:ext>
            </a:extLst>
          </p:cNvPr>
          <p:cNvGrpSpPr/>
          <p:nvPr/>
        </p:nvGrpSpPr>
        <p:grpSpPr>
          <a:xfrm>
            <a:off x="6252386" y="4599780"/>
            <a:ext cx="2050545" cy="550633"/>
            <a:chOff x="752226" y="3509394"/>
            <a:chExt cx="2050545" cy="550633"/>
          </a:xfrm>
        </p:grpSpPr>
        <p:sp>
          <p:nvSpPr>
            <p:cNvPr id="271" name="ïṡļíḍê">
              <a:extLst>
                <a:ext uri="{FF2B5EF4-FFF2-40B4-BE49-F238E27FC236}">
                  <a16:creationId xmlns:a16="http://schemas.microsoft.com/office/drawing/2014/main" id="{40D8BAF4-97C2-40E9-AD33-8E6258891D70}"/>
                </a:ext>
              </a:extLst>
            </p:cNvPr>
            <p:cNvSpPr/>
            <p:nvPr/>
          </p:nvSpPr>
          <p:spPr>
            <a:xfrm>
              <a:off x="752226" y="3509394"/>
              <a:ext cx="550631" cy="550633"/>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272" name="ïṡļîḋé">
              <a:extLst>
                <a:ext uri="{FF2B5EF4-FFF2-40B4-BE49-F238E27FC236}">
                  <a16:creationId xmlns:a16="http://schemas.microsoft.com/office/drawing/2014/main" id="{1ECB69F1-D8B2-434A-823A-954493BAE39A}"/>
                </a:ext>
              </a:extLst>
            </p:cNvPr>
            <p:cNvSpPr/>
            <p:nvPr/>
          </p:nvSpPr>
          <p:spPr bwMode="auto">
            <a:xfrm>
              <a:off x="919691" y="3675970"/>
              <a:ext cx="231982" cy="21747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933" h="568969">
                  <a:moveTo>
                    <a:pt x="186787" y="175073"/>
                  </a:moveTo>
                  <a:lnTo>
                    <a:pt x="606933" y="175073"/>
                  </a:lnTo>
                  <a:lnTo>
                    <a:pt x="606933" y="474766"/>
                  </a:lnTo>
                  <a:lnTo>
                    <a:pt x="542311" y="474766"/>
                  </a:lnTo>
                  <a:lnTo>
                    <a:pt x="542311" y="568969"/>
                  </a:lnTo>
                  <a:lnTo>
                    <a:pt x="447978" y="474766"/>
                  </a:lnTo>
                  <a:lnTo>
                    <a:pt x="186787" y="474766"/>
                  </a:lnTo>
                  <a:close/>
                  <a:moveTo>
                    <a:pt x="0" y="0"/>
                  </a:moveTo>
                  <a:lnTo>
                    <a:pt x="420217" y="0"/>
                  </a:lnTo>
                  <a:lnTo>
                    <a:pt x="420217" y="135062"/>
                  </a:lnTo>
                  <a:lnTo>
                    <a:pt x="186797" y="135062"/>
                  </a:lnTo>
                  <a:lnTo>
                    <a:pt x="146776" y="135062"/>
                  </a:lnTo>
                  <a:lnTo>
                    <a:pt x="146776" y="175021"/>
                  </a:lnTo>
                  <a:lnTo>
                    <a:pt x="146776" y="311880"/>
                  </a:lnTo>
                  <a:lnTo>
                    <a:pt x="64634" y="393896"/>
                  </a:lnTo>
                  <a:lnTo>
                    <a:pt x="64634" y="299693"/>
                  </a:lnTo>
                  <a:lnTo>
                    <a:pt x="0" y="299693"/>
                  </a:lnTo>
                  <a:close/>
                </a:path>
              </a:pathLst>
            </a:custGeom>
            <a:solidFill>
              <a:schemeClr val="accent1"/>
            </a:solidFill>
            <a:ln>
              <a:noFill/>
            </a:ln>
            <a:extLst/>
          </p:spPr>
          <p:txBody>
            <a:bodyPr vert="horz" wrap="square" lIns="91440" tIns="45720" rIns="91440" bIns="45720" numCol="1" anchor="t" anchorCtr="0" compatLnSpc="1">
              <a:prstTxWarp prst="textNoShape">
                <a:avLst/>
              </a:prstTxWarp>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273" name="íṥḻiḍe">
              <a:extLst>
                <a:ext uri="{FF2B5EF4-FFF2-40B4-BE49-F238E27FC236}">
                  <a16:creationId xmlns:a16="http://schemas.microsoft.com/office/drawing/2014/main" id="{A7AD1300-F600-47A6-96A6-DC412129A533}"/>
                </a:ext>
              </a:extLst>
            </p:cNvPr>
            <p:cNvSpPr/>
            <p:nvPr/>
          </p:nvSpPr>
          <p:spPr>
            <a:xfrm>
              <a:off x="1502183" y="3509394"/>
              <a:ext cx="550631" cy="550633"/>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274" name="ïSļïḑê">
              <a:extLst>
                <a:ext uri="{FF2B5EF4-FFF2-40B4-BE49-F238E27FC236}">
                  <a16:creationId xmlns:a16="http://schemas.microsoft.com/office/drawing/2014/main" id="{24E8E0C5-0902-4204-8F77-44A236113C84}"/>
                </a:ext>
              </a:extLst>
            </p:cNvPr>
            <p:cNvSpPr/>
            <p:nvPr/>
          </p:nvSpPr>
          <p:spPr>
            <a:xfrm>
              <a:off x="2252140" y="3509394"/>
              <a:ext cx="550631" cy="550633"/>
            </a:xfrm>
            <a:prstGeom prst="ellipse">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275" name="íṡļïḑé">
              <a:extLst>
                <a:ext uri="{FF2B5EF4-FFF2-40B4-BE49-F238E27FC236}">
                  <a16:creationId xmlns:a16="http://schemas.microsoft.com/office/drawing/2014/main" id="{52B88A4F-C7B9-4307-8D76-3F752487209A}"/>
                </a:ext>
              </a:extLst>
            </p:cNvPr>
            <p:cNvSpPr/>
            <p:nvPr/>
          </p:nvSpPr>
          <p:spPr bwMode="auto">
            <a:xfrm>
              <a:off x="1685430" y="3668714"/>
              <a:ext cx="184136" cy="231982"/>
            </a:xfrm>
            <a:custGeom>
              <a:avLst/>
              <a:gdLst>
                <a:gd name="connsiteX0" fmla="*/ 0 w 480691"/>
                <a:gd name="connsiteY0" fmla="*/ 466084 h 605592"/>
                <a:gd name="connsiteX1" fmla="*/ 23862 w 480691"/>
                <a:gd name="connsiteY1" fmla="*/ 466084 h 605592"/>
                <a:gd name="connsiteX2" fmla="*/ 24791 w 480691"/>
                <a:gd name="connsiteY2" fmla="*/ 466084 h 605592"/>
                <a:gd name="connsiteX3" fmla="*/ 95542 w 480691"/>
                <a:gd name="connsiteY3" fmla="*/ 466084 h 605592"/>
                <a:gd name="connsiteX4" fmla="*/ 95542 w 480691"/>
                <a:gd name="connsiteY4" fmla="*/ 501957 h 605592"/>
                <a:gd name="connsiteX5" fmla="*/ 61930 w 480691"/>
                <a:gd name="connsiteY5" fmla="*/ 501957 h 605592"/>
                <a:gd name="connsiteX6" fmla="*/ 429334 w 480691"/>
                <a:gd name="connsiteY6" fmla="*/ 491668 h 605592"/>
                <a:gd name="connsiteX7" fmla="*/ 442054 w 480691"/>
                <a:gd name="connsiteY7" fmla="*/ 478969 h 605592"/>
                <a:gd name="connsiteX8" fmla="*/ 467495 w 480691"/>
                <a:gd name="connsiteY8" fmla="*/ 504275 h 605592"/>
                <a:gd name="connsiteX9" fmla="*/ 454682 w 480691"/>
                <a:gd name="connsiteY9" fmla="*/ 516974 h 605592"/>
                <a:gd name="connsiteX10" fmla="*/ 240201 w 480691"/>
                <a:gd name="connsiteY10" fmla="*/ 605592 h 605592"/>
                <a:gd name="connsiteX11" fmla="*/ 35933 w 480691"/>
                <a:gd name="connsiteY11" fmla="*/ 526800 h 605592"/>
                <a:gd name="connsiteX12" fmla="*/ 35933 w 480691"/>
                <a:gd name="connsiteY12" fmla="*/ 561469 h 605592"/>
                <a:gd name="connsiteX13" fmla="*/ 0 w 480691"/>
                <a:gd name="connsiteY13" fmla="*/ 561469 h 605592"/>
                <a:gd name="connsiteX14" fmla="*/ 0 w 480691"/>
                <a:gd name="connsiteY14" fmla="*/ 490834 h 605592"/>
                <a:gd name="connsiteX15" fmla="*/ 0 w 480691"/>
                <a:gd name="connsiteY15" fmla="*/ 490278 h 605592"/>
                <a:gd name="connsiteX16" fmla="*/ 267603 w 480691"/>
                <a:gd name="connsiteY16" fmla="*/ 205118 h 605592"/>
                <a:gd name="connsiteX17" fmla="*/ 236561 w 480691"/>
                <a:gd name="connsiteY17" fmla="*/ 205686 h 605592"/>
                <a:gd name="connsiteX18" fmla="*/ 196085 w 480691"/>
                <a:gd name="connsiteY18" fmla="*/ 222371 h 605592"/>
                <a:gd name="connsiteX19" fmla="*/ 165635 w 480691"/>
                <a:gd name="connsiteY19" fmla="*/ 267421 h 605592"/>
                <a:gd name="connsiteX20" fmla="*/ 164892 w 480691"/>
                <a:gd name="connsiteY20" fmla="*/ 269553 h 605592"/>
                <a:gd name="connsiteX21" fmla="*/ 143819 w 480691"/>
                <a:gd name="connsiteY21" fmla="*/ 269553 h 605592"/>
                <a:gd name="connsiteX22" fmla="*/ 137784 w 480691"/>
                <a:gd name="connsiteY22" fmla="*/ 275579 h 605592"/>
                <a:gd name="connsiteX23" fmla="*/ 137784 w 480691"/>
                <a:gd name="connsiteY23" fmla="*/ 289112 h 605592"/>
                <a:gd name="connsiteX24" fmla="*/ 143819 w 480691"/>
                <a:gd name="connsiteY24" fmla="*/ 295138 h 605592"/>
                <a:gd name="connsiteX25" fmla="*/ 160436 w 480691"/>
                <a:gd name="connsiteY25" fmla="*/ 295138 h 605592"/>
                <a:gd name="connsiteX26" fmla="*/ 160436 w 480691"/>
                <a:gd name="connsiteY26" fmla="*/ 306169 h 605592"/>
                <a:gd name="connsiteX27" fmla="*/ 143819 w 480691"/>
                <a:gd name="connsiteY27" fmla="*/ 306169 h 605592"/>
                <a:gd name="connsiteX28" fmla="*/ 137784 w 480691"/>
                <a:gd name="connsiteY28" fmla="*/ 312194 h 605592"/>
                <a:gd name="connsiteX29" fmla="*/ 137692 w 480691"/>
                <a:gd name="connsiteY29" fmla="*/ 312194 h 605592"/>
                <a:gd name="connsiteX30" fmla="*/ 137692 w 480691"/>
                <a:gd name="connsiteY30" fmla="*/ 325449 h 605592"/>
                <a:gd name="connsiteX31" fmla="*/ 143726 w 480691"/>
                <a:gd name="connsiteY31" fmla="*/ 331475 h 605592"/>
                <a:gd name="connsiteX32" fmla="*/ 163778 w 480691"/>
                <a:gd name="connsiteY32" fmla="*/ 331475 h 605592"/>
                <a:gd name="connsiteX33" fmla="*/ 168513 w 480691"/>
                <a:gd name="connsiteY33" fmla="*/ 346213 h 605592"/>
                <a:gd name="connsiteX34" fmla="*/ 221058 w 480691"/>
                <a:gd name="connsiteY34" fmla="*/ 396362 h 605592"/>
                <a:gd name="connsiteX35" fmla="*/ 284743 w 480691"/>
                <a:gd name="connsiteY35" fmla="*/ 397104 h 605592"/>
                <a:gd name="connsiteX36" fmla="*/ 300896 w 480691"/>
                <a:gd name="connsiteY36" fmla="*/ 391171 h 605592"/>
                <a:gd name="connsiteX37" fmla="*/ 305259 w 480691"/>
                <a:gd name="connsiteY37" fmla="*/ 380048 h 605592"/>
                <a:gd name="connsiteX38" fmla="*/ 298297 w 480691"/>
                <a:gd name="connsiteY38" fmla="*/ 363826 h 605592"/>
                <a:gd name="connsiteX39" fmla="*/ 288178 w 480691"/>
                <a:gd name="connsiteY39" fmla="*/ 358913 h 605592"/>
                <a:gd name="connsiteX40" fmla="*/ 268496 w 480691"/>
                <a:gd name="connsiteY40" fmla="*/ 363826 h 605592"/>
                <a:gd name="connsiteX41" fmla="*/ 230341 w 480691"/>
                <a:gd name="connsiteY41" fmla="*/ 362713 h 605592"/>
                <a:gd name="connsiteX42" fmla="*/ 201005 w 480691"/>
                <a:gd name="connsiteY42" fmla="*/ 331475 h 605592"/>
                <a:gd name="connsiteX43" fmla="*/ 243895 w 480691"/>
                <a:gd name="connsiteY43" fmla="*/ 331475 h 605592"/>
                <a:gd name="connsiteX44" fmla="*/ 249929 w 480691"/>
                <a:gd name="connsiteY44" fmla="*/ 325449 h 605592"/>
                <a:gd name="connsiteX45" fmla="*/ 249929 w 480691"/>
                <a:gd name="connsiteY45" fmla="*/ 311916 h 605592"/>
                <a:gd name="connsiteX46" fmla="*/ 243895 w 480691"/>
                <a:gd name="connsiteY46" fmla="*/ 305890 h 605592"/>
                <a:gd name="connsiteX47" fmla="*/ 196920 w 480691"/>
                <a:gd name="connsiteY47" fmla="*/ 305890 h 605592"/>
                <a:gd name="connsiteX48" fmla="*/ 196920 w 480691"/>
                <a:gd name="connsiteY48" fmla="*/ 294860 h 605592"/>
                <a:gd name="connsiteX49" fmla="*/ 243895 w 480691"/>
                <a:gd name="connsiteY49" fmla="*/ 294860 h 605592"/>
                <a:gd name="connsiteX50" fmla="*/ 249929 w 480691"/>
                <a:gd name="connsiteY50" fmla="*/ 288834 h 605592"/>
                <a:gd name="connsiteX51" fmla="*/ 249929 w 480691"/>
                <a:gd name="connsiteY51" fmla="*/ 275393 h 605592"/>
                <a:gd name="connsiteX52" fmla="*/ 243895 w 480691"/>
                <a:gd name="connsiteY52" fmla="*/ 269275 h 605592"/>
                <a:gd name="connsiteX53" fmla="*/ 202862 w 480691"/>
                <a:gd name="connsiteY53" fmla="*/ 269275 h 605592"/>
                <a:gd name="connsiteX54" fmla="*/ 203048 w 480691"/>
                <a:gd name="connsiteY54" fmla="*/ 268905 h 605592"/>
                <a:gd name="connsiteX55" fmla="*/ 226906 w 480691"/>
                <a:gd name="connsiteY55" fmla="*/ 244062 h 605592"/>
                <a:gd name="connsiteX56" fmla="*/ 268775 w 480691"/>
                <a:gd name="connsiteY56" fmla="*/ 241745 h 605592"/>
                <a:gd name="connsiteX57" fmla="*/ 288642 w 480691"/>
                <a:gd name="connsiteY57" fmla="*/ 246657 h 605592"/>
                <a:gd name="connsiteX58" fmla="*/ 298482 w 480691"/>
                <a:gd name="connsiteY58" fmla="*/ 241837 h 605592"/>
                <a:gd name="connsiteX59" fmla="*/ 305259 w 480691"/>
                <a:gd name="connsiteY59" fmla="*/ 225893 h 605592"/>
                <a:gd name="connsiteX60" fmla="*/ 301453 w 480691"/>
                <a:gd name="connsiteY60" fmla="*/ 214584 h 605592"/>
                <a:gd name="connsiteX61" fmla="*/ 297740 w 480691"/>
                <a:gd name="connsiteY61" fmla="*/ 212823 h 605592"/>
                <a:gd name="connsiteX62" fmla="*/ 267603 w 480691"/>
                <a:gd name="connsiteY62" fmla="*/ 205118 h 605592"/>
                <a:gd name="connsiteX63" fmla="*/ 240274 w 480691"/>
                <a:gd name="connsiteY63" fmla="*/ 128006 h 605592"/>
                <a:gd name="connsiteX64" fmla="*/ 414712 w 480691"/>
                <a:gd name="connsiteY64" fmla="*/ 302924 h 605592"/>
                <a:gd name="connsiteX65" fmla="*/ 240274 w 480691"/>
                <a:gd name="connsiteY65" fmla="*/ 477657 h 605592"/>
                <a:gd name="connsiteX66" fmla="*/ 65837 w 480691"/>
                <a:gd name="connsiteY66" fmla="*/ 302831 h 605592"/>
                <a:gd name="connsiteX67" fmla="*/ 240274 w 480691"/>
                <a:gd name="connsiteY67" fmla="*/ 128006 h 605592"/>
                <a:gd name="connsiteX68" fmla="*/ 240386 w 480691"/>
                <a:gd name="connsiteY68" fmla="*/ 0 h 605592"/>
                <a:gd name="connsiteX69" fmla="*/ 444664 w 480691"/>
                <a:gd name="connsiteY69" fmla="*/ 78897 h 605592"/>
                <a:gd name="connsiteX70" fmla="*/ 444664 w 480691"/>
                <a:gd name="connsiteY70" fmla="*/ 44130 h 605592"/>
                <a:gd name="connsiteX71" fmla="*/ 480691 w 480691"/>
                <a:gd name="connsiteY71" fmla="*/ 44130 h 605592"/>
                <a:gd name="connsiteX72" fmla="*/ 480691 w 480691"/>
                <a:gd name="connsiteY72" fmla="*/ 114683 h 605592"/>
                <a:gd name="connsiteX73" fmla="*/ 480691 w 480691"/>
                <a:gd name="connsiteY73" fmla="*/ 115239 h 605592"/>
                <a:gd name="connsiteX74" fmla="*/ 480691 w 480691"/>
                <a:gd name="connsiteY74" fmla="*/ 139437 h 605592"/>
                <a:gd name="connsiteX75" fmla="*/ 456828 w 480691"/>
                <a:gd name="connsiteY75" fmla="*/ 139437 h 605592"/>
                <a:gd name="connsiteX76" fmla="*/ 455992 w 480691"/>
                <a:gd name="connsiteY76" fmla="*/ 139437 h 605592"/>
                <a:gd name="connsiteX77" fmla="*/ 385145 w 480691"/>
                <a:gd name="connsiteY77" fmla="*/ 139437 h 605592"/>
                <a:gd name="connsiteX78" fmla="*/ 385145 w 480691"/>
                <a:gd name="connsiteY78" fmla="*/ 103558 h 605592"/>
                <a:gd name="connsiteX79" fmla="*/ 418850 w 480691"/>
                <a:gd name="connsiteY79" fmla="*/ 103558 h 605592"/>
                <a:gd name="connsiteX80" fmla="*/ 51336 w 480691"/>
                <a:gd name="connsiteY80" fmla="*/ 113849 h 605592"/>
                <a:gd name="connsiteX81" fmla="*/ 38615 w 480691"/>
                <a:gd name="connsiteY81" fmla="*/ 126550 h 605592"/>
                <a:gd name="connsiteX82" fmla="*/ 13266 w 480691"/>
                <a:gd name="connsiteY82" fmla="*/ 101240 h 605592"/>
                <a:gd name="connsiteX83" fmla="*/ 25894 w 480691"/>
                <a:gd name="connsiteY83" fmla="*/ 88631 h 605592"/>
                <a:gd name="connsiteX84" fmla="*/ 240386 w 480691"/>
                <a:gd name="connsiteY84"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0691" h="605592">
                  <a:moveTo>
                    <a:pt x="0" y="466084"/>
                  </a:moveTo>
                  <a:lnTo>
                    <a:pt x="23862" y="466084"/>
                  </a:lnTo>
                  <a:lnTo>
                    <a:pt x="24791" y="466084"/>
                  </a:lnTo>
                  <a:lnTo>
                    <a:pt x="95542" y="466084"/>
                  </a:lnTo>
                  <a:lnTo>
                    <a:pt x="95542" y="501957"/>
                  </a:lnTo>
                  <a:lnTo>
                    <a:pt x="61930" y="501957"/>
                  </a:lnTo>
                  <a:cubicBezTo>
                    <a:pt x="166757" y="595581"/>
                    <a:pt x="328593" y="592244"/>
                    <a:pt x="429334" y="491668"/>
                  </a:cubicBezTo>
                  <a:lnTo>
                    <a:pt x="442054" y="478969"/>
                  </a:lnTo>
                  <a:lnTo>
                    <a:pt x="467495" y="504275"/>
                  </a:lnTo>
                  <a:lnTo>
                    <a:pt x="454682" y="516974"/>
                  </a:lnTo>
                  <a:cubicBezTo>
                    <a:pt x="395537" y="576115"/>
                    <a:pt x="317915" y="605592"/>
                    <a:pt x="240201" y="605592"/>
                  </a:cubicBezTo>
                  <a:cubicBezTo>
                    <a:pt x="166850" y="605592"/>
                    <a:pt x="93592" y="579266"/>
                    <a:pt x="35933" y="526800"/>
                  </a:cubicBezTo>
                  <a:lnTo>
                    <a:pt x="35933" y="561469"/>
                  </a:lnTo>
                  <a:lnTo>
                    <a:pt x="0" y="561469"/>
                  </a:lnTo>
                  <a:lnTo>
                    <a:pt x="0" y="490834"/>
                  </a:lnTo>
                  <a:lnTo>
                    <a:pt x="0" y="490278"/>
                  </a:lnTo>
                  <a:close/>
                  <a:moveTo>
                    <a:pt x="267603" y="205118"/>
                  </a:moveTo>
                  <a:cubicBezTo>
                    <a:pt x="257426" y="203878"/>
                    <a:pt x="247098" y="204018"/>
                    <a:pt x="236561" y="205686"/>
                  </a:cubicBezTo>
                  <a:cubicBezTo>
                    <a:pt x="221800" y="208003"/>
                    <a:pt x="207968" y="213101"/>
                    <a:pt x="196085" y="222371"/>
                  </a:cubicBezTo>
                  <a:cubicBezTo>
                    <a:pt x="181138" y="233958"/>
                    <a:pt x="171298" y="249438"/>
                    <a:pt x="165635" y="267421"/>
                  </a:cubicBezTo>
                  <a:lnTo>
                    <a:pt x="164892" y="269553"/>
                  </a:lnTo>
                  <a:lnTo>
                    <a:pt x="143819" y="269553"/>
                  </a:lnTo>
                  <a:cubicBezTo>
                    <a:pt x="140477" y="269553"/>
                    <a:pt x="137784" y="272242"/>
                    <a:pt x="137784" y="275579"/>
                  </a:cubicBezTo>
                  <a:lnTo>
                    <a:pt x="137784" y="289112"/>
                  </a:lnTo>
                  <a:cubicBezTo>
                    <a:pt x="137784" y="292449"/>
                    <a:pt x="140477" y="295138"/>
                    <a:pt x="143819" y="295138"/>
                  </a:cubicBezTo>
                  <a:lnTo>
                    <a:pt x="160436" y="295138"/>
                  </a:lnTo>
                  <a:lnTo>
                    <a:pt x="160436" y="306169"/>
                  </a:lnTo>
                  <a:lnTo>
                    <a:pt x="143819" y="306169"/>
                  </a:lnTo>
                  <a:cubicBezTo>
                    <a:pt x="140477" y="306169"/>
                    <a:pt x="137784" y="308857"/>
                    <a:pt x="137784" y="312194"/>
                  </a:cubicBezTo>
                  <a:lnTo>
                    <a:pt x="137692" y="312194"/>
                  </a:lnTo>
                  <a:lnTo>
                    <a:pt x="137692" y="325449"/>
                  </a:lnTo>
                  <a:cubicBezTo>
                    <a:pt x="137692" y="328787"/>
                    <a:pt x="140384" y="331475"/>
                    <a:pt x="143726" y="331475"/>
                  </a:cubicBezTo>
                  <a:lnTo>
                    <a:pt x="163778" y="331475"/>
                  </a:lnTo>
                  <a:cubicBezTo>
                    <a:pt x="165264" y="336388"/>
                    <a:pt x="166470" y="341486"/>
                    <a:pt x="168513" y="346213"/>
                  </a:cubicBezTo>
                  <a:cubicBezTo>
                    <a:pt x="178632" y="370685"/>
                    <a:pt x="195621" y="388112"/>
                    <a:pt x="221058" y="396362"/>
                  </a:cubicBezTo>
                  <a:cubicBezTo>
                    <a:pt x="242131" y="403129"/>
                    <a:pt x="263390" y="403036"/>
                    <a:pt x="284743" y="397104"/>
                  </a:cubicBezTo>
                  <a:cubicBezTo>
                    <a:pt x="290127" y="395528"/>
                    <a:pt x="295697" y="393489"/>
                    <a:pt x="300896" y="391171"/>
                  </a:cubicBezTo>
                  <a:cubicBezTo>
                    <a:pt x="306002" y="388854"/>
                    <a:pt x="307209" y="384961"/>
                    <a:pt x="305259" y="380048"/>
                  </a:cubicBezTo>
                  <a:cubicBezTo>
                    <a:pt x="303031" y="374579"/>
                    <a:pt x="300803" y="369202"/>
                    <a:pt x="298297" y="363826"/>
                  </a:cubicBezTo>
                  <a:cubicBezTo>
                    <a:pt x="296068" y="359191"/>
                    <a:pt x="293376" y="357708"/>
                    <a:pt x="288178" y="358913"/>
                  </a:cubicBezTo>
                  <a:cubicBezTo>
                    <a:pt x="281586" y="360489"/>
                    <a:pt x="275088" y="362528"/>
                    <a:pt x="268496" y="363826"/>
                  </a:cubicBezTo>
                  <a:cubicBezTo>
                    <a:pt x="255778" y="366421"/>
                    <a:pt x="242967" y="366699"/>
                    <a:pt x="230341" y="362713"/>
                  </a:cubicBezTo>
                  <a:cubicBezTo>
                    <a:pt x="214652" y="357708"/>
                    <a:pt x="206204" y="346306"/>
                    <a:pt x="201005" y="331475"/>
                  </a:cubicBezTo>
                  <a:lnTo>
                    <a:pt x="243895" y="331475"/>
                  </a:lnTo>
                  <a:cubicBezTo>
                    <a:pt x="247237" y="331475"/>
                    <a:pt x="249929" y="328787"/>
                    <a:pt x="249929" y="325449"/>
                  </a:cubicBezTo>
                  <a:lnTo>
                    <a:pt x="249929" y="311916"/>
                  </a:lnTo>
                  <a:cubicBezTo>
                    <a:pt x="249929" y="308579"/>
                    <a:pt x="247237" y="305890"/>
                    <a:pt x="243895" y="305890"/>
                  </a:cubicBezTo>
                  <a:lnTo>
                    <a:pt x="196920" y="305890"/>
                  </a:lnTo>
                  <a:lnTo>
                    <a:pt x="196920" y="294860"/>
                  </a:lnTo>
                  <a:lnTo>
                    <a:pt x="243895" y="294860"/>
                  </a:lnTo>
                  <a:cubicBezTo>
                    <a:pt x="247237" y="294860"/>
                    <a:pt x="249929" y="292171"/>
                    <a:pt x="249929" y="288834"/>
                  </a:cubicBezTo>
                  <a:lnTo>
                    <a:pt x="249929" y="275393"/>
                  </a:lnTo>
                  <a:cubicBezTo>
                    <a:pt x="249929" y="272056"/>
                    <a:pt x="247237" y="269275"/>
                    <a:pt x="243895" y="269275"/>
                  </a:cubicBezTo>
                  <a:lnTo>
                    <a:pt x="202862" y="269275"/>
                  </a:lnTo>
                  <a:cubicBezTo>
                    <a:pt x="203048" y="269183"/>
                    <a:pt x="203048" y="269090"/>
                    <a:pt x="203048" y="268905"/>
                  </a:cubicBezTo>
                  <a:cubicBezTo>
                    <a:pt x="207968" y="257688"/>
                    <a:pt x="215116" y="248789"/>
                    <a:pt x="226906" y="244062"/>
                  </a:cubicBezTo>
                  <a:cubicBezTo>
                    <a:pt x="240646" y="238686"/>
                    <a:pt x="254664" y="238871"/>
                    <a:pt x="268775" y="241745"/>
                  </a:cubicBezTo>
                  <a:cubicBezTo>
                    <a:pt x="275459" y="243135"/>
                    <a:pt x="281958" y="245174"/>
                    <a:pt x="288642" y="246657"/>
                  </a:cubicBezTo>
                  <a:cubicBezTo>
                    <a:pt x="293469" y="247770"/>
                    <a:pt x="296347" y="246472"/>
                    <a:pt x="298482" y="241837"/>
                  </a:cubicBezTo>
                  <a:cubicBezTo>
                    <a:pt x="300803" y="236646"/>
                    <a:pt x="303031" y="231270"/>
                    <a:pt x="305259" y="225893"/>
                  </a:cubicBezTo>
                  <a:cubicBezTo>
                    <a:pt x="307394" y="220888"/>
                    <a:pt x="306095" y="217365"/>
                    <a:pt x="301453" y="214584"/>
                  </a:cubicBezTo>
                  <a:cubicBezTo>
                    <a:pt x="300153" y="213936"/>
                    <a:pt x="298946" y="213287"/>
                    <a:pt x="297740" y="212823"/>
                  </a:cubicBezTo>
                  <a:cubicBezTo>
                    <a:pt x="287806" y="208976"/>
                    <a:pt x="277780" y="206358"/>
                    <a:pt x="267603" y="205118"/>
                  </a:cubicBezTo>
                  <a:close/>
                  <a:moveTo>
                    <a:pt x="240274" y="128006"/>
                  </a:moveTo>
                  <a:cubicBezTo>
                    <a:pt x="336545" y="128006"/>
                    <a:pt x="414712" y="206427"/>
                    <a:pt x="414712" y="302924"/>
                  </a:cubicBezTo>
                  <a:cubicBezTo>
                    <a:pt x="414712" y="399421"/>
                    <a:pt x="336545" y="477657"/>
                    <a:pt x="240274" y="477657"/>
                  </a:cubicBezTo>
                  <a:cubicBezTo>
                    <a:pt x="144004" y="477657"/>
                    <a:pt x="65837" y="399329"/>
                    <a:pt x="65837" y="302831"/>
                  </a:cubicBezTo>
                  <a:cubicBezTo>
                    <a:pt x="65837" y="206242"/>
                    <a:pt x="144004" y="128006"/>
                    <a:pt x="240274" y="128006"/>
                  </a:cubicBezTo>
                  <a:close/>
                  <a:moveTo>
                    <a:pt x="240386" y="0"/>
                  </a:moveTo>
                  <a:cubicBezTo>
                    <a:pt x="313740" y="0"/>
                    <a:pt x="387002" y="26330"/>
                    <a:pt x="444664" y="78897"/>
                  </a:cubicBezTo>
                  <a:lnTo>
                    <a:pt x="444664" y="44130"/>
                  </a:lnTo>
                  <a:lnTo>
                    <a:pt x="480691" y="44130"/>
                  </a:lnTo>
                  <a:lnTo>
                    <a:pt x="480691" y="114683"/>
                  </a:lnTo>
                  <a:lnTo>
                    <a:pt x="480691" y="115239"/>
                  </a:lnTo>
                  <a:lnTo>
                    <a:pt x="480691" y="139437"/>
                  </a:lnTo>
                  <a:lnTo>
                    <a:pt x="456828" y="139437"/>
                  </a:lnTo>
                  <a:lnTo>
                    <a:pt x="455992" y="139437"/>
                  </a:lnTo>
                  <a:lnTo>
                    <a:pt x="385145" y="139437"/>
                  </a:lnTo>
                  <a:lnTo>
                    <a:pt x="385145" y="103558"/>
                  </a:lnTo>
                  <a:lnTo>
                    <a:pt x="418850" y="103558"/>
                  </a:lnTo>
                  <a:cubicBezTo>
                    <a:pt x="313926" y="9920"/>
                    <a:pt x="152175" y="13258"/>
                    <a:pt x="51336" y="113849"/>
                  </a:cubicBezTo>
                  <a:lnTo>
                    <a:pt x="38615" y="126550"/>
                  </a:lnTo>
                  <a:lnTo>
                    <a:pt x="13266" y="101240"/>
                  </a:lnTo>
                  <a:lnTo>
                    <a:pt x="25894" y="88631"/>
                  </a:lnTo>
                  <a:cubicBezTo>
                    <a:pt x="85042" y="29575"/>
                    <a:pt x="162667" y="0"/>
                    <a:pt x="240386"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276" name="işlíḍé">
              <a:extLst>
                <a:ext uri="{FF2B5EF4-FFF2-40B4-BE49-F238E27FC236}">
                  <a16:creationId xmlns:a16="http://schemas.microsoft.com/office/drawing/2014/main" id="{BBE4D285-4137-4052-913D-A37EEA551673}"/>
                </a:ext>
              </a:extLst>
            </p:cNvPr>
            <p:cNvSpPr/>
            <p:nvPr/>
          </p:nvSpPr>
          <p:spPr bwMode="auto">
            <a:xfrm>
              <a:off x="2436137" y="3668719"/>
              <a:ext cx="182636" cy="231982"/>
            </a:xfrm>
            <a:custGeom>
              <a:avLst/>
              <a:gdLst>
                <a:gd name="T0" fmla="*/ 1651 w 2059"/>
                <a:gd name="T1" fmla="*/ 2323 h 2619"/>
                <a:gd name="T2" fmla="*/ 1651 w 2059"/>
                <a:gd name="T3" fmla="*/ 2478 h 2619"/>
                <a:gd name="T4" fmla="*/ 1510 w 2059"/>
                <a:gd name="T5" fmla="*/ 2619 h 2619"/>
                <a:gd name="T6" fmla="*/ 140 w 2059"/>
                <a:gd name="T7" fmla="*/ 2619 h 2619"/>
                <a:gd name="T8" fmla="*/ 0 w 2059"/>
                <a:gd name="T9" fmla="*/ 2478 h 2619"/>
                <a:gd name="T10" fmla="*/ 0 w 2059"/>
                <a:gd name="T11" fmla="*/ 569 h 2619"/>
                <a:gd name="T12" fmla="*/ 140 w 2059"/>
                <a:gd name="T13" fmla="*/ 429 h 2619"/>
                <a:gd name="T14" fmla="*/ 275 w 2059"/>
                <a:gd name="T15" fmla="*/ 429 h 2619"/>
                <a:gd name="T16" fmla="*/ 275 w 2059"/>
                <a:gd name="T17" fmla="*/ 2080 h 2619"/>
                <a:gd name="T18" fmla="*/ 518 w 2059"/>
                <a:gd name="T19" fmla="*/ 2323 h 2619"/>
                <a:gd name="T20" fmla="*/ 1651 w 2059"/>
                <a:gd name="T21" fmla="*/ 2323 h 2619"/>
                <a:gd name="T22" fmla="*/ 2059 w 2059"/>
                <a:gd name="T23" fmla="*/ 110 h 2619"/>
                <a:gd name="T24" fmla="*/ 2059 w 2059"/>
                <a:gd name="T25" fmla="*/ 2080 h 2619"/>
                <a:gd name="T26" fmla="*/ 1949 w 2059"/>
                <a:gd name="T27" fmla="*/ 2190 h 2619"/>
                <a:gd name="T28" fmla="*/ 518 w 2059"/>
                <a:gd name="T29" fmla="*/ 2190 h 2619"/>
                <a:gd name="T30" fmla="*/ 408 w 2059"/>
                <a:gd name="T31" fmla="*/ 2080 h 2619"/>
                <a:gd name="T32" fmla="*/ 408 w 2059"/>
                <a:gd name="T33" fmla="*/ 110 h 2619"/>
                <a:gd name="T34" fmla="*/ 518 w 2059"/>
                <a:gd name="T35" fmla="*/ 0 h 2619"/>
                <a:gd name="T36" fmla="*/ 1949 w 2059"/>
                <a:gd name="T37" fmla="*/ 0 h 2619"/>
                <a:gd name="T38" fmla="*/ 2059 w 2059"/>
                <a:gd name="T39" fmla="*/ 110 h 2619"/>
                <a:gd name="T40" fmla="*/ 1780 w 2059"/>
                <a:gd name="T41" fmla="*/ 1581 h 2619"/>
                <a:gd name="T42" fmla="*/ 1429 w 2059"/>
                <a:gd name="T43" fmla="*/ 1230 h 2619"/>
                <a:gd name="T44" fmla="*/ 1523 w 2059"/>
                <a:gd name="T45" fmla="*/ 968 h 2619"/>
                <a:gd name="T46" fmla="*/ 1112 w 2059"/>
                <a:gd name="T47" fmla="*/ 556 h 2619"/>
                <a:gd name="T48" fmla="*/ 700 w 2059"/>
                <a:gd name="T49" fmla="*/ 968 h 2619"/>
                <a:gd name="T50" fmla="*/ 1112 w 2059"/>
                <a:gd name="T51" fmla="*/ 1379 h 2619"/>
                <a:gd name="T52" fmla="*/ 1328 w 2059"/>
                <a:gd name="T53" fmla="*/ 1318 h 2619"/>
                <a:gd name="T54" fmla="*/ 1685 w 2059"/>
                <a:gd name="T55" fmla="*/ 1675 h 2619"/>
                <a:gd name="T56" fmla="*/ 1733 w 2059"/>
                <a:gd name="T57" fmla="*/ 1695 h 2619"/>
                <a:gd name="T58" fmla="*/ 1780 w 2059"/>
                <a:gd name="T59" fmla="*/ 1675 h 2619"/>
                <a:gd name="T60" fmla="*/ 1780 w 2059"/>
                <a:gd name="T61" fmla="*/ 1581 h 2619"/>
                <a:gd name="T62" fmla="*/ 1390 w 2059"/>
                <a:gd name="T63" fmla="*/ 968 h 2619"/>
                <a:gd name="T64" fmla="*/ 1112 w 2059"/>
                <a:gd name="T65" fmla="*/ 689 h 2619"/>
                <a:gd name="T66" fmla="*/ 833 w 2059"/>
                <a:gd name="T67" fmla="*/ 968 h 2619"/>
                <a:gd name="T68" fmla="*/ 1112 w 2059"/>
                <a:gd name="T69" fmla="*/ 1246 h 2619"/>
                <a:gd name="T70" fmla="*/ 1390 w 2059"/>
                <a:gd name="T71" fmla="*/ 968 h 2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9" h="2619">
                  <a:moveTo>
                    <a:pt x="1651" y="2323"/>
                  </a:moveTo>
                  <a:lnTo>
                    <a:pt x="1651" y="2478"/>
                  </a:lnTo>
                  <a:cubicBezTo>
                    <a:pt x="1651" y="2556"/>
                    <a:pt x="1588" y="2619"/>
                    <a:pt x="1510" y="2619"/>
                  </a:cubicBezTo>
                  <a:lnTo>
                    <a:pt x="140" y="2619"/>
                  </a:lnTo>
                  <a:cubicBezTo>
                    <a:pt x="63" y="2619"/>
                    <a:pt x="0" y="2556"/>
                    <a:pt x="0" y="2478"/>
                  </a:cubicBezTo>
                  <a:lnTo>
                    <a:pt x="0" y="569"/>
                  </a:lnTo>
                  <a:cubicBezTo>
                    <a:pt x="0" y="492"/>
                    <a:pt x="63" y="429"/>
                    <a:pt x="140" y="429"/>
                  </a:cubicBezTo>
                  <a:lnTo>
                    <a:pt x="275" y="429"/>
                  </a:lnTo>
                  <a:lnTo>
                    <a:pt x="275" y="2080"/>
                  </a:lnTo>
                  <a:cubicBezTo>
                    <a:pt x="275" y="2214"/>
                    <a:pt x="384" y="2323"/>
                    <a:pt x="518" y="2323"/>
                  </a:cubicBezTo>
                  <a:lnTo>
                    <a:pt x="1651" y="2323"/>
                  </a:lnTo>
                  <a:close/>
                  <a:moveTo>
                    <a:pt x="2059" y="110"/>
                  </a:moveTo>
                  <a:lnTo>
                    <a:pt x="2059" y="2080"/>
                  </a:lnTo>
                  <a:cubicBezTo>
                    <a:pt x="2059" y="2140"/>
                    <a:pt x="2010" y="2190"/>
                    <a:pt x="1949" y="2190"/>
                  </a:cubicBezTo>
                  <a:lnTo>
                    <a:pt x="518" y="2190"/>
                  </a:lnTo>
                  <a:cubicBezTo>
                    <a:pt x="457" y="2190"/>
                    <a:pt x="408" y="2140"/>
                    <a:pt x="408" y="2080"/>
                  </a:cubicBezTo>
                  <a:lnTo>
                    <a:pt x="408" y="110"/>
                  </a:lnTo>
                  <a:cubicBezTo>
                    <a:pt x="408" y="49"/>
                    <a:pt x="457" y="0"/>
                    <a:pt x="518" y="0"/>
                  </a:cubicBezTo>
                  <a:lnTo>
                    <a:pt x="1949" y="0"/>
                  </a:lnTo>
                  <a:cubicBezTo>
                    <a:pt x="2010" y="0"/>
                    <a:pt x="2059" y="49"/>
                    <a:pt x="2059" y="110"/>
                  </a:cubicBezTo>
                  <a:close/>
                  <a:moveTo>
                    <a:pt x="1780" y="1581"/>
                  </a:moveTo>
                  <a:lnTo>
                    <a:pt x="1429" y="1230"/>
                  </a:lnTo>
                  <a:cubicBezTo>
                    <a:pt x="1488" y="1159"/>
                    <a:pt x="1523" y="1067"/>
                    <a:pt x="1523" y="968"/>
                  </a:cubicBezTo>
                  <a:cubicBezTo>
                    <a:pt x="1523" y="741"/>
                    <a:pt x="1339" y="556"/>
                    <a:pt x="1112" y="556"/>
                  </a:cubicBezTo>
                  <a:cubicBezTo>
                    <a:pt x="884" y="556"/>
                    <a:pt x="700" y="741"/>
                    <a:pt x="700" y="968"/>
                  </a:cubicBezTo>
                  <a:cubicBezTo>
                    <a:pt x="700" y="1195"/>
                    <a:pt x="884" y="1379"/>
                    <a:pt x="1112" y="1379"/>
                  </a:cubicBezTo>
                  <a:cubicBezTo>
                    <a:pt x="1191" y="1379"/>
                    <a:pt x="1265" y="1357"/>
                    <a:pt x="1328" y="1318"/>
                  </a:cubicBezTo>
                  <a:lnTo>
                    <a:pt x="1685" y="1675"/>
                  </a:lnTo>
                  <a:cubicBezTo>
                    <a:pt x="1698" y="1688"/>
                    <a:pt x="1715" y="1695"/>
                    <a:pt x="1733" y="1695"/>
                  </a:cubicBezTo>
                  <a:cubicBezTo>
                    <a:pt x="1750" y="1695"/>
                    <a:pt x="1767" y="1688"/>
                    <a:pt x="1780" y="1675"/>
                  </a:cubicBezTo>
                  <a:cubicBezTo>
                    <a:pt x="1806" y="1649"/>
                    <a:pt x="1806" y="1607"/>
                    <a:pt x="1780" y="1581"/>
                  </a:cubicBezTo>
                  <a:close/>
                  <a:moveTo>
                    <a:pt x="1390" y="968"/>
                  </a:moveTo>
                  <a:cubicBezTo>
                    <a:pt x="1390" y="814"/>
                    <a:pt x="1265" y="689"/>
                    <a:pt x="1112" y="689"/>
                  </a:cubicBezTo>
                  <a:cubicBezTo>
                    <a:pt x="958" y="689"/>
                    <a:pt x="833" y="814"/>
                    <a:pt x="833" y="968"/>
                  </a:cubicBezTo>
                  <a:cubicBezTo>
                    <a:pt x="833" y="1121"/>
                    <a:pt x="958" y="1246"/>
                    <a:pt x="1112" y="1246"/>
                  </a:cubicBezTo>
                  <a:cubicBezTo>
                    <a:pt x="1265" y="1246"/>
                    <a:pt x="1390" y="1121"/>
                    <a:pt x="1390" y="96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grpSp>
    </p:spTree>
    <p:extLst>
      <p:ext uri="{BB962C8B-B14F-4D97-AF65-F5344CB8AC3E}">
        <p14:creationId xmlns:p14="http://schemas.microsoft.com/office/powerpoint/2010/main" val="3538376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E7523155-D4ED-4335-9F64-DD5925D26243}"/>
              </a:ext>
            </a:extLst>
          </p:cNvPr>
          <p:cNvSpPr/>
          <p:nvPr/>
        </p:nvSpPr>
        <p:spPr>
          <a:xfrm>
            <a:off x="660400" y="2699841"/>
            <a:ext cx="3281128" cy="2823498"/>
          </a:xfrm>
          <a:prstGeom prst="rect">
            <a:avLst/>
          </a:prstGeom>
          <a:ln>
            <a:solidFill>
              <a:schemeClr val="accent4">
                <a:lumMod val="40000"/>
                <a:lumOff val="60000"/>
              </a:schemeClr>
            </a:solidFill>
          </a:ln>
        </p:spPr>
        <p:txBody>
          <a:bodyPr wrap="square">
            <a:noAutofit/>
          </a:bodyPr>
          <a:lstStyle/>
          <a:p>
            <a:pPr algn="just">
              <a:lnSpc>
                <a:spcPct val="130000"/>
              </a:lnSpc>
              <a:spcBef>
                <a:spcPts val="600"/>
              </a:spcBef>
              <a:spcAft>
                <a:spcPts val="600"/>
              </a:spcAft>
            </a:pPr>
            <a:endParaRPr lang="en-US" altLang="zh-CN" sz="1600" dirty="0">
              <a:latin typeface="+mn-ea"/>
            </a:endParaRPr>
          </a:p>
        </p:txBody>
      </p:sp>
      <p:sp>
        <p:nvSpPr>
          <p:cNvPr id="14" name="矩形 13">
            <a:extLst>
              <a:ext uri="{FF2B5EF4-FFF2-40B4-BE49-F238E27FC236}">
                <a16:creationId xmlns:a16="http://schemas.microsoft.com/office/drawing/2014/main" id="{E1611248-67CE-44F2-80B8-D2A4E0FF616C}"/>
              </a:ext>
            </a:extLst>
          </p:cNvPr>
          <p:cNvSpPr/>
          <p:nvPr/>
        </p:nvSpPr>
        <p:spPr>
          <a:xfrm>
            <a:off x="660400" y="2138559"/>
            <a:ext cx="3281128"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bg1"/>
                </a:solidFill>
                <a:latin typeface="微软雅黑" panose="020B0503020204020204" pitchFamily="34" charset="-122"/>
                <a:ea typeface="微软雅黑" panose="020B0503020204020204" pitchFamily="34" charset="-122"/>
              </a:rPr>
              <a:t>  1</a:t>
            </a:r>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sp>
        <p:nvSpPr>
          <p:cNvPr id="16" name="矩形 15">
            <a:extLst>
              <a:ext uri="{FF2B5EF4-FFF2-40B4-BE49-F238E27FC236}">
                <a16:creationId xmlns:a16="http://schemas.microsoft.com/office/drawing/2014/main" id="{44E4FA0C-B66F-450D-AC7F-9CD6077F293B}"/>
              </a:ext>
            </a:extLst>
          </p:cNvPr>
          <p:cNvSpPr/>
          <p:nvPr/>
        </p:nvSpPr>
        <p:spPr>
          <a:xfrm>
            <a:off x="8237772" y="2699841"/>
            <a:ext cx="3281128" cy="2823498"/>
          </a:xfrm>
          <a:prstGeom prst="rect">
            <a:avLst/>
          </a:prstGeom>
          <a:ln>
            <a:solidFill>
              <a:schemeClr val="accent4">
                <a:lumMod val="40000"/>
                <a:lumOff val="60000"/>
              </a:schemeClr>
            </a:solidFill>
          </a:ln>
        </p:spPr>
        <p:txBody>
          <a:bodyPr wrap="square">
            <a:noAutofit/>
          </a:bodyPr>
          <a:lstStyle/>
          <a:p>
            <a:pPr algn="just">
              <a:lnSpc>
                <a:spcPct val="130000"/>
              </a:lnSpc>
              <a:spcBef>
                <a:spcPts val="600"/>
              </a:spcBef>
              <a:spcAft>
                <a:spcPts val="600"/>
              </a:spcAft>
            </a:pPr>
            <a:endParaRPr lang="zh-CN" altLang="en-US" sz="1600" dirty="0">
              <a:latin typeface="+mn-ea"/>
            </a:endParaRPr>
          </a:p>
        </p:txBody>
      </p:sp>
      <p:sp>
        <p:nvSpPr>
          <p:cNvPr id="17" name="矩形 16">
            <a:extLst>
              <a:ext uri="{FF2B5EF4-FFF2-40B4-BE49-F238E27FC236}">
                <a16:creationId xmlns:a16="http://schemas.microsoft.com/office/drawing/2014/main" id="{EB29DAEF-32FB-4465-8D06-EFEBB1AAE11E}"/>
              </a:ext>
            </a:extLst>
          </p:cNvPr>
          <p:cNvSpPr/>
          <p:nvPr/>
        </p:nvSpPr>
        <p:spPr>
          <a:xfrm>
            <a:off x="8237772" y="2138559"/>
            <a:ext cx="3281128"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bg1"/>
                </a:solidFill>
                <a:latin typeface="微软雅黑" panose="020B0503020204020204" pitchFamily="34" charset="-122"/>
                <a:ea typeface="微软雅黑" panose="020B0503020204020204" pitchFamily="34" charset="-122"/>
              </a:rPr>
              <a:t>   2</a:t>
            </a:r>
            <a:r>
              <a:rPr lang="zh-CN" altLang="en-US" sz="2000" b="1" dirty="0">
                <a:solidFill>
                  <a:schemeClr val="bg1"/>
                </a:solidFill>
                <a:latin typeface="微软雅黑" panose="020B0503020204020204" pitchFamily="34" charset="-122"/>
                <a:ea typeface="微软雅黑" panose="020B0503020204020204" pitchFamily="34" charset="-122"/>
              </a:rPr>
              <a:t>、小标题</a:t>
            </a:r>
          </a:p>
        </p:txBody>
      </p:sp>
      <p:grpSp>
        <p:nvGrpSpPr>
          <p:cNvPr id="23" name="组合 22">
            <a:extLst>
              <a:ext uri="{FF2B5EF4-FFF2-40B4-BE49-F238E27FC236}">
                <a16:creationId xmlns:a16="http://schemas.microsoft.com/office/drawing/2014/main" id="{5A9A43D6-2192-4DA0-AB01-EB08D0BD4D1C}"/>
              </a:ext>
            </a:extLst>
          </p:cNvPr>
          <p:cNvGrpSpPr/>
          <p:nvPr/>
        </p:nvGrpSpPr>
        <p:grpSpPr>
          <a:xfrm>
            <a:off x="4663756" y="2465505"/>
            <a:ext cx="2864489" cy="2637440"/>
            <a:chOff x="4390757" y="2515218"/>
            <a:chExt cx="2864489" cy="2637440"/>
          </a:xfrm>
          <a:effectLst>
            <a:outerShdw blurRad="50800" dist="38100" dir="5400000" algn="t" rotWithShape="0">
              <a:prstClr val="black">
                <a:alpha val="40000"/>
              </a:prstClr>
            </a:outerShdw>
          </a:effectLst>
        </p:grpSpPr>
        <p:sp>
          <p:nvSpPr>
            <p:cNvPr id="5" name="菱形 4">
              <a:extLst>
                <a:ext uri="{FF2B5EF4-FFF2-40B4-BE49-F238E27FC236}">
                  <a16:creationId xmlns:a16="http://schemas.microsoft.com/office/drawing/2014/main" id="{835B16A6-17D2-4C89-A3C0-5F59C7C6E835}"/>
                </a:ext>
              </a:extLst>
            </p:cNvPr>
            <p:cNvSpPr/>
            <p:nvPr/>
          </p:nvSpPr>
          <p:spPr>
            <a:xfrm>
              <a:off x="4390757" y="2515218"/>
              <a:ext cx="2637440" cy="263744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mn-ea"/>
              </a:endParaRPr>
            </a:p>
          </p:txBody>
        </p:sp>
        <p:sp>
          <p:nvSpPr>
            <p:cNvPr id="6" name="菱形 5">
              <a:extLst>
                <a:ext uri="{FF2B5EF4-FFF2-40B4-BE49-F238E27FC236}">
                  <a16:creationId xmlns:a16="http://schemas.microsoft.com/office/drawing/2014/main" id="{6448AC8F-2A02-4443-98BC-7CE4931F727C}"/>
                </a:ext>
              </a:extLst>
            </p:cNvPr>
            <p:cNvSpPr/>
            <p:nvPr/>
          </p:nvSpPr>
          <p:spPr>
            <a:xfrm>
              <a:off x="4617806" y="2515218"/>
              <a:ext cx="2637440" cy="263744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mn-ea"/>
              </a:endParaRPr>
            </a:p>
          </p:txBody>
        </p:sp>
        <p:sp>
          <p:nvSpPr>
            <p:cNvPr id="22" name="矩形 21">
              <a:extLst>
                <a:ext uri="{FF2B5EF4-FFF2-40B4-BE49-F238E27FC236}">
                  <a16:creationId xmlns:a16="http://schemas.microsoft.com/office/drawing/2014/main" id="{73C95611-426B-45D0-9B0D-96C53889BFCD}"/>
                </a:ext>
              </a:extLst>
            </p:cNvPr>
            <p:cNvSpPr/>
            <p:nvPr/>
          </p:nvSpPr>
          <p:spPr>
            <a:xfrm>
              <a:off x="5305584" y="3540573"/>
              <a:ext cx="1261884" cy="523220"/>
            </a:xfrm>
            <a:prstGeom prst="rect">
              <a:avLst/>
            </a:prstGeom>
          </p:spPr>
          <p:txBody>
            <a:bodyPr wrap="none">
              <a:spAutoFit/>
            </a:bodyPr>
            <a:lstStyle/>
            <a:p>
              <a:r>
                <a:rPr lang="zh-CN" altLang="en-US" sz="2800" b="1" dirty="0">
                  <a:solidFill>
                    <a:schemeClr val="bg1"/>
                  </a:solidFill>
                  <a:effectLst>
                    <a:outerShdw blurRad="38100" dist="38100" dir="2700000" algn="tl">
                      <a:srgbClr val="000000">
                        <a:alpha val="43137"/>
                      </a:srgbClr>
                    </a:outerShdw>
                  </a:effectLst>
                  <a:latin typeface="+mj-ea"/>
                  <a:ea typeface="+mj-ea"/>
                </a:rPr>
                <a:t>小标题</a:t>
              </a:r>
            </a:p>
          </p:txBody>
        </p:sp>
      </p:grpSp>
      <p:sp>
        <p:nvSpPr>
          <p:cNvPr id="7" name="标题 6">
            <a:extLst>
              <a:ext uri="{FF2B5EF4-FFF2-40B4-BE49-F238E27FC236}">
                <a16:creationId xmlns:a16="http://schemas.microsoft.com/office/drawing/2014/main" id="{4B8FF164-B7B1-4EB7-96F6-10AC7F9513B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2" name="文本框 1">
            <a:extLst>
              <a:ext uri="{FF2B5EF4-FFF2-40B4-BE49-F238E27FC236}">
                <a16:creationId xmlns:a16="http://schemas.microsoft.com/office/drawing/2014/main" id="{0F28F131-E3D9-4F1F-84C1-53EB9C289291}"/>
              </a:ext>
            </a:extLst>
          </p:cNvPr>
          <p:cNvSpPr txBox="1"/>
          <p:nvPr/>
        </p:nvSpPr>
        <p:spPr>
          <a:xfrm>
            <a:off x="841986" y="2789939"/>
            <a:ext cx="2841014" cy="2578911"/>
          </a:xfrm>
          <a:prstGeom prst="rect">
            <a:avLst/>
          </a:prstGeom>
          <a:noFill/>
        </p:spPr>
        <p:txBody>
          <a:bodyPr wrap="square" rtlCol="0">
            <a:noAutofit/>
          </a:bodyPr>
          <a:lstStyle/>
          <a:p>
            <a:pPr algn="just">
              <a:lnSpc>
                <a:spcPct val="130000"/>
              </a:lnSpc>
            </a:pPr>
            <a:r>
              <a:rPr lang="zh-CN" altLang="en-US" dirty="0">
                <a:solidFill>
                  <a:schemeClr val="accent1"/>
                </a:solidFill>
                <a:latin typeface="+mn-ea"/>
              </a:rPr>
              <a:t>请输入正文内容请输入正文内容请输入正文内容请输入正文内容请输入正文内容请输入正文内容请输入正文内容请输入正文内容请输入正文内容请输入正文内容请输入正文内容</a:t>
            </a:r>
          </a:p>
        </p:txBody>
      </p:sp>
      <p:sp>
        <p:nvSpPr>
          <p:cNvPr id="15" name="文本框 14">
            <a:extLst>
              <a:ext uri="{FF2B5EF4-FFF2-40B4-BE49-F238E27FC236}">
                <a16:creationId xmlns:a16="http://schemas.microsoft.com/office/drawing/2014/main" id="{7960D764-7507-435C-8C93-81B6A2B235D2}"/>
              </a:ext>
            </a:extLst>
          </p:cNvPr>
          <p:cNvSpPr txBox="1"/>
          <p:nvPr/>
        </p:nvSpPr>
        <p:spPr>
          <a:xfrm>
            <a:off x="8457829" y="2789939"/>
            <a:ext cx="2841014" cy="2578911"/>
          </a:xfrm>
          <a:prstGeom prst="rect">
            <a:avLst/>
          </a:prstGeom>
          <a:noFill/>
        </p:spPr>
        <p:txBody>
          <a:bodyPr wrap="square" rtlCol="0">
            <a:noAutofit/>
          </a:bodyPr>
          <a:lstStyle/>
          <a:p>
            <a:pPr algn="just">
              <a:lnSpc>
                <a:spcPct val="130000"/>
              </a:lnSpc>
            </a:pPr>
            <a:r>
              <a:rPr lang="zh-CN" altLang="en-US" dirty="0">
                <a:solidFill>
                  <a:schemeClr val="accent2"/>
                </a:solidFill>
                <a:latin typeface="+mn-ea"/>
              </a:rPr>
              <a:t>请输入正文内容请输入正文内容请输入正文内容请输入正文内容请输入正文内容请输入正文内容请输入正文内容请输入正文内容请输入正文内容请输入正文内容请输入正文内容</a:t>
            </a:r>
          </a:p>
        </p:txBody>
      </p:sp>
    </p:spTree>
    <p:extLst>
      <p:ext uri="{BB962C8B-B14F-4D97-AF65-F5344CB8AC3E}">
        <p14:creationId xmlns:p14="http://schemas.microsoft.com/office/powerpoint/2010/main" val="1552050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D21704DB-B889-4B74-B7FA-D52700A1971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 name="矩形 2">
            <a:extLst>
              <a:ext uri="{FF2B5EF4-FFF2-40B4-BE49-F238E27FC236}">
                <a16:creationId xmlns:a16="http://schemas.microsoft.com/office/drawing/2014/main" id="{209136A7-F6D0-4C27-A771-FAA467D986CC}"/>
              </a:ext>
            </a:extLst>
          </p:cNvPr>
          <p:cNvSpPr/>
          <p:nvPr/>
        </p:nvSpPr>
        <p:spPr>
          <a:xfrm>
            <a:off x="660400" y="1856648"/>
            <a:ext cx="5435600" cy="54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ndParaRPr>
          </a:p>
        </p:txBody>
      </p:sp>
      <p:sp>
        <p:nvSpPr>
          <p:cNvPr id="4" name="矩形 3">
            <a:extLst>
              <a:ext uri="{FF2B5EF4-FFF2-40B4-BE49-F238E27FC236}">
                <a16:creationId xmlns:a16="http://schemas.microsoft.com/office/drawing/2014/main" id="{0DCEF282-F86A-40DB-8124-2C1856708D3E}"/>
              </a:ext>
            </a:extLst>
          </p:cNvPr>
          <p:cNvSpPr/>
          <p:nvPr/>
        </p:nvSpPr>
        <p:spPr>
          <a:xfrm>
            <a:off x="660400" y="6134100"/>
            <a:ext cx="5435600"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200" dirty="0">
              <a:latin typeface="微软雅黑" panose="020B0503020204020204" pitchFamily="34" charset="-122"/>
            </a:endParaRPr>
          </a:p>
        </p:txBody>
      </p:sp>
      <p:sp>
        <p:nvSpPr>
          <p:cNvPr id="9" name="矩形 8">
            <a:extLst>
              <a:ext uri="{FF2B5EF4-FFF2-40B4-BE49-F238E27FC236}">
                <a16:creationId xmlns:a16="http://schemas.microsoft.com/office/drawing/2014/main" id="{28B4ACE9-5CF1-491A-833F-5508D1A5BDA7}"/>
              </a:ext>
            </a:extLst>
          </p:cNvPr>
          <p:cNvSpPr/>
          <p:nvPr/>
        </p:nvSpPr>
        <p:spPr>
          <a:xfrm>
            <a:off x="6108539" y="1856648"/>
            <a:ext cx="5435600" cy="544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ndParaRPr>
          </a:p>
        </p:txBody>
      </p:sp>
      <p:sp>
        <p:nvSpPr>
          <p:cNvPr id="10" name="矩形 9">
            <a:extLst>
              <a:ext uri="{FF2B5EF4-FFF2-40B4-BE49-F238E27FC236}">
                <a16:creationId xmlns:a16="http://schemas.microsoft.com/office/drawing/2014/main" id="{562CEFA9-6EAB-4941-8FC6-459CFF139FA6}"/>
              </a:ext>
            </a:extLst>
          </p:cNvPr>
          <p:cNvSpPr/>
          <p:nvPr/>
        </p:nvSpPr>
        <p:spPr>
          <a:xfrm>
            <a:off x="6108539" y="6134100"/>
            <a:ext cx="5435600"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200" dirty="0">
              <a:latin typeface="微软雅黑" panose="020B0503020204020204" pitchFamily="34" charset="-122"/>
            </a:endParaRPr>
          </a:p>
        </p:txBody>
      </p:sp>
      <p:sp>
        <p:nvSpPr>
          <p:cNvPr id="11" name="Rectangle 48">
            <a:extLst>
              <a:ext uri="{FF2B5EF4-FFF2-40B4-BE49-F238E27FC236}">
                <a16:creationId xmlns:a16="http://schemas.microsoft.com/office/drawing/2014/main" id="{8CB7F9A3-18C0-49EE-9EAA-FE62E979A8EC}"/>
              </a:ext>
            </a:extLst>
          </p:cNvPr>
          <p:cNvSpPr>
            <a:spLocks noChangeArrowheads="1"/>
          </p:cNvSpPr>
          <p:nvPr/>
        </p:nvSpPr>
        <p:spPr bwMode="auto">
          <a:xfrm>
            <a:off x="1443975" y="2860126"/>
            <a:ext cx="3415419" cy="253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p>
        </p:txBody>
      </p:sp>
      <p:sp>
        <p:nvSpPr>
          <p:cNvPr id="12" name="Rectangle 48">
            <a:extLst>
              <a:ext uri="{FF2B5EF4-FFF2-40B4-BE49-F238E27FC236}">
                <a16:creationId xmlns:a16="http://schemas.microsoft.com/office/drawing/2014/main" id="{48D8817D-4894-4331-B8C9-5F46CDE7B739}"/>
              </a:ext>
            </a:extLst>
          </p:cNvPr>
          <p:cNvSpPr>
            <a:spLocks noChangeArrowheads="1"/>
          </p:cNvSpPr>
          <p:nvPr/>
        </p:nvSpPr>
        <p:spPr bwMode="auto">
          <a:xfrm>
            <a:off x="7657219" y="2860126"/>
            <a:ext cx="3415419" cy="253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endParaRPr lang="en-US" altLang="zh-CN" sz="1800" spc="50" dirty="0">
              <a:latin typeface="微软雅黑 Light" panose="020B0502040204020203" pitchFamily="34" charset="-122"/>
              <a:ea typeface="微软雅黑 Light" panose="020B0502040204020203" pitchFamily="34" charset="-122"/>
            </a:endParaRPr>
          </a:p>
          <a:p>
            <a:pPr marL="285750" lvl="0" indent="-285750">
              <a:lnSpc>
                <a:spcPct val="130000"/>
              </a:lnSpc>
              <a:buFont typeface="Wingdings" panose="05000000000000000000" pitchFamily="2" charset="2"/>
              <a:buChar char="n"/>
              <a:defRPr/>
            </a:pPr>
            <a:r>
              <a:rPr lang="zh-CN" altLang="en-US" sz="1800" spc="50" dirty="0">
                <a:latin typeface="微软雅黑 Light" panose="020B0502040204020203" pitchFamily="34" charset="-122"/>
                <a:ea typeface="微软雅黑 Light" panose="020B0502040204020203" pitchFamily="34" charset="-122"/>
              </a:rPr>
              <a:t>请输入正文内容</a:t>
            </a:r>
          </a:p>
        </p:txBody>
      </p:sp>
      <p:sp>
        <p:nvSpPr>
          <p:cNvPr id="13" name="椭圆 12">
            <a:extLst>
              <a:ext uri="{FF2B5EF4-FFF2-40B4-BE49-F238E27FC236}">
                <a16:creationId xmlns:a16="http://schemas.microsoft.com/office/drawing/2014/main" id="{876C3EFC-C135-4663-995E-4665AA5EF866}"/>
              </a:ext>
            </a:extLst>
          </p:cNvPr>
          <p:cNvSpPr/>
          <p:nvPr/>
        </p:nvSpPr>
        <p:spPr>
          <a:xfrm>
            <a:off x="5397500" y="1430291"/>
            <a:ext cx="1397000" cy="1397000"/>
          </a:xfrm>
          <a:prstGeom prst="ellipse">
            <a:avLst/>
          </a:prstGeom>
          <a:solidFill>
            <a:schemeClr val="accent5"/>
          </a:solidFill>
          <a:ln>
            <a:no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mj-lt"/>
              </a:rPr>
              <a:t>PK</a:t>
            </a:r>
            <a:endParaRPr lang="zh-CN" altLang="en-US" sz="4000" b="1" dirty="0">
              <a:latin typeface="+mj-lt"/>
            </a:endParaRPr>
          </a:p>
        </p:txBody>
      </p:sp>
      <p:sp>
        <p:nvSpPr>
          <p:cNvPr id="6" name="文本框 5">
            <a:extLst>
              <a:ext uri="{FF2B5EF4-FFF2-40B4-BE49-F238E27FC236}">
                <a16:creationId xmlns:a16="http://schemas.microsoft.com/office/drawing/2014/main" id="{F1315D15-A7D1-4CD7-8C47-CCEDA1BA36F4}"/>
              </a:ext>
            </a:extLst>
          </p:cNvPr>
          <p:cNvSpPr txBox="1"/>
          <p:nvPr/>
        </p:nvSpPr>
        <p:spPr>
          <a:xfrm>
            <a:off x="1443975" y="1867181"/>
            <a:ext cx="2019300"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rPr>
              <a:t>小标题</a:t>
            </a:r>
          </a:p>
        </p:txBody>
      </p:sp>
      <p:sp>
        <p:nvSpPr>
          <p:cNvPr id="14" name="文本框 13">
            <a:extLst>
              <a:ext uri="{FF2B5EF4-FFF2-40B4-BE49-F238E27FC236}">
                <a16:creationId xmlns:a16="http://schemas.microsoft.com/office/drawing/2014/main" id="{CB86843C-2946-4D57-A955-68EA6518A2DE}"/>
              </a:ext>
            </a:extLst>
          </p:cNvPr>
          <p:cNvSpPr txBox="1"/>
          <p:nvPr/>
        </p:nvSpPr>
        <p:spPr>
          <a:xfrm>
            <a:off x="7657219" y="1867181"/>
            <a:ext cx="2019300"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rPr>
              <a:t>小标题</a:t>
            </a:r>
          </a:p>
        </p:txBody>
      </p:sp>
    </p:spTree>
    <p:extLst>
      <p:ext uri="{BB962C8B-B14F-4D97-AF65-F5344CB8AC3E}">
        <p14:creationId xmlns:p14="http://schemas.microsoft.com/office/powerpoint/2010/main" val="2773720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DAEEE7B-1A0E-4FB9-AD79-8342D52A94FC}"/>
              </a:ext>
            </a:extLst>
          </p:cNvPr>
          <p:cNvPicPr>
            <a:picLocks noChangeAspect="1"/>
          </p:cNvPicPr>
          <p:nvPr/>
        </p:nvPicPr>
        <p:blipFill rotWithShape="1">
          <a:blip r:embed="rId2">
            <a:extLst>
              <a:ext uri="{28A0092B-C50C-407E-A947-70E740481C1C}">
                <a14:useLocalDpi xmlns:a14="http://schemas.microsoft.com/office/drawing/2010/main" val="0"/>
              </a:ext>
            </a:extLst>
          </a:blip>
          <a:srcRect l="7633" r="7633"/>
          <a:stretch/>
        </p:blipFill>
        <p:spPr>
          <a:xfrm>
            <a:off x="-1" y="3538438"/>
            <a:ext cx="12192001" cy="3319561"/>
          </a:xfrm>
          <a:prstGeom prst="rect">
            <a:avLst/>
          </a:prstGeom>
        </p:spPr>
      </p:pic>
      <p:sp>
        <p:nvSpPr>
          <p:cNvPr id="32" name="矩形 31">
            <a:extLst>
              <a:ext uri="{FF2B5EF4-FFF2-40B4-BE49-F238E27FC236}">
                <a16:creationId xmlns:a16="http://schemas.microsoft.com/office/drawing/2014/main" id="{F8A5FDB1-A934-4FCE-BBDD-D6D1AD315319}"/>
              </a:ext>
            </a:extLst>
          </p:cNvPr>
          <p:cNvSpPr/>
          <p:nvPr/>
        </p:nvSpPr>
        <p:spPr>
          <a:xfrm>
            <a:off x="-2" y="1130301"/>
            <a:ext cx="12192001" cy="5727698"/>
          </a:xfrm>
          <a:prstGeom prst="rect">
            <a:avLst/>
          </a:prstGeom>
          <a:gradFill flip="none" rotWithShape="1">
            <a:gsLst>
              <a:gs pos="1000">
                <a:schemeClr val="bg1"/>
              </a:gs>
              <a:gs pos="52000">
                <a:srgbClr val="FFFFFF">
                  <a:alpha val="82000"/>
                </a:srgbClr>
              </a:gs>
              <a:gs pos="41000">
                <a:srgbClr val="FFFFFF"/>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7" name="标题 6">
            <a:extLst>
              <a:ext uri="{FF2B5EF4-FFF2-40B4-BE49-F238E27FC236}">
                <a16:creationId xmlns:a16="http://schemas.microsoft.com/office/drawing/2014/main" id="{3363536C-478E-4AB3-A0A0-FB063DFC402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p>
        </p:txBody>
      </p:sp>
      <p:sp>
        <p:nvSpPr>
          <p:cNvPr id="2" name="矩形 1">
            <a:extLst>
              <a:ext uri="{FF2B5EF4-FFF2-40B4-BE49-F238E27FC236}">
                <a16:creationId xmlns:a16="http://schemas.microsoft.com/office/drawing/2014/main" id="{3FDDCD7E-8221-422C-BD0A-0B335EA489A8}"/>
              </a:ext>
            </a:extLst>
          </p:cNvPr>
          <p:cNvSpPr/>
          <p:nvPr/>
        </p:nvSpPr>
        <p:spPr>
          <a:xfrm>
            <a:off x="660400" y="2286003"/>
            <a:ext cx="2311400" cy="3128115"/>
          </a:xfrm>
          <a:prstGeom prst="rect">
            <a:avLst/>
          </a:prstGeom>
          <a:solidFill>
            <a:schemeClr val="bg1"/>
          </a:solidFill>
          <a:ln>
            <a:noFill/>
          </a:ln>
          <a:effectLst>
            <a:outerShdw blurRad="63500" sx="102000" sy="102000" algn="ctr" rotWithShape="0">
              <a:schemeClr val="bg1">
                <a:lumMod val="8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24" name="Text Box 81">
            <a:extLst>
              <a:ext uri="{FF2B5EF4-FFF2-40B4-BE49-F238E27FC236}">
                <a16:creationId xmlns:a16="http://schemas.microsoft.com/office/drawing/2014/main" id="{E869249B-50FE-4E48-BBCA-701EEA5139C8}"/>
              </a:ext>
            </a:extLst>
          </p:cNvPr>
          <p:cNvSpPr txBox="1">
            <a:spLocks noChangeArrowheads="1"/>
          </p:cNvSpPr>
          <p:nvPr/>
        </p:nvSpPr>
        <p:spPr bwMode="auto">
          <a:xfrm>
            <a:off x="774700" y="3751524"/>
            <a:ext cx="2082800" cy="155664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请输入正文内容请输入正文内容请输入正文内容请输入正文内容请输入正文内容</a:t>
            </a:r>
          </a:p>
        </p:txBody>
      </p:sp>
      <p:sp>
        <p:nvSpPr>
          <p:cNvPr id="25" name="Text Box 83">
            <a:extLst>
              <a:ext uri="{FF2B5EF4-FFF2-40B4-BE49-F238E27FC236}">
                <a16:creationId xmlns:a16="http://schemas.microsoft.com/office/drawing/2014/main" id="{78286249-4307-458F-ADCC-A404D196F425}"/>
              </a:ext>
            </a:extLst>
          </p:cNvPr>
          <p:cNvSpPr txBox="1">
            <a:spLocks noChangeArrowheads="1"/>
          </p:cNvSpPr>
          <p:nvPr/>
        </p:nvSpPr>
        <p:spPr bwMode="auto">
          <a:xfrm>
            <a:off x="660400" y="3009305"/>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cxnSp>
        <p:nvCxnSpPr>
          <p:cNvPr id="5" name="直接连接符 4">
            <a:extLst>
              <a:ext uri="{FF2B5EF4-FFF2-40B4-BE49-F238E27FC236}">
                <a16:creationId xmlns:a16="http://schemas.microsoft.com/office/drawing/2014/main" id="{15A00374-906D-473D-8448-FEDD57D3D9FB}"/>
              </a:ext>
            </a:extLst>
          </p:cNvPr>
          <p:cNvCxnSpPr/>
          <p:nvPr/>
        </p:nvCxnSpPr>
        <p:spPr>
          <a:xfrm>
            <a:off x="1543050" y="3682572"/>
            <a:ext cx="546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F93ADADD-47D1-4F1B-B130-AFAA638BA413}"/>
              </a:ext>
            </a:extLst>
          </p:cNvPr>
          <p:cNvSpPr/>
          <p:nvPr/>
        </p:nvSpPr>
        <p:spPr>
          <a:xfrm>
            <a:off x="3509433" y="2286003"/>
            <a:ext cx="2311400" cy="3128115"/>
          </a:xfrm>
          <a:prstGeom prst="rect">
            <a:avLst/>
          </a:prstGeom>
          <a:solidFill>
            <a:schemeClr val="bg1"/>
          </a:solidFill>
          <a:ln>
            <a:noFill/>
          </a:ln>
          <a:effectLst>
            <a:outerShdw blurRad="63500" sx="102000" sy="102000" algn="ctr" rotWithShape="0">
              <a:schemeClr val="bg1">
                <a:lumMod val="8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4" name="Text Box 81">
            <a:extLst>
              <a:ext uri="{FF2B5EF4-FFF2-40B4-BE49-F238E27FC236}">
                <a16:creationId xmlns:a16="http://schemas.microsoft.com/office/drawing/2014/main" id="{D54E8665-4575-4738-98BB-E810AB544A88}"/>
              </a:ext>
            </a:extLst>
          </p:cNvPr>
          <p:cNvSpPr txBox="1">
            <a:spLocks noChangeArrowheads="1"/>
          </p:cNvSpPr>
          <p:nvPr/>
        </p:nvSpPr>
        <p:spPr bwMode="auto">
          <a:xfrm>
            <a:off x="3623733" y="3751524"/>
            <a:ext cx="2082800" cy="155664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请输入正文内容请输入正文内容请输入正文内容请输入正文内容请输入正文内容</a:t>
            </a:r>
          </a:p>
        </p:txBody>
      </p:sp>
      <p:sp>
        <p:nvSpPr>
          <p:cNvPr id="35" name="Text Box 83">
            <a:extLst>
              <a:ext uri="{FF2B5EF4-FFF2-40B4-BE49-F238E27FC236}">
                <a16:creationId xmlns:a16="http://schemas.microsoft.com/office/drawing/2014/main" id="{B07BC7BD-1C47-453E-BA05-D7B4675416AC}"/>
              </a:ext>
            </a:extLst>
          </p:cNvPr>
          <p:cNvSpPr txBox="1">
            <a:spLocks noChangeArrowheads="1"/>
          </p:cNvSpPr>
          <p:nvPr/>
        </p:nvSpPr>
        <p:spPr bwMode="auto">
          <a:xfrm>
            <a:off x="3509433" y="3009305"/>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cxnSp>
        <p:nvCxnSpPr>
          <p:cNvPr id="36" name="直接连接符 35">
            <a:extLst>
              <a:ext uri="{FF2B5EF4-FFF2-40B4-BE49-F238E27FC236}">
                <a16:creationId xmlns:a16="http://schemas.microsoft.com/office/drawing/2014/main" id="{12286125-23F8-4BCB-9180-8C299C8A96E8}"/>
              </a:ext>
            </a:extLst>
          </p:cNvPr>
          <p:cNvCxnSpPr/>
          <p:nvPr/>
        </p:nvCxnSpPr>
        <p:spPr>
          <a:xfrm>
            <a:off x="4392083" y="3682572"/>
            <a:ext cx="546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B5D33072-AE99-4ED9-8DA9-24E0E721C555}"/>
              </a:ext>
            </a:extLst>
          </p:cNvPr>
          <p:cNvSpPr/>
          <p:nvPr/>
        </p:nvSpPr>
        <p:spPr>
          <a:xfrm>
            <a:off x="6358466" y="2286003"/>
            <a:ext cx="2311400" cy="3128115"/>
          </a:xfrm>
          <a:prstGeom prst="rect">
            <a:avLst/>
          </a:prstGeom>
          <a:solidFill>
            <a:schemeClr val="bg1"/>
          </a:solidFill>
          <a:ln>
            <a:noFill/>
          </a:ln>
          <a:effectLst>
            <a:outerShdw blurRad="63500" sx="102000" sy="102000" algn="ctr" rotWithShape="0">
              <a:schemeClr val="bg1">
                <a:lumMod val="8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39" name="Text Box 81">
            <a:extLst>
              <a:ext uri="{FF2B5EF4-FFF2-40B4-BE49-F238E27FC236}">
                <a16:creationId xmlns:a16="http://schemas.microsoft.com/office/drawing/2014/main" id="{D23D7DFF-B86D-4FB6-8991-A19B0DE95E17}"/>
              </a:ext>
            </a:extLst>
          </p:cNvPr>
          <p:cNvSpPr txBox="1">
            <a:spLocks noChangeArrowheads="1"/>
          </p:cNvSpPr>
          <p:nvPr/>
        </p:nvSpPr>
        <p:spPr bwMode="auto">
          <a:xfrm>
            <a:off x="6472766" y="3751524"/>
            <a:ext cx="2082800" cy="155664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请输入正文内容请输入正文内容请输入正文内容请输入正文内容请输入正文内容</a:t>
            </a:r>
          </a:p>
        </p:txBody>
      </p:sp>
      <p:sp>
        <p:nvSpPr>
          <p:cNvPr id="40" name="Text Box 83">
            <a:extLst>
              <a:ext uri="{FF2B5EF4-FFF2-40B4-BE49-F238E27FC236}">
                <a16:creationId xmlns:a16="http://schemas.microsoft.com/office/drawing/2014/main" id="{D4E44A97-3B9F-42F4-B994-A256EF7C6526}"/>
              </a:ext>
            </a:extLst>
          </p:cNvPr>
          <p:cNvSpPr txBox="1">
            <a:spLocks noChangeArrowheads="1"/>
          </p:cNvSpPr>
          <p:nvPr/>
        </p:nvSpPr>
        <p:spPr bwMode="auto">
          <a:xfrm>
            <a:off x="6358466" y="3009305"/>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cxnSp>
        <p:nvCxnSpPr>
          <p:cNvPr id="41" name="直接连接符 40">
            <a:extLst>
              <a:ext uri="{FF2B5EF4-FFF2-40B4-BE49-F238E27FC236}">
                <a16:creationId xmlns:a16="http://schemas.microsoft.com/office/drawing/2014/main" id="{F82E362D-F169-481D-99A0-60931E1F8D48}"/>
              </a:ext>
            </a:extLst>
          </p:cNvPr>
          <p:cNvCxnSpPr/>
          <p:nvPr/>
        </p:nvCxnSpPr>
        <p:spPr>
          <a:xfrm>
            <a:off x="7241116" y="3682572"/>
            <a:ext cx="546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673D81D0-D870-44CD-8A30-029158CFE62E}"/>
              </a:ext>
            </a:extLst>
          </p:cNvPr>
          <p:cNvSpPr/>
          <p:nvPr/>
        </p:nvSpPr>
        <p:spPr>
          <a:xfrm>
            <a:off x="9207500" y="2286003"/>
            <a:ext cx="2311400" cy="3128115"/>
          </a:xfrm>
          <a:prstGeom prst="rect">
            <a:avLst/>
          </a:prstGeom>
          <a:solidFill>
            <a:schemeClr val="bg1"/>
          </a:solidFill>
          <a:ln>
            <a:noFill/>
          </a:ln>
          <a:effectLst>
            <a:outerShdw blurRad="63500" sx="102000" sy="102000" algn="ctr" rotWithShape="0">
              <a:schemeClr val="bg1">
                <a:lumMod val="8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44" name="Text Box 81">
            <a:extLst>
              <a:ext uri="{FF2B5EF4-FFF2-40B4-BE49-F238E27FC236}">
                <a16:creationId xmlns:a16="http://schemas.microsoft.com/office/drawing/2014/main" id="{F7A17ECF-39A8-4141-9C36-47506CCBEAA4}"/>
              </a:ext>
            </a:extLst>
          </p:cNvPr>
          <p:cNvSpPr txBox="1">
            <a:spLocks noChangeArrowheads="1"/>
          </p:cNvSpPr>
          <p:nvPr/>
        </p:nvSpPr>
        <p:spPr bwMode="auto">
          <a:xfrm>
            <a:off x="9321800" y="3751524"/>
            <a:ext cx="2082800" cy="155664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请输入正文内容请输入正文内容请输入正文内容请输入正文内容请输入正文内容</a:t>
            </a:r>
          </a:p>
        </p:txBody>
      </p:sp>
      <p:sp>
        <p:nvSpPr>
          <p:cNvPr id="45" name="Text Box 83">
            <a:extLst>
              <a:ext uri="{FF2B5EF4-FFF2-40B4-BE49-F238E27FC236}">
                <a16:creationId xmlns:a16="http://schemas.microsoft.com/office/drawing/2014/main" id="{E42B18E4-9BF1-46CF-AFED-6C6A801AB8A7}"/>
              </a:ext>
            </a:extLst>
          </p:cNvPr>
          <p:cNvSpPr txBox="1">
            <a:spLocks noChangeArrowheads="1"/>
          </p:cNvSpPr>
          <p:nvPr/>
        </p:nvSpPr>
        <p:spPr bwMode="auto">
          <a:xfrm>
            <a:off x="9207500" y="3009305"/>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cxnSp>
        <p:nvCxnSpPr>
          <p:cNvPr id="46" name="直接连接符 45">
            <a:extLst>
              <a:ext uri="{FF2B5EF4-FFF2-40B4-BE49-F238E27FC236}">
                <a16:creationId xmlns:a16="http://schemas.microsoft.com/office/drawing/2014/main" id="{CE77C240-5B55-47F7-AB2F-03C44F4E4487}"/>
              </a:ext>
            </a:extLst>
          </p:cNvPr>
          <p:cNvCxnSpPr/>
          <p:nvPr/>
        </p:nvCxnSpPr>
        <p:spPr>
          <a:xfrm>
            <a:off x="10090150" y="3682572"/>
            <a:ext cx="546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F511F93A-2611-495F-8DA7-83468DF42912}"/>
              </a:ext>
            </a:extLst>
          </p:cNvPr>
          <p:cNvSpPr/>
          <p:nvPr/>
        </p:nvSpPr>
        <p:spPr>
          <a:xfrm>
            <a:off x="1406525" y="1876428"/>
            <a:ext cx="819150" cy="819150"/>
          </a:xfrm>
          <a:prstGeom prst="ellipse">
            <a:avLst/>
          </a:prstGeom>
          <a:solidFill>
            <a:schemeClr val="accent2"/>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6" name="椭圆 25">
            <a:extLst>
              <a:ext uri="{FF2B5EF4-FFF2-40B4-BE49-F238E27FC236}">
                <a16:creationId xmlns:a16="http://schemas.microsoft.com/office/drawing/2014/main" id="{ABE72E75-D8E6-4F67-97E4-36CF8A5F95CA}"/>
              </a:ext>
            </a:extLst>
          </p:cNvPr>
          <p:cNvSpPr/>
          <p:nvPr/>
        </p:nvSpPr>
        <p:spPr>
          <a:xfrm>
            <a:off x="4255558" y="1876428"/>
            <a:ext cx="819150" cy="819150"/>
          </a:xfrm>
          <a:prstGeom prst="ellipse">
            <a:avLst/>
          </a:prstGeom>
          <a:solidFill>
            <a:schemeClr val="accent2"/>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7" name="椭圆 26">
            <a:extLst>
              <a:ext uri="{FF2B5EF4-FFF2-40B4-BE49-F238E27FC236}">
                <a16:creationId xmlns:a16="http://schemas.microsoft.com/office/drawing/2014/main" id="{156C04E0-F6CC-4B0E-89CE-43F379807DFE}"/>
              </a:ext>
            </a:extLst>
          </p:cNvPr>
          <p:cNvSpPr/>
          <p:nvPr/>
        </p:nvSpPr>
        <p:spPr>
          <a:xfrm>
            <a:off x="7104591" y="1876428"/>
            <a:ext cx="819150" cy="819150"/>
          </a:xfrm>
          <a:prstGeom prst="ellipse">
            <a:avLst/>
          </a:prstGeom>
          <a:solidFill>
            <a:schemeClr val="accent2"/>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8" name="椭圆 27">
            <a:extLst>
              <a:ext uri="{FF2B5EF4-FFF2-40B4-BE49-F238E27FC236}">
                <a16:creationId xmlns:a16="http://schemas.microsoft.com/office/drawing/2014/main" id="{7005915D-148F-4622-890F-A4739A73E8E2}"/>
              </a:ext>
            </a:extLst>
          </p:cNvPr>
          <p:cNvSpPr/>
          <p:nvPr/>
        </p:nvSpPr>
        <p:spPr>
          <a:xfrm>
            <a:off x="9953624" y="1876428"/>
            <a:ext cx="819150" cy="819150"/>
          </a:xfrm>
          <a:prstGeom prst="ellipse">
            <a:avLst/>
          </a:prstGeom>
          <a:solidFill>
            <a:schemeClr val="accent2"/>
          </a:solidFill>
          <a:ln>
            <a:noFill/>
          </a:ln>
          <a:effectLst>
            <a:outerShdw blurRad="635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7" name="chain-links_29">
            <a:extLst>
              <a:ext uri="{FF2B5EF4-FFF2-40B4-BE49-F238E27FC236}">
                <a16:creationId xmlns:a16="http://schemas.microsoft.com/office/drawing/2014/main" id="{F1BEE3C9-6102-4356-9E07-BC7E82540AAC}"/>
              </a:ext>
            </a:extLst>
          </p:cNvPr>
          <p:cNvSpPr>
            <a:spLocks noChangeAspect="1"/>
          </p:cNvSpPr>
          <p:nvPr/>
        </p:nvSpPr>
        <p:spPr bwMode="auto">
          <a:xfrm>
            <a:off x="7274432" y="2052003"/>
            <a:ext cx="479468" cy="468000"/>
          </a:xfrm>
          <a:custGeom>
            <a:avLst/>
            <a:gdLst>
              <a:gd name="connsiteX0" fmla="*/ 156242 w 548675"/>
              <a:gd name="connsiteY0" fmla="*/ 232482 h 535553"/>
              <a:gd name="connsiteX1" fmla="*/ 214187 w 548675"/>
              <a:gd name="connsiteY1" fmla="*/ 256837 h 535553"/>
              <a:gd name="connsiteX2" fmla="*/ 168993 w 548675"/>
              <a:gd name="connsiteY2" fmla="*/ 300709 h 535553"/>
              <a:gd name="connsiteX3" fmla="*/ 127674 w 548675"/>
              <a:gd name="connsiteY3" fmla="*/ 312322 h 535553"/>
              <a:gd name="connsiteX4" fmla="*/ 81189 w 548675"/>
              <a:gd name="connsiteY4" fmla="*/ 357485 h 535553"/>
              <a:gd name="connsiteX5" fmla="*/ 81189 w 548675"/>
              <a:gd name="connsiteY5" fmla="*/ 414260 h 535553"/>
              <a:gd name="connsiteX6" fmla="*/ 123800 w 548675"/>
              <a:gd name="connsiteY6" fmla="*/ 456842 h 535553"/>
              <a:gd name="connsiteX7" fmla="*/ 180615 w 548675"/>
              <a:gd name="connsiteY7" fmla="*/ 456842 h 535553"/>
              <a:gd name="connsiteX8" fmla="*/ 227099 w 548675"/>
              <a:gd name="connsiteY8" fmla="*/ 411680 h 535553"/>
              <a:gd name="connsiteX9" fmla="*/ 240012 w 548675"/>
              <a:gd name="connsiteY9" fmla="*/ 370388 h 535553"/>
              <a:gd name="connsiteX10" fmla="*/ 285205 w 548675"/>
              <a:gd name="connsiteY10" fmla="*/ 326516 h 535553"/>
              <a:gd name="connsiteX11" fmla="*/ 285205 w 548675"/>
              <a:gd name="connsiteY11" fmla="*/ 440068 h 535553"/>
              <a:gd name="connsiteX12" fmla="*/ 210313 w 548675"/>
              <a:gd name="connsiteY12" fmla="*/ 512327 h 535553"/>
              <a:gd name="connsiteX13" fmla="*/ 95392 w 548675"/>
              <a:gd name="connsiteY13" fmla="*/ 512327 h 535553"/>
              <a:gd name="connsiteX14" fmla="*/ 23083 w 548675"/>
              <a:gd name="connsiteY14" fmla="*/ 441358 h 535553"/>
              <a:gd name="connsiteX15" fmla="*/ 24374 w 548675"/>
              <a:gd name="connsiteY15" fmla="*/ 329097 h 535553"/>
              <a:gd name="connsiteX16" fmla="*/ 99266 w 548675"/>
              <a:gd name="connsiteY16" fmla="*/ 255547 h 535553"/>
              <a:gd name="connsiteX17" fmla="*/ 156242 w 548675"/>
              <a:gd name="connsiteY17" fmla="*/ 232482 h 535553"/>
              <a:gd name="connsiteX18" fmla="*/ 339490 w 548675"/>
              <a:gd name="connsiteY18" fmla="*/ 176395 h 535553"/>
              <a:gd name="connsiteX19" fmla="*/ 358873 w 548675"/>
              <a:gd name="connsiteY19" fmla="*/ 184615 h 535553"/>
              <a:gd name="connsiteX20" fmla="*/ 358873 w 548675"/>
              <a:gd name="connsiteY20" fmla="*/ 223297 h 535553"/>
              <a:gd name="connsiteX21" fmla="*/ 229652 w 548675"/>
              <a:gd name="connsiteY21" fmla="*/ 349656 h 535553"/>
              <a:gd name="connsiteX22" fmla="*/ 192178 w 548675"/>
              <a:gd name="connsiteY22" fmla="*/ 349656 h 535553"/>
              <a:gd name="connsiteX23" fmla="*/ 192178 w 548675"/>
              <a:gd name="connsiteY23" fmla="*/ 312264 h 535553"/>
              <a:gd name="connsiteX24" fmla="*/ 320107 w 548675"/>
              <a:gd name="connsiteY24" fmla="*/ 184615 h 535553"/>
              <a:gd name="connsiteX25" fmla="*/ 339490 w 548675"/>
              <a:gd name="connsiteY25" fmla="*/ 176395 h 535553"/>
              <a:gd name="connsiteX26" fmla="*/ 399515 w 548675"/>
              <a:gd name="connsiteY26" fmla="*/ 2 h 535553"/>
              <a:gd name="connsiteX27" fmla="*/ 455692 w 548675"/>
              <a:gd name="connsiteY27" fmla="*/ 23378 h 535553"/>
              <a:gd name="connsiteX28" fmla="*/ 525430 w 548675"/>
              <a:gd name="connsiteY28" fmla="*/ 93022 h 535553"/>
              <a:gd name="connsiteX29" fmla="*/ 525430 w 548675"/>
              <a:gd name="connsiteY29" fmla="*/ 202648 h 535553"/>
              <a:gd name="connsiteX30" fmla="*/ 447943 w 548675"/>
              <a:gd name="connsiteY30" fmla="*/ 278741 h 535553"/>
              <a:gd name="connsiteX31" fmla="*/ 334297 w 548675"/>
              <a:gd name="connsiteY31" fmla="*/ 278741 h 535553"/>
              <a:gd name="connsiteX32" fmla="*/ 378206 w 548675"/>
              <a:gd name="connsiteY32" fmla="*/ 236180 h 535553"/>
              <a:gd name="connsiteX33" fmla="*/ 419532 w 548675"/>
              <a:gd name="connsiteY33" fmla="*/ 223283 h 535553"/>
              <a:gd name="connsiteX34" fmla="*/ 468606 w 548675"/>
              <a:gd name="connsiteY34" fmla="*/ 175564 h 535553"/>
              <a:gd name="connsiteX35" fmla="*/ 469898 w 548675"/>
              <a:gd name="connsiteY35" fmla="*/ 120106 h 535553"/>
              <a:gd name="connsiteX36" fmla="*/ 427280 w 548675"/>
              <a:gd name="connsiteY36" fmla="*/ 78836 h 535553"/>
              <a:gd name="connsiteX37" fmla="*/ 370457 w 548675"/>
              <a:gd name="connsiteY37" fmla="*/ 77546 h 535553"/>
              <a:gd name="connsiteX38" fmla="*/ 321383 w 548675"/>
              <a:gd name="connsiteY38" fmla="*/ 126555 h 535553"/>
              <a:gd name="connsiteX39" fmla="*/ 308468 w 548675"/>
              <a:gd name="connsiteY39" fmla="*/ 166536 h 535553"/>
              <a:gd name="connsiteX40" fmla="*/ 264559 w 548675"/>
              <a:gd name="connsiteY40" fmla="*/ 209097 h 535553"/>
              <a:gd name="connsiteX41" fmla="*/ 264559 w 548675"/>
              <a:gd name="connsiteY41" fmla="*/ 98181 h 535553"/>
              <a:gd name="connsiteX42" fmla="*/ 343337 w 548675"/>
              <a:gd name="connsiteY42" fmla="*/ 22088 h 535553"/>
              <a:gd name="connsiteX43" fmla="*/ 399515 w 548675"/>
              <a:gd name="connsiteY43" fmla="*/ 2 h 53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8675" h="535553">
                <a:moveTo>
                  <a:pt x="156242" y="232482"/>
                </a:moveTo>
                <a:cubicBezTo>
                  <a:pt x="177064" y="232643"/>
                  <a:pt x="198046" y="240708"/>
                  <a:pt x="214187" y="256837"/>
                </a:cubicBezTo>
                <a:lnTo>
                  <a:pt x="168993" y="300709"/>
                </a:lnTo>
                <a:cubicBezTo>
                  <a:pt x="154790" y="295548"/>
                  <a:pt x="139295" y="301999"/>
                  <a:pt x="127674" y="312322"/>
                </a:cubicBezTo>
                <a:lnTo>
                  <a:pt x="81189" y="357485"/>
                </a:lnTo>
                <a:cubicBezTo>
                  <a:pt x="65694" y="372969"/>
                  <a:pt x="65694" y="398776"/>
                  <a:pt x="81189" y="414260"/>
                </a:cubicBezTo>
                <a:lnTo>
                  <a:pt x="123800" y="456842"/>
                </a:lnTo>
                <a:cubicBezTo>
                  <a:pt x="139295" y="472326"/>
                  <a:pt x="165120" y="472326"/>
                  <a:pt x="180615" y="456842"/>
                </a:cubicBezTo>
                <a:lnTo>
                  <a:pt x="227099" y="411680"/>
                </a:lnTo>
                <a:cubicBezTo>
                  <a:pt x="238720" y="401357"/>
                  <a:pt x="243885" y="383292"/>
                  <a:pt x="240012" y="370388"/>
                </a:cubicBezTo>
                <a:lnTo>
                  <a:pt x="285205" y="326516"/>
                </a:lnTo>
                <a:cubicBezTo>
                  <a:pt x="316195" y="358775"/>
                  <a:pt x="316195" y="409099"/>
                  <a:pt x="285205" y="440068"/>
                </a:cubicBezTo>
                <a:lnTo>
                  <a:pt x="210313" y="512327"/>
                </a:lnTo>
                <a:cubicBezTo>
                  <a:pt x="178032" y="543296"/>
                  <a:pt x="126382" y="543296"/>
                  <a:pt x="95392" y="512327"/>
                </a:cubicBezTo>
                <a:lnTo>
                  <a:pt x="23083" y="441358"/>
                </a:lnTo>
                <a:cubicBezTo>
                  <a:pt x="-7907" y="410389"/>
                  <a:pt x="-7907" y="360065"/>
                  <a:pt x="24374" y="329097"/>
                </a:cubicBezTo>
                <a:lnTo>
                  <a:pt x="99266" y="255547"/>
                </a:lnTo>
                <a:cubicBezTo>
                  <a:pt x="114761" y="240063"/>
                  <a:pt x="135421" y="232320"/>
                  <a:pt x="156242" y="232482"/>
                </a:cubicBezTo>
                <a:close/>
                <a:moveTo>
                  <a:pt x="339490" y="176395"/>
                </a:moveTo>
                <a:cubicBezTo>
                  <a:pt x="346597" y="176557"/>
                  <a:pt x="353704" y="179458"/>
                  <a:pt x="358873" y="184615"/>
                </a:cubicBezTo>
                <a:cubicBezTo>
                  <a:pt x="369211" y="194930"/>
                  <a:pt x="369211" y="211692"/>
                  <a:pt x="358873" y="223297"/>
                </a:cubicBezTo>
                <a:lnTo>
                  <a:pt x="229652" y="349656"/>
                </a:lnTo>
                <a:cubicBezTo>
                  <a:pt x="219314" y="361260"/>
                  <a:pt x="202516" y="361260"/>
                  <a:pt x="192178" y="349656"/>
                </a:cubicBezTo>
                <a:cubicBezTo>
                  <a:pt x="180548" y="339341"/>
                  <a:pt x="180548" y="322579"/>
                  <a:pt x="192178" y="312264"/>
                </a:cubicBezTo>
                <a:lnTo>
                  <a:pt x="320107" y="184615"/>
                </a:lnTo>
                <a:cubicBezTo>
                  <a:pt x="325276" y="178813"/>
                  <a:pt x="332383" y="176234"/>
                  <a:pt x="339490" y="176395"/>
                </a:cubicBezTo>
                <a:close/>
                <a:moveTo>
                  <a:pt x="399515" y="2"/>
                </a:moveTo>
                <a:cubicBezTo>
                  <a:pt x="419855" y="163"/>
                  <a:pt x="440195" y="7902"/>
                  <a:pt x="455692" y="23378"/>
                </a:cubicBezTo>
                <a:lnTo>
                  <a:pt x="525430" y="93022"/>
                </a:lnTo>
                <a:cubicBezTo>
                  <a:pt x="556424" y="122686"/>
                  <a:pt x="556424" y="172985"/>
                  <a:pt x="525430" y="202648"/>
                </a:cubicBezTo>
                <a:lnTo>
                  <a:pt x="447943" y="278741"/>
                </a:lnTo>
                <a:cubicBezTo>
                  <a:pt x="416949" y="309694"/>
                  <a:pt x="365291" y="309694"/>
                  <a:pt x="334297" y="278741"/>
                </a:cubicBezTo>
                <a:lnTo>
                  <a:pt x="378206" y="236180"/>
                </a:lnTo>
                <a:cubicBezTo>
                  <a:pt x="392412" y="238760"/>
                  <a:pt x="409200" y="233601"/>
                  <a:pt x="419532" y="223283"/>
                </a:cubicBezTo>
                <a:lnTo>
                  <a:pt x="468606" y="175564"/>
                </a:lnTo>
                <a:cubicBezTo>
                  <a:pt x="484104" y="160087"/>
                  <a:pt x="485395" y="135583"/>
                  <a:pt x="469898" y="120106"/>
                </a:cubicBezTo>
                <a:lnTo>
                  <a:pt x="427280" y="78836"/>
                </a:lnTo>
                <a:cubicBezTo>
                  <a:pt x="411783" y="63359"/>
                  <a:pt x="385954" y="63359"/>
                  <a:pt x="370457" y="77546"/>
                </a:cubicBezTo>
                <a:lnTo>
                  <a:pt x="321383" y="126555"/>
                </a:lnTo>
                <a:cubicBezTo>
                  <a:pt x="309760" y="136873"/>
                  <a:pt x="304594" y="152349"/>
                  <a:pt x="308468" y="166536"/>
                </a:cubicBezTo>
                <a:lnTo>
                  <a:pt x="264559" y="209097"/>
                </a:lnTo>
                <a:cubicBezTo>
                  <a:pt x="233565" y="178143"/>
                  <a:pt x="233565" y="129134"/>
                  <a:pt x="264559" y="98181"/>
                </a:cubicBezTo>
                <a:lnTo>
                  <a:pt x="343337" y="22088"/>
                </a:lnTo>
                <a:cubicBezTo>
                  <a:pt x="358834" y="7257"/>
                  <a:pt x="379174" y="-159"/>
                  <a:pt x="399515" y="2"/>
                </a:cubicBezTo>
                <a:close/>
              </a:path>
            </a:pathLst>
          </a:custGeom>
          <a:solidFill>
            <a:schemeClr val="bg1"/>
          </a:solidFill>
          <a:ln>
            <a:noFill/>
          </a:ln>
        </p:spPr>
      </p:sp>
      <p:sp>
        <p:nvSpPr>
          <p:cNvPr id="42" name="cogwheel_45188">
            <a:extLst>
              <a:ext uri="{FF2B5EF4-FFF2-40B4-BE49-F238E27FC236}">
                <a16:creationId xmlns:a16="http://schemas.microsoft.com/office/drawing/2014/main" id="{E02D7F7A-62E4-41CE-80BB-C49691DC3BF5}"/>
              </a:ext>
            </a:extLst>
          </p:cNvPr>
          <p:cNvSpPr>
            <a:spLocks noChangeAspect="1"/>
          </p:cNvSpPr>
          <p:nvPr/>
        </p:nvSpPr>
        <p:spPr bwMode="auto">
          <a:xfrm>
            <a:off x="4430780" y="2052003"/>
            <a:ext cx="468707" cy="468000"/>
          </a:xfrm>
          <a:custGeom>
            <a:avLst/>
            <a:gdLst>
              <a:gd name="T0" fmla="*/ 6383 w 7589"/>
              <a:gd name="T1" fmla="*/ 2722 h 7589"/>
              <a:gd name="T2" fmla="*/ 7034 w 7589"/>
              <a:gd name="T3" fmla="*/ 1841 h 7589"/>
              <a:gd name="T4" fmla="*/ 7034 w 7589"/>
              <a:gd name="T5" fmla="*/ 1667 h 7589"/>
              <a:gd name="T6" fmla="*/ 5834 w 7589"/>
              <a:gd name="T7" fmla="*/ 468 h 7589"/>
              <a:gd name="T8" fmla="*/ 5307 w 7589"/>
              <a:gd name="T9" fmla="*/ 996 h 7589"/>
              <a:gd name="T10" fmla="*/ 4816 w 7589"/>
              <a:gd name="T11" fmla="*/ 1171 h 7589"/>
              <a:gd name="T12" fmla="*/ 4703 w 7589"/>
              <a:gd name="T13" fmla="*/ 731 h 7589"/>
              <a:gd name="T14" fmla="*/ 4703 w 7589"/>
              <a:gd name="T15" fmla="*/ 0 h 7589"/>
              <a:gd name="T16" fmla="*/ 3008 w 7589"/>
              <a:gd name="T17" fmla="*/ 0 h 7589"/>
              <a:gd name="T18" fmla="*/ 2886 w 7589"/>
              <a:gd name="T19" fmla="*/ 122 h 7589"/>
              <a:gd name="T20" fmla="*/ 2662 w 7589"/>
              <a:gd name="T21" fmla="*/ 1217 h 7589"/>
              <a:gd name="T22" fmla="*/ 1841 w 7589"/>
              <a:gd name="T23" fmla="*/ 555 h 7589"/>
              <a:gd name="T24" fmla="*/ 1668 w 7589"/>
              <a:gd name="T25" fmla="*/ 555 h 7589"/>
              <a:gd name="T26" fmla="*/ 469 w 7589"/>
              <a:gd name="T27" fmla="*/ 1754 h 7589"/>
              <a:gd name="T28" fmla="*/ 996 w 7589"/>
              <a:gd name="T29" fmla="*/ 2282 h 7589"/>
              <a:gd name="T30" fmla="*/ 747 w 7589"/>
              <a:gd name="T31" fmla="*/ 2885 h 7589"/>
              <a:gd name="T32" fmla="*/ 0 w 7589"/>
              <a:gd name="T33" fmla="*/ 2885 h 7589"/>
              <a:gd name="T34" fmla="*/ 0 w 7589"/>
              <a:gd name="T35" fmla="*/ 4581 h 7589"/>
              <a:gd name="T36" fmla="*/ 122 w 7589"/>
              <a:gd name="T37" fmla="*/ 4703 h 7589"/>
              <a:gd name="T38" fmla="*/ 1206 w 7589"/>
              <a:gd name="T39" fmla="*/ 4866 h 7589"/>
              <a:gd name="T40" fmla="*/ 555 w 7589"/>
              <a:gd name="T41" fmla="*/ 5748 h 7589"/>
              <a:gd name="T42" fmla="*/ 555 w 7589"/>
              <a:gd name="T43" fmla="*/ 5921 h 7589"/>
              <a:gd name="T44" fmla="*/ 1754 w 7589"/>
              <a:gd name="T45" fmla="*/ 7120 h 7589"/>
              <a:gd name="T46" fmla="*/ 2282 w 7589"/>
              <a:gd name="T47" fmla="*/ 6592 h 7589"/>
              <a:gd name="T48" fmla="*/ 2886 w 7589"/>
              <a:gd name="T49" fmla="*/ 6841 h 7589"/>
              <a:gd name="T50" fmla="*/ 2886 w 7589"/>
              <a:gd name="T51" fmla="*/ 7589 h 7589"/>
              <a:gd name="T52" fmla="*/ 4581 w 7589"/>
              <a:gd name="T53" fmla="*/ 7589 h 7589"/>
              <a:gd name="T54" fmla="*/ 4704 w 7589"/>
              <a:gd name="T55" fmla="*/ 7466 h 7589"/>
              <a:gd name="T56" fmla="*/ 4704 w 7589"/>
              <a:gd name="T57" fmla="*/ 6842 h 7589"/>
              <a:gd name="T58" fmla="*/ 4926 w 7589"/>
              <a:gd name="T59" fmla="*/ 6372 h 7589"/>
              <a:gd name="T60" fmla="*/ 5748 w 7589"/>
              <a:gd name="T61" fmla="*/ 7034 h 7589"/>
              <a:gd name="T62" fmla="*/ 5921 w 7589"/>
              <a:gd name="T63" fmla="*/ 7034 h 7589"/>
              <a:gd name="T64" fmla="*/ 7120 w 7589"/>
              <a:gd name="T65" fmla="*/ 5834 h 7589"/>
              <a:gd name="T66" fmla="*/ 6592 w 7589"/>
              <a:gd name="T67" fmla="*/ 5307 h 7589"/>
              <a:gd name="T68" fmla="*/ 6843 w 7589"/>
              <a:gd name="T69" fmla="*/ 4703 h 7589"/>
              <a:gd name="T70" fmla="*/ 7589 w 7589"/>
              <a:gd name="T71" fmla="*/ 4703 h 7589"/>
              <a:gd name="T72" fmla="*/ 7589 w 7589"/>
              <a:gd name="T73" fmla="*/ 3007 h 7589"/>
              <a:gd name="T74" fmla="*/ 7466 w 7589"/>
              <a:gd name="T75" fmla="*/ 2885 h 7589"/>
              <a:gd name="T76" fmla="*/ 5508 w 7589"/>
              <a:gd name="T77" fmla="*/ 3794 h 7589"/>
              <a:gd name="T78" fmla="*/ 2081 w 7589"/>
              <a:gd name="T79" fmla="*/ 3794 h 7589"/>
              <a:gd name="T80" fmla="*/ 5508 w 7589"/>
              <a:gd name="T81" fmla="*/ 3794 h 7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89" h="7589">
                <a:moveTo>
                  <a:pt x="6843" y="2885"/>
                </a:moveTo>
                <a:cubicBezTo>
                  <a:pt x="6597" y="2885"/>
                  <a:pt x="6425" y="2824"/>
                  <a:pt x="6383" y="2722"/>
                </a:cubicBezTo>
                <a:cubicBezTo>
                  <a:pt x="6341" y="2620"/>
                  <a:pt x="6419" y="2456"/>
                  <a:pt x="6592" y="2282"/>
                </a:cubicBezTo>
                <a:lnTo>
                  <a:pt x="7034" y="1841"/>
                </a:lnTo>
                <a:lnTo>
                  <a:pt x="7120" y="1754"/>
                </a:lnTo>
                <a:lnTo>
                  <a:pt x="7034" y="1667"/>
                </a:lnTo>
                <a:lnTo>
                  <a:pt x="5921" y="555"/>
                </a:lnTo>
                <a:lnTo>
                  <a:pt x="5834" y="468"/>
                </a:lnTo>
                <a:lnTo>
                  <a:pt x="5748" y="555"/>
                </a:lnTo>
                <a:lnTo>
                  <a:pt x="5307" y="996"/>
                </a:lnTo>
                <a:cubicBezTo>
                  <a:pt x="5114" y="1188"/>
                  <a:pt x="4986" y="1217"/>
                  <a:pt x="4926" y="1217"/>
                </a:cubicBezTo>
                <a:cubicBezTo>
                  <a:pt x="4882" y="1217"/>
                  <a:pt x="4847" y="1203"/>
                  <a:pt x="4816" y="1171"/>
                </a:cubicBezTo>
                <a:cubicBezTo>
                  <a:pt x="4774" y="1129"/>
                  <a:pt x="4704" y="1018"/>
                  <a:pt x="4704" y="747"/>
                </a:cubicBezTo>
                <a:cubicBezTo>
                  <a:pt x="4704" y="741"/>
                  <a:pt x="4704" y="736"/>
                  <a:pt x="4703" y="731"/>
                </a:cubicBezTo>
                <a:lnTo>
                  <a:pt x="4703" y="122"/>
                </a:lnTo>
                <a:lnTo>
                  <a:pt x="4703" y="0"/>
                </a:lnTo>
                <a:lnTo>
                  <a:pt x="4581" y="0"/>
                </a:lnTo>
                <a:lnTo>
                  <a:pt x="3008" y="0"/>
                </a:lnTo>
                <a:lnTo>
                  <a:pt x="2886" y="0"/>
                </a:lnTo>
                <a:lnTo>
                  <a:pt x="2886" y="122"/>
                </a:lnTo>
                <a:lnTo>
                  <a:pt x="2886" y="748"/>
                </a:lnTo>
                <a:cubicBezTo>
                  <a:pt x="2885" y="858"/>
                  <a:pt x="2868" y="1217"/>
                  <a:pt x="2662" y="1217"/>
                </a:cubicBezTo>
                <a:cubicBezTo>
                  <a:pt x="2603" y="1217"/>
                  <a:pt x="2474" y="1188"/>
                  <a:pt x="2282" y="996"/>
                </a:cubicBezTo>
                <a:lnTo>
                  <a:pt x="1841" y="555"/>
                </a:lnTo>
                <a:lnTo>
                  <a:pt x="1754" y="468"/>
                </a:lnTo>
                <a:lnTo>
                  <a:pt x="1668" y="555"/>
                </a:lnTo>
                <a:lnTo>
                  <a:pt x="555" y="1667"/>
                </a:lnTo>
                <a:lnTo>
                  <a:pt x="469" y="1754"/>
                </a:lnTo>
                <a:lnTo>
                  <a:pt x="555" y="1840"/>
                </a:lnTo>
                <a:lnTo>
                  <a:pt x="996" y="2282"/>
                </a:lnTo>
                <a:cubicBezTo>
                  <a:pt x="1170" y="2455"/>
                  <a:pt x="1248" y="2620"/>
                  <a:pt x="1206" y="2722"/>
                </a:cubicBezTo>
                <a:cubicBezTo>
                  <a:pt x="1164" y="2824"/>
                  <a:pt x="992" y="2885"/>
                  <a:pt x="747" y="2885"/>
                </a:cubicBezTo>
                <a:lnTo>
                  <a:pt x="122" y="2885"/>
                </a:lnTo>
                <a:lnTo>
                  <a:pt x="0" y="2885"/>
                </a:lnTo>
                <a:lnTo>
                  <a:pt x="0" y="3007"/>
                </a:lnTo>
                <a:lnTo>
                  <a:pt x="0" y="4581"/>
                </a:lnTo>
                <a:lnTo>
                  <a:pt x="0" y="4703"/>
                </a:lnTo>
                <a:lnTo>
                  <a:pt x="122" y="4703"/>
                </a:lnTo>
                <a:lnTo>
                  <a:pt x="747" y="4703"/>
                </a:lnTo>
                <a:cubicBezTo>
                  <a:pt x="992" y="4703"/>
                  <a:pt x="1164" y="4764"/>
                  <a:pt x="1206" y="4866"/>
                </a:cubicBezTo>
                <a:cubicBezTo>
                  <a:pt x="1248" y="4968"/>
                  <a:pt x="1170" y="5133"/>
                  <a:pt x="996" y="5307"/>
                </a:cubicBezTo>
                <a:lnTo>
                  <a:pt x="555" y="5748"/>
                </a:lnTo>
                <a:lnTo>
                  <a:pt x="469" y="5834"/>
                </a:lnTo>
                <a:lnTo>
                  <a:pt x="555" y="5921"/>
                </a:lnTo>
                <a:lnTo>
                  <a:pt x="1668" y="7034"/>
                </a:lnTo>
                <a:lnTo>
                  <a:pt x="1754" y="7120"/>
                </a:lnTo>
                <a:lnTo>
                  <a:pt x="1841" y="7034"/>
                </a:lnTo>
                <a:lnTo>
                  <a:pt x="2282" y="6592"/>
                </a:lnTo>
                <a:cubicBezTo>
                  <a:pt x="2474" y="6400"/>
                  <a:pt x="2603" y="6372"/>
                  <a:pt x="2662" y="6372"/>
                </a:cubicBezTo>
                <a:cubicBezTo>
                  <a:pt x="2868" y="6372"/>
                  <a:pt x="2885" y="6731"/>
                  <a:pt x="2886" y="6841"/>
                </a:cubicBezTo>
                <a:lnTo>
                  <a:pt x="2886" y="7466"/>
                </a:lnTo>
                <a:lnTo>
                  <a:pt x="2886" y="7589"/>
                </a:lnTo>
                <a:lnTo>
                  <a:pt x="3008" y="7589"/>
                </a:lnTo>
                <a:lnTo>
                  <a:pt x="4581" y="7589"/>
                </a:lnTo>
                <a:lnTo>
                  <a:pt x="4704" y="7589"/>
                </a:lnTo>
                <a:lnTo>
                  <a:pt x="4704" y="7466"/>
                </a:lnTo>
                <a:lnTo>
                  <a:pt x="4704" y="6858"/>
                </a:lnTo>
                <a:cubicBezTo>
                  <a:pt x="4704" y="6853"/>
                  <a:pt x="4704" y="6848"/>
                  <a:pt x="4704" y="6842"/>
                </a:cubicBezTo>
                <a:cubicBezTo>
                  <a:pt x="4704" y="6571"/>
                  <a:pt x="4774" y="6460"/>
                  <a:pt x="4816" y="6418"/>
                </a:cubicBezTo>
                <a:cubicBezTo>
                  <a:pt x="4847" y="6386"/>
                  <a:pt x="4882" y="6372"/>
                  <a:pt x="4926" y="6372"/>
                </a:cubicBezTo>
                <a:cubicBezTo>
                  <a:pt x="4986" y="6372"/>
                  <a:pt x="5115" y="6401"/>
                  <a:pt x="5307" y="6592"/>
                </a:cubicBezTo>
                <a:lnTo>
                  <a:pt x="5748" y="7034"/>
                </a:lnTo>
                <a:lnTo>
                  <a:pt x="5834" y="7120"/>
                </a:lnTo>
                <a:lnTo>
                  <a:pt x="5921" y="7034"/>
                </a:lnTo>
                <a:lnTo>
                  <a:pt x="7034" y="5921"/>
                </a:lnTo>
                <a:lnTo>
                  <a:pt x="7120" y="5834"/>
                </a:lnTo>
                <a:lnTo>
                  <a:pt x="7034" y="5748"/>
                </a:lnTo>
                <a:lnTo>
                  <a:pt x="6592" y="5307"/>
                </a:lnTo>
                <a:cubicBezTo>
                  <a:pt x="6419" y="5133"/>
                  <a:pt x="6341" y="4968"/>
                  <a:pt x="6383" y="4866"/>
                </a:cubicBezTo>
                <a:cubicBezTo>
                  <a:pt x="6425" y="4764"/>
                  <a:pt x="6597" y="4703"/>
                  <a:pt x="6843" y="4703"/>
                </a:cubicBezTo>
                <a:lnTo>
                  <a:pt x="7466" y="4703"/>
                </a:lnTo>
                <a:lnTo>
                  <a:pt x="7589" y="4703"/>
                </a:lnTo>
                <a:lnTo>
                  <a:pt x="7589" y="4581"/>
                </a:lnTo>
                <a:lnTo>
                  <a:pt x="7589" y="3007"/>
                </a:lnTo>
                <a:lnTo>
                  <a:pt x="7589" y="2885"/>
                </a:lnTo>
                <a:lnTo>
                  <a:pt x="7466" y="2885"/>
                </a:lnTo>
                <a:lnTo>
                  <a:pt x="6843" y="2885"/>
                </a:lnTo>
                <a:close/>
                <a:moveTo>
                  <a:pt x="5508" y="3794"/>
                </a:moveTo>
                <a:cubicBezTo>
                  <a:pt x="5508" y="4739"/>
                  <a:pt x="4739" y="5508"/>
                  <a:pt x="3794" y="5508"/>
                </a:cubicBezTo>
                <a:cubicBezTo>
                  <a:pt x="2850" y="5508"/>
                  <a:pt x="2081" y="4739"/>
                  <a:pt x="2081" y="3794"/>
                </a:cubicBezTo>
                <a:cubicBezTo>
                  <a:pt x="2081" y="2850"/>
                  <a:pt x="2850" y="2081"/>
                  <a:pt x="3794" y="2081"/>
                </a:cubicBezTo>
                <a:cubicBezTo>
                  <a:pt x="4739" y="2081"/>
                  <a:pt x="5508" y="2850"/>
                  <a:pt x="5508" y="3794"/>
                </a:cubicBezTo>
                <a:close/>
              </a:path>
            </a:pathLst>
          </a:custGeom>
          <a:solidFill>
            <a:schemeClr val="bg1"/>
          </a:solidFill>
          <a:ln>
            <a:noFill/>
          </a:ln>
        </p:spPr>
      </p:sp>
      <p:sp>
        <p:nvSpPr>
          <p:cNvPr id="47" name="24-hours-phone-service_57456">
            <a:extLst>
              <a:ext uri="{FF2B5EF4-FFF2-40B4-BE49-F238E27FC236}">
                <a16:creationId xmlns:a16="http://schemas.microsoft.com/office/drawing/2014/main" id="{5607EAFE-3285-425C-99F0-581841FE8D48}"/>
              </a:ext>
            </a:extLst>
          </p:cNvPr>
          <p:cNvSpPr>
            <a:spLocks noChangeAspect="1"/>
          </p:cNvSpPr>
          <p:nvPr/>
        </p:nvSpPr>
        <p:spPr bwMode="auto">
          <a:xfrm>
            <a:off x="10105053" y="2052003"/>
            <a:ext cx="516294" cy="468000"/>
          </a:xfrm>
          <a:custGeom>
            <a:avLst/>
            <a:gdLst>
              <a:gd name="connsiteX0" fmla="*/ 381535 w 609619"/>
              <a:gd name="connsiteY0" fmla="*/ 212929 h 552596"/>
              <a:gd name="connsiteX1" fmla="*/ 352835 w 609619"/>
              <a:gd name="connsiteY1" fmla="*/ 263726 h 552596"/>
              <a:gd name="connsiteX2" fmla="*/ 381535 w 609619"/>
              <a:gd name="connsiteY2" fmla="*/ 263726 h 552596"/>
              <a:gd name="connsiteX3" fmla="*/ 378170 w 609619"/>
              <a:gd name="connsiteY3" fmla="*/ 162879 h 552596"/>
              <a:gd name="connsiteX4" fmla="*/ 416031 w 609619"/>
              <a:gd name="connsiteY4" fmla="*/ 162879 h 552596"/>
              <a:gd name="connsiteX5" fmla="*/ 427063 w 609619"/>
              <a:gd name="connsiteY5" fmla="*/ 173897 h 552596"/>
              <a:gd name="connsiteX6" fmla="*/ 427063 w 609619"/>
              <a:gd name="connsiteY6" fmla="*/ 263726 h 552596"/>
              <a:gd name="connsiteX7" fmla="*/ 436692 w 609619"/>
              <a:gd name="connsiteY7" fmla="*/ 263726 h 552596"/>
              <a:gd name="connsiteX8" fmla="*/ 447723 w 609619"/>
              <a:gd name="connsiteY8" fmla="*/ 274745 h 552596"/>
              <a:gd name="connsiteX9" fmla="*/ 447723 w 609619"/>
              <a:gd name="connsiteY9" fmla="*/ 290245 h 552596"/>
              <a:gd name="connsiteX10" fmla="*/ 436692 w 609619"/>
              <a:gd name="connsiteY10" fmla="*/ 301264 h 552596"/>
              <a:gd name="connsiteX11" fmla="*/ 427063 w 609619"/>
              <a:gd name="connsiteY11" fmla="*/ 301264 h 552596"/>
              <a:gd name="connsiteX12" fmla="*/ 427063 w 609619"/>
              <a:gd name="connsiteY12" fmla="*/ 331238 h 552596"/>
              <a:gd name="connsiteX13" fmla="*/ 416031 w 609619"/>
              <a:gd name="connsiteY13" fmla="*/ 342256 h 552596"/>
              <a:gd name="connsiteX14" fmla="*/ 392567 w 609619"/>
              <a:gd name="connsiteY14" fmla="*/ 342256 h 552596"/>
              <a:gd name="connsiteX15" fmla="*/ 381535 w 609619"/>
              <a:gd name="connsiteY15" fmla="*/ 331238 h 552596"/>
              <a:gd name="connsiteX16" fmla="*/ 381535 w 609619"/>
              <a:gd name="connsiteY16" fmla="*/ 301264 h 552596"/>
              <a:gd name="connsiteX17" fmla="*/ 316282 w 609619"/>
              <a:gd name="connsiteY17" fmla="*/ 301264 h 552596"/>
              <a:gd name="connsiteX18" fmla="*/ 305251 w 609619"/>
              <a:gd name="connsiteY18" fmla="*/ 290245 h 552596"/>
              <a:gd name="connsiteX19" fmla="*/ 305251 w 609619"/>
              <a:gd name="connsiteY19" fmla="*/ 273437 h 552596"/>
              <a:gd name="connsiteX20" fmla="*/ 306934 w 609619"/>
              <a:gd name="connsiteY20" fmla="*/ 267648 h 552596"/>
              <a:gd name="connsiteX21" fmla="*/ 368821 w 609619"/>
              <a:gd name="connsiteY21" fmla="*/ 168015 h 552596"/>
              <a:gd name="connsiteX22" fmla="*/ 378170 w 609619"/>
              <a:gd name="connsiteY22" fmla="*/ 162879 h 552596"/>
              <a:gd name="connsiteX23" fmla="*/ 234995 w 609619"/>
              <a:gd name="connsiteY23" fmla="*/ 159916 h 552596"/>
              <a:gd name="connsiteX24" fmla="*/ 299038 w 609619"/>
              <a:gd name="connsiteY24" fmla="*/ 217615 h 552596"/>
              <a:gd name="connsiteX25" fmla="*/ 252105 w 609619"/>
              <a:gd name="connsiteY25" fmla="*/ 294361 h 552596"/>
              <a:gd name="connsiteX26" fmla="*/ 251824 w 609619"/>
              <a:gd name="connsiteY26" fmla="*/ 294641 h 552596"/>
              <a:gd name="connsiteX27" fmla="*/ 243129 w 609619"/>
              <a:gd name="connsiteY27" fmla="*/ 301830 h 552596"/>
              <a:gd name="connsiteX28" fmla="*/ 291185 w 609619"/>
              <a:gd name="connsiteY28" fmla="*/ 301830 h 552596"/>
              <a:gd name="connsiteX29" fmla="*/ 302217 w 609619"/>
              <a:gd name="connsiteY29" fmla="*/ 312847 h 552596"/>
              <a:gd name="connsiteX30" fmla="*/ 302217 w 609619"/>
              <a:gd name="connsiteY30" fmla="*/ 331240 h 552596"/>
              <a:gd name="connsiteX31" fmla="*/ 291185 w 609619"/>
              <a:gd name="connsiteY31" fmla="*/ 342257 h 552596"/>
              <a:gd name="connsiteX32" fmla="*/ 183761 w 609619"/>
              <a:gd name="connsiteY32" fmla="*/ 342257 h 552596"/>
              <a:gd name="connsiteX33" fmla="*/ 172729 w 609619"/>
              <a:gd name="connsiteY33" fmla="*/ 331240 h 552596"/>
              <a:gd name="connsiteX34" fmla="*/ 172729 w 609619"/>
              <a:gd name="connsiteY34" fmla="*/ 317515 h 552596"/>
              <a:gd name="connsiteX35" fmla="*/ 176375 w 609619"/>
              <a:gd name="connsiteY35" fmla="*/ 309299 h 552596"/>
              <a:gd name="connsiteX36" fmla="*/ 196102 w 609619"/>
              <a:gd name="connsiteY36" fmla="*/ 291467 h 552596"/>
              <a:gd name="connsiteX37" fmla="*/ 251450 w 609619"/>
              <a:gd name="connsiteY37" fmla="*/ 220976 h 552596"/>
              <a:gd name="connsiteX38" fmla="*/ 226768 w 609619"/>
              <a:gd name="connsiteY38" fmla="*/ 199596 h 552596"/>
              <a:gd name="connsiteX39" fmla="*/ 199188 w 609619"/>
              <a:gd name="connsiteY39" fmla="*/ 208279 h 552596"/>
              <a:gd name="connsiteX40" fmla="*/ 189838 w 609619"/>
              <a:gd name="connsiteY40" fmla="*/ 209399 h 552596"/>
              <a:gd name="connsiteX41" fmla="*/ 183107 w 609619"/>
              <a:gd name="connsiteY41" fmla="*/ 202957 h 552596"/>
              <a:gd name="connsiteX42" fmla="*/ 177217 w 609619"/>
              <a:gd name="connsiteY42" fmla="*/ 188112 h 552596"/>
              <a:gd name="connsiteX43" fmla="*/ 181611 w 609619"/>
              <a:gd name="connsiteY43" fmla="*/ 174761 h 552596"/>
              <a:gd name="connsiteX44" fmla="*/ 234995 w 609619"/>
              <a:gd name="connsiteY44" fmla="*/ 159916 h 552596"/>
              <a:gd name="connsiteX45" fmla="*/ 72010 w 609619"/>
              <a:gd name="connsiteY45" fmla="*/ 115246 h 552596"/>
              <a:gd name="connsiteX46" fmla="*/ 113065 w 609619"/>
              <a:gd name="connsiteY46" fmla="*/ 229459 h 552596"/>
              <a:gd name="connsiteX47" fmla="*/ 77528 w 609619"/>
              <a:gd name="connsiteY47" fmla="*/ 248416 h 552596"/>
              <a:gd name="connsiteX48" fmla="*/ 94736 w 609619"/>
              <a:gd name="connsiteY48" fmla="*/ 313040 h 552596"/>
              <a:gd name="connsiteX49" fmla="*/ 115684 w 609619"/>
              <a:gd name="connsiteY49" fmla="*/ 359640 h 552596"/>
              <a:gd name="connsiteX50" fmla="*/ 137194 w 609619"/>
              <a:gd name="connsiteY50" fmla="*/ 394474 h 552596"/>
              <a:gd name="connsiteX51" fmla="*/ 180400 w 609619"/>
              <a:gd name="connsiteY51" fmla="*/ 445556 h 552596"/>
              <a:gd name="connsiteX52" fmla="*/ 216311 w 609619"/>
              <a:gd name="connsiteY52" fmla="*/ 427346 h 552596"/>
              <a:gd name="connsiteX53" fmla="*/ 286544 w 609619"/>
              <a:gd name="connsiteY53" fmla="*/ 526336 h 552596"/>
              <a:gd name="connsiteX54" fmla="*/ 108764 w 609619"/>
              <a:gd name="connsiteY54" fmla="*/ 475253 h 552596"/>
              <a:gd name="connsiteX55" fmla="*/ 53868 w 609619"/>
              <a:gd name="connsiteY55" fmla="*/ 391859 h 552596"/>
              <a:gd name="connsiteX56" fmla="*/ 49285 w 609619"/>
              <a:gd name="connsiteY56" fmla="*/ 382800 h 552596"/>
              <a:gd name="connsiteX57" fmla="*/ 12158 w 609619"/>
              <a:gd name="connsiteY57" fmla="*/ 290160 h 552596"/>
              <a:gd name="connsiteX58" fmla="*/ 72010 w 609619"/>
              <a:gd name="connsiteY58" fmla="*/ 115246 h 552596"/>
              <a:gd name="connsiteX59" fmla="*/ 334262 w 609619"/>
              <a:gd name="connsiteY59" fmla="*/ 651 h 552596"/>
              <a:gd name="connsiteX60" fmla="*/ 471849 w 609619"/>
              <a:gd name="connsiteY60" fmla="*/ 53637 h 552596"/>
              <a:gd name="connsiteX61" fmla="*/ 535254 w 609619"/>
              <a:gd name="connsiteY61" fmla="*/ 125634 h 552596"/>
              <a:gd name="connsiteX62" fmla="*/ 601933 w 609619"/>
              <a:gd name="connsiteY62" fmla="*/ 161959 h 552596"/>
              <a:gd name="connsiteX63" fmla="*/ 609601 w 609619"/>
              <a:gd name="connsiteY63" fmla="*/ 175779 h 552596"/>
              <a:gd name="connsiteX64" fmla="*/ 600343 w 609619"/>
              <a:gd name="connsiteY64" fmla="*/ 188479 h 552596"/>
              <a:gd name="connsiteX65" fmla="*/ 564806 w 609619"/>
              <a:gd name="connsiteY65" fmla="*/ 202486 h 552596"/>
              <a:gd name="connsiteX66" fmla="*/ 568173 w 609619"/>
              <a:gd name="connsiteY66" fmla="*/ 222843 h 552596"/>
              <a:gd name="connsiteX67" fmla="*/ 516457 w 609619"/>
              <a:gd name="connsiteY67" fmla="*/ 410446 h 552596"/>
              <a:gd name="connsiteX68" fmla="*/ 347001 w 609619"/>
              <a:gd name="connsiteY68" fmla="*/ 506628 h 552596"/>
              <a:gd name="connsiteX69" fmla="*/ 343728 w 609619"/>
              <a:gd name="connsiteY69" fmla="*/ 506815 h 552596"/>
              <a:gd name="connsiteX70" fmla="*/ 317543 w 609619"/>
              <a:gd name="connsiteY70" fmla="*/ 483750 h 552596"/>
              <a:gd name="connsiteX71" fmla="*/ 340455 w 609619"/>
              <a:gd name="connsiteY71" fmla="*/ 454242 h 552596"/>
              <a:gd name="connsiteX72" fmla="*/ 474748 w 609619"/>
              <a:gd name="connsiteY72" fmla="*/ 378043 h 552596"/>
              <a:gd name="connsiteX73" fmla="*/ 515802 w 609619"/>
              <a:gd name="connsiteY73" fmla="*/ 229380 h 552596"/>
              <a:gd name="connsiteX74" fmla="*/ 514774 w 609619"/>
              <a:gd name="connsiteY74" fmla="*/ 222283 h 552596"/>
              <a:gd name="connsiteX75" fmla="*/ 478488 w 609619"/>
              <a:gd name="connsiteY75" fmla="*/ 236570 h 552596"/>
              <a:gd name="connsiteX76" fmla="*/ 462964 w 609619"/>
              <a:gd name="connsiteY76" fmla="*/ 233582 h 552596"/>
              <a:gd name="connsiteX77" fmla="*/ 459130 w 609619"/>
              <a:gd name="connsiteY77" fmla="*/ 218268 h 552596"/>
              <a:gd name="connsiteX78" fmla="*/ 483913 w 609619"/>
              <a:gd name="connsiteY78" fmla="*/ 143283 h 552596"/>
              <a:gd name="connsiteX79" fmla="*/ 290516 w 609619"/>
              <a:gd name="connsiteY79" fmla="*/ 54291 h 552596"/>
              <a:gd name="connsiteX80" fmla="*/ 170719 w 609619"/>
              <a:gd name="connsiteY80" fmla="*/ 113961 h 552596"/>
              <a:gd name="connsiteX81" fmla="*/ 133312 w 609619"/>
              <a:gd name="connsiteY81" fmla="*/ 114521 h 552596"/>
              <a:gd name="connsiteX82" fmla="*/ 132751 w 609619"/>
              <a:gd name="connsiteY82" fmla="*/ 77262 h 552596"/>
              <a:gd name="connsiteX83" fmla="*/ 283970 w 609619"/>
              <a:gd name="connsiteY83" fmla="*/ 1997 h 552596"/>
              <a:gd name="connsiteX84" fmla="*/ 334262 w 609619"/>
              <a:gd name="connsiteY84" fmla="*/ 651 h 5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9619" h="552596">
                <a:moveTo>
                  <a:pt x="381535" y="212929"/>
                </a:moveTo>
                <a:lnTo>
                  <a:pt x="352835" y="263726"/>
                </a:lnTo>
                <a:lnTo>
                  <a:pt x="381535" y="263726"/>
                </a:lnTo>
                <a:close/>
                <a:moveTo>
                  <a:pt x="378170" y="162879"/>
                </a:moveTo>
                <a:lnTo>
                  <a:pt x="416031" y="162879"/>
                </a:lnTo>
                <a:cubicBezTo>
                  <a:pt x="422108" y="162879"/>
                  <a:pt x="427063" y="167828"/>
                  <a:pt x="427063" y="173897"/>
                </a:cubicBezTo>
                <a:lnTo>
                  <a:pt x="427063" y="263726"/>
                </a:lnTo>
                <a:lnTo>
                  <a:pt x="436692" y="263726"/>
                </a:lnTo>
                <a:cubicBezTo>
                  <a:pt x="442768" y="263726"/>
                  <a:pt x="447723" y="268675"/>
                  <a:pt x="447723" y="274745"/>
                </a:cubicBezTo>
                <a:lnTo>
                  <a:pt x="447723" y="290245"/>
                </a:lnTo>
                <a:cubicBezTo>
                  <a:pt x="447723" y="296315"/>
                  <a:pt x="442768" y="301264"/>
                  <a:pt x="436692" y="301264"/>
                </a:cubicBezTo>
                <a:lnTo>
                  <a:pt x="427063" y="301264"/>
                </a:lnTo>
                <a:lnTo>
                  <a:pt x="427063" y="331238"/>
                </a:lnTo>
                <a:cubicBezTo>
                  <a:pt x="427063" y="337307"/>
                  <a:pt x="422108" y="342256"/>
                  <a:pt x="416031" y="342256"/>
                </a:cubicBezTo>
                <a:lnTo>
                  <a:pt x="392567" y="342256"/>
                </a:lnTo>
                <a:cubicBezTo>
                  <a:pt x="386490" y="342256"/>
                  <a:pt x="381535" y="337307"/>
                  <a:pt x="381535" y="331238"/>
                </a:cubicBezTo>
                <a:lnTo>
                  <a:pt x="381535" y="301264"/>
                </a:lnTo>
                <a:lnTo>
                  <a:pt x="316282" y="301264"/>
                </a:lnTo>
                <a:cubicBezTo>
                  <a:pt x="310206" y="301264"/>
                  <a:pt x="305251" y="296315"/>
                  <a:pt x="305251" y="290245"/>
                </a:cubicBezTo>
                <a:lnTo>
                  <a:pt x="305251" y="273437"/>
                </a:lnTo>
                <a:cubicBezTo>
                  <a:pt x="305251" y="271383"/>
                  <a:pt x="305812" y="269329"/>
                  <a:pt x="306934" y="267648"/>
                </a:cubicBezTo>
                <a:lnTo>
                  <a:pt x="368821" y="168015"/>
                </a:lnTo>
                <a:cubicBezTo>
                  <a:pt x="370878" y="164840"/>
                  <a:pt x="374430" y="162879"/>
                  <a:pt x="378170" y="162879"/>
                </a:cubicBezTo>
                <a:close/>
                <a:moveTo>
                  <a:pt x="234995" y="159916"/>
                </a:moveTo>
                <a:cubicBezTo>
                  <a:pt x="273889" y="159916"/>
                  <a:pt x="299038" y="182604"/>
                  <a:pt x="299038" y="217615"/>
                </a:cubicBezTo>
                <a:cubicBezTo>
                  <a:pt x="299038" y="246558"/>
                  <a:pt x="280246" y="269246"/>
                  <a:pt x="252105" y="294361"/>
                </a:cubicBezTo>
                <a:cubicBezTo>
                  <a:pt x="252011" y="294454"/>
                  <a:pt x="251918" y="294548"/>
                  <a:pt x="251824" y="294641"/>
                </a:cubicBezTo>
                <a:lnTo>
                  <a:pt x="243129" y="301830"/>
                </a:lnTo>
                <a:lnTo>
                  <a:pt x="291185" y="301830"/>
                </a:lnTo>
                <a:cubicBezTo>
                  <a:pt x="297262" y="301830"/>
                  <a:pt x="302217" y="306778"/>
                  <a:pt x="302217" y="312847"/>
                </a:cubicBezTo>
                <a:lnTo>
                  <a:pt x="302217" y="331240"/>
                </a:lnTo>
                <a:cubicBezTo>
                  <a:pt x="302217" y="337309"/>
                  <a:pt x="297262" y="342257"/>
                  <a:pt x="291185" y="342257"/>
                </a:cubicBezTo>
                <a:lnTo>
                  <a:pt x="183761" y="342257"/>
                </a:lnTo>
                <a:cubicBezTo>
                  <a:pt x="177684" y="342257"/>
                  <a:pt x="172729" y="337309"/>
                  <a:pt x="172729" y="331240"/>
                </a:cubicBezTo>
                <a:lnTo>
                  <a:pt x="172729" y="317515"/>
                </a:lnTo>
                <a:cubicBezTo>
                  <a:pt x="172729" y="314341"/>
                  <a:pt x="174038" y="311447"/>
                  <a:pt x="176375" y="309299"/>
                </a:cubicBezTo>
                <a:lnTo>
                  <a:pt x="196102" y="291467"/>
                </a:lnTo>
                <a:cubicBezTo>
                  <a:pt x="233219" y="258322"/>
                  <a:pt x="250889" y="239369"/>
                  <a:pt x="251450" y="220976"/>
                </a:cubicBezTo>
                <a:cubicBezTo>
                  <a:pt x="251357" y="212947"/>
                  <a:pt x="248178" y="199596"/>
                  <a:pt x="226768" y="199596"/>
                </a:cubicBezTo>
                <a:cubicBezTo>
                  <a:pt x="217793" y="199596"/>
                  <a:pt x="208537" y="202490"/>
                  <a:pt x="199188" y="208279"/>
                </a:cubicBezTo>
                <a:cubicBezTo>
                  <a:pt x="196383" y="210053"/>
                  <a:pt x="192924" y="210426"/>
                  <a:pt x="189838" y="209399"/>
                </a:cubicBezTo>
                <a:cubicBezTo>
                  <a:pt x="186753" y="208372"/>
                  <a:pt x="184322" y="206038"/>
                  <a:pt x="183107" y="202957"/>
                </a:cubicBezTo>
                <a:lnTo>
                  <a:pt x="177217" y="188112"/>
                </a:lnTo>
                <a:cubicBezTo>
                  <a:pt x="175253" y="183257"/>
                  <a:pt x="177123" y="177655"/>
                  <a:pt x="181611" y="174761"/>
                </a:cubicBezTo>
                <a:cubicBezTo>
                  <a:pt x="196663" y="165238"/>
                  <a:pt x="215549" y="159916"/>
                  <a:pt x="234995" y="159916"/>
                </a:cubicBezTo>
                <a:close/>
                <a:moveTo>
                  <a:pt x="72010" y="115246"/>
                </a:moveTo>
                <a:cubicBezTo>
                  <a:pt x="138035" y="105721"/>
                  <a:pt x="146826" y="197054"/>
                  <a:pt x="113065" y="229459"/>
                </a:cubicBezTo>
                <a:cubicBezTo>
                  <a:pt x="107267" y="234969"/>
                  <a:pt x="79772" y="243747"/>
                  <a:pt x="77528" y="248416"/>
                </a:cubicBezTo>
                <a:cubicBezTo>
                  <a:pt x="81362" y="270456"/>
                  <a:pt x="87067" y="292121"/>
                  <a:pt x="94736" y="313040"/>
                </a:cubicBezTo>
                <a:cubicBezTo>
                  <a:pt x="100627" y="329103"/>
                  <a:pt x="107641" y="344605"/>
                  <a:pt x="115684" y="359640"/>
                </a:cubicBezTo>
                <a:cubicBezTo>
                  <a:pt x="122137" y="371687"/>
                  <a:pt x="129338" y="383361"/>
                  <a:pt x="137194" y="394474"/>
                </a:cubicBezTo>
                <a:cubicBezTo>
                  <a:pt x="150006" y="412778"/>
                  <a:pt x="164501" y="429867"/>
                  <a:pt x="180400" y="445556"/>
                </a:cubicBezTo>
                <a:cubicBezTo>
                  <a:pt x="185543" y="446397"/>
                  <a:pt x="208456" y="428933"/>
                  <a:pt x="216311" y="427346"/>
                </a:cubicBezTo>
                <a:cubicBezTo>
                  <a:pt x="262229" y="418194"/>
                  <a:pt x="331995" y="476561"/>
                  <a:pt x="286544" y="526336"/>
                </a:cubicBezTo>
                <a:cubicBezTo>
                  <a:pt x="227814" y="588812"/>
                  <a:pt x="148416" y="526803"/>
                  <a:pt x="108764" y="475253"/>
                </a:cubicBezTo>
                <a:cubicBezTo>
                  <a:pt x="93894" y="455922"/>
                  <a:pt x="73039" y="426038"/>
                  <a:pt x="53868" y="391859"/>
                </a:cubicBezTo>
                <a:lnTo>
                  <a:pt x="49285" y="382800"/>
                </a:lnTo>
                <a:cubicBezTo>
                  <a:pt x="32171" y="347500"/>
                  <a:pt x="19546" y="313320"/>
                  <a:pt x="12158" y="290160"/>
                </a:cubicBezTo>
                <a:cubicBezTo>
                  <a:pt x="-7481" y="228151"/>
                  <a:pt x="-12999" y="127574"/>
                  <a:pt x="72010" y="115246"/>
                </a:cubicBezTo>
                <a:close/>
                <a:moveTo>
                  <a:pt x="334262" y="651"/>
                </a:moveTo>
                <a:cubicBezTo>
                  <a:pt x="384017" y="4209"/>
                  <a:pt x="431589" y="22331"/>
                  <a:pt x="471849" y="53637"/>
                </a:cubicBezTo>
                <a:cubicBezTo>
                  <a:pt x="497753" y="73714"/>
                  <a:pt x="519169" y="98180"/>
                  <a:pt x="535254" y="125634"/>
                </a:cubicBezTo>
                <a:lnTo>
                  <a:pt x="601933" y="161959"/>
                </a:lnTo>
                <a:cubicBezTo>
                  <a:pt x="606983" y="164667"/>
                  <a:pt x="609882" y="170083"/>
                  <a:pt x="609601" y="175779"/>
                </a:cubicBezTo>
                <a:cubicBezTo>
                  <a:pt x="609227" y="181382"/>
                  <a:pt x="605580" y="186425"/>
                  <a:pt x="600343" y="188479"/>
                </a:cubicBezTo>
                <a:lnTo>
                  <a:pt x="564806" y="202486"/>
                </a:lnTo>
                <a:cubicBezTo>
                  <a:pt x="566209" y="209210"/>
                  <a:pt x="567331" y="215933"/>
                  <a:pt x="568173" y="222843"/>
                </a:cubicBezTo>
                <a:cubicBezTo>
                  <a:pt x="576589" y="290171"/>
                  <a:pt x="558260" y="356845"/>
                  <a:pt x="516457" y="410446"/>
                </a:cubicBezTo>
                <a:cubicBezTo>
                  <a:pt x="474748" y="464047"/>
                  <a:pt x="414522" y="498224"/>
                  <a:pt x="347001" y="506628"/>
                </a:cubicBezTo>
                <a:cubicBezTo>
                  <a:pt x="345879" y="506722"/>
                  <a:pt x="344851" y="506815"/>
                  <a:pt x="343728" y="506815"/>
                </a:cubicBezTo>
                <a:cubicBezTo>
                  <a:pt x="330636" y="506815"/>
                  <a:pt x="319226" y="497010"/>
                  <a:pt x="317543" y="483750"/>
                </a:cubicBezTo>
                <a:cubicBezTo>
                  <a:pt x="315766" y="469276"/>
                  <a:pt x="326053" y="456109"/>
                  <a:pt x="340455" y="454242"/>
                </a:cubicBezTo>
                <a:cubicBezTo>
                  <a:pt x="393948" y="447611"/>
                  <a:pt x="441642" y="420531"/>
                  <a:pt x="474748" y="378043"/>
                </a:cubicBezTo>
                <a:cubicBezTo>
                  <a:pt x="507853" y="335554"/>
                  <a:pt x="522442" y="282794"/>
                  <a:pt x="515802" y="229380"/>
                </a:cubicBezTo>
                <a:cubicBezTo>
                  <a:pt x="515428" y="226952"/>
                  <a:pt x="515148" y="224618"/>
                  <a:pt x="514774" y="222283"/>
                </a:cubicBezTo>
                <a:lnTo>
                  <a:pt x="478488" y="236570"/>
                </a:lnTo>
                <a:cubicBezTo>
                  <a:pt x="473158" y="238625"/>
                  <a:pt x="467173" y="237504"/>
                  <a:pt x="462964" y="233582"/>
                </a:cubicBezTo>
                <a:cubicBezTo>
                  <a:pt x="458850" y="229660"/>
                  <a:pt x="457353" y="223684"/>
                  <a:pt x="459130" y="218268"/>
                </a:cubicBezTo>
                <a:lnTo>
                  <a:pt x="483913" y="143283"/>
                </a:lnTo>
                <a:cubicBezTo>
                  <a:pt x="442858" y="81465"/>
                  <a:pt x="369072" y="44579"/>
                  <a:pt x="290516" y="54291"/>
                </a:cubicBezTo>
                <a:cubicBezTo>
                  <a:pt x="244412" y="60080"/>
                  <a:pt x="202983" y="80718"/>
                  <a:pt x="170719" y="113961"/>
                </a:cubicBezTo>
                <a:cubicBezTo>
                  <a:pt x="160526" y="124420"/>
                  <a:pt x="143786" y="124700"/>
                  <a:pt x="133312" y="114521"/>
                </a:cubicBezTo>
                <a:cubicBezTo>
                  <a:pt x="122838" y="104343"/>
                  <a:pt x="122557" y="87721"/>
                  <a:pt x="132751" y="77262"/>
                </a:cubicBezTo>
                <a:cubicBezTo>
                  <a:pt x="172870" y="35895"/>
                  <a:pt x="226643" y="9094"/>
                  <a:pt x="283970" y="1997"/>
                </a:cubicBezTo>
                <a:cubicBezTo>
                  <a:pt x="300850" y="-104"/>
                  <a:pt x="317677" y="-536"/>
                  <a:pt x="334262" y="651"/>
                </a:cubicBezTo>
                <a:close/>
              </a:path>
            </a:pathLst>
          </a:custGeom>
          <a:solidFill>
            <a:schemeClr val="bg1"/>
          </a:solidFill>
          <a:ln>
            <a:noFill/>
          </a:ln>
        </p:spPr>
        <p:txBody>
          <a:bodyPr/>
          <a:lstStyle/>
          <a:p>
            <a:endParaRPr lang="zh-CN" altLang="en-US" dirty="0">
              <a:latin typeface="微软雅黑" panose="020B0503020204020204" pitchFamily="34" charset="-122"/>
            </a:endParaRPr>
          </a:p>
        </p:txBody>
      </p:sp>
      <p:sp>
        <p:nvSpPr>
          <p:cNvPr id="48" name="real-state-seller_69916">
            <a:extLst>
              <a:ext uri="{FF2B5EF4-FFF2-40B4-BE49-F238E27FC236}">
                <a16:creationId xmlns:a16="http://schemas.microsoft.com/office/drawing/2014/main" id="{1F4F24AE-FAFF-4834-8133-A5DE04A9B020}"/>
              </a:ext>
            </a:extLst>
          </p:cNvPr>
          <p:cNvSpPr>
            <a:spLocks noChangeAspect="1"/>
          </p:cNvSpPr>
          <p:nvPr/>
        </p:nvSpPr>
        <p:spPr bwMode="auto">
          <a:xfrm>
            <a:off x="1564587" y="2052003"/>
            <a:ext cx="503026" cy="468000"/>
          </a:xfrm>
          <a:custGeom>
            <a:avLst/>
            <a:gdLst>
              <a:gd name="connsiteX0" fmla="*/ 379938 w 605409"/>
              <a:gd name="connsiteY0" fmla="*/ 496076 h 563254"/>
              <a:gd name="connsiteX1" fmla="*/ 394968 w 605409"/>
              <a:gd name="connsiteY1" fmla="*/ 563254 h 563254"/>
              <a:gd name="connsiteX2" fmla="*/ 379938 w 605409"/>
              <a:gd name="connsiteY2" fmla="*/ 563254 h 563254"/>
              <a:gd name="connsiteX3" fmla="*/ 225400 w 605409"/>
              <a:gd name="connsiteY3" fmla="*/ 496076 h 563254"/>
              <a:gd name="connsiteX4" fmla="*/ 225400 w 605409"/>
              <a:gd name="connsiteY4" fmla="*/ 563254 h 563254"/>
              <a:gd name="connsiteX5" fmla="*/ 210440 w 605409"/>
              <a:gd name="connsiteY5" fmla="*/ 563254 h 563254"/>
              <a:gd name="connsiteX6" fmla="*/ 302669 w 605409"/>
              <a:gd name="connsiteY6" fmla="*/ 210640 h 563254"/>
              <a:gd name="connsiteX7" fmla="*/ 232882 w 605409"/>
              <a:gd name="connsiteY7" fmla="*/ 280335 h 563254"/>
              <a:gd name="connsiteX8" fmla="*/ 302669 w 605409"/>
              <a:gd name="connsiteY8" fmla="*/ 363397 h 563254"/>
              <a:gd name="connsiteX9" fmla="*/ 372456 w 605409"/>
              <a:gd name="connsiteY9" fmla="*/ 280335 h 563254"/>
              <a:gd name="connsiteX10" fmla="*/ 302669 w 605409"/>
              <a:gd name="connsiteY10" fmla="*/ 210640 h 563254"/>
              <a:gd name="connsiteX11" fmla="*/ 293746 w 605409"/>
              <a:gd name="connsiteY11" fmla="*/ 102119 h 563254"/>
              <a:gd name="connsiteX12" fmla="*/ 311592 w 605409"/>
              <a:gd name="connsiteY12" fmla="*/ 102119 h 563254"/>
              <a:gd name="connsiteX13" fmla="*/ 519041 w 605409"/>
              <a:gd name="connsiteY13" fmla="*/ 280813 h 563254"/>
              <a:gd name="connsiteX14" fmla="*/ 523821 w 605409"/>
              <a:gd name="connsiteY14" fmla="*/ 291156 h 563254"/>
              <a:gd name="connsiteX15" fmla="*/ 523821 w 605409"/>
              <a:gd name="connsiteY15" fmla="*/ 549570 h 563254"/>
              <a:gd name="connsiteX16" fmla="*/ 510119 w 605409"/>
              <a:gd name="connsiteY16" fmla="*/ 563254 h 563254"/>
              <a:gd name="connsiteX17" fmla="*/ 451485 w 605409"/>
              <a:gd name="connsiteY17" fmla="*/ 563254 h 563254"/>
              <a:gd name="connsiteX18" fmla="*/ 417706 w 605409"/>
              <a:gd name="connsiteY18" fmla="*/ 412407 h 563254"/>
              <a:gd name="connsiteX19" fmla="*/ 404641 w 605409"/>
              <a:gd name="connsiteY19" fmla="*/ 394585 h 563254"/>
              <a:gd name="connsiteX20" fmla="*/ 313185 w 605409"/>
              <a:gd name="connsiteY20" fmla="*/ 369603 h 563254"/>
              <a:gd name="connsiteX21" fmla="*/ 306334 w 605409"/>
              <a:gd name="connsiteY21" fmla="*/ 383287 h 563254"/>
              <a:gd name="connsiteX22" fmla="*/ 306174 w 605409"/>
              <a:gd name="connsiteY22" fmla="*/ 383287 h 563254"/>
              <a:gd name="connsiteX23" fmla="*/ 324816 w 605409"/>
              <a:gd name="connsiteY23" fmla="*/ 527770 h 563254"/>
              <a:gd name="connsiteX24" fmla="*/ 304422 w 605409"/>
              <a:gd name="connsiteY24" fmla="*/ 563254 h 563254"/>
              <a:gd name="connsiteX25" fmla="*/ 300916 w 605409"/>
              <a:gd name="connsiteY25" fmla="*/ 563254 h 563254"/>
              <a:gd name="connsiteX26" fmla="*/ 280522 w 605409"/>
              <a:gd name="connsiteY26" fmla="*/ 527770 h 563254"/>
              <a:gd name="connsiteX27" fmla="*/ 299164 w 605409"/>
              <a:gd name="connsiteY27" fmla="*/ 383287 h 563254"/>
              <a:gd name="connsiteX28" fmla="*/ 299004 w 605409"/>
              <a:gd name="connsiteY28" fmla="*/ 383287 h 563254"/>
              <a:gd name="connsiteX29" fmla="*/ 292153 w 605409"/>
              <a:gd name="connsiteY29" fmla="*/ 369603 h 563254"/>
              <a:gd name="connsiteX30" fmla="*/ 200697 w 605409"/>
              <a:gd name="connsiteY30" fmla="*/ 394585 h 563254"/>
              <a:gd name="connsiteX31" fmla="*/ 187632 w 605409"/>
              <a:gd name="connsiteY31" fmla="*/ 412407 h 563254"/>
              <a:gd name="connsiteX32" fmla="*/ 153853 w 605409"/>
              <a:gd name="connsiteY32" fmla="*/ 563254 h 563254"/>
              <a:gd name="connsiteX33" fmla="*/ 95220 w 605409"/>
              <a:gd name="connsiteY33" fmla="*/ 563254 h 563254"/>
              <a:gd name="connsiteX34" fmla="*/ 81517 w 605409"/>
              <a:gd name="connsiteY34" fmla="*/ 549570 h 563254"/>
              <a:gd name="connsiteX35" fmla="*/ 81517 w 605409"/>
              <a:gd name="connsiteY35" fmla="*/ 291156 h 563254"/>
              <a:gd name="connsiteX36" fmla="*/ 86297 w 605409"/>
              <a:gd name="connsiteY36" fmla="*/ 280813 h 563254"/>
              <a:gd name="connsiteX37" fmla="*/ 302705 w 605409"/>
              <a:gd name="connsiteY37" fmla="*/ 0 h 563254"/>
              <a:gd name="connsiteX38" fmla="*/ 320710 w 605409"/>
              <a:gd name="connsiteY38" fmla="*/ 6563 h 563254"/>
              <a:gd name="connsiteX39" fmla="*/ 595894 w 605409"/>
              <a:gd name="connsiteY39" fmla="*/ 242992 h 563254"/>
              <a:gd name="connsiteX40" fmla="*/ 598762 w 605409"/>
              <a:gd name="connsiteY40" fmla="*/ 281654 h 563254"/>
              <a:gd name="connsiteX41" fmla="*/ 577888 w 605409"/>
              <a:gd name="connsiteY41" fmla="*/ 291200 h 563254"/>
              <a:gd name="connsiteX42" fmla="*/ 560042 w 605409"/>
              <a:gd name="connsiteY42" fmla="*/ 284677 h 563254"/>
              <a:gd name="connsiteX43" fmla="*/ 302705 w 605409"/>
              <a:gd name="connsiteY43" fmla="*/ 63682 h 563254"/>
              <a:gd name="connsiteX44" fmla="*/ 45367 w 605409"/>
              <a:gd name="connsiteY44" fmla="*/ 284677 h 563254"/>
              <a:gd name="connsiteX45" fmla="*/ 6647 w 605409"/>
              <a:gd name="connsiteY45" fmla="*/ 281654 h 563254"/>
              <a:gd name="connsiteX46" fmla="*/ 9515 w 605409"/>
              <a:gd name="connsiteY46" fmla="*/ 242992 h 563254"/>
              <a:gd name="connsiteX47" fmla="*/ 284699 w 605409"/>
              <a:gd name="connsiteY47" fmla="*/ 6563 h 563254"/>
              <a:gd name="connsiteX48" fmla="*/ 302705 w 605409"/>
              <a:gd name="connsiteY48" fmla="*/ 0 h 56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05409" h="563254">
                <a:moveTo>
                  <a:pt x="379938" y="496076"/>
                </a:moveTo>
                <a:lnTo>
                  <a:pt x="394968" y="563254"/>
                </a:lnTo>
                <a:lnTo>
                  <a:pt x="379938" y="563254"/>
                </a:lnTo>
                <a:close/>
                <a:moveTo>
                  <a:pt x="225400" y="496076"/>
                </a:moveTo>
                <a:lnTo>
                  <a:pt x="225400" y="563254"/>
                </a:lnTo>
                <a:lnTo>
                  <a:pt x="210440" y="563254"/>
                </a:lnTo>
                <a:close/>
                <a:moveTo>
                  <a:pt x="302669" y="210640"/>
                </a:moveTo>
                <a:cubicBezTo>
                  <a:pt x="264111" y="210640"/>
                  <a:pt x="232882" y="241828"/>
                  <a:pt x="232882" y="280335"/>
                </a:cubicBezTo>
                <a:cubicBezTo>
                  <a:pt x="232882" y="318684"/>
                  <a:pt x="264111" y="363397"/>
                  <a:pt x="302669" y="363397"/>
                </a:cubicBezTo>
                <a:cubicBezTo>
                  <a:pt x="341227" y="363397"/>
                  <a:pt x="372456" y="318684"/>
                  <a:pt x="372456" y="280335"/>
                </a:cubicBezTo>
                <a:cubicBezTo>
                  <a:pt x="372456" y="241828"/>
                  <a:pt x="341227" y="210640"/>
                  <a:pt x="302669" y="210640"/>
                </a:cubicBezTo>
                <a:close/>
                <a:moveTo>
                  <a:pt x="293746" y="102119"/>
                </a:moveTo>
                <a:cubicBezTo>
                  <a:pt x="298845" y="97663"/>
                  <a:pt x="306493" y="97663"/>
                  <a:pt x="311592" y="102119"/>
                </a:cubicBezTo>
                <a:lnTo>
                  <a:pt x="519041" y="280813"/>
                </a:lnTo>
                <a:cubicBezTo>
                  <a:pt x="522068" y="283359"/>
                  <a:pt x="523821" y="287178"/>
                  <a:pt x="523821" y="291156"/>
                </a:cubicBezTo>
                <a:lnTo>
                  <a:pt x="523821" y="549570"/>
                </a:lnTo>
                <a:cubicBezTo>
                  <a:pt x="523821" y="557208"/>
                  <a:pt x="517607" y="563254"/>
                  <a:pt x="510119" y="563254"/>
                </a:cubicBezTo>
                <a:lnTo>
                  <a:pt x="451485" y="563254"/>
                </a:lnTo>
                <a:lnTo>
                  <a:pt x="417706" y="412407"/>
                </a:lnTo>
                <a:cubicBezTo>
                  <a:pt x="415954" y="405246"/>
                  <a:pt x="411652" y="398563"/>
                  <a:pt x="404641" y="394585"/>
                </a:cubicBezTo>
                <a:cubicBezTo>
                  <a:pt x="402888" y="393630"/>
                  <a:pt x="364012" y="372308"/>
                  <a:pt x="313185" y="369603"/>
                </a:cubicBezTo>
                <a:lnTo>
                  <a:pt x="306334" y="383287"/>
                </a:lnTo>
                <a:lnTo>
                  <a:pt x="306174" y="383287"/>
                </a:lnTo>
                <a:lnTo>
                  <a:pt x="324816" y="527770"/>
                </a:lnTo>
                <a:lnTo>
                  <a:pt x="304422" y="563254"/>
                </a:lnTo>
                <a:lnTo>
                  <a:pt x="300916" y="563254"/>
                </a:lnTo>
                <a:lnTo>
                  <a:pt x="280522" y="527770"/>
                </a:lnTo>
                <a:lnTo>
                  <a:pt x="299164" y="383287"/>
                </a:lnTo>
                <a:lnTo>
                  <a:pt x="299004" y="383287"/>
                </a:lnTo>
                <a:lnTo>
                  <a:pt x="292153" y="369603"/>
                </a:lnTo>
                <a:cubicBezTo>
                  <a:pt x="241167" y="372308"/>
                  <a:pt x="202450" y="393630"/>
                  <a:pt x="200697" y="394585"/>
                </a:cubicBezTo>
                <a:cubicBezTo>
                  <a:pt x="193686" y="398563"/>
                  <a:pt x="189384" y="405246"/>
                  <a:pt x="187632" y="412407"/>
                </a:cubicBezTo>
                <a:lnTo>
                  <a:pt x="153853" y="563254"/>
                </a:lnTo>
                <a:lnTo>
                  <a:pt x="95220" y="563254"/>
                </a:lnTo>
                <a:cubicBezTo>
                  <a:pt x="87731" y="563254"/>
                  <a:pt x="81517" y="557208"/>
                  <a:pt x="81517" y="549570"/>
                </a:cubicBezTo>
                <a:lnTo>
                  <a:pt x="81517" y="291156"/>
                </a:lnTo>
                <a:cubicBezTo>
                  <a:pt x="81517" y="287178"/>
                  <a:pt x="83270" y="283359"/>
                  <a:pt x="86297" y="280813"/>
                </a:cubicBezTo>
                <a:close/>
                <a:moveTo>
                  <a:pt x="302705" y="0"/>
                </a:moveTo>
                <a:cubicBezTo>
                  <a:pt x="309118" y="0"/>
                  <a:pt x="315531" y="2188"/>
                  <a:pt x="320710" y="6563"/>
                </a:cubicBezTo>
                <a:lnTo>
                  <a:pt x="595894" y="242992"/>
                </a:lnTo>
                <a:cubicBezTo>
                  <a:pt x="607366" y="252856"/>
                  <a:pt x="608641" y="270198"/>
                  <a:pt x="598762" y="281654"/>
                </a:cubicBezTo>
                <a:cubicBezTo>
                  <a:pt x="593344" y="288018"/>
                  <a:pt x="585696" y="291200"/>
                  <a:pt x="577888" y="291200"/>
                </a:cubicBezTo>
                <a:cubicBezTo>
                  <a:pt x="571514" y="291200"/>
                  <a:pt x="565141" y="289132"/>
                  <a:pt x="560042" y="284677"/>
                </a:cubicBezTo>
                <a:lnTo>
                  <a:pt x="302705" y="63682"/>
                </a:lnTo>
                <a:lnTo>
                  <a:pt x="45367" y="284677"/>
                </a:lnTo>
                <a:cubicBezTo>
                  <a:pt x="33895" y="294541"/>
                  <a:pt x="16526" y="293268"/>
                  <a:pt x="6647" y="281654"/>
                </a:cubicBezTo>
                <a:cubicBezTo>
                  <a:pt x="-3232" y="270198"/>
                  <a:pt x="-1957" y="252856"/>
                  <a:pt x="9515" y="242992"/>
                </a:cubicBezTo>
                <a:lnTo>
                  <a:pt x="284699" y="6563"/>
                </a:lnTo>
                <a:cubicBezTo>
                  <a:pt x="289878" y="2188"/>
                  <a:pt x="296291" y="0"/>
                  <a:pt x="302705" y="0"/>
                </a:cubicBezTo>
                <a:close/>
              </a:path>
            </a:pathLst>
          </a:custGeom>
          <a:solidFill>
            <a:schemeClr val="bg1"/>
          </a:solidFill>
          <a:ln>
            <a:noFill/>
          </a:ln>
        </p:spPr>
      </p:sp>
    </p:spTree>
    <p:extLst>
      <p:ext uri="{BB962C8B-B14F-4D97-AF65-F5344CB8AC3E}">
        <p14:creationId xmlns:p14="http://schemas.microsoft.com/office/powerpoint/2010/main" val="3138893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602D8221-2282-4561-92A4-51B3FF53C52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 name="内容占位符 2">
            <a:extLst>
              <a:ext uri="{FF2B5EF4-FFF2-40B4-BE49-F238E27FC236}">
                <a16:creationId xmlns:a16="http://schemas.microsoft.com/office/drawing/2014/main" id="{9DA55A8F-81BB-477A-ACD2-6A9ACE401410}"/>
              </a:ext>
            </a:extLst>
          </p:cNvPr>
          <p:cNvSpPr>
            <a:spLocks noGrp="1"/>
          </p:cNvSpPr>
          <p:nvPr>
            <p:ph idx="1"/>
          </p:nvPr>
        </p:nvSpPr>
        <p:spPr>
          <a:xfrm>
            <a:off x="660400" y="1512890"/>
            <a:ext cx="10858500" cy="1076962"/>
          </a:xfrm>
        </p:spPr>
        <p:txBody>
          <a:bodyPr>
            <a:normAutofit/>
          </a:bodyPr>
          <a:lstStyle/>
          <a:p>
            <a:r>
              <a:rPr lang="zh-CN" altLang="en-US" sz="1800" dirty="0"/>
              <a:t>请输入正文内容请输入正文内容请输入正文内容请输入正文内容请输入正文内容请输入正文内容请输入正文内容请输入正文内容请输入正文内容请输入正文内容</a:t>
            </a:r>
          </a:p>
        </p:txBody>
      </p:sp>
      <p:sp>
        <p:nvSpPr>
          <p:cNvPr id="4" name="Text Box 81">
            <a:extLst>
              <a:ext uri="{FF2B5EF4-FFF2-40B4-BE49-F238E27FC236}">
                <a16:creationId xmlns:a16="http://schemas.microsoft.com/office/drawing/2014/main" id="{5A8B0792-A23A-43B1-9C13-09CCE641E053}"/>
              </a:ext>
            </a:extLst>
          </p:cNvPr>
          <p:cNvSpPr txBox="1">
            <a:spLocks noChangeArrowheads="1"/>
          </p:cNvSpPr>
          <p:nvPr/>
        </p:nvSpPr>
        <p:spPr bwMode="auto">
          <a:xfrm>
            <a:off x="713340" y="3477420"/>
            <a:ext cx="3020048" cy="7029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请输入正文内容请输入正文内容请输入正文内容请</a:t>
            </a:r>
          </a:p>
        </p:txBody>
      </p:sp>
      <p:sp>
        <p:nvSpPr>
          <p:cNvPr id="5" name="Text Box 83">
            <a:extLst>
              <a:ext uri="{FF2B5EF4-FFF2-40B4-BE49-F238E27FC236}">
                <a16:creationId xmlns:a16="http://schemas.microsoft.com/office/drawing/2014/main" id="{C618FADD-5B70-4129-825A-F3C340CC1C6F}"/>
              </a:ext>
            </a:extLst>
          </p:cNvPr>
          <p:cNvSpPr txBox="1">
            <a:spLocks noChangeArrowheads="1"/>
          </p:cNvSpPr>
          <p:nvPr/>
        </p:nvSpPr>
        <p:spPr bwMode="auto">
          <a:xfrm>
            <a:off x="713339" y="2875044"/>
            <a:ext cx="2112557"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7" name="矩形 6">
            <a:extLst>
              <a:ext uri="{FF2B5EF4-FFF2-40B4-BE49-F238E27FC236}">
                <a16:creationId xmlns:a16="http://schemas.microsoft.com/office/drawing/2014/main" id="{CC839BA1-3F27-4C77-BD9C-C900CDEF1E89}"/>
              </a:ext>
            </a:extLst>
          </p:cNvPr>
          <p:cNvSpPr/>
          <p:nvPr/>
        </p:nvSpPr>
        <p:spPr bwMode="auto">
          <a:xfrm>
            <a:off x="816191" y="3353237"/>
            <a:ext cx="360362" cy="54761"/>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8" name="矩形 7">
            <a:extLst>
              <a:ext uri="{FF2B5EF4-FFF2-40B4-BE49-F238E27FC236}">
                <a16:creationId xmlns:a16="http://schemas.microsoft.com/office/drawing/2014/main" id="{0272B0E7-191F-486A-A756-B78D3C930FA5}"/>
              </a:ext>
            </a:extLst>
          </p:cNvPr>
          <p:cNvSpPr/>
          <p:nvPr/>
        </p:nvSpPr>
        <p:spPr bwMode="auto">
          <a:xfrm>
            <a:off x="1176553" y="3353237"/>
            <a:ext cx="360363" cy="54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26" name="Text Box 81">
            <a:extLst>
              <a:ext uri="{FF2B5EF4-FFF2-40B4-BE49-F238E27FC236}">
                <a16:creationId xmlns:a16="http://schemas.microsoft.com/office/drawing/2014/main" id="{659CE1C3-2C00-4638-92E1-84FF9AE5442B}"/>
              </a:ext>
            </a:extLst>
          </p:cNvPr>
          <p:cNvSpPr txBox="1">
            <a:spLocks noChangeArrowheads="1"/>
          </p:cNvSpPr>
          <p:nvPr/>
        </p:nvSpPr>
        <p:spPr bwMode="auto">
          <a:xfrm>
            <a:off x="4561440" y="3477420"/>
            <a:ext cx="3020048" cy="7029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请输入正文内容请输入正文内容请输入正文内容请</a:t>
            </a:r>
          </a:p>
        </p:txBody>
      </p:sp>
      <p:sp>
        <p:nvSpPr>
          <p:cNvPr id="27" name="Text Box 83">
            <a:extLst>
              <a:ext uri="{FF2B5EF4-FFF2-40B4-BE49-F238E27FC236}">
                <a16:creationId xmlns:a16="http://schemas.microsoft.com/office/drawing/2014/main" id="{0E06EA73-3034-48EE-99AB-729D51844EC0}"/>
              </a:ext>
            </a:extLst>
          </p:cNvPr>
          <p:cNvSpPr txBox="1">
            <a:spLocks noChangeArrowheads="1"/>
          </p:cNvSpPr>
          <p:nvPr/>
        </p:nvSpPr>
        <p:spPr bwMode="auto">
          <a:xfrm>
            <a:off x="4561439" y="2875044"/>
            <a:ext cx="2112557"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29" name="矩形 28">
            <a:extLst>
              <a:ext uri="{FF2B5EF4-FFF2-40B4-BE49-F238E27FC236}">
                <a16:creationId xmlns:a16="http://schemas.microsoft.com/office/drawing/2014/main" id="{14BE8E51-F6C6-490C-9350-4EEBA29D24F3}"/>
              </a:ext>
            </a:extLst>
          </p:cNvPr>
          <p:cNvSpPr/>
          <p:nvPr/>
        </p:nvSpPr>
        <p:spPr bwMode="auto">
          <a:xfrm>
            <a:off x="4664291" y="3353237"/>
            <a:ext cx="360362" cy="54761"/>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30" name="矩形 29">
            <a:extLst>
              <a:ext uri="{FF2B5EF4-FFF2-40B4-BE49-F238E27FC236}">
                <a16:creationId xmlns:a16="http://schemas.microsoft.com/office/drawing/2014/main" id="{5E086AE4-4FC2-4465-A2E6-F678BD7BF524}"/>
              </a:ext>
            </a:extLst>
          </p:cNvPr>
          <p:cNvSpPr/>
          <p:nvPr/>
        </p:nvSpPr>
        <p:spPr bwMode="auto">
          <a:xfrm>
            <a:off x="5024653" y="3353237"/>
            <a:ext cx="360363" cy="54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32" name="Text Box 81">
            <a:extLst>
              <a:ext uri="{FF2B5EF4-FFF2-40B4-BE49-F238E27FC236}">
                <a16:creationId xmlns:a16="http://schemas.microsoft.com/office/drawing/2014/main" id="{E0F9BE3D-0E1A-4067-93B1-67B0D6A4D55E}"/>
              </a:ext>
            </a:extLst>
          </p:cNvPr>
          <p:cNvSpPr txBox="1">
            <a:spLocks noChangeArrowheads="1"/>
          </p:cNvSpPr>
          <p:nvPr/>
        </p:nvSpPr>
        <p:spPr bwMode="auto">
          <a:xfrm>
            <a:off x="8409539" y="3477420"/>
            <a:ext cx="3020048" cy="7029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请输入正文内容请输入正文内容请输入正文内容请</a:t>
            </a:r>
          </a:p>
        </p:txBody>
      </p:sp>
      <p:sp>
        <p:nvSpPr>
          <p:cNvPr id="33" name="Text Box 83">
            <a:extLst>
              <a:ext uri="{FF2B5EF4-FFF2-40B4-BE49-F238E27FC236}">
                <a16:creationId xmlns:a16="http://schemas.microsoft.com/office/drawing/2014/main" id="{118EF4B9-835C-4885-94A1-C674922976EC}"/>
              </a:ext>
            </a:extLst>
          </p:cNvPr>
          <p:cNvSpPr txBox="1">
            <a:spLocks noChangeArrowheads="1"/>
          </p:cNvSpPr>
          <p:nvPr/>
        </p:nvSpPr>
        <p:spPr bwMode="auto">
          <a:xfrm>
            <a:off x="8409538" y="2875044"/>
            <a:ext cx="2112557"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35" name="矩形 34">
            <a:extLst>
              <a:ext uri="{FF2B5EF4-FFF2-40B4-BE49-F238E27FC236}">
                <a16:creationId xmlns:a16="http://schemas.microsoft.com/office/drawing/2014/main" id="{A36ACB13-63CE-4668-847F-44CFB024705B}"/>
              </a:ext>
            </a:extLst>
          </p:cNvPr>
          <p:cNvSpPr/>
          <p:nvPr/>
        </p:nvSpPr>
        <p:spPr bwMode="auto">
          <a:xfrm>
            <a:off x="8512390" y="3353237"/>
            <a:ext cx="360362" cy="54761"/>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36" name="矩形 35">
            <a:extLst>
              <a:ext uri="{FF2B5EF4-FFF2-40B4-BE49-F238E27FC236}">
                <a16:creationId xmlns:a16="http://schemas.microsoft.com/office/drawing/2014/main" id="{4F731CEC-9611-4417-934A-6FB2FE82A684}"/>
              </a:ext>
            </a:extLst>
          </p:cNvPr>
          <p:cNvSpPr/>
          <p:nvPr/>
        </p:nvSpPr>
        <p:spPr bwMode="auto">
          <a:xfrm>
            <a:off x="8872752" y="3353237"/>
            <a:ext cx="360363" cy="54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38" name="Text Box 81">
            <a:extLst>
              <a:ext uri="{FF2B5EF4-FFF2-40B4-BE49-F238E27FC236}">
                <a16:creationId xmlns:a16="http://schemas.microsoft.com/office/drawing/2014/main" id="{2794C515-212B-422C-8B27-93DC5BEBA3C5}"/>
              </a:ext>
            </a:extLst>
          </p:cNvPr>
          <p:cNvSpPr txBox="1">
            <a:spLocks noChangeArrowheads="1"/>
          </p:cNvSpPr>
          <p:nvPr/>
        </p:nvSpPr>
        <p:spPr bwMode="auto">
          <a:xfrm>
            <a:off x="713340" y="5202832"/>
            <a:ext cx="3020048" cy="7029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请输入正文内容请输入正文内容请输入正文内容请</a:t>
            </a:r>
          </a:p>
        </p:txBody>
      </p:sp>
      <p:sp>
        <p:nvSpPr>
          <p:cNvPr id="39" name="Text Box 83">
            <a:extLst>
              <a:ext uri="{FF2B5EF4-FFF2-40B4-BE49-F238E27FC236}">
                <a16:creationId xmlns:a16="http://schemas.microsoft.com/office/drawing/2014/main" id="{215FE76D-2F0D-4BB4-8092-AE7449EE3420}"/>
              </a:ext>
            </a:extLst>
          </p:cNvPr>
          <p:cNvSpPr txBox="1">
            <a:spLocks noChangeArrowheads="1"/>
          </p:cNvSpPr>
          <p:nvPr/>
        </p:nvSpPr>
        <p:spPr bwMode="auto">
          <a:xfrm>
            <a:off x="713339" y="4600456"/>
            <a:ext cx="2112557"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41" name="矩形 40">
            <a:extLst>
              <a:ext uri="{FF2B5EF4-FFF2-40B4-BE49-F238E27FC236}">
                <a16:creationId xmlns:a16="http://schemas.microsoft.com/office/drawing/2014/main" id="{DDD35E22-95DB-4A6C-8B01-CA79F6BAC61D}"/>
              </a:ext>
            </a:extLst>
          </p:cNvPr>
          <p:cNvSpPr/>
          <p:nvPr/>
        </p:nvSpPr>
        <p:spPr bwMode="auto">
          <a:xfrm>
            <a:off x="816191" y="5078649"/>
            <a:ext cx="360362" cy="54761"/>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42" name="矩形 41">
            <a:extLst>
              <a:ext uri="{FF2B5EF4-FFF2-40B4-BE49-F238E27FC236}">
                <a16:creationId xmlns:a16="http://schemas.microsoft.com/office/drawing/2014/main" id="{2BB92117-0F2C-42FD-B0BA-6266FAEFC5AA}"/>
              </a:ext>
            </a:extLst>
          </p:cNvPr>
          <p:cNvSpPr/>
          <p:nvPr/>
        </p:nvSpPr>
        <p:spPr bwMode="auto">
          <a:xfrm>
            <a:off x="1176553" y="5078649"/>
            <a:ext cx="360363" cy="54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44" name="Text Box 81">
            <a:extLst>
              <a:ext uri="{FF2B5EF4-FFF2-40B4-BE49-F238E27FC236}">
                <a16:creationId xmlns:a16="http://schemas.microsoft.com/office/drawing/2014/main" id="{A0E63BD3-CBCD-4724-A970-8353B11CF205}"/>
              </a:ext>
            </a:extLst>
          </p:cNvPr>
          <p:cNvSpPr txBox="1">
            <a:spLocks noChangeArrowheads="1"/>
          </p:cNvSpPr>
          <p:nvPr/>
        </p:nvSpPr>
        <p:spPr bwMode="auto">
          <a:xfrm>
            <a:off x="4561440" y="5202832"/>
            <a:ext cx="3020048" cy="70294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mn-ea"/>
                <a:ea typeface="+mn-ea"/>
              </a:rPr>
              <a:t>请输入正文内容请输入正文内容请输入正文内容请</a:t>
            </a:r>
          </a:p>
        </p:txBody>
      </p:sp>
      <p:sp>
        <p:nvSpPr>
          <p:cNvPr id="45" name="Text Box 83">
            <a:extLst>
              <a:ext uri="{FF2B5EF4-FFF2-40B4-BE49-F238E27FC236}">
                <a16:creationId xmlns:a16="http://schemas.microsoft.com/office/drawing/2014/main" id="{D9B9909C-362D-4673-963F-CBC61D380B03}"/>
              </a:ext>
            </a:extLst>
          </p:cNvPr>
          <p:cNvSpPr txBox="1">
            <a:spLocks noChangeArrowheads="1"/>
          </p:cNvSpPr>
          <p:nvPr/>
        </p:nvSpPr>
        <p:spPr bwMode="auto">
          <a:xfrm>
            <a:off x="4561439" y="4600456"/>
            <a:ext cx="2112557" cy="400110"/>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000" b="1" dirty="0">
                <a:latin typeface="微软雅黑" panose="020B0503020204020204" pitchFamily="34" charset="-122"/>
              </a:rPr>
              <a:t>小标题</a:t>
            </a:r>
            <a:endParaRPr lang="zh-CN" altLang="en-US" sz="1800" b="1" dirty="0">
              <a:latin typeface="微软雅黑" panose="020B0503020204020204" pitchFamily="34" charset="-122"/>
            </a:endParaRPr>
          </a:p>
        </p:txBody>
      </p:sp>
      <p:sp>
        <p:nvSpPr>
          <p:cNvPr id="47" name="矩形 46">
            <a:extLst>
              <a:ext uri="{FF2B5EF4-FFF2-40B4-BE49-F238E27FC236}">
                <a16:creationId xmlns:a16="http://schemas.microsoft.com/office/drawing/2014/main" id="{ECC5839A-E759-47F2-9B47-6BECCFF06B2C}"/>
              </a:ext>
            </a:extLst>
          </p:cNvPr>
          <p:cNvSpPr/>
          <p:nvPr/>
        </p:nvSpPr>
        <p:spPr bwMode="auto">
          <a:xfrm>
            <a:off x="4664291" y="5078649"/>
            <a:ext cx="360362" cy="54761"/>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sp>
        <p:nvSpPr>
          <p:cNvPr id="48" name="矩形 47">
            <a:extLst>
              <a:ext uri="{FF2B5EF4-FFF2-40B4-BE49-F238E27FC236}">
                <a16:creationId xmlns:a16="http://schemas.microsoft.com/office/drawing/2014/main" id="{179A27F3-C11A-4920-9F5B-1A0FA6824733}"/>
              </a:ext>
            </a:extLst>
          </p:cNvPr>
          <p:cNvSpPr/>
          <p:nvPr/>
        </p:nvSpPr>
        <p:spPr bwMode="auto">
          <a:xfrm>
            <a:off x="5024653" y="5078649"/>
            <a:ext cx="360363" cy="54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mn-ea"/>
              <a:cs typeface="+mn-cs"/>
            </a:endParaRPr>
          </a:p>
        </p:txBody>
      </p:sp>
      <p:grpSp>
        <p:nvGrpSpPr>
          <p:cNvPr id="10" name="组合 9">
            <a:extLst>
              <a:ext uri="{FF2B5EF4-FFF2-40B4-BE49-F238E27FC236}">
                <a16:creationId xmlns:a16="http://schemas.microsoft.com/office/drawing/2014/main" id="{CBD82649-20DE-4D75-89C0-BEBABD1F8A5F}"/>
              </a:ext>
            </a:extLst>
          </p:cNvPr>
          <p:cNvGrpSpPr/>
          <p:nvPr/>
        </p:nvGrpSpPr>
        <p:grpSpPr>
          <a:xfrm>
            <a:off x="8645382" y="4645611"/>
            <a:ext cx="2063481" cy="1326081"/>
            <a:chOff x="8645382" y="4645611"/>
            <a:chExt cx="2063481" cy="1326081"/>
          </a:xfrm>
        </p:grpSpPr>
        <p:sp>
          <p:nvSpPr>
            <p:cNvPr id="437" name="ïšľïḓe">
              <a:extLst>
                <a:ext uri="{FF2B5EF4-FFF2-40B4-BE49-F238E27FC236}">
                  <a16:creationId xmlns:a16="http://schemas.microsoft.com/office/drawing/2014/main" id="{4F882772-D366-40D9-AE0A-69B299F7BFF1}"/>
                </a:ext>
              </a:extLst>
            </p:cNvPr>
            <p:cNvSpPr/>
            <p:nvPr/>
          </p:nvSpPr>
          <p:spPr bwMode="auto">
            <a:xfrm>
              <a:off x="8854297" y="4645611"/>
              <a:ext cx="1646093" cy="1047232"/>
            </a:xfrm>
            <a:custGeom>
              <a:avLst/>
              <a:gdLst>
                <a:gd name="T0" fmla="*/ 74 w 2632"/>
                <a:gd name="T1" fmla="*/ 0 h 1676"/>
                <a:gd name="T2" fmla="*/ 0 w 2632"/>
                <a:gd name="T3" fmla="*/ 74 h 1676"/>
                <a:gd name="T4" fmla="*/ 0 w 2632"/>
                <a:gd name="T5" fmla="*/ 1602 h 1676"/>
                <a:gd name="T6" fmla="*/ 74 w 2632"/>
                <a:gd name="T7" fmla="*/ 1676 h 1676"/>
                <a:gd name="T8" fmla="*/ 2558 w 2632"/>
                <a:gd name="T9" fmla="*/ 1676 h 1676"/>
                <a:gd name="T10" fmla="*/ 2632 w 2632"/>
                <a:gd name="T11" fmla="*/ 1602 h 1676"/>
                <a:gd name="T12" fmla="*/ 2632 w 2632"/>
                <a:gd name="T13" fmla="*/ 74 h 1676"/>
                <a:gd name="T14" fmla="*/ 2558 w 2632"/>
                <a:gd name="T15" fmla="*/ 0 h 1676"/>
                <a:gd name="T16" fmla="*/ 74 w 2632"/>
                <a:gd name="T17" fmla="*/ 0 h 1676"/>
                <a:gd name="T18" fmla="*/ 2458 w 2632"/>
                <a:gd name="T19" fmla="*/ 1511 h 1676"/>
                <a:gd name="T20" fmla="*/ 169 w 2632"/>
                <a:gd name="T21" fmla="*/ 1511 h 1676"/>
                <a:gd name="T22" fmla="*/ 169 w 2632"/>
                <a:gd name="T23" fmla="*/ 160 h 1676"/>
                <a:gd name="T24" fmla="*/ 2458 w 2632"/>
                <a:gd name="T25" fmla="*/ 160 h 1676"/>
                <a:gd name="T26" fmla="*/ 2458 w 2632"/>
                <a:gd name="T27" fmla="*/ 1511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2" h="1676">
                  <a:moveTo>
                    <a:pt x="74" y="0"/>
                  </a:moveTo>
                  <a:cubicBezTo>
                    <a:pt x="33" y="0"/>
                    <a:pt x="0" y="33"/>
                    <a:pt x="0" y="74"/>
                  </a:cubicBezTo>
                  <a:cubicBezTo>
                    <a:pt x="0" y="1602"/>
                    <a:pt x="0" y="1602"/>
                    <a:pt x="0" y="1602"/>
                  </a:cubicBezTo>
                  <a:cubicBezTo>
                    <a:pt x="0" y="1643"/>
                    <a:pt x="33" y="1676"/>
                    <a:pt x="74" y="1676"/>
                  </a:cubicBezTo>
                  <a:cubicBezTo>
                    <a:pt x="2558" y="1676"/>
                    <a:pt x="2558" y="1676"/>
                    <a:pt x="2558" y="1676"/>
                  </a:cubicBezTo>
                  <a:cubicBezTo>
                    <a:pt x="2599" y="1676"/>
                    <a:pt x="2632" y="1643"/>
                    <a:pt x="2632" y="1602"/>
                  </a:cubicBezTo>
                  <a:cubicBezTo>
                    <a:pt x="2632" y="74"/>
                    <a:pt x="2632" y="74"/>
                    <a:pt x="2632" y="74"/>
                  </a:cubicBezTo>
                  <a:cubicBezTo>
                    <a:pt x="2632" y="33"/>
                    <a:pt x="2599" y="0"/>
                    <a:pt x="2558" y="0"/>
                  </a:cubicBezTo>
                  <a:lnTo>
                    <a:pt x="74" y="0"/>
                  </a:lnTo>
                  <a:close/>
                  <a:moveTo>
                    <a:pt x="2458" y="1511"/>
                  </a:moveTo>
                  <a:cubicBezTo>
                    <a:pt x="169" y="1511"/>
                    <a:pt x="169" y="1511"/>
                    <a:pt x="169" y="1511"/>
                  </a:cubicBezTo>
                  <a:cubicBezTo>
                    <a:pt x="169" y="160"/>
                    <a:pt x="169" y="160"/>
                    <a:pt x="169" y="160"/>
                  </a:cubicBezTo>
                  <a:cubicBezTo>
                    <a:pt x="2458" y="160"/>
                    <a:pt x="2458" y="160"/>
                    <a:pt x="2458" y="160"/>
                  </a:cubicBezTo>
                  <a:lnTo>
                    <a:pt x="2458" y="151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438" name="íšḻiďe">
              <a:extLst>
                <a:ext uri="{FF2B5EF4-FFF2-40B4-BE49-F238E27FC236}">
                  <a16:creationId xmlns:a16="http://schemas.microsoft.com/office/drawing/2014/main" id="{12E06C79-3364-4CCE-8E67-00173B5E7563}"/>
                </a:ext>
              </a:extLst>
            </p:cNvPr>
            <p:cNvSpPr/>
            <p:nvPr/>
          </p:nvSpPr>
          <p:spPr bwMode="auto">
            <a:xfrm>
              <a:off x="8645382" y="5712761"/>
              <a:ext cx="2063481" cy="258931"/>
            </a:xfrm>
            <a:custGeom>
              <a:avLst/>
              <a:gdLst>
                <a:gd name="T0" fmla="*/ 2939 w 3300"/>
                <a:gd name="T1" fmla="*/ 0 h 414"/>
                <a:gd name="T2" fmla="*/ 361 w 3300"/>
                <a:gd name="T3" fmla="*/ 0 h 414"/>
                <a:gd name="T4" fmla="*/ 314 w 3300"/>
                <a:gd name="T5" fmla="*/ 19 h 414"/>
                <a:gd name="T6" fmla="*/ 54 w 3300"/>
                <a:gd name="T7" fmla="*/ 263 h 414"/>
                <a:gd name="T8" fmla="*/ 101 w 3300"/>
                <a:gd name="T9" fmla="*/ 414 h 414"/>
                <a:gd name="T10" fmla="*/ 3199 w 3300"/>
                <a:gd name="T11" fmla="*/ 414 h 414"/>
                <a:gd name="T12" fmla="*/ 3246 w 3300"/>
                <a:gd name="T13" fmla="*/ 263 h 414"/>
                <a:gd name="T14" fmla="*/ 2986 w 3300"/>
                <a:gd name="T15" fmla="*/ 19 h 414"/>
                <a:gd name="T16" fmla="*/ 2939 w 3300"/>
                <a:gd name="T1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0" h="414">
                  <a:moveTo>
                    <a:pt x="2939" y="0"/>
                  </a:moveTo>
                  <a:cubicBezTo>
                    <a:pt x="361" y="0"/>
                    <a:pt x="361" y="0"/>
                    <a:pt x="361" y="0"/>
                  </a:cubicBezTo>
                  <a:cubicBezTo>
                    <a:pt x="344" y="0"/>
                    <a:pt x="327" y="7"/>
                    <a:pt x="314" y="19"/>
                  </a:cubicBezTo>
                  <a:cubicBezTo>
                    <a:pt x="54" y="263"/>
                    <a:pt x="54" y="263"/>
                    <a:pt x="54" y="263"/>
                  </a:cubicBezTo>
                  <a:cubicBezTo>
                    <a:pt x="0" y="314"/>
                    <a:pt x="31" y="414"/>
                    <a:pt x="101" y="414"/>
                  </a:cubicBezTo>
                  <a:cubicBezTo>
                    <a:pt x="3199" y="414"/>
                    <a:pt x="3199" y="414"/>
                    <a:pt x="3199" y="414"/>
                  </a:cubicBezTo>
                  <a:cubicBezTo>
                    <a:pt x="3269" y="414"/>
                    <a:pt x="3300" y="314"/>
                    <a:pt x="3246" y="263"/>
                  </a:cubicBezTo>
                  <a:cubicBezTo>
                    <a:pt x="2986" y="19"/>
                    <a:pt x="2986" y="19"/>
                    <a:pt x="2986" y="19"/>
                  </a:cubicBezTo>
                  <a:cubicBezTo>
                    <a:pt x="2973" y="7"/>
                    <a:pt x="2956" y="0"/>
                    <a:pt x="29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439" name="iṣḻîḋê">
              <a:extLst>
                <a:ext uri="{FF2B5EF4-FFF2-40B4-BE49-F238E27FC236}">
                  <a16:creationId xmlns:a16="http://schemas.microsoft.com/office/drawing/2014/main" id="{BC7F7C7D-86EB-4441-9C55-1D2318223644}"/>
                </a:ext>
              </a:extLst>
            </p:cNvPr>
            <p:cNvSpPr/>
            <p:nvPr/>
          </p:nvSpPr>
          <p:spPr bwMode="auto">
            <a:xfrm>
              <a:off x="8960083" y="4745642"/>
              <a:ext cx="1431424" cy="844071"/>
            </a:xfrm>
            <a:custGeom>
              <a:avLst/>
              <a:gdLst>
                <a:gd name="T0" fmla="*/ 3234 w 3234"/>
                <a:gd name="T1" fmla="*/ 1907 h 1907"/>
                <a:gd name="T2" fmla="*/ 3234 w 3234"/>
                <a:gd name="T3" fmla="*/ 0 h 1907"/>
                <a:gd name="T4" fmla="*/ 0 w 3234"/>
                <a:gd name="T5" fmla="*/ 0 h 1907"/>
                <a:gd name="T6" fmla="*/ 0 w 3234"/>
                <a:gd name="T7" fmla="*/ 1907 h 1907"/>
                <a:gd name="T8" fmla="*/ 3234 w 3234"/>
                <a:gd name="T9" fmla="*/ 1907 h 1907"/>
                <a:gd name="T10" fmla="*/ 1586 w 3234"/>
                <a:gd name="T11" fmla="*/ 1221 h 1907"/>
                <a:gd name="T12" fmla="*/ 886 w 3234"/>
                <a:gd name="T13" fmla="*/ 1221 h 1907"/>
                <a:gd name="T14" fmla="*/ 886 w 3234"/>
                <a:gd name="T15" fmla="*/ 1135 h 1907"/>
                <a:gd name="T16" fmla="*/ 1586 w 3234"/>
                <a:gd name="T17" fmla="*/ 1135 h 1907"/>
                <a:gd name="T18" fmla="*/ 1586 w 3234"/>
                <a:gd name="T19" fmla="*/ 1221 h 1907"/>
                <a:gd name="T20" fmla="*/ 2380 w 3234"/>
                <a:gd name="T21" fmla="*/ 1701 h 1907"/>
                <a:gd name="T22" fmla="*/ 1630 w 3234"/>
                <a:gd name="T23" fmla="*/ 1701 h 1907"/>
                <a:gd name="T24" fmla="*/ 1630 w 3234"/>
                <a:gd name="T25" fmla="*/ 1635 h 1907"/>
                <a:gd name="T26" fmla="*/ 2380 w 3234"/>
                <a:gd name="T27" fmla="*/ 1635 h 1907"/>
                <a:gd name="T28" fmla="*/ 2380 w 3234"/>
                <a:gd name="T29" fmla="*/ 1701 h 1907"/>
                <a:gd name="T30" fmla="*/ 3073 w 3234"/>
                <a:gd name="T31" fmla="*/ 1588 h 1907"/>
                <a:gd name="T32" fmla="*/ 1630 w 3234"/>
                <a:gd name="T33" fmla="*/ 1588 h 1907"/>
                <a:gd name="T34" fmla="*/ 1630 w 3234"/>
                <a:gd name="T35" fmla="*/ 1522 h 1907"/>
                <a:gd name="T36" fmla="*/ 3073 w 3234"/>
                <a:gd name="T37" fmla="*/ 1522 h 1907"/>
                <a:gd name="T38" fmla="*/ 3073 w 3234"/>
                <a:gd name="T39" fmla="*/ 1588 h 1907"/>
                <a:gd name="T40" fmla="*/ 3073 w 3234"/>
                <a:gd name="T41" fmla="*/ 1474 h 1907"/>
                <a:gd name="T42" fmla="*/ 1630 w 3234"/>
                <a:gd name="T43" fmla="*/ 1474 h 1907"/>
                <a:gd name="T44" fmla="*/ 1630 w 3234"/>
                <a:gd name="T45" fmla="*/ 1409 h 1907"/>
                <a:gd name="T46" fmla="*/ 3073 w 3234"/>
                <a:gd name="T47" fmla="*/ 1409 h 1907"/>
                <a:gd name="T48" fmla="*/ 3073 w 3234"/>
                <a:gd name="T49" fmla="*/ 1474 h 1907"/>
                <a:gd name="T50" fmla="*/ 3073 w 3234"/>
                <a:gd name="T51" fmla="*/ 1361 h 1907"/>
                <a:gd name="T52" fmla="*/ 1630 w 3234"/>
                <a:gd name="T53" fmla="*/ 1361 h 1907"/>
                <a:gd name="T54" fmla="*/ 1630 w 3234"/>
                <a:gd name="T55" fmla="*/ 1296 h 1907"/>
                <a:gd name="T56" fmla="*/ 3073 w 3234"/>
                <a:gd name="T57" fmla="*/ 1296 h 1907"/>
                <a:gd name="T58" fmla="*/ 3073 w 3234"/>
                <a:gd name="T59" fmla="*/ 1361 h 1907"/>
                <a:gd name="T60" fmla="*/ 1630 w 3234"/>
                <a:gd name="T61" fmla="*/ 1221 h 1907"/>
                <a:gd name="T62" fmla="*/ 1630 w 3234"/>
                <a:gd name="T63" fmla="*/ 1135 h 1907"/>
                <a:gd name="T64" fmla="*/ 2330 w 3234"/>
                <a:gd name="T65" fmla="*/ 1135 h 1907"/>
                <a:gd name="T66" fmla="*/ 2330 w 3234"/>
                <a:gd name="T67" fmla="*/ 1221 h 1907"/>
                <a:gd name="T68" fmla="*/ 1630 w 3234"/>
                <a:gd name="T69" fmla="*/ 1221 h 1907"/>
                <a:gd name="T70" fmla="*/ 3073 w 3234"/>
                <a:gd name="T71" fmla="*/ 1221 h 1907"/>
                <a:gd name="T72" fmla="*/ 2373 w 3234"/>
                <a:gd name="T73" fmla="*/ 1221 h 1907"/>
                <a:gd name="T74" fmla="*/ 2373 w 3234"/>
                <a:gd name="T75" fmla="*/ 1135 h 1907"/>
                <a:gd name="T76" fmla="*/ 3073 w 3234"/>
                <a:gd name="T77" fmla="*/ 1135 h 1907"/>
                <a:gd name="T78" fmla="*/ 3073 w 3234"/>
                <a:gd name="T79" fmla="*/ 1221 h 1907"/>
                <a:gd name="T80" fmla="*/ 143 w 3234"/>
                <a:gd name="T81" fmla="*/ 163 h 1907"/>
                <a:gd name="T82" fmla="*/ 3073 w 3234"/>
                <a:gd name="T83" fmla="*/ 163 h 1907"/>
                <a:gd name="T84" fmla="*/ 3073 w 3234"/>
                <a:gd name="T85" fmla="*/ 1056 h 1907"/>
                <a:gd name="T86" fmla="*/ 143 w 3234"/>
                <a:gd name="T87" fmla="*/ 1056 h 1907"/>
                <a:gd name="T88" fmla="*/ 143 w 3234"/>
                <a:gd name="T89" fmla="*/ 163 h 1907"/>
                <a:gd name="T90" fmla="*/ 143 w 3234"/>
                <a:gd name="T91" fmla="*/ 1135 h 1907"/>
                <a:gd name="T92" fmla="*/ 842 w 3234"/>
                <a:gd name="T93" fmla="*/ 1135 h 1907"/>
                <a:gd name="T94" fmla="*/ 842 w 3234"/>
                <a:gd name="T95" fmla="*/ 1221 h 1907"/>
                <a:gd name="T96" fmla="*/ 143 w 3234"/>
                <a:gd name="T97" fmla="*/ 1221 h 1907"/>
                <a:gd name="T98" fmla="*/ 143 w 3234"/>
                <a:gd name="T99" fmla="*/ 1135 h 1907"/>
                <a:gd name="T100" fmla="*/ 143 w 3234"/>
                <a:gd name="T101" fmla="*/ 1300 h 1907"/>
                <a:gd name="T102" fmla="*/ 1585 w 3234"/>
                <a:gd name="T103" fmla="*/ 1300 h 1907"/>
                <a:gd name="T104" fmla="*/ 1585 w 3234"/>
                <a:gd name="T105" fmla="*/ 1739 h 1907"/>
                <a:gd name="T106" fmla="*/ 143 w 3234"/>
                <a:gd name="T107" fmla="*/ 1739 h 1907"/>
                <a:gd name="T108" fmla="*/ 143 w 3234"/>
                <a:gd name="T109" fmla="*/ 130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4" h="1907">
                  <a:moveTo>
                    <a:pt x="3234" y="1907"/>
                  </a:moveTo>
                  <a:lnTo>
                    <a:pt x="3234" y="0"/>
                  </a:lnTo>
                  <a:lnTo>
                    <a:pt x="0" y="0"/>
                  </a:lnTo>
                  <a:lnTo>
                    <a:pt x="0" y="1907"/>
                  </a:lnTo>
                  <a:lnTo>
                    <a:pt x="3234" y="1907"/>
                  </a:lnTo>
                  <a:close/>
                  <a:moveTo>
                    <a:pt x="1586" y="1221"/>
                  </a:moveTo>
                  <a:lnTo>
                    <a:pt x="886" y="1221"/>
                  </a:lnTo>
                  <a:lnTo>
                    <a:pt x="886" y="1135"/>
                  </a:lnTo>
                  <a:lnTo>
                    <a:pt x="1586" y="1135"/>
                  </a:lnTo>
                  <a:lnTo>
                    <a:pt x="1586" y="1221"/>
                  </a:lnTo>
                  <a:close/>
                  <a:moveTo>
                    <a:pt x="2380" y="1701"/>
                  </a:moveTo>
                  <a:lnTo>
                    <a:pt x="1630" y="1701"/>
                  </a:lnTo>
                  <a:lnTo>
                    <a:pt x="1630" y="1635"/>
                  </a:lnTo>
                  <a:lnTo>
                    <a:pt x="2380" y="1635"/>
                  </a:lnTo>
                  <a:lnTo>
                    <a:pt x="2380" y="1701"/>
                  </a:lnTo>
                  <a:close/>
                  <a:moveTo>
                    <a:pt x="3073" y="1588"/>
                  </a:moveTo>
                  <a:lnTo>
                    <a:pt x="1630" y="1588"/>
                  </a:lnTo>
                  <a:lnTo>
                    <a:pt x="1630" y="1522"/>
                  </a:lnTo>
                  <a:lnTo>
                    <a:pt x="3073" y="1522"/>
                  </a:lnTo>
                  <a:lnTo>
                    <a:pt x="3073" y="1588"/>
                  </a:lnTo>
                  <a:close/>
                  <a:moveTo>
                    <a:pt x="3073" y="1474"/>
                  </a:moveTo>
                  <a:lnTo>
                    <a:pt x="1630" y="1474"/>
                  </a:lnTo>
                  <a:lnTo>
                    <a:pt x="1630" y="1409"/>
                  </a:lnTo>
                  <a:lnTo>
                    <a:pt x="3073" y="1409"/>
                  </a:lnTo>
                  <a:lnTo>
                    <a:pt x="3073" y="1474"/>
                  </a:lnTo>
                  <a:close/>
                  <a:moveTo>
                    <a:pt x="3073" y="1361"/>
                  </a:moveTo>
                  <a:lnTo>
                    <a:pt x="1630" y="1361"/>
                  </a:lnTo>
                  <a:lnTo>
                    <a:pt x="1630" y="1296"/>
                  </a:lnTo>
                  <a:lnTo>
                    <a:pt x="3073" y="1296"/>
                  </a:lnTo>
                  <a:lnTo>
                    <a:pt x="3073" y="1361"/>
                  </a:lnTo>
                  <a:close/>
                  <a:moveTo>
                    <a:pt x="1630" y="1221"/>
                  </a:moveTo>
                  <a:lnTo>
                    <a:pt x="1630" y="1135"/>
                  </a:lnTo>
                  <a:lnTo>
                    <a:pt x="2330" y="1135"/>
                  </a:lnTo>
                  <a:lnTo>
                    <a:pt x="2330" y="1221"/>
                  </a:lnTo>
                  <a:lnTo>
                    <a:pt x="1630" y="1221"/>
                  </a:lnTo>
                  <a:close/>
                  <a:moveTo>
                    <a:pt x="3073" y="1221"/>
                  </a:moveTo>
                  <a:lnTo>
                    <a:pt x="2373" y="1221"/>
                  </a:lnTo>
                  <a:lnTo>
                    <a:pt x="2373" y="1135"/>
                  </a:lnTo>
                  <a:lnTo>
                    <a:pt x="3073" y="1135"/>
                  </a:lnTo>
                  <a:lnTo>
                    <a:pt x="3073" y="1221"/>
                  </a:lnTo>
                  <a:close/>
                  <a:moveTo>
                    <a:pt x="143" y="163"/>
                  </a:moveTo>
                  <a:lnTo>
                    <a:pt x="3073" y="163"/>
                  </a:lnTo>
                  <a:lnTo>
                    <a:pt x="3073" y="1056"/>
                  </a:lnTo>
                  <a:lnTo>
                    <a:pt x="143" y="1056"/>
                  </a:lnTo>
                  <a:lnTo>
                    <a:pt x="143" y="163"/>
                  </a:lnTo>
                  <a:close/>
                  <a:moveTo>
                    <a:pt x="143" y="1135"/>
                  </a:moveTo>
                  <a:lnTo>
                    <a:pt x="842" y="1135"/>
                  </a:lnTo>
                  <a:lnTo>
                    <a:pt x="842" y="1221"/>
                  </a:lnTo>
                  <a:lnTo>
                    <a:pt x="143" y="1221"/>
                  </a:lnTo>
                  <a:lnTo>
                    <a:pt x="143" y="1135"/>
                  </a:lnTo>
                  <a:close/>
                  <a:moveTo>
                    <a:pt x="143" y="1300"/>
                  </a:moveTo>
                  <a:lnTo>
                    <a:pt x="1585" y="1300"/>
                  </a:lnTo>
                  <a:lnTo>
                    <a:pt x="1585" y="1739"/>
                  </a:lnTo>
                  <a:lnTo>
                    <a:pt x="143" y="1739"/>
                  </a:lnTo>
                  <a:lnTo>
                    <a:pt x="143" y="1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微软雅黑" panose="020B0503020204020204" pitchFamily="34" charset="-122"/>
              </a:endParaRPr>
            </a:p>
          </p:txBody>
        </p:sp>
        <p:sp>
          <p:nvSpPr>
            <p:cNvPr id="440" name="iśļíďé">
              <a:extLst>
                <a:ext uri="{FF2B5EF4-FFF2-40B4-BE49-F238E27FC236}">
                  <a16:creationId xmlns:a16="http://schemas.microsoft.com/office/drawing/2014/main" id="{64A6C06C-1C5D-4C6F-B6B5-555561D8171E}"/>
                </a:ext>
              </a:extLst>
            </p:cNvPr>
            <p:cNvSpPr/>
            <p:nvPr/>
          </p:nvSpPr>
          <p:spPr bwMode="auto">
            <a:xfrm>
              <a:off x="9023377" y="4817789"/>
              <a:ext cx="1296868" cy="395257"/>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1" name="ísļîḋê">
              <a:extLst>
                <a:ext uri="{FF2B5EF4-FFF2-40B4-BE49-F238E27FC236}">
                  <a16:creationId xmlns:a16="http://schemas.microsoft.com/office/drawing/2014/main" id="{ED556E5B-D58E-44DE-8579-E8197F24B31C}"/>
                </a:ext>
              </a:extLst>
            </p:cNvPr>
            <p:cNvSpPr/>
            <p:nvPr/>
          </p:nvSpPr>
          <p:spPr bwMode="auto">
            <a:xfrm>
              <a:off x="9023377" y="5248013"/>
              <a:ext cx="309390" cy="38065"/>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2" name="îṣ1ïďé">
              <a:extLst>
                <a:ext uri="{FF2B5EF4-FFF2-40B4-BE49-F238E27FC236}">
                  <a16:creationId xmlns:a16="http://schemas.microsoft.com/office/drawing/2014/main" id="{F12EA240-75AE-4C70-AC83-42C38C26FFF0}"/>
                </a:ext>
              </a:extLst>
            </p:cNvPr>
            <p:cNvSpPr/>
            <p:nvPr/>
          </p:nvSpPr>
          <p:spPr bwMode="auto">
            <a:xfrm>
              <a:off x="9023377" y="5321045"/>
              <a:ext cx="638254" cy="194309"/>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3" name="íṧḷíďê">
              <a:extLst>
                <a:ext uri="{FF2B5EF4-FFF2-40B4-BE49-F238E27FC236}">
                  <a16:creationId xmlns:a16="http://schemas.microsoft.com/office/drawing/2014/main" id="{CFF8F275-0F02-4711-8EBD-CB08F1596620}"/>
                </a:ext>
              </a:extLst>
            </p:cNvPr>
            <p:cNvSpPr/>
            <p:nvPr/>
          </p:nvSpPr>
          <p:spPr bwMode="auto">
            <a:xfrm>
              <a:off x="9352242" y="5248013"/>
              <a:ext cx="309832" cy="38065"/>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4" name="íşľîḓê">
              <a:extLst>
                <a:ext uri="{FF2B5EF4-FFF2-40B4-BE49-F238E27FC236}">
                  <a16:creationId xmlns:a16="http://schemas.microsoft.com/office/drawing/2014/main" id="{55A73B59-6456-4680-82E0-8EB40B314C49}"/>
                </a:ext>
              </a:extLst>
            </p:cNvPr>
            <p:cNvSpPr/>
            <p:nvPr/>
          </p:nvSpPr>
          <p:spPr bwMode="auto">
            <a:xfrm>
              <a:off x="9681548" y="5248013"/>
              <a:ext cx="309832" cy="38065"/>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5" name="îṥľidé">
              <a:extLst>
                <a:ext uri="{FF2B5EF4-FFF2-40B4-BE49-F238E27FC236}">
                  <a16:creationId xmlns:a16="http://schemas.microsoft.com/office/drawing/2014/main" id="{B9F49F6D-6FCE-421B-8AD9-256934F8ACEC}"/>
                </a:ext>
              </a:extLst>
            </p:cNvPr>
            <p:cNvSpPr/>
            <p:nvPr/>
          </p:nvSpPr>
          <p:spPr bwMode="auto">
            <a:xfrm>
              <a:off x="9681548" y="5319274"/>
              <a:ext cx="638697" cy="28770"/>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6" name="íṡḻïḑé">
              <a:extLst>
                <a:ext uri="{FF2B5EF4-FFF2-40B4-BE49-F238E27FC236}">
                  <a16:creationId xmlns:a16="http://schemas.microsoft.com/office/drawing/2014/main" id="{B443E01F-6517-4F61-BE73-075DE4B7C8D8}"/>
                </a:ext>
              </a:extLst>
            </p:cNvPr>
            <p:cNvSpPr/>
            <p:nvPr/>
          </p:nvSpPr>
          <p:spPr bwMode="auto">
            <a:xfrm>
              <a:off x="9681548" y="5369290"/>
              <a:ext cx="638697" cy="28770"/>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7" name="îšļiḑè">
              <a:extLst>
                <a:ext uri="{FF2B5EF4-FFF2-40B4-BE49-F238E27FC236}">
                  <a16:creationId xmlns:a16="http://schemas.microsoft.com/office/drawing/2014/main" id="{41914A79-6E3C-4D20-AC7B-3251E0CEE96C}"/>
                </a:ext>
              </a:extLst>
            </p:cNvPr>
            <p:cNvSpPr/>
            <p:nvPr/>
          </p:nvSpPr>
          <p:spPr bwMode="auto">
            <a:xfrm>
              <a:off x="9681548" y="5419306"/>
              <a:ext cx="638697" cy="29213"/>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8" name="iśḷiḋé">
              <a:extLst>
                <a:ext uri="{FF2B5EF4-FFF2-40B4-BE49-F238E27FC236}">
                  <a16:creationId xmlns:a16="http://schemas.microsoft.com/office/drawing/2014/main" id="{D5DF1DE4-6257-4EC1-9BAB-7EF63128243E}"/>
                </a:ext>
              </a:extLst>
            </p:cNvPr>
            <p:cNvSpPr/>
            <p:nvPr/>
          </p:nvSpPr>
          <p:spPr bwMode="auto">
            <a:xfrm>
              <a:off x="9681548" y="5469321"/>
              <a:ext cx="331963" cy="29213"/>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sp>
          <p:nvSpPr>
            <p:cNvPr id="449" name="íṥľîde">
              <a:extLst>
                <a:ext uri="{FF2B5EF4-FFF2-40B4-BE49-F238E27FC236}">
                  <a16:creationId xmlns:a16="http://schemas.microsoft.com/office/drawing/2014/main" id="{C3E5DE79-0868-4F95-9F6A-D625748C750B}"/>
                </a:ext>
              </a:extLst>
            </p:cNvPr>
            <p:cNvSpPr/>
            <p:nvPr/>
          </p:nvSpPr>
          <p:spPr bwMode="auto">
            <a:xfrm>
              <a:off x="10010413" y="5248013"/>
              <a:ext cx="309832" cy="38065"/>
            </a:xfrm>
            <a:prstGeom prst="rect">
              <a:avLst/>
            </a:prstGeom>
            <a:solidFill>
              <a:schemeClr val="accent2"/>
            </a:solidFill>
            <a:ln>
              <a:noFill/>
            </a:ln>
            <a:extLst/>
          </p:spPr>
          <p:txBody>
            <a:bodyPr anchor="ctr"/>
            <a:lstStyle/>
            <a:p>
              <a:pPr algn="ctr"/>
              <a:endParaRPr dirty="0">
                <a:latin typeface="微软雅黑" panose="020B0503020204020204" pitchFamily="34" charset="-122"/>
              </a:endParaRPr>
            </a:p>
          </p:txBody>
        </p:sp>
      </p:grpSp>
    </p:spTree>
    <p:extLst>
      <p:ext uri="{BB962C8B-B14F-4D97-AF65-F5344CB8AC3E}">
        <p14:creationId xmlns:p14="http://schemas.microsoft.com/office/powerpoint/2010/main" val="1440219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a:extLst>
              <a:ext uri="{FF2B5EF4-FFF2-40B4-BE49-F238E27FC236}">
                <a16:creationId xmlns:a16="http://schemas.microsoft.com/office/drawing/2014/main" id="{E6662364-9C56-4844-ADAE-D1369E89A0CA}"/>
              </a:ext>
            </a:extLst>
          </p:cNvPr>
          <p:cNvPicPr>
            <a:picLocks noChangeAspect="1"/>
          </p:cNvPicPr>
          <p:nvPr/>
        </p:nvPicPr>
        <p:blipFill>
          <a:blip r:embed="rId2">
            <a:extLst>
              <a:ext uri="{28A0092B-C50C-407E-A947-70E740481C1C}">
                <a14:useLocalDpi xmlns:a14="http://schemas.microsoft.com/office/drawing/2010/main" val="0"/>
              </a:ext>
            </a:extLst>
          </a:blip>
          <a:srcRect l="50782" t="13697" r="6855" b="13697"/>
          <a:stretch>
            <a:fillRect/>
          </a:stretch>
        </p:blipFill>
        <p:spPr>
          <a:xfrm>
            <a:off x="3551767" y="3390900"/>
            <a:ext cx="2184400" cy="2489670"/>
          </a:xfrm>
          <a:custGeom>
            <a:avLst/>
            <a:gdLst>
              <a:gd name="connsiteX0" fmla="*/ 0 w 2184400"/>
              <a:gd name="connsiteY0" fmla="*/ 0 h 2489670"/>
              <a:gd name="connsiteX1" fmla="*/ 2184400 w 2184400"/>
              <a:gd name="connsiteY1" fmla="*/ 0 h 2489670"/>
              <a:gd name="connsiteX2" fmla="*/ 2184400 w 2184400"/>
              <a:gd name="connsiteY2" fmla="*/ 2489670 h 2489670"/>
              <a:gd name="connsiteX3" fmla="*/ 0 w 2184400"/>
              <a:gd name="connsiteY3" fmla="*/ 2489670 h 2489670"/>
            </a:gdLst>
            <a:ahLst/>
            <a:cxnLst>
              <a:cxn ang="0">
                <a:pos x="connsiteX0" y="connsiteY0"/>
              </a:cxn>
              <a:cxn ang="0">
                <a:pos x="connsiteX1" y="connsiteY1"/>
              </a:cxn>
              <a:cxn ang="0">
                <a:pos x="connsiteX2" y="connsiteY2"/>
              </a:cxn>
              <a:cxn ang="0">
                <a:pos x="connsiteX3" y="connsiteY3"/>
              </a:cxn>
            </a:cxnLst>
            <a:rect l="l" t="t" r="r" b="b"/>
            <a:pathLst>
              <a:path w="2184400" h="2489670">
                <a:moveTo>
                  <a:pt x="0" y="0"/>
                </a:moveTo>
                <a:lnTo>
                  <a:pt x="2184400" y="0"/>
                </a:lnTo>
                <a:lnTo>
                  <a:pt x="2184400" y="2489670"/>
                </a:lnTo>
                <a:lnTo>
                  <a:pt x="0" y="2489670"/>
                </a:lnTo>
                <a:close/>
              </a:path>
            </a:pathLst>
          </a:custGeom>
          <a:effectLst>
            <a:outerShdw blurRad="50800" dist="38100" dir="2700000" algn="tl" rotWithShape="0">
              <a:prstClr val="black">
                <a:alpha val="16000"/>
              </a:prstClr>
            </a:outerShdw>
          </a:effectLst>
        </p:spPr>
      </p:pic>
      <p:pic>
        <p:nvPicPr>
          <p:cNvPr id="43" name="图片 42">
            <a:extLst>
              <a:ext uri="{FF2B5EF4-FFF2-40B4-BE49-F238E27FC236}">
                <a16:creationId xmlns:a16="http://schemas.microsoft.com/office/drawing/2014/main" id="{232C8FF3-7490-475B-BF7B-10B9ADAFCD09}"/>
              </a:ext>
            </a:extLst>
          </p:cNvPr>
          <p:cNvPicPr>
            <a:picLocks noChangeAspect="1"/>
          </p:cNvPicPr>
          <p:nvPr/>
        </p:nvPicPr>
        <p:blipFill>
          <a:blip r:embed="rId3">
            <a:extLst>
              <a:ext uri="{28A0092B-C50C-407E-A947-70E740481C1C}">
                <a14:useLocalDpi xmlns:a14="http://schemas.microsoft.com/office/drawing/2010/main" val="0"/>
              </a:ext>
            </a:extLst>
          </a:blip>
          <a:srcRect l="41380" t="13100" r="13808" b="10289"/>
          <a:stretch>
            <a:fillRect/>
          </a:stretch>
        </p:blipFill>
        <p:spPr>
          <a:xfrm>
            <a:off x="9334500" y="3390900"/>
            <a:ext cx="2184400" cy="2489670"/>
          </a:xfrm>
          <a:custGeom>
            <a:avLst/>
            <a:gdLst>
              <a:gd name="connsiteX0" fmla="*/ 0 w 2184400"/>
              <a:gd name="connsiteY0" fmla="*/ 0 h 2489670"/>
              <a:gd name="connsiteX1" fmla="*/ 2184400 w 2184400"/>
              <a:gd name="connsiteY1" fmla="*/ 0 h 2489670"/>
              <a:gd name="connsiteX2" fmla="*/ 2184400 w 2184400"/>
              <a:gd name="connsiteY2" fmla="*/ 2489670 h 2489670"/>
              <a:gd name="connsiteX3" fmla="*/ 0 w 2184400"/>
              <a:gd name="connsiteY3" fmla="*/ 2489670 h 2489670"/>
            </a:gdLst>
            <a:ahLst/>
            <a:cxnLst>
              <a:cxn ang="0">
                <a:pos x="connsiteX0" y="connsiteY0"/>
              </a:cxn>
              <a:cxn ang="0">
                <a:pos x="connsiteX1" y="connsiteY1"/>
              </a:cxn>
              <a:cxn ang="0">
                <a:pos x="connsiteX2" y="connsiteY2"/>
              </a:cxn>
              <a:cxn ang="0">
                <a:pos x="connsiteX3" y="connsiteY3"/>
              </a:cxn>
            </a:cxnLst>
            <a:rect l="l" t="t" r="r" b="b"/>
            <a:pathLst>
              <a:path w="2184400" h="2489670">
                <a:moveTo>
                  <a:pt x="0" y="0"/>
                </a:moveTo>
                <a:lnTo>
                  <a:pt x="2184400" y="0"/>
                </a:lnTo>
                <a:lnTo>
                  <a:pt x="2184400" y="2489670"/>
                </a:lnTo>
                <a:lnTo>
                  <a:pt x="0" y="2489670"/>
                </a:lnTo>
                <a:close/>
              </a:path>
            </a:pathLst>
          </a:custGeom>
          <a:effectLst>
            <a:outerShdw blurRad="50800" dist="38100" dir="2700000" algn="tl" rotWithShape="0">
              <a:prstClr val="black">
                <a:alpha val="16000"/>
              </a:prstClr>
            </a:outerShdw>
          </a:effectLst>
        </p:spPr>
      </p:pic>
      <p:pic>
        <p:nvPicPr>
          <p:cNvPr id="31" name="图片 30">
            <a:extLst>
              <a:ext uri="{FF2B5EF4-FFF2-40B4-BE49-F238E27FC236}">
                <a16:creationId xmlns:a16="http://schemas.microsoft.com/office/drawing/2014/main" id="{CFEDE0A6-8EF7-47E1-AAD1-C2A2BB349C47}"/>
              </a:ext>
            </a:extLst>
          </p:cNvPr>
          <p:cNvPicPr>
            <a:picLocks noChangeAspect="1"/>
          </p:cNvPicPr>
          <p:nvPr/>
        </p:nvPicPr>
        <p:blipFill>
          <a:blip r:embed="rId4">
            <a:extLst>
              <a:ext uri="{28A0092B-C50C-407E-A947-70E740481C1C}">
                <a14:useLocalDpi xmlns:a14="http://schemas.microsoft.com/office/drawing/2010/main" val="0"/>
              </a:ext>
            </a:extLst>
          </a:blip>
          <a:srcRect l="46046" t="7568" r="4315" b="7568"/>
          <a:stretch>
            <a:fillRect/>
          </a:stretch>
        </p:blipFill>
        <p:spPr>
          <a:xfrm>
            <a:off x="6443134" y="3390900"/>
            <a:ext cx="2184400" cy="2489670"/>
          </a:xfrm>
          <a:custGeom>
            <a:avLst/>
            <a:gdLst>
              <a:gd name="connsiteX0" fmla="*/ 0 w 2184400"/>
              <a:gd name="connsiteY0" fmla="*/ 0 h 2489670"/>
              <a:gd name="connsiteX1" fmla="*/ 2184400 w 2184400"/>
              <a:gd name="connsiteY1" fmla="*/ 0 h 2489670"/>
              <a:gd name="connsiteX2" fmla="*/ 2184400 w 2184400"/>
              <a:gd name="connsiteY2" fmla="*/ 2489670 h 2489670"/>
              <a:gd name="connsiteX3" fmla="*/ 0 w 2184400"/>
              <a:gd name="connsiteY3" fmla="*/ 2489670 h 2489670"/>
            </a:gdLst>
            <a:ahLst/>
            <a:cxnLst>
              <a:cxn ang="0">
                <a:pos x="connsiteX0" y="connsiteY0"/>
              </a:cxn>
              <a:cxn ang="0">
                <a:pos x="connsiteX1" y="connsiteY1"/>
              </a:cxn>
              <a:cxn ang="0">
                <a:pos x="connsiteX2" y="connsiteY2"/>
              </a:cxn>
              <a:cxn ang="0">
                <a:pos x="connsiteX3" y="connsiteY3"/>
              </a:cxn>
            </a:cxnLst>
            <a:rect l="l" t="t" r="r" b="b"/>
            <a:pathLst>
              <a:path w="2184400" h="2489670">
                <a:moveTo>
                  <a:pt x="0" y="0"/>
                </a:moveTo>
                <a:lnTo>
                  <a:pt x="2184400" y="0"/>
                </a:lnTo>
                <a:lnTo>
                  <a:pt x="2184400" y="2489670"/>
                </a:lnTo>
                <a:lnTo>
                  <a:pt x="0" y="2489670"/>
                </a:lnTo>
                <a:close/>
              </a:path>
            </a:pathLst>
          </a:custGeom>
          <a:effectLst>
            <a:outerShdw blurRad="50800" dist="38100" dir="2700000" algn="tl" rotWithShape="0">
              <a:prstClr val="black">
                <a:alpha val="16000"/>
              </a:prstClr>
            </a:outerShdw>
          </a:effectLst>
        </p:spPr>
      </p:pic>
      <p:pic>
        <p:nvPicPr>
          <p:cNvPr id="24" name="图片 23">
            <a:extLst>
              <a:ext uri="{FF2B5EF4-FFF2-40B4-BE49-F238E27FC236}">
                <a16:creationId xmlns:a16="http://schemas.microsoft.com/office/drawing/2014/main" id="{FD5B78A4-5922-4BBE-A61C-4B2B12D7F799}"/>
              </a:ext>
            </a:extLst>
          </p:cNvPr>
          <p:cNvPicPr>
            <a:picLocks noChangeAspect="1"/>
          </p:cNvPicPr>
          <p:nvPr/>
        </p:nvPicPr>
        <p:blipFill>
          <a:blip r:embed="rId5">
            <a:extLst>
              <a:ext uri="{28A0092B-C50C-407E-A947-70E740481C1C}">
                <a14:useLocalDpi xmlns:a14="http://schemas.microsoft.com/office/drawing/2010/main" val="0"/>
              </a:ext>
            </a:extLst>
          </a:blip>
          <a:srcRect l="3198" t="6668" r="46040" b="6668"/>
          <a:stretch>
            <a:fillRect/>
          </a:stretch>
        </p:blipFill>
        <p:spPr>
          <a:xfrm>
            <a:off x="660400" y="3390900"/>
            <a:ext cx="2184400" cy="2489670"/>
          </a:xfrm>
          <a:custGeom>
            <a:avLst/>
            <a:gdLst>
              <a:gd name="connsiteX0" fmla="*/ 0 w 2184400"/>
              <a:gd name="connsiteY0" fmla="*/ 0 h 2489670"/>
              <a:gd name="connsiteX1" fmla="*/ 2184400 w 2184400"/>
              <a:gd name="connsiteY1" fmla="*/ 0 h 2489670"/>
              <a:gd name="connsiteX2" fmla="*/ 2184400 w 2184400"/>
              <a:gd name="connsiteY2" fmla="*/ 2489670 h 2489670"/>
              <a:gd name="connsiteX3" fmla="*/ 0 w 2184400"/>
              <a:gd name="connsiteY3" fmla="*/ 2489670 h 2489670"/>
            </a:gdLst>
            <a:ahLst/>
            <a:cxnLst>
              <a:cxn ang="0">
                <a:pos x="connsiteX0" y="connsiteY0"/>
              </a:cxn>
              <a:cxn ang="0">
                <a:pos x="connsiteX1" y="connsiteY1"/>
              </a:cxn>
              <a:cxn ang="0">
                <a:pos x="connsiteX2" y="connsiteY2"/>
              </a:cxn>
              <a:cxn ang="0">
                <a:pos x="connsiteX3" y="connsiteY3"/>
              </a:cxn>
            </a:cxnLst>
            <a:rect l="l" t="t" r="r" b="b"/>
            <a:pathLst>
              <a:path w="2184400" h="2489670">
                <a:moveTo>
                  <a:pt x="0" y="0"/>
                </a:moveTo>
                <a:lnTo>
                  <a:pt x="2184400" y="0"/>
                </a:lnTo>
                <a:lnTo>
                  <a:pt x="2184400" y="2489670"/>
                </a:lnTo>
                <a:lnTo>
                  <a:pt x="0" y="2489670"/>
                </a:lnTo>
                <a:close/>
              </a:path>
            </a:pathLst>
          </a:custGeom>
          <a:effectLst>
            <a:outerShdw blurRad="50800" dist="38100" dir="2700000" algn="tl" rotWithShape="0">
              <a:prstClr val="black">
                <a:alpha val="16000"/>
              </a:prstClr>
            </a:outerShdw>
          </a:effectLst>
        </p:spPr>
      </p:pic>
      <p:sp>
        <p:nvSpPr>
          <p:cNvPr id="20" name="任意多边形: 形状 19">
            <a:extLst>
              <a:ext uri="{FF2B5EF4-FFF2-40B4-BE49-F238E27FC236}">
                <a16:creationId xmlns:a16="http://schemas.microsoft.com/office/drawing/2014/main" id="{E3E691B2-E6AC-4A2A-91E9-A89D7A7857CD}"/>
              </a:ext>
            </a:extLst>
          </p:cNvPr>
          <p:cNvSpPr/>
          <p:nvPr/>
        </p:nvSpPr>
        <p:spPr>
          <a:xfrm>
            <a:off x="660400" y="4900808"/>
            <a:ext cx="2184400" cy="979759"/>
          </a:xfrm>
          <a:custGeom>
            <a:avLst/>
            <a:gdLst>
              <a:gd name="connsiteX0" fmla="*/ 2184400 w 2184400"/>
              <a:gd name="connsiteY0" fmla="*/ 0 h 1161436"/>
              <a:gd name="connsiteX1" fmla="*/ 2184400 w 2184400"/>
              <a:gd name="connsiteY1" fmla="*/ 1161436 h 1161436"/>
              <a:gd name="connsiteX2" fmla="*/ 0 w 2184400"/>
              <a:gd name="connsiteY2" fmla="*/ 1161436 h 1161436"/>
              <a:gd name="connsiteX3" fmla="*/ 0 w 2184400"/>
              <a:gd name="connsiteY3" fmla="*/ 660822 h 1161436"/>
              <a:gd name="connsiteX4" fmla="*/ 135098 w 2184400"/>
              <a:gd name="connsiteY4" fmla="*/ 665903 h 1161436"/>
              <a:gd name="connsiteX5" fmla="*/ 2118500 w 2184400"/>
              <a:gd name="connsiteY5" fmla="*/ 54005 h 11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400" h="1161436">
                <a:moveTo>
                  <a:pt x="2184400" y="0"/>
                </a:moveTo>
                <a:lnTo>
                  <a:pt x="2184400" y="1161436"/>
                </a:lnTo>
                <a:lnTo>
                  <a:pt x="0" y="1161436"/>
                </a:lnTo>
                <a:lnTo>
                  <a:pt x="0" y="660822"/>
                </a:lnTo>
                <a:lnTo>
                  <a:pt x="135098" y="665903"/>
                </a:lnTo>
                <a:cubicBezTo>
                  <a:pt x="909665" y="665903"/>
                  <a:pt x="1610903" y="432067"/>
                  <a:pt x="2118500" y="54005"/>
                </a:cubicBezTo>
                <a:close/>
              </a:path>
            </a:pathLst>
          </a:custGeom>
          <a:solidFill>
            <a:schemeClr val="accent1">
              <a:alpha val="7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1" name="Text Box 83">
            <a:extLst>
              <a:ext uri="{FF2B5EF4-FFF2-40B4-BE49-F238E27FC236}">
                <a16:creationId xmlns:a16="http://schemas.microsoft.com/office/drawing/2014/main" id="{ECA58892-C422-4F58-922C-5B24A3FCCC4B}"/>
              </a:ext>
            </a:extLst>
          </p:cNvPr>
          <p:cNvSpPr txBox="1">
            <a:spLocks noChangeArrowheads="1"/>
          </p:cNvSpPr>
          <p:nvPr/>
        </p:nvSpPr>
        <p:spPr bwMode="auto">
          <a:xfrm>
            <a:off x="660400" y="5418903"/>
            <a:ext cx="2184400"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28" name="任意多边形: 形状 27">
            <a:extLst>
              <a:ext uri="{FF2B5EF4-FFF2-40B4-BE49-F238E27FC236}">
                <a16:creationId xmlns:a16="http://schemas.microsoft.com/office/drawing/2014/main" id="{8A94BF77-C456-414D-BFD2-55296A408687}"/>
              </a:ext>
            </a:extLst>
          </p:cNvPr>
          <p:cNvSpPr/>
          <p:nvPr/>
        </p:nvSpPr>
        <p:spPr>
          <a:xfrm>
            <a:off x="3551767" y="4900808"/>
            <a:ext cx="2184400" cy="979759"/>
          </a:xfrm>
          <a:custGeom>
            <a:avLst/>
            <a:gdLst>
              <a:gd name="connsiteX0" fmla="*/ 2184400 w 2184400"/>
              <a:gd name="connsiteY0" fmla="*/ 0 h 1161436"/>
              <a:gd name="connsiteX1" fmla="*/ 2184400 w 2184400"/>
              <a:gd name="connsiteY1" fmla="*/ 1161436 h 1161436"/>
              <a:gd name="connsiteX2" fmla="*/ 0 w 2184400"/>
              <a:gd name="connsiteY2" fmla="*/ 1161436 h 1161436"/>
              <a:gd name="connsiteX3" fmla="*/ 0 w 2184400"/>
              <a:gd name="connsiteY3" fmla="*/ 660822 h 1161436"/>
              <a:gd name="connsiteX4" fmla="*/ 135098 w 2184400"/>
              <a:gd name="connsiteY4" fmla="*/ 665903 h 1161436"/>
              <a:gd name="connsiteX5" fmla="*/ 2118500 w 2184400"/>
              <a:gd name="connsiteY5" fmla="*/ 54005 h 11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400" h="1161436">
                <a:moveTo>
                  <a:pt x="2184400" y="0"/>
                </a:moveTo>
                <a:lnTo>
                  <a:pt x="2184400" y="1161436"/>
                </a:lnTo>
                <a:lnTo>
                  <a:pt x="0" y="1161436"/>
                </a:lnTo>
                <a:lnTo>
                  <a:pt x="0" y="660822"/>
                </a:lnTo>
                <a:lnTo>
                  <a:pt x="135098" y="665903"/>
                </a:lnTo>
                <a:cubicBezTo>
                  <a:pt x="909665" y="665903"/>
                  <a:pt x="1610903" y="432067"/>
                  <a:pt x="2118500" y="54005"/>
                </a:cubicBezTo>
                <a:close/>
              </a:path>
            </a:pathLst>
          </a:custGeom>
          <a:solidFill>
            <a:schemeClr val="accent1">
              <a:alpha val="7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9" name="Text Box 83">
            <a:extLst>
              <a:ext uri="{FF2B5EF4-FFF2-40B4-BE49-F238E27FC236}">
                <a16:creationId xmlns:a16="http://schemas.microsoft.com/office/drawing/2014/main" id="{7497770A-5900-4E08-857F-10A37517355B}"/>
              </a:ext>
            </a:extLst>
          </p:cNvPr>
          <p:cNvSpPr txBox="1">
            <a:spLocks noChangeArrowheads="1"/>
          </p:cNvSpPr>
          <p:nvPr/>
        </p:nvSpPr>
        <p:spPr bwMode="auto">
          <a:xfrm>
            <a:off x="3551767" y="5418903"/>
            <a:ext cx="2184400"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34" name="任意多边形: 形状 33">
            <a:extLst>
              <a:ext uri="{FF2B5EF4-FFF2-40B4-BE49-F238E27FC236}">
                <a16:creationId xmlns:a16="http://schemas.microsoft.com/office/drawing/2014/main" id="{4EC62BEF-49A7-4806-8919-37957B20B2A9}"/>
              </a:ext>
            </a:extLst>
          </p:cNvPr>
          <p:cNvSpPr/>
          <p:nvPr/>
        </p:nvSpPr>
        <p:spPr>
          <a:xfrm>
            <a:off x="6443134" y="4900808"/>
            <a:ext cx="2184400" cy="979759"/>
          </a:xfrm>
          <a:custGeom>
            <a:avLst/>
            <a:gdLst>
              <a:gd name="connsiteX0" fmla="*/ 2184400 w 2184400"/>
              <a:gd name="connsiteY0" fmla="*/ 0 h 1161436"/>
              <a:gd name="connsiteX1" fmla="*/ 2184400 w 2184400"/>
              <a:gd name="connsiteY1" fmla="*/ 1161436 h 1161436"/>
              <a:gd name="connsiteX2" fmla="*/ 0 w 2184400"/>
              <a:gd name="connsiteY2" fmla="*/ 1161436 h 1161436"/>
              <a:gd name="connsiteX3" fmla="*/ 0 w 2184400"/>
              <a:gd name="connsiteY3" fmla="*/ 660822 h 1161436"/>
              <a:gd name="connsiteX4" fmla="*/ 135098 w 2184400"/>
              <a:gd name="connsiteY4" fmla="*/ 665903 h 1161436"/>
              <a:gd name="connsiteX5" fmla="*/ 2118500 w 2184400"/>
              <a:gd name="connsiteY5" fmla="*/ 54005 h 11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400" h="1161436">
                <a:moveTo>
                  <a:pt x="2184400" y="0"/>
                </a:moveTo>
                <a:lnTo>
                  <a:pt x="2184400" y="1161436"/>
                </a:lnTo>
                <a:lnTo>
                  <a:pt x="0" y="1161436"/>
                </a:lnTo>
                <a:lnTo>
                  <a:pt x="0" y="660822"/>
                </a:lnTo>
                <a:lnTo>
                  <a:pt x="135098" y="665903"/>
                </a:lnTo>
                <a:cubicBezTo>
                  <a:pt x="909665" y="665903"/>
                  <a:pt x="1610903" y="432067"/>
                  <a:pt x="2118500" y="54005"/>
                </a:cubicBezTo>
                <a:close/>
              </a:path>
            </a:pathLst>
          </a:custGeom>
          <a:solidFill>
            <a:schemeClr val="accent1">
              <a:alpha val="7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5" name="Text Box 83">
            <a:extLst>
              <a:ext uri="{FF2B5EF4-FFF2-40B4-BE49-F238E27FC236}">
                <a16:creationId xmlns:a16="http://schemas.microsoft.com/office/drawing/2014/main" id="{D96E7F1E-2F24-4EEF-AFBE-FC65B498497C}"/>
              </a:ext>
            </a:extLst>
          </p:cNvPr>
          <p:cNvSpPr txBox="1">
            <a:spLocks noChangeArrowheads="1"/>
          </p:cNvSpPr>
          <p:nvPr/>
        </p:nvSpPr>
        <p:spPr bwMode="auto">
          <a:xfrm>
            <a:off x="6443134" y="5418903"/>
            <a:ext cx="2184400"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38" name="任意多边形: 形状 37">
            <a:extLst>
              <a:ext uri="{FF2B5EF4-FFF2-40B4-BE49-F238E27FC236}">
                <a16:creationId xmlns:a16="http://schemas.microsoft.com/office/drawing/2014/main" id="{0DDF7936-9F67-4B0C-96F0-502161F300EC}"/>
              </a:ext>
            </a:extLst>
          </p:cNvPr>
          <p:cNvSpPr/>
          <p:nvPr/>
        </p:nvSpPr>
        <p:spPr>
          <a:xfrm>
            <a:off x="9334500" y="4900808"/>
            <a:ext cx="2184400" cy="979759"/>
          </a:xfrm>
          <a:custGeom>
            <a:avLst/>
            <a:gdLst>
              <a:gd name="connsiteX0" fmla="*/ 2184400 w 2184400"/>
              <a:gd name="connsiteY0" fmla="*/ 0 h 1161436"/>
              <a:gd name="connsiteX1" fmla="*/ 2184400 w 2184400"/>
              <a:gd name="connsiteY1" fmla="*/ 1161436 h 1161436"/>
              <a:gd name="connsiteX2" fmla="*/ 0 w 2184400"/>
              <a:gd name="connsiteY2" fmla="*/ 1161436 h 1161436"/>
              <a:gd name="connsiteX3" fmla="*/ 0 w 2184400"/>
              <a:gd name="connsiteY3" fmla="*/ 660822 h 1161436"/>
              <a:gd name="connsiteX4" fmla="*/ 135098 w 2184400"/>
              <a:gd name="connsiteY4" fmla="*/ 665903 h 1161436"/>
              <a:gd name="connsiteX5" fmla="*/ 2118500 w 2184400"/>
              <a:gd name="connsiteY5" fmla="*/ 54005 h 11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400" h="1161436">
                <a:moveTo>
                  <a:pt x="2184400" y="0"/>
                </a:moveTo>
                <a:lnTo>
                  <a:pt x="2184400" y="1161436"/>
                </a:lnTo>
                <a:lnTo>
                  <a:pt x="0" y="1161436"/>
                </a:lnTo>
                <a:lnTo>
                  <a:pt x="0" y="660822"/>
                </a:lnTo>
                <a:lnTo>
                  <a:pt x="135098" y="665903"/>
                </a:lnTo>
                <a:cubicBezTo>
                  <a:pt x="909665" y="665903"/>
                  <a:pt x="1610903" y="432067"/>
                  <a:pt x="2118500" y="54005"/>
                </a:cubicBezTo>
                <a:close/>
              </a:path>
            </a:pathLst>
          </a:custGeom>
          <a:solidFill>
            <a:schemeClr val="accent1">
              <a:alpha val="72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9" name="Text Box 83">
            <a:extLst>
              <a:ext uri="{FF2B5EF4-FFF2-40B4-BE49-F238E27FC236}">
                <a16:creationId xmlns:a16="http://schemas.microsoft.com/office/drawing/2014/main" id="{71F2AA1D-ECAB-497E-9D8E-3C0BB4B59FE6}"/>
              </a:ext>
            </a:extLst>
          </p:cNvPr>
          <p:cNvSpPr txBox="1">
            <a:spLocks noChangeArrowheads="1"/>
          </p:cNvSpPr>
          <p:nvPr/>
        </p:nvSpPr>
        <p:spPr bwMode="auto">
          <a:xfrm>
            <a:off x="9334500" y="5418903"/>
            <a:ext cx="2184400"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40" name="文本框 39">
            <a:extLst>
              <a:ext uri="{FF2B5EF4-FFF2-40B4-BE49-F238E27FC236}">
                <a16:creationId xmlns:a16="http://schemas.microsoft.com/office/drawing/2014/main" id="{4E5FDEC2-92D0-4CCB-924A-5F6EE6807634}"/>
              </a:ext>
            </a:extLst>
          </p:cNvPr>
          <p:cNvSpPr txBox="1"/>
          <p:nvPr/>
        </p:nvSpPr>
        <p:spPr>
          <a:xfrm>
            <a:off x="660400" y="1444958"/>
            <a:ext cx="8331200" cy="523220"/>
          </a:xfrm>
          <a:prstGeom prst="rect">
            <a:avLst/>
          </a:prstGeom>
          <a:noFill/>
        </p:spPr>
        <p:txBody>
          <a:bodyPr wrap="square" rtlCol="0">
            <a:spAutoFit/>
          </a:bodyPr>
          <a:lstStyle/>
          <a:p>
            <a:r>
              <a:rPr lang="zh-CN" altLang="en-US" sz="2800" b="1" dirty="0">
                <a:latin typeface="+mj-ea"/>
                <a:ea typeface="+mj-ea"/>
              </a:rPr>
              <a:t>小标题</a:t>
            </a:r>
          </a:p>
        </p:txBody>
      </p:sp>
      <p:sp>
        <p:nvSpPr>
          <p:cNvPr id="41" name="矩形 40">
            <a:extLst>
              <a:ext uri="{FF2B5EF4-FFF2-40B4-BE49-F238E27FC236}">
                <a16:creationId xmlns:a16="http://schemas.microsoft.com/office/drawing/2014/main" id="{9AECB848-62E0-4136-A6C0-49CFE5E17BA4}"/>
              </a:ext>
            </a:extLst>
          </p:cNvPr>
          <p:cNvSpPr/>
          <p:nvPr/>
        </p:nvSpPr>
        <p:spPr>
          <a:xfrm>
            <a:off x="660400" y="2054274"/>
            <a:ext cx="10858500" cy="818532"/>
          </a:xfrm>
          <a:prstGeom prst="rect">
            <a:avLst/>
          </a:prstGeom>
        </p:spPr>
        <p:txBody>
          <a:bodyPr wrap="square">
            <a:noAutofit/>
          </a:bodyPr>
          <a:lstStyle/>
          <a:p>
            <a:pPr>
              <a:lnSpc>
                <a:spcPct val="150000"/>
              </a:lnSpc>
            </a:pPr>
            <a:r>
              <a:rPr lang="zh-CN" altLang="en-US" sz="1600"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请输入正文内容请输入正文内容请输入正文内容请输入正文内容请输入正文内容请输入正文内容请输入正文内容请输入正文内容</a:t>
            </a:r>
          </a:p>
        </p:txBody>
      </p:sp>
      <p:cxnSp>
        <p:nvCxnSpPr>
          <p:cNvPr id="42" name="直接连接符 41">
            <a:extLst>
              <a:ext uri="{FF2B5EF4-FFF2-40B4-BE49-F238E27FC236}">
                <a16:creationId xmlns:a16="http://schemas.microsoft.com/office/drawing/2014/main" id="{77B496CD-2DD5-4EDE-A5DE-A254C18A62A1}"/>
              </a:ext>
            </a:extLst>
          </p:cNvPr>
          <p:cNvCxnSpPr>
            <a:cxnSpLocks/>
          </p:cNvCxnSpPr>
          <p:nvPr/>
        </p:nvCxnSpPr>
        <p:spPr>
          <a:xfrm>
            <a:off x="660400" y="1970123"/>
            <a:ext cx="1701800" cy="0"/>
          </a:xfrm>
          <a:prstGeom prst="line">
            <a:avLst/>
          </a:prstGeom>
          <a:ln w="3175">
            <a:solidFill>
              <a:srgbClr val="229955"/>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ED126071-9B0C-4B7D-B408-5892A0AF631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Tree>
    <p:extLst>
      <p:ext uri="{BB962C8B-B14F-4D97-AF65-F5344CB8AC3E}">
        <p14:creationId xmlns:p14="http://schemas.microsoft.com/office/powerpoint/2010/main" val="175136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2B37997-0F33-402B-89AB-C46595DDE65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3" name="Rectangle 48">
            <a:extLst>
              <a:ext uri="{FF2B5EF4-FFF2-40B4-BE49-F238E27FC236}">
                <a16:creationId xmlns:a16="http://schemas.microsoft.com/office/drawing/2014/main" id="{99F09BBA-E6E8-40FC-81A5-2311BB83452D}"/>
              </a:ext>
            </a:extLst>
          </p:cNvPr>
          <p:cNvSpPr>
            <a:spLocks noChangeArrowheads="1"/>
          </p:cNvSpPr>
          <p:nvPr/>
        </p:nvSpPr>
        <p:spPr bwMode="auto">
          <a:xfrm>
            <a:off x="1150810" y="2371343"/>
            <a:ext cx="2436928" cy="11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p>
        </p:txBody>
      </p:sp>
      <p:sp>
        <p:nvSpPr>
          <p:cNvPr id="5" name="矩形: 圆角 4">
            <a:extLst>
              <a:ext uri="{FF2B5EF4-FFF2-40B4-BE49-F238E27FC236}">
                <a16:creationId xmlns:a16="http://schemas.microsoft.com/office/drawing/2014/main" id="{A1A24B89-C82A-40A8-BF4E-C5D3403861CE}"/>
              </a:ext>
            </a:extLst>
          </p:cNvPr>
          <p:cNvSpPr/>
          <p:nvPr/>
        </p:nvSpPr>
        <p:spPr>
          <a:xfrm>
            <a:off x="676743" y="2041604"/>
            <a:ext cx="3600000" cy="1437605"/>
          </a:xfrm>
          <a:prstGeom prst="roundRect">
            <a:avLst>
              <a:gd name="adj" fmla="val 5179"/>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19" name="矩形: 圆角 18">
            <a:extLst>
              <a:ext uri="{FF2B5EF4-FFF2-40B4-BE49-F238E27FC236}">
                <a16:creationId xmlns:a16="http://schemas.microsoft.com/office/drawing/2014/main" id="{12AF6661-D138-497A-9B4B-FA9E40B45123}"/>
              </a:ext>
            </a:extLst>
          </p:cNvPr>
          <p:cNvSpPr/>
          <p:nvPr/>
        </p:nvSpPr>
        <p:spPr>
          <a:xfrm>
            <a:off x="1431327" y="1838611"/>
            <a:ext cx="2299004" cy="484492"/>
          </a:xfrm>
          <a:prstGeom prst="roundRect">
            <a:avLst>
              <a:gd name="adj" fmla="val 21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F5B99910-A6AD-44F4-A56E-204B120B0FDD}"/>
              </a:ext>
            </a:extLst>
          </p:cNvPr>
          <p:cNvSpPr/>
          <p:nvPr/>
        </p:nvSpPr>
        <p:spPr>
          <a:xfrm>
            <a:off x="2237426" y="1865670"/>
            <a:ext cx="1287532" cy="430374"/>
          </a:xfrm>
          <a:prstGeom prst="rect">
            <a:avLst/>
          </a:prstGeom>
        </p:spPr>
        <p:txBody>
          <a:bodyPr wrap="none">
            <a:spAutoFit/>
          </a:bodyPr>
          <a:lstStyle/>
          <a:p>
            <a:pPr lvl="0">
              <a:lnSpc>
                <a:spcPct val="120000"/>
              </a:lnSpc>
              <a:defRPr/>
            </a:pPr>
            <a:r>
              <a:rPr lang="en-US" altLang="zh-CN" sz="2000" b="1" dirty="0">
                <a:solidFill>
                  <a:schemeClr val="bg1"/>
                </a:solidFill>
                <a:latin typeface="+mj-ea"/>
                <a:ea typeface="+mj-ea"/>
              </a:rPr>
              <a:t>① </a:t>
            </a:r>
            <a:r>
              <a:rPr lang="zh-CN" altLang="en-US" sz="2000" b="1" dirty="0">
                <a:solidFill>
                  <a:schemeClr val="bg1"/>
                </a:solidFill>
                <a:latin typeface="+mj-ea"/>
                <a:ea typeface="+mj-ea"/>
              </a:rPr>
              <a:t>小标题</a:t>
            </a:r>
          </a:p>
        </p:txBody>
      </p:sp>
      <p:sp>
        <p:nvSpPr>
          <p:cNvPr id="22" name="Rectangle 48">
            <a:extLst>
              <a:ext uri="{FF2B5EF4-FFF2-40B4-BE49-F238E27FC236}">
                <a16:creationId xmlns:a16="http://schemas.microsoft.com/office/drawing/2014/main" id="{8FD9E680-2156-4D68-9137-7B34C82A8A5E}"/>
              </a:ext>
            </a:extLst>
          </p:cNvPr>
          <p:cNvSpPr>
            <a:spLocks noChangeArrowheads="1"/>
          </p:cNvSpPr>
          <p:nvPr/>
        </p:nvSpPr>
        <p:spPr bwMode="auto">
          <a:xfrm>
            <a:off x="8523549" y="2371343"/>
            <a:ext cx="2895599" cy="11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p>
        </p:txBody>
      </p:sp>
      <p:sp>
        <p:nvSpPr>
          <p:cNvPr id="23" name="矩形: 圆角 22">
            <a:extLst>
              <a:ext uri="{FF2B5EF4-FFF2-40B4-BE49-F238E27FC236}">
                <a16:creationId xmlns:a16="http://schemas.microsoft.com/office/drawing/2014/main" id="{93795D15-64D8-4C2B-91FB-323262C72F1A}"/>
              </a:ext>
            </a:extLst>
          </p:cNvPr>
          <p:cNvSpPr/>
          <p:nvPr/>
        </p:nvSpPr>
        <p:spPr>
          <a:xfrm>
            <a:off x="7915257" y="2041604"/>
            <a:ext cx="3600000" cy="1437605"/>
          </a:xfrm>
          <a:prstGeom prst="roundRect">
            <a:avLst>
              <a:gd name="adj" fmla="val 5179"/>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4" name="矩形: 圆角 23">
            <a:extLst>
              <a:ext uri="{FF2B5EF4-FFF2-40B4-BE49-F238E27FC236}">
                <a16:creationId xmlns:a16="http://schemas.microsoft.com/office/drawing/2014/main" id="{DD9608EB-45E6-4377-A353-5599B4608B8E}"/>
              </a:ext>
            </a:extLst>
          </p:cNvPr>
          <p:cNvSpPr/>
          <p:nvPr/>
        </p:nvSpPr>
        <p:spPr>
          <a:xfrm>
            <a:off x="8232649" y="1838611"/>
            <a:ext cx="2299004" cy="484492"/>
          </a:xfrm>
          <a:prstGeom prst="roundRect">
            <a:avLst>
              <a:gd name="adj" fmla="val 21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607D0C36-3099-413A-876D-8C0090FBC270}"/>
              </a:ext>
            </a:extLst>
          </p:cNvPr>
          <p:cNvSpPr/>
          <p:nvPr/>
        </p:nvSpPr>
        <p:spPr>
          <a:xfrm>
            <a:off x="8523549" y="1865670"/>
            <a:ext cx="1287532" cy="430374"/>
          </a:xfrm>
          <a:prstGeom prst="rect">
            <a:avLst/>
          </a:prstGeom>
        </p:spPr>
        <p:txBody>
          <a:bodyPr wrap="none">
            <a:spAutoFit/>
          </a:bodyPr>
          <a:lstStyle/>
          <a:p>
            <a:pPr lvl="0">
              <a:lnSpc>
                <a:spcPct val="120000"/>
              </a:lnSpc>
              <a:defRPr/>
            </a:pPr>
            <a:r>
              <a:rPr lang="en-US" altLang="zh-CN" sz="2000" b="1" dirty="0">
                <a:solidFill>
                  <a:schemeClr val="bg1"/>
                </a:solidFill>
                <a:latin typeface="+mj-ea"/>
                <a:ea typeface="+mj-ea"/>
              </a:rPr>
              <a:t>② </a:t>
            </a:r>
            <a:r>
              <a:rPr lang="zh-CN" altLang="en-US" sz="2000" b="1" dirty="0">
                <a:solidFill>
                  <a:schemeClr val="bg1"/>
                </a:solidFill>
                <a:latin typeface="+mj-ea"/>
                <a:ea typeface="+mj-ea"/>
              </a:rPr>
              <a:t>小标题</a:t>
            </a:r>
          </a:p>
        </p:txBody>
      </p:sp>
      <p:grpSp>
        <p:nvGrpSpPr>
          <p:cNvPr id="37" name="f53baf79-0cc7-4a82-8a45-02bdc2aa8c0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2798345-5B45-4D01-BAA4-7C9413DD829E}"/>
              </a:ext>
            </a:extLst>
          </p:cNvPr>
          <p:cNvGrpSpPr>
            <a:grpSpLocks noChangeAspect="1"/>
          </p:cNvGrpSpPr>
          <p:nvPr>
            <p:custDataLst>
              <p:tags r:id="rId1"/>
            </p:custDataLst>
          </p:nvPr>
        </p:nvGrpSpPr>
        <p:grpSpPr>
          <a:xfrm>
            <a:off x="4534330" y="2323103"/>
            <a:ext cx="2894319" cy="3759362"/>
            <a:chOff x="4301152" y="1361648"/>
            <a:chExt cx="3589733" cy="4662540"/>
          </a:xfrm>
          <a:effectLst>
            <a:outerShdw blurRad="63500" sx="102000" sy="102000" algn="ctr" rotWithShape="0">
              <a:schemeClr val="accent4">
                <a:lumMod val="75000"/>
                <a:alpha val="13000"/>
              </a:schemeClr>
            </a:outerShdw>
          </a:effectLst>
        </p:grpSpPr>
        <p:sp>
          <p:nvSpPr>
            <p:cNvPr id="38" name="îSľîḍè">
              <a:extLst>
                <a:ext uri="{FF2B5EF4-FFF2-40B4-BE49-F238E27FC236}">
                  <a16:creationId xmlns:a16="http://schemas.microsoft.com/office/drawing/2014/main" id="{901D9F3B-763B-453A-A4E5-A7EAA3CAF999}"/>
                </a:ext>
              </a:extLst>
            </p:cNvPr>
            <p:cNvSpPr/>
            <p:nvPr/>
          </p:nvSpPr>
          <p:spPr bwMode="auto">
            <a:xfrm>
              <a:off x="5915527" y="5061599"/>
              <a:ext cx="772093" cy="852295"/>
            </a:xfrm>
            <a:custGeom>
              <a:avLst/>
              <a:gdLst>
                <a:gd name="T0" fmla="*/ 0 w 77"/>
                <a:gd name="T1" fmla="*/ 85 h 85"/>
                <a:gd name="T2" fmla="*/ 77 w 77"/>
                <a:gd name="T3" fmla="*/ 85 h 85"/>
                <a:gd name="T4" fmla="*/ 54 w 77"/>
                <a:gd name="T5" fmla="*/ 0 h 85"/>
                <a:gd name="T6" fmla="*/ 20 w 77"/>
                <a:gd name="T7" fmla="*/ 0 h 85"/>
                <a:gd name="T8" fmla="*/ 0 w 77"/>
                <a:gd name="T9" fmla="*/ 85 h 85"/>
              </a:gdLst>
              <a:ahLst/>
              <a:cxnLst>
                <a:cxn ang="0">
                  <a:pos x="T0" y="T1"/>
                </a:cxn>
                <a:cxn ang="0">
                  <a:pos x="T2" y="T3"/>
                </a:cxn>
                <a:cxn ang="0">
                  <a:pos x="T4" y="T5"/>
                </a:cxn>
                <a:cxn ang="0">
                  <a:pos x="T6" y="T7"/>
                </a:cxn>
                <a:cxn ang="0">
                  <a:pos x="T8" y="T9"/>
                </a:cxn>
              </a:cxnLst>
              <a:rect l="0" t="0" r="r" b="b"/>
              <a:pathLst>
                <a:path w="77" h="85">
                  <a:moveTo>
                    <a:pt x="0" y="85"/>
                  </a:moveTo>
                  <a:lnTo>
                    <a:pt x="77" y="85"/>
                  </a:lnTo>
                  <a:lnTo>
                    <a:pt x="54" y="0"/>
                  </a:lnTo>
                  <a:lnTo>
                    <a:pt x="20" y="0"/>
                  </a:lnTo>
                  <a:lnTo>
                    <a:pt x="0" y="85"/>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ṧḷïḋê">
              <a:extLst>
                <a:ext uri="{FF2B5EF4-FFF2-40B4-BE49-F238E27FC236}">
                  <a16:creationId xmlns:a16="http://schemas.microsoft.com/office/drawing/2014/main" id="{8FCBF917-D7BE-4BB2-A47D-359D6478432D}"/>
                </a:ext>
              </a:extLst>
            </p:cNvPr>
            <p:cNvSpPr/>
            <p:nvPr/>
          </p:nvSpPr>
          <p:spPr bwMode="auto">
            <a:xfrm>
              <a:off x="5915527" y="5061599"/>
              <a:ext cx="772093" cy="852295"/>
            </a:xfrm>
            <a:custGeom>
              <a:avLst/>
              <a:gdLst>
                <a:gd name="T0" fmla="*/ 0 w 77"/>
                <a:gd name="T1" fmla="*/ 85 h 85"/>
                <a:gd name="T2" fmla="*/ 77 w 77"/>
                <a:gd name="T3" fmla="*/ 85 h 85"/>
                <a:gd name="T4" fmla="*/ 54 w 77"/>
                <a:gd name="T5" fmla="*/ 0 h 85"/>
                <a:gd name="T6" fmla="*/ 20 w 77"/>
                <a:gd name="T7" fmla="*/ 0 h 85"/>
                <a:gd name="T8" fmla="*/ 0 w 77"/>
                <a:gd name="T9" fmla="*/ 85 h 85"/>
              </a:gdLst>
              <a:ahLst/>
              <a:cxnLst>
                <a:cxn ang="0">
                  <a:pos x="T0" y="T1"/>
                </a:cxn>
                <a:cxn ang="0">
                  <a:pos x="T2" y="T3"/>
                </a:cxn>
                <a:cxn ang="0">
                  <a:pos x="T4" y="T5"/>
                </a:cxn>
                <a:cxn ang="0">
                  <a:pos x="T6" y="T7"/>
                </a:cxn>
                <a:cxn ang="0">
                  <a:pos x="T8" y="T9"/>
                </a:cxn>
              </a:cxnLst>
              <a:rect l="0" t="0" r="r" b="b"/>
              <a:pathLst>
                <a:path w="77" h="85">
                  <a:moveTo>
                    <a:pt x="0" y="85"/>
                  </a:moveTo>
                  <a:lnTo>
                    <a:pt x="77" y="85"/>
                  </a:lnTo>
                  <a:lnTo>
                    <a:pt x="54" y="0"/>
                  </a:lnTo>
                  <a:lnTo>
                    <a:pt x="20" y="0"/>
                  </a:lnTo>
                  <a:lnTo>
                    <a:pt x="0" y="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íṩļíḍé">
              <a:extLst>
                <a:ext uri="{FF2B5EF4-FFF2-40B4-BE49-F238E27FC236}">
                  <a16:creationId xmlns:a16="http://schemas.microsoft.com/office/drawing/2014/main" id="{7DBFDBB5-6DAD-4D0B-986F-6A3A63CA19B8}"/>
                </a:ext>
              </a:extLst>
            </p:cNvPr>
            <p:cNvSpPr/>
            <p:nvPr/>
          </p:nvSpPr>
          <p:spPr bwMode="auto">
            <a:xfrm>
              <a:off x="5394115" y="5733404"/>
              <a:ext cx="1764778" cy="290784"/>
            </a:xfrm>
            <a:custGeom>
              <a:avLst/>
              <a:gdLst>
                <a:gd name="T0" fmla="*/ 10 w 85"/>
                <a:gd name="T1" fmla="*/ 14 h 14"/>
                <a:gd name="T2" fmla="*/ 75 w 85"/>
                <a:gd name="T3" fmla="*/ 14 h 14"/>
                <a:gd name="T4" fmla="*/ 85 w 85"/>
                <a:gd name="T5" fmla="*/ 8 h 14"/>
                <a:gd name="T6" fmla="*/ 85 w 85"/>
                <a:gd name="T7" fmla="*/ 7 h 14"/>
                <a:gd name="T8" fmla="*/ 75 w 85"/>
                <a:gd name="T9" fmla="*/ 0 h 14"/>
                <a:gd name="T10" fmla="*/ 10 w 85"/>
                <a:gd name="T11" fmla="*/ 0 h 14"/>
                <a:gd name="T12" fmla="*/ 0 w 85"/>
                <a:gd name="T13" fmla="*/ 7 h 14"/>
                <a:gd name="T14" fmla="*/ 0 w 85"/>
                <a:gd name="T15" fmla="*/ 8 h 14"/>
                <a:gd name="T16" fmla="*/ 10 w 8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
                  <a:moveTo>
                    <a:pt x="10" y="14"/>
                  </a:moveTo>
                  <a:cubicBezTo>
                    <a:pt x="75" y="14"/>
                    <a:pt x="75" y="14"/>
                    <a:pt x="75" y="14"/>
                  </a:cubicBezTo>
                  <a:cubicBezTo>
                    <a:pt x="82" y="14"/>
                    <a:pt x="85" y="11"/>
                    <a:pt x="85" y="8"/>
                  </a:cubicBezTo>
                  <a:cubicBezTo>
                    <a:pt x="85" y="7"/>
                    <a:pt x="85" y="7"/>
                    <a:pt x="85" y="7"/>
                  </a:cubicBezTo>
                  <a:cubicBezTo>
                    <a:pt x="85" y="4"/>
                    <a:pt x="82" y="0"/>
                    <a:pt x="75" y="0"/>
                  </a:cubicBezTo>
                  <a:cubicBezTo>
                    <a:pt x="10" y="0"/>
                    <a:pt x="10" y="0"/>
                    <a:pt x="10" y="0"/>
                  </a:cubicBezTo>
                  <a:cubicBezTo>
                    <a:pt x="3" y="0"/>
                    <a:pt x="0" y="4"/>
                    <a:pt x="0" y="7"/>
                  </a:cubicBezTo>
                  <a:cubicBezTo>
                    <a:pt x="0" y="8"/>
                    <a:pt x="0" y="8"/>
                    <a:pt x="0" y="8"/>
                  </a:cubicBezTo>
                  <a:cubicBezTo>
                    <a:pt x="0" y="11"/>
                    <a:pt x="3" y="14"/>
                    <a:pt x="10" y="1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îşḻïḋê">
              <a:extLst>
                <a:ext uri="{FF2B5EF4-FFF2-40B4-BE49-F238E27FC236}">
                  <a16:creationId xmlns:a16="http://schemas.microsoft.com/office/drawing/2014/main" id="{EA9694F7-895A-45A5-AF2F-1B7B93271793}"/>
                </a:ext>
              </a:extLst>
            </p:cNvPr>
            <p:cNvSpPr/>
            <p:nvPr/>
          </p:nvSpPr>
          <p:spPr bwMode="auto">
            <a:xfrm>
              <a:off x="4301152" y="1361648"/>
              <a:ext cx="3068307" cy="4020814"/>
            </a:xfrm>
            <a:custGeom>
              <a:avLst/>
              <a:gdLst>
                <a:gd name="T0" fmla="*/ 108 w 147"/>
                <a:gd name="T1" fmla="*/ 185 h 193"/>
                <a:gd name="T2" fmla="*/ 147 w 147"/>
                <a:gd name="T3" fmla="*/ 171 h 193"/>
                <a:gd name="T4" fmla="*/ 143 w 147"/>
                <a:gd name="T5" fmla="*/ 158 h 193"/>
                <a:gd name="T6" fmla="*/ 143 w 147"/>
                <a:gd name="T7" fmla="*/ 158 h 193"/>
                <a:gd name="T8" fmla="*/ 88 w 147"/>
                <a:gd name="T9" fmla="*/ 0 h 193"/>
                <a:gd name="T10" fmla="*/ 88 w 147"/>
                <a:gd name="T11" fmla="*/ 0 h 193"/>
                <a:gd name="T12" fmla="*/ 1 w 147"/>
                <a:gd name="T13" fmla="*/ 94 h 193"/>
                <a:gd name="T14" fmla="*/ 108 w 147"/>
                <a:gd name="T15" fmla="*/ 185 h 193"/>
                <a:gd name="T16" fmla="*/ 16 w 147"/>
                <a:gd name="T17" fmla="*/ 94 h 193"/>
                <a:gd name="T18" fmla="*/ 81 w 147"/>
                <a:gd name="T19" fmla="*/ 15 h 193"/>
                <a:gd name="T20" fmla="*/ 132 w 147"/>
                <a:gd name="T21" fmla="*/ 164 h 193"/>
                <a:gd name="T22" fmla="*/ 107 w 147"/>
                <a:gd name="T23" fmla="*/ 171 h 193"/>
                <a:gd name="T24" fmla="*/ 16 w 147"/>
                <a:gd name="T25" fmla="*/ 9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3">
                  <a:moveTo>
                    <a:pt x="108" y="185"/>
                  </a:moveTo>
                  <a:cubicBezTo>
                    <a:pt x="122" y="183"/>
                    <a:pt x="135" y="178"/>
                    <a:pt x="147" y="171"/>
                  </a:cubicBezTo>
                  <a:cubicBezTo>
                    <a:pt x="143" y="158"/>
                    <a:pt x="143" y="158"/>
                    <a:pt x="143" y="158"/>
                  </a:cubicBezTo>
                  <a:cubicBezTo>
                    <a:pt x="143" y="158"/>
                    <a:pt x="143" y="158"/>
                    <a:pt x="143" y="158"/>
                  </a:cubicBezTo>
                  <a:cubicBezTo>
                    <a:pt x="88" y="0"/>
                    <a:pt x="88" y="0"/>
                    <a:pt x="88" y="0"/>
                  </a:cubicBezTo>
                  <a:cubicBezTo>
                    <a:pt x="88" y="0"/>
                    <a:pt x="88" y="0"/>
                    <a:pt x="88" y="0"/>
                  </a:cubicBezTo>
                  <a:cubicBezTo>
                    <a:pt x="40" y="6"/>
                    <a:pt x="1" y="46"/>
                    <a:pt x="1" y="94"/>
                  </a:cubicBezTo>
                  <a:cubicBezTo>
                    <a:pt x="0" y="151"/>
                    <a:pt x="51" y="193"/>
                    <a:pt x="108" y="185"/>
                  </a:cubicBezTo>
                  <a:moveTo>
                    <a:pt x="16" y="94"/>
                  </a:moveTo>
                  <a:cubicBezTo>
                    <a:pt x="16" y="56"/>
                    <a:pt x="44" y="24"/>
                    <a:pt x="81" y="15"/>
                  </a:cubicBezTo>
                  <a:cubicBezTo>
                    <a:pt x="132" y="164"/>
                    <a:pt x="132" y="164"/>
                    <a:pt x="132" y="164"/>
                  </a:cubicBezTo>
                  <a:cubicBezTo>
                    <a:pt x="124" y="168"/>
                    <a:pt x="116" y="170"/>
                    <a:pt x="107" y="171"/>
                  </a:cubicBezTo>
                  <a:cubicBezTo>
                    <a:pt x="58" y="178"/>
                    <a:pt x="15" y="142"/>
                    <a:pt x="16" y="9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śļîḓê">
              <a:extLst>
                <a:ext uri="{FF2B5EF4-FFF2-40B4-BE49-F238E27FC236}">
                  <a16:creationId xmlns:a16="http://schemas.microsoft.com/office/drawing/2014/main" id="{1B8F5350-E4D5-4EFC-9109-7F9CF867983A}"/>
                </a:ext>
              </a:extLst>
            </p:cNvPr>
            <p:cNvSpPr/>
            <p:nvPr/>
          </p:nvSpPr>
          <p:spPr bwMode="auto">
            <a:xfrm>
              <a:off x="6346690" y="4790869"/>
              <a:ext cx="9024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ïśļîḍê">
              <a:extLst>
                <a:ext uri="{FF2B5EF4-FFF2-40B4-BE49-F238E27FC236}">
                  <a16:creationId xmlns:a16="http://schemas.microsoft.com/office/drawing/2014/main" id="{A8581BE4-C5E2-4DD2-8A1D-DB0A5BDE23E6}"/>
                </a:ext>
              </a:extLst>
            </p:cNvPr>
            <p:cNvSpPr/>
            <p:nvPr/>
          </p:nvSpPr>
          <p:spPr bwMode="auto">
            <a:xfrm>
              <a:off x="7559979" y="4088981"/>
              <a:ext cx="80217" cy="120324"/>
            </a:xfrm>
            <a:custGeom>
              <a:avLst/>
              <a:gdLst>
                <a:gd name="T0" fmla="*/ 1 w 4"/>
                <a:gd name="T1" fmla="*/ 5 h 6"/>
                <a:gd name="T2" fmla="*/ 4 w 4"/>
                <a:gd name="T3" fmla="*/ 0 h 6"/>
                <a:gd name="T4" fmla="*/ 1 w 4"/>
                <a:gd name="T5" fmla="*/ 4 h 6"/>
                <a:gd name="T6" fmla="*/ 1 w 4"/>
                <a:gd name="T7" fmla="*/ 5 h 6"/>
              </a:gdLst>
              <a:ahLst/>
              <a:cxnLst>
                <a:cxn ang="0">
                  <a:pos x="T0" y="T1"/>
                </a:cxn>
                <a:cxn ang="0">
                  <a:pos x="T2" y="T3"/>
                </a:cxn>
                <a:cxn ang="0">
                  <a:pos x="T4" y="T5"/>
                </a:cxn>
                <a:cxn ang="0">
                  <a:pos x="T6" y="T7"/>
                </a:cxn>
              </a:cxnLst>
              <a:rect l="0" t="0" r="r" b="b"/>
              <a:pathLst>
                <a:path w="4" h="6">
                  <a:moveTo>
                    <a:pt x="1" y="5"/>
                  </a:moveTo>
                  <a:cubicBezTo>
                    <a:pt x="0" y="6"/>
                    <a:pt x="1" y="6"/>
                    <a:pt x="4" y="0"/>
                  </a:cubicBezTo>
                  <a:cubicBezTo>
                    <a:pt x="3" y="1"/>
                    <a:pt x="2" y="3"/>
                    <a:pt x="1" y="4"/>
                  </a:cubicBezTo>
                  <a:cubicBezTo>
                    <a:pt x="1" y="5"/>
                    <a:pt x="1" y="5"/>
                    <a:pt x="1" y="5"/>
                  </a:cubicBezTo>
                </a:path>
              </a:pathLst>
            </a:custGeom>
            <a:solidFill>
              <a:srgbClr val="2494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ŝḻíde">
              <a:extLst>
                <a:ext uri="{FF2B5EF4-FFF2-40B4-BE49-F238E27FC236}">
                  <a16:creationId xmlns:a16="http://schemas.microsoft.com/office/drawing/2014/main" id="{5ADB8E43-E2CA-4EFA-B640-8B2F9AAC96D3}"/>
                </a:ext>
              </a:extLst>
            </p:cNvPr>
            <p:cNvSpPr/>
            <p:nvPr/>
          </p:nvSpPr>
          <p:spPr bwMode="auto">
            <a:xfrm>
              <a:off x="4762403" y="1712595"/>
              <a:ext cx="2988091" cy="3098335"/>
            </a:xfrm>
            <a:custGeom>
              <a:avLst/>
              <a:gdLst>
                <a:gd name="T0" fmla="*/ 134 w 143"/>
                <a:gd name="T1" fmla="*/ 39 h 149"/>
                <a:gd name="T2" fmla="*/ 125 w 143"/>
                <a:gd name="T3" fmla="*/ 32 h 149"/>
                <a:gd name="T4" fmla="*/ 119 w 143"/>
                <a:gd name="T5" fmla="*/ 26 h 149"/>
                <a:gd name="T6" fmla="*/ 114 w 143"/>
                <a:gd name="T7" fmla="*/ 19 h 149"/>
                <a:gd name="T8" fmla="*/ 114 w 143"/>
                <a:gd name="T9" fmla="*/ 15 h 149"/>
                <a:gd name="T10" fmla="*/ 101 w 143"/>
                <a:gd name="T11" fmla="*/ 4 h 149"/>
                <a:gd name="T12" fmla="*/ 88 w 143"/>
                <a:gd name="T13" fmla="*/ 8 h 149"/>
                <a:gd name="T14" fmla="*/ 83 w 143"/>
                <a:gd name="T15" fmla="*/ 1 h 149"/>
                <a:gd name="T16" fmla="*/ 80 w 143"/>
                <a:gd name="T17" fmla="*/ 5 h 149"/>
                <a:gd name="T18" fmla="*/ 68 w 143"/>
                <a:gd name="T19" fmla="*/ 5 h 149"/>
                <a:gd name="T20" fmla="*/ 66 w 143"/>
                <a:gd name="T21" fmla="*/ 7 h 149"/>
                <a:gd name="T22" fmla="*/ 73 w 143"/>
                <a:gd name="T23" fmla="*/ 7 h 149"/>
                <a:gd name="T24" fmla="*/ 82 w 143"/>
                <a:gd name="T25" fmla="*/ 16 h 149"/>
                <a:gd name="T26" fmla="*/ 73 w 143"/>
                <a:gd name="T27" fmla="*/ 15 h 149"/>
                <a:gd name="T28" fmla="*/ 75 w 143"/>
                <a:gd name="T29" fmla="*/ 20 h 149"/>
                <a:gd name="T30" fmla="*/ 70 w 143"/>
                <a:gd name="T31" fmla="*/ 20 h 149"/>
                <a:gd name="T32" fmla="*/ 53 w 143"/>
                <a:gd name="T33" fmla="*/ 29 h 149"/>
                <a:gd name="T34" fmla="*/ 49 w 143"/>
                <a:gd name="T35" fmla="*/ 36 h 149"/>
                <a:gd name="T36" fmla="*/ 34 w 143"/>
                <a:gd name="T37" fmla="*/ 40 h 149"/>
                <a:gd name="T38" fmla="*/ 39 w 143"/>
                <a:gd name="T39" fmla="*/ 43 h 149"/>
                <a:gd name="T40" fmla="*/ 41 w 143"/>
                <a:gd name="T41" fmla="*/ 47 h 149"/>
                <a:gd name="T42" fmla="*/ 64 w 143"/>
                <a:gd name="T43" fmla="*/ 59 h 149"/>
                <a:gd name="T44" fmla="*/ 71 w 143"/>
                <a:gd name="T45" fmla="*/ 65 h 149"/>
                <a:gd name="T46" fmla="*/ 69 w 143"/>
                <a:gd name="T47" fmla="*/ 75 h 149"/>
                <a:gd name="T48" fmla="*/ 81 w 143"/>
                <a:gd name="T49" fmla="*/ 90 h 149"/>
                <a:gd name="T50" fmla="*/ 57 w 143"/>
                <a:gd name="T51" fmla="*/ 115 h 149"/>
                <a:gd name="T52" fmla="*/ 50 w 143"/>
                <a:gd name="T53" fmla="*/ 121 h 149"/>
                <a:gd name="T54" fmla="*/ 45 w 143"/>
                <a:gd name="T55" fmla="*/ 131 h 149"/>
                <a:gd name="T56" fmla="*/ 42 w 143"/>
                <a:gd name="T57" fmla="*/ 104 h 149"/>
                <a:gd name="T58" fmla="*/ 46 w 143"/>
                <a:gd name="T59" fmla="*/ 91 h 149"/>
                <a:gd name="T60" fmla="*/ 41 w 143"/>
                <a:gd name="T61" fmla="*/ 79 h 149"/>
                <a:gd name="T62" fmla="*/ 45 w 143"/>
                <a:gd name="T63" fmla="*/ 60 h 149"/>
                <a:gd name="T64" fmla="*/ 42 w 143"/>
                <a:gd name="T65" fmla="*/ 56 h 149"/>
                <a:gd name="T66" fmla="*/ 37 w 143"/>
                <a:gd name="T67" fmla="*/ 48 h 149"/>
                <a:gd name="T68" fmla="*/ 30 w 143"/>
                <a:gd name="T69" fmla="*/ 42 h 149"/>
                <a:gd name="T70" fmla="*/ 30 w 143"/>
                <a:gd name="T71" fmla="*/ 26 h 149"/>
                <a:gd name="T72" fmla="*/ 27 w 143"/>
                <a:gd name="T73" fmla="*/ 28 h 149"/>
                <a:gd name="T74" fmla="*/ 38 w 143"/>
                <a:gd name="T75" fmla="*/ 10 h 149"/>
                <a:gd name="T76" fmla="*/ 53 w 143"/>
                <a:gd name="T77" fmla="*/ 144 h 149"/>
                <a:gd name="T78" fmla="*/ 138 w 143"/>
                <a:gd name="T79" fmla="*/ 114 h 149"/>
                <a:gd name="T80" fmla="*/ 125 w 143"/>
                <a:gd name="T81" fmla="*/ 123 h 149"/>
                <a:gd name="T82" fmla="*/ 115 w 143"/>
                <a:gd name="T83" fmla="*/ 125 h 149"/>
                <a:gd name="T84" fmla="*/ 122 w 143"/>
                <a:gd name="T85" fmla="*/ 107 h 149"/>
                <a:gd name="T86" fmla="*/ 128 w 143"/>
                <a:gd name="T87" fmla="*/ 98 h 149"/>
                <a:gd name="T88" fmla="*/ 128 w 143"/>
                <a:gd name="T89" fmla="*/ 86 h 149"/>
                <a:gd name="T90" fmla="*/ 130 w 143"/>
                <a:gd name="T91" fmla="*/ 79 h 149"/>
                <a:gd name="T92" fmla="*/ 122 w 143"/>
                <a:gd name="T93" fmla="*/ 76 h 149"/>
                <a:gd name="T94" fmla="*/ 107 w 143"/>
                <a:gd name="T95" fmla="*/ 62 h 149"/>
                <a:gd name="T96" fmla="*/ 112 w 143"/>
                <a:gd name="T97" fmla="*/ 49 h 149"/>
                <a:gd name="T98" fmla="*/ 117 w 143"/>
                <a:gd name="T99" fmla="*/ 42 h 149"/>
                <a:gd name="T100" fmla="*/ 129 w 143"/>
                <a:gd name="T101" fmla="*/ 39 h 149"/>
                <a:gd name="T102" fmla="*/ 135 w 143"/>
                <a:gd name="T103" fmla="*/ 46 h 149"/>
                <a:gd name="T104" fmla="*/ 142 w 143"/>
                <a:gd name="T105" fmla="*/ 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3" h="149">
                  <a:moveTo>
                    <a:pt x="140" y="42"/>
                  </a:moveTo>
                  <a:cubicBezTo>
                    <a:pt x="139" y="41"/>
                    <a:pt x="137" y="42"/>
                    <a:pt x="135" y="41"/>
                  </a:cubicBezTo>
                  <a:cubicBezTo>
                    <a:pt x="134" y="41"/>
                    <a:pt x="134" y="40"/>
                    <a:pt x="134" y="39"/>
                  </a:cubicBezTo>
                  <a:cubicBezTo>
                    <a:pt x="134" y="38"/>
                    <a:pt x="133" y="37"/>
                    <a:pt x="132" y="37"/>
                  </a:cubicBezTo>
                  <a:cubicBezTo>
                    <a:pt x="131" y="36"/>
                    <a:pt x="129" y="35"/>
                    <a:pt x="128" y="34"/>
                  </a:cubicBezTo>
                  <a:cubicBezTo>
                    <a:pt x="128" y="33"/>
                    <a:pt x="126" y="30"/>
                    <a:pt x="125" y="32"/>
                  </a:cubicBezTo>
                  <a:cubicBezTo>
                    <a:pt x="124" y="34"/>
                    <a:pt x="123" y="36"/>
                    <a:pt x="120" y="36"/>
                  </a:cubicBezTo>
                  <a:cubicBezTo>
                    <a:pt x="117" y="36"/>
                    <a:pt x="116" y="34"/>
                    <a:pt x="115" y="31"/>
                  </a:cubicBezTo>
                  <a:cubicBezTo>
                    <a:pt x="115" y="29"/>
                    <a:pt x="119" y="29"/>
                    <a:pt x="119" y="26"/>
                  </a:cubicBezTo>
                  <a:cubicBezTo>
                    <a:pt x="119" y="23"/>
                    <a:pt x="115" y="21"/>
                    <a:pt x="112" y="19"/>
                  </a:cubicBezTo>
                  <a:cubicBezTo>
                    <a:pt x="111" y="18"/>
                    <a:pt x="111" y="18"/>
                    <a:pt x="111" y="18"/>
                  </a:cubicBezTo>
                  <a:cubicBezTo>
                    <a:pt x="112" y="18"/>
                    <a:pt x="114" y="19"/>
                    <a:pt x="114" y="19"/>
                  </a:cubicBezTo>
                  <a:cubicBezTo>
                    <a:pt x="116" y="20"/>
                    <a:pt x="118" y="23"/>
                    <a:pt x="120" y="22"/>
                  </a:cubicBezTo>
                  <a:cubicBezTo>
                    <a:pt x="122" y="21"/>
                    <a:pt x="118" y="17"/>
                    <a:pt x="117" y="17"/>
                  </a:cubicBezTo>
                  <a:cubicBezTo>
                    <a:pt x="116" y="16"/>
                    <a:pt x="114" y="16"/>
                    <a:pt x="114" y="15"/>
                  </a:cubicBezTo>
                  <a:cubicBezTo>
                    <a:pt x="113" y="14"/>
                    <a:pt x="113" y="13"/>
                    <a:pt x="113" y="12"/>
                  </a:cubicBezTo>
                  <a:cubicBezTo>
                    <a:pt x="112" y="10"/>
                    <a:pt x="108" y="8"/>
                    <a:pt x="106" y="8"/>
                  </a:cubicBezTo>
                  <a:cubicBezTo>
                    <a:pt x="104" y="7"/>
                    <a:pt x="101" y="6"/>
                    <a:pt x="101" y="4"/>
                  </a:cubicBezTo>
                  <a:cubicBezTo>
                    <a:pt x="100" y="4"/>
                    <a:pt x="100" y="4"/>
                    <a:pt x="99" y="3"/>
                  </a:cubicBezTo>
                  <a:cubicBezTo>
                    <a:pt x="97" y="4"/>
                    <a:pt x="95" y="6"/>
                    <a:pt x="93" y="7"/>
                  </a:cubicBezTo>
                  <a:cubicBezTo>
                    <a:pt x="92" y="7"/>
                    <a:pt x="90" y="8"/>
                    <a:pt x="88" y="8"/>
                  </a:cubicBezTo>
                  <a:cubicBezTo>
                    <a:pt x="87" y="6"/>
                    <a:pt x="89" y="3"/>
                    <a:pt x="87" y="1"/>
                  </a:cubicBezTo>
                  <a:cubicBezTo>
                    <a:pt x="87" y="0"/>
                    <a:pt x="85" y="1"/>
                    <a:pt x="84" y="1"/>
                  </a:cubicBezTo>
                  <a:cubicBezTo>
                    <a:pt x="83" y="1"/>
                    <a:pt x="83" y="1"/>
                    <a:pt x="83" y="1"/>
                  </a:cubicBezTo>
                  <a:cubicBezTo>
                    <a:pt x="82" y="1"/>
                    <a:pt x="81" y="1"/>
                    <a:pt x="81" y="1"/>
                  </a:cubicBezTo>
                  <a:cubicBezTo>
                    <a:pt x="81" y="2"/>
                    <a:pt x="81" y="2"/>
                    <a:pt x="81" y="3"/>
                  </a:cubicBezTo>
                  <a:cubicBezTo>
                    <a:pt x="82" y="4"/>
                    <a:pt x="82" y="5"/>
                    <a:pt x="80" y="5"/>
                  </a:cubicBezTo>
                  <a:cubicBezTo>
                    <a:pt x="78" y="5"/>
                    <a:pt x="77" y="4"/>
                    <a:pt x="76" y="2"/>
                  </a:cubicBezTo>
                  <a:cubicBezTo>
                    <a:pt x="73" y="4"/>
                    <a:pt x="73" y="4"/>
                    <a:pt x="73" y="4"/>
                  </a:cubicBezTo>
                  <a:cubicBezTo>
                    <a:pt x="74" y="6"/>
                    <a:pt x="71" y="6"/>
                    <a:pt x="68" y="5"/>
                  </a:cubicBezTo>
                  <a:cubicBezTo>
                    <a:pt x="65" y="5"/>
                    <a:pt x="63" y="5"/>
                    <a:pt x="63" y="6"/>
                  </a:cubicBezTo>
                  <a:cubicBezTo>
                    <a:pt x="62" y="6"/>
                    <a:pt x="64" y="7"/>
                    <a:pt x="64" y="7"/>
                  </a:cubicBezTo>
                  <a:cubicBezTo>
                    <a:pt x="65" y="7"/>
                    <a:pt x="66" y="7"/>
                    <a:pt x="66" y="7"/>
                  </a:cubicBezTo>
                  <a:cubicBezTo>
                    <a:pt x="67" y="7"/>
                    <a:pt x="67" y="9"/>
                    <a:pt x="67" y="10"/>
                  </a:cubicBezTo>
                  <a:cubicBezTo>
                    <a:pt x="67" y="11"/>
                    <a:pt x="67" y="11"/>
                    <a:pt x="67" y="11"/>
                  </a:cubicBezTo>
                  <a:cubicBezTo>
                    <a:pt x="69" y="10"/>
                    <a:pt x="71" y="9"/>
                    <a:pt x="73" y="7"/>
                  </a:cubicBezTo>
                  <a:cubicBezTo>
                    <a:pt x="74" y="6"/>
                    <a:pt x="74" y="6"/>
                    <a:pt x="75" y="5"/>
                  </a:cubicBezTo>
                  <a:cubicBezTo>
                    <a:pt x="76" y="5"/>
                    <a:pt x="77" y="6"/>
                    <a:pt x="78" y="7"/>
                  </a:cubicBezTo>
                  <a:cubicBezTo>
                    <a:pt x="80" y="9"/>
                    <a:pt x="83" y="13"/>
                    <a:pt x="82" y="16"/>
                  </a:cubicBezTo>
                  <a:cubicBezTo>
                    <a:pt x="82" y="17"/>
                    <a:pt x="82" y="18"/>
                    <a:pt x="81" y="18"/>
                  </a:cubicBezTo>
                  <a:cubicBezTo>
                    <a:pt x="80" y="18"/>
                    <a:pt x="80" y="16"/>
                    <a:pt x="79" y="15"/>
                  </a:cubicBezTo>
                  <a:cubicBezTo>
                    <a:pt x="78" y="14"/>
                    <a:pt x="74" y="12"/>
                    <a:pt x="73" y="15"/>
                  </a:cubicBezTo>
                  <a:cubicBezTo>
                    <a:pt x="72" y="16"/>
                    <a:pt x="74" y="17"/>
                    <a:pt x="76" y="18"/>
                  </a:cubicBezTo>
                  <a:cubicBezTo>
                    <a:pt x="76" y="18"/>
                    <a:pt x="77" y="18"/>
                    <a:pt x="77" y="19"/>
                  </a:cubicBezTo>
                  <a:cubicBezTo>
                    <a:pt x="77" y="20"/>
                    <a:pt x="76" y="20"/>
                    <a:pt x="75" y="20"/>
                  </a:cubicBezTo>
                  <a:cubicBezTo>
                    <a:pt x="73" y="21"/>
                    <a:pt x="71" y="19"/>
                    <a:pt x="69" y="17"/>
                  </a:cubicBezTo>
                  <a:cubicBezTo>
                    <a:pt x="68" y="16"/>
                    <a:pt x="69" y="19"/>
                    <a:pt x="69" y="19"/>
                  </a:cubicBezTo>
                  <a:cubicBezTo>
                    <a:pt x="70" y="20"/>
                    <a:pt x="70" y="20"/>
                    <a:pt x="70" y="20"/>
                  </a:cubicBezTo>
                  <a:cubicBezTo>
                    <a:pt x="70" y="21"/>
                    <a:pt x="68" y="21"/>
                    <a:pt x="67" y="21"/>
                  </a:cubicBezTo>
                  <a:cubicBezTo>
                    <a:pt x="64" y="21"/>
                    <a:pt x="61" y="22"/>
                    <a:pt x="58" y="24"/>
                  </a:cubicBezTo>
                  <a:cubicBezTo>
                    <a:pt x="56" y="25"/>
                    <a:pt x="54" y="27"/>
                    <a:pt x="53" y="29"/>
                  </a:cubicBezTo>
                  <a:cubicBezTo>
                    <a:pt x="52" y="29"/>
                    <a:pt x="52" y="29"/>
                    <a:pt x="52" y="29"/>
                  </a:cubicBezTo>
                  <a:cubicBezTo>
                    <a:pt x="52" y="32"/>
                    <a:pt x="51" y="34"/>
                    <a:pt x="50" y="37"/>
                  </a:cubicBezTo>
                  <a:cubicBezTo>
                    <a:pt x="49" y="38"/>
                    <a:pt x="49" y="37"/>
                    <a:pt x="49" y="36"/>
                  </a:cubicBezTo>
                  <a:cubicBezTo>
                    <a:pt x="49" y="34"/>
                    <a:pt x="50" y="31"/>
                    <a:pt x="48" y="29"/>
                  </a:cubicBezTo>
                  <a:cubicBezTo>
                    <a:pt x="45" y="25"/>
                    <a:pt x="39" y="30"/>
                    <a:pt x="36" y="32"/>
                  </a:cubicBezTo>
                  <a:cubicBezTo>
                    <a:pt x="35" y="34"/>
                    <a:pt x="32" y="38"/>
                    <a:pt x="34" y="40"/>
                  </a:cubicBezTo>
                  <a:cubicBezTo>
                    <a:pt x="36" y="43"/>
                    <a:pt x="38" y="39"/>
                    <a:pt x="40" y="39"/>
                  </a:cubicBezTo>
                  <a:cubicBezTo>
                    <a:pt x="41" y="39"/>
                    <a:pt x="42" y="39"/>
                    <a:pt x="42" y="39"/>
                  </a:cubicBezTo>
                  <a:cubicBezTo>
                    <a:pt x="41" y="40"/>
                    <a:pt x="40" y="41"/>
                    <a:pt x="39" y="43"/>
                  </a:cubicBezTo>
                  <a:cubicBezTo>
                    <a:pt x="38" y="43"/>
                    <a:pt x="38" y="44"/>
                    <a:pt x="39" y="44"/>
                  </a:cubicBezTo>
                  <a:cubicBezTo>
                    <a:pt x="40" y="44"/>
                    <a:pt x="41" y="44"/>
                    <a:pt x="42" y="45"/>
                  </a:cubicBezTo>
                  <a:cubicBezTo>
                    <a:pt x="42" y="45"/>
                    <a:pt x="42" y="47"/>
                    <a:pt x="41" y="47"/>
                  </a:cubicBezTo>
                  <a:cubicBezTo>
                    <a:pt x="41" y="49"/>
                    <a:pt x="40" y="53"/>
                    <a:pt x="41" y="54"/>
                  </a:cubicBezTo>
                  <a:cubicBezTo>
                    <a:pt x="43" y="55"/>
                    <a:pt x="46" y="54"/>
                    <a:pt x="47" y="54"/>
                  </a:cubicBezTo>
                  <a:cubicBezTo>
                    <a:pt x="53" y="52"/>
                    <a:pt x="60" y="52"/>
                    <a:pt x="64" y="59"/>
                  </a:cubicBezTo>
                  <a:cubicBezTo>
                    <a:pt x="65" y="59"/>
                    <a:pt x="65" y="61"/>
                    <a:pt x="66" y="61"/>
                  </a:cubicBezTo>
                  <a:cubicBezTo>
                    <a:pt x="67" y="62"/>
                    <a:pt x="68" y="63"/>
                    <a:pt x="69" y="63"/>
                  </a:cubicBezTo>
                  <a:cubicBezTo>
                    <a:pt x="70" y="63"/>
                    <a:pt x="71" y="64"/>
                    <a:pt x="71" y="65"/>
                  </a:cubicBezTo>
                  <a:cubicBezTo>
                    <a:pt x="72" y="66"/>
                    <a:pt x="71" y="67"/>
                    <a:pt x="70" y="68"/>
                  </a:cubicBezTo>
                  <a:cubicBezTo>
                    <a:pt x="69" y="70"/>
                    <a:pt x="68" y="73"/>
                    <a:pt x="68" y="75"/>
                  </a:cubicBezTo>
                  <a:cubicBezTo>
                    <a:pt x="68" y="75"/>
                    <a:pt x="68" y="75"/>
                    <a:pt x="69" y="75"/>
                  </a:cubicBezTo>
                  <a:cubicBezTo>
                    <a:pt x="74" y="75"/>
                    <a:pt x="79" y="77"/>
                    <a:pt x="83" y="79"/>
                  </a:cubicBezTo>
                  <a:cubicBezTo>
                    <a:pt x="85" y="81"/>
                    <a:pt x="86" y="82"/>
                    <a:pt x="86" y="84"/>
                  </a:cubicBezTo>
                  <a:cubicBezTo>
                    <a:pt x="86" y="87"/>
                    <a:pt x="83" y="88"/>
                    <a:pt x="81" y="90"/>
                  </a:cubicBezTo>
                  <a:cubicBezTo>
                    <a:pt x="78" y="93"/>
                    <a:pt x="76" y="96"/>
                    <a:pt x="75" y="100"/>
                  </a:cubicBezTo>
                  <a:cubicBezTo>
                    <a:pt x="74" y="104"/>
                    <a:pt x="71" y="105"/>
                    <a:pt x="67" y="106"/>
                  </a:cubicBezTo>
                  <a:cubicBezTo>
                    <a:pt x="64" y="116"/>
                    <a:pt x="57" y="115"/>
                    <a:pt x="57" y="115"/>
                  </a:cubicBezTo>
                  <a:cubicBezTo>
                    <a:pt x="56" y="117"/>
                    <a:pt x="55" y="120"/>
                    <a:pt x="53" y="121"/>
                  </a:cubicBezTo>
                  <a:cubicBezTo>
                    <a:pt x="52" y="121"/>
                    <a:pt x="52" y="121"/>
                    <a:pt x="52" y="121"/>
                  </a:cubicBezTo>
                  <a:cubicBezTo>
                    <a:pt x="51" y="121"/>
                    <a:pt x="50" y="121"/>
                    <a:pt x="50" y="121"/>
                  </a:cubicBezTo>
                  <a:cubicBezTo>
                    <a:pt x="48" y="123"/>
                    <a:pt x="49" y="126"/>
                    <a:pt x="49" y="128"/>
                  </a:cubicBezTo>
                  <a:cubicBezTo>
                    <a:pt x="50" y="129"/>
                    <a:pt x="51" y="133"/>
                    <a:pt x="49" y="133"/>
                  </a:cubicBezTo>
                  <a:cubicBezTo>
                    <a:pt x="47" y="134"/>
                    <a:pt x="45" y="132"/>
                    <a:pt x="45" y="131"/>
                  </a:cubicBezTo>
                  <a:cubicBezTo>
                    <a:pt x="44" y="128"/>
                    <a:pt x="44" y="125"/>
                    <a:pt x="45" y="122"/>
                  </a:cubicBezTo>
                  <a:cubicBezTo>
                    <a:pt x="45" y="118"/>
                    <a:pt x="45" y="115"/>
                    <a:pt x="44" y="111"/>
                  </a:cubicBezTo>
                  <a:cubicBezTo>
                    <a:pt x="43" y="109"/>
                    <a:pt x="42" y="106"/>
                    <a:pt x="42" y="104"/>
                  </a:cubicBezTo>
                  <a:cubicBezTo>
                    <a:pt x="43" y="103"/>
                    <a:pt x="44" y="102"/>
                    <a:pt x="45" y="102"/>
                  </a:cubicBezTo>
                  <a:cubicBezTo>
                    <a:pt x="46" y="100"/>
                    <a:pt x="46" y="99"/>
                    <a:pt x="47" y="97"/>
                  </a:cubicBezTo>
                  <a:cubicBezTo>
                    <a:pt x="47" y="95"/>
                    <a:pt x="48" y="92"/>
                    <a:pt x="46" y="91"/>
                  </a:cubicBezTo>
                  <a:cubicBezTo>
                    <a:pt x="44" y="89"/>
                    <a:pt x="41" y="89"/>
                    <a:pt x="40" y="87"/>
                  </a:cubicBezTo>
                  <a:cubicBezTo>
                    <a:pt x="39" y="86"/>
                    <a:pt x="40" y="85"/>
                    <a:pt x="41" y="84"/>
                  </a:cubicBezTo>
                  <a:cubicBezTo>
                    <a:pt x="42" y="82"/>
                    <a:pt x="42" y="80"/>
                    <a:pt x="41" y="79"/>
                  </a:cubicBezTo>
                  <a:cubicBezTo>
                    <a:pt x="40" y="76"/>
                    <a:pt x="37" y="75"/>
                    <a:pt x="36" y="72"/>
                  </a:cubicBezTo>
                  <a:cubicBezTo>
                    <a:pt x="36" y="69"/>
                    <a:pt x="40" y="66"/>
                    <a:pt x="41" y="64"/>
                  </a:cubicBezTo>
                  <a:cubicBezTo>
                    <a:pt x="43" y="63"/>
                    <a:pt x="44" y="62"/>
                    <a:pt x="45" y="60"/>
                  </a:cubicBezTo>
                  <a:cubicBezTo>
                    <a:pt x="46" y="59"/>
                    <a:pt x="47" y="58"/>
                    <a:pt x="48" y="57"/>
                  </a:cubicBezTo>
                  <a:cubicBezTo>
                    <a:pt x="48" y="56"/>
                    <a:pt x="48" y="56"/>
                    <a:pt x="47" y="56"/>
                  </a:cubicBezTo>
                  <a:cubicBezTo>
                    <a:pt x="45" y="56"/>
                    <a:pt x="44" y="57"/>
                    <a:pt x="42" y="56"/>
                  </a:cubicBezTo>
                  <a:cubicBezTo>
                    <a:pt x="41" y="56"/>
                    <a:pt x="39" y="55"/>
                    <a:pt x="38" y="54"/>
                  </a:cubicBezTo>
                  <a:cubicBezTo>
                    <a:pt x="38" y="53"/>
                    <a:pt x="38" y="51"/>
                    <a:pt x="37" y="50"/>
                  </a:cubicBezTo>
                  <a:cubicBezTo>
                    <a:pt x="37" y="49"/>
                    <a:pt x="37" y="48"/>
                    <a:pt x="37" y="48"/>
                  </a:cubicBezTo>
                  <a:cubicBezTo>
                    <a:pt x="36" y="47"/>
                    <a:pt x="35" y="47"/>
                    <a:pt x="34" y="46"/>
                  </a:cubicBezTo>
                  <a:cubicBezTo>
                    <a:pt x="34" y="45"/>
                    <a:pt x="33" y="44"/>
                    <a:pt x="33" y="43"/>
                  </a:cubicBezTo>
                  <a:cubicBezTo>
                    <a:pt x="32" y="43"/>
                    <a:pt x="31" y="42"/>
                    <a:pt x="30" y="42"/>
                  </a:cubicBezTo>
                  <a:cubicBezTo>
                    <a:pt x="29" y="41"/>
                    <a:pt x="27" y="40"/>
                    <a:pt x="28" y="38"/>
                  </a:cubicBezTo>
                  <a:cubicBezTo>
                    <a:pt x="28" y="34"/>
                    <a:pt x="31" y="32"/>
                    <a:pt x="31" y="28"/>
                  </a:cubicBezTo>
                  <a:cubicBezTo>
                    <a:pt x="32" y="27"/>
                    <a:pt x="32" y="24"/>
                    <a:pt x="30" y="26"/>
                  </a:cubicBezTo>
                  <a:cubicBezTo>
                    <a:pt x="29" y="27"/>
                    <a:pt x="29" y="28"/>
                    <a:pt x="28" y="29"/>
                  </a:cubicBezTo>
                  <a:cubicBezTo>
                    <a:pt x="28" y="30"/>
                    <a:pt x="28" y="31"/>
                    <a:pt x="27" y="31"/>
                  </a:cubicBezTo>
                  <a:cubicBezTo>
                    <a:pt x="26" y="31"/>
                    <a:pt x="27" y="28"/>
                    <a:pt x="27" y="28"/>
                  </a:cubicBezTo>
                  <a:cubicBezTo>
                    <a:pt x="29" y="22"/>
                    <a:pt x="34" y="18"/>
                    <a:pt x="39" y="14"/>
                  </a:cubicBezTo>
                  <a:cubicBezTo>
                    <a:pt x="39" y="14"/>
                    <a:pt x="42" y="12"/>
                    <a:pt x="41" y="11"/>
                  </a:cubicBezTo>
                  <a:cubicBezTo>
                    <a:pt x="40" y="11"/>
                    <a:pt x="39" y="11"/>
                    <a:pt x="38" y="10"/>
                  </a:cubicBezTo>
                  <a:cubicBezTo>
                    <a:pt x="25" y="18"/>
                    <a:pt x="15" y="30"/>
                    <a:pt x="8" y="44"/>
                  </a:cubicBezTo>
                  <a:cubicBezTo>
                    <a:pt x="2" y="58"/>
                    <a:pt x="0" y="74"/>
                    <a:pt x="4" y="89"/>
                  </a:cubicBezTo>
                  <a:cubicBezTo>
                    <a:pt x="9" y="115"/>
                    <a:pt x="28" y="136"/>
                    <a:pt x="53" y="144"/>
                  </a:cubicBezTo>
                  <a:cubicBezTo>
                    <a:pt x="68" y="149"/>
                    <a:pt x="83" y="149"/>
                    <a:pt x="98" y="145"/>
                  </a:cubicBezTo>
                  <a:cubicBezTo>
                    <a:pt x="112" y="140"/>
                    <a:pt x="125" y="131"/>
                    <a:pt x="135" y="119"/>
                  </a:cubicBezTo>
                  <a:cubicBezTo>
                    <a:pt x="135" y="117"/>
                    <a:pt x="138" y="114"/>
                    <a:pt x="138" y="114"/>
                  </a:cubicBezTo>
                  <a:cubicBezTo>
                    <a:pt x="137" y="113"/>
                    <a:pt x="137" y="112"/>
                    <a:pt x="135" y="113"/>
                  </a:cubicBezTo>
                  <a:cubicBezTo>
                    <a:pt x="134" y="113"/>
                    <a:pt x="133" y="114"/>
                    <a:pt x="132" y="115"/>
                  </a:cubicBezTo>
                  <a:cubicBezTo>
                    <a:pt x="130" y="118"/>
                    <a:pt x="128" y="121"/>
                    <a:pt x="125" y="123"/>
                  </a:cubicBezTo>
                  <a:cubicBezTo>
                    <a:pt x="124" y="124"/>
                    <a:pt x="123" y="126"/>
                    <a:pt x="121" y="127"/>
                  </a:cubicBezTo>
                  <a:cubicBezTo>
                    <a:pt x="121" y="128"/>
                    <a:pt x="120" y="129"/>
                    <a:pt x="119" y="129"/>
                  </a:cubicBezTo>
                  <a:cubicBezTo>
                    <a:pt x="117" y="131"/>
                    <a:pt x="116" y="126"/>
                    <a:pt x="115" y="125"/>
                  </a:cubicBezTo>
                  <a:cubicBezTo>
                    <a:pt x="115" y="122"/>
                    <a:pt x="117" y="120"/>
                    <a:pt x="119" y="118"/>
                  </a:cubicBezTo>
                  <a:cubicBezTo>
                    <a:pt x="120" y="117"/>
                    <a:pt x="123" y="115"/>
                    <a:pt x="123" y="113"/>
                  </a:cubicBezTo>
                  <a:cubicBezTo>
                    <a:pt x="124" y="111"/>
                    <a:pt x="121" y="109"/>
                    <a:pt x="122" y="107"/>
                  </a:cubicBezTo>
                  <a:cubicBezTo>
                    <a:pt x="122" y="106"/>
                    <a:pt x="124" y="105"/>
                    <a:pt x="125" y="104"/>
                  </a:cubicBezTo>
                  <a:cubicBezTo>
                    <a:pt x="126" y="103"/>
                    <a:pt x="126" y="102"/>
                    <a:pt x="127" y="101"/>
                  </a:cubicBezTo>
                  <a:cubicBezTo>
                    <a:pt x="127" y="100"/>
                    <a:pt x="127" y="98"/>
                    <a:pt x="128" y="98"/>
                  </a:cubicBezTo>
                  <a:cubicBezTo>
                    <a:pt x="128" y="97"/>
                    <a:pt x="129" y="96"/>
                    <a:pt x="130" y="95"/>
                  </a:cubicBezTo>
                  <a:cubicBezTo>
                    <a:pt x="131" y="93"/>
                    <a:pt x="132" y="90"/>
                    <a:pt x="130" y="88"/>
                  </a:cubicBezTo>
                  <a:cubicBezTo>
                    <a:pt x="129" y="87"/>
                    <a:pt x="128" y="87"/>
                    <a:pt x="128" y="86"/>
                  </a:cubicBezTo>
                  <a:cubicBezTo>
                    <a:pt x="127" y="85"/>
                    <a:pt x="128" y="84"/>
                    <a:pt x="129" y="84"/>
                  </a:cubicBezTo>
                  <a:cubicBezTo>
                    <a:pt x="130" y="83"/>
                    <a:pt x="132" y="81"/>
                    <a:pt x="132" y="79"/>
                  </a:cubicBezTo>
                  <a:cubicBezTo>
                    <a:pt x="131" y="78"/>
                    <a:pt x="130" y="78"/>
                    <a:pt x="130" y="79"/>
                  </a:cubicBezTo>
                  <a:cubicBezTo>
                    <a:pt x="129" y="79"/>
                    <a:pt x="129" y="79"/>
                    <a:pt x="128" y="79"/>
                  </a:cubicBezTo>
                  <a:cubicBezTo>
                    <a:pt x="127" y="79"/>
                    <a:pt x="127" y="76"/>
                    <a:pt x="127" y="75"/>
                  </a:cubicBezTo>
                  <a:cubicBezTo>
                    <a:pt x="127" y="74"/>
                    <a:pt x="123" y="75"/>
                    <a:pt x="122" y="76"/>
                  </a:cubicBezTo>
                  <a:cubicBezTo>
                    <a:pt x="120" y="76"/>
                    <a:pt x="117" y="77"/>
                    <a:pt x="114" y="75"/>
                  </a:cubicBezTo>
                  <a:cubicBezTo>
                    <a:pt x="113" y="74"/>
                    <a:pt x="113" y="71"/>
                    <a:pt x="112" y="69"/>
                  </a:cubicBezTo>
                  <a:cubicBezTo>
                    <a:pt x="111" y="66"/>
                    <a:pt x="108" y="64"/>
                    <a:pt x="107" y="62"/>
                  </a:cubicBezTo>
                  <a:cubicBezTo>
                    <a:pt x="106" y="60"/>
                    <a:pt x="108" y="61"/>
                    <a:pt x="110" y="60"/>
                  </a:cubicBezTo>
                  <a:cubicBezTo>
                    <a:pt x="112" y="59"/>
                    <a:pt x="112" y="57"/>
                    <a:pt x="112" y="55"/>
                  </a:cubicBezTo>
                  <a:cubicBezTo>
                    <a:pt x="112" y="53"/>
                    <a:pt x="112" y="51"/>
                    <a:pt x="112" y="49"/>
                  </a:cubicBezTo>
                  <a:cubicBezTo>
                    <a:pt x="112" y="48"/>
                    <a:pt x="112" y="47"/>
                    <a:pt x="112" y="46"/>
                  </a:cubicBezTo>
                  <a:cubicBezTo>
                    <a:pt x="113" y="44"/>
                    <a:pt x="115" y="45"/>
                    <a:pt x="116" y="44"/>
                  </a:cubicBezTo>
                  <a:cubicBezTo>
                    <a:pt x="117" y="44"/>
                    <a:pt x="117" y="43"/>
                    <a:pt x="117" y="42"/>
                  </a:cubicBezTo>
                  <a:cubicBezTo>
                    <a:pt x="118" y="40"/>
                    <a:pt x="119" y="40"/>
                    <a:pt x="120" y="40"/>
                  </a:cubicBezTo>
                  <a:cubicBezTo>
                    <a:pt x="122" y="39"/>
                    <a:pt x="125" y="37"/>
                    <a:pt x="127" y="37"/>
                  </a:cubicBezTo>
                  <a:cubicBezTo>
                    <a:pt x="128" y="37"/>
                    <a:pt x="129" y="38"/>
                    <a:pt x="129" y="39"/>
                  </a:cubicBezTo>
                  <a:cubicBezTo>
                    <a:pt x="130" y="40"/>
                    <a:pt x="129" y="41"/>
                    <a:pt x="130" y="42"/>
                  </a:cubicBezTo>
                  <a:cubicBezTo>
                    <a:pt x="131" y="42"/>
                    <a:pt x="131" y="42"/>
                    <a:pt x="131" y="42"/>
                  </a:cubicBezTo>
                  <a:cubicBezTo>
                    <a:pt x="133" y="43"/>
                    <a:pt x="134" y="45"/>
                    <a:pt x="135" y="46"/>
                  </a:cubicBezTo>
                  <a:cubicBezTo>
                    <a:pt x="135" y="46"/>
                    <a:pt x="136" y="47"/>
                    <a:pt x="136" y="48"/>
                  </a:cubicBezTo>
                  <a:cubicBezTo>
                    <a:pt x="137" y="48"/>
                    <a:pt x="138" y="47"/>
                    <a:pt x="138" y="46"/>
                  </a:cubicBezTo>
                  <a:cubicBezTo>
                    <a:pt x="139" y="46"/>
                    <a:pt x="141" y="45"/>
                    <a:pt x="142" y="44"/>
                  </a:cubicBezTo>
                  <a:cubicBezTo>
                    <a:pt x="143" y="43"/>
                    <a:pt x="141" y="42"/>
                    <a:pt x="14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í$ḻiḍè">
              <a:extLst>
                <a:ext uri="{FF2B5EF4-FFF2-40B4-BE49-F238E27FC236}">
                  <a16:creationId xmlns:a16="http://schemas.microsoft.com/office/drawing/2014/main" id="{C1ABC16C-A7A0-4E7E-833D-F85E48BE4A93}"/>
                </a:ext>
              </a:extLst>
            </p:cNvPr>
            <p:cNvSpPr/>
            <p:nvPr/>
          </p:nvSpPr>
          <p:spPr bwMode="auto">
            <a:xfrm>
              <a:off x="7580034" y="4088981"/>
              <a:ext cx="60163" cy="100269"/>
            </a:xfrm>
            <a:custGeom>
              <a:avLst/>
              <a:gdLst>
                <a:gd name="T0" fmla="*/ 0 w 3"/>
                <a:gd name="T1" fmla="*/ 5 h 5"/>
                <a:gd name="T2" fmla="*/ 0 w 3"/>
                <a:gd name="T3" fmla="*/ 4 h 5"/>
                <a:gd name="T4" fmla="*/ 3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0" y="4"/>
                    <a:pt x="0" y="4"/>
                    <a:pt x="0" y="4"/>
                  </a:cubicBezTo>
                  <a:cubicBezTo>
                    <a:pt x="1" y="3"/>
                    <a:pt x="2" y="1"/>
                    <a:pt x="3" y="0"/>
                  </a:cubicBezTo>
                  <a:cubicBezTo>
                    <a:pt x="3" y="0"/>
                    <a:pt x="0" y="3"/>
                    <a:pt x="0" y="5"/>
                  </a:cubicBezTo>
                </a:path>
              </a:pathLst>
            </a:custGeom>
            <a:solidFill>
              <a:srgbClr val="2494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îṩ1îḋé">
              <a:extLst>
                <a:ext uri="{FF2B5EF4-FFF2-40B4-BE49-F238E27FC236}">
                  <a16:creationId xmlns:a16="http://schemas.microsoft.com/office/drawing/2014/main" id="{BFFA9D77-AFC8-435B-99D4-7030DE842519}"/>
                </a:ext>
              </a:extLst>
            </p:cNvPr>
            <p:cNvSpPr/>
            <p:nvPr/>
          </p:nvSpPr>
          <p:spPr bwMode="auto">
            <a:xfrm>
              <a:off x="4952921" y="2564883"/>
              <a:ext cx="20054" cy="4010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ṥḻîḑe">
              <a:extLst>
                <a:ext uri="{FF2B5EF4-FFF2-40B4-BE49-F238E27FC236}">
                  <a16:creationId xmlns:a16="http://schemas.microsoft.com/office/drawing/2014/main" id="{6EEA0392-1E6C-4320-B084-53B3B690E06B}"/>
                </a:ext>
              </a:extLst>
            </p:cNvPr>
            <p:cNvSpPr/>
            <p:nvPr/>
          </p:nvSpPr>
          <p:spPr bwMode="auto">
            <a:xfrm>
              <a:off x="4972976" y="254482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ïṣḻïdê">
              <a:extLst>
                <a:ext uri="{FF2B5EF4-FFF2-40B4-BE49-F238E27FC236}">
                  <a16:creationId xmlns:a16="http://schemas.microsoft.com/office/drawing/2014/main" id="{0963D26A-AC83-4435-B7AC-E05AF7577891}"/>
                </a:ext>
              </a:extLst>
            </p:cNvPr>
            <p:cNvSpPr/>
            <p:nvPr/>
          </p:nvSpPr>
          <p:spPr bwMode="auto">
            <a:xfrm>
              <a:off x="4932867" y="2604991"/>
              <a:ext cx="20054" cy="30083"/>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ṧ1îďé">
              <a:extLst>
                <a:ext uri="{FF2B5EF4-FFF2-40B4-BE49-F238E27FC236}">
                  <a16:creationId xmlns:a16="http://schemas.microsoft.com/office/drawing/2014/main" id="{D5D693F8-8A5F-4696-9F8B-75B0DAA8DD8C}"/>
                </a:ext>
              </a:extLst>
            </p:cNvPr>
            <p:cNvSpPr/>
            <p:nvPr/>
          </p:nvSpPr>
          <p:spPr bwMode="auto">
            <a:xfrm>
              <a:off x="4892758" y="2695237"/>
              <a:ext cx="20054" cy="4010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śḻïḓe">
              <a:extLst>
                <a:ext uri="{FF2B5EF4-FFF2-40B4-BE49-F238E27FC236}">
                  <a16:creationId xmlns:a16="http://schemas.microsoft.com/office/drawing/2014/main" id="{DF3D0BA0-2FDE-4F40-9C0D-DCC3A81F6213}"/>
                </a:ext>
              </a:extLst>
            </p:cNvPr>
            <p:cNvSpPr/>
            <p:nvPr/>
          </p:nvSpPr>
          <p:spPr bwMode="auto">
            <a:xfrm>
              <a:off x="4912812" y="2635074"/>
              <a:ext cx="20054" cy="4010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Sḷíďè">
              <a:extLst>
                <a:ext uri="{FF2B5EF4-FFF2-40B4-BE49-F238E27FC236}">
                  <a16:creationId xmlns:a16="http://schemas.microsoft.com/office/drawing/2014/main" id="{D44D807E-1CD0-4588-8324-88A8A7A04E7C}"/>
                </a:ext>
              </a:extLst>
            </p:cNvPr>
            <p:cNvSpPr/>
            <p:nvPr/>
          </p:nvSpPr>
          <p:spPr bwMode="auto">
            <a:xfrm>
              <a:off x="4972976" y="1712595"/>
              <a:ext cx="1855025" cy="2787495"/>
            </a:xfrm>
            <a:custGeom>
              <a:avLst/>
              <a:gdLst>
                <a:gd name="T0" fmla="*/ 0 w 89"/>
                <a:gd name="T1" fmla="*/ 40 h 134"/>
                <a:gd name="T2" fmla="*/ 28 w 89"/>
                <a:gd name="T3" fmla="*/ 10 h 134"/>
                <a:gd name="T4" fmla="*/ 31 w 89"/>
                <a:gd name="T5" fmla="*/ 11 h 134"/>
                <a:gd name="T6" fmla="*/ 24 w 89"/>
                <a:gd name="T7" fmla="*/ 18 h 134"/>
                <a:gd name="T8" fmla="*/ 18 w 89"/>
                <a:gd name="T9" fmla="*/ 29 h 134"/>
                <a:gd name="T10" fmla="*/ 19 w 89"/>
                <a:gd name="T11" fmla="*/ 34 h 134"/>
                <a:gd name="T12" fmla="*/ 24 w 89"/>
                <a:gd name="T13" fmla="*/ 45 h 134"/>
                <a:gd name="T14" fmla="*/ 28 w 89"/>
                <a:gd name="T15" fmla="*/ 54 h 134"/>
                <a:gd name="T16" fmla="*/ 36 w 89"/>
                <a:gd name="T17" fmla="*/ 56 h 134"/>
                <a:gd name="T18" fmla="*/ 30 w 89"/>
                <a:gd name="T19" fmla="*/ 66 h 134"/>
                <a:gd name="T20" fmla="*/ 29 w 89"/>
                <a:gd name="T21" fmla="*/ 76 h 134"/>
                <a:gd name="T22" fmla="*/ 30 w 89"/>
                <a:gd name="T23" fmla="*/ 85 h 134"/>
                <a:gd name="T24" fmla="*/ 36 w 89"/>
                <a:gd name="T25" fmla="*/ 91 h 134"/>
                <a:gd name="T26" fmla="*/ 34 w 89"/>
                <a:gd name="T27" fmla="*/ 103 h 134"/>
                <a:gd name="T28" fmla="*/ 35 w 89"/>
                <a:gd name="T29" fmla="*/ 120 h 134"/>
                <a:gd name="T30" fmla="*/ 38 w 89"/>
                <a:gd name="T31" fmla="*/ 133 h 134"/>
                <a:gd name="T32" fmla="*/ 39 w 89"/>
                <a:gd name="T33" fmla="*/ 122 h 134"/>
                <a:gd name="T34" fmla="*/ 41 w 89"/>
                <a:gd name="T35" fmla="*/ 121 h 134"/>
                <a:gd name="T36" fmla="*/ 47 w 89"/>
                <a:gd name="T37" fmla="*/ 115 h 134"/>
                <a:gd name="T38" fmla="*/ 57 w 89"/>
                <a:gd name="T39" fmla="*/ 106 h 134"/>
                <a:gd name="T40" fmla="*/ 65 w 89"/>
                <a:gd name="T41" fmla="*/ 101 h 134"/>
                <a:gd name="T42" fmla="*/ 73 w 89"/>
                <a:gd name="T43" fmla="*/ 88 h 134"/>
                <a:gd name="T44" fmla="*/ 59 w 89"/>
                <a:gd name="T45" fmla="*/ 75 h 134"/>
                <a:gd name="T46" fmla="*/ 61 w 89"/>
                <a:gd name="T47" fmla="*/ 67 h 134"/>
                <a:gd name="T48" fmla="*/ 55 w 89"/>
                <a:gd name="T49" fmla="*/ 60 h 134"/>
                <a:gd name="T50" fmla="*/ 41 w 89"/>
                <a:gd name="T51" fmla="*/ 53 h 134"/>
                <a:gd name="T52" fmla="*/ 31 w 89"/>
                <a:gd name="T53" fmla="*/ 52 h 134"/>
                <a:gd name="T54" fmla="*/ 30 w 89"/>
                <a:gd name="T55" fmla="*/ 44 h 134"/>
                <a:gd name="T56" fmla="*/ 32 w 89"/>
                <a:gd name="T57" fmla="*/ 39 h 134"/>
                <a:gd name="T58" fmla="*/ 27 w 89"/>
                <a:gd name="T59" fmla="*/ 40 h 134"/>
                <a:gd name="T60" fmla="*/ 26 w 89"/>
                <a:gd name="T61" fmla="*/ 33 h 134"/>
                <a:gd name="T62" fmla="*/ 39 w 89"/>
                <a:gd name="T63" fmla="*/ 34 h 134"/>
                <a:gd name="T64" fmla="*/ 42 w 89"/>
                <a:gd name="T65" fmla="*/ 29 h 134"/>
                <a:gd name="T66" fmla="*/ 56 w 89"/>
                <a:gd name="T67" fmla="*/ 21 h 134"/>
                <a:gd name="T68" fmla="*/ 59 w 89"/>
                <a:gd name="T69" fmla="*/ 17 h 134"/>
                <a:gd name="T70" fmla="*/ 61 w 89"/>
                <a:gd name="T71" fmla="*/ 19 h 134"/>
                <a:gd name="T72" fmla="*/ 66 w 89"/>
                <a:gd name="T73" fmla="*/ 20 h 134"/>
                <a:gd name="T74" fmla="*/ 63 w 89"/>
                <a:gd name="T75" fmla="*/ 15 h 134"/>
                <a:gd name="T76" fmla="*/ 70 w 89"/>
                <a:gd name="T77" fmla="*/ 17 h 134"/>
                <a:gd name="T78" fmla="*/ 69 w 89"/>
                <a:gd name="T79" fmla="*/ 9 h 134"/>
                <a:gd name="T80" fmla="*/ 60 w 89"/>
                <a:gd name="T81" fmla="*/ 9 h 134"/>
                <a:gd name="T82" fmla="*/ 57 w 89"/>
                <a:gd name="T83" fmla="*/ 9 h 134"/>
                <a:gd name="T84" fmla="*/ 55 w 89"/>
                <a:gd name="T85" fmla="*/ 7 h 134"/>
                <a:gd name="T86" fmla="*/ 53 w 89"/>
                <a:gd name="T87" fmla="*/ 7 h 134"/>
                <a:gd name="T88" fmla="*/ 61 w 89"/>
                <a:gd name="T89" fmla="*/ 6 h 134"/>
                <a:gd name="T90" fmla="*/ 63 w 89"/>
                <a:gd name="T91" fmla="*/ 4 h 134"/>
                <a:gd name="T92" fmla="*/ 66 w 89"/>
                <a:gd name="T93" fmla="*/ 2 h 134"/>
                <a:gd name="T94" fmla="*/ 71 w 89"/>
                <a:gd name="T95" fmla="*/ 5 h 134"/>
                <a:gd name="T96" fmla="*/ 72 w 89"/>
                <a:gd name="T97" fmla="*/ 1 h 134"/>
                <a:gd name="T98" fmla="*/ 74 w 89"/>
                <a:gd name="T99" fmla="*/ 1 h 134"/>
                <a:gd name="T100" fmla="*/ 78 w 89"/>
                <a:gd name="T101" fmla="*/ 3 h 134"/>
                <a:gd name="T102" fmla="*/ 85 w 89"/>
                <a:gd name="T103" fmla="*/ 6 h 134"/>
                <a:gd name="T104" fmla="*/ 89 w 89"/>
                <a:gd name="T105" fmla="*/ 3 h 134"/>
                <a:gd name="T106" fmla="*/ 66 w 89"/>
                <a:gd name="T107" fmla="*/ 0 h 134"/>
                <a:gd name="T108" fmla="*/ 0 w 89"/>
                <a:gd name="T109" fmla="*/ 4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34">
                  <a:moveTo>
                    <a:pt x="0" y="40"/>
                  </a:moveTo>
                  <a:cubicBezTo>
                    <a:pt x="6" y="28"/>
                    <a:pt x="16" y="17"/>
                    <a:pt x="28" y="10"/>
                  </a:cubicBezTo>
                  <a:cubicBezTo>
                    <a:pt x="29" y="11"/>
                    <a:pt x="30" y="11"/>
                    <a:pt x="31" y="11"/>
                  </a:cubicBezTo>
                  <a:cubicBezTo>
                    <a:pt x="31" y="11"/>
                    <a:pt x="33" y="11"/>
                    <a:pt x="24" y="18"/>
                  </a:cubicBezTo>
                  <a:cubicBezTo>
                    <a:pt x="15" y="25"/>
                    <a:pt x="15" y="35"/>
                    <a:pt x="18" y="29"/>
                  </a:cubicBezTo>
                  <a:cubicBezTo>
                    <a:pt x="21" y="23"/>
                    <a:pt x="24" y="25"/>
                    <a:pt x="19" y="34"/>
                  </a:cubicBezTo>
                  <a:cubicBezTo>
                    <a:pt x="15" y="43"/>
                    <a:pt x="22" y="40"/>
                    <a:pt x="24" y="45"/>
                  </a:cubicBezTo>
                  <a:cubicBezTo>
                    <a:pt x="26" y="51"/>
                    <a:pt x="27" y="44"/>
                    <a:pt x="28" y="54"/>
                  </a:cubicBezTo>
                  <a:cubicBezTo>
                    <a:pt x="28" y="54"/>
                    <a:pt x="31" y="58"/>
                    <a:pt x="36" y="56"/>
                  </a:cubicBezTo>
                  <a:cubicBezTo>
                    <a:pt x="41" y="54"/>
                    <a:pt x="35" y="61"/>
                    <a:pt x="30" y="66"/>
                  </a:cubicBezTo>
                  <a:cubicBezTo>
                    <a:pt x="25" y="71"/>
                    <a:pt x="26" y="72"/>
                    <a:pt x="29" y="76"/>
                  </a:cubicBezTo>
                  <a:cubicBezTo>
                    <a:pt x="32" y="79"/>
                    <a:pt x="33" y="81"/>
                    <a:pt x="30" y="85"/>
                  </a:cubicBezTo>
                  <a:cubicBezTo>
                    <a:pt x="28" y="88"/>
                    <a:pt x="34" y="89"/>
                    <a:pt x="36" y="91"/>
                  </a:cubicBezTo>
                  <a:cubicBezTo>
                    <a:pt x="38" y="93"/>
                    <a:pt x="38" y="100"/>
                    <a:pt x="34" y="103"/>
                  </a:cubicBezTo>
                  <a:cubicBezTo>
                    <a:pt x="30" y="105"/>
                    <a:pt x="36" y="112"/>
                    <a:pt x="35" y="120"/>
                  </a:cubicBezTo>
                  <a:cubicBezTo>
                    <a:pt x="34" y="129"/>
                    <a:pt x="34" y="133"/>
                    <a:pt x="38" y="133"/>
                  </a:cubicBezTo>
                  <a:cubicBezTo>
                    <a:pt x="42" y="134"/>
                    <a:pt x="38" y="126"/>
                    <a:pt x="39" y="122"/>
                  </a:cubicBezTo>
                  <a:cubicBezTo>
                    <a:pt x="40" y="121"/>
                    <a:pt x="41" y="121"/>
                    <a:pt x="41" y="121"/>
                  </a:cubicBezTo>
                  <a:cubicBezTo>
                    <a:pt x="43" y="121"/>
                    <a:pt x="44" y="121"/>
                    <a:pt x="47" y="115"/>
                  </a:cubicBezTo>
                  <a:cubicBezTo>
                    <a:pt x="47" y="115"/>
                    <a:pt x="54" y="116"/>
                    <a:pt x="57" y="106"/>
                  </a:cubicBezTo>
                  <a:cubicBezTo>
                    <a:pt x="57" y="106"/>
                    <a:pt x="63" y="105"/>
                    <a:pt x="65" y="101"/>
                  </a:cubicBezTo>
                  <a:cubicBezTo>
                    <a:pt x="66" y="98"/>
                    <a:pt x="64" y="96"/>
                    <a:pt x="73" y="88"/>
                  </a:cubicBezTo>
                  <a:cubicBezTo>
                    <a:pt x="82" y="81"/>
                    <a:pt x="67" y="75"/>
                    <a:pt x="59" y="75"/>
                  </a:cubicBezTo>
                  <a:cubicBezTo>
                    <a:pt x="59" y="75"/>
                    <a:pt x="56" y="76"/>
                    <a:pt x="61" y="67"/>
                  </a:cubicBezTo>
                  <a:cubicBezTo>
                    <a:pt x="63" y="63"/>
                    <a:pt x="57" y="64"/>
                    <a:pt x="55" y="60"/>
                  </a:cubicBezTo>
                  <a:cubicBezTo>
                    <a:pt x="53" y="56"/>
                    <a:pt x="49" y="52"/>
                    <a:pt x="41" y="53"/>
                  </a:cubicBezTo>
                  <a:cubicBezTo>
                    <a:pt x="33" y="54"/>
                    <a:pt x="31" y="57"/>
                    <a:pt x="31" y="52"/>
                  </a:cubicBezTo>
                  <a:cubicBezTo>
                    <a:pt x="30" y="47"/>
                    <a:pt x="34" y="45"/>
                    <a:pt x="30" y="44"/>
                  </a:cubicBezTo>
                  <a:cubicBezTo>
                    <a:pt x="26" y="44"/>
                    <a:pt x="28" y="43"/>
                    <a:pt x="32" y="39"/>
                  </a:cubicBezTo>
                  <a:cubicBezTo>
                    <a:pt x="32" y="39"/>
                    <a:pt x="30" y="38"/>
                    <a:pt x="27" y="40"/>
                  </a:cubicBezTo>
                  <a:cubicBezTo>
                    <a:pt x="25" y="43"/>
                    <a:pt x="20" y="39"/>
                    <a:pt x="26" y="33"/>
                  </a:cubicBezTo>
                  <a:cubicBezTo>
                    <a:pt x="31" y="27"/>
                    <a:pt x="40" y="23"/>
                    <a:pt x="39" y="34"/>
                  </a:cubicBezTo>
                  <a:cubicBezTo>
                    <a:pt x="38" y="45"/>
                    <a:pt x="42" y="29"/>
                    <a:pt x="42" y="29"/>
                  </a:cubicBezTo>
                  <a:cubicBezTo>
                    <a:pt x="42" y="29"/>
                    <a:pt x="48" y="21"/>
                    <a:pt x="56" y="21"/>
                  </a:cubicBezTo>
                  <a:cubicBezTo>
                    <a:pt x="63" y="20"/>
                    <a:pt x="59" y="20"/>
                    <a:pt x="59" y="17"/>
                  </a:cubicBezTo>
                  <a:cubicBezTo>
                    <a:pt x="59" y="16"/>
                    <a:pt x="59" y="17"/>
                    <a:pt x="61" y="19"/>
                  </a:cubicBezTo>
                  <a:cubicBezTo>
                    <a:pt x="62" y="20"/>
                    <a:pt x="64" y="21"/>
                    <a:pt x="66" y="20"/>
                  </a:cubicBezTo>
                  <a:cubicBezTo>
                    <a:pt x="70" y="18"/>
                    <a:pt x="62" y="18"/>
                    <a:pt x="63" y="15"/>
                  </a:cubicBezTo>
                  <a:cubicBezTo>
                    <a:pt x="63" y="12"/>
                    <a:pt x="68" y="13"/>
                    <a:pt x="70" y="17"/>
                  </a:cubicBezTo>
                  <a:cubicBezTo>
                    <a:pt x="72" y="20"/>
                    <a:pt x="74" y="15"/>
                    <a:pt x="69" y="9"/>
                  </a:cubicBezTo>
                  <a:cubicBezTo>
                    <a:pt x="64" y="3"/>
                    <a:pt x="65" y="6"/>
                    <a:pt x="60" y="9"/>
                  </a:cubicBezTo>
                  <a:cubicBezTo>
                    <a:pt x="55" y="11"/>
                    <a:pt x="57" y="13"/>
                    <a:pt x="57" y="9"/>
                  </a:cubicBezTo>
                  <a:cubicBezTo>
                    <a:pt x="56" y="6"/>
                    <a:pt x="56" y="7"/>
                    <a:pt x="55" y="7"/>
                  </a:cubicBezTo>
                  <a:cubicBezTo>
                    <a:pt x="55" y="7"/>
                    <a:pt x="54" y="8"/>
                    <a:pt x="53" y="7"/>
                  </a:cubicBezTo>
                  <a:cubicBezTo>
                    <a:pt x="51" y="4"/>
                    <a:pt x="57" y="5"/>
                    <a:pt x="61" y="6"/>
                  </a:cubicBezTo>
                  <a:cubicBezTo>
                    <a:pt x="64" y="6"/>
                    <a:pt x="63" y="4"/>
                    <a:pt x="63" y="4"/>
                  </a:cubicBezTo>
                  <a:cubicBezTo>
                    <a:pt x="66" y="2"/>
                    <a:pt x="66" y="2"/>
                    <a:pt x="66" y="2"/>
                  </a:cubicBezTo>
                  <a:cubicBezTo>
                    <a:pt x="66" y="2"/>
                    <a:pt x="68" y="6"/>
                    <a:pt x="71" y="5"/>
                  </a:cubicBezTo>
                  <a:cubicBezTo>
                    <a:pt x="73" y="4"/>
                    <a:pt x="69" y="0"/>
                    <a:pt x="72" y="1"/>
                  </a:cubicBezTo>
                  <a:cubicBezTo>
                    <a:pt x="72" y="1"/>
                    <a:pt x="73" y="1"/>
                    <a:pt x="74" y="1"/>
                  </a:cubicBezTo>
                  <a:cubicBezTo>
                    <a:pt x="76" y="1"/>
                    <a:pt x="78" y="0"/>
                    <a:pt x="78" y="3"/>
                  </a:cubicBezTo>
                  <a:cubicBezTo>
                    <a:pt x="78" y="6"/>
                    <a:pt x="76" y="11"/>
                    <a:pt x="85" y="6"/>
                  </a:cubicBezTo>
                  <a:cubicBezTo>
                    <a:pt x="87" y="5"/>
                    <a:pt x="88" y="4"/>
                    <a:pt x="89" y="3"/>
                  </a:cubicBezTo>
                  <a:cubicBezTo>
                    <a:pt x="82" y="1"/>
                    <a:pt x="74" y="0"/>
                    <a:pt x="66" y="0"/>
                  </a:cubicBezTo>
                  <a:cubicBezTo>
                    <a:pt x="37" y="0"/>
                    <a:pt x="12" y="16"/>
                    <a:pt x="0" y="40"/>
                  </a:cubicBezTo>
                </a:path>
              </a:pathLst>
            </a:custGeom>
            <a:solidFill>
              <a:srgbClr val="F9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ṡ1ïḑê">
              <a:extLst>
                <a:ext uri="{FF2B5EF4-FFF2-40B4-BE49-F238E27FC236}">
                  <a16:creationId xmlns:a16="http://schemas.microsoft.com/office/drawing/2014/main" id="{D5EFFA9A-94B8-43D6-9DEA-81D05E5503E3}"/>
                </a:ext>
              </a:extLst>
            </p:cNvPr>
            <p:cNvSpPr/>
            <p:nvPr/>
          </p:nvSpPr>
          <p:spPr bwMode="auto">
            <a:xfrm>
              <a:off x="4912812" y="2675183"/>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ṧ1ïḋè">
              <a:extLst>
                <a:ext uri="{FF2B5EF4-FFF2-40B4-BE49-F238E27FC236}">
                  <a16:creationId xmlns:a16="http://schemas.microsoft.com/office/drawing/2014/main" id="{D869D4F9-9A24-4810-88CA-54CA936DFB0A}"/>
                </a:ext>
              </a:extLst>
            </p:cNvPr>
            <p:cNvSpPr/>
            <p:nvPr/>
          </p:nvSpPr>
          <p:spPr bwMode="auto">
            <a:xfrm>
              <a:off x="6868104" y="1802834"/>
              <a:ext cx="1022769" cy="2867712"/>
            </a:xfrm>
            <a:custGeom>
              <a:avLst/>
              <a:gdLst>
                <a:gd name="T0" fmla="*/ 0 w 49"/>
                <a:gd name="T1" fmla="*/ 0 h 138"/>
                <a:gd name="T2" fmla="*/ 2 w 49"/>
                <a:gd name="T3" fmla="*/ 2 h 138"/>
                <a:gd name="T4" fmla="*/ 9 w 49"/>
                <a:gd name="T5" fmla="*/ 6 h 138"/>
                <a:gd name="T6" fmla="*/ 14 w 49"/>
                <a:gd name="T7" fmla="*/ 12 h 138"/>
                <a:gd name="T8" fmla="*/ 19 w 49"/>
                <a:gd name="T9" fmla="*/ 18 h 138"/>
                <a:gd name="T10" fmla="*/ 11 w 49"/>
                <a:gd name="T11" fmla="*/ 14 h 138"/>
                <a:gd name="T12" fmla="*/ 16 w 49"/>
                <a:gd name="T13" fmla="*/ 18 h 138"/>
                <a:gd name="T14" fmla="*/ 16 w 49"/>
                <a:gd name="T15" fmla="*/ 25 h 138"/>
                <a:gd name="T16" fmla="*/ 20 w 49"/>
                <a:gd name="T17" fmla="*/ 32 h 138"/>
                <a:gd name="T18" fmla="*/ 25 w 49"/>
                <a:gd name="T19" fmla="*/ 27 h 138"/>
                <a:gd name="T20" fmla="*/ 31 w 49"/>
                <a:gd name="T21" fmla="*/ 33 h 138"/>
                <a:gd name="T22" fmla="*/ 36 w 49"/>
                <a:gd name="T23" fmla="*/ 37 h 138"/>
                <a:gd name="T24" fmla="*/ 39 w 49"/>
                <a:gd name="T25" fmla="*/ 42 h 138"/>
                <a:gd name="T26" fmla="*/ 32 w 49"/>
                <a:gd name="T27" fmla="*/ 40 h 138"/>
                <a:gd name="T28" fmla="*/ 29 w 49"/>
                <a:gd name="T29" fmla="*/ 36 h 138"/>
                <a:gd name="T30" fmla="*/ 18 w 49"/>
                <a:gd name="T31" fmla="*/ 36 h 138"/>
                <a:gd name="T32" fmla="*/ 15 w 49"/>
                <a:gd name="T33" fmla="*/ 40 h 138"/>
                <a:gd name="T34" fmla="*/ 11 w 49"/>
                <a:gd name="T35" fmla="*/ 47 h 138"/>
                <a:gd name="T36" fmla="*/ 6 w 49"/>
                <a:gd name="T37" fmla="*/ 57 h 138"/>
                <a:gd name="T38" fmla="*/ 11 w 49"/>
                <a:gd name="T39" fmla="*/ 66 h 138"/>
                <a:gd name="T40" fmla="*/ 20 w 49"/>
                <a:gd name="T41" fmla="*/ 72 h 138"/>
                <a:gd name="T42" fmla="*/ 26 w 49"/>
                <a:gd name="T43" fmla="*/ 74 h 138"/>
                <a:gd name="T44" fmla="*/ 29 w 49"/>
                <a:gd name="T45" fmla="*/ 75 h 138"/>
                <a:gd name="T46" fmla="*/ 31 w 49"/>
                <a:gd name="T47" fmla="*/ 76 h 138"/>
                <a:gd name="T48" fmla="*/ 28 w 49"/>
                <a:gd name="T49" fmla="*/ 83 h 138"/>
                <a:gd name="T50" fmla="*/ 27 w 49"/>
                <a:gd name="T51" fmla="*/ 93 h 138"/>
                <a:gd name="T52" fmla="*/ 22 w 49"/>
                <a:gd name="T53" fmla="*/ 102 h 138"/>
                <a:gd name="T54" fmla="*/ 22 w 49"/>
                <a:gd name="T55" fmla="*/ 110 h 138"/>
                <a:gd name="T56" fmla="*/ 15 w 49"/>
                <a:gd name="T57" fmla="*/ 122 h 138"/>
                <a:gd name="T58" fmla="*/ 23 w 49"/>
                <a:gd name="T59" fmla="*/ 120 h 138"/>
                <a:gd name="T60" fmla="*/ 35 w 49"/>
                <a:gd name="T61" fmla="*/ 108 h 138"/>
                <a:gd name="T62" fmla="*/ 37 w 49"/>
                <a:gd name="T63" fmla="*/ 110 h 138"/>
                <a:gd name="T64" fmla="*/ 3 w 49"/>
                <a:gd name="T65" fmla="*/ 138 h 138"/>
                <a:gd name="T66" fmla="*/ 49 w 49"/>
                <a:gd name="T67" fmla="*/ 70 h 138"/>
                <a:gd name="T68" fmla="*/ 0 w 49"/>
                <a:gd name="T6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138">
                  <a:moveTo>
                    <a:pt x="0" y="0"/>
                  </a:moveTo>
                  <a:cubicBezTo>
                    <a:pt x="0" y="1"/>
                    <a:pt x="0" y="2"/>
                    <a:pt x="2" y="2"/>
                  </a:cubicBezTo>
                  <a:cubicBezTo>
                    <a:pt x="5" y="5"/>
                    <a:pt x="4" y="3"/>
                    <a:pt x="9" y="6"/>
                  </a:cubicBezTo>
                  <a:cubicBezTo>
                    <a:pt x="14" y="8"/>
                    <a:pt x="11" y="11"/>
                    <a:pt x="14" y="12"/>
                  </a:cubicBezTo>
                  <a:cubicBezTo>
                    <a:pt x="18" y="13"/>
                    <a:pt x="21" y="18"/>
                    <a:pt x="19" y="18"/>
                  </a:cubicBezTo>
                  <a:cubicBezTo>
                    <a:pt x="16" y="18"/>
                    <a:pt x="15" y="15"/>
                    <a:pt x="11" y="14"/>
                  </a:cubicBezTo>
                  <a:cubicBezTo>
                    <a:pt x="7" y="14"/>
                    <a:pt x="13" y="16"/>
                    <a:pt x="16" y="18"/>
                  </a:cubicBezTo>
                  <a:cubicBezTo>
                    <a:pt x="19" y="21"/>
                    <a:pt x="19" y="24"/>
                    <a:pt x="16" y="25"/>
                  </a:cubicBezTo>
                  <a:cubicBezTo>
                    <a:pt x="13" y="26"/>
                    <a:pt x="15" y="33"/>
                    <a:pt x="20" y="32"/>
                  </a:cubicBezTo>
                  <a:cubicBezTo>
                    <a:pt x="24" y="31"/>
                    <a:pt x="23" y="26"/>
                    <a:pt x="25" y="27"/>
                  </a:cubicBezTo>
                  <a:cubicBezTo>
                    <a:pt x="28" y="28"/>
                    <a:pt x="27" y="31"/>
                    <a:pt x="31" y="33"/>
                  </a:cubicBezTo>
                  <a:cubicBezTo>
                    <a:pt x="35" y="35"/>
                    <a:pt x="31" y="37"/>
                    <a:pt x="36" y="37"/>
                  </a:cubicBezTo>
                  <a:cubicBezTo>
                    <a:pt x="41" y="38"/>
                    <a:pt x="43" y="40"/>
                    <a:pt x="39" y="42"/>
                  </a:cubicBezTo>
                  <a:cubicBezTo>
                    <a:pt x="34" y="44"/>
                    <a:pt x="36" y="45"/>
                    <a:pt x="32" y="40"/>
                  </a:cubicBezTo>
                  <a:cubicBezTo>
                    <a:pt x="29" y="36"/>
                    <a:pt x="29" y="40"/>
                    <a:pt x="29" y="36"/>
                  </a:cubicBezTo>
                  <a:cubicBezTo>
                    <a:pt x="28" y="31"/>
                    <a:pt x="22" y="35"/>
                    <a:pt x="18" y="36"/>
                  </a:cubicBezTo>
                  <a:cubicBezTo>
                    <a:pt x="15" y="36"/>
                    <a:pt x="18" y="40"/>
                    <a:pt x="15" y="40"/>
                  </a:cubicBezTo>
                  <a:cubicBezTo>
                    <a:pt x="11" y="41"/>
                    <a:pt x="10" y="40"/>
                    <a:pt x="11" y="47"/>
                  </a:cubicBezTo>
                  <a:cubicBezTo>
                    <a:pt x="12" y="55"/>
                    <a:pt x="10" y="57"/>
                    <a:pt x="6" y="57"/>
                  </a:cubicBezTo>
                  <a:cubicBezTo>
                    <a:pt x="3" y="57"/>
                    <a:pt x="9" y="61"/>
                    <a:pt x="11" y="66"/>
                  </a:cubicBezTo>
                  <a:cubicBezTo>
                    <a:pt x="13" y="71"/>
                    <a:pt x="13" y="74"/>
                    <a:pt x="20" y="72"/>
                  </a:cubicBezTo>
                  <a:cubicBezTo>
                    <a:pt x="28" y="70"/>
                    <a:pt x="25" y="70"/>
                    <a:pt x="26" y="74"/>
                  </a:cubicBezTo>
                  <a:cubicBezTo>
                    <a:pt x="27" y="76"/>
                    <a:pt x="28" y="75"/>
                    <a:pt x="29" y="75"/>
                  </a:cubicBezTo>
                  <a:cubicBezTo>
                    <a:pt x="30" y="74"/>
                    <a:pt x="31" y="74"/>
                    <a:pt x="31" y="76"/>
                  </a:cubicBezTo>
                  <a:cubicBezTo>
                    <a:pt x="31" y="80"/>
                    <a:pt x="24" y="80"/>
                    <a:pt x="28" y="83"/>
                  </a:cubicBezTo>
                  <a:cubicBezTo>
                    <a:pt x="32" y="85"/>
                    <a:pt x="29" y="91"/>
                    <a:pt x="27" y="93"/>
                  </a:cubicBezTo>
                  <a:cubicBezTo>
                    <a:pt x="25" y="94"/>
                    <a:pt x="27" y="99"/>
                    <a:pt x="22" y="102"/>
                  </a:cubicBezTo>
                  <a:cubicBezTo>
                    <a:pt x="18" y="104"/>
                    <a:pt x="24" y="108"/>
                    <a:pt x="22" y="110"/>
                  </a:cubicBezTo>
                  <a:cubicBezTo>
                    <a:pt x="19" y="113"/>
                    <a:pt x="12" y="116"/>
                    <a:pt x="15" y="122"/>
                  </a:cubicBezTo>
                  <a:cubicBezTo>
                    <a:pt x="17" y="129"/>
                    <a:pt x="17" y="125"/>
                    <a:pt x="23" y="120"/>
                  </a:cubicBezTo>
                  <a:cubicBezTo>
                    <a:pt x="28" y="116"/>
                    <a:pt x="33" y="108"/>
                    <a:pt x="35" y="108"/>
                  </a:cubicBezTo>
                  <a:cubicBezTo>
                    <a:pt x="36" y="109"/>
                    <a:pt x="37" y="109"/>
                    <a:pt x="37" y="110"/>
                  </a:cubicBezTo>
                  <a:cubicBezTo>
                    <a:pt x="29" y="123"/>
                    <a:pt x="17" y="133"/>
                    <a:pt x="3" y="138"/>
                  </a:cubicBezTo>
                  <a:cubicBezTo>
                    <a:pt x="30" y="127"/>
                    <a:pt x="49" y="101"/>
                    <a:pt x="49" y="70"/>
                  </a:cubicBezTo>
                  <a:cubicBezTo>
                    <a:pt x="49" y="38"/>
                    <a:pt x="29" y="10"/>
                    <a:pt x="0" y="0"/>
                  </a:cubicBezTo>
                </a:path>
              </a:pathLst>
            </a:custGeom>
            <a:solidFill>
              <a:srgbClr val="F9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iṥ1ïḓé">
              <a:extLst>
                <a:ext uri="{FF2B5EF4-FFF2-40B4-BE49-F238E27FC236}">
                  <a16:creationId xmlns:a16="http://schemas.microsoft.com/office/drawing/2014/main" id="{8A9EB6B9-8952-4C03-A0AF-969372944DF4}"/>
                </a:ext>
              </a:extLst>
            </p:cNvPr>
            <p:cNvSpPr/>
            <p:nvPr/>
          </p:nvSpPr>
          <p:spPr bwMode="auto">
            <a:xfrm>
              <a:off x="6848048" y="1802834"/>
              <a:ext cx="2005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Sļíďê">
              <a:extLst>
                <a:ext uri="{FF2B5EF4-FFF2-40B4-BE49-F238E27FC236}">
                  <a16:creationId xmlns:a16="http://schemas.microsoft.com/office/drawing/2014/main" id="{BE6B7398-C1C5-455B-B62E-8410A6EA1215}"/>
                </a:ext>
              </a:extLst>
            </p:cNvPr>
            <p:cNvSpPr/>
            <p:nvPr/>
          </p:nvSpPr>
          <p:spPr bwMode="auto">
            <a:xfrm>
              <a:off x="6286530" y="1732649"/>
              <a:ext cx="1604344" cy="2937903"/>
            </a:xfrm>
            <a:custGeom>
              <a:avLst/>
              <a:gdLst>
                <a:gd name="T0" fmla="*/ 45 w 77"/>
                <a:gd name="T1" fmla="*/ 133 h 141"/>
                <a:gd name="T2" fmla="*/ 43 w 77"/>
                <a:gd name="T3" fmla="*/ 124 h 141"/>
                <a:gd name="T4" fmla="*/ 51 w 77"/>
                <a:gd name="T5" fmla="*/ 123 h 141"/>
                <a:gd name="T6" fmla="*/ 52 w 77"/>
                <a:gd name="T7" fmla="*/ 122 h 141"/>
                <a:gd name="T8" fmla="*/ 62 w 77"/>
                <a:gd name="T9" fmla="*/ 117 h 141"/>
                <a:gd name="T10" fmla="*/ 62 w 77"/>
                <a:gd name="T11" fmla="*/ 117 h 141"/>
                <a:gd name="T12" fmla="*/ 65 w 77"/>
                <a:gd name="T13" fmla="*/ 113 h 141"/>
                <a:gd name="T14" fmla="*/ 63 w 77"/>
                <a:gd name="T15" fmla="*/ 111 h 141"/>
                <a:gd name="T16" fmla="*/ 50 w 77"/>
                <a:gd name="T17" fmla="*/ 110 h 141"/>
                <a:gd name="T18" fmla="*/ 49 w 77"/>
                <a:gd name="T19" fmla="*/ 106 h 141"/>
                <a:gd name="T20" fmla="*/ 50 w 77"/>
                <a:gd name="T21" fmla="*/ 105 h 141"/>
                <a:gd name="T22" fmla="*/ 2 w 77"/>
                <a:gd name="T23" fmla="*/ 99 h 141"/>
                <a:gd name="T24" fmla="*/ 54 w 77"/>
                <a:gd name="T25" fmla="*/ 99 h 141"/>
                <a:gd name="T26" fmla="*/ 55 w 77"/>
                <a:gd name="T27" fmla="*/ 96 h 141"/>
                <a:gd name="T28" fmla="*/ 7 w 77"/>
                <a:gd name="T29" fmla="*/ 91 h 141"/>
                <a:gd name="T30" fmla="*/ 55 w 77"/>
                <a:gd name="T31" fmla="*/ 85 h 141"/>
                <a:gd name="T32" fmla="*/ 55 w 77"/>
                <a:gd name="T33" fmla="*/ 84 h 141"/>
                <a:gd name="T34" fmla="*/ 59 w 77"/>
                <a:gd name="T35" fmla="*/ 78 h 141"/>
                <a:gd name="T36" fmla="*/ 57 w 77"/>
                <a:gd name="T37" fmla="*/ 78 h 141"/>
                <a:gd name="T38" fmla="*/ 58 w 77"/>
                <a:gd name="T39" fmla="*/ 77 h 141"/>
                <a:gd name="T40" fmla="*/ 45 w 77"/>
                <a:gd name="T41" fmla="*/ 75 h 141"/>
                <a:gd name="T42" fmla="*/ 9 w 77"/>
                <a:gd name="T43" fmla="*/ 88 h 141"/>
                <a:gd name="T44" fmla="*/ 54 w 77"/>
                <a:gd name="T45" fmla="*/ 74 h 141"/>
                <a:gd name="T46" fmla="*/ 39 w 77"/>
                <a:gd name="T47" fmla="*/ 68 h 141"/>
                <a:gd name="T48" fmla="*/ 34 w 77"/>
                <a:gd name="T49" fmla="*/ 61 h 141"/>
                <a:gd name="T50" fmla="*/ 34 w 77"/>
                <a:gd name="T51" fmla="*/ 60 h 141"/>
                <a:gd name="T52" fmla="*/ 39 w 77"/>
                <a:gd name="T53" fmla="*/ 54 h 141"/>
                <a:gd name="T54" fmla="*/ 63 w 77"/>
                <a:gd name="T55" fmla="*/ 47 h 141"/>
                <a:gd name="T56" fmla="*/ 65 w 77"/>
                <a:gd name="T57" fmla="*/ 45 h 141"/>
                <a:gd name="T58" fmla="*/ 39 w 77"/>
                <a:gd name="T59" fmla="*/ 48 h 141"/>
                <a:gd name="T60" fmla="*/ 39 w 77"/>
                <a:gd name="T61" fmla="*/ 49 h 141"/>
                <a:gd name="T62" fmla="*/ 40 w 77"/>
                <a:gd name="T63" fmla="*/ 44 h 141"/>
                <a:gd name="T64" fmla="*/ 44 w 77"/>
                <a:gd name="T65" fmla="*/ 41 h 141"/>
                <a:gd name="T66" fmla="*/ 62 w 77"/>
                <a:gd name="T67" fmla="*/ 45 h 141"/>
                <a:gd name="T68" fmla="*/ 69 w 77"/>
                <a:gd name="T69" fmla="*/ 43 h 141"/>
                <a:gd name="T70" fmla="*/ 57 w 77"/>
                <a:gd name="T71" fmla="*/ 41 h 141"/>
                <a:gd name="T72" fmla="*/ 64 w 77"/>
                <a:gd name="T73" fmla="*/ 40 h 141"/>
                <a:gd name="T74" fmla="*/ 62 w 77"/>
                <a:gd name="T75" fmla="*/ 40 h 141"/>
                <a:gd name="T76" fmla="*/ 56 w 77"/>
                <a:gd name="T77" fmla="*/ 38 h 141"/>
                <a:gd name="T78" fmla="*/ 48 w 77"/>
                <a:gd name="T79" fmla="*/ 38 h 141"/>
                <a:gd name="T80" fmla="*/ 47 w 77"/>
                <a:gd name="T81" fmla="*/ 35 h 141"/>
                <a:gd name="T82" fmla="*/ 55 w 77"/>
                <a:gd name="T83" fmla="*/ 33 h 141"/>
                <a:gd name="T84" fmla="*/ 52 w 77"/>
                <a:gd name="T85" fmla="*/ 30 h 141"/>
                <a:gd name="T86" fmla="*/ 42 w 77"/>
                <a:gd name="T87" fmla="*/ 30 h 141"/>
                <a:gd name="T88" fmla="*/ 41 w 77"/>
                <a:gd name="T89" fmla="*/ 18 h 141"/>
                <a:gd name="T90" fmla="*/ 39 w 77"/>
                <a:gd name="T91" fmla="*/ 17 h 141"/>
                <a:gd name="T92" fmla="*/ 47 w 77"/>
                <a:gd name="T93" fmla="*/ 18 h 141"/>
                <a:gd name="T94" fmla="*/ 42 w 77"/>
                <a:gd name="T95" fmla="*/ 15 h 141"/>
                <a:gd name="T96" fmla="*/ 6 w 77"/>
                <a:gd name="T97" fmla="*/ 14 h 141"/>
                <a:gd name="T98" fmla="*/ 4 w 77"/>
                <a:gd name="T99" fmla="*/ 12 h 141"/>
                <a:gd name="T100" fmla="*/ 33 w 77"/>
                <a:gd name="T101" fmla="*/ 7 h 141"/>
                <a:gd name="T102" fmla="*/ 19 w 77"/>
                <a:gd name="T103" fmla="*/ 6 h 141"/>
                <a:gd name="T104" fmla="*/ 31 w 77"/>
                <a:gd name="T105" fmla="*/ 6 h 141"/>
                <a:gd name="T106" fmla="*/ 5 w 77"/>
                <a:gd name="T107" fmla="*/ 6 h 141"/>
                <a:gd name="T108" fmla="*/ 23 w 77"/>
                <a:gd name="T109" fmla="*/ 4 h 141"/>
                <a:gd name="T110" fmla="*/ 28 w 77"/>
                <a:gd name="T111" fmla="*/ 3 h 141"/>
                <a:gd name="T112" fmla="*/ 28 w 77"/>
                <a:gd name="T113" fmla="*/ 3 h 141"/>
                <a:gd name="T114" fmla="*/ 15 w 77"/>
                <a:gd name="T115" fmla="*/ 2 h 141"/>
                <a:gd name="T116" fmla="*/ 14 w 77"/>
                <a:gd name="T117" fmla="*/ 0 h 141"/>
                <a:gd name="T118" fmla="*/ 10 w 77"/>
                <a:gd name="T11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141">
                  <a:moveTo>
                    <a:pt x="33" y="140"/>
                  </a:moveTo>
                  <a:cubicBezTo>
                    <a:pt x="33" y="141"/>
                    <a:pt x="32" y="141"/>
                    <a:pt x="32" y="141"/>
                  </a:cubicBezTo>
                  <a:cubicBezTo>
                    <a:pt x="31" y="141"/>
                    <a:pt x="31" y="141"/>
                    <a:pt x="31" y="141"/>
                  </a:cubicBezTo>
                  <a:cubicBezTo>
                    <a:pt x="31" y="141"/>
                    <a:pt x="31" y="141"/>
                    <a:pt x="31" y="141"/>
                  </a:cubicBezTo>
                  <a:cubicBezTo>
                    <a:pt x="31" y="141"/>
                    <a:pt x="31" y="141"/>
                    <a:pt x="31" y="141"/>
                  </a:cubicBezTo>
                  <a:cubicBezTo>
                    <a:pt x="32" y="141"/>
                    <a:pt x="32" y="141"/>
                    <a:pt x="33" y="140"/>
                  </a:cubicBezTo>
                  <a:moveTo>
                    <a:pt x="46" y="133"/>
                  </a:moveTo>
                  <a:cubicBezTo>
                    <a:pt x="45" y="133"/>
                    <a:pt x="45" y="133"/>
                    <a:pt x="45" y="133"/>
                  </a:cubicBezTo>
                  <a:cubicBezTo>
                    <a:pt x="45" y="133"/>
                    <a:pt x="45" y="133"/>
                    <a:pt x="45" y="133"/>
                  </a:cubicBezTo>
                  <a:cubicBezTo>
                    <a:pt x="45" y="133"/>
                    <a:pt x="45" y="133"/>
                    <a:pt x="46" y="133"/>
                  </a:cubicBezTo>
                  <a:cubicBezTo>
                    <a:pt x="46" y="133"/>
                    <a:pt x="46" y="133"/>
                    <a:pt x="46" y="133"/>
                  </a:cubicBezTo>
                  <a:moveTo>
                    <a:pt x="43" y="124"/>
                  </a:moveTo>
                  <a:cubicBezTo>
                    <a:pt x="43" y="126"/>
                    <a:pt x="44" y="128"/>
                    <a:pt x="45" y="128"/>
                  </a:cubicBezTo>
                  <a:cubicBezTo>
                    <a:pt x="44" y="128"/>
                    <a:pt x="44" y="128"/>
                    <a:pt x="44" y="128"/>
                  </a:cubicBezTo>
                  <a:cubicBezTo>
                    <a:pt x="44" y="127"/>
                    <a:pt x="43" y="126"/>
                    <a:pt x="43" y="125"/>
                  </a:cubicBezTo>
                  <a:cubicBezTo>
                    <a:pt x="43" y="124"/>
                    <a:pt x="43" y="124"/>
                    <a:pt x="43" y="124"/>
                  </a:cubicBezTo>
                  <a:moveTo>
                    <a:pt x="51" y="123"/>
                  </a:moveTo>
                  <a:cubicBezTo>
                    <a:pt x="50" y="124"/>
                    <a:pt x="49" y="125"/>
                    <a:pt x="48" y="126"/>
                  </a:cubicBezTo>
                  <a:cubicBezTo>
                    <a:pt x="48" y="126"/>
                    <a:pt x="47" y="127"/>
                    <a:pt x="47" y="127"/>
                  </a:cubicBezTo>
                  <a:cubicBezTo>
                    <a:pt x="46" y="128"/>
                    <a:pt x="46" y="128"/>
                    <a:pt x="46" y="128"/>
                  </a:cubicBezTo>
                  <a:cubicBezTo>
                    <a:pt x="46" y="128"/>
                    <a:pt x="46" y="128"/>
                    <a:pt x="46" y="128"/>
                  </a:cubicBezTo>
                  <a:cubicBezTo>
                    <a:pt x="47" y="128"/>
                    <a:pt x="48" y="127"/>
                    <a:pt x="48" y="126"/>
                  </a:cubicBezTo>
                  <a:cubicBezTo>
                    <a:pt x="48" y="126"/>
                    <a:pt x="48" y="126"/>
                    <a:pt x="48" y="126"/>
                  </a:cubicBezTo>
                  <a:cubicBezTo>
                    <a:pt x="49" y="125"/>
                    <a:pt x="50" y="124"/>
                    <a:pt x="51" y="123"/>
                  </a:cubicBezTo>
                  <a:moveTo>
                    <a:pt x="58" y="122"/>
                  </a:moveTo>
                  <a:cubicBezTo>
                    <a:pt x="58" y="122"/>
                    <a:pt x="57" y="123"/>
                    <a:pt x="57" y="124"/>
                  </a:cubicBezTo>
                  <a:cubicBezTo>
                    <a:pt x="56" y="124"/>
                    <a:pt x="55" y="125"/>
                    <a:pt x="55" y="126"/>
                  </a:cubicBezTo>
                  <a:cubicBezTo>
                    <a:pt x="56" y="125"/>
                    <a:pt x="57" y="123"/>
                    <a:pt x="58" y="122"/>
                  </a:cubicBezTo>
                  <a:cubicBezTo>
                    <a:pt x="58" y="122"/>
                    <a:pt x="58" y="122"/>
                    <a:pt x="58" y="122"/>
                  </a:cubicBezTo>
                  <a:cubicBezTo>
                    <a:pt x="58" y="122"/>
                    <a:pt x="58" y="122"/>
                    <a:pt x="58" y="122"/>
                  </a:cubicBezTo>
                  <a:moveTo>
                    <a:pt x="53" y="121"/>
                  </a:moveTo>
                  <a:cubicBezTo>
                    <a:pt x="53" y="122"/>
                    <a:pt x="53" y="122"/>
                    <a:pt x="52" y="122"/>
                  </a:cubicBezTo>
                  <a:cubicBezTo>
                    <a:pt x="52" y="122"/>
                    <a:pt x="52" y="122"/>
                    <a:pt x="52" y="122"/>
                  </a:cubicBezTo>
                  <a:cubicBezTo>
                    <a:pt x="52" y="122"/>
                    <a:pt x="52" y="122"/>
                    <a:pt x="52" y="122"/>
                  </a:cubicBezTo>
                  <a:cubicBezTo>
                    <a:pt x="52" y="122"/>
                    <a:pt x="52" y="122"/>
                    <a:pt x="52" y="122"/>
                  </a:cubicBezTo>
                  <a:cubicBezTo>
                    <a:pt x="52" y="122"/>
                    <a:pt x="53" y="122"/>
                    <a:pt x="53" y="121"/>
                  </a:cubicBezTo>
                  <a:moveTo>
                    <a:pt x="62" y="118"/>
                  </a:moveTo>
                  <a:cubicBezTo>
                    <a:pt x="62" y="118"/>
                    <a:pt x="62" y="118"/>
                    <a:pt x="62" y="118"/>
                  </a:cubicBezTo>
                  <a:cubicBezTo>
                    <a:pt x="62" y="118"/>
                    <a:pt x="62" y="118"/>
                    <a:pt x="62" y="118"/>
                  </a:cubicBezTo>
                  <a:moveTo>
                    <a:pt x="62" y="117"/>
                  </a:moveTo>
                  <a:cubicBezTo>
                    <a:pt x="62" y="118"/>
                    <a:pt x="62" y="118"/>
                    <a:pt x="62" y="118"/>
                  </a:cubicBezTo>
                  <a:cubicBezTo>
                    <a:pt x="62" y="118"/>
                    <a:pt x="62" y="118"/>
                    <a:pt x="62" y="118"/>
                  </a:cubicBezTo>
                  <a:cubicBezTo>
                    <a:pt x="62" y="118"/>
                    <a:pt x="62" y="118"/>
                    <a:pt x="62" y="118"/>
                  </a:cubicBezTo>
                  <a:cubicBezTo>
                    <a:pt x="61" y="119"/>
                    <a:pt x="60" y="120"/>
                    <a:pt x="59" y="121"/>
                  </a:cubicBezTo>
                  <a:cubicBezTo>
                    <a:pt x="60" y="120"/>
                    <a:pt x="61" y="119"/>
                    <a:pt x="62" y="118"/>
                  </a:cubicBezTo>
                  <a:cubicBezTo>
                    <a:pt x="62" y="118"/>
                    <a:pt x="62" y="118"/>
                    <a:pt x="62" y="118"/>
                  </a:cubicBezTo>
                  <a:cubicBezTo>
                    <a:pt x="62" y="117"/>
                    <a:pt x="62" y="117"/>
                    <a:pt x="62" y="117"/>
                  </a:cubicBezTo>
                  <a:cubicBezTo>
                    <a:pt x="62" y="117"/>
                    <a:pt x="62" y="117"/>
                    <a:pt x="62" y="117"/>
                  </a:cubicBezTo>
                  <a:moveTo>
                    <a:pt x="65" y="113"/>
                  </a:moveTo>
                  <a:cubicBezTo>
                    <a:pt x="65" y="113"/>
                    <a:pt x="65" y="113"/>
                    <a:pt x="65" y="113"/>
                  </a:cubicBezTo>
                  <a:cubicBezTo>
                    <a:pt x="65" y="113"/>
                    <a:pt x="65" y="113"/>
                    <a:pt x="65" y="113"/>
                  </a:cubicBezTo>
                  <a:moveTo>
                    <a:pt x="65" y="113"/>
                  </a:moveTo>
                  <a:cubicBezTo>
                    <a:pt x="65" y="113"/>
                    <a:pt x="63" y="116"/>
                    <a:pt x="62" y="118"/>
                  </a:cubicBezTo>
                  <a:cubicBezTo>
                    <a:pt x="63" y="116"/>
                    <a:pt x="65" y="113"/>
                    <a:pt x="65" y="113"/>
                  </a:cubicBezTo>
                  <a:cubicBezTo>
                    <a:pt x="65" y="113"/>
                    <a:pt x="65" y="113"/>
                    <a:pt x="65" y="113"/>
                  </a:cubicBezTo>
                  <a:moveTo>
                    <a:pt x="65" y="113"/>
                  </a:moveTo>
                  <a:cubicBezTo>
                    <a:pt x="65" y="113"/>
                    <a:pt x="65" y="113"/>
                    <a:pt x="65" y="113"/>
                  </a:cubicBezTo>
                  <a:cubicBezTo>
                    <a:pt x="65" y="113"/>
                    <a:pt x="65" y="113"/>
                    <a:pt x="65" y="113"/>
                  </a:cubicBezTo>
                  <a:cubicBezTo>
                    <a:pt x="65" y="113"/>
                    <a:pt x="65" y="113"/>
                    <a:pt x="65" y="113"/>
                  </a:cubicBezTo>
                  <a:cubicBezTo>
                    <a:pt x="65" y="113"/>
                    <a:pt x="65" y="113"/>
                    <a:pt x="65" y="113"/>
                  </a:cubicBezTo>
                  <a:moveTo>
                    <a:pt x="50" y="112"/>
                  </a:moveTo>
                  <a:cubicBezTo>
                    <a:pt x="50" y="113"/>
                    <a:pt x="50" y="113"/>
                    <a:pt x="50" y="113"/>
                  </a:cubicBezTo>
                  <a:cubicBezTo>
                    <a:pt x="50" y="113"/>
                    <a:pt x="50" y="113"/>
                    <a:pt x="50" y="112"/>
                  </a:cubicBezTo>
                  <a:moveTo>
                    <a:pt x="63" y="111"/>
                  </a:moveTo>
                  <a:cubicBezTo>
                    <a:pt x="63" y="111"/>
                    <a:pt x="63" y="112"/>
                    <a:pt x="62" y="112"/>
                  </a:cubicBezTo>
                  <a:cubicBezTo>
                    <a:pt x="63" y="112"/>
                    <a:pt x="63" y="111"/>
                    <a:pt x="63" y="111"/>
                  </a:cubicBezTo>
                  <a:cubicBezTo>
                    <a:pt x="63" y="111"/>
                    <a:pt x="63" y="111"/>
                    <a:pt x="63" y="111"/>
                  </a:cubicBezTo>
                  <a:cubicBezTo>
                    <a:pt x="63" y="111"/>
                    <a:pt x="63" y="111"/>
                    <a:pt x="63" y="111"/>
                  </a:cubicBezTo>
                  <a:cubicBezTo>
                    <a:pt x="63" y="111"/>
                    <a:pt x="63" y="111"/>
                    <a:pt x="63" y="111"/>
                  </a:cubicBezTo>
                  <a:moveTo>
                    <a:pt x="49" y="108"/>
                  </a:moveTo>
                  <a:cubicBezTo>
                    <a:pt x="49" y="109"/>
                    <a:pt x="50" y="109"/>
                    <a:pt x="50" y="110"/>
                  </a:cubicBezTo>
                  <a:cubicBezTo>
                    <a:pt x="50" y="110"/>
                    <a:pt x="50" y="110"/>
                    <a:pt x="50" y="110"/>
                  </a:cubicBezTo>
                  <a:cubicBezTo>
                    <a:pt x="50" y="110"/>
                    <a:pt x="49" y="109"/>
                    <a:pt x="49" y="108"/>
                  </a:cubicBezTo>
                  <a:moveTo>
                    <a:pt x="49" y="106"/>
                  </a:moveTo>
                  <a:cubicBezTo>
                    <a:pt x="48" y="107"/>
                    <a:pt x="49" y="108"/>
                    <a:pt x="49" y="109"/>
                  </a:cubicBezTo>
                  <a:cubicBezTo>
                    <a:pt x="49" y="108"/>
                    <a:pt x="49" y="108"/>
                    <a:pt x="49" y="107"/>
                  </a:cubicBezTo>
                  <a:cubicBezTo>
                    <a:pt x="49" y="107"/>
                    <a:pt x="49" y="106"/>
                    <a:pt x="49" y="106"/>
                  </a:cubicBezTo>
                  <a:cubicBezTo>
                    <a:pt x="49" y="106"/>
                    <a:pt x="49" y="106"/>
                    <a:pt x="49" y="106"/>
                  </a:cubicBezTo>
                  <a:moveTo>
                    <a:pt x="51" y="104"/>
                  </a:moveTo>
                  <a:cubicBezTo>
                    <a:pt x="50" y="105"/>
                    <a:pt x="49" y="105"/>
                    <a:pt x="49" y="106"/>
                  </a:cubicBezTo>
                  <a:cubicBezTo>
                    <a:pt x="49" y="106"/>
                    <a:pt x="49" y="106"/>
                    <a:pt x="49" y="106"/>
                  </a:cubicBezTo>
                  <a:cubicBezTo>
                    <a:pt x="49" y="106"/>
                    <a:pt x="49" y="105"/>
                    <a:pt x="50" y="105"/>
                  </a:cubicBezTo>
                  <a:cubicBezTo>
                    <a:pt x="50" y="105"/>
                    <a:pt x="50" y="105"/>
                    <a:pt x="51" y="104"/>
                  </a:cubicBezTo>
                  <a:moveTo>
                    <a:pt x="54" y="100"/>
                  </a:moveTo>
                  <a:cubicBezTo>
                    <a:pt x="53" y="101"/>
                    <a:pt x="53" y="102"/>
                    <a:pt x="52" y="103"/>
                  </a:cubicBezTo>
                  <a:cubicBezTo>
                    <a:pt x="52" y="104"/>
                    <a:pt x="51" y="104"/>
                    <a:pt x="51" y="104"/>
                  </a:cubicBezTo>
                  <a:cubicBezTo>
                    <a:pt x="50" y="105"/>
                    <a:pt x="50" y="105"/>
                    <a:pt x="50" y="105"/>
                  </a:cubicBezTo>
                  <a:cubicBezTo>
                    <a:pt x="50" y="105"/>
                    <a:pt x="50" y="105"/>
                    <a:pt x="50" y="105"/>
                  </a:cubicBezTo>
                  <a:cubicBezTo>
                    <a:pt x="53" y="103"/>
                    <a:pt x="53" y="102"/>
                    <a:pt x="54" y="100"/>
                  </a:cubicBezTo>
                  <a:moveTo>
                    <a:pt x="2" y="99"/>
                  </a:moveTo>
                  <a:cubicBezTo>
                    <a:pt x="2" y="99"/>
                    <a:pt x="2" y="99"/>
                    <a:pt x="2" y="99"/>
                  </a:cubicBezTo>
                  <a:cubicBezTo>
                    <a:pt x="2" y="99"/>
                    <a:pt x="2" y="99"/>
                    <a:pt x="2" y="99"/>
                  </a:cubicBezTo>
                  <a:cubicBezTo>
                    <a:pt x="2" y="99"/>
                    <a:pt x="2" y="99"/>
                    <a:pt x="2" y="99"/>
                  </a:cubicBezTo>
                  <a:cubicBezTo>
                    <a:pt x="2" y="99"/>
                    <a:pt x="2" y="99"/>
                    <a:pt x="2" y="99"/>
                  </a:cubicBezTo>
                  <a:cubicBezTo>
                    <a:pt x="2" y="99"/>
                    <a:pt x="2" y="99"/>
                    <a:pt x="2" y="99"/>
                  </a:cubicBezTo>
                  <a:moveTo>
                    <a:pt x="2" y="99"/>
                  </a:moveTo>
                  <a:cubicBezTo>
                    <a:pt x="2" y="99"/>
                    <a:pt x="2" y="99"/>
                    <a:pt x="2" y="99"/>
                  </a:cubicBezTo>
                  <a:cubicBezTo>
                    <a:pt x="2" y="99"/>
                    <a:pt x="2" y="99"/>
                    <a:pt x="2" y="99"/>
                  </a:cubicBezTo>
                  <a:moveTo>
                    <a:pt x="54" y="99"/>
                  </a:moveTo>
                  <a:cubicBezTo>
                    <a:pt x="54" y="99"/>
                    <a:pt x="54" y="99"/>
                    <a:pt x="54" y="99"/>
                  </a:cubicBezTo>
                  <a:cubicBezTo>
                    <a:pt x="54" y="99"/>
                    <a:pt x="54" y="99"/>
                    <a:pt x="54" y="100"/>
                  </a:cubicBezTo>
                  <a:cubicBezTo>
                    <a:pt x="54" y="99"/>
                    <a:pt x="54" y="99"/>
                    <a:pt x="54" y="99"/>
                  </a:cubicBezTo>
                  <a:moveTo>
                    <a:pt x="55" y="97"/>
                  </a:moveTo>
                  <a:cubicBezTo>
                    <a:pt x="54" y="97"/>
                    <a:pt x="54" y="98"/>
                    <a:pt x="54" y="99"/>
                  </a:cubicBezTo>
                  <a:cubicBezTo>
                    <a:pt x="54" y="99"/>
                    <a:pt x="54" y="99"/>
                    <a:pt x="54" y="99"/>
                  </a:cubicBezTo>
                  <a:cubicBezTo>
                    <a:pt x="54" y="98"/>
                    <a:pt x="54" y="97"/>
                    <a:pt x="55" y="97"/>
                  </a:cubicBezTo>
                  <a:moveTo>
                    <a:pt x="55" y="96"/>
                  </a:moveTo>
                  <a:cubicBezTo>
                    <a:pt x="55" y="96"/>
                    <a:pt x="55" y="96"/>
                    <a:pt x="55" y="96"/>
                  </a:cubicBezTo>
                  <a:cubicBezTo>
                    <a:pt x="55" y="96"/>
                    <a:pt x="55" y="96"/>
                    <a:pt x="55" y="96"/>
                  </a:cubicBezTo>
                  <a:cubicBezTo>
                    <a:pt x="55" y="96"/>
                    <a:pt x="55" y="96"/>
                    <a:pt x="55" y="96"/>
                  </a:cubicBezTo>
                  <a:moveTo>
                    <a:pt x="55" y="96"/>
                  </a:moveTo>
                  <a:cubicBezTo>
                    <a:pt x="55" y="96"/>
                    <a:pt x="55" y="96"/>
                    <a:pt x="55" y="96"/>
                  </a:cubicBezTo>
                  <a:cubicBezTo>
                    <a:pt x="55" y="96"/>
                    <a:pt x="55" y="96"/>
                    <a:pt x="55" y="96"/>
                  </a:cubicBezTo>
                  <a:moveTo>
                    <a:pt x="57" y="94"/>
                  </a:moveTo>
                  <a:cubicBezTo>
                    <a:pt x="56" y="94"/>
                    <a:pt x="56" y="94"/>
                    <a:pt x="56" y="95"/>
                  </a:cubicBezTo>
                  <a:cubicBezTo>
                    <a:pt x="56" y="95"/>
                    <a:pt x="56" y="96"/>
                    <a:pt x="55" y="96"/>
                  </a:cubicBezTo>
                  <a:cubicBezTo>
                    <a:pt x="56" y="96"/>
                    <a:pt x="56" y="95"/>
                    <a:pt x="57" y="94"/>
                  </a:cubicBezTo>
                  <a:moveTo>
                    <a:pt x="10" y="87"/>
                  </a:moveTo>
                  <a:cubicBezTo>
                    <a:pt x="3" y="93"/>
                    <a:pt x="3" y="96"/>
                    <a:pt x="2" y="98"/>
                  </a:cubicBezTo>
                  <a:cubicBezTo>
                    <a:pt x="2" y="96"/>
                    <a:pt x="3" y="94"/>
                    <a:pt x="7" y="91"/>
                  </a:cubicBezTo>
                  <a:cubicBezTo>
                    <a:pt x="7" y="90"/>
                    <a:pt x="8" y="90"/>
                    <a:pt x="8" y="89"/>
                  </a:cubicBezTo>
                  <a:cubicBezTo>
                    <a:pt x="8" y="89"/>
                    <a:pt x="8" y="89"/>
                    <a:pt x="9" y="89"/>
                  </a:cubicBezTo>
                  <a:cubicBezTo>
                    <a:pt x="9" y="88"/>
                    <a:pt x="10" y="88"/>
                    <a:pt x="10" y="87"/>
                  </a:cubicBezTo>
                  <a:moveTo>
                    <a:pt x="56" y="86"/>
                  </a:moveTo>
                  <a:cubicBezTo>
                    <a:pt x="56" y="86"/>
                    <a:pt x="56" y="86"/>
                    <a:pt x="56" y="86"/>
                  </a:cubicBezTo>
                  <a:cubicBezTo>
                    <a:pt x="57" y="86"/>
                    <a:pt x="57" y="87"/>
                    <a:pt x="57" y="87"/>
                  </a:cubicBezTo>
                  <a:cubicBezTo>
                    <a:pt x="57" y="86"/>
                    <a:pt x="56" y="86"/>
                    <a:pt x="56" y="86"/>
                  </a:cubicBezTo>
                  <a:moveTo>
                    <a:pt x="55" y="85"/>
                  </a:moveTo>
                  <a:cubicBezTo>
                    <a:pt x="55" y="85"/>
                    <a:pt x="55" y="86"/>
                    <a:pt x="56" y="86"/>
                  </a:cubicBezTo>
                  <a:cubicBezTo>
                    <a:pt x="56" y="86"/>
                    <a:pt x="55" y="86"/>
                    <a:pt x="55" y="85"/>
                  </a:cubicBezTo>
                  <a:cubicBezTo>
                    <a:pt x="55" y="85"/>
                    <a:pt x="55" y="85"/>
                    <a:pt x="55" y="85"/>
                  </a:cubicBezTo>
                  <a:moveTo>
                    <a:pt x="56" y="83"/>
                  </a:moveTo>
                  <a:cubicBezTo>
                    <a:pt x="55" y="83"/>
                    <a:pt x="55" y="84"/>
                    <a:pt x="55" y="84"/>
                  </a:cubicBezTo>
                  <a:cubicBezTo>
                    <a:pt x="55" y="84"/>
                    <a:pt x="55" y="84"/>
                    <a:pt x="55" y="84"/>
                  </a:cubicBezTo>
                  <a:cubicBezTo>
                    <a:pt x="55" y="84"/>
                    <a:pt x="55" y="84"/>
                    <a:pt x="55" y="84"/>
                  </a:cubicBezTo>
                  <a:cubicBezTo>
                    <a:pt x="55" y="84"/>
                    <a:pt x="55" y="84"/>
                    <a:pt x="55" y="84"/>
                  </a:cubicBezTo>
                  <a:cubicBezTo>
                    <a:pt x="55" y="83"/>
                    <a:pt x="56" y="83"/>
                    <a:pt x="56" y="83"/>
                  </a:cubicBezTo>
                  <a:cubicBezTo>
                    <a:pt x="56" y="83"/>
                    <a:pt x="56" y="83"/>
                    <a:pt x="56" y="83"/>
                  </a:cubicBezTo>
                  <a:moveTo>
                    <a:pt x="59" y="79"/>
                  </a:moveTo>
                  <a:cubicBezTo>
                    <a:pt x="59" y="79"/>
                    <a:pt x="59" y="79"/>
                    <a:pt x="59" y="79"/>
                  </a:cubicBezTo>
                  <a:cubicBezTo>
                    <a:pt x="59" y="79"/>
                    <a:pt x="59" y="79"/>
                    <a:pt x="59" y="79"/>
                  </a:cubicBezTo>
                  <a:cubicBezTo>
                    <a:pt x="59" y="81"/>
                    <a:pt x="57" y="82"/>
                    <a:pt x="56" y="83"/>
                  </a:cubicBezTo>
                  <a:cubicBezTo>
                    <a:pt x="58" y="82"/>
                    <a:pt x="59" y="80"/>
                    <a:pt x="59" y="79"/>
                  </a:cubicBezTo>
                  <a:moveTo>
                    <a:pt x="59" y="78"/>
                  </a:moveTo>
                  <a:cubicBezTo>
                    <a:pt x="59" y="78"/>
                    <a:pt x="59" y="79"/>
                    <a:pt x="59" y="79"/>
                  </a:cubicBezTo>
                  <a:cubicBezTo>
                    <a:pt x="59" y="79"/>
                    <a:pt x="59" y="79"/>
                    <a:pt x="59" y="79"/>
                  </a:cubicBezTo>
                  <a:cubicBezTo>
                    <a:pt x="59" y="79"/>
                    <a:pt x="59" y="79"/>
                    <a:pt x="59" y="78"/>
                  </a:cubicBezTo>
                  <a:moveTo>
                    <a:pt x="57" y="77"/>
                  </a:moveTo>
                  <a:cubicBezTo>
                    <a:pt x="57" y="77"/>
                    <a:pt x="57" y="78"/>
                    <a:pt x="57" y="78"/>
                  </a:cubicBezTo>
                  <a:cubicBezTo>
                    <a:pt x="57" y="78"/>
                    <a:pt x="57" y="78"/>
                    <a:pt x="57" y="78"/>
                  </a:cubicBezTo>
                  <a:cubicBezTo>
                    <a:pt x="57" y="78"/>
                    <a:pt x="57" y="78"/>
                    <a:pt x="57" y="78"/>
                  </a:cubicBezTo>
                  <a:cubicBezTo>
                    <a:pt x="57" y="78"/>
                    <a:pt x="57" y="78"/>
                    <a:pt x="57" y="78"/>
                  </a:cubicBezTo>
                  <a:cubicBezTo>
                    <a:pt x="57" y="78"/>
                    <a:pt x="57" y="77"/>
                    <a:pt x="57" y="77"/>
                  </a:cubicBezTo>
                  <a:moveTo>
                    <a:pt x="58" y="77"/>
                  </a:moveTo>
                  <a:cubicBezTo>
                    <a:pt x="58" y="77"/>
                    <a:pt x="57" y="77"/>
                    <a:pt x="57" y="78"/>
                  </a:cubicBezTo>
                  <a:cubicBezTo>
                    <a:pt x="57" y="77"/>
                    <a:pt x="58" y="77"/>
                    <a:pt x="58" y="77"/>
                  </a:cubicBezTo>
                  <a:cubicBezTo>
                    <a:pt x="58" y="77"/>
                    <a:pt x="58" y="77"/>
                    <a:pt x="58" y="77"/>
                  </a:cubicBezTo>
                  <a:cubicBezTo>
                    <a:pt x="58" y="77"/>
                    <a:pt x="59" y="78"/>
                    <a:pt x="59" y="78"/>
                  </a:cubicBezTo>
                  <a:cubicBezTo>
                    <a:pt x="59" y="78"/>
                    <a:pt x="59" y="78"/>
                    <a:pt x="59" y="78"/>
                  </a:cubicBezTo>
                  <a:cubicBezTo>
                    <a:pt x="59" y="77"/>
                    <a:pt x="58" y="77"/>
                    <a:pt x="58" y="77"/>
                  </a:cubicBezTo>
                  <a:moveTo>
                    <a:pt x="54" y="75"/>
                  </a:moveTo>
                  <a:cubicBezTo>
                    <a:pt x="54" y="77"/>
                    <a:pt x="54" y="78"/>
                    <a:pt x="55" y="78"/>
                  </a:cubicBezTo>
                  <a:cubicBezTo>
                    <a:pt x="55" y="78"/>
                    <a:pt x="55" y="78"/>
                    <a:pt x="55" y="78"/>
                  </a:cubicBezTo>
                  <a:cubicBezTo>
                    <a:pt x="54" y="78"/>
                    <a:pt x="54" y="76"/>
                    <a:pt x="54" y="75"/>
                  </a:cubicBezTo>
                  <a:cubicBezTo>
                    <a:pt x="54" y="75"/>
                    <a:pt x="54" y="75"/>
                    <a:pt x="54" y="75"/>
                  </a:cubicBezTo>
                  <a:moveTo>
                    <a:pt x="49" y="75"/>
                  </a:moveTo>
                  <a:cubicBezTo>
                    <a:pt x="49" y="75"/>
                    <a:pt x="49" y="75"/>
                    <a:pt x="48" y="75"/>
                  </a:cubicBezTo>
                  <a:cubicBezTo>
                    <a:pt x="47" y="75"/>
                    <a:pt x="46" y="75"/>
                    <a:pt x="45" y="75"/>
                  </a:cubicBezTo>
                  <a:cubicBezTo>
                    <a:pt x="43" y="75"/>
                    <a:pt x="43" y="75"/>
                    <a:pt x="42" y="75"/>
                  </a:cubicBezTo>
                  <a:cubicBezTo>
                    <a:pt x="43" y="75"/>
                    <a:pt x="44" y="76"/>
                    <a:pt x="45" y="76"/>
                  </a:cubicBezTo>
                  <a:cubicBezTo>
                    <a:pt x="46" y="76"/>
                    <a:pt x="48" y="75"/>
                    <a:pt x="49" y="75"/>
                  </a:cubicBezTo>
                  <a:moveTo>
                    <a:pt x="0" y="75"/>
                  </a:moveTo>
                  <a:cubicBezTo>
                    <a:pt x="0" y="75"/>
                    <a:pt x="0" y="75"/>
                    <a:pt x="0" y="75"/>
                  </a:cubicBezTo>
                  <a:cubicBezTo>
                    <a:pt x="3" y="75"/>
                    <a:pt x="5" y="76"/>
                    <a:pt x="7" y="77"/>
                  </a:cubicBezTo>
                  <a:cubicBezTo>
                    <a:pt x="12" y="79"/>
                    <a:pt x="16" y="83"/>
                    <a:pt x="11" y="87"/>
                  </a:cubicBezTo>
                  <a:cubicBezTo>
                    <a:pt x="10" y="87"/>
                    <a:pt x="10" y="88"/>
                    <a:pt x="9" y="88"/>
                  </a:cubicBezTo>
                  <a:cubicBezTo>
                    <a:pt x="11" y="87"/>
                    <a:pt x="13" y="85"/>
                    <a:pt x="13" y="83"/>
                  </a:cubicBezTo>
                  <a:cubicBezTo>
                    <a:pt x="13" y="81"/>
                    <a:pt x="12" y="80"/>
                    <a:pt x="10" y="78"/>
                  </a:cubicBezTo>
                  <a:cubicBezTo>
                    <a:pt x="7" y="76"/>
                    <a:pt x="4" y="75"/>
                    <a:pt x="0" y="75"/>
                  </a:cubicBezTo>
                  <a:moveTo>
                    <a:pt x="53" y="74"/>
                  </a:moveTo>
                  <a:cubicBezTo>
                    <a:pt x="53" y="74"/>
                    <a:pt x="53" y="74"/>
                    <a:pt x="53" y="74"/>
                  </a:cubicBezTo>
                  <a:cubicBezTo>
                    <a:pt x="53" y="74"/>
                    <a:pt x="53" y="74"/>
                    <a:pt x="53" y="74"/>
                  </a:cubicBezTo>
                  <a:cubicBezTo>
                    <a:pt x="53" y="74"/>
                    <a:pt x="53" y="74"/>
                    <a:pt x="53" y="74"/>
                  </a:cubicBezTo>
                  <a:cubicBezTo>
                    <a:pt x="54" y="74"/>
                    <a:pt x="54" y="74"/>
                    <a:pt x="54" y="74"/>
                  </a:cubicBezTo>
                  <a:cubicBezTo>
                    <a:pt x="54" y="74"/>
                    <a:pt x="54" y="74"/>
                    <a:pt x="53" y="74"/>
                  </a:cubicBezTo>
                  <a:moveTo>
                    <a:pt x="39" y="70"/>
                  </a:moveTo>
                  <a:cubicBezTo>
                    <a:pt x="40" y="71"/>
                    <a:pt x="40" y="73"/>
                    <a:pt x="41" y="74"/>
                  </a:cubicBezTo>
                  <a:cubicBezTo>
                    <a:pt x="41" y="74"/>
                    <a:pt x="41" y="73"/>
                    <a:pt x="40" y="73"/>
                  </a:cubicBezTo>
                  <a:cubicBezTo>
                    <a:pt x="40" y="72"/>
                    <a:pt x="40" y="71"/>
                    <a:pt x="39" y="70"/>
                  </a:cubicBezTo>
                  <a:moveTo>
                    <a:pt x="39" y="68"/>
                  </a:moveTo>
                  <a:cubicBezTo>
                    <a:pt x="39" y="68"/>
                    <a:pt x="39" y="68"/>
                    <a:pt x="39" y="68"/>
                  </a:cubicBezTo>
                  <a:cubicBezTo>
                    <a:pt x="39" y="68"/>
                    <a:pt x="39" y="68"/>
                    <a:pt x="39" y="68"/>
                  </a:cubicBezTo>
                  <a:moveTo>
                    <a:pt x="35" y="63"/>
                  </a:moveTo>
                  <a:cubicBezTo>
                    <a:pt x="36" y="64"/>
                    <a:pt x="37" y="65"/>
                    <a:pt x="38" y="67"/>
                  </a:cubicBezTo>
                  <a:cubicBezTo>
                    <a:pt x="38" y="67"/>
                    <a:pt x="38" y="67"/>
                    <a:pt x="39" y="68"/>
                  </a:cubicBezTo>
                  <a:cubicBezTo>
                    <a:pt x="38" y="66"/>
                    <a:pt x="36" y="64"/>
                    <a:pt x="35" y="63"/>
                  </a:cubicBezTo>
                  <a:moveTo>
                    <a:pt x="34" y="61"/>
                  </a:moveTo>
                  <a:cubicBezTo>
                    <a:pt x="35" y="63"/>
                    <a:pt x="36" y="64"/>
                    <a:pt x="37" y="66"/>
                  </a:cubicBezTo>
                  <a:cubicBezTo>
                    <a:pt x="36" y="64"/>
                    <a:pt x="35" y="63"/>
                    <a:pt x="34" y="62"/>
                  </a:cubicBezTo>
                  <a:cubicBezTo>
                    <a:pt x="34" y="61"/>
                    <a:pt x="34" y="61"/>
                    <a:pt x="34" y="61"/>
                  </a:cubicBezTo>
                  <a:moveTo>
                    <a:pt x="35" y="59"/>
                  </a:moveTo>
                  <a:cubicBezTo>
                    <a:pt x="35" y="59"/>
                    <a:pt x="35" y="59"/>
                    <a:pt x="34" y="60"/>
                  </a:cubicBezTo>
                  <a:cubicBezTo>
                    <a:pt x="34" y="60"/>
                    <a:pt x="34" y="60"/>
                    <a:pt x="34" y="60"/>
                  </a:cubicBezTo>
                  <a:cubicBezTo>
                    <a:pt x="35" y="59"/>
                    <a:pt x="35" y="59"/>
                    <a:pt x="35" y="59"/>
                  </a:cubicBezTo>
                  <a:moveTo>
                    <a:pt x="36" y="59"/>
                  </a:moveTo>
                  <a:cubicBezTo>
                    <a:pt x="36" y="59"/>
                    <a:pt x="36" y="59"/>
                    <a:pt x="36" y="59"/>
                  </a:cubicBezTo>
                  <a:cubicBezTo>
                    <a:pt x="36" y="59"/>
                    <a:pt x="35" y="60"/>
                    <a:pt x="34" y="60"/>
                  </a:cubicBezTo>
                  <a:cubicBezTo>
                    <a:pt x="34" y="60"/>
                    <a:pt x="34" y="60"/>
                    <a:pt x="34" y="60"/>
                  </a:cubicBezTo>
                  <a:cubicBezTo>
                    <a:pt x="34" y="60"/>
                    <a:pt x="34" y="60"/>
                    <a:pt x="34" y="60"/>
                  </a:cubicBezTo>
                  <a:cubicBezTo>
                    <a:pt x="35" y="60"/>
                    <a:pt x="36" y="59"/>
                    <a:pt x="36" y="59"/>
                  </a:cubicBezTo>
                  <a:moveTo>
                    <a:pt x="39" y="56"/>
                  </a:moveTo>
                  <a:cubicBezTo>
                    <a:pt x="39" y="57"/>
                    <a:pt x="38" y="58"/>
                    <a:pt x="37" y="59"/>
                  </a:cubicBezTo>
                  <a:cubicBezTo>
                    <a:pt x="38" y="58"/>
                    <a:pt x="39" y="57"/>
                    <a:pt x="39" y="56"/>
                  </a:cubicBezTo>
                  <a:moveTo>
                    <a:pt x="39" y="50"/>
                  </a:moveTo>
                  <a:cubicBezTo>
                    <a:pt x="39" y="51"/>
                    <a:pt x="39" y="52"/>
                    <a:pt x="39" y="54"/>
                  </a:cubicBezTo>
                  <a:cubicBezTo>
                    <a:pt x="39" y="54"/>
                    <a:pt x="39" y="54"/>
                    <a:pt x="39" y="54"/>
                  </a:cubicBezTo>
                  <a:cubicBezTo>
                    <a:pt x="39" y="53"/>
                    <a:pt x="39" y="52"/>
                    <a:pt x="39" y="50"/>
                  </a:cubicBezTo>
                  <a:cubicBezTo>
                    <a:pt x="39" y="51"/>
                    <a:pt x="39" y="51"/>
                    <a:pt x="39" y="51"/>
                  </a:cubicBezTo>
                  <a:cubicBezTo>
                    <a:pt x="39" y="50"/>
                    <a:pt x="39" y="50"/>
                    <a:pt x="39" y="50"/>
                  </a:cubicBezTo>
                  <a:cubicBezTo>
                    <a:pt x="39" y="50"/>
                    <a:pt x="39" y="50"/>
                    <a:pt x="39" y="50"/>
                  </a:cubicBezTo>
                  <a:moveTo>
                    <a:pt x="63" y="47"/>
                  </a:moveTo>
                  <a:cubicBezTo>
                    <a:pt x="63" y="47"/>
                    <a:pt x="63" y="47"/>
                    <a:pt x="63" y="47"/>
                  </a:cubicBezTo>
                  <a:cubicBezTo>
                    <a:pt x="63" y="47"/>
                    <a:pt x="63" y="47"/>
                    <a:pt x="63" y="47"/>
                  </a:cubicBezTo>
                  <a:cubicBezTo>
                    <a:pt x="63" y="47"/>
                    <a:pt x="63" y="47"/>
                    <a:pt x="63" y="47"/>
                  </a:cubicBezTo>
                  <a:cubicBezTo>
                    <a:pt x="63" y="47"/>
                    <a:pt x="63" y="47"/>
                    <a:pt x="63" y="47"/>
                  </a:cubicBezTo>
                  <a:cubicBezTo>
                    <a:pt x="63" y="47"/>
                    <a:pt x="63" y="47"/>
                    <a:pt x="63" y="47"/>
                  </a:cubicBezTo>
                  <a:moveTo>
                    <a:pt x="65" y="45"/>
                  </a:moveTo>
                  <a:cubicBezTo>
                    <a:pt x="65" y="45"/>
                    <a:pt x="65" y="45"/>
                    <a:pt x="65" y="45"/>
                  </a:cubicBezTo>
                  <a:cubicBezTo>
                    <a:pt x="65" y="45"/>
                    <a:pt x="65" y="45"/>
                    <a:pt x="65" y="45"/>
                  </a:cubicBezTo>
                  <a:cubicBezTo>
                    <a:pt x="65" y="45"/>
                    <a:pt x="65" y="45"/>
                    <a:pt x="65" y="45"/>
                  </a:cubicBezTo>
                  <a:moveTo>
                    <a:pt x="65" y="45"/>
                  </a:moveTo>
                  <a:cubicBezTo>
                    <a:pt x="65" y="45"/>
                    <a:pt x="65" y="45"/>
                    <a:pt x="65" y="45"/>
                  </a:cubicBezTo>
                  <a:cubicBezTo>
                    <a:pt x="65" y="45"/>
                    <a:pt x="65" y="45"/>
                    <a:pt x="65" y="45"/>
                  </a:cubicBezTo>
                  <a:cubicBezTo>
                    <a:pt x="65" y="45"/>
                    <a:pt x="65" y="45"/>
                    <a:pt x="65" y="45"/>
                  </a:cubicBezTo>
                  <a:moveTo>
                    <a:pt x="62" y="45"/>
                  </a:moveTo>
                  <a:cubicBezTo>
                    <a:pt x="62" y="45"/>
                    <a:pt x="62" y="45"/>
                    <a:pt x="62" y="45"/>
                  </a:cubicBezTo>
                  <a:cubicBezTo>
                    <a:pt x="62" y="45"/>
                    <a:pt x="62" y="45"/>
                    <a:pt x="62" y="45"/>
                  </a:cubicBezTo>
                  <a:cubicBezTo>
                    <a:pt x="62" y="45"/>
                    <a:pt x="62" y="45"/>
                    <a:pt x="62" y="45"/>
                  </a:cubicBezTo>
                  <a:moveTo>
                    <a:pt x="39" y="45"/>
                  </a:moveTo>
                  <a:cubicBezTo>
                    <a:pt x="39" y="46"/>
                    <a:pt x="39" y="47"/>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8"/>
                    <a:pt x="39" y="48"/>
                    <a:pt x="39" y="48"/>
                  </a:cubicBezTo>
                  <a:cubicBezTo>
                    <a:pt x="39" y="49"/>
                    <a:pt x="39" y="49"/>
                    <a:pt x="39" y="49"/>
                  </a:cubicBezTo>
                  <a:cubicBezTo>
                    <a:pt x="39" y="48"/>
                    <a:pt x="39" y="48"/>
                    <a:pt x="39" y="48"/>
                  </a:cubicBezTo>
                  <a:cubicBezTo>
                    <a:pt x="39" y="47"/>
                    <a:pt x="39" y="46"/>
                    <a:pt x="39" y="46"/>
                  </a:cubicBezTo>
                  <a:cubicBezTo>
                    <a:pt x="39" y="45"/>
                    <a:pt x="39" y="45"/>
                    <a:pt x="39" y="45"/>
                  </a:cubicBezTo>
                  <a:moveTo>
                    <a:pt x="42" y="44"/>
                  </a:moveTo>
                  <a:cubicBezTo>
                    <a:pt x="41" y="44"/>
                    <a:pt x="40" y="44"/>
                    <a:pt x="40" y="44"/>
                  </a:cubicBezTo>
                  <a:cubicBezTo>
                    <a:pt x="40" y="44"/>
                    <a:pt x="40" y="44"/>
                    <a:pt x="40" y="44"/>
                  </a:cubicBezTo>
                  <a:cubicBezTo>
                    <a:pt x="40" y="44"/>
                    <a:pt x="40" y="44"/>
                    <a:pt x="40" y="44"/>
                  </a:cubicBezTo>
                  <a:cubicBezTo>
                    <a:pt x="40" y="44"/>
                    <a:pt x="40" y="44"/>
                    <a:pt x="40" y="44"/>
                  </a:cubicBezTo>
                  <a:cubicBezTo>
                    <a:pt x="40" y="44"/>
                    <a:pt x="41" y="44"/>
                    <a:pt x="41" y="44"/>
                  </a:cubicBezTo>
                  <a:cubicBezTo>
                    <a:pt x="41" y="44"/>
                    <a:pt x="42" y="44"/>
                    <a:pt x="42" y="44"/>
                  </a:cubicBezTo>
                  <a:moveTo>
                    <a:pt x="42" y="43"/>
                  </a:moveTo>
                  <a:cubicBezTo>
                    <a:pt x="42" y="43"/>
                    <a:pt x="42" y="43"/>
                    <a:pt x="42" y="44"/>
                  </a:cubicBezTo>
                  <a:cubicBezTo>
                    <a:pt x="42" y="44"/>
                    <a:pt x="41" y="44"/>
                    <a:pt x="41" y="44"/>
                  </a:cubicBezTo>
                  <a:cubicBezTo>
                    <a:pt x="41" y="44"/>
                    <a:pt x="42" y="44"/>
                    <a:pt x="42" y="43"/>
                  </a:cubicBezTo>
                  <a:moveTo>
                    <a:pt x="44" y="41"/>
                  </a:moveTo>
                  <a:cubicBezTo>
                    <a:pt x="44" y="41"/>
                    <a:pt x="44" y="41"/>
                    <a:pt x="44" y="41"/>
                  </a:cubicBezTo>
                  <a:cubicBezTo>
                    <a:pt x="44" y="42"/>
                    <a:pt x="44" y="43"/>
                    <a:pt x="43" y="43"/>
                  </a:cubicBezTo>
                  <a:cubicBezTo>
                    <a:pt x="43" y="43"/>
                    <a:pt x="43" y="43"/>
                    <a:pt x="43" y="43"/>
                  </a:cubicBezTo>
                  <a:cubicBezTo>
                    <a:pt x="44" y="43"/>
                    <a:pt x="44" y="42"/>
                    <a:pt x="44" y="41"/>
                  </a:cubicBezTo>
                  <a:moveTo>
                    <a:pt x="58" y="41"/>
                  </a:moveTo>
                  <a:cubicBezTo>
                    <a:pt x="58" y="41"/>
                    <a:pt x="58" y="41"/>
                    <a:pt x="58" y="41"/>
                  </a:cubicBezTo>
                  <a:cubicBezTo>
                    <a:pt x="59" y="41"/>
                    <a:pt x="59" y="42"/>
                    <a:pt x="60" y="43"/>
                  </a:cubicBezTo>
                  <a:cubicBezTo>
                    <a:pt x="61" y="44"/>
                    <a:pt x="61" y="44"/>
                    <a:pt x="62" y="45"/>
                  </a:cubicBezTo>
                  <a:cubicBezTo>
                    <a:pt x="62" y="45"/>
                    <a:pt x="62" y="45"/>
                    <a:pt x="62" y="45"/>
                  </a:cubicBezTo>
                  <a:cubicBezTo>
                    <a:pt x="61" y="44"/>
                    <a:pt x="60" y="42"/>
                    <a:pt x="58" y="41"/>
                  </a:cubicBezTo>
                  <a:moveTo>
                    <a:pt x="58" y="41"/>
                  </a:moveTo>
                  <a:cubicBezTo>
                    <a:pt x="58" y="41"/>
                    <a:pt x="58" y="41"/>
                    <a:pt x="58" y="41"/>
                  </a:cubicBezTo>
                  <a:cubicBezTo>
                    <a:pt x="58" y="41"/>
                    <a:pt x="58" y="41"/>
                    <a:pt x="58" y="41"/>
                  </a:cubicBezTo>
                  <a:cubicBezTo>
                    <a:pt x="58" y="41"/>
                    <a:pt x="58" y="41"/>
                    <a:pt x="58" y="41"/>
                  </a:cubicBezTo>
                  <a:moveTo>
                    <a:pt x="67" y="41"/>
                  </a:moveTo>
                  <a:cubicBezTo>
                    <a:pt x="68" y="41"/>
                    <a:pt x="70" y="42"/>
                    <a:pt x="69" y="43"/>
                  </a:cubicBezTo>
                  <a:cubicBezTo>
                    <a:pt x="69" y="43"/>
                    <a:pt x="69" y="43"/>
                    <a:pt x="69" y="43"/>
                  </a:cubicBezTo>
                  <a:cubicBezTo>
                    <a:pt x="69" y="42"/>
                    <a:pt x="69" y="42"/>
                    <a:pt x="67" y="41"/>
                  </a:cubicBezTo>
                  <a:moveTo>
                    <a:pt x="57" y="41"/>
                  </a:move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moveTo>
                    <a:pt x="44" y="41"/>
                  </a:moveTo>
                  <a:cubicBezTo>
                    <a:pt x="44" y="41"/>
                    <a:pt x="44" y="41"/>
                    <a:pt x="44" y="41"/>
                  </a:cubicBezTo>
                  <a:cubicBezTo>
                    <a:pt x="44" y="41"/>
                    <a:pt x="44" y="41"/>
                    <a:pt x="44" y="41"/>
                  </a:cubicBezTo>
                  <a:moveTo>
                    <a:pt x="44" y="41"/>
                  </a:moveTo>
                  <a:cubicBezTo>
                    <a:pt x="44" y="41"/>
                    <a:pt x="44" y="41"/>
                    <a:pt x="44" y="41"/>
                  </a:cubicBezTo>
                  <a:cubicBezTo>
                    <a:pt x="44" y="41"/>
                    <a:pt x="44" y="41"/>
                    <a:pt x="44" y="41"/>
                  </a:cubicBezTo>
                  <a:cubicBezTo>
                    <a:pt x="44" y="41"/>
                    <a:pt x="44" y="41"/>
                    <a:pt x="44" y="41"/>
                  </a:cubicBezTo>
                  <a:moveTo>
                    <a:pt x="64" y="40"/>
                  </a:moveTo>
                  <a:cubicBezTo>
                    <a:pt x="65" y="40"/>
                    <a:pt x="66" y="40"/>
                    <a:pt x="66" y="41"/>
                  </a:cubicBezTo>
                  <a:cubicBezTo>
                    <a:pt x="67" y="41"/>
                    <a:pt x="67" y="41"/>
                    <a:pt x="67" y="41"/>
                  </a:cubicBezTo>
                  <a:cubicBezTo>
                    <a:pt x="66" y="41"/>
                    <a:pt x="65" y="40"/>
                    <a:pt x="64" y="40"/>
                  </a:cubicBezTo>
                  <a:moveTo>
                    <a:pt x="62" y="40"/>
                  </a:moveTo>
                  <a:cubicBezTo>
                    <a:pt x="62" y="40"/>
                    <a:pt x="62" y="40"/>
                    <a:pt x="62" y="40"/>
                  </a:cubicBezTo>
                  <a:cubicBezTo>
                    <a:pt x="63" y="40"/>
                    <a:pt x="64" y="40"/>
                    <a:pt x="65" y="40"/>
                  </a:cubicBezTo>
                  <a:cubicBezTo>
                    <a:pt x="64" y="40"/>
                    <a:pt x="64" y="40"/>
                    <a:pt x="63" y="40"/>
                  </a:cubicBezTo>
                  <a:cubicBezTo>
                    <a:pt x="62" y="40"/>
                    <a:pt x="62" y="40"/>
                    <a:pt x="62" y="40"/>
                  </a:cubicBezTo>
                  <a:cubicBezTo>
                    <a:pt x="62" y="40"/>
                    <a:pt x="62" y="40"/>
                    <a:pt x="62" y="40"/>
                  </a:cubicBezTo>
                  <a:cubicBezTo>
                    <a:pt x="62" y="40"/>
                    <a:pt x="62" y="40"/>
                    <a:pt x="62" y="40"/>
                  </a:cubicBezTo>
                  <a:cubicBezTo>
                    <a:pt x="62" y="40"/>
                    <a:pt x="62" y="40"/>
                    <a:pt x="62" y="40"/>
                  </a:cubicBezTo>
                  <a:moveTo>
                    <a:pt x="56" y="38"/>
                  </a:moveTo>
                  <a:cubicBezTo>
                    <a:pt x="56" y="38"/>
                    <a:pt x="56" y="38"/>
                    <a:pt x="56" y="38"/>
                  </a:cubicBezTo>
                  <a:cubicBezTo>
                    <a:pt x="56" y="38"/>
                    <a:pt x="56" y="38"/>
                    <a:pt x="56" y="38"/>
                  </a:cubicBezTo>
                  <a:cubicBezTo>
                    <a:pt x="56" y="38"/>
                    <a:pt x="56" y="38"/>
                    <a:pt x="56" y="38"/>
                  </a:cubicBezTo>
                  <a:moveTo>
                    <a:pt x="56" y="38"/>
                  </a:moveTo>
                  <a:cubicBezTo>
                    <a:pt x="56" y="38"/>
                    <a:pt x="56" y="38"/>
                    <a:pt x="56" y="38"/>
                  </a:cubicBezTo>
                  <a:cubicBezTo>
                    <a:pt x="56" y="38"/>
                    <a:pt x="56" y="38"/>
                    <a:pt x="56" y="38"/>
                  </a:cubicBezTo>
                  <a:cubicBezTo>
                    <a:pt x="56" y="38"/>
                    <a:pt x="56" y="38"/>
                    <a:pt x="56" y="38"/>
                  </a:cubicBezTo>
                  <a:moveTo>
                    <a:pt x="54" y="36"/>
                  </a:moveTo>
                  <a:cubicBezTo>
                    <a:pt x="52" y="37"/>
                    <a:pt x="49" y="38"/>
                    <a:pt x="47" y="39"/>
                  </a:cubicBezTo>
                  <a:cubicBezTo>
                    <a:pt x="47" y="39"/>
                    <a:pt x="47" y="39"/>
                    <a:pt x="47" y="39"/>
                  </a:cubicBezTo>
                  <a:cubicBezTo>
                    <a:pt x="47" y="39"/>
                    <a:pt x="48" y="38"/>
                    <a:pt x="49" y="38"/>
                  </a:cubicBezTo>
                  <a:cubicBezTo>
                    <a:pt x="49" y="38"/>
                    <a:pt x="48" y="38"/>
                    <a:pt x="48" y="38"/>
                  </a:cubicBezTo>
                  <a:cubicBezTo>
                    <a:pt x="50" y="38"/>
                    <a:pt x="51" y="37"/>
                    <a:pt x="53" y="37"/>
                  </a:cubicBezTo>
                  <a:cubicBezTo>
                    <a:pt x="53" y="37"/>
                    <a:pt x="54" y="36"/>
                    <a:pt x="54" y="36"/>
                  </a:cubicBezTo>
                  <a:moveTo>
                    <a:pt x="59" y="36"/>
                  </a:moveTo>
                  <a:cubicBezTo>
                    <a:pt x="60" y="36"/>
                    <a:pt x="61" y="37"/>
                    <a:pt x="61" y="38"/>
                  </a:cubicBezTo>
                  <a:cubicBezTo>
                    <a:pt x="61" y="37"/>
                    <a:pt x="61" y="37"/>
                    <a:pt x="59" y="36"/>
                  </a:cubicBezTo>
                  <a:moveTo>
                    <a:pt x="49" y="35"/>
                  </a:moveTo>
                  <a:cubicBezTo>
                    <a:pt x="48" y="35"/>
                    <a:pt x="48" y="35"/>
                    <a:pt x="48"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7" y="35"/>
                    <a:pt x="47" y="35"/>
                    <a:pt x="47" y="35"/>
                  </a:cubicBezTo>
                  <a:cubicBezTo>
                    <a:pt x="48" y="35"/>
                    <a:pt x="48" y="35"/>
                    <a:pt x="49" y="35"/>
                  </a:cubicBezTo>
                  <a:moveTo>
                    <a:pt x="55" y="33"/>
                  </a:moveTo>
                  <a:cubicBezTo>
                    <a:pt x="55" y="33"/>
                    <a:pt x="55" y="33"/>
                    <a:pt x="55" y="33"/>
                  </a:cubicBezTo>
                  <a:cubicBezTo>
                    <a:pt x="55" y="33"/>
                    <a:pt x="55" y="33"/>
                    <a:pt x="55" y="33"/>
                  </a:cubicBezTo>
                  <a:cubicBezTo>
                    <a:pt x="55" y="33"/>
                    <a:pt x="55" y="33"/>
                    <a:pt x="55" y="33"/>
                  </a:cubicBezTo>
                  <a:moveTo>
                    <a:pt x="53" y="30"/>
                  </a:moveTo>
                  <a:cubicBezTo>
                    <a:pt x="53" y="30"/>
                    <a:pt x="53" y="31"/>
                    <a:pt x="54" y="31"/>
                  </a:cubicBezTo>
                  <a:cubicBezTo>
                    <a:pt x="54" y="31"/>
                    <a:pt x="55" y="32"/>
                    <a:pt x="55" y="33"/>
                  </a:cubicBezTo>
                  <a:cubicBezTo>
                    <a:pt x="55" y="32"/>
                    <a:pt x="54" y="31"/>
                    <a:pt x="53" y="30"/>
                  </a:cubicBezTo>
                  <a:moveTo>
                    <a:pt x="52" y="30"/>
                  </a:moveTo>
                  <a:cubicBezTo>
                    <a:pt x="52" y="30"/>
                    <a:pt x="52" y="31"/>
                    <a:pt x="52" y="31"/>
                  </a:cubicBezTo>
                  <a:cubicBezTo>
                    <a:pt x="52" y="31"/>
                    <a:pt x="52" y="30"/>
                    <a:pt x="52" y="30"/>
                  </a:cubicBezTo>
                  <a:moveTo>
                    <a:pt x="42" y="30"/>
                  </a:moveTo>
                  <a:cubicBezTo>
                    <a:pt x="42" y="30"/>
                    <a:pt x="42" y="30"/>
                    <a:pt x="42" y="30"/>
                  </a:cubicBezTo>
                  <a:cubicBezTo>
                    <a:pt x="42" y="31"/>
                    <a:pt x="43" y="32"/>
                    <a:pt x="44" y="33"/>
                  </a:cubicBezTo>
                  <a:cubicBezTo>
                    <a:pt x="43" y="32"/>
                    <a:pt x="42" y="31"/>
                    <a:pt x="42" y="30"/>
                  </a:cubicBezTo>
                  <a:cubicBezTo>
                    <a:pt x="42" y="30"/>
                    <a:pt x="42" y="30"/>
                    <a:pt x="42" y="30"/>
                  </a:cubicBezTo>
                  <a:cubicBezTo>
                    <a:pt x="42" y="30"/>
                    <a:pt x="42" y="30"/>
                    <a:pt x="42" y="30"/>
                  </a:cubicBezTo>
                  <a:cubicBezTo>
                    <a:pt x="42" y="30"/>
                    <a:pt x="42" y="30"/>
                    <a:pt x="42" y="30"/>
                  </a:cubicBezTo>
                  <a:moveTo>
                    <a:pt x="46" y="25"/>
                  </a:moveTo>
                  <a:cubicBezTo>
                    <a:pt x="46" y="26"/>
                    <a:pt x="46" y="26"/>
                    <a:pt x="45" y="27"/>
                  </a:cubicBezTo>
                  <a:cubicBezTo>
                    <a:pt x="45" y="27"/>
                    <a:pt x="45" y="28"/>
                    <a:pt x="44" y="28"/>
                  </a:cubicBezTo>
                  <a:cubicBezTo>
                    <a:pt x="44" y="28"/>
                    <a:pt x="44" y="28"/>
                    <a:pt x="44" y="28"/>
                  </a:cubicBezTo>
                  <a:cubicBezTo>
                    <a:pt x="44" y="28"/>
                    <a:pt x="44" y="28"/>
                    <a:pt x="44" y="28"/>
                  </a:cubicBezTo>
                  <a:cubicBezTo>
                    <a:pt x="45" y="27"/>
                    <a:pt x="46" y="26"/>
                    <a:pt x="46" y="25"/>
                  </a:cubicBezTo>
                  <a:moveTo>
                    <a:pt x="41" y="18"/>
                  </a:moveTo>
                  <a:cubicBezTo>
                    <a:pt x="41" y="18"/>
                    <a:pt x="41" y="18"/>
                    <a:pt x="41" y="18"/>
                  </a:cubicBezTo>
                  <a:cubicBezTo>
                    <a:pt x="42" y="18"/>
                    <a:pt x="42" y="18"/>
                    <a:pt x="42" y="18"/>
                  </a:cubicBezTo>
                  <a:cubicBezTo>
                    <a:pt x="42" y="18"/>
                    <a:pt x="42" y="18"/>
                    <a:pt x="41" y="18"/>
                  </a:cubicBezTo>
                  <a:moveTo>
                    <a:pt x="38" y="17"/>
                  </a:moveTo>
                  <a:cubicBezTo>
                    <a:pt x="38" y="17"/>
                    <a:pt x="38" y="17"/>
                    <a:pt x="38" y="17"/>
                  </a:cubicBezTo>
                  <a:cubicBezTo>
                    <a:pt x="38" y="17"/>
                    <a:pt x="38" y="17"/>
                    <a:pt x="38" y="17"/>
                  </a:cubicBezTo>
                  <a:cubicBezTo>
                    <a:pt x="38" y="17"/>
                    <a:pt x="38" y="17"/>
                    <a:pt x="38" y="17"/>
                  </a:cubicBezTo>
                  <a:cubicBezTo>
                    <a:pt x="38" y="17"/>
                    <a:pt x="38" y="17"/>
                    <a:pt x="39" y="17"/>
                  </a:cubicBezTo>
                  <a:cubicBezTo>
                    <a:pt x="39" y="17"/>
                    <a:pt x="40" y="18"/>
                    <a:pt x="41" y="18"/>
                  </a:cubicBezTo>
                  <a:cubicBezTo>
                    <a:pt x="41" y="18"/>
                    <a:pt x="41" y="18"/>
                    <a:pt x="41" y="18"/>
                  </a:cubicBezTo>
                  <a:cubicBezTo>
                    <a:pt x="41" y="18"/>
                    <a:pt x="41" y="18"/>
                    <a:pt x="41" y="18"/>
                  </a:cubicBezTo>
                  <a:cubicBezTo>
                    <a:pt x="41" y="18"/>
                    <a:pt x="39" y="17"/>
                    <a:pt x="38" y="17"/>
                  </a:cubicBezTo>
                  <a:moveTo>
                    <a:pt x="44" y="16"/>
                  </a:moveTo>
                  <a:cubicBezTo>
                    <a:pt x="44" y="16"/>
                    <a:pt x="44" y="16"/>
                    <a:pt x="45" y="16"/>
                  </a:cubicBezTo>
                  <a:cubicBezTo>
                    <a:pt x="45" y="16"/>
                    <a:pt x="46" y="17"/>
                    <a:pt x="47" y="18"/>
                  </a:cubicBezTo>
                  <a:cubicBezTo>
                    <a:pt x="47" y="18"/>
                    <a:pt x="47" y="18"/>
                    <a:pt x="47" y="18"/>
                  </a:cubicBezTo>
                  <a:cubicBezTo>
                    <a:pt x="46" y="17"/>
                    <a:pt x="45" y="16"/>
                    <a:pt x="44" y="16"/>
                  </a:cubicBezTo>
                  <a:moveTo>
                    <a:pt x="42" y="15"/>
                  </a:moveTo>
                  <a:cubicBezTo>
                    <a:pt x="43" y="15"/>
                    <a:pt x="43" y="15"/>
                    <a:pt x="44" y="15"/>
                  </a:cubicBezTo>
                  <a:cubicBezTo>
                    <a:pt x="44" y="15"/>
                    <a:pt x="44" y="15"/>
                    <a:pt x="44" y="15"/>
                  </a:cubicBezTo>
                  <a:cubicBezTo>
                    <a:pt x="43" y="15"/>
                    <a:pt x="43" y="15"/>
                    <a:pt x="42" y="15"/>
                  </a:cubicBezTo>
                  <a:moveTo>
                    <a:pt x="41" y="15"/>
                  </a:moveTo>
                  <a:cubicBezTo>
                    <a:pt x="41" y="15"/>
                    <a:pt x="42" y="15"/>
                    <a:pt x="43" y="15"/>
                  </a:cubicBezTo>
                  <a:cubicBezTo>
                    <a:pt x="42" y="15"/>
                    <a:pt x="42" y="15"/>
                    <a:pt x="42" y="15"/>
                  </a:cubicBezTo>
                  <a:cubicBezTo>
                    <a:pt x="41" y="15"/>
                    <a:pt x="41" y="15"/>
                    <a:pt x="41" y="15"/>
                  </a:cubicBezTo>
                  <a:moveTo>
                    <a:pt x="6" y="14"/>
                  </a:moveTo>
                  <a:cubicBezTo>
                    <a:pt x="7" y="15"/>
                    <a:pt x="7" y="17"/>
                    <a:pt x="8" y="17"/>
                  </a:cubicBezTo>
                  <a:cubicBezTo>
                    <a:pt x="8" y="17"/>
                    <a:pt x="8" y="17"/>
                    <a:pt x="8" y="17"/>
                  </a:cubicBezTo>
                  <a:cubicBezTo>
                    <a:pt x="9" y="17"/>
                    <a:pt x="9" y="16"/>
                    <a:pt x="9" y="16"/>
                  </a:cubicBezTo>
                  <a:cubicBezTo>
                    <a:pt x="9" y="17"/>
                    <a:pt x="9" y="17"/>
                    <a:pt x="8" y="17"/>
                  </a:cubicBezTo>
                  <a:cubicBezTo>
                    <a:pt x="8" y="17"/>
                    <a:pt x="8" y="16"/>
                    <a:pt x="7" y="16"/>
                  </a:cubicBezTo>
                  <a:cubicBezTo>
                    <a:pt x="7" y="15"/>
                    <a:pt x="6" y="15"/>
                    <a:pt x="6" y="14"/>
                  </a:cubicBezTo>
                  <a:moveTo>
                    <a:pt x="40" y="12"/>
                  </a:moveTo>
                  <a:cubicBezTo>
                    <a:pt x="40" y="13"/>
                    <a:pt x="40" y="14"/>
                    <a:pt x="41" y="14"/>
                  </a:cubicBezTo>
                  <a:cubicBezTo>
                    <a:pt x="40" y="14"/>
                    <a:pt x="40" y="14"/>
                    <a:pt x="40" y="13"/>
                  </a:cubicBezTo>
                  <a:cubicBezTo>
                    <a:pt x="40" y="13"/>
                    <a:pt x="40" y="13"/>
                    <a:pt x="40" y="12"/>
                  </a:cubicBezTo>
                  <a:moveTo>
                    <a:pt x="4" y="12"/>
                  </a:moveTo>
                  <a:cubicBezTo>
                    <a:pt x="4" y="13"/>
                    <a:pt x="4" y="13"/>
                    <a:pt x="4" y="13"/>
                  </a:cubicBezTo>
                  <a:cubicBezTo>
                    <a:pt x="4" y="13"/>
                    <a:pt x="5" y="13"/>
                    <a:pt x="6" y="14"/>
                  </a:cubicBezTo>
                  <a:cubicBezTo>
                    <a:pt x="5" y="13"/>
                    <a:pt x="4" y="13"/>
                    <a:pt x="4" y="12"/>
                  </a:cubicBezTo>
                  <a:moveTo>
                    <a:pt x="39" y="10"/>
                  </a:moveTo>
                  <a:cubicBezTo>
                    <a:pt x="39" y="11"/>
                    <a:pt x="40" y="11"/>
                    <a:pt x="40" y="11"/>
                  </a:cubicBezTo>
                  <a:cubicBezTo>
                    <a:pt x="40" y="12"/>
                    <a:pt x="40" y="12"/>
                    <a:pt x="40" y="12"/>
                  </a:cubicBezTo>
                  <a:cubicBezTo>
                    <a:pt x="40" y="12"/>
                    <a:pt x="40" y="12"/>
                    <a:pt x="40" y="13"/>
                  </a:cubicBezTo>
                  <a:cubicBezTo>
                    <a:pt x="40" y="12"/>
                    <a:pt x="40" y="11"/>
                    <a:pt x="39" y="10"/>
                  </a:cubicBezTo>
                  <a:moveTo>
                    <a:pt x="33" y="7"/>
                  </a:moveTo>
                  <a:cubicBezTo>
                    <a:pt x="33" y="7"/>
                    <a:pt x="33" y="7"/>
                    <a:pt x="33" y="7"/>
                  </a:cubicBezTo>
                  <a:cubicBezTo>
                    <a:pt x="33" y="7"/>
                    <a:pt x="33" y="7"/>
                    <a:pt x="33" y="7"/>
                  </a:cubicBezTo>
                  <a:cubicBezTo>
                    <a:pt x="33" y="7"/>
                    <a:pt x="33" y="7"/>
                    <a:pt x="34" y="7"/>
                  </a:cubicBezTo>
                  <a:cubicBezTo>
                    <a:pt x="33" y="7"/>
                    <a:pt x="33" y="7"/>
                    <a:pt x="33" y="7"/>
                  </a:cubicBezTo>
                  <a:moveTo>
                    <a:pt x="19" y="6"/>
                  </a:moveTo>
                  <a:cubicBezTo>
                    <a:pt x="19" y="6"/>
                    <a:pt x="18" y="7"/>
                    <a:pt x="16" y="7"/>
                  </a:cubicBezTo>
                  <a:cubicBezTo>
                    <a:pt x="16" y="7"/>
                    <a:pt x="16" y="7"/>
                    <a:pt x="16" y="7"/>
                  </a:cubicBezTo>
                  <a:cubicBezTo>
                    <a:pt x="16" y="7"/>
                    <a:pt x="16" y="7"/>
                    <a:pt x="15" y="7"/>
                  </a:cubicBezTo>
                  <a:cubicBezTo>
                    <a:pt x="16" y="7"/>
                    <a:pt x="16" y="7"/>
                    <a:pt x="16" y="7"/>
                  </a:cubicBezTo>
                  <a:cubicBezTo>
                    <a:pt x="17" y="7"/>
                    <a:pt x="19" y="6"/>
                    <a:pt x="19" y="6"/>
                  </a:cubicBezTo>
                  <a:moveTo>
                    <a:pt x="5" y="6"/>
                  </a:moveTo>
                  <a:cubicBezTo>
                    <a:pt x="5" y="6"/>
                    <a:pt x="5" y="6"/>
                    <a:pt x="5" y="6"/>
                  </a:cubicBezTo>
                  <a:cubicBezTo>
                    <a:pt x="7" y="8"/>
                    <a:pt x="9" y="11"/>
                    <a:pt x="9" y="14"/>
                  </a:cubicBezTo>
                  <a:cubicBezTo>
                    <a:pt x="9" y="14"/>
                    <a:pt x="9" y="15"/>
                    <a:pt x="9" y="15"/>
                  </a:cubicBezTo>
                  <a:cubicBezTo>
                    <a:pt x="10" y="12"/>
                    <a:pt x="7" y="8"/>
                    <a:pt x="5" y="6"/>
                  </a:cubicBezTo>
                  <a:moveTo>
                    <a:pt x="29" y="5"/>
                  </a:moveTo>
                  <a:cubicBezTo>
                    <a:pt x="30" y="6"/>
                    <a:pt x="31" y="6"/>
                    <a:pt x="32" y="6"/>
                  </a:cubicBezTo>
                  <a:cubicBezTo>
                    <a:pt x="32" y="6"/>
                    <a:pt x="31" y="6"/>
                    <a:pt x="31" y="6"/>
                  </a:cubicBezTo>
                  <a:cubicBezTo>
                    <a:pt x="31" y="6"/>
                    <a:pt x="30" y="6"/>
                    <a:pt x="29" y="5"/>
                  </a:cubicBezTo>
                  <a:cubicBezTo>
                    <a:pt x="29" y="5"/>
                    <a:pt x="29" y="5"/>
                    <a:pt x="29" y="5"/>
                  </a:cubicBezTo>
                  <a:moveTo>
                    <a:pt x="2" y="4"/>
                  </a:moveTo>
                  <a:cubicBezTo>
                    <a:pt x="2" y="4"/>
                    <a:pt x="2" y="4"/>
                    <a:pt x="2" y="4"/>
                  </a:cubicBezTo>
                  <a:cubicBezTo>
                    <a:pt x="2" y="5"/>
                    <a:pt x="1" y="5"/>
                    <a:pt x="1" y="5"/>
                  </a:cubicBezTo>
                  <a:cubicBezTo>
                    <a:pt x="1" y="5"/>
                    <a:pt x="1" y="5"/>
                    <a:pt x="1" y="5"/>
                  </a:cubicBezTo>
                  <a:cubicBezTo>
                    <a:pt x="1" y="5"/>
                    <a:pt x="2" y="4"/>
                    <a:pt x="2" y="4"/>
                  </a:cubicBezTo>
                  <a:cubicBezTo>
                    <a:pt x="3" y="4"/>
                    <a:pt x="4" y="5"/>
                    <a:pt x="5" y="6"/>
                  </a:cubicBezTo>
                  <a:cubicBezTo>
                    <a:pt x="4" y="5"/>
                    <a:pt x="3" y="4"/>
                    <a:pt x="2" y="4"/>
                  </a:cubicBezTo>
                  <a:moveTo>
                    <a:pt x="23" y="4"/>
                  </a:moveTo>
                  <a:cubicBezTo>
                    <a:pt x="23" y="4"/>
                    <a:pt x="23" y="4"/>
                    <a:pt x="22" y="5"/>
                  </a:cubicBezTo>
                  <a:cubicBezTo>
                    <a:pt x="21" y="5"/>
                    <a:pt x="20" y="6"/>
                    <a:pt x="20" y="6"/>
                  </a:cubicBezTo>
                  <a:cubicBezTo>
                    <a:pt x="20" y="6"/>
                    <a:pt x="20" y="6"/>
                    <a:pt x="20" y="6"/>
                  </a:cubicBezTo>
                  <a:cubicBezTo>
                    <a:pt x="20" y="6"/>
                    <a:pt x="20" y="6"/>
                    <a:pt x="20" y="6"/>
                  </a:cubicBezTo>
                  <a:cubicBezTo>
                    <a:pt x="20" y="6"/>
                    <a:pt x="20" y="6"/>
                    <a:pt x="20" y="6"/>
                  </a:cubicBezTo>
                  <a:cubicBezTo>
                    <a:pt x="21" y="5"/>
                    <a:pt x="22" y="5"/>
                    <a:pt x="23" y="4"/>
                  </a:cubicBezTo>
                  <a:moveTo>
                    <a:pt x="15" y="3"/>
                  </a:moveTo>
                  <a:cubicBezTo>
                    <a:pt x="15" y="5"/>
                    <a:pt x="14" y="6"/>
                    <a:pt x="15" y="7"/>
                  </a:cubicBezTo>
                  <a:cubicBezTo>
                    <a:pt x="15" y="6"/>
                    <a:pt x="15" y="6"/>
                    <a:pt x="15" y="6"/>
                  </a:cubicBezTo>
                  <a:cubicBezTo>
                    <a:pt x="15" y="5"/>
                    <a:pt x="15" y="4"/>
                    <a:pt x="15" y="3"/>
                  </a:cubicBezTo>
                  <a:moveTo>
                    <a:pt x="28" y="3"/>
                  </a:move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57" y="13"/>
                    <a:pt x="77" y="41"/>
                    <a:pt x="77" y="73"/>
                  </a:cubicBezTo>
                  <a:cubicBezTo>
                    <a:pt x="77" y="73"/>
                    <a:pt x="77" y="73"/>
                    <a:pt x="77" y="73"/>
                  </a:cubicBezTo>
                  <a:cubicBezTo>
                    <a:pt x="77" y="41"/>
                    <a:pt x="57" y="13"/>
                    <a:pt x="28" y="3"/>
                  </a:cubicBezTo>
                  <a:cubicBezTo>
                    <a:pt x="28" y="3"/>
                    <a:pt x="28" y="3"/>
                    <a:pt x="28" y="3"/>
                  </a:cubicBezTo>
                  <a:cubicBezTo>
                    <a:pt x="28" y="3"/>
                    <a:pt x="28" y="3"/>
                    <a:pt x="28" y="3"/>
                  </a:cubicBezTo>
                  <a:moveTo>
                    <a:pt x="26" y="2"/>
                  </a:moveTo>
                  <a:cubicBezTo>
                    <a:pt x="26" y="2"/>
                    <a:pt x="26" y="2"/>
                    <a:pt x="26" y="2"/>
                  </a:cubicBezTo>
                  <a:cubicBezTo>
                    <a:pt x="26" y="2"/>
                    <a:pt x="26" y="2"/>
                    <a:pt x="26" y="2"/>
                  </a:cubicBezTo>
                  <a:cubicBezTo>
                    <a:pt x="26" y="2"/>
                    <a:pt x="26" y="2"/>
                    <a:pt x="26" y="2"/>
                  </a:cubicBezTo>
                  <a:moveTo>
                    <a:pt x="15" y="2"/>
                  </a:moveTo>
                  <a:cubicBezTo>
                    <a:pt x="15" y="2"/>
                    <a:pt x="15" y="2"/>
                    <a:pt x="15" y="2"/>
                  </a:cubicBezTo>
                  <a:cubicBezTo>
                    <a:pt x="15" y="3"/>
                    <a:pt x="15" y="4"/>
                    <a:pt x="15" y="4"/>
                  </a:cubicBezTo>
                  <a:cubicBezTo>
                    <a:pt x="15" y="4"/>
                    <a:pt x="15" y="3"/>
                    <a:pt x="15" y="2"/>
                  </a:cubicBezTo>
                  <a:moveTo>
                    <a:pt x="3" y="2"/>
                  </a:moveTo>
                  <a:cubicBezTo>
                    <a:pt x="4" y="3"/>
                    <a:pt x="5" y="4"/>
                    <a:pt x="7" y="4"/>
                  </a:cubicBezTo>
                  <a:cubicBezTo>
                    <a:pt x="7" y="4"/>
                    <a:pt x="7" y="4"/>
                    <a:pt x="7" y="4"/>
                  </a:cubicBezTo>
                  <a:cubicBezTo>
                    <a:pt x="7" y="4"/>
                    <a:pt x="8" y="4"/>
                    <a:pt x="8" y="4"/>
                  </a:cubicBezTo>
                  <a:cubicBezTo>
                    <a:pt x="8" y="4"/>
                    <a:pt x="8" y="4"/>
                    <a:pt x="8" y="4"/>
                  </a:cubicBezTo>
                  <a:cubicBezTo>
                    <a:pt x="8" y="4"/>
                    <a:pt x="7" y="4"/>
                    <a:pt x="7" y="4"/>
                  </a:cubicBezTo>
                  <a:cubicBezTo>
                    <a:pt x="5" y="4"/>
                    <a:pt x="4" y="2"/>
                    <a:pt x="3" y="2"/>
                  </a:cubicBezTo>
                  <a:moveTo>
                    <a:pt x="14" y="0"/>
                  </a:moveTo>
                  <a:cubicBezTo>
                    <a:pt x="14" y="0"/>
                    <a:pt x="14" y="0"/>
                    <a:pt x="14" y="0"/>
                  </a:cubicBezTo>
                  <a:cubicBezTo>
                    <a:pt x="14" y="0"/>
                    <a:pt x="14" y="0"/>
                    <a:pt x="14" y="0"/>
                  </a:cubicBezTo>
                  <a:cubicBezTo>
                    <a:pt x="14" y="0"/>
                    <a:pt x="14" y="0"/>
                    <a:pt x="14" y="0"/>
                  </a:cubicBezTo>
                  <a:moveTo>
                    <a:pt x="10" y="0"/>
                  </a:moveTo>
                  <a:cubicBezTo>
                    <a:pt x="10" y="0"/>
                    <a:pt x="10" y="0"/>
                    <a:pt x="10" y="0"/>
                  </a:cubicBezTo>
                  <a:cubicBezTo>
                    <a:pt x="10" y="0"/>
                    <a:pt x="10" y="0"/>
                    <a:pt x="10" y="0"/>
                  </a:cubicBezTo>
                  <a:cubicBezTo>
                    <a:pt x="10" y="0"/>
                    <a:pt x="10" y="0"/>
                    <a:pt x="10" y="0"/>
                  </a:cubicBezTo>
                  <a:cubicBezTo>
                    <a:pt x="10" y="0"/>
                    <a:pt x="10" y="0"/>
                    <a:pt x="10" y="0"/>
                  </a:cubicBezTo>
                  <a:cubicBezTo>
                    <a:pt x="10" y="0"/>
                    <a:pt x="10" y="0"/>
                    <a:pt x="10" y="0"/>
                  </a:cubicBezTo>
                  <a:moveTo>
                    <a:pt x="8" y="0"/>
                  </a:moveTo>
                  <a:cubicBezTo>
                    <a:pt x="8" y="0"/>
                    <a:pt x="8" y="0"/>
                    <a:pt x="8" y="0"/>
                  </a:cubicBezTo>
                  <a:cubicBezTo>
                    <a:pt x="8" y="0"/>
                    <a:pt x="8" y="0"/>
                    <a:pt x="8"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î$ḻïḓé">
              <a:extLst>
                <a:ext uri="{FF2B5EF4-FFF2-40B4-BE49-F238E27FC236}">
                  <a16:creationId xmlns:a16="http://schemas.microsoft.com/office/drawing/2014/main" id="{646DB3E3-B573-427B-AFF5-787E0A21BD75}"/>
                </a:ext>
              </a:extLst>
            </p:cNvPr>
            <p:cNvSpPr/>
            <p:nvPr/>
          </p:nvSpPr>
          <p:spPr bwMode="auto">
            <a:xfrm>
              <a:off x="6286531" y="1842941"/>
              <a:ext cx="942553" cy="2807548"/>
            </a:xfrm>
            <a:custGeom>
              <a:avLst/>
              <a:gdLst>
                <a:gd name="T0" fmla="*/ 45 w 45"/>
                <a:gd name="T1" fmla="*/ 128 h 135"/>
                <a:gd name="T2" fmla="*/ 35 w 45"/>
                <a:gd name="T3" fmla="*/ 135 h 135"/>
                <a:gd name="T4" fmla="*/ 35 w 45"/>
                <a:gd name="T5" fmla="*/ 135 h 135"/>
                <a:gd name="T6" fmla="*/ 45 w 45"/>
                <a:gd name="T7" fmla="*/ 128 h 135"/>
                <a:gd name="T8" fmla="*/ 45 w 45"/>
                <a:gd name="T9" fmla="*/ 128 h 135"/>
                <a:gd name="T10" fmla="*/ 45 w 45"/>
                <a:gd name="T11" fmla="*/ 128 h 135"/>
                <a:gd name="T12" fmla="*/ 45 w 45"/>
                <a:gd name="T13" fmla="*/ 128 h 135"/>
                <a:gd name="T14" fmla="*/ 0 w 45"/>
                <a:gd name="T15" fmla="*/ 14 h 135"/>
                <a:gd name="T16" fmla="*/ 0 w 45"/>
                <a:gd name="T17" fmla="*/ 14 h 135"/>
                <a:gd name="T18" fmla="*/ 2 w 45"/>
                <a:gd name="T19" fmla="*/ 14 h 135"/>
                <a:gd name="T20" fmla="*/ 2 w 45"/>
                <a:gd name="T21" fmla="*/ 14 h 135"/>
                <a:gd name="T22" fmla="*/ 2 w 45"/>
                <a:gd name="T23" fmla="*/ 14 h 135"/>
                <a:gd name="T24" fmla="*/ 0 w 45"/>
                <a:gd name="T25" fmla="*/ 14 h 135"/>
                <a:gd name="T26" fmla="*/ 3 w 45"/>
                <a:gd name="T27" fmla="*/ 12 h 135"/>
                <a:gd name="T28" fmla="*/ 3 w 45"/>
                <a:gd name="T29" fmla="*/ 14 h 135"/>
                <a:gd name="T30" fmla="*/ 3 w 45"/>
                <a:gd name="T31" fmla="*/ 14 h 135"/>
                <a:gd name="T32" fmla="*/ 4 w 45"/>
                <a:gd name="T33" fmla="*/ 13 h 135"/>
                <a:gd name="T34" fmla="*/ 3 w 45"/>
                <a:gd name="T35" fmla="*/ 12 h 135"/>
                <a:gd name="T36" fmla="*/ 3 w 45"/>
                <a:gd name="T37" fmla="*/ 12 h 135"/>
                <a:gd name="T38" fmla="*/ 2 w 45"/>
                <a:gd name="T39" fmla="*/ 7 h 135"/>
                <a:gd name="T40" fmla="*/ 4 w 45"/>
                <a:gd name="T41" fmla="*/ 8 h 135"/>
                <a:gd name="T42" fmla="*/ 4 w 45"/>
                <a:gd name="T43" fmla="*/ 7 h 135"/>
                <a:gd name="T44" fmla="*/ 2 w 45"/>
                <a:gd name="T45" fmla="*/ 7 h 135"/>
                <a:gd name="T46" fmla="*/ 1 w 45"/>
                <a:gd name="T47" fmla="*/ 0 h 135"/>
                <a:gd name="T48" fmla="*/ 0 w 45"/>
                <a:gd name="T49" fmla="*/ 1 h 135"/>
                <a:gd name="T50" fmla="*/ 0 w 45"/>
                <a:gd name="T51" fmla="*/ 1 h 135"/>
                <a:gd name="T52" fmla="*/ 1 w 45"/>
                <a:gd name="T53" fmla="*/ 0 h 135"/>
                <a:gd name="T54" fmla="*/ 1 w 45"/>
                <a:gd name="T5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135">
                  <a:moveTo>
                    <a:pt x="45" y="128"/>
                  </a:moveTo>
                  <a:cubicBezTo>
                    <a:pt x="42" y="131"/>
                    <a:pt x="39" y="133"/>
                    <a:pt x="35" y="135"/>
                  </a:cubicBezTo>
                  <a:cubicBezTo>
                    <a:pt x="35" y="135"/>
                    <a:pt x="35" y="135"/>
                    <a:pt x="35" y="135"/>
                  </a:cubicBezTo>
                  <a:cubicBezTo>
                    <a:pt x="39" y="133"/>
                    <a:pt x="42" y="131"/>
                    <a:pt x="45" y="128"/>
                  </a:cubicBezTo>
                  <a:cubicBezTo>
                    <a:pt x="45" y="128"/>
                    <a:pt x="45" y="128"/>
                    <a:pt x="45" y="128"/>
                  </a:cubicBezTo>
                  <a:cubicBezTo>
                    <a:pt x="45" y="128"/>
                    <a:pt x="45" y="128"/>
                    <a:pt x="45" y="128"/>
                  </a:cubicBezTo>
                  <a:cubicBezTo>
                    <a:pt x="45" y="128"/>
                    <a:pt x="45" y="128"/>
                    <a:pt x="45" y="128"/>
                  </a:cubicBezTo>
                  <a:moveTo>
                    <a:pt x="0" y="14"/>
                  </a:moveTo>
                  <a:cubicBezTo>
                    <a:pt x="0" y="14"/>
                    <a:pt x="0" y="14"/>
                    <a:pt x="0" y="14"/>
                  </a:cubicBezTo>
                  <a:cubicBezTo>
                    <a:pt x="1" y="14"/>
                    <a:pt x="1" y="14"/>
                    <a:pt x="2" y="14"/>
                  </a:cubicBezTo>
                  <a:cubicBezTo>
                    <a:pt x="2" y="14"/>
                    <a:pt x="2" y="14"/>
                    <a:pt x="2" y="14"/>
                  </a:cubicBezTo>
                  <a:cubicBezTo>
                    <a:pt x="2" y="14"/>
                    <a:pt x="2" y="14"/>
                    <a:pt x="2" y="14"/>
                  </a:cubicBezTo>
                  <a:cubicBezTo>
                    <a:pt x="1" y="14"/>
                    <a:pt x="1" y="14"/>
                    <a:pt x="0" y="14"/>
                  </a:cubicBezTo>
                  <a:moveTo>
                    <a:pt x="3" y="12"/>
                  </a:moveTo>
                  <a:cubicBezTo>
                    <a:pt x="4" y="13"/>
                    <a:pt x="5" y="13"/>
                    <a:pt x="3" y="14"/>
                  </a:cubicBezTo>
                  <a:cubicBezTo>
                    <a:pt x="3" y="14"/>
                    <a:pt x="3" y="14"/>
                    <a:pt x="3" y="14"/>
                  </a:cubicBezTo>
                  <a:cubicBezTo>
                    <a:pt x="3" y="14"/>
                    <a:pt x="4" y="14"/>
                    <a:pt x="4" y="13"/>
                  </a:cubicBezTo>
                  <a:cubicBezTo>
                    <a:pt x="4" y="12"/>
                    <a:pt x="3" y="12"/>
                    <a:pt x="3" y="12"/>
                  </a:cubicBezTo>
                  <a:cubicBezTo>
                    <a:pt x="3" y="12"/>
                    <a:pt x="3" y="12"/>
                    <a:pt x="3" y="12"/>
                  </a:cubicBezTo>
                  <a:moveTo>
                    <a:pt x="2" y="7"/>
                  </a:moveTo>
                  <a:cubicBezTo>
                    <a:pt x="3" y="7"/>
                    <a:pt x="3" y="7"/>
                    <a:pt x="4" y="8"/>
                  </a:cubicBezTo>
                  <a:cubicBezTo>
                    <a:pt x="4" y="7"/>
                    <a:pt x="4" y="7"/>
                    <a:pt x="4" y="7"/>
                  </a:cubicBezTo>
                  <a:cubicBezTo>
                    <a:pt x="3" y="7"/>
                    <a:pt x="3" y="7"/>
                    <a:pt x="2" y="7"/>
                  </a:cubicBezTo>
                  <a:moveTo>
                    <a:pt x="1" y="0"/>
                  </a:moveTo>
                  <a:cubicBezTo>
                    <a:pt x="1" y="0"/>
                    <a:pt x="1" y="0"/>
                    <a:pt x="0" y="1"/>
                  </a:cubicBezTo>
                  <a:cubicBezTo>
                    <a:pt x="0" y="1"/>
                    <a:pt x="0" y="1"/>
                    <a:pt x="0" y="1"/>
                  </a:cubicBezTo>
                  <a:cubicBezTo>
                    <a:pt x="1" y="0"/>
                    <a:pt x="1" y="0"/>
                    <a:pt x="1" y="0"/>
                  </a:cubicBezTo>
                  <a:cubicBezTo>
                    <a:pt x="1" y="0"/>
                    <a:pt x="1" y="0"/>
                    <a:pt x="1" y="0"/>
                  </a:cubicBezTo>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íŝḷîďé">
              <a:extLst>
                <a:ext uri="{FF2B5EF4-FFF2-40B4-BE49-F238E27FC236}">
                  <a16:creationId xmlns:a16="http://schemas.microsoft.com/office/drawing/2014/main" id="{4E4F2F33-1E39-442A-9E02-7FB5B2885B55}"/>
                </a:ext>
              </a:extLst>
            </p:cNvPr>
            <p:cNvSpPr/>
            <p:nvPr/>
          </p:nvSpPr>
          <p:spPr bwMode="auto">
            <a:xfrm>
              <a:off x="7580037" y="4169196"/>
              <a:ext cx="0" cy="20054"/>
            </a:xfrm>
            <a:custGeom>
              <a:avLst/>
              <a:gdLst>
                <a:gd name="T0" fmla="*/ 0 h 1"/>
                <a:gd name="T1" fmla="*/ 1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ṩliḓe">
              <a:extLst>
                <a:ext uri="{FF2B5EF4-FFF2-40B4-BE49-F238E27FC236}">
                  <a16:creationId xmlns:a16="http://schemas.microsoft.com/office/drawing/2014/main" id="{F41EB9D8-F190-4FC4-9A73-A3BE749D5DAE}"/>
                </a:ext>
              </a:extLst>
            </p:cNvPr>
            <p:cNvSpPr/>
            <p:nvPr/>
          </p:nvSpPr>
          <p:spPr bwMode="auto">
            <a:xfrm>
              <a:off x="6286532" y="1732649"/>
              <a:ext cx="1463964" cy="3058227"/>
            </a:xfrm>
            <a:custGeom>
              <a:avLst/>
              <a:gdLst>
                <a:gd name="T0" fmla="*/ 59 w 70"/>
                <a:gd name="T1" fmla="*/ 121 h 147"/>
                <a:gd name="T2" fmla="*/ 50 w 70"/>
                <a:gd name="T3" fmla="*/ 113 h 147"/>
                <a:gd name="T4" fmla="*/ 50 w 70"/>
                <a:gd name="T5" fmla="*/ 111 h 147"/>
                <a:gd name="T6" fmla="*/ 52 w 70"/>
                <a:gd name="T7" fmla="*/ 103 h 147"/>
                <a:gd name="T8" fmla="*/ 53 w 70"/>
                <a:gd name="T9" fmla="*/ 102 h 147"/>
                <a:gd name="T10" fmla="*/ 57 w 70"/>
                <a:gd name="T11" fmla="*/ 93 h 147"/>
                <a:gd name="T12" fmla="*/ 58 w 70"/>
                <a:gd name="T13" fmla="*/ 88 h 147"/>
                <a:gd name="T14" fmla="*/ 54 w 70"/>
                <a:gd name="T15" fmla="*/ 74 h 147"/>
                <a:gd name="T16" fmla="*/ 38 w 70"/>
                <a:gd name="T17" fmla="*/ 58 h 147"/>
                <a:gd name="T18" fmla="*/ 38 w 70"/>
                <a:gd name="T19" fmla="*/ 58 h 147"/>
                <a:gd name="T20" fmla="*/ 38 w 70"/>
                <a:gd name="T21" fmla="*/ 58 h 147"/>
                <a:gd name="T22" fmla="*/ 39 w 70"/>
                <a:gd name="T23" fmla="*/ 55 h 147"/>
                <a:gd name="T24" fmla="*/ 63 w 70"/>
                <a:gd name="T25" fmla="*/ 47 h 147"/>
                <a:gd name="T26" fmla="*/ 43 w 70"/>
                <a:gd name="T27" fmla="*/ 43 h 147"/>
                <a:gd name="T28" fmla="*/ 44 w 70"/>
                <a:gd name="T29" fmla="*/ 43 h 147"/>
                <a:gd name="T30" fmla="*/ 57 w 70"/>
                <a:gd name="T31" fmla="*/ 41 h 147"/>
                <a:gd name="T32" fmla="*/ 52 w 70"/>
                <a:gd name="T33" fmla="*/ 31 h 147"/>
                <a:gd name="T34" fmla="*/ 46 w 70"/>
                <a:gd name="T35" fmla="*/ 26 h 147"/>
                <a:gd name="T36" fmla="*/ 47 w 70"/>
                <a:gd name="T37" fmla="*/ 18 h 147"/>
                <a:gd name="T38" fmla="*/ 10 w 70"/>
                <a:gd name="T39" fmla="*/ 0 h 147"/>
                <a:gd name="T40" fmla="*/ 7 w 70"/>
                <a:gd name="T41" fmla="*/ 4 h 147"/>
                <a:gd name="T42" fmla="*/ 2 w 70"/>
                <a:gd name="T43" fmla="*/ 4 h 147"/>
                <a:gd name="T44" fmla="*/ 6 w 70"/>
                <a:gd name="T45" fmla="*/ 14 h 147"/>
                <a:gd name="T46" fmla="*/ 3 w 70"/>
                <a:gd name="T47" fmla="*/ 17 h 147"/>
                <a:gd name="T48" fmla="*/ 13 w 70"/>
                <a:gd name="T49" fmla="*/ 83 h 147"/>
                <a:gd name="T50" fmla="*/ 2 w 70"/>
                <a:gd name="T51" fmla="*/ 99 h 147"/>
                <a:gd name="T52" fmla="*/ 25 w 70"/>
                <a:gd name="T53" fmla="*/ 144 h 147"/>
                <a:gd name="T54" fmla="*/ 58 w 70"/>
                <a:gd name="T55" fmla="*/ 122 h 147"/>
                <a:gd name="T56" fmla="*/ 62 w 70"/>
                <a:gd name="T57" fmla="*/ 118 h 147"/>
                <a:gd name="T58" fmla="*/ 65 w 70"/>
                <a:gd name="T59" fmla="*/ 113 h 147"/>
                <a:gd name="T60" fmla="*/ 62 w 70"/>
                <a:gd name="T61" fmla="*/ 112 h 147"/>
                <a:gd name="T62" fmla="*/ 59 w 70"/>
                <a:gd name="T63" fmla="*/ 115 h 147"/>
                <a:gd name="T64" fmla="*/ 48 w 70"/>
                <a:gd name="T65" fmla="*/ 126 h 147"/>
                <a:gd name="T66" fmla="*/ 50 w 70"/>
                <a:gd name="T67" fmla="*/ 113 h 147"/>
                <a:gd name="T68" fmla="*/ 49 w 70"/>
                <a:gd name="T69" fmla="*/ 106 h 147"/>
                <a:gd name="T70" fmla="*/ 54 w 70"/>
                <a:gd name="T71" fmla="*/ 99 h 147"/>
                <a:gd name="T72" fmla="*/ 56 w 70"/>
                <a:gd name="T73" fmla="*/ 95 h 147"/>
                <a:gd name="T74" fmla="*/ 56 w 70"/>
                <a:gd name="T75" fmla="*/ 83 h 147"/>
                <a:gd name="T76" fmla="*/ 59 w 70"/>
                <a:gd name="T77" fmla="*/ 78 h 147"/>
                <a:gd name="T78" fmla="*/ 57 w 70"/>
                <a:gd name="T79" fmla="*/ 78 h 147"/>
                <a:gd name="T80" fmla="*/ 49 w 70"/>
                <a:gd name="T81" fmla="*/ 75 h 147"/>
                <a:gd name="T82" fmla="*/ 39 w 70"/>
                <a:gd name="T83" fmla="*/ 68 h 147"/>
                <a:gd name="T84" fmla="*/ 36 w 70"/>
                <a:gd name="T85" fmla="*/ 59 h 147"/>
                <a:gd name="T86" fmla="*/ 39 w 70"/>
                <a:gd name="T87" fmla="*/ 48 h 147"/>
                <a:gd name="T88" fmla="*/ 42 w 70"/>
                <a:gd name="T89" fmla="*/ 43 h 147"/>
                <a:gd name="T90" fmla="*/ 44 w 70"/>
                <a:gd name="T91" fmla="*/ 41 h 147"/>
                <a:gd name="T92" fmla="*/ 54 w 70"/>
                <a:gd name="T93" fmla="*/ 36 h 147"/>
                <a:gd name="T94" fmla="*/ 57 w 70"/>
                <a:gd name="T95" fmla="*/ 41 h 147"/>
                <a:gd name="T96" fmla="*/ 62 w 70"/>
                <a:gd name="T97" fmla="*/ 45 h 147"/>
                <a:gd name="T98" fmla="*/ 65 w 70"/>
                <a:gd name="T99" fmla="*/ 45 h 147"/>
                <a:gd name="T100" fmla="*/ 65 w 70"/>
                <a:gd name="T101" fmla="*/ 40 h 147"/>
                <a:gd name="T102" fmla="*/ 55 w 70"/>
                <a:gd name="T103" fmla="*/ 33 h 147"/>
                <a:gd name="T104" fmla="*/ 52 w 70"/>
                <a:gd name="T105" fmla="*/ 31 h 147"/>
                <a:gd name="T106" fmla="*/ 44 w 70"/>
                <a:gd name="T107" fmla="*/ 28 h 147"/>
                <a:gd name="T108" fmla="*/ 39 w 70"/>
                <a:gd name="T109" fmla="*/ 18 h 147"/>
                <a:gd name="T110" fmla="*/ 41 w 70"/>
                <a:gd name="T111" fmla="*/ 18 h 147"/>
                <a:gd name="T112" fmla="*/ 45 w 70"/>
                <a:gd name="T113" fmla="*/ 16 h 147"/>
                <a:gd name="T114" fmla="*/ 40 w 70"/>
                <a:gd name="T115" fmla="*/ 12 h 147"/>
                <a:gd name="T116" fmla="*/ 34 w 70"/>
                <a:gd name="T117" fmla="*/ 7 h 147"/>
                <a:gd name="T118" fmla="*/ 27 w 70"/>
                <a:gd name="T119" fmla="*/ 3 h 147"/>
                <a:gd name="T120" fmla="*/ 26 w 70"/>
                <a:gd name="T121" fmla="*/ 2 h 147"/>
                <a:gd name="T122" fmla="*/ 15 w 70"/>
                <a:gd name="T123" fmla="*/ 3 h 147"/>
                <a:gd name="T124" fmla="*/ 13 w 70"/>
                <a:gd name="T1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147">
                  <a:moveTo>
                    <a:pt x="39" y="48"/>
                  </a:moveTo>
                  <a:cubicBezTo>
                    <a:pt x="39" y="48"/>
                    <a:pt x="39" y="48"/>
                    <a:pt x="39" y="48"/>
                  </a:cubicBezTo>
                  <a:cubicBezTo>
                    <a:pt x="39" y="48"/>
                    <a:pt x="39" y="48"/>
                    <a:pt x="39" y="48"/>
                  </a:cubicBezTo>
                  <a:moveTo>
                    <a:pt x="39" y="48"/>
                  </a:moveTo>
                  <a:cubicBezTo>
                    <a:pt x="39" y="48"/>
                    <a:pt x="39" y="48"/>
                    <a:pt x="39" y="48"/>
                  </a:cubicBezTo>
                  <a:cubicBezTo>
                    <a:pt x="39" y="48"/>
                    <a:pt x="39" y="48"/>
                    <a:pt x="39" y="48"/>
                  </a:cubicBezTo>
                  <a:cubicBezTo>
                    <a:pt x="39" y="48"/>
                    <a:pt x="39" y="48"/>
                    <a:pt x="39" y="48"/>
                  </a:cubicBezTo>
                  <a:moveTo>
                    <a:pt x="59" y="121"/>
                  </a:moveTo>
                  <a:cubicBezTo>
                    <a:pt x="60" y="120"/>
                    <a:pt x="61" y="119"/>
                    <a:pt x="62" y="118"/>
                  </a:cubicBezTo>
                  <a:cubicBezTo>
                    <a:pt x="61" y="119"/>
                    <a:pt x="60" y="120"/>
                    <a:pt x="59" y="121"/>
                  </a:cubicBezTo>
                  <a:moveTo>
                    <a:pt x="60" y="114"/>
                  </a:moveTo>
                  <a:cubicBezTo>
                    <a:pt x="60" y="114"/>
                    <a:pt x="60" y="114"/>
                    <a:pt x="60" y="114"/>
                  </a:cubicBezTo>
                  <a:cubicBezTo>
                    <a:pt x="60" y="114"/>
                    <a:pt x="60" y="114"/>
                    <a:pt x="60" y="114"/>
                  </a:cubicBezTo>
                  <a:moveTo>
                    <a:pt x="50" y="113"/>
                  </a:moveTo>
                  <a:cubicBezTo>
                    <a:pt x="50" y="113"/>
                    <a:pt x="50" y="113"/>
                    <a:pt x="50" y="113"/>
                  </a:cubicBezTo>
                  <a:cubicBezTo>
                    <a:pt x="50" y="113"/>
                    <a:pt x="50" y="113"/>
                    <a:pt x="50" y="113"/>
                  </a:cubicBezTo>
                  <a:moveTo>
                    <a:pt x="50" y="113"/>
                  </a:moveTo>
                  <a:cubicBezTo>
                    <a:pt x="50" y="112"/>
                    <a:pt x="50" y="112"/>
                    <a:pt x="50" y="112"/>
                  </a:cubicBezTo>
                  <a:cubicBezTo>
                    <a:pt x="50" y="113"/>
                    <a:pt x="50" y="113"/>
                    <a:pt x="50" y="113"/>
                  </a:cubicBezTo>
                  <a:moveTo>
                    <a:pt x="50" y="112"/>
                  </a:moveTo>
                  <a:cubicBezTo>
                    <a:pt x="50" y="112"/>
                    <a:pt x="50" y="112"/>
                    <a:pt x="50" y="112"/>
                  </a:cubicBezTo>
                  <a:cubicBezTo>
                    <a:pt x="50" y="112"/>
                    <a:pt x="50" y="112"/>
                    <a:pt x="50" y="112"/>
                  </a:cubicBezTo>
                  <a:moveTo>
                    <a:pt x="50" y="111"/>
                  </a:moveTo>
                  <a:cubicBezTo>
                    <a:pt x="50" y="111"/>
                    <a:pt x="50" y="111"/>
                    <a:pt x="50" y="111"/>
                  </a:cubicBezTo>
                  <a:cubicBezTo>
                    <a:pt x="50" y="111"/>
                    <a:pt x="50" y="111"/>
                    <a:pt x="50" y="111"/>
                  </a:cubicBezTo>
                  <a:moveTo>
                    <a:pt x="51" y="104"/>
                  </a:moveTo>
                  <a:cubicBezTo>
                    <a:pt x="52" y="104"/>
                    <a:pt x="52" y="104"/>
                    <a:pt x="52" y="104"/>
                  </a:cubicBezTo>
                  <a:cubicBezTo>
                    <a:pt x="51" y="104"/>
                    <a:pt x="51" y="104"/>
                    <a:pt x="51" y="104"/>
                  </a:cubicBezTo>
                  <a:moveTo>
                    <a:pt x="53" y="102"/>
                  </a:moveTo>
                  <a:cubicBezTo>
                    <a:pt x="53" y="102"/>
                    <a:pt x="53" y="102"/>
                    <a:pt x="53" y="102"/>
                  </a:cubicBezTo>
                  <a:cubicBezTo>
                    <a:pt x="53" y="102"/>
                    <a:pt x="53" y="102"/>
                    <a:pt x="53" y="102"/>
                  </a:cubicBezTo>
                  <a:cubicBezTo>
                    <a:pt x="53" y="102"/>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2" y="103"/>
                    <a:pt x="52" y="103"/>
                  </a:cubicBezTo>
                  <a:cubicBezTo>
                    <a:pt x="52" y="103"/>
                    <a:pt x="53" y="102"/>
                    <a:pt x="53" y="102"/>
                  </a:cubicBezTo>
                  <a:moveTo>
                    <a:pt x="53" y="102"/>
                  </a:moveTo>
                  <a:cubicBezTo>
                    <a:pt x="53" y="101"/>
                    <a:pt x="53" y="100"/>
                    <a:pt x="54" y="100"/>
                  </a:cubicBezTo>
                  <a:cubicBezTo>
                    <a:pt x="53" y="100"/>
                    <a:pt x="53" y="101"/>
                    <a:pt x="53" y="102"/>
                  </a:cubicBezTo>
                  <a:moveTo>
                    <a:pt x="57" y="94"/>
                  </a:moveTo>
                  <a:cubicBezTo>
                    <a:pt x="57" y="94"/>
                    <a:pt x="57" y="94"/>
                    <a:pt x="57" y="94"/>
                  </a:cubicBezTo>
                  <a:cubicBezTo>
                    <a:pt x="57" y="94"/>
                    <a:pt x="57" y="94"/>
                    <a:pt x="57" y="94"/>
                  </a:cubicBezTo>
                  <a:moveTo>
                    <a:pt x="57" y="93"/>
                  </a:moveTo>
                  <a:cubicBezTo>
                    <a:pt x="57" y="93"/>
                    <a:pt x="57" y="93"/>
                    <a:pt x="57" y="93"/>
                  </a:cubicBezTo>
                  <a:cubicBezTo>
                    <a:pt x="57" y="93"/>
                    <a:pt x="57" y="93"/>
                    <a:pt x="57" y="93"/>
                  </a:cubicBezTo>
                  <a:moveTo>
                    <a:pt x="58" y="91"/>
                  </a:moveTo>
                  <a:cubicBezTo>
                    <a:pt x="58" y="91"/>
                    <a:pt x="58" y="91"/>
                    <a:pt x="58" y="91"/>
                  </a:cubicBezTo>
                  <a:cubicBezTo>
                    <a:pt x="58" y="91"/>
                    <a:pt x="58" y="91"/>
                    <a:pt x="58" y="91"/>
                  </a:cubicBezTo>
                  <a:moveTo>
                    <a:pt x="58" y="90"/>
                  </a:moveTo>
                  <a:cubicBezTo>
                    <a:pt x="58" y="90"/>
                    <a:pt x="58" y="90"/>
                    <a:pt x="58" y="90"/>
                  </a:cubicBezTo>
                  <a:cubicBezTo>
                    <a:pt x="58" y="90"/>
                    <a:pt x="58" y="90"/>
                    <a:pt x="58" y="90"/>
                  </a:cubicBezTo>
                  <a:moveTo>
                    <a:pt x="58" y="88"/>
                  </a:moveTo>
                  <a:cubicBezTo>
                    <a:pt x="58" y="88"/>
                    <a:pt x="58" y="88"/>
                    <a:pt x="58" y="88"/>
                  </a:cubicBezTo>
                  <a:cubicBezTo>
                    <a:pt x="58" y="88"/>
                    <a:pt x="58" y="88"/>
                    <a:pt x="58" y="88"/>
                  </a:cubicBezTo>
                  <a:moveTo>
                    <a:pt x="57" y="87"/>
                  </a:moveTo>
                  <a:cubicBezTo>
                    <a:pt x="57" y="87"/>
                    <a:pt x="57" y="87"/>
                    <a:pt x="57" y="87"/>
                  </a:cubicBezTo>
                  <a:cubicBezTo>
                    <a:pt x="57" y="87"/>
                    <a:pt x="57" y="87"/>
                    <a:pt x="57" y="87"/>
                  </a:cubicBezTo>
                  <a:moveTo>
                    <a:pt x="59" y="78"/>
                  </a:moveTo>
                  <a:cubicBezTo>
                    <a:pt x="58" y="77"/>
                    <a:pt x="58" y="77"/>
                    <a:pt x="58" y="77"/>
                  </a:cubicBezTo>
                  <a:cubicBezTo>
                    <a:pt x="59" y="78"/>
                    <a:pt x="59" y="78"/>
                    <a:pt x="59" y="78"/>
                  </a:cubicBezTo>
                  <a:moveTo>
                    <a:pt x="54" y="74"/>
                  </a:moveTo>
                  <a:cubicBezTo>
                    <a:pt x="54" y="74"/>
                    <a:pt x="54" y="74"/>
                    <a:pt x="54" y="74"/>
                  </a:cubicBezTo>
                  <a:cubicBezTo>
                    <a:pt x="54" y="74"/>
                    <a:pt x="54" y="74"/>
                    <a:pt x="54" y="74"/>
                  </a:cubicBezTo>
                  <a:moveTo>
                    <a:pt x="38" y="58"/>
                  </a:moveTo>
                  <a:cubicBezTo>
                    <a:pt x="38" y="58"/>
                    <a:pt x="38" y="58"/>
                    <a:pt x="38" y="58"/>
                  </a:cubicBezTo>
                  <a:cubicBezTo>
                    <a:pt x="38" y="58"/>
                    <a:pt x="38" y="58"/>
                    <a:pt x="38" y="58"/>
                  </a:cubicBezTo>
                  <a:cubicBezTo>
                    <a:pt x="37" y="59"/>
                    <a:pt x="37" y="59"/>
                    <a:pt x="37" y="59"/>
                  </a:cubicBezTo>
                  <a:cubicBezTo>
                    <a:pt x="37" y="59"/>
                    <a:pt x="37" y="59"/>
                    <a:pt x="38" y="58"/>
                  </a:cubicBezTo>
                  <a:moveTo>
                    <a:pt x="38" y="58"/>
                  </a:moveTo>
                  <a:cubicBezTo>
                    <a:pt x="38" y="58"/>
                    <a:pt x="38" y="57"/>
                    <a:pt x="39" y="57"/>
                  </a:cubicBezTo>
                  <a:cubicBezTo>
                    <a:pt x="38" y="57"/>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cubicBezTo>
                    <a:pt x="38" y="58"/>
                    <a:pt x="38" y="58"/>
                    <a:pt x="38" y="58"/>
                  </a:cubicBezTo>
                  <a:moveTo>
                    <a:pt x="39" y="57"/>
                  </a:moveTo>
                  <a:cubicBezTo>
                    <a:pt x="39" y="56"/>
                    <a:pt x="39" y="56"/>
                    <a:pt x="39" y="56"/>
                  </a:cubicBezTo>
                  <a:cubicBezTo>
                    <a:pt x="39" y="57"/>
                    <a:pt x="39" y="57"/>
                    <a:pt x="39" y="57"/>
                  </a:cubicBezTo>
                  <a:moveTo>
                    <a:pt x="39" y="55"/>
                  </a:moveTo>
                  <a:cubicBezTo>
                    <a:pt x="39" y="55"/>
                    <a:pt x="39" y="55"/>
                    <a:pt x="39" y="55"/>
                  </a:cubicBezTo>
                  <a:cubicBezTo>
                    <a:pt x="39" y="55"/>
                    <a:pt x="39" y="55"/>
                    <a:pt x="39" y="55"/>
                  </a:cubicBezTo>
                  <a:moveTo>
                    <a:pt x="39" y="52"/>
                  </a:moveTo>
                  <a:cubicBezTo>
                    <a:pt x="39" y="52"/>
                    <a:pt x="39" y="51"/>
                    <a:pt x="39" y="51"/>
                  </a:cubicBezTo>
                  <a:cubicBezTo>
                    <a:pt x="39" y="51"/>
                    <a:pt x="39" y="52"/>
                    <a:pt x="39" y="52"/>
                  </a:cubicBezTo>
                  <a:cubicBezTo>
                    <a:pt x="39" y="52"/>
                    <a:pt x="39" y="53"/>
                    <a:pt x="39" y="53"/>
                  </a:cubicBezTo>
                  <a:cubicBezTo>
                    <a:pt x="39" y="53"/>
                    <a:pt x="39" y="52"/>
                    <a:pt x="39" y="52"/>
                  </a:cubicBezTo>
                  <a:moveTo>
                    <a:pt x="63" y="47"/>
                  </a:moveTo>
                  <a:cubicBezTo>
                    <a:pt x="63" y="46"/>
                    <a:pt x="63" y="46"/>
                    <a:pt x="63" y="46"/>
                  </a:cubicBezTo>
                  <a:cubicBezTo>
                    <a:pt x="63" y="47"/>
                    <a:pt x="63" y="47"/>
                    <a:pt x="63" y="47"/>
                  </a:cubicBezTo>
                  <a:moveTo>
                    <a:pt x="63" y="46"/>
                  </a:moveTo>
                  <a:cubicBezTo>
                    <a:pt x="63" y="46"/>
                    <a:pt x="63" y="46"/>
                    <a:pt x="63" y="46"/>
                  </a:cubicBezTo>
                  <a:cubicBezTo>
                    <a:pt x="63" y="46"/>
                    <a:pt x="63" y="46"/>
                    <a:pt x="63" y="46"/>
                  </a:cubicBezTo>
                  <a:moveTo>
                    <a:pt x="42" y="43"/>
                  </a:moveTo>
                  <a:cubicBezTo>
                    <a:pt x="43" y="43"/>
                    <a:pt x="43" y="43"/>
                    <a:pt x="43" y="43"/>
                  </a:cubicBezTo>
                  <a:cubicBezTo>
                    <a:pt x="43" y="43"/>
                    <a:pt x="43" y="43"/>
                    <a:pt x="43" y="43"/>
                  </a:cubicBezTo>
                  <a:cubicBezTo>
                    <a:pt x="42" y="43"/>
                    <a:pt x="42" y="43"/>
                    <a:pt x="42" y="43"/>
                  </a:cubicBezTo>
                  <a:moveTo>
                    <a:pt x="43" y="43"/>
                  </a:moveTo>
                  <a:cubicBezTo>
                    <a:pt x="44" y="43"/>
                    <a:pt x="44" y="43"/>
                    <a:pt x="44" y="43"/>
                  </a:cubicBezTo>
                  <a:cubicBezTo>
                    <a:pt x="43" y="43"/>
                    <a:pt x="43" y="43"/>
                    <a:pt x="43" y="43"/>
                  </a:cubicBezTo>
                  <a:moveTo>
                    <a:pt x="69" y="42"/>
                  </a:moveTo>
                  <a:cubicBezTo>
                    <a:pt x="69" y="42"/>
                    <a:pt x="69" y="42"/>
                    <a:pt x="69" y="42"/>
                  </a:cubicBezTo>
                  <a:cubicBezTo>
                    <a:pt x="69" y="42"/>
                    <a:pt x="69" y="42"/>
                    <a:pt x="69" y="42"/>
                  </a:cubicBezTo>
                  <a:moveTo>
                    <a:pt x="44" y="43"/>
                  </a:moveTo>
                  <a:cubicBezTo>
                    <a:pt x="44" y="42"/>
                    <a:pt x="44" y="42"/>
                    <a:pt x="44" y="42"/>
                  </a:cubicBezTo>
                  <a:cubicBezTo>
                    <a:pt x="44" y="43"/>
                    <a:pt x="44" y="43"/>
                    <a:pt x="44" y="43"/>
                  </a:cubicBezTo>
                  <a:moveTo>
                    <a:pt x="69" y="42"/>
                  </a:moveTo>
                  <a:cubicBezTo>
                    <a:pt x="69" y="42"/>
                    <a:pt x="69" y="42"/>
                    <a:pt x="69" y="42"/>
                  </a:cubicBezTo>
                  <a:cubicBezTo>
                    <a:pt x="69" y="42"/>
                    <a:pt x="69" y="42"/>
                    <a:pt x="69" y="42"/>
                  </a:cubicBezTo>
                  <a:moveTo>
                    <a:pt x="68" y="41"/>
                  </a:moveTo>
                  <a:cubicBezTo>
                    <a:pt x="68" y="41"/>
                    <a:pt x="68" y="41"/>
                    <a:pt x="68" y="41"/>
                  </a:cubicBezTo>
                  <a:cubicBezTo>
                    <a:pt x="68" y="41"/>
                    <a:pt x="68" y="41"/>
                    <a:pt x="68" y="41"/>
                  </a:cubicBezTo>
                  <a:moveTo>
                    <a:pt x="57" y="41"/>
                  </a:moveTo>
                  <a:cubicBezTo>
                    <a:pt x="57" y="41"/>
                    <a:pt x="57" y="41"/>
                    <a:pt x="57" y="41"/>
                  </a:cubicBezTo>
                  <a:cubicBezTo>
                    <a:pt x="57" y="41"/>
                    <a:pt x="57" y="41"/>
                    <a:pt x="57" y="41"/>
                  </a:cubicBezTo>
                  <a:moveTo>
                    <a:pt x="47" y="39"/>
                  </a:moveTo>
                  <a:cubicBezTo>
                    <a:pt x="47" y="39"/>
                    <a:pt x="47" y="39"/>
                    <a:pt x="47" y="39"/>
                  </a:cubicBezTo>
                  <a:cubicBezTo>
                    <a:pt x="47" y="39"/>
                    <a:pt x="47" y="39"/>
                    <a:pt x="47" y="39"/>
                  </a:cubicBezTo>
                  <a:moveTo>
                    <a:pt x="47" y="39"/>
                  </a:moveTo>
                  <a:cubicBezTo>
                    <a:pt x="47" y="39"/>
                    <a:pt x="47" y="39"/>
                    <a:pt x="47" y="39"/>
                  </a:cubicBezTo>
                  <a:cubicBezTo>
                    <a:pt x="47" y="39"/>
                    <a:pt x="47" y="39"/>
                    <a:pt x="47" y="39"/>
                  </a:cubicBezTo>
                  <a:moveTo>
                    <a:pt x="52" y="31"/>
                  </a:moveTo>
                  <a:cubicBezTo>
                    <a:pt x="52" y="30"/>
                    <a:pt x="52" y="30"/>
                    <a:pt x="52" y="30"/>
                  </a:cubicBezTo>
                  <a:cubicBezTo>
                    <a:pt x="52" y="31"/>
                    <a:pt x="52" y="31"/>
                    <a:pt x="52" y="31"/>
                  </a:cubicBezTo>
                  <a:moveTo>
                    <a:pt x="52" y="30"/>
                  </a:moveTo>
                  <a:cubicBezTo>
                    <a:pt x="52" y="30"/>
                    <a:pt x="52" y="30"/>
                    <a:pt x="52" y="30"/>
                  </a:cubicBezTo>
                  <a:cubicBezTo>
                    <a:pt x="52" y="30"/>
                    <a:pt x="52" y="30"/>
                    <a:pt x="52" y="30"/>
                  </a:cubicBezTo>
                  <a:moveTo>
                    <a:pt x="46" y="26"/>
                  </a:moveTo>
                  <a:cubicBezTo>
                    <a:pt x="46" y="25"/>
                    <a:pt x="46" y="25"/>
                    <a:pt x="46" y="25"/>
                  </a:cubicBezTo>
                  <a:cubicBezTo>
                    <a:pt x="46" y="26"/>
                    <a:pt x="46" y="26"/>
                    <a:pt x="46" y="26"/>
                  </a:cubicBezTo>
                  <a:moveTo>
                    <a:pt x="46" y="25"/>
                  </a:moveTo>
                  <a:cubicBezTo>
                    <a:pt x="46" y="24"/>
                    <a:pt x="46" y="24"/>
                    <a:pt x="46" y="24"/>
                  </a:cubicBezTo>
                  <a:cubicBezTo>
                    <a:pt x="46" y="25"/>
                    <a:pt x="46" y="25"/>
                    <a:pt x="46" y="25"/>
                  </a:cubicBezTo>
                  <a:moveTo>
                    <a:pt x="47" y="21"/>
                  </a:moveTo>
                  <a:cubicBezTo>
                    <a:pt x="47" y="21"/>
                    <a:pt x="47" y="21"/>
                    <a:pt x="47" y="21"/>
                  </a:cubicBezTo>
                  <a:cubicBezTo>
                    <a:pt x="47" y="21"/>
                    <a:pt x="47" y="21"/>
                    <a:pt x="47" y="21"/>
                  </a:cubicBezTo>
                  <a:moveTo>
                    <a:pt x="47" y="18"/>
                  </a:moveTo>
                  <a:cubicBezTo>
                    <a:pt x="47" y="18"/>
                    <a:pt x="47" y="18"/>
                    <a:pt x="47" y="18"/>
                  </a:cubicBezTo>
                  <a:cubicBezTo>
                    <a:pt x="47" y="18"/>
                    <a:pt x="47" y="18"/>
                    <a:pt x="47" y="18"/>
                  </a:cubicBezTo>
                  <a:moveTo>
                    <a:pt x="39" y="11"/>
                  </a:moveTo>
                  <a:cubicBezTo>
                    <a:pt x="39" y="11"/>
                    <a:pt x="39" y="11"/>
                    <a:pt x="39" y="11"/>
                  </a:cubicBezTo>
                  <a:cubicBezTo>
                    <a:pt x="39" y="11"/>
                    <a:pt x="39" y="11"/>
                    <a:pt x="39" y="11"/>
                  </a:cubicBezTo>
                  <a:moveTo>
                    <a:pt x="13" y="0"/>
                  </a:moveTo>
                  <a:cubicBezTo>
                    <a:pt x="12" y="0"/>
                    <a:pt x="12" y="0"/>
                    <a:pt x="11" y="0"/>
                  </a:cubicBezTo>
                  <a:cubicBezTo>
                    <a:pt x="11" y="0"/>
                    <a:pt x="10" y="0"/>
                    <a:pt x="10" y="0"/>
                  </a:cubicBezTo>
                  <a:cubicBezTo>
                    <a:pt x="10" y="0"/>
                    <a:pt x="10" y="0"/>
                    <a:pt x="10" y="0"/>
                  </a:cubicBezTo>
                  <a:cubicBezTo>
                    <a:pt x="10" y="0"/>
                    <a:pt x="10" y="0"/>
                    <a:pt x="10" y="0"/>
                  </a:cubicBezTo>
                  <a:cubicBezTo>
                    <a:pt x="10" y="0"/>
                    <a:pt x="10" y="0"/>
                    <a:pt x="10" y="0"/>
                  </a:cubicBezTo>
                  <a:cubicBezTo>
                    <a:pt x="9" y="0"/>
                    <a:pt x="9" y="0"/>
                    <a:pt x="9" y="0"/>
                  </a:cubicBezTo>
                  <a:cubicBezTo>
                    <a:pt x="8" y="0"/>
                    <a:pt x="8" y="0"/>
                    <a:pt x="8" y="0"/>
                  </a:cubicBezTo>
                  <a:cubicBezTo>
                    <a:pt x="8" y="0"/>
                    <a:pt x="8" y="0"/>
                    <a:pt x="8" y="0"/>
                  </a:cubicBezTo>
                  <a:cubicBezTo>
                    <a:pt x="8" y="0"/>
                    <a:pt x="8" y="0"/>
                    <a:pt x="8" y="0"/>
                  </a:cubicBezTo>
                  <a:cubicBezTo>
                    <a:pt x="7" y="1"/>
                    <a:pt x="10" y="3"/>
                    <a:pt x="8" y="4"/>
                  </a:cubicBezTo>
                  <a:cubicBezTo>
                    <a:pt x="8" y="4"/>
                    <a:pt x="7" y="4"/>
                    <a:pt x="7" y="4"/>
                  </a:cubicBezTo>
                  <a:cubicBezTo>
                    <a:pt x="7" y="4"/>
                    <a:pt x="7" y="4"/>
                    <a:pt x="7" y="4"/>
                  </a:cubicBezTo>
                  <a:cubicBezTo>
                    <a:pt x="5" y="4"/>
                    <a:pt x="4" y="3"/>
                    <a:pt x="3" y="2"/>
                  </a:cubicBezTo>
                  <a:cubicBezTo>
                    <a:pt x="3" y="1"/>
                    <a:pt x="3" y="1"/>
                    <a:pt x="3" y="1"/>
                  </a:cubicBezTo>
                  <a:cubicBezTo>
                    <a:pt x="3" y="1"/>
                    <a:pt x="3" y="1"/>
                    <a:pt x="3" y="1"/>
                  </a:cubicBezTo>
                  <a:cubicBezTo>
                    <a:pt x="0" y="3"/>
                    <a:pt x="0" y="3"/>
                    <a:pt x="0" y="3"/>
                  </a:cubicBezTo>
                  <a:cubicBezTo>
                    <a:pt x="0" y="6"/>
                    <a:pt x="0" y="6"/>
                    <a:pt x="0" y="6"/>
                  </a:cubicBezTo>
                  <a:cubicBezTo>
                    <a:pt x="1" y="5"/>
                    <a:pt x="1" y="5"/>
                    <a:pt x="1" y="5"/>
                  </a:cubicBezTo>
                  <a:cubicBezTo>
                    <a:pt x="1" y="5"/>
                    <a:pt x="2" y="5"/>
                    <a:pt x="2" y="4"/>
                  </a:cubicBezTo>
                  <a:cubicBezTo>
                    <a:pt x="2" y="4"/>
                    <a:pt x="2" y="4"/>
                    <a:pt x="2" y="4"/>
                  </a:cubicBezTo>
                  <a:cubicBezTo>
                    <a:pt x="3" y="4"/>
                    <a:pt x="4" y="5"/>
                    <a:pt x="5" y="6"/>
                  </a:cubicBezTo>
                  <a:cubicBezTo>
                    <a:pt x="5" y="6"/>
                    <a:pt x="5" y="6"/>
                    <a:pt x="5" y="6"/>
                  </a:cubicBezTo>
                  <a:cubicBezTo>
                    <a:pt x="7" y="8"/>
                    <a:pt x="10" y="12"/>
                    <a:pt x="9" y="15"/>
                  </a:cubicBezTo>
                  <a:cubicBezTo>
                    <a:pt x="9" y="16"/>
                    <a:pt x="9" y="16"/>
                    <a:pt x="9" y="16"/>
                  </a:cubicBezTo>
                  <a:cubicBezTo>
                    <a:pt x="9" y="16"/>
                    <a:pt x="9" y="17"/>
                    <a:pt x="8" y="17"/>
                  </a:cubicBezTo>
                  <a:cubicBezTo>
                    <a:pt x="8" y="17"/>
                    <a:pt x="8" y="17"/>
                    <a:pt x="8" y="17"/>
                  </a:cubicBezTo>
                  <a:cubicBezTo>
                    <a:pt x="7" y="17"/>
                    <a:pt x="7" y="15"/>
                    <a:pt x="6" y="14"/>
                  </a:cubicBezTo>
                  <a:cubicBezTo>
                    <a:pt x="6" y="14"/>
                    <a:pt x="6" y="14"/>
                    <a:pt x="6" y="14"/>
                  </a:cubicBezTo>
                  <a:cubicBezTo>
                    <a:pt x="5" y="13"/>
                    <a:pt x="4" y="13"/>
                    <a:pt x="4" y="13"/>
                  </a:cubicBezTo>
                  <a:cubicBezTo>
                    <a:pt x="3" y="12"/>
                    <a:pt x="3" y="12"/>
                    <a:pt x="2" y="12"/>
                  </a:cubicBezTo>
                  <a:cubicBezTo>
                    <a:pt x="2" y="12"/>
                    <a:pt x="2" y="12"/>
                    <a:pt x="2" y="12"/>
                  </a:cubicBezTo>
                  <a:cubicBezTo>
                    <a:pt x="1" y="12"/>
                    <a:pt x="1" y="12"/>
                    <a:pt x="0" y="13"/>
                  </a:cubicBezTo>
                  <a:cubicBezTo>
                    <a:pt x="0" y="16"/>
                    <a:pt x="0" y="16"/>
                    <a:pt x="0" y="16"/>
                  </a:cubicBezTo>
                  <a:cubicBezTo>
                    <a:pt x="1" y="16"/>
                    <a:pt x="2" y="17"/>
                    <a:pt x="3" y="17"/>
                  </a:cubicBezTo>
                  <a:cubicBezTo>
                    <a:pt x="3" y="17"/>
                    <a:pt x="3" y="17"/>
                    <a:pt x="3" y="17"/>
                  </a:cubicBezTo>
                  <a:cubicBezTo>
                    <a:pt x="3" y="17"/>
                    <a:pt x="4" y="17"/>
                    <a:pt x="4" y="18"/>
                  </a:cubicBezTo>
                  <a:cubicBezTo>
                    <a:pt x="4" y="19"/>
                    <a:pt x="3" y="19"/>
                    <a:pt x="3" y="19"/>
                  </a:cubicBezTo>
                  <a:cubicBezTo>
                    <a:pt x="2" y="19"/>
                    <a:pt x="2" y="19"/>
                    <a:pt x="2" y="19"/>
                  </a:cubicBezTo>
                  <a:cubicBezTo>
                    <a:pt x="2" y="19"/>
                    <a:pt x="2" y="19"/>
                    <a:pt x="2" y="19"/>
                  </a:cubicBezTo>
                  <a:cubicBezTo>
                    <a:pt x="1" y="19"/>
                    <a:pt x="1" y="19"/>
                    <a:pt x="0" y="19"/>
                  </a:cubicBezTo>
                  <a:cubicBezTo>
                    <a:pt x="0" y="75"/>
                    <a:pt x="0" y="75"/>
                    <a:pt x="0" y="75"/>
                  </a:cubicBezTo>
                  <a:cubicBezTo>
                    <a:pt x="4" y="75"/>
                    <a:pt x="7" y="76"/>
                    <a:pt x="10" y="78"/>
                  </a:cubicBezTo>
                  <a:cubicBezTo>
                    <a:pt x="12" y="80"/>
                    <a:pt x="13" y="81"/>
                    <a:pt x="13" y="83"/>
                  </a:cubicBezTo>
                  <a:cubicBezTo>
                    <a:pt x="13" y="85"/>
                    <a:pt x="11" y="87"/>
                    <a:pt x="9" y="88"/>
                  </a:cubicBezTo>
                  <a:cubicBezTo>
                    <a:pt x="9" y="89"/>
                    <a:pt x="9" y="89"/>
                    <a:pt x="8" y="89"/>
                  </a:cubicBezTo>
                  <a:cubicBezTo>
                    <a:pt x="8" y="89"/>
                    <a:pt x="9" y="89"/>
                    <a:pt x="9" y="89"/>
                  </a:cubicBezTo>
                  <a:cubicBezTo>
                    <a:pt x="8" y="89"/>
                    <a:pt x="8" y="89"/>
                    <a:pt x="8" y="89"/>
                  </a:cubicBezTo>
                  <a:cubicBezTo>
                    <a:pt x="8" y="90"/>
                    <a:pt x="7" y="90"/>
                    <a:pt x="7" y="91"/>
                  </a:cubicBezTo>
                  <a:cubicBezTo>
                    <a:pt x="7" y="90"/>
                    <a:pt x="8" y="90"/>
                    <a:pt x="8" y="89"/>
                  </a:cubicBezTo>
                  <a:cubicBezTo>
                    <a:pt x="5" y="92"/>
                    <a:pt x="3" y="95"/>
                    <a:pt x="2" y="99"/>
                  </a:cubicBezTo>
                  <a:cubicBezTo>
                    <a:pt x="2" y="99"/>
                    <a:pt x="2" y="99"/>
                    <a:pt x="2" y="99"/>
                  </a:cubicBezTo>
                  <a:cubicBezTo>
                    <a:pt x="2" y="99"/>
                    <a:pt x="2" y="99"/>
                    <a:pt x="2" y="99"/>
                  </a:cubicBezTo>
                  <a:cubicBezTo>
                    <a:pt x="2" y="99"/>
                    <a:pt x="2" y="99"/>
                    <a:pt x="2" y="99"/>
                  </a:cubicBezTo>
                  <a:cubicBezTo>
                    <a:pt x="2" y="99"/>
                    <a:pt x="2" y="99"/>
                    <a:pt x="2" y="99"/>
                  </a:cubicBezTo>
                  <a:cubicBezTo>
                    <a:pt x="2" y="99"/>
                    <a:pt x="2" y="100"/>
                    <a:pt x="2" y="100"/>
                  </a:cubicBezTo>
                  <a:cubicBezTo>
                    <a:pt x="1" y="101"/>
                    <a:pt x="1" y="102"/>
                    <a:pt x="0" y="102"/>
                  </a:cubicBezTo>
                  <a:cubicBezTo>
                    <a:pt x="0" y="147"/>
                    <a:pt x="0" y="147"/>
                    <a:pt x="0" y="147"/>
                  </a:cubicBezTo>
                  <a:cubicBezTo>
                    <a:pt x="1" y="147"/>
                    <a:pt x="2" y="147"/>
                    <a:pt x="3" y="147"/>
                  </a:cubicBezTo>
                  <a:cubicBezTo>
                    <a:pt x="10" y="147"/>
                    <a:pt x="18" y="146"/>
                    <a:pt x="25" y="144"/>
                  </a:cubicBezTo>
                  <a:cubicBezTo>
                    <a:pt x="28" y="143"/>
                    <a:pt x="31" y="141"/>
                    <a:pt x="34" y="140"/>
                  </a:cubicBezTo>
                  <a:cubicBezTo>
                    <a:pt x="33" y="140"/>
                    <a:pt x="32" y="141"/>
                    <a:pt x="32" y="141"/>
                  </a:cubicBezTo>
                  <a:cubicBezTo>
                    <a:pt x="32" y="141"/>
                    <a:pt x="33" y="141"/>
                    <a:pt x="33" y="140"/>
                  </a:cubicBezTo>
                  <a:cubicBezTo>
                    <a:pt x="34" y="140"/>
                    <a:pt x="34" y="140"/>
                    <a:pt x="35" y="140"/>
                  </a:cubicBezTo>
                  <a:cubicBezTo>
                    <a:pt x="35" y="140"/>
                    <a:pt x="35" y="140"/>
                    <a:pt x="35" y="140"/>
                  </a:cubicBezTo>
                  <a:cubicBezTo>
                    <a:pt x="39" y="138"/>
                    <a:pt x="42" y="136"/>
                    <a:pt x="45" y="133"/>
                  </a:cubicBezTo>
                  <a:cubicBezTo>
                    <a:pt x="45" y="133"/>
                    <a:pt x="45" y="133"/>
                    <a:pt x="45" y="133"/>
                  </a:cubicBezTo>
                  <a:cubicBezTo>
                    <a:pt x="50" y="130"/>
                    <a:pt x="54" y="127"/>
                    <a:pt x="58" y="122"/>
                  </a:cubicBezTo>
                  <a:cubicBezTo>
                    <a:pt x="57" y="123"/>
                    <a:pt x="57" y="123"/>
                    <a:pt x="57" y="124"/>
                  </a:cubicBezTo>
                  <a:cubicBezTo>
                    <a:pt x="57" y="123"/>
                    <a:pt x="58" y="122"/>
                    <a:pt x="58" y="122"/>
                  </a:cubicBezTo>
                  <a:cubicBezTo>
                    <a:pt x="59" y="122"/>
                    <a:pt x="59" y="122"/>
                    <a:pt x="59" y="122"/>
                  </a:cubicBezTo>
                  <a:cubicBezTo>
                    <a:pt x="59" y="122"/>
                    <a:pt x="59" y="122"/>
                    <a:pt x="59" y="122"/>
                  </a:cubicBezTo>
                  <a:cubicBezTo>
                    <a:pt x="59" y="122"/>
                    <a:pt x="59" y="122"/>
                    <a:pt x="59" y="122"/>
                  </a:cubicBezTo>
                  <a:cubicBezTo>
                    <a:pt x="59" y="122"/>
                    <a:pt x="59" y="121"/>
                    <a:pt x="59" y="121"/>
                  </a:cubicBezTo>
                  <a:cubicBezTo>
                    <a:pt x="59" y="121"/>
                    <a:pt x="59" y="121"/>
                    <a:pt x="59" y="121"/>
                  </a:cubicBezTo>
                  <a:cubicBezTo>
                    <a:pt x="60" y="120"/>
                    <a:pt x="61" y="119"/>
                    <a:pt x="62" y="118"/>
                  </a:cubicBezTo>
                  <a:cubicBezTo>
                    <a:pt x="62" y="118"/>
                    <a:pt x="62" y="118"/>
                    <a:pt x="62" y="118"/>
                  </a:cubicBezTo>
                  <a:cubicBezTo>
                    <a:pt x="62" y="118"/>
                    <a:pt x="62" y="118"/>
                    <a:pt x="62" y="118"/>
                  </a:cubicBezTo>
                  <a:cubicBezTo>
                    <a:pt x="62" y="118"/>
                    <a:pt x="62" y="118"/>
                    <a:pt x="62" y="118"/>
                  </a:cubicBezTo>
                  <a:cubicBezTo>
                    <a:pt x="62" y="118"/>
                    <a:pt x="62" y="118"/>
                    <a:pt x="62" y="118"/>
                  </a:cubicBezTo>
                  <a:cubicBezTo>
                    <a:pt x="63" y="116"/>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3"/>
                    <a:pt x="65" y="113"/>
                    <a:pt x="65" y="113"/>
                  </a:cubicBezTo>
                  <a:cubicBezTo>
                    <a:pt x="65" y="112"/>
                    <a:pt x="64" y="112"/>
                    <a:pt x="63" y="112"/>
                  </a:cubicBezTo>
                  <a:cubicBezTo>
                    <a:pt x="63" y="111"/>
                    <a:pt x="63" y="111"/>
                    <a:pt x="63" y="111"/>
                  </a:cubicBezTo>
                  <a:cubicBezTo>
                    <a:pt x="63" y="111"/>
                    <a:pt x="63" y="111"/>
                    <a:pt x="63" y="111"/>
                  </a:cubicBezTo>
                  <a:cubicBezTo>
                    <a:pt x="63" y="111"/>
                    <a:pt x="63" y="112"/>
                    <a:pt x="62" y="112"/>
                  </a:cubicBezTo>
                  <a:cubicBezTo>
                    <a:pt x="62" y="112"/>
                    <a:pt x="62" y="112"/>
                    <a:pt x="62" y="112"/>
                  </a:cubicBezTo>
                  <a:cubicBezTo>
                    <a:pt x="62" y="112"/>
                    <a:pt x="61" y="112"/>
                    <a:pt x="61" y="113"/>
                  </a:cubicBezTo>
                  <a:cubicBezTo>
                    <a:pt x="61" y="113"/>
                    <a:pt x="61" y="113"/>
                    <a:pt x="61" y="113"/>
                  </a:cubicBezTo>
                  <a:cubicBezTo>
                    <a:pt x="61" y="113"/>
                    <a:pt x="61" y="113"/>
                    <a:pt x="61" y="113"/>
                  </a:cubicBezTo>
                  <a:cubicBezTo>
                    <a:pt x="61" y="112"/>
                    <a:pt x="61" y="112"/>
                    <a:pt x="62" y="112"/>
                  </a:cubicBezTo>
                  <a:cubicBezTo>
                    <a:pt x="60" y="113"/>
                    <a:pt x="59" y="115"/>
                    <a:pt x="57" y="117"/>
                  </a:cubicBezTo>
                  <a:cubicBezTo>
                    <a:pt x="57" y="117"/>
                    <a:pt x="57" y="117"/>
                    <a:pt x="58" y="116"/>
                  </a:cubicBezTo>
                  <a:cubicBezTo>
                    <a:pt x="58" y="116"/>
                    <a:pt x="59" y="115"/>
                    <a:pt x="59" y="115"/>
                  </a:cubicBezTo>
                  <a:cubicBezTo>
                    <a:pt x="59" y="115"/>
                    <a:pt x="59" y="115"/>
                    <a:pt x="59" y="115"/>
                  </a:cubicBezTo>
                  <a:cubicBezTo>
                    <a:pt x="59" y="115"/>
                    <a:pt x="59" y="115"/>
                    <a:pt x="59" y="115"/>
                  </a:cubicBezTo>
                  <a:cubicBezTo>
                    <a:pt x="59" y="115"/>
                    <a:pt x="58" y="116"/>
                    <a:pt x="58" y="116"/>
                  </a:cubicBezTo>
                  <a:cubicBezTo>
                    <a:pt x="57" y="117"/>
                    <a:pt x="57" y="117"/>
                    <a:pt x="57" y="117"/>
                  </a:cubicBezTo>
                  <a:cubicBezTo>
                    <a:pt x="56" y="118"/>
                    <a:pt x="55" y="120"/>
                    <a:pt x="53" y="121"/>
                  </a:cubicBezTo>
                  <a:cubicBezTo>
                    <a:pt x="53" y="122"/>
                    <a:pt x="52" y="122"/>
                    <a:pt x="52" y="122"/>
                  </a:cubicBezTo>
                  <a:cubicBezTo>
                    <a:pt x="52" y="122"/>
                    <a:pt x="52" y="122"/>
                    <a:pt x="52" y="122"/>
                  </a:cubicBezTo>
                  <a:cubicBezTo>
                    <a:pt x="51" y="123"/>
                    <a:pt x="50" y="125"/>
                    <a:pt x="48" y="126"/>
                  </a:cubicBezTo>
                  <a:cubicBezTo>
                    <a:pt x="48" y="126"/>
                    <a:pt x="48" y="126"/>
                    <a:pt x="48" y="126"/>
                  </a:cubicBezTo>
                  <a:cubicBezTo>
                    <a:pt x="48" y="126"/>
                    <a:pt x="48" y="126"/>
                    <a:pt x="48" y="126"/>
                  </a:cubicBezTo>
                  <a:cubicBezTo>
                    <a:pt x="48" y="127"/>
                    <a:pt x="47" y="128"/>
                    <a:pt x="46" y="128"/>
                  </a:cubicBezTo>
                  <a:cubicBezTo>
                    <a:pt x="46" y="128"/>
                    <a:pt x="46" y="128"/>
                    <a:pt x="46" y="128"/>
                  </a:cubicBezTo>
                  <a:cubicBezTo>
                    <a:pt x="46" y="129"/>
                    <a:pt x="45" y="129"/>
                    <a:pt x="45" y="129"/>
                  </a:cubicBezTo>
                  <a:cubicBezTo>
                    <a:pt x="45" y="129"/>
                    <a:pt x="45" y="129"/>
                    <a:pt x="45" y="128"/>
                  </a:cubicBezTo>
                  <a:cubicBezTo>
                    <a:pt x="44" y="128"/>
                    <a:pt x="43" y="126"/>
                    <a:pt x="43" y="124"/>
                  </a:cubicBezTo>
                  <a:cubicBezTo>
                    <a:pt x="41" y="119"/>
                    <a:pt x="47" y="116"/>
                    <a:pt x="50" y="113"/>
                  </a:cubicBezTo>
                  <a:cubicBezTo>
                    <a:pt x="50" y="113"/>
                    <a:pt x="50" y="113"/>
                    <a:pt x="50" y="113"/>
                  </a:cubicBezTo>
                  <a:cubicBezTo>
                    <a:pt x="50" y="113"/>
                    <a:pt x="50" y="113"/>
                    <a:pt x="50" y="112"/>
                  </a:cubicBezTo>
                  <a:cubicBezTo>
                    <a:pt x="50" y="112"/>
                    <a:pt x="50" y="111"/>
                    <a:pt x="50" y="110"/>
                  </a:cubicBezTo>
                  <a:cubicBezTo>
                    <a:pt x="50" y="110"/>
                    <a:pt x="50" y="110"/>
                    <a:pt x="50" y="110"/>
                  </a:cubicBezTo>
                  <a:cubicBezTo>
                    <a:pt x="50" y="110"/>
                    <a:pt x="50" y="110"/>
                    <a:pt x="50" y="110"/>
                  </a:cubicBezTo>
                  <a:cubicBezTo>
                    <a:pt x="50" y="110"/>
                    <a:pt x="50" y="110"/>
                    <a:pt x="49" y="109"/>
                  </a:cubicBezTo>
                  <a:cubicBezTo>
                    <a:pt x="49" y="108"/>
                    <a:pt x="48" y="107"/>
                    <a:pt x="49" y="106"/>
                  </a:cubicBezTo>
                  <a:cubicBezTo>
                    <a:pt x="49" y="106"/>
                    <a:pt x="49" y="106"/>
                    <a:pt x="49" y="106"/>
                  </a:cubicBezTo>
                  <a:cubicBezTo>
                    <a:pt x="49" y="105"/>
                    <a:pt x="50" y="105"/>
                    <a:pt x="51" y="104"/>
                  </a:cubicBezTo>
                  <a:cubicBezTo>
                    <a:pt x="51" y="104"/>
                    <a:pt x="51" y="104"/>
                    <a:pt x="51" y="104"/>
                  </a:cubicBezTo>
                  <a:cubicBezTo>
                    <a:pt x="51" y="104"/>
                    <a:pt x="51" y="104"/>
                    <a:pt x="51" y="104"/>
                  </a:cubicBezTo>
                  <a:cubicBezTo>
                    <a:pt x="51" y="104"/>
                    <a:pt x="52" y="104"/>
                    <a:pt x="52" y="103"/>
                  </a:cubicBezTo>
                  <a:cubicBezTo>
                    <a:pt x="53" y="102"/>
                    <a:pt x="53" y="101"/>
                    <a:pt x="54" y="100"/>
                  </a:cubicBezTo>
                  <a:cubicBezTo>
                    <a:pt x="54" y="100"/>
                    <a:pt x="54" y="100"/>
                    <a:pt x="54" y="100"/>
                  </a:cubicBezTo>
                  <a:cubicBezTo>
                    <a:pt x="54" y="99"/>
                    <a:pt x="54" y="99"/>
                    <a:pt x="54" y="99"/>
                  </a:cubicBezTo>
                  <a:cubicBezTo>
                    <a:pt x="54" y="99"/>
                    <a:pt x="54" y="99"/>
                    <a:pt x="54" y="99"/>
                  </a:cubicBezTo>
                  <a:cubicBezTo>
                    <a:pt x="54" y="99"/>
                    <a:pt x="54" y="99"/>
                    <a:pt x="54" y="99"/>
                  </a:cubicBezTo>
                  <a:cubicBezTo>
                    <a:pt x="54" y="98"/>
                    <a:pt x="54" y="97"/>
                    <a:pt x="55" y="97"/>
                  </a:cubicBezTo>
                  <a:cubicBezTo>
                    <a:pt x="55" y="97"/>
                    <a:pt x="55" y="96"/>
                    <a:pt x="55" y="96"/>
                  </a:cubicBezTo>
                  <a:cubicBezTo>
                    <a:pt x="55" y="96"/>
                    <a:pt x="55" y="96"/>
                    <a:pt x="55" y="96"/>
                  </a:cubicBezTo>
                  <a:cubicBezTo>
                    <a:pt x="55" y="96"/>
                    <a:pt x="55" y="96"/>
                    <a:pt x="55" y="96"/>
                  </a:cubicBezTo>
                  <a:cubicBezTo>
                    <a:pt x="55" y="96"/>
                    <a:pt x="55" y="96"/>
                    <a:pt x="55" y="96"/>
                  </a:cubicBezTo>
                  <a:cubicBezTo>
                    <a:pt x="55" y="96"/>
                    <a:pt x="56" y="95"/>
                    <a:pt x="57" y="94"/>
                  </a:cubicBezTo>
                  <a:cubicBezTo>
                    <a:pt x="56" y="94"/>
                    <a:pt x="56" y="94"/>
                    <a:pt x="56" y="95"/>
                  </a:cubicBezTo>
                  <a:cubicBezTo>
                    <a:pt x="56" y="94"/>
                    <a:pt x="56" y="94"/>
                    <a:pt x="57" y="94"/>
                  </a:cubicBezTo>
                  <a:cubicBezTo>
                    <a:pt x="58" y="92"/>
                    <a:pt x="59" y="89"/>
                    <a:pt x="57" y="87"/>
                  </a:cubicBezTo>
                  <a:cubicBezTo>
                    <a:pt x="57" y="87"/>
                    <a:pt x="57" y="86"/>
                    <a:pt x="56" y="86"/>
                  </a:cubicBezTo>
                  <a:cubicBezTo>
                    <a:pt x="56" y="86"/>
                    <a:pt x="56" y="86"/>
                    <a:pt x="56" y="86"/>
                  </a:cubicBezTo>
                  <a:cubicBezTo>
                    <a:pt x="56" y="86"/>
                    <a:pt x="56" y="86"/>
                    <a:pt x="56" y="86"/>
                  </a:cubicBezTo>
                  <a:cubicBezTo>
                    <a:pt x="55" y="86"/>
                    <a:pt x="55" y="85"/>
                    <a:pt x="55" y="85"/>
                  </a:cubicBezTo>
                  <a:cubicBezTo>
                    <a:pt x="55" y="85"/>
                    <a:pt x="55" y="85"/>
                    <a:pt x="55" y="84"/>
                  </a:cubicBezTo>
                  <a:cubicBezTo>
                    <a:pt x="55" y="84"/>
                    <a:pt x="55" y="83"/>
                    <a:pt x="56" y="83"/>
                  </a:cubicBezTo>
                  <a:cubicBezTo>
                    <a:pt x="56" y="83"/>
                    <a:pt x="56" y="83"/>
                    <a:pt x="56" y="83"/>
                  </a:cubicBezTo>
                  <a:cubicBezTo>
                    <a:pt x="57" y="82"/>
                    <a:pt x="59" y="81"/>
                    <a:pt x="59" y="79"/>
                  </a:cubicBezTo>
                  <a:cubicBezTo>
                    <a:pt x="59" y="79"/>
                    <a:pt x="59" y="79"/>
                    <a:pt x="59" y="79"/>
                  </a:cubicBezTo>
                  <a:cubicBezTo>
                    <a:pt x="59" y="79"/>
                    <a:pt x="59" y="79"/>
                    <a:pt x="59" y="79"/>
                  </a:cubicBezTo>
                  <a:cubicBezTo>
                    <a:pt x="59" y="79"/>
                    <a:pt x="59" y="79"/>
                    <a:pt x="59" y="79"/>
                  </a:cubicBezTo>
                  <a:cubicBezTo>
                    <a:pt x="59" y="78"/>
                    <a:pt x="59" y="78"/>
                    <a:pt x="59" y="78"/>
                  </a:cubicBezTo>
                  <a:cubicBezTo>
                    <a:pt x="59" y="79"/>
                    <a:pt x="59" y="79"/>
                    <a:pt x="59" y="79"/>
                  </a:cubicBezTo>
                  <a:cubicBezTo>
                    <a:pt x="59" y="79"/>
                    <a:pt x="59" y="78"/>
                    <a:pt x="59" y="78"/>
                  </a:cubicBezTo>
                  <a:cubicBezTo>
                    <a:pt x="59" y="78"/>
                    <a:pt x="59" y="78"/>
                    <a:pt x="59" y="78"/>
                  </a:cubicBezTo>
                  <a:cubicBezTo>
                    <a:pt x="59" y="78"/>
                    <a:pt x="59" y="78"/>
                    <a:pt x="59" y="78"/>
                  </a:cubicBezTo>
                  <a:cubicBezTo>
                    <a:pt x="59" y="78"/>
                    <a:pt x="58" y="77"/>
                    <a:pt x="58" y="77"/>
                  </a:cubicBezTo>
                  <a:cubicBezTo>
                    <a:pt x="58" y="77"/>
                    <a:pt x="58" y="77"/>
                    <a:pt x="58" y="77"/>
                  </a:cubicBezTo>
                  <a:cubicBezTo>
                    <a:pt x="58" y="77"/>
                    <a:pt x="58" y="77"/>
                    <a:pt x="58" y="77"/>
                  </a:cubicBezTo>
                  <a:cubicBezTo>
                    <a:pt x="58" y="77"/>
                    <a:pt x="58" y="77"/>
                    <a:pt x="57" y="77"/>
                  </a:cubicBezTo>
                  <a:cubicBezTo>
                    <a:pt x="57" y="77"/>
                    <a:pt x="57" y="78"/>
                    <a:pt x="57" y="78"/>
                  </a:cubicBezTo>
                  <a:cubicBezTo>
                    <a:pt x="57" y="78"/>
                    <a:pt x="57" y="78"/>
                    <a:pt x="57" y="78"/>
                  </a:cubicBezTo>
                  <a:cubicBezTo>
                    <a:pt x="56" y="78"/>
                    <a:pt x="56" y="78"/>
                    <a:pt x="55" y="78"/>
                  </a:cubicBezTo>
                  <a:cubicBezTo>
                    <a:pt x="55" y="78"/>
                    <a:pt x="55" y="78"/>
                    <a:pt x="55" y="78"/>
                  </a:cubicBezTo>
                  <a:cubicBezTo>
                    <a:pt x="54" y="78"/>
                    <a:pt x="54" y="77"/>
                    <a:pt x="54" y="75"/>
                  </a:cubicBezTo>
                  <a:cubicBezTo>
                    <a:pt x="54" y="75"/>
                    <a:pt x="54" y="74"/>
                    <a:pt x="54" y="74"/>
                  </a:cubicBezTo>
                  <a:cubicBezTo>
                    <a:pt x="54" y="74"/>
                    <a:pt x="54" y="74"/>
                    <a:pt x="53" y="74"/>
                  </a:cubicBezTo>
                  <a:cubicBezTo>
                    <a:pt x="53" y="74"/>
                    <a:pt x="53" y="74"/>
                    <a:pt x="53" y="74"/>
                  </a:cubicBezTo>
                  <a:cubicBezTo>
                    <a:pt x="53" y="74"/>
                    <a:pt x="53" y="74"/>
                    <a:pt x="53" y="74"/>
                  </a:cubicBezTo>
                  <a:cubicBezTo>
                    <a:pt x="53" y="74"/>
                    <a:pt x="51" y="74"/>
                    <a:pt x="49" y="75"/>
                  </a:cubicBezTo>
                  <a:cubicBezTo>
                    <a:pt x="48" y="75"/>
                    <a:pt x="46" y="76"/>
                    <a:pt x="45" y="76"/>
                  </a:cubicBezTo>
                  <a:cubicBezTo>
                    <a:pt x="44" y="76"/>
                    <a:pt x="43" y="75"/>
                    <a:pt x="42" y="75"/>
                  </a:cubicBezTo>
                  <a:cubicBezTo>
                    <a:pt x="42" y="75"/>
                    <a:pt x="42" y="74"/>
                    <a:pt x="41" y="74"/>
                  </a:cubicBezTo>
                  <a:cubicBezTo>
                    <a:pt x="40" y="73"/>
                    <a:pt x="40" y="71"/>
                    <a:pt x="39" y="70"/>
                  </a:cubicBezTo>
                  <a:cubicBezTo>
                    <a:pt x="39" y="69"/>
                    <a:pt x="39" y="69"/>
                    <a:pt x="39" y="68"/>
                  </a:cubicBezTo>
                  <a:cubicBezTo>
                    <a:pt x="39" y="69"/>
                    <a:pt x="39" y="69"/>
                    <a:pt x="39" y="69"/>
                  </a:cubicBezTo>
                  <a:cubicBezTo>
                    <a:pt x="39" y="69"/>
                    <a:pt x="39" y="69"/>
                    <a:pt x="39" y="68"/>
                  </a:cubicBezTo>
                  <a:cubicBezTo>
                    <a:pt x="39" y="68"/>
                    <a:pt x="39" y="68"/>
                    <a:pt x="39" y="68"/>
                  </a:cubicBezTo>
                  <a:cubicBezTo>
                    <a:pt x="39" y="68"/>
                    <a:pt x="39" y="68"/>
                    <a:pt x="39" y="68"/>
                  </a:cubicBezTo>
                  <a:cubicBezTo>
                    <a:pt x="38" y="67"/>
                    <a:pt x="38" y="67"/>
                    <a:pt x="38" y="67"/>
                  </a:cubicBezTo>
                  <a:cubicBezTo>
                    <a:pt x="38" y="67"/>
                    <a:pt x="38" y="67"/>
                    <a:pt x="39" y="68"/>
                  </a:cubicBezTo>
                  <a:cubicBezTo>
                    <a:pt x="38" y="67"/>
                    <a:pt x="38" y="66"/>
                    <a:pt x="37" y="66"/>
                  </a:cubicBezTo>
                  <a:cubicBezTo>
                    <a:pt x="36" y="64"/>
                    <a:pt x="35" y="63"/>
                    <a:pt x="34" y="61"/>
                  </a:cubicBezTo>
                  <a:cubicBezTo>
                    <a:pt x="33" y="60"/>
                    <a:pt x="33" y="60"/>
                    <a:pt x="34" y="60"/>
                  </a:cubicBezTo>
                  <a:cubicBezTo>
                    <a:pt x="35" y="59"/>
                    <a:pt x="35" y="59"/>
                    <a:pt x="35" y="59"/>
                  </a:cubicBezTo>
                  <a:cubicBezTo>
                    <a:pt x="36" y="59"/>
                    <a:pt x="36" y="59"/>
                    <a:pt x="36" y="59"/>
                  </a:cubicBezTo>
                  <a:cubicBezTo>
                    <a:pt x="36" y="59"/>
                    <a:pt x="36" y="59"/>
                    <a:pt x="36" y="59"/>
                  </a:cubicBezTo>
                  <a:cubicBezTo>
                    <a:pt x="36" y="59"/>
                    <a:pt x="36" y="59"/>
                    <a:pt x="36" y="59"/>
                  </a:cubicBezTo>
                  <a:cubicBezTo>
                    <a:pt x="37" y="59"/>
                    <a:pt x="37" y="59"/>
                    <a:pt x="37" y="59"/>
                  </a:cubicBezTo>
                  <a:cubicBezTo>
                    <a:pt x="38" y="58"/>
                    <a:pt x="39" y="57"/>
                    <a:pt x="39" y="56"/>
                  </a:cubicBezTo>
                  <a:cubicBezTo>
                    <a:pt x="39" y="55"/>
                    <a:pt x="39" y="55"/>
                    <a:pt x="39" y="54"/>
                  </a:cubicBezTo>
                  <a:cubicBezTo>
                    <a:pt x="39" y="54"/>
                    <a:pt x="39" y="54"/>
                    <a:pt x="39" y="54"/>
                  </a:cubicBezTo>
                  <a:cubicBezTo>
                    <a:pt x="39" y="52"/>
                    <a:pt x="39" y="51"/>
                    <a:pt x="39" y="50"/>
                  </a:cubicBezTo>
                  <a:cubicBezTo>
                    <a:pt x="39" y="49"/>
                    <a:pt x="39" y="49"/>
                    <a:pt x="39" y="48"/>
                  </a:cubicBezTo>
                  <a:cubicBezTo>
                    <a:pt x="39" y="48"/>
                    <a:pt x="39" y="48"/>
                    <a:pt x="39" y="48"/>
                  </a:cubicBezTo>
                  <a:cubicBezTo>
                    <a:pt x="39" y="48"/>
                    <a:pt x="39" y="48"/>
                    <a:pt x="39" y="48"/>
                  </a:cubicBezTo>
                  <a:cubicBezTo>
                    <a:pt x="39" y="47"/>
                    <a:pt x="39" y="46"/>
                    <a:pt x="39" y="45"/>
                  </a:cubicBezTo>
                  <a:cubicBezTo>
                    <a:pt x="39" y="44"/>
                    <a:pt x="39" y="44"/>
                    <a:pt x="40" y="44"/>
                  </a:cubicBezTo>
                  <a:cubicBezTo>
                    <a:pt x="40" y="44"/>
                    <a:pt x="41" y="44"/>
                    <a:pt x="42" y="44"/>
                  </a:cubicBezTo>
                  <a:cubicBezTo>
                    <a:pt x="42" y="44"/>
                    <a:pt x="42" y="44"/>
                    <a:pt x="42" y="43"/>
                  </a:cubicBezTo>
                  <a:cubicBezTo>
                    <a:pt x="42" y="43"/>
                    <a:pt x="42" y="44"/>
                    <a:pt x="42" y="44"/>
                  </a:cubicBezTo>
                  <a:cubicBezTo>
                    <a:pt x="42" y="43"/>
                    <a:pt x="42" y="43"/>
                    <a:pt x="42" y="43"/>
                  </a:cubicBezTo>
                  <a:cubicBezTo>
                    <a:pt x="42" y="43"/>
                    <a:pt x="42" y="43"/>
                    <a:pt x="43" y="43"/>
                  </a:cubicBezTo>
                  <a:cubicBezTo>
                    <a:pt x="43" y="43"/>
                    <a:pt x="43" y="43"/>
                    <a:pt x="43" y="43"/>
                  </a:cubicBezTo>
                  <a:cubicBezTo>
                    <a:pt x="43" y="43"/>
                    <a:pt x="43" y="43"/>
                    <a:pt x="43" y="43"/>
                  </a:cubicBezTo>
                  <a:cubicBezTo>
                    <a:pt x="44" y="43"/>
                    <a:pt x="44" y="42"/>
                    <a:pt x="44" y="41"/>
                  </a:cubicBezTo>
                  <a:cubicBezTo>
                    <a:pt x="44" y="42"/>
                    <a:pt x="44" y="42"/>
                    <a:pt x="44" y="42"/>
                  </a:cubicBezTo>
                  <a:cubicBezTo>
                    <a:pt x="44" y="42"/>
                    <a:pt x="44" y="42"/>
                    <a:pt x="44" y="42"/>
                  </a:cubicBezTo>
                  <a:cubicBezTo>
                    <a:pt x="44" y="42"/>
                    <a:pt x="44" y="42"/>
                    <a:pt x="44" y="42"/>
                  </a:cubicBezTo>
                  <a:cubicBezTo>
                    <a:pt x="44" y="41"/>
                    <a:pt x="44" y="41"/>
                    <a:pt x="44" y="41"/>
                  </a:cubicBezTo>
                  <a:cubicBezTo>
                    <a:pt x="44" y="41"/>
                    <a:pt x="44" y="41"/>
                    <a:pt x="44" y="41"/>
                  </a:cubicBezTo>
                  <a:cubicBezTo>
                    <a:pt x="44" y="41"/>
                    <a:pt x="44" y="41"/>
                    <a:pt x="44" y="41"/>
                  </a:cubicBezTo>
                  <a:cubicBezTo>
                    <a:pt x="44" y="41"/>
                    <a:pt x="44" y="41"/>
                    <a:pt x="44" y="41"/>
                  </a:cubicBezTo>
                  <a:cubicBezTo>
                    <a:pt x="45" y="40"/>
                    <a:pt x="45" y="39"/>
                    <a:pt x="46" y="39"/>
                  </a:cubicBezTo>
                  <a:cubicBezTo>
                    <a:pt x="46" y="39"/>
                    <a:pt x="47" y="39"/>
                    <a:pt x="47" y="39"/>
                  </a:cubicBezTo>
                  <a:cubicBezTo>
                    <a:pt x="47" y="39"/>
                    <a:pt x="47" y="39"/>
                    <a:pt x="47" y="39"/>
                  </a:cubicBezTo>
                  <a:cubicBezTo>
                    <a:pt x="49" y="38"/>
                    <a:pt x="52" y="37"/>
                    <a:pt x="54" y="36"/>
                  </a:cubicBezTo>
                  <a:cubicBezTo>
                    <a:pt x="54" y="36"/>
                    <a:pt x="54" y="36"/>
                    <a:pt x="54" y="36"/>
                  </a:cubicBezTo>
                  <a:cubicBezTo>
                    <a:pt x="55" y="36"/>
                    <a:pt x="56" y="37"/>
                    <a:pt x="56" y="38"/>
                  </a:cubicBezTo>
                  <a:cubicBezTo>
                    <a:pt x="56" y="38"/>
                    <a:pt x="56" y="38"/>
                    <a:pt x="56" y="38"/>
                  </a:cubicBezTo>
                  <a:cubicBezTo>
                    <a:pt x="56" y="38"/>
                    <a:pt x="56" y="38"/>
                    <a:pt x="56" y="38"/>
                  </a:cubicBezTo>
                  <a:cubicBezTo>
                    <a:pt x="56" y="38"/>
                    <a:pt x="56" y="38"/>
                    <a:pt x="56" y="38"/>
                  </a:cubicBezTo>
                  <a:cubicBezTo>
                    <a:pt x="56" y="38"/>
                    <a:pt x="57" y="38"/>
                    <a:pt x="57" y="39"/>
                  </a:cubicBezTo>
                  <a:cubicBezTo>
                    <a:pt x="57" y="40"/>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7" y="41"/>
                    <a:pt x="57" y="41"/>
                  </a:cubicBezTo>
                  <a:cubicBezTo>
                    <a:pt x="57" y="41"/>
                    <a:pt x="58" y="41"/>
                    <a:pt x="58" y="41"/>
                  </a:cubicBezTo>
                  <a:cubicBezTo>
                    <a:pt x="58" y="41"/>
                    <a:pt x="58" y="41"/>
                    <a:pt x="58" y="41"/>
                  </a:cubicBezTo>
                  <a:cubicBezTo>
                    <a:pt x="60" y="42"/>
                    <a:pt x="61" y="44"/>
                    <a:pt x="62" y="45"/>
                  </a:cubicBezTo>
                  <a:cubicBezTo>
                    <a:pt x="62" y="45"/>
                    <a:pt x="62" y="45"/>
                    <a:pt x="62" y="45"/>
                  </a:cubicBezTo>
                  <a:cubicBezTo>
                    <a:pt x="62" y="45"/>
                    <a:pt x="62" y="45"/>
                    <a:pt x="62" y="45"/>
                  </a:cubicBezTo>
                  <a:cubicBezTo>
                    <a:pt x="63" y="46"/>
                    <a:pt x="63" y="46"/>
                    <a:pt x="63" y="47"/>
                  </a:cubicBezTo>
                  <a:cubicBezTo>
                    <a:pt x="63" y="47"/>
                    <a:pt x="63" y="47"/>
                    <a:pt x="63" y="47"/>
                  </a:cubicBezTo>
                  <a:cubicBezTo>
                    <a:pt x="63" y="47"/>
                    <a:pt x="63" y="47"/>
                    <a:pt x="63" y="47"/>
                  </a:cubicBezTo>
                  <a:cubicBezTo>
                    <a:pt x="63" y="47"/>
                    <a:pt x="63" y="47"/>
                    <a:pt x="63" y="47"/>
                  </a:cubicBezTo>
                  <a:cubicBezTo>
                    <a:pt x="64" y="47"/>
                    <a:pt x="64" y="46"/>
                    <a:pt x="65" y="45"/>
                  </a:cubicBezTo>
                  <a:cubicBezTo>
                    <a:pt x="65" y="45"/>
                    <a:pt x="65" y="45"/>
                    <a:pt x="65" y="45"/>
                  </a:cubicBezTo>
                  <a:cubicBezTo>
                    <a:pt x="65" y="45"/>
                    <a:pt x="65" y="45"/>
                    <a:pt x="65" y="45"/>
                  </a:cubicBezTo>
                  <a:cubicBezTo>
                    <a:pt x="65" y="45"/>
                    <a:pt x="65" y="45"/>
                    <a:pt x="65" y="45"/>
                  </a:cubicBezTo>
                  <a:cubicBezTo>
                    <a:pt x="66" y="45"/>
                    <a:pt x="66" y="45"/>
                    <a:pt x="67" y="45"/>
                  </a:cubicBezTo>
                  <a:cubicBezTo>
                    <a:pt x="68" y="44"/>
                    <a:pt x="68" y="44"/>
                    <a:pt x="69" y="43"/>
                  </a:cubicBezTo>
                  <a:cubicBezTo>
                    <a:pt x="69" y="43"/>
                    <a:pt x="69" y="43"/>
                    <a:pt x="69" y="43"/>
                  </a:cubicBezTo>
                  <a:cubicBezTo>
                    <a:pt x="70" y="42"/>
                    <a:pt x="68" y="41"/>
                    <a:pt x="67" y="41"/>
                  </a:cubicBezTo>
                  <a:cubicBezTo>
                    <a:pt x="67" y="41"/>
                    <a:pt x="67" y="41"/>
                    <a:pt x="67" y="41"/>
                  </a:cubicBezTo>
                  <a:cubicBezTo>
                    <a:pt x="67" y="41"/>
                    <a:pt x="67" y="41"/>
                    <a:pt x="66" y="41"/>
                  </a:cubicBezTo>
                  <a:cubicBezTo>
                    <a:pt x="67" y="41"/>
                    <a:pt x="67" y="41"/>
                    <a:pt x="67" y="41"/>
                  </a:cubicBezTo>
                  <a:cubicBezTo>
                    <a:pt x="67" y="41"/>
                    <a:pt x="66" y="41"/>
                    <a:pt x="65" y="40"/>
                  </a:cubicBezTo>
                  <a:cubicBezTo>
                    <a:pt x="64" y="40"/>
                    <a:pt x="63" y="40"/>
                    <a:pt x="62" y="40"/>
                  </a:cubicBezTo>
                  <a:cubicBezTo>
                    <a:pt x="62" y="40"/>
                    <a:pt x="62" y="40"/>
                    <a:pt x="62" y="40"/>
                  </a:cubicBezTo>
                  <a:cubicBezTo>
                    <a:pt x="61" y="40"/>
                    <a:pt x="61" y="39"/>
                    <a:pt x="61" y="38"/>
                  </a:cubicBezTo>
                  <a:cubicBezTo>
                    <a:pt x="61" y="37"/>
                    <a:pt x="60" y="36"/>
                    <a:pt x="59" y="36"/>
                  </a:cubicBezTo>
                  <a:cubicBezTo>
                    <a:pt x="59" y="36"/>
                    <a:pt x="59" y="36"/>
                    <a:pt x="59" y="36"/>
                  </a:cubicBezTo>
                  <a:cubicBezTo>
                    <a:pt x="59" y="36"/>
                    <a:pt x="59" y="36"/>
                    <a:pt x="59" y="36"/>
                  </a:cubicBezTo>
                  <a:cubicBezTo>
                    <a:pt x="59" y="36"/>
                    <a:pt x="59" y="36"/>
                    <a:pt x="59" y="36"/>
                  </a:cubicBezTo>
                  <a:cubicBezTo>
                    <a:pt x="57" y="35"/>
                    <a:pt x="56" y="34"/>
                    <a:pt x="55" y="33"/>
                  </a:cubicBezTo>
                  <a:cubicBezTo>
                    <a:pt x="55" y="33"/>
                    <a:pt x="55" y="33"/>
                    <a:pt x="55" y="33"/>
                  </a:cubicBezTo>
                  <a:cubicBezTo>
                    <a:pt x="55" y="32"/>
                    <a:pt x="54" y="31"/>
                    <a:pt x="53" y="31"/>
                  </a:cubicBezTo>
                  <a:cubicBezTo>
                    <a:pt x="53" y="31"/>
                    <a:pt x="53" y="31"/>
                    <a:pt x="54" y="31"/>
                  </a:cubicBezTo>
                  <a:cubicBezTo>
                    <a:pt x="53" y="31"/>
                    <a:pt x="53" y="30"/>
                    <a:pt x="53" y="30"/>
                  </a:cubicBezTo>
                  <a:cubicBezTo>
                    <a:pt x="53" y="30"/>
                    <a:pt x="53" y="30"/>
                    <a:pt x="53" y="30"/>
                  </a:cubicBezTo>
                  <a:cubicBezTo>
                    <a:pt x="53" y="30"/>
                    <a:pt x="53" y="30"/>
                    <a:pt x="52" y="30"/>
                  </a:cubicBezTo>
                  <a:cubicBezTo>
                    <a:pt x="52" y="30"/>
                    <a:pt x="52" y="30"/>
                    <a:pt x="52" y="30"/>
                  </a:cubicBezTo>
                  <a:cubicBezTo>
                    <a:pt x="52" y="30"/>
                    <a:pt x="52" y="31"/>
                    <a:pt x="52" y="31"/>
                  </a:cubicBezTo>
                  <a:cubicBezTo>
                    <a:pt x="51" y="32"/>
                    <a:pt x="51" y="34"/>
                    <a:pt x="49" y="35"/>
                  </a:cubicBezTo>
                  <a:cubicBezTo>
                    <a:pt x="48" y="35"/>
                    <a:pt x="48" y="35"/>
                    <a:pt x="47" y="35"/>
                  </a:cubicBezTo>
                  <a:cubicBezTo>
                    <a:pt x="47" y="35"/>
                    <a:pt x="47" y="35"/>
                    <a:pt x="47" y="35"/>
                  </a:cubicBezTo>
                  <a:cubicBezTo>
                    <a:pt x="47" y="35"/>
                    <a:pt x="47" y="35"/>
                    <a:pt x="47" y="35"/>
                  </a:cubicBezTo>
                  <a:cubicBezTo>
                    <a:pt x="45" y="35"/>
                    <a:pt x="44" y="34"/>
                    <a:pt x="44" y="33"/>
                  </a:cubicBezTo>
                  <a:cubicBezTo>
                    <a:pt x="43" y="32"/>
                    <a:pt x="42" y="31"/>
                    <a:pt x="42" y="30"/>
                  </a:cubicBezTo>
                  <a:cubicBezTo>
                    <a:pt x="42" y="30"/>
                    <a:pt x="42" y="30"/>
                    <a:pt x="42" y="30"/>
                  </a:cubicBezTo>
                  <a:cubicBezTo>
                    <a:pt x="43" y="29"/>
                    <a:pt x="43" y="28"/>
                    <a:pt x="44" y="28"/>
                  </a:cubicBezTo>
                  <a:cubicBezTo>
                    <a:pt x="44" y="28"/>
                    <a:pt x="44" y="28"/>
                    <a:pt x="44" y="28"/>
                  </a:cubicBezTo>
                  <a:cubicBezTo>
                    <a:pt x="44" y="28"/>
                    <a:pt x="44" y="28"/>
                    <a:pt x="44" y="28"/>
                  </a:cubicBezTo>
                  <a:cubicBezTo>
                    <a:pt x="45" y="27"/>
                    <a:pt x="45" y="27"/>
                    <a:pt x="45" y="27"/>
                  </a:cubicBezTo>
                  <a:cubicBezTo>
                    <a:pt x="45" y="27"/>
                    <a:pt x="45" y="27"/>
                    <a:pt x="45" y="27"/>
                  </a:cubicBezTo>
                  <a:cubicBezTo>
                    <a:pt x="46" y="26"/>
                    <a:pt x="46" y="26"/>
                    <a:pt x="46" y="25"/>
                  </a:cubicBezTo>
                  <a:cubicBezTo>
                    <a:pt x="46" y="24"/>
                    <a:pt x="45" y="23"/>
                    <a:pt x="44" y="21"/>
                  </a:cubicBezTo>
                  <a:cubicBezTo>
                    <a:pt x="43" y="20"/>
                    <a:pt x="41" y="19"/>
                    <a:pt x="39" y="18"/>
                  </a:cubicBezTo>
                  <a:cubicBezTo>
                    <a:pt x="39" y="18"/>
                    <a:pt x="39" y="18"/>
                    <a:pt x="39" y="18"/>
                  </a:cubicBezTo>
                  <a:cubicBezTo>
                    <a:pt x="39" y="18"/>
                    <a:pt x="39" y="18"/>
                    <a:pt x="39" y="18"/>
                  </a:cubicBezTo>
                  <a:cubicBezTo>
                    <a:pt x="39" y="18"/>
                    <a:pt x="39" y="18"/>
                    <a:pt x="39" y="18"/>
                  </a:cubicBezTo>
                  <a:cubicBezTo>
                    <a:pt x="38" y="18"/>
                    <a:pt x="38" y="17"/>
                    <a:pt x="38" y="17"/>
                  </a:cubicBezTo>
                  <a:cubicBezTo>
                    <a:pt x="38" y="17"/>
                    <a:pt x="38" y="17"/>
                    <a:pt x="38" y="17"/>
                  </a:cubicBezTo>
                  <a:cubicBezTo>
                    <a:pt x="38" y="17"/>
                    <a:pt x="38" y="17"/>
                    <a:pt x="38" y="17"/>
                  </a:cubicBezTo>
                  <a:cubicBezTo>
                    <a:pt x="38" y="17"/>
                    <a:pt x="38" y="17"/>
                    <a:pt x="38" y="17"/>
                  </a:cubicBezTo>
                  <a:cubicBezTo>
                    <a:pt x="39" y="17"/>
                    <a:pt x="41" y="18"/>
                    <a:pt x="41" y="18"/>
                  </a:cubicBezTo>
                  <a:cubicBezTo>
                    <a:pt x="41" y="18"/>
                    <a:pt x="41" y="18"/>
                    <a:pt x="41" y="18"/>
                  </a:cubicBezTo>
                  <a:cubicBezTo>
                    <a:pt x="42" y="18"/>
                    <a:pt x="42" y="18"/>
                    <a:pt x="42" y="18"/>
                  </a:cubicBezTo>
                  <a:cubicBezTo>
                    <a:pt x="44" y="19"/>
                    <a:pt x="44" y="21"/>
                    <a:pt x="46" y="21"/>
                  </a:cubicBezTo>
                  <a:cubicBezTo>
                    <a:pt x="46" y="21"/>
                    <a:pt x="46" y="21"/>
                    <a:pt x="47" y="21"/>
                  </a:cubicBezTo>
                  <a:cubicBezTo>
                    <a:pt x="48" y="21"/>
                    <a:pt x="48" y="19"/>
                    <a:pt x="47" y="18"/>
                  </a:cubicBezTo>
                  <a:cubicBezTo>
                    <a:pt x="47" y="18"/>
                    <a:pt x="47" y="18"/>
                    <a:pt x="47" y="18"/>
                  </a:cubicBezTo>
                  <a:cubicBezTo>
                    <a:pt x="47" y="18"/>
                    <a:pt x="47" y="18"/>
                    <a:pt x="47" y="18"/>
                  </a:cubicBezTo>
                  <a:cubicBezTo>
                    <a:pt x="46" y="17"/>
                    <a:pt x="45" y="16"/>
                    <a:pt x="45" y="16"/>
                  </a:cubicBezTo>
                  <a:cubicBezTo>
                    <a:pt x="45" y="16"/>
                    <a:pt x="45" y="16"/>
                    <a:pt x="45" y="16"/>
                  </a:cubicBezTo>
                  <a:cubicBezTo>
                    <a:pt x="44" y="16"/>
                    <a:pt x="44" y="16"/>
                    <a:pt x="44" y="16"/>
                  </a:cubicBezTo>
                  <a:cubicBezTo>
                    <a:pt x="44" y="16"/>
                    <a:pt x="44" y="16"/>
                    <a:pt x="44" y="15"/>
                  </a:cubicBezTo>
                  <a:cubicBezTo>
                    <a:pt x="44" y="15"/>
                    <a:pt x="44" y="15"/>
                    <a:pt x="44" y="15"/>
                  </a:cubicBezTo>
                  <a:cubicBezTo>
                    <a:pt x="44" y="15"/>
                    <a:pt x="44" y="15"/>
                    <a:pt x="44" y="16"/>
                  </a:cubicBezTo>
                  <a:cubicBezTo>
                    <a:pt x="43" y="15"/>
                    <a:pt x="43" y="15"/>
                    <a:pt x="43" y="15"/>
                  </a:cubicBezTo>
                  <a:cubicBezTo>
                    <a:pt x="42" y="15"/>
                    <a:pt x="41" y="15"/>
                    <a:pt x="41" y="15"/>
                  </a:cubicBezTo>
                  <a:cubicBezTo>
                    <a:pt x="41" y="14"/>
                    <a:pt x="41" y="14"/>
                    <a:pt x="41" y="14"/>
                  </a:cubicBezTo>
                  <a:cubicBezTo>
                    <a:pt x="40" y="14"/>
                    <a:pt x="40" y="13"/>
                    <a:pt x="40" y="12"/>
                  </a:cubicBezTo>
                  <a:cubicBezTo>
                    <a:pt x="40" y="12"/>
                    <a:pt x="40" y="12"/>
                    <a:pt x="40" y="12"/>
                  </a:cubicBezTo>
                  <a:cubicBezTo>
                    <a:pt x="40" y="12"/>
                    <a:pt x="40" y="12"/>
                    <a:pt x="40" y="12"/>
                  </a:cubicBezTo>
                  <a:cubicBezTo>
                    <a:pt x="40" y="12"/>
                    <a:pt x="40" y="12"/>
                    <a:pt x="40" y="11"/>
                  </a:cubicBezTo>
                  <a:cubicBezTo>
                    <a:pt x="40" y="11"/>
                    <a:pt x="39" y="11"/>
                    <a:pt x="39" y="10"/>
                  </a:cubicBezTo>
                  <a:cubicBezTo>
                    <a:pt x="39" y="10"/>
                    <a:pt x="38" y="9"/>
                    <a:pt x="37" y="9"/>
                  </a:cubicBezTo>
                  <a:cubicBezTo>
                    <a:pt x="35" y="8"/>
                    <a:pt x="34" y="7"/>
                    <a:pt x="34" y="7"/>
                  </a:cubicBezTo>
                  <a:cubicBezTo>
                    <a:pt x="33" y="7"/>
                    <a:pt x="33" y="7"/>
                    <a:pt x="33" y="7"/>
                  </a:cubicBezTo>
                  <a:cubicBezTo>
                    <a:pt x="34" y="7"/>
                    <a:pt x="34" y="7"/>
                    <a:pt x="34" y="7"/>
                  </a:cubicBezTo>
                  <a:cubicBezTo>
                    <a:pt x="33" y="7"/>
                    <a:pt x="33" y="7"/>
                    <a:pt x="33" y="7"/>
                  </a:cubicBezTo>
                  <a:cubicBezTo>
                    <a:pt x="33" y="7"/>
                    <a:pt x="33" y="7"/>
                    <a:pt x="33" y="7"/>
                  </a:cubicBezTo>
                  <a:cubicBezTo>
                    <a:pt x="33" y="7"/>
                    <a:pt x="33" y="7"/>
                    <a:pt x="33" y="7"/>
                  </a:cubicBezTo>
                  <a:cubicBezTo>
                    <a:pt x="32" y="7"/>
                    <a:pt x="32" y="7"/>
                    <a:pt x="32" y="6"/>
                  </a:cubicBezTo>
                  <a:cubicBezTo>
                    <a:pt x="31" y="6"/>
                    <a:pt x="30" y="6"/>
                    <a:pt x="29" y="5"/>
                  </a:cubicBezTo>
                  <a:cubicBezTo>
                    <a:pt x="28" y="4"/>
                    <a:pt x="28" y="4"/>
                    <a:pt x="28" y="3"/>
                  </a:cubicBezTo>
                  <a:cubicBezTo>
                    <a:pt x="28" y="3"/>
                    <a:pt x="28" y="3"/>
                    <a:pt x="28" y="3"/>
                  </a:cubicBezTo>
                  <a:cubicBezTo>
                    <a:pt x="28" y="3"/>
                    <a:pt x="27" y="3"/>
                    <a:pt x="27" y="3"/>
                  </a:cubicBezTo>
                  <a:cubicBezTo>
                    <a:pt x="27" y="3"/>
                    <a:pt x="27" y="3"/>
                    <a:pt x="27" y="3"/>
                  </a:cubicBezTo>
                  <a:cubicBezTo>
                    <a:pt x="27" y="3"/>
                    <a:pt x="27" y="3"/>
                    <a:pt x="27" y="3"/>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6" y="3"/>
                    <a:pt x="25" y="3"/>
                    <a:pt x="23" y="4"/>
                  </a:cubicBezTo>
                  <a:cubicBezTo>
                    <a:pt x="22" y="5"/>
                    <a:pt x="21" y="5"/>
                    <a:pt x="20" y="6"/>
                  </a:cubicBezTo>
                  <a:cubicBezTo>
                    <a:pt x="20" y="6"/>
                    <a:pt x="20" y="6"/>
                    <a:pt x="20" y="6"/>
                  </a:cubicBezTo>
                  <a:cubicBezTo>
                    <a:pt x="20" y="6"/>
                    <a:pt x="20" y="6"/>
                    <a:pt x="19" y="6"/>
                  </a:cubicBezTo>
                  <a:cubicBezTo>
                    <a:pt x="19" y="6"/>
                    <a:pt x="17" y="7"/>
                    <a:pt x="16" y="7"/>
                  </a:cubicBezTo>
                  <a:cubicBezTo>
                    <a:pt x="16" y="7"/>
                    <a:pt x="16" y="7"/>
                    <a:pt x="15" y="7"/>
                  </a:cubicBezTo>
                  <a:cubicBezTo>
                    <a:pt x="15" y="7"/>
                    <a:pt x="15" y="7"/>
                    <a:pt x="15" y="7"/>
                  </a:cubicBezTo>
                  <a:cubicBezTo>
                    <a:pt x="14" y="6"/>
                    <a:pt x="15" y="5"/>
                    <a:pt x="15" y="3"/>
                  </a:cubicBezTo>
                  <a:cubicBezTo>
                    <a:pt x="15" y="3"/>
                    <a:pt x="15" y="2"/>
                    <a:pt x="15" y="2"/>
                  </a:cubicBezTo>
                  <a:cubicBezTo>
                    <a:pt x="15" y="2"/>
                    <a:pt x="15" y="2"/>
                    <a:pt x="15" y="2"/>
                  </a:cubicBezTo>
                  <a:cubicBezTo>
                    <a:pt x="15" y="2"/>
                    <a:pt x="15" y="2"/>
                    <a:pt x="15" y="2"/>
                  </a:cubicBezTo>
                  <a:cubicBezTo>
                    <a:pt x="15" y="2"/>
                    <a:pt x="15" y="2"/>
                    <a:pt x="15" y="2"/>
                  </a:cubicBezTo>
                  <a:cubicBezTo>
                    <a:pt x="15" y="1"/>
                    <a:pt x="15" y="1"/>
                    <a:pt x="14" y="0"/>
                  </a:cubicBezTo>
                  <a:cubicBezTo>
                    <a:pt x="14" y="0"/>
                    <a:pt x="14" y="0"/>
                    <a:pt x="14" y="0"/>
                  </a:cubicBezTo>
                  <a:cubicBezTo>
                    <a:pt x="14" y="0"/>
                    <a:pt x="14" y="0"/>
                    <a:pt x="14" y="0"/>
                  </a:cubicBezTo>
                  <a:cubicBezTo>
                    <a:pt x="14" y="0"/>
                    <a:pt x="13" y="0"/>
                    <a:pt x="13"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ş1íḓe">
              <a:extLst>
                <a:ext uri="{FF2B5EF4-FFF2-40B4-BE49-F238E27FC236}">
                  <a16:creationId xmlns:a16="http://schemas.microsoft.com/office/drawing/2014/main" id="{DD20E4AA-29EC-458F-B796-CE3738C64DF8}"/>
                </a:ext>
              </a:extLst>
            </p:cNvPr>
            <p:cNvSpPr/>
            <p:nvPr/>
          </p:nvSpPr>
          <p:spPr bwMode="auto">
            <a:xfrm>
              <a:off x="6406859" y="1903103"/>
              <a:ext cx="110302" cy="1644422"/>
            </a:xfrm>
            <a:custGeom>
              <a:avLst/>
              <a:gdLst>
                <a:gd name="T0" fmla="*/ 5 w 5"/>
                <a:gd name="T1" fmla="*/ 79 h 79"/>
                <a:gd name="T2" fmla="*/ 4 w 5"/>
                <a:gd name="T3" fmla="*/ 79 h 79"/>
                <a:gd name="T4" fmla="*/ 5 w 5"/>
                <a:gd name="T5" fmla="*/ 79 h 79"/>
                <a:gd name="T6" fmla="*/ 1 w 5"/>
                <a:gd name="T7" fmla="*/ 0 h 79"/>
                <a:gd name="T8" fmla="*/ 1 w 5"/>
                <a:gd name="T9" fmla="*/ 0 h 79"/>
                <a:gd name="T10" fmla="*/ 1 w 5"/>
                <a:gd name="T11" fmla="*/ 0 h 79"/>
                <a:gd name="T12" fmla="*/ 1 w 5"/>
                <a:gd name="T13" fmla="*/ 0 h 79"/>
                <a:gd name="T14" fmla="*/ 1 w 5"/>
                <a:gd name="T15" fmla="*/ 0 h 79"/>
                <a:gd name="T16" fmla="*/ 1 w 5"/>
                <a:gd name="T17" fmla="*/ 0 h 79"/>
                <a:gd name="T18" fmla="*/ 0 w 5"/>
                <a:gd name="T19" fmla="*/ 0 h 79"/>
                <a:gd name="T20" fmla="*/ 1 w 5"/>
                <a:gd name="T21" fmla="*/ 0 h 79"/>
                <a:gd name="T22" fmla="*/ 0 w 5"/>
                <a:gd name="T23" fmla="*/ 0 h 79"/>
                <a:gd name="T24" fmla="*/ 0 w 5"/>
                <a:gd name="T25" fmla="*/ 0 h 79"/>
                <a:gd name="T26" fmla="*/ 0 w 5"/>
                <a:gd name="T27" fmla="*/ 0 h 79"/>
                <a:gd name="T28" fmla="*/ 0 w 5"/>
                <a:gd name="T29" fmla="*/ 0 h 79"/>
                <a:gd name="T30" fmla="*/ 0 w 5"/>
                <a:gd name="T31" fmla="*/ 0 h 79"/>
                <a:gd name="T32" fmla="*/ 0 w 5"/>
                <a:gd name="T33" fmla="*/ 0 h 79"/>
                <a:gd name="T34" fmla="*/ 0 w 5"/>
                <a:gd name="T35" fmla="*/ 0 h 79"/>
                <a:gd name="T36" fmla="*/ 0 w 5"/>
                <a:gd name="T37" fmla="*/ 0 h 79"/>
                <a:gd name="T38" fmla="*/ 0 w 5"/>
                <a:gd name="T39" fmla="*/ 0 h 79"/>
                <a:gd name="T40" fmla="*/ 0 w 5"/>
                <a:gd name="T41" fmla="*/ 0 h 79"/>
                <a:gd name="T42" fmla="*/ 0 w 5"/>
                <a:gd name="T43" fmla="*/ 0 h 79"/>
                <a:gd name="T44" fmla="*/ 0 w 5"/>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79">
                  <a:moveTo>
                    <a:pt x="5" y="79"/>
                  </a:moveTo>
                  <a:cubicBezTo>
                    <a:pt x="4" y="79"/>
                    <a:pt x="4" y="79"/>
                    <a:pt x="4" y="79"/>
                  </a:cubicBezTo>
                  <a:cubicBezTo>
                    <a:pt x="4" y="79"/>
                    <a:pt x="4" y="79"/>
                    <a:pt x="5" y="79"/>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Slidê">
              <a:extLst>
                <a:ext uri="{FF2B5EF4-FFF2-40B4-BE49-F238E27FC236}">
                  <a16:creationId xmlns:a16="http://schemas.microsoft.com/office/drawing/2014/main" id="{BFD2397C-A048-4C9B-8E15-E6D2AE648C33}"/>
                </a:ext>
              </a:extLst>
            </p:cNvPr>
            <p:cNvSpPr/>
            <p:nvPr/>
          </p:nvSpPr>
          <p:spPr bwMode="auto">
            <a:xfrm>
              <a:off x="7580038" y="4088981"/>
              <a:ext cx="60163" cy="100269"/>
            </a:xfrm>
            <a:custGeom>
              <a:avLst/>
              <a:gdLst>
                <a:gd name="T0" fmla="*/ 3 w 3"/>
                <a:gd name="T1" fmla="*/ 0 h 5"/>
                <a:gd name="T2" fmla="*/ 3 w 3"/>
                <a:gd name="T3" fmla="*/ 0 h 5"/>
                <a:gd name="T4" fmla="*/ 0 w 3"/>
                <a:gd name="T5" fmla="*/ 5 h 5"/>
                <a:gd name="T6" fmla="*/ 0 w 3"/>
                <a:gd name="T7" fmla="*/ 5 h 5"/>
                <a:gd name="T8" fmla="*/ 0 w 3"/>
                <a:gd name="T9" fmla="*/ 5 h 5"/>
                <a:gd name="T10" fmla="*/ 0 w 3"/>
                <a:gd name="T11" fmla="*/ 5 h 5"/>
                <a:gd name="T12" fmla="*/ 0 w 3"/>
                <a:gd name="T13" fmla="*/ 5 h 5"/>
                <a:gd name="T14" fmla="*/ 0 w 3"/>
                <a:gd name="T15" fmla="*/ 4 h 5"/>
                <a:gd name="T16" fmla="*/ 3 w 3"/>
                <a:gd name="T17" fmla="*/ 0 h 5"/>
                <a:gd name="T18" fmla="*/ 3 w 3"/>
                <a:gd name="T19" fmla="*/ 0 h 5"/>
                <a:gd name="T20" fmla="*/ 3 w 3"/>
                <a:gd name="T21" fmla="*/ 0 h 5"/>
                <a:gd name="T22" fmla="*/ 3 w 3"/>
                <a:gd name="T23" fmla="*/ 0 h 5"/>
                <a:gd name="T24" fmla="*/ 3 w 3"/>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5">
                  <a:moveTo>
                    <a:pt x="3" y="0"/>
                  </a:moveTo>
                  <a:cubicBezTo>
                    <a:pt x="3" y="0"/>
                    <a:pt x="3" y="0"/>
                    <a:pt x="3" y="0"/>
                  </a:cubicBezTo>
                  <a:cubicBezTo>
                    <a:pt x="3" y="0"/>
                    <a:pt x="1" y="3"/>
                    <a:pt x="0" y="5"/>
                  </a:cubicBezTo>
                  <a:cubicBezTo>
                    <a:pt x="0" y="5"/>
                    <a:pt x="0" y="5"/>
                    <a:pt x="0" y="5"/>
                  </a:cubicBezTo>
                  <a:cubicBezTo>
                    <a:pt x="0" y="5"/>
                    <a:pt x="0" y="5"/>
                    <a:pt x="0" y="5"/>
                  </a:cubicBezTo>
                  <a:cubicBezTo>
                    <a:pt x="0" y="5"/>
                    <a:pt x="0" y="5"/>
                    <a:pt x="0" y="5"/>
                  </a:cubicBezTo>
                  <a:cubicBezTo>
                    <a:pt x="0" y="5"/>
                    <a:pt x="0" y="5"/>
                    <a:pt x="0" y="5"/>
                  </a:cubicBezTo>
                  <a:cubicBezTo>
                    <a:pt x="0" y="4"/>
                    <a:pt x="0" y="4"/>
                    <a:pt x="0" y="4"/>
                  </a:cubicBezTo>
                  <a:cubicBezTo>
                    <a:pt x="1" y="3"/>
                    <a:pt x="2" y="1"/>
                    <a:pt x="3" y="0"/>
                  </a:cubicBezTo>
                  <a:cubicBezTo>
                    <a:pt x="3" y="0"/>
                    <a:pt x="3" y="0"/>
                    <a:pt x="3" y="0"/>
                  </a:cubicBezTo>
                  <a:cubicBezTo>
                    <a:pt x="3" y="0"/>
                    <a:pt x="3" y="0"/>
                    <a:pt x="3" y="0"/>
                  </a:cubicBezTo>
                  <a:cubicBezTo>
                    <a:pt x="3" y="0"/>
                    <a:pt x="3" y="0"/>
                    <a:pt x="3" y="0"/>
                  </a:cubicBezTo>
                  <a:cubicBezTo>
                    <a:pt x="3" y="0"/>
                    <a:pt x="3" y="0"/>
                    <a:pt x="3"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ṥľiḋè">
              <a:extLst>
                <a:ext uri="{FF2B5EF4-FFF2-40B4-BE49-F238E27FC236}">
                  <a16:creationId xmlns:a16="http://schemas.microsoft.com/office/drawing/2014/main" id="{114D768D-33D1-45E9-8DC4-839EE189D0A9}"/>
                </a:ext>
              </a:extLst>
            </p:cNvPr>
            <p:cNvSpPr/>
            <p:nvPr/>
          </p:nvSpPr>
          <p:spPr bwMode="auto">
            <a:xfrm>
              <a:off x="6286533" y="1712595"/>
              <a:ext cx="541466" cy="2145771"/>
            </a:xfrm>
            <a:custGeom>
              <a:avLst/>
              <a:gdLst>
                <a:gd name="T0" fmla="*/ 11 w 26"/>
                <a:gd name="T1" fmla="*/ 87 h 103"/>
                <a:gd name="T2" fmla="*/ 12 w 26"/>
                <a:gd name="T3" fmla="*/ 86 h 103"/>
                <a:gd name="T4" fmla="*/ 12 w 26"/>
                <a:gd name="T5" fmla="*/ 86 h 103"/>
                <a:gd name="T6" fmla="*/ 0 w 26"/>
                <a:gd name="T7" fmla="*/ 103 h 103"/>
                <a:gd name="T8" fmla="*/ 2 w 26"/>
                <a:gd name="T9" fmla="*/ 100 h 103"/>
                <a:gd name="T10" fmla="*/ 2 w 26"/>
                <a:gd name="T11" fmla="*/ 100 h 103"/>
                <a:gd name="T12" fmla="*/ 10 w 26"/>
                <a:gd name="T13" fmla="*/ 88 h 103"/>
                <a:gd name="T14" fmla="*/ 10 w 26"/>
                <a:gd name="T15" fmla="*/ 88 h 103"/>
                <a:gd name="T16" fmla="*/ 11 w 26"/>
                <a:gd name="T17" fmla="*/ 88 h 103"/>
                <a:gd name="T18" fmla="*/ 7 w 26"/>
                <a:gd name="T19" fmla="*/ 78 h 103"/>
                <a:gd name="T20" fmla="*/ 0 w 26"/>
                <a:gd name="T21" fmla="*/ 76 h 103"/>
                <a:gd name="T22" fmla="*/ 0 w 26"/>
                <a:gd name="T23" fmla="*/ 20 h 103"/>
                <a:gd name="T24" fmla="*/ 2 w 26"/>
                <a:gd name="T25" fmla="*/ 20 h 103"/>
                <a:gd name="T26" fmla="*/ 3 w 26"/>
                <a:gd name="T27" fmla="*/ 20 h 103"/>
                <a:gd name="T28" fmla="*/ 0 w 26"/>
                <a:gd name="T29" fmla="*/ 17 h 103"/>
                <a:gd name="T30" fmla="*/ 1 w 26"/>
                <a:gd name="T31" fmla="*/ 6 h 103"/>
                <a:gd name="T32" fmla="*/ 0 w 26"/>
                <a:gd name="T33" fmla="*/ 14 h 103"/>
                <a:gd name="T34" fmla="*/ 2 w 26"/>
                <a:gd name="T35" fmla="*/ 13 h 103"/>
                <a:gd name="T36" fmla="*/ 6 w 26"/>
                <a:gd name="T37" fmla="*/ 15 h 103"/>
                <a:gd name="T38" fmla="*/ 7 w 26"/>
                <a:gd name="T39" fmla="*/ 17 h 103"/>
                <a:gd name="T40" fmla="*/ 9 w 26"/>
                <a:gd name="T41" fmla="*/ 17 h 103"/>
                <a:gd name="T42" fmla="*/ 9 w 26"/>
                <a:gd name="T43" fmla="*/ 15 h 103"/>
                <a:gd name="T44" fmla="*/ 7 w 26"/>
                <a:gd name="T45" fmla="*/ 9 h 103"/>
                <a:gd name="T46" fmla="*/ 7 w 26"/>
                <a:gd name="T47" fmla="*/ 9 h 103"/>
                <a:gd name="T48" fmla="*/ 7 w 26"/>
                <a:gd name="T49" fmla="*/ 9 h 103"/>
                <a:gd name="T50" fmla="*/ 6 w 26"/>
                <a:gd name="T51" fmla="*/ 9 h 103"/>
                <a:gd name="T52" fmla="*/ 6 w 26"/>
                <a:gd name="T53" fmla="*/ 9 h 103"/>
                <a:gd name="T54" fmla="*/ 6 w 26"/>
                <a:gd name="T55" fmla="*/ 9 h 103"/>
                <a:gd name="T56" fmla="*/ 6 w 26"/>
                <a:gd name="T57" fmla="*/ 9 h 103"/>
                <a:gd name="T58" fmla="*/ 5 w 26"/>
                <a:gd name="T59" fmla="*/ 7 h 103"/>
                <a:gd name="T60" fmla="*/ 5 w 26"/>
                <a:gd name="T61" fmla="*/ 7 h 103"/>
                <a:gd name="T62" fmla="*/ 26 w 26"/>
                <a:gd name="T63" fmla="*/ 3 h 103"/>
                <a:gd name="T64" fmla="*/ 26 w 26"/>
                <a:gd name="T65" fmla="*/ 3 h 103"/>
                <a:gd name="T66" fmla="*/ 3 w 26"/>
                <a:gd name="T67" fmla="*/ 0 h 103"/>
                <a:gd name="T68" fmla="*/ 0 w 26"/>
                <a:gd name="T69" fmla="*/ 0 h 103"/>
                <a:gd name="T70" fmla="*/ 3 w 26"/>
                <a:gd name="T71" fmla="*/ 2 h 103"/>
                <a:gd name="T72" fmla="*/ 3 w 26"/>
                <a:gd name="T73" fmla="*/ 3 h 103"/>
                <a:gd name="T74" fmla="*/ 8 w 26"/>
                <a:gd name="T75" fmla="*/ 5 h 103"/>
                <a:gd name="T76" fmla="*/ 8 w 26"/>
                <a:gd name="T77" fmla="*/ 1 h 103"/>
                <a:gd name="T78" fmla="*/ 8 w 26"/>
                <a:gd name="T79" fmla="*/ 1 h 103"/>
                <a:gd name="T80" fmla="*/ 10 w 26"/>
                <a:gd name="T81" fmla="*/ 1 h 103"/>
                <a:gd name="T82" fmla="*/ 10 w 26"/>
                <a:gd name="T83" fmla="*/ 1 h 103"/>
                <a:gd name="T84" fmla="*/ 13 w 26"/>
                <a:gd name="T85" fmla="*/ 1 h 103"/>
                <a:gd name="T86" fmla="*/ 14 w 26"/>
                <a:gd name="T87" fmla="*/ 1 h 103"/>
                <a:gd name="T88" fmla="*/ 15 w 26"/>
                <a:gd name="T89" fmla="*/ 3 h 103"/>
                <a:gd name="T90" fmla="*/ 15 w 26"/>
                <a:gd name="T91" fmla="*/ 7 h 103"/>
                <a:gd name="T92" fmla="*/ 15 w 26"/>
                <a:gd name="T93" fmla="*/ 8 h 103"/>
                <a:gd name="T94" fmla="*/ 16 w 26"/>
                <a:gd name="T95" fmla="*/ 8 h 103"/>
                <a:gd name="T96" fmla="*/ 16 w 26"/>
                <a:gd name="T97" fmla="*/ 8 h 103"/>
                <a:gd name="T98" fmla="*/ 16 w 26"/>
                <a:gd name="T99" fmla="*/ 8 h 103"/>
                <a:gd name="T100" fmla="*/ 20 w 26"/>
                <a:gd name="T101" fmla="*/ 7 h 103"/>
                <a:gd name="T102" fmla="*/ 23 w 26"/>
                <a:gd name="T103" fmla="*/ 5 h 103"/>
                <a:gd name="T104" fmla="*/ 26 w 26"/>
                <a:gd name="T105" fmla="*/ 3 h 103"/>
                <a:gd name="T106" fmla="*/ 3 w 26"/>
                <a:gd name="T10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103">
                  <a:moveTo>
                    <a:pt x="11" y="87"/>
                  </a:moveTo>
                  <a:cubicBezTo>
                    <a:pt x="11" y="87"/>
                    <a:pt x="11" y="87"/>
                    <a:pt x="11" y="87"/>
                  </a:cubicBezTo>
                  <a:cubicBezTo>
                    <a:pt x="11" y="87"/>
                    <a:pt x="11" y="87"/>
                    <a:pt x="11" y="87"/>
                  </a:cubicBezTo>
                  <a:moveTo>
                    <a:pt x="12" y="86"/>
                  </a:moveTo>
                  <a:cubicBezTo>
                    <a:pt x="12" y="86"/>
                    <a:pt x="12" y="86"/>
                    <a:pt x="12" y="86"/>
                  </a:cubicBezTo>
                  <a:cubicBezTo>
                    <a:pt x="12" y="86"/>
                    <a:pt x="12" y="86"/>
                    <a:pt x="12" y="86"/>
                  </a:cubicBezTo>
                  <a:moveTo>
                    <a:pt x="0" y="76"/>
                  </a:moveTo>
                  <a:cubicBezTo>
                    <a:pt x="0" y="103"/>
                    <a:pt x="0" y="103"/>
                    <a:pt x="0" y="103"/>
                  </a:cubicBezTo>
                  <a:cubicBezTo>
                    <a:pt x="1" y="103"/>
                    <a:pt x="1" y="102"/>
                    <a:pt x="2" y="101"/>
                  </a:cubicBezTo>
                  <a:cubicBezTo>
                    <a:pt x="2" y="101"/>
                    <a:pt x="2" y="100"/>
                    <a:pt x="2" y="100"/>
                  </a:cubicBezTo>
                  <a:cubicBezTo>
                    <a:pt x="2" y="100"/>
                    <a:pt x="2" y="100"/>
                    <a:pt x="2" y="100"/>
                  </a:cubicBezTo>
                  <a:cubicBezTo>
                    <a:pt x="2" y="100"/>
                    <a:pt x="2" y="100"/>
                    <a:pt x="2" y="100"/>
                  </a:cubicBezTo>
                  <a:cubicBezTo>
                    <a:pt x="2" y="100"/>
                    <a:pt x="2" y="100"/>
                    <a:pt x="2" y="99"/>
                  </a:cubicBezTo>
                  <a:cubicBezTo>
                    <a:pt x="3" y="97"/>
                    <a:pt x="3" y="94"/>
                    <a:pt x="10" y="88"/>
                  </a:cubicBezTo>
                  <a:cubicBezTo>
                    <a:pt x="10" y="88"/>
                    <a:pt x="10" y="88"/>
                    <a:pt x="10" y="88"/>
                  </a:cubicBezTo>
                  <a:cubicBezTo>
                    <a:pt x="10" y="88"/>
                    <a:pt x="10" y="88"/>
                    <a:pt x="10" y="88"/>
                  </a:cubicBezTo>
                  <a:cubicBezTo>
                    <a:pt x="10" y="88"/>
                    <a:pt x="10" y="88"/>
                    <a:pt x="11" y="88"/>
                  </a:cubicBezTo>
                  <a:cubicBezTo>
                    <a:pt x="11" y="88"/>
                    <a:pt x="11" y="88"/>
                    <a:pt x="11" y="88"/>
                  </a:cubicBezTo>
                  <a:cubicBezTo>
                    <a:pt x="11" y="88"/>
                    <a:pt x="11" y="88"/>
                    <a:pt x="11" y="88"/>
                  </a:cubicBezTo>
                  <a:cubicBezTo>
                    <a:pt x="16" y="84"/>
                    <a:pt x="12" y="80"/>
                    <a:pt x="7" y="78"/>
                  </a:cubicBezTo>
                  <a:cubicBezTo>
                    <a:pt x="7" y="78"/>
                    <a:pt x="7" y="78"/>
                    <a:pt x="8" y="78"/>
                  </a:cubicBezTo>
                  <a:cubicBezTo>
                    <a:pt x="5" y="77"/>
                    <a:pt x="3" y="76"/>
                    <a:pt x="0" y="76"/>
                  </a:cubicBezTo>
                  <a:moveTo>
                    <a:pt x="0" y="17"/>
                  </a:moveTo>
                  <a:cubicBezTo>
                    <a:pt x="0" y="20"/>
                    <a:pt x="0" y="20"/>
                    <a:pt x="0" y="20"/>
                  </a:cubicBezTo>
                  <a:cubicBezTo>
                    <a:pt x="1" y="20"/>
                    <a:pt x="1" y="20"/>
                    <a:pt x="2" y="20"/>
                  </a:cubicBezTo>
                  <a:cubicBezTo>
                    <a:pt x="2" y="20"/>
                    <a:pt x="2" y="20"/>
                    <a:pt x="2" y="20"/>
                  </a:cubicBezTo>
                  <a:cubicBezTo>
                    <a:pt x="2" y="20"/>
                    <a:pt x="2" y="20"/>
                    <a:pt x="3" y="20"/>
                  </a:cubicBezTo>
                  <a:cubicBezTo>
                    <a:pt x="3" y="20"/>
                    <a:pt x="3" y="20"/>
                    <a:pt x="3" y="20"/>
                  </a:cubicBezTo>
                  <a:cubicBezTo>
                    <a:pt x="5" y="19"/>
                    <a:pt x="4" y="19"/>
                    <a:pt x="3" y="18"/>
                  </a:cubicBezTo>
                  <a:cubicBezTo>
                    <a:pt x="2" y="18"/>
                    <a:pt x="1" y="17"/>
                    <a:pt x="0" y="17"/>
                  </a:cubicBezTo>
                  <a:moveTo>
                    <a:pt x="2" y="5"/>
                  </a:moveTo>
                  <a:cubicBezTo>
                    <a:pt x="2" y="5"/>
                    <a:pt x="1" y="6"/>
                    <a:pt x="1" y="6"/>
                  </a:cubicBezTo>
                  <a:cubicBezTo>
                    <a:pt x="1" y="6"/>
                    <a:pt x="1" y="6"/>
                    <a:pt x="0" y="7"/>
                  </a:cubicBezTo>
                  <a:cubicBezTo>
                    <a:pt x="0" y="14"/>
                    <a:pt x="0" y="14"/>
                    <a:pt x="0" y="14"/>
                  </a:cubicBezTo>
                  <a:cubicBezTo>
                    <a:pt x="1" y="13"/>
                    <a:pt x="1" y="13"/>
                    <a:pt x="2" y="13"/>
                  </a:cubicBezTo>
                  <a:cubicBezTo>
                    <a:pt x="2" y="13"/>
                    <a:pt x="2" y="13"/>
                    <a:pt x="2" y="13"/>
                  </a:cubicBezTo>
                  <a:cubicBezTo>
                    <a:pt x="3" y="13"/>
                    <a:pt x="3" y="13"/>
                    <a:pt x="4" y="13"/>
                  </a:cubicBezTo>
                  <a:cubicBezTo>
                    <a:pt x="4" y="14"/>
                    <a:pt x="5" y="14"/>
                    <a:pt x="6" y="15"/>
                  </a:cubicBezTo>
                  <a:cubicBezTo>
                    <a:pt x="6" y="15"/>
                    <a:pt x="6" y="15"/>
                    <a:pt x="6" y="15"/>
                  </a:cubicBezTo>
                  <a:cubicBezTo>
                    <a:pt x="6" y="16"/>
                    <a:pt x="7" y="16"/>
                    <a:pt x="7" y="17"/>
                  </a:cubicBezTo>
                  <a:cubicBezTo>
                    <a:pt x="8" y="17"/>
                    <a:pt x="8" y="18"/>
                    <a:pt x="8" y="18"/>
                  </a:cubicBezTo>
                  <a:cubicBezTo>
                    <a:pt x="9" y="18"/>
                    <a:pt x="9" y="18"/>
                    <a:pt x="9" y="17"/>
                  </a:cubicBezTo>
                  <a:cubicBezTo>
                    <a:pt x="9" y="17"/>
                    <a:pt x="9" y="17"/>
                    <a:pt x="9" y="16"/>
                  </a:cubicBezTo>
                  <a:cubicBezTo>
                    <a:pt x="9" y="16"/>
                    <a:pt x="9" y="15"/>
                    <a:pt x="9" y="15"/>
                  </a:cubicBezTo>
                  <a:cubicBezTo>
                    <a:pt x="9" y="15"/>
                    <a:pt x="9" y="15"/>
                    <a:pt x="9" y="15"/>
                  </a:cubicBezTo>
                  <a:cubicBezTo>
                    <a:pt x="9" y="14"/>
                    <a:pt x="9" y="11"/>
                    <a:pt x="7" y="9"/>
                  </a:cubicBezTo>
                  <a:cubicBezTo>
                    <a:pt x="7" y="9"/>
                    <a:pt x="7" y="9"/>
                    <a:pt x="7" y="9"/>
                  </a:cubicBezTo>
                  <a:cubicBezTo>
                    <a:pt x="7" y="9"/>
                    <a:pt x="7" y="9"/>
                    <a:pt x="7" y="9"/>
                  </a:cubicBezTo>
                  <a:cubicBezTo>
                    <a:pt x="7" y="9"/>
                    <a:pt x="7" y="9"/>
                    <a:pt x="7" y="9"/>
                  </a:cubicBezTo>
                  <a:cubicBezTo>
                    <a:pt x="7" y="9"/>
                    <a:pt x="7" y="9"/>
                    <a:pt x="7"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9"/>
                    <a:pt x="6" y="9"/>
                    <a:pt x="6" y="9"/>
                  </a:cubicBezTo>
                  <a:cubicBezTo>
                    <a:pt x="6" y="8"/>
                    <a:pt x="5" y="7"/>
                    <a:pt x="5" y="7"/>
                  </a:cubicBezTo>
                  <a:cubicBezTo>
                    <a:pt x="5" y="7"/>
                    <a:pt x="5" y="7"/>
                    <a:pt x="5" y="7"/>
                  </a:cubicBezTo>
                  <a:cubicBezTo>
                    <a:pt x="5" y="7"/>
                    <a:pt x="5" y="7"/>
                    <a:pt x="5" y="7"/>
                  </a:cubicBezTo>
                  <a:cubicBezTo>
                    <a:pt x="5" y="7"/>
                    <a:pt x="5" y="7"/>
                    <a:pt x="5" y="7"/>
                  </a:cubicBezTo>
                  <a:cubicBezTo>
                    <a:pt x="4" y="6"/>
                    <a:pt x="3" y="5"/>
                    <a:pt x="2" y="5"/>
                  </a:cubicBezTo>
                  <a:moveTo>
                    <a:pt x="26" y="3"/>
                  </a:moveTo>
                  <a:cubicBezTo>
                    <a:pt x="26" y="3"/>
                    <a:pt x="26" y="3"/>
                    <a:pt x="26" y="3"/>
                  </a:cubicBezTo>
                  <a:cubicBezTo>
                    <a:pt x="26" y="3"/>
                    <a:pt x="26" y="3"/>
                    <a:pt x="26" y="3"/>
                  </a:cubicBezTo>
                  <a:cubicBezTo>
                    <a:pt x="26" y="3"/>
                    <a:pt x="26" y="3"/>
                    <a:pt x="26" y="3"/>
                  </a:cubicBezTo>
                  <a:moveTo>
                    <a:pt x="3" y="0"/>
                  </a:moveTo>
                  <a:cubicBezTo>
                    <a:pt x="3" y="0"/>
                    <a:pt x="3" y="0"/>
                    <a:pt x="3" y="0"/>
                  </a:cubicBezTo>
                  <a:cubicBezTo>
                    <a:pt x="2" y="0"/>
                    <a:pt x="1" y="0"/>
                    <a:pt x="0" y="0"/>
                  </a:cubicBezTo>
                  <a:cubicBezTo>
                    <a:pt x="0" y="4"/>
                    <a:pt x="0" y="4"/>
                    <a:pt x="0" y="4"/>
                  </a:cubicBezTo>
                  <a:cubicBezTo>
                    <a:pt x="3" y="2"/>
                    <a:pt x="3" y="2"/>
                    <a:pt x="3" y="2"/>
                  </a:cubicBezTo>
                  <a:cubicBezTo>
                    <a:pt x="3" y="2"/>
                    <a:pt x="3" y="2"/>
                    <a:pt x="3" y="2"/>
                  </a:cubicBezTo>
                  <a:cubicBezTo>
                    <a:pt x="3" y="2"/>
                    <a:pt x="3" y="2"/>
                    <a:pt x="3" y="3"/>
                  </a:cubicBezTo>
                  <a:cubicBezTo>
                    <a:pt x="4" y="3"/>
                    <a:pt x="5" y="5"/>
                    <a:pt x="7" y="5"/>
                  </a:cubicBezTo>
                  <a:cubicBezTo>
                    <a:pt x="7" y="5"/>
                    <a:pt x="8" y="5"/>
                    <a:pt x="8" y="5"/>
                  </a:cubicBezTo>
                  <a:cubicBezTo>
                    <a:pt x="8" y="5"/>
                    <a:pt x="8" y="5"/>
                    <a:pt x="8" y="5"/>
                  </a:cubicBezTo>
                  <a:cubicBezTo>
                    <a:pt x="10" y="4"/>
                    <a:pt x="7" y="2"/>
                    <a:pt x="8" y="1"/>
                  </a:cubicBezTo>
                  <a:cubicBezTo>
                    <a:pt x="8" y="1"/>
                    <a:pt x="8" y="1"/>
                    <a:pt x="8" y="1"/>
                  </a:cubicBezTo>
                  <a:cubicBezTo>
                    <a:pt x="8" y="1"/>
                    <a:pt x="8" y="1"/>
                    <a:pt x="8" y="1"/>
                  </a:cubicBezTo>
                  <a:cubicBezTo>
                    <a:pt x="8" y="1"/>
                    <a:pt x="8" y="1"/>
                    <a:pt x="9" y="1"/>
                  </a:cubicBezTo>
                  <a:cubicBezTo>
                    <a:pt x="9" y="1"/>
                    <a:pt x="9" y="1"/>
                    <a:pt x="10" y="1"/>
                  </a:cubicBezTo>
                  <a:cubicBezTo>
                    <a:pt x="10" y="1"/>
                    <a:pt x="10" y="1"/>
                    <a:pt x="10" y="1"/>
                  </a:cubicBezTo>
                  <a:cubicBezTo>
                    <a:pt x="10" y="1"/>
                    <a:pt x="10" y="1"/>
                    <a:pt x="10" y="1"/>
                  </a:cubicBezTo>
                  <a:cubicBezTo>
                    <a:pt x="10" y="1"/>
                    <a:pt x="11" y="1"/>
                    <a:pt x="11" y="1"/>
                  </a:cubicBezTo>
                  <a:cubicBezTo>
                    <a:pt x="12" y="1"/>
                    <a:pt x="12" y="1"/>
                    <a:pt x="13" y="1"/>
                  </a:cubicBezTo>
                  <a:cubicBezTo>
                    <a:pt x="13" y="1"/>
                    <a:pt x="14" y="1"/>
                    <a:pt x="14" y="1"/>
                  </a:cubicBezTo>
                  <a:cubicBezTo>
                    <a:pt x="14" y="1"/>
                    <a:pt x="14" y="1"/>
                    <a:pt x="14" y="1"/>
                  </a:cubicBezTo>
                  <a:cubicBezTo>
                    <a:pt x="15" y="2"/>
                    <a:pt x="15" y="2"/>
                    <a:pt x="15" y="3"/>
                  </a:cubicBezTo>
                  <a:cubicBezTo>
                    <a:pt x="15" y="3"/>
                    <a:pt x="15" y="3"/>
                    <a:pt x="15" y="3"/>
                  </a:cubicBezTo>
                  <a:cubicBezTo>
                    <a:pt x="15" y="4"/>
                    <a:pt x="15" y="5"/>
                    <a:pt x="15" y="5"/>
                  </a:cubicBezTo>
                  <a:cubicBezTo>
                    <a:pt x="15" y="6"/>
                    <a:pt x="15" y="7"/>
                    <a:pt x="15" y="7"/>
                  </a:cubicBezTo>
                  <a:cubicBezTo>
                    <a:pt x="15" y="7"/>
                    <a:pt x="15" y="7"/>
                    <a:pt x="15" y="7"/>
                  </a:cubicBezTo>
                  <a:cubicBezTo>
                    <a:pt x="15" y="7"/>
                    <a:pt x="15" y="7"/>
                    <a:pt x="15" y="8"/>
                  </a:cubicBezTo>
                  <a:cubicBezTo>
                    <a:pt x="15" y="8"/>
                    <a:pt x="15" y="8"/>
                    <a:pt x="15"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8" y="7"/>
                    <a:pt x="20" y="7"/>
                  </a:cubicBezTo>
                  <a:cubicBezTo>
                    <a:pt x="20" y="7"/>
                    <a:pt x="20" y="7"/>
                    <a:pt x="20" y="7"/>
                  </a:cubicBezTo>
                  <a:cubicBezTo>
                    <a:pt x="20" y="7"/>
                    <a:pt x="21" y="6"/>
                    <a:pt x="22" y="6"/>
                  </a:cubicBezTo>
                  <a:cubicBezTo>
                    <a:pt x="23" y="5"/>
                    <a:pt x="23" y="5"/>
                    <a:pt x="23" y="5"/>
                  </a:cubicBezTo>
                  <a:cubicBezTo>
                    <a:pt x="25" y="4"/>
                    <a:pt x="26" y="4"/>
                    <a:pt x="26" y="3"/>
                  </a:cubicBezTo>
                  <a:cubicBezTo>
                    <a:pt x="26" y="3"/>
                    <a:pt x="26" y="3"/>
                    <a:pt x="26" y="3"/>
                  </a:cubicBezTo>
                  <a:cubicBezTo>
                    <a:pt x="26" y="3"/>
                    <a:pt x="26" y="3"/>
                    <a:pt x="26" y="3"/>
                  </a:cubicBezTo>
                  <a:cubicBezTo>
                    <a:pt x="19" y="1"/>
                    <a:pt x="11" y="0"/>
                    <a:pt x="3"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ïs1íḋé">
              <a:extLst>
                <a:ext uri="{FF2B5EF4-FFF2-40B4-BE49-F238E27FC236}">
                  <a16:creationId xmlns:a16="http://schemas.microsoft.com/office/drawing/2014/main" id="{24AF8D0F-6EE4-4087-9975-DE674B091F1A}"/>
                </a:ext>
              </a:extLst>
            </p:cNvPr>
            <p:cNvSpPr/>
            <p:nvPr/>
          </p:nvSpPr>
          <p:spPr bwMode="auto">
            <a:xfrm>
              <a:off x="7098736" y="2093618"/>
              <a:ext cx="20054" cy="681834"/>
            </a:xfrm>
            <a:custGeom>
              <a:avLst/>
              <a:gdLst>
                <a:gd name="T0" fmla="*/ 0 w 1"/>
                <a:gd name="T1" fmla="*/ 33 h 33"/>
                <a:gd name="T2" fmla="*/ 0 w 1"/>
                <a:gd name="T3" fmla="*/ 33 h 33"/>
                <a:gd name="T4" fmla="*/ 0 w 1"/>
                <a:gd name="T5" fmla="*/ 33 h 33"/>
                <a:gd name="T6" fmla="*/ 0 w 1"/>
                <a:gd name="T7" fmla="*/ 33 h 33"/>
                <a:gd name="T8" fmla="*/ 0 w 1"/>
                <a:gd name="T9" fmla="*/ 0 h 33"/>
                <a:gd name="T10" fmla="*/ 0 w 1"/>
                <a:gd name="T11" fmla="*/ 0 h 33"/>
                <a:gd name="T12" fmla="*/ 1 w 1"/>
                <a:gd name="T13" fmla="*/ 0 h 33"/>
                <a:gd name="T14" fmla="*/ 0 w 1"/>
                <a:gd name="T15" fmla="*/ 0 h 33"/>
                <a:gd name="T16" fmla="*/ 0 w 1"/>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3">
                  <a:moveTo>
                    <a:pt x="0" y="33"/>
                  </a:moveTo>
                  <a:cubicBezTo>
                    <a:pt x="0" y="33"/>
                    <a:pt x="0" y="33"/>
                    <a:pt x="0" y="33"/>
                  </a:cubicBezTo>
                  <a:cubicBezTo>
                    <a:pt x="0" y="33"/>
                    <a:pt x="0" y="33"/>
                    <a:pt x="0" y="33"/>
                  </a:cubicBezTo>
                  <a:cubicBezTo>
                    <a:pt x="0" y="33"/>
                    <a:pt x="0" y="33"/>
                    <a:pt x="0" y="33"/>
                  </a:cubicBezTo>
                  <a:moveTo>
                    <a:pt x="0" y="0"/>
                  </a:moveTo>
                  <a:cubicBezTo>
                    <a:pt x="0" y="0"/>
                    <a:pt x="0" y="0"/>
                    <a:pt x="0" y="0"/>
                  </a:cubicBezTo>
                  <a:cubicBezTo>
                    <a:pt x="0" y="0"/>
                    <a:pt x="1" y="0"/>
                    <a:pt x="1" y="0"/>
                  </a:cubicBezTo>
                  <a:cubicBezTo>
                    <a:pt x="1"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ṡļídè">
              <a:extLst>
                <a:ext uri="{FF2B5EF4-FFF2-40B4-BE49-F238E27FC236}">
                  <a16:creationId xmlns:a16="http://schemas.microsoft.com/office/drawing/2014/main" id="{6891652C-215D-41C1-B2DE-83042B7DB8BE}"/>
                </a:ext>
              </a:extLst>
            </p:cNvPr>
            <p:cNvSpPr/>
            <p:nvPr/>
          </p:nvSpPr>
          <p:spPr bwMode="auto">
            <a:xfrm>
              <a:off x="7098736" y="31765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Slíḓê">
              <a:extLst>
                <a:ext uri="{FF2B5EF4-FFF2-40B4-BE49-F238E27FC236}">
                  <a16:creationId xmlns:a16="http://schemas.microsoft.com/office/drawing/2014/main" id="{2933C68C-5412-41B5-897F-F93A48835891}"/>
                </a:ext>
              </a:extLst>
            </p:cNvPr>
            <p:cNvSpPr/>
            <p:nvPr/>
          </p:nvSpPr>
          <p:spPr bwMode="auto">
            <a:xfrm>
              <a:off x="7409575" y="3256746"/>
              <a:ext cx="481304" cy="932511"/>
            </a:xfrm>
            <a:custGeom>
              <a:avLst/>
              <a:gdLst>
                <a:gd name="T0" fmla="*/ 10 w 23"/>
                <a:gd name="T1" fmla="*/ 42 h 45"/>
                <a:gd name="T2" fmla="*/ 10 w 23"/>
                <a:gd name="T3" fmla="*/ 42 h 45"/>
                <a:gd name="T4" fmla="*/ 8 w 23"/>
                <a:gd name="T5" fmla="*/ 45 h 45"/>
                <a:gd name="T6" fmla="*/ 10 w 23"/>
                <a:gd name="T7" fmla="*/ 42 h 45"/>
                <a:gd name="T8" fmla="*/ 10 w 23"/>
                <a:gd name="T9" fmla="*/ 39 h 45"/>
                <a:gd name="T10" fmla="*/ 10 w 23"/>
                <a:gd name="T11" fmla="*/ 39 h 45"/>
                <a:gd name="T12" fmla="*/ 10 w 23"/>
                <a:gd name="T13" fmla="*/ 39 h 45"/>
                <a:gd name="T14" fmla="*/ 10 w 23"/>
                <a:gd name="T15" fmla="*/ 39 h 45"/>
                <a:gd name="T16" fmla="*/ 10 w 23"/>
                <a:gd name="T17" fmla="*/ 39 h 45"/>
                <a:gd name="T18" fmla="*/ 10 w 23"/>
                <a:gd name="T19" fmla="*/ 39 h 45"/>
                <a:gd name="T20" fmla="*/ 9 w 23"/>
                <a:gd name="T21" fmla="*/ 38 h 45"/>
                <a:gd name="T22" fmla="*/ 10 w 23"/>
                <a:gd name="T23" fmla="*/ 39 h 45"/>
                <a:gd name="T24" fmla="*/ 9 w 23"/>
                <a:gd name="T25" fmla="*/ 38 h 45"/>
                <a:gd name="T26" fmla="*/ 1 w 23"/>
                <a:gd name="T27" fmla="*/ 23 h 45"/>
                <a:gd name="T28" fmla="*/ 1 w 23"/>
                <a:gd name="T29" fmla="*/ 23 h 45"/>
                <a:gd name="T30" fmla="*/ 1 w 23"/>
                <a:gd name="T31" fmla="*/ 23 h 45"/>
                <a:gd name="T32" fmla="*/ 1 w 23"/>
                <a:gd name="T33" fmla="*/ 23 h 45"/>
                <a:gd name="T34" fmla="*/ 1 w 23"/>
                <a:gd name="T35" fmla="*/ 23 h 45"/>
                <a:gd name="T36" fmla="*/ 0 w 23"/>
                <a:gd name="T37" fmla="*/ 4 h 45"/>
                <a:gd name="T38" fmla="*/ 0 w 23"/>
                <a:gd name="T39" fmla="*/ 4 h 45"/>
                <a:gd name="T40" fmla="*/ 0 w 23"/>
                <a:gd name="T41" fmla="*/ 4 h 45"/>
                <a:gd name="T42" fmla="*/ 0 w 23"/>
                <a:gd name="T43" fmla="*/ 4 h 45"/>
                <a:gd name="T44" fmla="*/ 0 w 23"/>
                <a:gd name="T45" fmla="*/ 4 h 45"/>
                <a:gd name="T46" fmla="*/ 0 w 23"/>
                <a:gd name="T47" fmla="*/ 4 h 45"/>
                <a:gd name="T48" fmla="*/ 0 w 23"/>
                <a:gd name="T49" fmla="*/ 4 h 45"/>
                <a:gd name="T50" fmla="*/ 0 w 23"/>
                <a:gd name="T51" fmla="*/ 4 h 45"/>
                <a:gd name="T52" fmla="*/ 0 w 23"/>
                <a:gd name="T53" fmla="*/ 4 h 45"/>
                <a:gd name="T54" fmla="*/ 0 w 23"/>
                <a:gd name="T55" fmla="*/ 4 h 45"/>
                <a:gd name="T56" fmla="*/ 0 w 23"/>
                <a:gd name="T57" fmla="*/ 4 h 45"/>
                <a:gd name="T58" fmla="*/ 0 w 23"/>
                <a:gd name="T59" fmla="*/ 4 h 45"/>
                <a:gd name="T60" fmla="*/ 0 w 23"/>
                <a:gd name="T61" fmla="*/ 3 h 45"/>
                <a:gd name="T62" fmla="*/ 0 w 23"/>
                <a:gd name="T63" fmla="*/ 4 h 45"/>
                <a:gd name="T64" fmla="*/ 0 w 23"/>
                <a:gd name="T65" fmla="*/ 3 h 45"/>
                <a:gd name="T66" fmla="*/ 23 w 23"/>
                <a:gd name="T67" fmla="*/ 0 h 45"/>
                <a:gd name="T68" fmla="*/ 23 w 23"/>
                <a:gd name="T69" fmla="*/ 0 h 45"/>
                <a:gd name="T70" fmla="*/ 23 w 23"/>
                <a:gd name="T71" fmla="*/ 0 h 45"/>
                <a:gd name="T72" fmla="*/ 23 w 23"/>
                <a:gd name="T73" fmla="*/ 0 h 45"/>
                <a:gd name="T74" fmla="*/ 23 w 23"/>
                <a:gd name="T75" fmla="*/ 0 h 45"/>
                <a:gd name="T76" fmla="*/ 23 w 23"/>
                <a:gd name="T7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45">
                  <a:moveTo>
                    <a:pt x="10" y="42"/>
                  </a:moveTo>
                  <a:cubicBezTo>
                    <a:pt x="10" y="42"/>
                    <a:pt x="10" y="42"/>
                    <a:pt x="10" y="42"/>
                  </a:cubicBezTo>
                  <a:cubicBezTo>
                    <a:pt x="8" y="44"/>
                    <a:pt x="8" y="45"/>
                    <a:pt x="8" y="45"/>
                  </a:cubicBezTo>
                  <a:cubicBezTo>
                    <a:pt x="8" y="45"/>
                    <a:pt x="8" y="44"/>
                    <a:pt x="10" y="42"/>
                  </a:cubicBezTo>
                  <a:moveTo>
                    <a:pt x="10" y="39"/>
                  </a:moveTo>
                  <a:cubicBezTo>
                    <a:pt x="10" y="39"/>
                    <a:pt x="10" y="39"/>
                    <a:pt x="10" y="39"/>
                  </a:cubicBezTo>
                  <a:cubicBezTo>
                    <a:pt x="10" y="39"/>
                    <a:pt x="10" y="39"/>
                    <a:pt x="10" y="39"/>
                  </a:cubicBezTo>
                  <a:moveTo>
                    <a:pt x="10" y="39"/>
                  </a:moveTo>
                  <a:cubicBezTo>
                    <a:pt x="10" y="39"/>
                    <a:pt x="10" y="39"/>
                    <a:pt x="10" y="39"/>
                  </a:cubicBezTo>
                  <a:cubicBezTo>
                    <a:pt x="10" y="39"/>
                    <a:pt x="10" y="39"/>
                    <a:pt x="10" y="39"/>
                  </a:cubicBezTo>
                  <a:moveTo>
                    <a:pt x="9" y="38"/>
                  </a:moveTo>
                  <a:cubicBezTo>
                    <a:pt x="10" y="38"/>
                    <a:pt x="10" y="39"/>
                    <a:pt x="10" y="39"/>
                  </a:cubicBezTo>
                  <a:cubicBezTo>
                    <a:pt x="10" y="39"/>
                    <a:pt x="10" y="38"/>
                    <a:pt x="9" y="38"/>
                  </a:cubicBezTo>
                  <a:moveTo>
                    <a:pt x="1" y="23"/>
                  </a:moveTo>
                  <a:cubicBezTo>
                    <a:pt x="1" y="23"/>
                    <a:pt x="1" y="23"/>
                    <a:pt x="1" y="23"/>
                  </a:cubicBezTo>
                  <a:cubicBezTo>
                    <a:pt x="1" y="23"/>
                    <a:pt x="1" y="23"/>
                    <a:pt x="1" y="23"/>
                  </a:cubicBezTo>
                  <a:cubicBezTo>
                    <a:pt x="1" y="23"/>
                    <a:pt x="1" y="23"/>
                    <a:pt x="1" y="23"/>
                  </a:cubicBezTo>
                  <a:cubicBezTo>
                    <a:pt x="1" y="23"/>
                    <a:pt x="1" y="23"/>
                    <a:pt x="1" y="23"/>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23" y="0"/>
                  </a:moveTo>
                  <a:cubicBezTo>
                    <a:pt x="23" y="0"/>
                    <a:pt x="23" y="0"/>
                    <a:pt x="23" y="0"/>
                  </a:cubicBezTo>
                  <a:cubicBezTo>
                    <a:pt x="23" y="0"/>
                    <a:pt x="23" y="0"/>
                    <a:pt x="23" y="0"/>
                  </a:cubicBezTo>
                  <a:moveTo>
                    <a:pt x="23" y="0"/>
                  </a:moveTo>
                  <a:cubicBezTo>
                    <a:pt x="23" y="0"/>
                    <a:pt x="23" y="0"/>
                    <a:pt x="23" y="0"/>
                  </a:cubicBezTo>
                  <a:cubicBezTo>
                    <a:pt x="23" y="0"/>
                    <a:pt x="23" y="0"/>
                    <a:pt x="23"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ľïďé">
              <a:extLst>
                <a:ext uri="{FF2B5EF4-FFF2-40B4-BE49-F238E27FC236}">
                  <a16:creationId xmlns:a16="http://schemas.microsoft.com/office/drawing/2014/main" id="{4090CD66-6307-4DB0-83B6-D3FBAB3B03EB}"/>
                </a:ext>
              </a:extLst>
            </p:cNvPr>
            <p:cNvSpPr/>
            <p:nvPr/>
          </p:nvSpPr>
          <p:spPr bwMode="auto">
            <a:xfrm>
              <a:off x="7559985" y="4129089"/>
              <a:ext cx="60163" cy="60162"/>
            </a:xfrm>
            <a:custGeom>
              <a:avLst/>
              <a:gdLst>
                <a:gd name="T0" fmla="*/ 3 w 3"/>
                <a:gd name="T1" fmla="*/ 0 h 3"/>
                <a:gd name="T2" fmla="*/ 1 w 3"/>
                <a:gd name="T3" fmla="*/ 3 h 3"/>
                <a:gd name="T4" fmla="*/ 0 w 3"/>
                <a:gd name="T5" fmla="*/ 3 h 3"/>
                <a:gd name="T6" fmla="*/ 1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1" y="2"/>
                    <a:pt x="1" y="3"/>
                  </a:cubicBezTo>
                  <a:cubicBezTo>
                    <a:pt x="0" y="3"/>
                    <a:pt x="0" y="3"/>
                    <a:pt x="0" y="3"/>
                  </a:cubicBezTo>
                  <a:cubicBezTo>
                    <a:pt x="0" y="3"/>
                    <a:pt x="0" y="3"/>
                    <a:pt x="1" y="3"/>
                  </a:cubicBezTo>
                  <a:cubicBezTo>
                    <a:pt x="1" y="3"/>
                    <a:pt x="1" y="2"/>
                    <a:pt x="3" y="0"/>
                  </a:cubicBezTo>
                </a:path>
              </a:pathLst>
            </a:custGeom>
            <a:solidFill>
              <a:srgbClr val="228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ṡḷïďè">
              <a:extLst>
                <a:ext uri="{FF2B5EF4-FFF2-40B4-BE49-F238E27FC236}">
                  <a16:creationId xmlns:a16="http://schemas.microsoft.com/office/drawing/2014/main" id="{F517170D-37FA-4BB5-A705-EDE3361E2AA9}"/>
                </a:ext>
              </a:extLst>
            </p:cNvPr>
            <p:cNvSpPr/>
            <p:nvPr/>
          </p:nvSpPr>
          <p:spPr bwMode="auto">
            <a:xfrm>
              <a:off x="6286534" y="4299551"/>
              <a:ext cx="1082933" cy="1594291"/>
            </a:xfrm>
            <a:custGeom>
              <a:avLst/>
              <a:gdLst>
                <a:gd name="T0" fmla="*/ 10 w 52"/>
                <a:gd name="T1" fmla="*/ 44 h 77"/>
                <a:gd name="T2" fmla="*/ 10 w 52"/>
                <a:gd name="T3" fmla="*/ 44 h 77"/>
                <a:gd name="T4" fmla="*/ 17 w 52"/>
                <a:gd name="T5" fmla="*/ 69 h 77"/>
                <a:gd name="T6" fmla="*/ 32 w 52"/>
                <a:gd name="T7" fmla="*/ 69 h 77"/>
                <a:gd name="T8" fmla="*/ 42 w 52"/>
                <a:gd name="T9" fmla="*/ 76 h 77"/>
                <a:gd name="T10" fmla="*/ 42 w 52"/>
                <a:gd name="T11" fmla="*/ 77 h 77"/>
                <a:gd name="T12" fmla="*/ 42 w 52"/>
                <a:gd name="T13" fmla="*/ 77 h 77"/>
                <a:gd name="T14" fmla="*/ 42 w 52"/>
                <a:gd name="T15" fmla="*/ 76 h 77"/>
                <a:gd name="T16" fmla="*/ 32 w 52"/>
                <a:gd name="T17" fmla="*/ 69 h 77"/>
                <a:gd name="T18" fmla="*/ 17 w 52"/>
                <a:gd name="T19" fmla="*/ 69 h 77"/>
                <a:gd name="T20" fmla="*/ 10 w 52"/>
                <a:gd name="T21" fmla="*/ 44 h 77"/>
                <a:gd name="T22" fmla="*/ 37 w 52"/>
                <a:gd name="T23" fmla="*/ 23 h 77"/>
                <a:gd name="T24" fmla="*/ 12 w 52"/>
                <a:gd name="T25" fmla="*/ 30 h 77"/>
                <a:gd name="T26" fmla="*/ 1 w 52"/>
                <a:gd name="T27" fmla="*/ 31 h 77"/>
                <a:gd name="T28" fmla="*/ 0 w 52"/>
                <a:gd name="T29" fmla="*/ 31 h 77"/>
                <a:gd name="T30" fmla="*/ 0 w 52"/>
                <a:gd name="T31" fmla="*/ 31 h 77"/>
                <a:gd name="T32" fmla="*/ 1 w 52"/>
                <a:gd name="T33" fmla="*/ 31 h 77"/>
                <a:gd name="T34" fmla="*/ 12 w 52"/>
                <a:gd name="T35" fmla="*/ 30 h 77"/>
                <a:gd name="T36" fmla="*/ 37 w 52"/>
                <a:gd name="T37" fmla="*/ 23 h 77"/>
                <a:gd name="T38" fmla="*/ 37 w 52"/>
                <a:gd name="T39" fmla="*/ 23 h 77"/>
                <a:gd name="T40" fmla="*/ 45 w 52"/>
                <a:gd name="T41" fmla="*/ 10 h 77"/>
                <a:gd name="T42" fmla="*/ 45 w 52"/>
                <a:gd name="T43" fmla="*/ 10 h 77"/>
                <a:gd name="T44" fmla="*/ 48 w 52"/>
                <a:gd name="T45" fmla="*/ 17 h 77"/>
                <a:gd name="T46" fmla="*/ 48 w 52"/>
                <a:gd name="T47" fmla="*/ 17 h 77"/>
                <a:gd name="T48" fmla="*/ 52 w 52"/>
                <a:gd name="T49" fmla="*/ 30 h 77"/>
                <a:gd name="T50" fmla="*/ 52 w 52"/>
                <a:gd name="T51" fmla="*/ 30 h 77"/>
                <a:gd name="T52" fmla="*/ 48 w 52"/>
                <a:gd name="T53" fmla="*/ 17 h 77"/>
                <a:gd name="T54" fmla="*/ 48 w 52"/>
                <a:gd name="T55" fmla="*/ 17 h 77"/>
                <a:gd name="T56" fmla="*/ 45 w 52"/>
                <a:gd name="T57" fmla="*/ 10 h 77"/>
                <a:gd name="T58" fmla="*/ 48 w 52"/>
                <a:gd name="T59" fmla="*/ 3 h 77"/>
                <a:gd name="T60" fmla="*/ 47 w 52"/>
                <a:gd name="T61" fmla="*/ 4 h 77"/>
                <a:gd name="T62" fmla="*/ 48 w 52"/>
                <a:gd name="T63" fmla="*/ 3 h 77"/>
                <a:gd name="T64" fmla="*/ 43 w 52"/>
                <a:gd name="T65" fmla="*/ 2 h 77"/>
                <a:gd name="T66" fmla="*/ 43 w 52"/>
                <a:gd name="T67" fmla="*/ 3 h 77"/>
                <a:gd name="T68" fmla="*/ 43 w 52"/>
                <a:gd name="T69" fmla="*/ 2 h 77"/>
                <a:gd name="T70" fmla="*/ 43 w 52"/>
                <a:gd name="T71" fmla="*/ 2 h 77"/>
                <a:gd name="T72" fmla="*/ 43 w 52"/>
                <a:gd name="T73" fmla="*/ 2 h 77"/>
                <a:gd name="T74" fmla="*/ 43 w 52"/>
                <a:gd name="T75" fmla="*/ 2 h 77"/>
                <a:gd name="T76" fmla="*/ 51 w 52"/>
                <a:gd name="T77" fmla="*/ 0 h 77"/>
                <a:gd name="T78" fmla="*/ 51 w 52"/>
                <a:gd name="T79" fmla="*/ 0 h 77"/>
                <a:gd name="T80" fmla="*/ 51 w 52"/>
                <a:gd name="T8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77">
                  <a:moveTo>
                    <a:pt x="10" y="44"/>
                  </a:moveTo>
                  <a:cubicBezTo>
                    <a:pt x="10" y="44"/>
                    <a:pt x="10" y="44"/>
                    <a:pt x="10" y="44"/>
                  </a:cubicBezTo>
                  <a:cubicBezTo>
                    <a:pt x="17" y="69"/>
                    <a:pt x="17" y="69"/>
                    <a:pt x="17" y="69"/>
                  </a:cubicBezTo>
                  <a:cubicBezTo>
                    <a:pt x="32" y="69"/>
                    <a:pt x="32" y="69"/>
                    <a:pt x="32" y="69"/>
                  </a:cubicBezTo>
                  <a:cubicBezTo>
                    <a:pt x="39" y="69"/>
                    <a:pt x="42" y="73"/>
                    <a:pt x="42" y="76"/>
                  </a:cubicBezTo>
                  <a:cubicBezTo>
                    <a:pt x="42" y="77"/>
                    <a:pt x="42" y="77"/>
                    <a:pt x="42" y="77"/>
                  </a:cubicBezTo>
                  <a:cubicBezTo>
                    <a:pt x="42" y="77"/>
                    <a:pt x="42" y="77"/>
                    <a:pt x="42" y="77"/>
                  </a:cubicBezTo>
                  <a:cubicBezTo>
                    <a:pt x="42" y="76"/>
                    <a:pt x="42" y="76"/>
                    <a:pt x="42" y="76"/>
                  </a:cubicBezTo>
                  <a:cubicBezTo>
                    <a:pt x="42" y="73"/>
                    <a:pt x="39" y="69"/>
                    <a:pt x="32" y="69"/>
                  </a:cubicBezTo>
                  <a:cubicBezTo>
                    <a:pt x="17" y="69"/>
                    <a:pt x="17" y="69"/>
                    <a:pt x="17" y="69"/>
                  </a:cubicBezTo>
                  <a:cubicBezTo>
                    <a:pt x="10" y="44"/>
                    <a:pt x="10" y="44"/>
                    <a:pt x="10" y="44"/>
                  </a:cubicBezTo>
                  <a:moveTo>
                    <a:pt x="37" y="23"/>
                  </a:moveTo>
                  <a:cubicBezTo>
                    <a:pt x="29" y="27"/>
                    <a:pt x="21" y="29"/>
                    <a:pt x="12" y="30"/>
                  </a:cubicBezTo>
                  <a:cubicBezTo>
                    <a:pt x="8" y="31"/>
                    <a:pt x="4" y="31"/>
                    <a:pt x="1" y="31"/>
                  </a:cubicBezTo>
                  <a:cubicBezTo>
                    <a:pt x="0" y="31"/>
                    <a:pt x="0" y="31"/>
                    <a:pt x="0" y="31"/>
                  </a:cubicBezTo>
                  <a:cubicBezTo>
                    <a:pt x="0" y="31"/>
                    <a:pt x="0" y="31"/>
                    <a:pt x="0" y="31"/>
                  </a:cubicBezTo>
                  <a:cubicBezTo>
                    <a:pt x="0" y="31"/>
                    <a:pt x="0" y="31"/>
                    <a:pt x="1" y="31"/>
                  </a:cubicBezTo>
                  <a:cubicBezTo>
                    <a:pt x="4" y="31"/>
                    <a:pt x="8" y="31"/>
                    <a:pt x="12" y="30"/>
                  </a:cubicBezTo>
                  <a:cubicBezTo>
                    <a:pt x="21" y="29"/>
                    <a:pt x="29" y="27"/>
                    <a:pt x="37" y="23"/>
                  </a:cubicBezTo>
                  <a:cubicBezTo>
                    <a:pt x="37" y="23"/>
                    <a:pt x="37" y="23"/>
                    <a:pt x="37" y="23"/>
                  </a:cubicBezTo>
                  <a:moveTo>
                    <a:pt x="45" y="10"/>
                  </a:moveTo>
                  <a:cubicBezTo>
                    <a:pt x="45" y="10"/>
                    <a:pt x="45" y="10"/>
                    <a:pt x="45" y="10"/>
                  </a:cubicBezTo>
                  <a:cubicBezTo>
                    <a:pt x="48" y="17"/>
                    <a:pt x="48" y="17"/>
                    <a:pt x="48" y="17"/>
                  </a:cubicBezTo>
                  <a:cubicBezTo>
                    <a:pt x="48" y="17"/>
                    <a:pt x="48" y="17"/>
                    <a:pt x="48" y="17"/>
                  </a:cubicBezTo>
                  <a:cubicBezTo>
                    <a:pt x="52" y="30"/>
                    <a:pt x="52" y="30"/>
                    <a:pt x="52" y="30"/>
                  </a:cubicBezTo>
                  <a:cubicBezTo>
                    <a:pt x="52" y="30"/>
                    <a:pt x="52" y="30"/>
                    <a:pt x="52" y="30"/>
                  </a:cubicBezTo>
                  <a:cubicBezTo>
                    <a:pt x="48" y="17"/>
                    <a:pt x="48" y="17"/>
                    <a:pt x="48" y="17"/>
                  </a:cubicBezTo>
                  <a:cubicBezTo>
                    <a:pt x="48" y="17"/>
                    <a:pt x="48" y="17"/>
                    <a:pt x="48" y="17"/>
                  </a:cubicBezTo>
                  <a:cubicBezTo>
                    <a:pt x="45" y="10"/>
                    <a:pt x="45" y="10"/>
                    <a:pt x="45" y="10"/>
                  </a:cubicBezTo>
                  <a:moveTo>
                    <a:pt x="48" y="3"/>
                  </a:moveTo>
                  <a:cubicBezTo>
                    <a:pt x="48" y="3"/>
                    <a:pt x="48" y="3"/>
                    <a:pt x="47" y="4"/>
                  </a:cubicBezTo>
                  <a:cubicBezTo>
                    <a:pt x="48" y="3"/>
                    <a:pt x="48" y="3"/>
                    <a:pt x="48" y="3"/>
                  </a:cubicBezTo>
                  <a:moveTo>
                    <a:pt x="43" y="2"/>
                  </a:moveTo>
                  <a:cubicBezTo>
                    <a:pt x="43" y="3"/>
                    <a:pt x="43" y="3"/>
                    <a:pt x="43" y="3"/>
                  </a:cubicBezTo>
                  <a:cubicBezTo>
                    <a:pt x="43" y="3"/>
                    <a:pt x="43" y="3"/>
                    <a:pt x="43" y="2"/>
                  </a:cubicBezTo>
                  <a:moveTo>
                    <a:pt x="43" y="2"/>
                  </a:moveTo>
                  <a:cubicBezTo>
                    <a:pt x="43" y="2"/>
                    <a:pt x="43" y="2"/>
                    <a:pt x="43" y="2"/>
                  </a:cubicBezTo>
                  <a:cubicBezTo>
                    <a:pt x="43" y="2"/>
                    <a:pt x="43" y="2"/>
                    <a:pt x="43" y="2"/>
                  </a:cubicBezTo>
                  <a:moveTo>
                    <a:pt x="51" y="0"/>
                  </a:moveTo>
                  <a:cubicBezTo>
                    <a:pt x="51" y="0"/>
                    <a:pt x="51" y="0"/>
                    <a:pt x="51" y="0"/>
                  </a:cubicBezTo>
                  <a:cubicBezTo>
                    <a:pt x="51" y="0"/>
                    <a:pt x="51" y="0"/>
                    <a:pt x="5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ŝlïḋé">
              <a:extLst>
                <a:ext uri="{FF2B5EF4-FFF2-40B4-BE49-F238E27FC236}">
                  <a16:creationId xmlns:a16="http://schemas.microsoft.com/office/drawing/2014/main" id="{9F180871-C457-4783-BBB9-B7A6988EFA32}"/>
                </a:ext>
              </a:extLst>
            </p:cNvPr>
            <p:cNvSpPr/>
            <p:nvPr/>
          </p:nvSpPr>
          <p:spPr bwMode="auto">
            <a:xfrm>
              <a:off x="6286535" y="5212002"/>
              <a:ext cx="350954" cy="521402"/>
            </a:xfrm>
            <a:custGeom>
              <a:avLst/>
              <a:gdLst>
                <a:gd name="T0" fmla="*/ 10 w 17"/>
                <a:gd name="T1" fmla="*/ 0 h 25"/>
                <a:gd name="T2" fmla="*/ 0 w 17"/>
                <a:gd name="T3" fmla="*/ 1 h 25"/>
                <a:gd name="T4" fmla="*/ 0 w 17"/>
                <a:gd name="T5" fmla="*/ 25 h 25"/>
                <a:gd name="T6" fmla="*/ 17 w 17"/>
                <a:gd name="T7" fmla="*/ 25 h 25"/>
                <a:gd name="T8" fmla="*/ 10 w 17"/>
                <a:gd name="T9" fmla="*/ 0 h 25"/>
              </a:gdLst>
              <a:ahLst/>
              <a:cxnLst>
                <a:cxn ang="0">
                  <a:pos x="T0" y="T1"/>
                </a:cxn>
                <a:cxn ang="0">
                  <a:pos x="T2" y="T3"/>
                </a:cxn>
                <a:cxn ang="0">
                  <a:pos x="T4" y="T5"/>
                </a:cxn>
                <a:cxn ang="0">
                  <a:pos x="T6" y="T7"/>
                </a:cxn>
                <a:cxn ang="0">
                  <a:pos x="T8" y="T9"/>
                </a:cxn>
              </a:cxnLst>
              <a:rect l="0" t="0" r="r" b="b"/>
              <a:pathLst>
                <a:path w="17" h="25">
                  <a:moveTo>
                    <a:pt x="10" y="0"/>
                  </a:moveTo>
                  <a:cubicBezTo>
                    <a:pt x="7" y="1"/>
                    <a:pt x="4" y="1"/>
                    <a:pt x="0" y="1"/>
                  </a:cubicBezTo>
                  <a:cubicBezTo>
                    <a:pt x="0" y="25"/>
                    <a:pt x="0" y="25"/>
                    <a:pt x="0" y="25"/>
                  </a:cubicBezTo>
                  <a:cubicBezTo>
                    <a:pt x="17" y="25"/>
                    <a:pt x="17" y="25"/>
                    <a:pt x="17" y="25"/>
                  </a:cubicBezTo>
                  <a:cubicBezTo>
                    <a:pt x="10" y="0"/>
                    <a:pt x="10" y="0"/>
                    <a:pt x="10"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ļíḓè">
              <a:extLst>
                <a:ext uri="{FF2B5EF4-FFF2-40B4-BE49-F238E27FC236}">
                  <a16:creationId xmlns:a16="http://schemas.microsoft.com/office/drawing/2014/main" id="{3161013C-D163-49E6-83EC-FBA9EDF26B12}"/>
                </a:ext>
              </a:extLst>
            </p:cNvPr>
            <p:cNvSpPr/>
            <p:nvPr/>
          </p:nvSpPr>
          <p:spPr bwMode="auto">
            <a:xfrm>
              <a:off x="6286536" y="5733404"/>
              <a:ext cx="872367" cy="290784"/>
            </a:xfrm>
            <a:custGeom>
              <a:avLst/>
              <a:gdLst>
                <a:gd name="T0" fmla="*/ 32 w 42"/>
                <a:gd name="T1" fmla="*/ 0 h 14"/>
                <a:gd name="T2" fmla="*/ 17 w 42"/>
                <a:gd name="T3" fmla="*/ 0 h 14"/>
                <a:gd name="T4" fmla="*/ 0 w 42"/>
                <a:gd name="T5" fmla="*/ 0 h 14"/>
                <a:gd name="T6" fmla="*/ 0 w 42"/>
                <a:gd name="T7" fmla="*/ 14 h 14"/>
                <a:gd name="T8" fmla="*/ 32 w 42"/>
                <a:gd name="T9" fmla="*/ 14 h 14"/>
                <a:gd name="T10" fmla="*/ 42 w 42"/>
                <a:gd name="T11" fmla="*/ 8 h 14"/>
                <a:gd name="T12" fmla="*/ 42 w 42"/>
                <a:gd name="T13" fmla="*/ 7 h 14"/>
                <a:gd name="T14" fmla="*/ 32 w 4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4">
                  <a:moveTo>
                    <a:pt x="32" y="0"/>
                  </a:moveTo>
                  <a:cubicBezTo>
                    <a:pt x="17" y="0"/>
                    <a:pt x="17" y="0"/>
                    <a:pt x="17" y="0"/>
                  </a:cubicBezTo>
                  <a:cubicBezTo>
                    <a:pt x="0" y="0"/>
                    <a:pt x="0" y="0"/>
                    <a:pt x="0" y="0"/>
                  </a:cubicBezTo>
                  <a:cubicBezTo>
                    <a:pt x="0" y="14"/>
                    <a:pt x="0" y="14"/>
                    <a:pt x="0" y="14"/>
                  </a:cubicBezTo>
                  <a:cubicBezTo>
                    <a:pt x="32" y="14"/>
                    <a:pt x="32" y="14"/>
                    <a:pt x="32" y="14"/>
                  </a:cubicBezTo>
                  <a:cubicBezTo>
                    <a:pt x="39" y="14"/>
                    <a:pt x="42" y="11"/>
                    <a:pt x="42" y="8"/>
                  </a:cubicBezTo>
                  <a:cubicBezTo>
                    <a:pt x="42" y="7"/>
                    <a:pt x="42" y="7"/>
                    <a:pt x="42" y="7"/>
                  </a:cubicBezTo>
                  <a:cubicBezTo>
                    <a:pt x="42" y="4"/>
                    <a:pt x="39" y="0"/>
                    <a:pt x="32"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ṩḻïḑê">
              <a:extLst>
                <a:ext uri="{FF2B5EF4-FFF2-40B4-BE49-F238E27FC236}">
                  <a16:creationId xmlns:a16="http://schemas.microsoft.com/office/drawing/2014/main" id="{A0690190-30EE-4625-A266-2E6393C01561}"/>
                </a:ext>
              </a:extLst>
            </p:cNvPr>
            <p:cNvSpPr/>
            <p:nvPr/>
          </p:nvSpPr>
          <p:spPr bwMode="auto">
            <a:xfrm>
              <a:off x="6286537" y="4500090"/>
              <a:ext cx="1082934" cy="731971"/>
            </a:xfrm>
            <a:custGeom>
              <a:avLst/>
              <a:gdLst>
                <a:gd name="T0" fmla="*/ 45 w 52"/>
                <a:gd name="T1" fmla="*/ 0 h 35"/>
                <a:gd name="T2" fmla="*/ 35 w 52"/>
                <a:gd name="T3" fmla="*/ 7 h 35"/>
                <a:gd name="T4" fmla="*/ 37 w 52"/>
                <a:gd name="T5" fmla="*/ 13 h 35"/>
                <a:gd name="T6" fmla="*/ 37 w 52"/>
                <a:gd name="T7" fmla="*/ 13 h 35"/>
                <a:gd name="T8" fmla="*/ 12 w 52"/>
                <a:gd name="T9" fmla="*/ 20 h 35"/>
                <a:gd name="T10" fmla="*/ 1 w 52"/>
                <a:gd name="T11" fmla="*/ 21 h 35"/>
                <a:gd name="T12" fmla="*/ 0 w 52"/>
                <a:gd name="T13" fmla="*/ 21 h 35"/>
                <a:gd name="T14" fmla="*/ 0 w 52"/>
                <a:gd name="T15" fmla="*/ 35 h 35"/>
                <a:gd name="T16" fmla="*/ 10 w 52"/>
                <a:gd name="T17" fmla="*/ 34 h 35"/>
                <a:gd name="T18" fmla="*/ 10 w 52"/>
                <a:gd name="T19" fmla="*/ 34 h 35"/>
                <a:gd name="T20" fmla="*/ 10 w 52"/>
                <a:gd name="T21" fmla="*/ 34 h 35"/>
                <a:gd name="T22" fmla="*/ 13 w 52"/>
                <a:gd name="T23" fmla="*/ 34 h 35"/>
                <a:gd name="T24" fmla="*/ 52 w 52"/>
                <a:gd name="T25" fmla="*/ 20 h 35"/>
                <a:gd name="T26" fmla="*/ 48 w 52"/>
                <a:gd name="T27" fmla="*/ 7 h 35"/>
                <a:gd name="T28" fmla="*/ 48 w 52"/>
                <a:gd name="T29" fmla="*/ 7 h 35"/>
                <a:gd name="T30" fmla="*/ 45 w 52"/>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5">
                  <a:moveTo>
                    <a:pt x="45" y="0"/>
                  </a:moveTo>
                  <a:cubicBezTo>
                    <a:pt x="42" y="3"/>
                    <a:pt x="39" y="5"/>
                    <a:pt x="35" y="7"/>
                  </a:cubicBezTo>
                  <a:cubicBezTo>
                    <a:pt x="37" y="13"/>
                    <a:pt x="37" y="13"/>
                    <a:pt x="37" y="13"/>
                  </a:cubicBezTo>
                  <a:cubicBezTo>
                    <a:pt x="37" y="13"/>
                    <a:pt x="37" y="13"/>
                    <a:pt x="37" y="13"/>
                  </a:cubicBezTo>
                  <a:cubicBezTo>
                    <a:pt x="29" y="17"/>
                    <a:pt x="21" y="19"/>
                    <a:pt x="12" y="20"/>
                  </a:cubicBezTo>
                  <a:cubicBezTo>
                    <a:pt x="8" y="21"/>
                    <a:pt x="4" y="21"/>
                    <a:pt x="1" y="21"/>
                  </a:cubicBezTo>
                  <a:cubicBezTo>
                    <a:pt x="0" y="21"/>
                    <a:pt x="0" y="21"/>
                    <a:pt x="0" y="21"/>
                  </a:cubicBezTo>
                  <a:cubicBezTo>
                    <a:pt x="0" y="35"/>
                    <a:pt x="0" y="35"/>
                    <a:pt x="0" y="35"/>
                  </a:cubicBezTo>
                  <a:cubicBezTo>
                    <a:pt x="4" y="35"/>
                    <a:pt x="7" y="35"/>
                    <a:pt x="10" y="34"/>
                  </a:cubicBezTo>
                  <a:cubicBezTo>
                    <a:pt x="10" y="34"/>
                    <a:pt x="10" y="34"/>
                    <a:pt x="10" y="34"/>
                  </a:cubicBezTo>
                  <a:cubicBezTo>
                    <a:pt x="10" y="34"/>
                    <a:pt x="10" y="34"/>
                    <a:pt x="10" y="34"/>
                  </a:cubicBezTo>
                  <a:cubicBezTo>
                    <a:pt x="11" y="34"/>
                    <a:pt x="12" y="34"/>
                    <a:pt x="13" y="34"/>
                  </a:cubicBezTo>
                  <a:cubicBezTo>
                    <a:pt x="27" y="32"/>
                    <a:pt x="40" y="27"/>
                    <a:pt x="52" y="20"/>
                  </a:cubicBezTo>
                  <a:cubicBezTo>
                    <a:pt x="48" y="7"/>
                    <a:pt x="48" y="7"/>
                    <a:pt x="48" y="7"/>
                  </a:cubicBezTo>
                  <a:cubicBezTo>
                    <a:pt x="48" y="7"/>
                    <a:pt x="48" y="7"/>
                    <a:pt x="48" y="7"/>
                  </a:cubicBezTo>
                  <a:cubicBezTo>
                    <a:pt x="45" y="0"/>
                    <a:pt x="45" y="0"/>
                    <a:pt x="45"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ṩḷîḋe">
              <a:extLst>
                <a:ext uri="{FF2B5EF4-FFF2-40B4-BE49-F238E27FC236}">
                  <a16:creationId xmlns:a16="http://schemas.microsoft.com/office/drawing/2014/main" id="{41F32FCE-1A5A-4648-941B-C9900EFA0AB0}"/>
                </a:ext>
              </a:extLst>
            </p:cNvPr>
            <p:cNvSpPr/>
            <p:nvPr/>
          </p:nvSpPr>
          <p:spPr bwMode="auto">
            <a:xfrm>
              <a:off x="6928276" y="46705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1ídê">
              <a:extLst>
                <a:ext uri="{FF2B5EF4-FFF2-40B4-BE49-F238E27FC236}">
                  <a16:creationId xmlns:a16="http://schemas.microsoft.com/office/drawing/2014/main" id="{9C455349-7A4C-46B3-956E-12C879494F4A}"/>
                </a:ext>
              </a:extLst>
            </p:cNvPr>
            <p:cNvSpPr/>
            <p:nvPr/>
          </p:nvSpPr>
          <p:spPr bwMode="auto">
            <a:xfrm>
              <a:off x="6868114" y="1802834"/>
              <a:ext cx="1022771" cy="2867712"/>
            </a:xfrm>
            <a:custGeom>
              <a:avLst/>
              <a:gdLst>
                <a:gd name="T0" fmla="*/ 17 w 49"/>
                <a:gd name="T1" fmla="*/ 130 h 138"/>
                <a:gd name="T2" fmla="*/ 37 w 49"/>
                <a:gd name="T3" fmla="*/ 110 h 138"/>
                <a:gd name="T4" fmla="*/ 36 w 49"/>
                <a:gd name="T5" fmla="*/ 112 h 138"/>
                <a:gd name="T6" fmla="*/ 17 w 49"/>
                <a:gd name="T7" fmla="*/ 125 h 138"/>
                <a:gd name="T8" fmla="*/ 18 w 49"/>
                <a:gd name="T9" fmla="*/ 114 h 138"/>
                <a:gd name="T10" fmla="*/ 27 w 49"/>
                <a:gd name="T11" fmla="*/ 82 h 138"/>
                <a:gd name="T12" fmla="*/ 28 w 49"/>
                <a:gd name="T13" fmla="*/ 75 h 138"/>
                <a:gd name="T14" fmla="*/ 21 w 49"/>
                <a:gd name="T15" fmla="*/ 72 h 138"/>
                <a:gd name="T16" fmla="*/ 14 w 49"/>
                <a:gd name="T17" fmla="*/ 71 h 138"/>
                <a:gd name="T18" fmla="*/ 11 w 49"/>
                <a:gd name="T19" fmla="*/ 42 h 138"/>
                <a:gd name="T20" fmla="*/ 26 w 49"/>
                <a:gd name="T21" fmla="*/ 33 h 138"/>
                <a:gd name="T22" fmla="*/ 17 w 49"/>
                <a:gd name="T23" fmla="*/ 32 h 138"/>
                <a:gd name="T24" fmla="*/ 15 w 49"/>
                <a:gd name="T25" fmla="*/ 26 h 138"/>
                <a:gd name="T26" fmla="*/ 4 w 49"/>
                <a:gd name="T27" fmla="*/ 4 h 138"/>
                <a:gd name="T28" fmla="*/ 1 w 49"/>
                <a:gd name="T29" fmla="*/ 2 h 138"/>
                <a:gd name="T30" fmla="*/ 9 w 49"/>
                <a:gd name="T31" fmla="*/ 6 h 138"/>
                <a:gd name="T32" fmla="*/ 14 w 49"/>
                <a:gd name="T33" fmla="*/ 12 h 138"/>
                <a:gd name="T34" fmla="*/ 19 w 49"/>
                <a:gd name="T35" fmla="*/ 18 h 138"/>
                <a:gd name="T36" fmla="*/ 11 w 49"/>
                <a:gd name="T37" fmla="*/ 14 h 138"/>
                <a:gd name="T38" fmla="*/ 10 w 49"/>
                <a:gd name="T39" fmla="*/ 14 h 138"/>
                <a:gd name="T40" fmla="*/ 16 w 49"/>
                <a:gd name="T41" fmla="*/ 25 h 138"/>
                <a:gd name="T42" fmla="*/ 19 w 49"/>
                <a:gd name="T43" fmla="*/ 32 h 138"/>
                <a:gd name="T44" fmla="*/ 21 w 49"/>
                <a:gd name="T45" fmla="*/ 32 h 138"/>
                <a:gd name="T46" fmla="*/ 27 w 49"/>
                <a:gd name="T47" fmla="*/ 30 h 138"/>
                <a:gd name="T48" fmla="*/ 33 w 49"/>
                <a:gd name="T49" fmla="*/ 35 h 138"/>
                <a:gd name="T50" fmla="*/ 35 w 49"/>
                <a:gd name="T51" fmla="*/ 37 h 138"/>
                <a:gd name="T52" fmla="*/ 37 w 49"/>
                <a:gd name="T53" fmla="*/ 42 h 138"/>
                <a:gd name="T54" fmla="*/ 35 w 49"/>
                <a:gd name="T55" fmla="*/ 44 h 138"/>
                <a:gd name="T56" fmla="*/ 32 w 49"/>
                <a:gd name="T57" fmla="*/ 40 h 138"/>
                <a:gd name="T58" fmla="*/ 29 w 49"/>
                <a:gd name="T59" fmla="*/ 38 h 138"/>
                <a:gd name="T60" fmla="*/ 28 w 49"/>
                <a:gd name="T61" fmla="*/ 35 h 138"/>
                <a:gd name="T62" fmla="*/ 18 w 49"/>
                <a:gd name="T63" fmla="*/ 36 h 138"/>
                <a:gd name="T64" fmla="*/ 14 w 49"/>
                <a:gd name="T65" fmla="*/ 40 h 138"/>
                <a:gd name="T66" fmla="*/ 12 w 49"/>
                <a:gd name="T67" fmla="*/ 41 h 138"/>
                <a:gd name="T68" fmla="*/ 11 w 49"/>
                <a:gd name="T69" fmla="*/ 45 h 138"/>
                <a:gd name="T70" fmla="*/ 9 w 49"/>
                <a:gd name="T71" fmla="*/ 56 h 138"/>
                <a:gd name="T72" fmla="*/ 6 w 49"/>
                <a:gd name="T73" fmla="*/ 58 h 138"/>
                <a:gd name="T74" fmla="*/ 11 w 49"/>
                <a:gd name="T75" fmla="*/ 66 h 138"/>
                <a:gd name="T76" fmla="*/ 14 w 49"/>
                <a:gd name="T77" fmla="*/ 72 h 138"/>
                <a:gd name="T78" fmla="*/ 26 w 49"/>
                <a:gd name="T79" fmla="*/ 71 h 138"/>
                <a:gd name="T80" fmla="*/ 26 w 49"/>
                <a:gd name="T81" fmla="*/ 74 h 138"/>
                <a:gd name="T82" fmla="*/ 26 w 49"/>
                <a:gd name="T83" fmla="*/ 74 h 138"/>
                <a:gd name="T84" fmla="*/ 29 w 49"/>
                <a:gd name="T85" fmla="*/ 75 h 138"/>
                <a:gd name="T86" fmla="*/ 31 w 49"/>
                <a:gd name="T87" fmla="*/ 76 h 138"/>
                <a:gd name="T88" fmla="*/ 27 w 49"/>
                <a:gd name="T89" fmla="*/ 81 h 138"/>
                <a:gd name="T90" fmla="*/ 29 w 49"/>
                <a:gd name="T91" fmla="*/ 84 h 138"/>
                <a:gd name="T92" fmla="*/ 27 w 49"/>
                <a:gd name="T93" fmla="*/ 94 h 138"/>
                <a:gd name="T94" fmla="*/ 26 w 49"/>
                <a:gd name="T95" fmla="*/ 97 h 138"/>
                <a:gd name="T96" fmla="*/ 21 w 49"/>
                <a:gd name="T97" fmla="*/ 103 h 138"/>
                <a:gd name="T98" fmla="*/ 22 w 49"/>
                <a:gd name="T99" fmla="*/ 109 h 138"/>
                <a:gd name="T100" fmla="*/ 15 w 49"/>
                <a:gd name="T101" fmla="*/ 122 h 138"/>
                <a:gd name="T102" fmla="*/ 17 w 49"/>
                <a:gd name="T103" fmla="*/ 126 h 138"/>
                <a:gd name="T104" fmla="*/ 20 w 49"/>
                <a:gd name="T105" fmla="*/ 123 h 138"/>
                <a:gd name="T106" fmla="*/ 25 w 49"/>
                <a:gd name="T107" fmla="*/ 118 h 138"/>
                <a:gd name="T108" fmla="*/ 34 w 49"/>
                <a:gd name="T109" fmla="*/ 109 h 138"/>
                <a:gd name="T110" fmla="*/ 36 w 49"/>
                <a:gd name="T111" fmla="*/ 109 h 138"/>
                <a:gd name="T112" fmla="*/ 37 w 49"/>
                <a:gd name="T113" fmla="*/ 110 h 138"/>
                <a:gd name="T114" fmla="*/ 49 w 49"/>
                <a:gd name="T11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138">
                  <a:moveTo>
                    <a:pt x="3" y="138"/>
                  </a:moveTo>
                  <a:cubicBezTo>
                    <a:pt x="3" y="138"/>
                    <a:pt x="3" y="138"/>
                    <a:pt x="3" y="138"/>
                  </a:cubicBezTo>
                  <a:cubicBezTo>
                    <a:pt x="3" y="138"/>
                    <a:pt x="3" y="138"/>
                    <a:pt x="3" y="138"/>
                  </a:cubicBezTo>
                  <a:cubicBezTo>
                    <a:pt x="3" y="138"/>
                    <a:pt x="3" y="138"/>
                    <a:pt x="3" y="138"/>
                  </a:cubicBezTo>
                  <a:cubicBezTo>
                    <a:pt x="3" y="138"/>
                    <a:pt x="3" y="138"/>
                    <a:pt x="3" y="138"/>
                  </a:cubicBezTo>
                  <a:moveTo>
                    <a:pt x="18" y="130"/>
                  </a:moveTo>
                  <a:cubicBezTo>
                    <a:pt x="17" y="130"/>
                    <a:pt x="17" y="130"/>
                    <a:pt x="17" y="130"/>
                  </a:cubicBezTo>
                  <a:cubicBezTo>
                    <a:pt x="14" y="133"/>
                    <a:pt x="11" y="135"/>
                    <a:pt x="7" y="137"/>
                  </a:cubicBezTo>
                  <a:cubicBezTo>
                    <a:pt x="7" y="137"/>
                    <a:pt x="7" y="137"/>
                    <a:pt x="7" y="137"/>
                  </a:cubicBezTo>
                  <a:cubicBezTo>
                    <a:pt x="11" y="135"/>
                    <a:pt x="14" y="133"/>
                    <a:pt x="17" y="130"/>
                  </a:cubicBezTo>
                  <a:cubicBezTo>
                    <a:pt x="17" y="130"/>
                    <a:pt x="17" y="130"/>
                    <a:pt x="17" y="130"/>
                  </a:cubicBezTo>
                  <a:cubicBezTo>
                    <a:pt x="17" y="130"/>
                    <a:pt x="17" y="130"/>
                    <a:pt x="17" y="130"/>
                  </a:cubicBezTo>
                  <a:cubicBezTo>
                    <a:pt x="18" y="130"/>
                    <a:pt x="18" y="130"/>
                    <a:pt x="18" y="130"/>
                  </a:cubicBezTo>
                  <a:moveTo>
                    <a:pt x="37" y="110"/>
                  </a:moveTo>
                  <a:cubicBezTo>
                    <a:pt x="36" y="111"/>
                    <a:pt x="35" y="113"/>
                    <a:pt x="34" y="114"/>
                  </a:cubicBezTo>
                  <a:cubicBezTo>
                    <a:pt x="34" y="114"/>
                    <a:pt x="34" y="114"/>
                    <a:pt x="34" y="114"/>
                  </a:cubicBezTo>
                  <a:cubicBezTo>
                    <a:pt x="34" y="114"/>
                    <a:pt x="34" y="115"/>
                    <a:pt x="34" y="115"/>
                  </a:cubicBezTo>
                  <a:cubicBezTo>
                    <a:pt x="34" y="115"/>
                    <a:pt x="34" y="115"/>
                    <a:pt x="34" y="115"/>
                  </a:cubicBezTo>
                  <a:cubicBezTo>
                    <a:pt x="34" y="114"/>
                    <a:pt x="35" y="113"/>
                    <a:pt x="36" y="112"/>
                  </a:cubicBezTo>
                  <a:cubicBezTo>
                    <a:pt x="36" y="112"/>
                    <a:pt x="36" y="112"/>
                    <a:pt x="36" y="112"/>
                  </a:cubicBezTo>
                  <a:cubicBezTo>
                    <a:pt x="36" y="112"/>
                    <a:pt x="36" y="112"/>
                    <a:pt x="36" y="112"/>
                  </a:cubicBezTo>
                  <a:cubicBezTo>
                    <a:pt x="36" y="111"/>
                    <a:pt x="36" y="111"/>
                    <a:pt x="36" y="111"/>
                  </a:cubicBezTo>
                  <a:cubicBezTo>
                    <a:pt x="37" y="111"/>
                    <a:pt x="37" y="110"/>
                    <a:pt x="37" y="110"/>
                  </a:cubicBezTo>
                  <a:moveTo>
                    <a:pt x="13" y="15"/>
                  </a:moveTo>
                  <a:cubicBezTo>
                    <a:pt x="13" y="15"/>
                    <a:pt x="13" y="15"/>
                    <a:pt x="13" y="15"/>
                  </a:cubicBezTo>
                  <a:cubicBezTo>
                    <a:pt x="13" y="15"/>
                    <a:pt x="13" y="15"/>
                    <a:pt x="13" y="15"/>
                  </a:cubicBezTo>
                  <a:moveTo>
                    <a:pt x="17" y="125"/>
                  </a:moveTo>
                  <a:cubicBezTo>
                    <a:pt x="17" y="125"/>
                    <a:pt x="17" y="125"/>
                    <a:pt x="17" y="125"/>
                  </a:cubicBezTo>
                  <a:cubicBezTo>
                    <a:pt x="17" y="125"/>
                    <a:pt x="17" y="125"/>
                    <a:pt x="17" y="125"/>
                  </a:cubicBezTo>
                  <a:moveTo>
                    <a:pt x="15" y="121"/>
                  </a:moveTo>
                  <a:cubicBezTo>
                    <a:pt x="14" y="121"/>
                    <a:pt x="14" y="121"/>
                    <a:pt x="14" y="121"/>
                  </a:cubicBezTo>
                  <a:cubicBezTo>
                    <a:pt x="14" y="121"/>
                    <a:pt x="14" y="121"/>
                    <a:pt x="14" y="121"/>
                  </a:cubicBezTo>
                  <a:cubicBezTo>
                    <a:pt x="15" y="121"/>
                    <a:pt x="15" y="121"/>
                    <a:pt x="15" y="121"/>
                  </a:cubicBezTo>
                  <a:moveTo>
                    <a:pt x="17" y="114"/>
                  </a:moveTo>
                  <a:cubicBezTo>
                    <a:pt x="18" y="114"/>
                    <a:pt x="18" y="114"/>
                    <a:pt x="18" y="114"/>
                  </a:cubicBezTo>
                  <a:cubicBezTo>
                    <a:pt x="18" y="114"/>
                    <a:pt x="18" y="114"/>
                    <a:pt x="18" y="114"/>
                  </a:cubicBezTo>
                  <a:cubicBezTo>
                    <a:pt x="17" y="114"/>
                    <a:pt x="17" y="114"/>
                    <a:pt x="17" y="114"/>
                  </a:cubicBezTo>
                  <a:moveTo>
                    <a:pt x="21" y="102"/>
                  </a:moveTo>
                  <a:cubicBezTo>
                    <a:pt x="22" y="102"/>
                    <a:pt x="22" y="102"/>
                    <a:pt x="22" y="102"/>
                  </a:cubicBezTo>
                  <a:cubicBezTo>
                    <a:pt x="21" y="102"/>
                    <a:pt x="21" y="102"/>
                    <a:pt x="21" y="102"/>
                  </a:cubicBezTo>
                  <a:moveTo>
                    <a:pt x="27" y="82"/>
                  </a:moveTo>
                  <a:cubicBezTo>
                    <a:pt x="27" y="82"/>
                    <a:pt x="27" y="82"/>
                    <a:pt x="27" y="82"/>
                  </a:cubicBezTo>
                  <a:cubicBezTo>
                    <a:pt x="27" y="82"/>
                    <a:pt x="27" y="82"/>
                    <a:pt x="27" y="82"/>
                  </a:cubicBezTo>
                  <a:cubicBezTo>
                    <a:pt x="27" y="82"/>
                    <a:pt x="27" y="82"/>
                    <a:pt x="27" y="82"/>
                  </a:cubicBezTo>
                  <a:moveTo>
                    <a:pt x="27" y="81"/>
                  </a:moveTo>
                  <a:cubicBezTo>
                    <a:pt x="27" y="81"/>
                    <a:pt x="27" y="81"/>
                    <a:pt x="27" y="81"/>
                  </a:cubicBezTo>
                  <a:cubicBezTo>
                    <a:pt x="27" y="81"/>
                    <a:pt x="27" y="81"/>
                    <a:pt x="27" y="81"/>
                  </a:cubicBezTo>
                  <a:moveTo>
                    <a:pt x="28" y="75"/>
                  </a:moveTo>
                  <a:cubicBezTo>
                    <a:pt x="28" y="75"/>
                    <a:pt x="28" y="75"/>
                    <a:pt x="28" y="75"/>
                  </a:cubicBezTo>
                  <a:cubicBezTo>
                    <a:pt x="28" y="75"/>
                    <a:pt x="28" y="75"/>
                    <a:pt x="28" y="75"/>
                  </a:cubicBezTo>
                  <a:moveTo>
                    <a:pt x="19" y="72"/>
                  </a:moveTo>
                  <a:cubicBezTo>
                    <a:pt x="19" y="72"/>
                    <a:pt x="20" y="72"/>
                    <a:pt x="20" y="72"/>
                  </a:cubicBezTo>
                  <a:cubicBezTo>
                    <a:pt x="20" y="72"/>
                    <a:pt x="19" y="72"/>
                    <a:pt x="19" y="72"/>
                  </a:cubicBezTo>
                  <a:moveTo>
                    <a:pt x="21" y="72"/>
                  </a:moveTo>
                  <a:cubicBezTo>
                    <a:pt x="21" y="72"/>
                    <a:pt x="21" y="72"/>
                    <a:pt x="21" y="72"/>
                  </a:cubicBezTo>
                  <a:cubicBezTo>
                    <a:pt x="21" y="72"/>
                    <a:pt x="21" y="72"/>
                    <a:pt x="21" y="72"/>
                  </a:cubicBezTo>
                  <a:cubicBezTo>
                    <a:pt x="21" y="72"/>
                    <a:pt x="21" y="72"/>
                    <a:pt x="21" y="72"/>
                  </a:cubicBezTo>
                  <a:moveTo>
                    <a:pt x="14" y="71"/>
                  </a:moveTo>
                  <a:cubicBezTo>
                    <a:pt x="13" y="71"/>
                    <a:pt x="13" y="71"/>
                    <a:pt x="13" y="71"/>
                  </a:cubicBezTo>
                  <a:cubicBezTo>
                    <a:pt x="13" y="71"/>
                    <a:pt x="13" y="71"/>
                    <a:pt x="13" y="71"/>
                  </a:cubicBezTo>
                  <a:cubicBezTo>
                    <a:pt x="13" y="71"/>
                    <a:pt x="13" y="71"/>
                    <a:pt x="14" y="71"/>
                  </a:cubicBezTo>
                  <a:cubicBezTo>
                    <a:pt x="14" y="72"/>
                    <a:pt x="14" y="72"/>
                    <a:pt x="14" y="72"/>
                  </a:cubicBezTo>
                  <a:cubicBezTo>
                    <a:pt x="14" y="72"/>
                    <a:pt x="14" y="72"/>
                    <a:pt x="14" y="71"/>
                  </a:cubicBezTo>
                  <a:moveTo>
                    <a:pt x="6" y="58"/>
                  </a:moveTo>
                  <a:cubicBezTo>
                    <a:pt x="6" y="58"/>
                    <a:pt x="6" y="58"/>
                    <a:pt x="6" y="58"/>
                  </a:cubicBezTo>
                  <a:cubicBezTo>
                    <a:pt x="6" y="58"/>
                    <a:pt x="6" y="58"/>
                    <a:pt x="6" y="58"/>
                  </a:cubicBezTo>
                  <a:cubicBezTo>
                    <a:pt x="6" y="58"/>
                    <a:pt x="6" y="58"/>
                    <a:pt x="6" y="58"/>
                  </a:cubicBezTo>
                  <a:moveTo>
                    <a:pt x="11" y="42"/>
                  </a:moveTo>
                  <a:cubicBezTo>
                    <a:pt x="11" y="42"/>
                    <a:pt x="11" y="42"/>
                    <a:pt x="11" y="42"/>
                  </a:cubicBezTo>
                  <a:cubicBezTo>
                    <a:pt x="11" y="42"/>
                    <a:pt x="11" y="42"/>
                    <a:pt x="11" y="42"/>
                  </a:cubicBezTo>
                  <a:cubicBezTo>
                    <a:pt x="11" y="42"/>
                    <a:pt x="11" y="42"/>
                    <a:pt x="11" y="42"/>
                  </a:cubicBezTo>
                  <a:moveTo>
                    <a:pt x="32" y="40"/>
                  </a:moveTo>
                  <a:cubicBezTo>
                    <a:pt x="32" y="40"/>
                    <a:pt x="32" y="40"/>
                    <a:pt x="32" y="40"/>
                  </a:cubicBezTo>
                  <a:cubicBezTo>
                    <a:pt x="32" y="40"/>
                    <a:pt x="32" y="40"/>
                    <a:pt x="32" y="40"/>
                  </a:cubicBezTo>
                  <a:moveTo>
                    <a:pt x="26" y="33"/>
                  </a:moveTo>
                  <a:cubicBezTo>
                    <a:pt x="26" y="33"/>
                    <a:pt x="26" y="33"/>
                    <a:pt x="26" y="33"/>
                  </a:cubicBezTo>
                  <a:cubicBezTo>
                    <a:pt x="26" y="33"/>
                    <a:pt x="26" y="33"/>
                    <a:pt x="26" y="33"/>
                  </a:cubicBezTo>
                  <a:cubicBezTo>
                    <a:pt x="26" y="33"/>
                    <a:pt x="26" y="33"/>
                    <a:pt x="26" y="33"/>
                  </a:cubicBezTo>
                  <a:moveTo>
                    <a:pt x="20" y="32"/>
                  </a:moveTo>
                  <a:cubicBezTo>
                    <a:pt x="21" y="32"/>
                    <a:pt x="21" y="32"/>
                    <a:pt x="21" y="32"/>
                  </a:cubicBezTo>
                  <a:cubicBezTo>
                    <a:pt x="20" y="32"/>
                    <a:pt x="20" y="32"/>
                    <a:pt x="20" y="32"/>
                  </a:cubicBezTo>
                  <a:moveTo>
                    <a:pt x="17" y="32"/>
                  </a:moveTo>
                  <a:cubicBezTo>
                    <a:pt x="17" y="31"/>
                    <a:pt x="17" y="31"/>
                    <a:pt x="17" y="31"/>
                  </a:cubicBezTo>
                  <a:cubicBezTo>
                    <a:pt x="17" y="32"/>
                    <a:pt x="17" y="32"/>
                    <a:pt x="17" y="32"/>
                  </a:cubicBezTo>
                  <a:moveTo>
                    <a:pt x="16" y="31"/>
                  </a:moveTo>
                  <a:cubicBezTo>
                    <a:pt x="16" y="30"/>
                    <a:pt x="16" y="30"/>
                    <a:pt x="16" y="30"/>
                  </a:cubicBezTo>
                  <a:cubicBezTo>
                    <a:pt x="16" y="31"/>
                    <a:pt x="16" y="31"/>
                    <a:pt x="16" y="31"/>
                  </a:cubicBezTo>
                  <a:moveTo>
                    <a:pt x="15" y="29"/>
                  </a:moveTo>
                  <a:cubicBezTo>
                    <a:pt x="15" y="29"/>
                    <a:pt x="15" y="29"/>
                    <a:pt x="15" y="29"/>
                  </a:cubicBezTo>
                  <a:cubicBezTo>
                    <a:pt x="15" y="29"/>
                    <a:pt x="15" y="29"/>
                    <a:pt x="15" y="29"/>
                  </a:cubicBezTo>
                  <a:moveTo>
                    <a:pt x="15" y="26"/>
                  </a:moveTo>
                  <a:cubicBezTo>
                    <a:pt x="15" y="26"/>
                    <a:pt x="15" y="26"/>
                    <a:pt x="15" y="26"/>
                  </a:cubicBezTo>
                  <a:cubicBezTo>
                    <a:pt x="15" y="26"/>
                    <a:pt x="15" y="26"/>
                    <a:pt x="15" y="26"/>
                  </a:cubicBezTo>
                  <a:moveTo>
                    <a:pt x="13" y="11"/>
                  </a:moveTo>
                  <a:cubicBezTo>
                    <a:pt x="13" y="11"/>
                    <a:pt x="13" y="11"/>
                    <a:pt x="13" y="11"/>
                  </a:cubicBezTo>
                  <a:cubicBezTo>
                    <a:pt x="13" y="11"/>
                    <a:pt x="13" y="11"/>
                    <a:pt x="13" y="11"/>
                  </a:cubicBezTo>
                  <a:cubicBezTo>
                    <a:pt x="13" y="11"/>
                    <a:pt x="13" y="11"/>
                    <a:pt x="13" y="11"/>
                  </a:cubicBezTo>
                  <a:moveTo>
                    <a:pt x="4" y="4"/>
                  </a:moveTo>
                  <a:cubicBezTo>
                    <a:pt x="4" y="4"/>
                    <a:pt x="4" y="4"/>
                    <a:pt x="4" y="4"/>
                  </a:cubicBezTo>
                  <a:cubicBezTo>
                    <a:pt x="4" y="4"/>
                    <a:pt x="4" y="4"/>
                    <a:pt x="4" y="4"/>
                  </a:cubicBezTo>
                  <a:moveTo>
                    <a:pt x="0" y="0"/>
                  </a:moveTo>
                  <a:cubicBezTo>
                    <a:pt x="0" y="0"/>
                    <a:pt x="0" y="0"/>
                    <a:pt x="0" y="0"/>
                  </a:cubicBezTo>
                  <a:cubicBezTo>
                    <a:pt x="0" y="1"/>
                    <a:pt x="0" y="1"/>
                    <a:pt x="1" y="2"/>
                  </a:cubicBezTo>
                  <a:cubicBezTo>
                    <a:pt x="1" y="2"/>
                    <a:pt x="1" y="2"/>
                    <a:pt x="1" y="2"/>
                  </a:cubicBezTo>
                  <a:cubicBezTo>
                    <a:pt x="1" y="2"/>
                    <a:pt x="1" y="2"/>
                    <a:pt x="1" y="2"/>
                  </a:cubicBezTo>
                  <a:cubicBezTo>
                    <a:pt x="2" y="2"/>
                    <a:pt x="2" y="2"/>
                    <a:pt x="2" y="2"/>
                  </a:cubicBezTo>
                  <a:cubicBezTo>
                    <a:pt x="2" y="3"/>
                    <a:pt x="3" y="3"/>
                    <a:pt x="4" y="3"/>
                  </a:cubicBezTo>
                  <a:cubicBezTo>
                    <a:pt x="3" y="3"/>
                    <a:pt x="3" y="3"/>
                    <a:pt x="3" y="3"/>
                  </a:cubicBezTo>
                  <a:cubicBezTo>
                    <a:pt x="3" y="3"/>
                    <a:pt x="4" y="3"/>
                    <a:pt x="4" y="3"/>
                  </a:cubicBezTo>
                  <a:cubicBezTo>
                    <a:pt x="4" y="4"/>
                    <a:pt x="4" y="4"/>
                    <a:pt x="5" y="4"/>
                  </a:cubicBezTo>
                  <a:cubicBezTo>
                    <a:pt x="5" y="4"/>
                    <a:pt x="5" y="4"/>
                    <a:pt x="6" y="4"/>
                  </a:cubicBezTo>
                  <a:cubicBezTo>
                    <a:pt x="6" y="4"/>
                    <a:pt x="7" y="5"/>
                    <a:pt x="9" y="6"/>
                  </a:cubicBezTo>
                  <a:cubicBezTo>
                    <a:pt x="10" y="6"/>
                    <a:pt x="11" y="7"/>
                    <a:pt x="11" y="7"/>
                  </a:cubicBezTo>
                  <a:cubicBezTo>
                    <a:pt x="12" y="8"/>
                    <a:pt x="12" y="9"/>
                    <a:pt x="12" y="10"/>
                  </a:cubicBezTo>
                  <a:cubicBezTo>
                    <a:pt x="12" y="10"/>
                    <a:pt x="12" y="11"/>
                    <a:pt x="13" y="11"/>
                  </a:cubicBezTo>
                  <a:cubicBezTo>
                    <a:pt x="12" y="11"/>
                    <a:pt x="12" y="11"/>
                    <a:pt x="12" y="10"/>
                  </a:cubicBezTo>
                  <a:cubicBezTo>
                    <a:pt x="12" y="11"/>
                    <a:pt x="12" y="11"/>
                    <a:pt x="13" y="11"/>
                  </a:cubicBezTo>
                  <a:cubicBezTo>
                    <a:pt x="13" y="11"/>
                    <a:pt x="13" y="11"/>
                    <a:pt x="13" y="12"/>
                  </a:cubicBezTo>
                  <a:cubicBezTo>
                    <a:pt x="13" y="12"/>
                    <a:pt x="13" y="12"/>
                    <a:pt x="14" y="12"/>
                  </a:cubicBezTo>
                  <a:cubicBezTo>
                    <a:pt x="13" y="12"/>
                    <a:pt x="13" y="12"/>
                    <a:pt x="13" y="12"/>
                  </a:cubicBezTo>
                  <a:cubicBezTo>
                    <a:pt x="14" y="12"/>
                    <a:pt x="14" y="12"/>
                    <a:pt x="14" y="12"/>
                  </a:cubicBezTo>
                  <a:cubicBezTo>
                    <a:pt x="14" y="12"/>
                    <a:pt x="14" y="12"/>
                    <a:pt x="14" y="12"/>
                  </a:cubicBezTo>
                  <a:cubicBezTo>
                    <a:pt x="15" y="12"/>
                    <a:pt x="15" y="12"/>
                    <a:pt x="16" y="12"/>
                  </a:cubicBezTo>
                  <a:cubicBezTo>
                    <a:pt x="16" y="13"/>
                    <a:pt x="16" y="13"/>
                    <a:pt x="16" y="13"/>
                  </a:cubicBezTo>
                  <a:cubicBezTo>
                    <a:pt x="17" y="13"/>
                    <a:pt x="18" y="14"/>
                    <a:pt x="19" y="15"/>
                  </a:cubicBezTo>
                  <a:cubicBezTo>
                    <a:pt x="20" y="16"/>
                    <a:pt x="20" y="18"/>
                    <a:pt x="19" y="18"/>
                  </a:cubicBezTo>
                  <a:cubicBezTo>
                    <a:pt x="18" y="18"/>
                    <a:pt x="18" y="18"/>
                    <a:pt x="18" y="18"/>
                  </a:cubicBezTo>
                  <a:cubicBezTo>
                    <a:pt x="16" y="18"/>
                    <a:pt x="16" y="16"/>
                    <a:pt x="14" y="15"/>
                  </a:cubicBezTo>
                  <a:cubicBezTo>
                    <a:pt x="14" y="15"/>
                    <a:pt x="14" y="15"/>
                    <a:pt x="13" y="15"/>
                  </a:cubicBezTo>
                  <a:cubicBezTo>
                    <a:pt x="14" y="15"/>
                    <a:pt x="14" y="15"/>
                    <a:pt x="14" y="15"/>
                  </a:cubicBezTo>
                  <a:cubicBezTo>
                    <a:pt x="13" y="15"/>
                    <a:pt x="12" y="15"/>
                    <a:pt x="12" y="14"/>
                  </a:cubicBezTo>
                  <a:cubicBezTo>
                    <a:pt x="12" y="14"/>
                    <a:pt x="11" y="14"/>
                    <a:pt x="11" y="14"/>
                  </a:cubicBezTo>
                  <a:cubicBezTo>
                    <a:pt x="11" y="14"/>
                    <a:pt x="11" y="14"/>
                    <a:pt x="11" y="14"/>
                  </a:cubicBezTo>
                  <a:cubicBezTo>
                    <a:pt x="11"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5"/>
                    <a:pt x="11" y="15"/>
                  </a:cubicBezTo>
                  <a:cubicBezTo>
                    <a:pt x="11" y="15"/>
                    <a:pt x="11" y="15"/>
                    <a:pt x="11" y="15"/>
                  </a:cubicBezTo>
                  <a:cubicBezTo>
                    <a:pt x="11" y="15"/>
                    <a:pt x="11" y="15"/>
                    <a:pt x="11" y="15"/>
                  </a:cubicBezTo>
                  <a:cubicBezTo>
                    <a:pt x="13" y="16"/>
                    <a:pt x="15" y="17"/>
                    <a:pt x="16" y="18"/>
                  </a:cubicBezTo>
                  <a:cubicBezTo>
                    <a:pt x="17" y="20"/>
                    <a:pt x="18" y="21"/>
                    <a:pt x="18" y="22"/>
                  </a:cubicBezTo>
                  <a:cubicBezTo>
                    <a:pt x="18" y="23"/>
                    <a:pt x="17" y="24"/>
                    <a:pt x="16" y="25"/>
                  </a:cubicBezTo>
                  <a:cubicBezTo>
                    <a:pt x="16" y="25"/>
                    <a:pt x="16" y="25"/>
                    <a:pt x="16" y="25"/>
                  </a:cubicBezTo>
                  <a:cubicBezTo>
                    <a:pt x="15" y="25"/>
                    <a:pt x="15" y="26"/>
                    <a:pt x="14" y="27"/>
                  </a:cubicBezTo>
                  <a:cubicBezTo>
                    <a:pt x="14" y="27"/>
                    <a:pt x="14" y="27"/>
                    <a:pt x="14" y="27"/>
                  </a:cubicBezTo>
                  <a:cubicBezTo>
                    <a:pt x="15" y="27"/>
                    <a:pt x="15" y="27"/>
                    <a:pt x="15" y="27"/>
                  </a:cubicBezTo>
                  <a:cubicBezTo>
                    <a:pt x="15" y="28"/>
                    <a:pt x="15" y="28"/>
                    <a:pt x="15" y="28"/>
                  </a:cubicBezTo>
                  <a:cubicBezTo>
                    <a:pt x="14" y="27"/>
                    <a:pt x="14" y="27"/>
                    <a:pt x="14" y="27"/>
                  </a:cubicBezTo>
                  <a:cubicBezTo>
                    <a:pt x="14" y="28"/>
                    <a:pt x="15" y="29"/>
                    <a:pt x="16" y="30"/>
                  </a:cubicBezTo>
                  <a:cubicBezTo>
                    <a:pt x="16" y="31"/>
                    <a:pt x="17" y="32"/>
                    <a:pt x="19" y="32"/>
                  </a:cubicBezTo>
                  <a:cubicBezTo>
                    <a:pt x="19" y="32"/>
                    <a:pt x="19" y="32"/>
                    <a:pt x="19" y="32"/>
                  </a:cubicBezTo>
                  <a:cubicBezTo>
                    <a:pt x="18" y="32"/>
                    <a:pt x="18" y="32"/>
                    <a:pt x="18" y="32"/>
                  </a:cubicBezTo>
                  <a:cubicBezTo>
                    <a:pt x="19" y="32"/>
                    <a:pt x="19" y="32"/>
                    <a:pt x="19" y="32"/>
                  </a:cubicBezTo>
                  <a:cubicBezTo>
                    <a:pt x="19" y="32"/>
                    <a:pt x="19" y="32"/>
                    <a:pt x="19" y="32"/>
                  </a:cubicBezTo>
                  <a:cubicBezTo>
                    <a:pt x="19" y="32"/>
                    <a:pt x="19" y="32"/>
                    <a:pt x="19" y="32"/>
                  </a:cubicBezTo>
                  <a:cubicBezTo>
                    <a:pt x="19" y="32"/>
                    <a:pt x="19" y="32"/>
                    <a:pt x="20" y="32"/>
                  </a:cubicBezTo>
                  <a:cubicBezTo>
                    <a:pt x="20" y="32"/>
                    <a:pt x="20" y="32"/>
                    <a:pt x="21" y="32"/>
                  </a:cubicBezTo>
                  <a:cubicBezTo>
                    <a:pt x="23" y="31"/>
                    <a:pt x="23" y="29"/>
                    <a:pt x="24" y="28"/>
                  </a:cubicBezTo>
                  <a:cubicBezTo>
                    <a:pt x="24" y="28"/>
                    <a:pt x="24" y="27"/>
                    <a:pt x="24" y="27"/>
                  </a:cubicBezTo>
                  <a:cubicBezTo>
                    <a:pt x="24" y="27"/>
                    <a:pt x="24" y="27"/>
                    <a:pt x="24" y="27"/>
                  </a:cubicBezTo>
                  <a:cubicBezTo>
                    <a:pt x="25" y="27"/>
                    <a:pt x="25" y="27"/>
                    <a:pt x="25" y="27"/>
                  </a:cubicBezTo>
                  <a:cubicBezTo>
                    <a:pt x="25" y="27"/>
                    <a:pt x="25" y="27"/>
                    <a:pt x="25" y="27"/>
                  </a:cubicBezTo>
                  <a:cubicBezTo>
                    <a:pt x="26" y="28"/>
                    <a:pt x="27" y="29"/>
                    <a:pt x="27" y="30"/>
                  </a:cubicBezTo>
                  <a:cubicBezTo>
                    <a:pt x="27" y="30"/>
                    <a:pt x="27" y="30"/>
                    <a:pt x="27" y="30"/>
                  </a:cubicBezTo>
                  <a:cubicBezTo>
                    <a:pt x="27" y="30"/>
                    <a:pt x="27" y="30"/>
                    <a:pt x="27" y="30"/>
                  </a:cubicBezTo>
                  <a:cubicBezTo>
                    <a:pt x="27" y="30"/>
                    <a:pt x="27" y="30"/>
                    <a:pt x="27" y="30"/>
                  </a:cubicBezTo>
                  <a:cubicBezTo>
                    <a:pt x="28" y="31"/>
                    <a:pt x="29" y="32"/>
                    <a:pt x="31" y="33"/>
                  </a:cubicBezTo>
                  <a:cubicBezTo>
                    <a:pt x="31" y="33"/>
                    <a:pt x="31" y="33"/>
                    <a:pt x="31" y="33"/>
                  </a:cubicBezTo>
                  <a:cubicBezTo>
                    <a:pt x="31" y="33"/>
                    <a:pt x="31" y="33"/>
                    <a:pt x="31" y="33"/>
                  </a:cubicBezTo>
                  <a:cubicBezTo>
                    <a:pt x="31" y="33"/>
                    <a:pt x="31" y="33"/>
                    <a:pt x="31" y="33"/>
                  </a:cubicBezTo>
                  <a:cubicBezTo>
                    <a:pt x="33" y="34"/>
                    <a:pt x="33" y="34"/>
                    <a:pt x="33" y="35"/>
                  </a:cubicBezTo>
                  <a:cubicBezTo>
                    <a:pt x="33" y="36"/>
                    <a:pt x="33" y="37"/>
                    <a:pt x="34" y="37"/>
                  </a:cubicBezTo>
                  <a:cubicBezTo>
                    <a:pt x="34" y="37"/>
                    <a:pt x="34" y="37"/>
                    <a:pt x="34" y="37"/>
                  </a:cubicBezTo>
                  <a:cubicBezTo>
                    <a:pt x="34" y="37"/>
                    <a:pt x="34" y="37"/>
                    <a:pt x="34" y="37"/>
                  </a:cubicBezTo>
                  <a:cubicBezTo>
                    <a:pt x="34" y="37"/>
                    <a:pt x="34" y="37"/>
                    <a:pt x="34" y="37"/>
                  </a:cubicBezTo>
                  <a:cubicBezTo>
                    <a:pt x="34" y="37"/>
                    <a:pt x="34" y="37"/>
                    <a:pt x="34" y="37"/>
                  </a:cubicBezTo>
                  <a:cubicBezTo>
                    <a:pt x="34" y="37"/>
                    <a:pt x="34" y="37"/>
                    <a:pt x="35" y="37"/>
                  </a:cubicBezTo>
                  <a:cubicBezTo>
                    <a:pt x="35" y="37"/>
                    <a:pt x="35" y="37"/>
                    <a:pt x="35" y="37"/>
                  </a:cubicBezTo>
                  <a:cubicBezTo>
                    <a:pt x="36" y="37"/>
                    <a:pt x="36" y="37"/>
                    <a:pt x="36" y="37"/>
                  </a:cubicBezTo>
                  <a:cubicBezTo>
                    <a:pt x="36" y="37"/>
                    <a:pt x="36" y="37"/>
                    <a:pt x="36" y="37"/>
                  </a:cubicBezTo>
                  <a:cubicBezTo>
                    <a:pt x="37" y="37"/>
                    <a:pt x="38" y="38"/>
                    <a:pt x="39" y="38"/>
                  </a:cubicBezTo>
                  <a:cubicBezTo>
                    <a:pt x="39" y="38"/>
                    <a:pt x="39" y="38"/>
                    <a:pt x="39" y="38"/>
                  </a:cubicBezTo>
                  <a:cubicBezTo>
                    <a:pt x="41" y="39"/>
                    <a:pt x="41" y="39"/>
                    <a:pt x="41" y="40"/>
                  </a:cubicBezTo>
                  <a:cubicBezTo>
                    <a:pt x="40" y="41"/>
                    <a:pt x="40" y="41"/>
                    <a:pt x="39" y="42"/>
                  </a:cubicBezTo>
                  <a:cubicBezTo>
                    <a:pt x="38" y="42"/>
                    <a:pt x="38" y="42"/>
                    <a:pt x="37" y="42"/>
                  </a:cubicBezTo>
                  <a:cubicBezTo>
                    <a:pt x="37" y="42"/>
                    <a:pt x="37" y="42"/>
                    <a:pt x="37" y="42"/>
                  </a:cubicBezTo>
                  <a:cubicBezTo>
                    <a:pt x="37" y="42"/>
                    <a:pt x="37" y="42"/>
                    <a:pt x="37" y="42"/>
                  </a:cubicBezTo>
                  <a:cubicBezTo>
                    <a:pt x="37" y="42"/>
                    <a:pt x="37" y="42"/>
                    <a:pt x="37" y="42"/>
                  </a:cubicBezTo>
                  <a:cubicBezTo>
                    <a:pt x="37" y="42"/>
                    <a:pt x="37" y="42"/>
                    <a:pt x="37" y="42"/>
                  </a:cubicBezTo>
                  <a:cubicBezTo>
                    <a:pt x="37" y="42"/>
                    <a:pt x="37" y="42"/>
                    <a:pt x="37" y="42"/>
                  </a:cubicBezTo>
                  <a:cubicBezTo>
                    <a:pt x="36" y="43"/>
                    <a:pt x="36" y="44"/>
                    <a:pt x="35" y="44"/>
                  </a:cubicBezTo>
                  <a:cubicBezTo>
                    <a:pt x="35" y="44"/>
                    <a:pt x="35" y="44"/>
                    <a:pt x="35" y="44"/>
                  </a:cubicBezTo>
                  <a:cubicBezTo>
                    <a:pt x="35" y="44"/>
                    <a:pt x="35" y="44"/>
                    <a:pt x="35" y="44"/>
                  </a:cubicBezTo>
                  <a:cubicBezTo>
                    <a:pt x="35" y="43"/>
                    <a:pt x="35" y="43"/>
                    <a:pt x="34" y="42"/>
                  </a:cubicBezTo>
                  <a:cubicBezTo>
                    <a:pt x="34" y="42"/>
                    <a:pt x="34" y="42"/>
                    <a:pt x="34" y="42"/>
                  </a:cubicBezTo>
                  <a:cubicBezTo>
                    <a:pt x="34" y="42"/>
                    <a:pt x="34" y="42"/>
                    <a:pt x="34" y="42"/>
                  </a:cubicBezTo>
                  <a:cubicBezTo>
                    <a:pt x="34" y="42"/>
                    <a:pt x="33" y="42"/>
                    <a:pt x="33" y="41"/>
                  </a:cubicBezTo>
                  <a:cubicBezTo>
                    <a:pt x="33" y="42"/>
                    <a:pt x="33" y="42"/>
                    <a:pt x="34" y="42"/>
                  </a:cubicBezTo>
                  <a:cubicBezTo>
                    <a:pt x="33" y="41"/>
                    <a:pt x="33" y="41"/>
                    <a:pt x="32" y="40"/>
                  </a:cubicBezTo>
                  <a:cubicBezTo>
                    <a:pt x="31" y="39"/>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29" y="38"/>
                    <a:pt x="29" y="38"/>
                  </a:cubicBezTo>
                  <a:cubicBezTo>
                    <a:pt x="29" y="38"/>
                    <a:pt x="29" y="38"/>
                    <a:pt x="29" y="38"/>
                  </a:cubicBezTo>
                  <a:cubicBezTo>
                    <a:pt x="29" y="38"/>
                    <a:pt x="29" y="37"/>
                    <a:pt x="29" y="36"/>
                  </a:cubicBezTo>
                  <a:cubicBezTo>
                    <a:pt x="29" y="35"/>
                    <a:pt x="28" y="35"/>
                    <a:pt x="28" y="35"/>
                  </a:cubicBezTo>
                  <a:cubicBezTo>
                    <a:pt x="28" y="35"/>
                    <a:pt x="28" y="35"/>
                    <a:pt x="28" y="35"/>
                  </a:cubicBezTo>
                  <a:cubicBezTo>
                    <a:pt x="28" y="35"/>
                    <a:pt x="28" y="35"/>
                    <a:pt x="28" y="35"/>
                  </a:cubicBezTo>
                  <a:cubicBezTo>
                    <a:pt x="28" y="35"/>
                    <a:pt x="28" y="35"/>
                    <a:pt x="28" y="35"/>
                  </a:cubicBezTo>
                  <a:cubicBezTo>
                    <a:pt x="28" y="35"/>
                    <a:pt x="28" y="35"/>
                    <a:pt x="28" y="35"/>
                  </a:cubicBezTo>
                  <a:cubicBezTo>
                    <a:pt x="28" y="35"/>
                    <a:pt x="28" y="35"/>
                    <a:pt x="28" y="35"/>
                  </a:cubicBezTo>
                  <a:cubicBezTo>
                    <a:pt x="28" y="34"/>
                    <a:pt x="27" y="33"/>
                    <a:pt x="26" y="33"/>
                  </a:cubicBezTo>
                  <a:cubicBezTo>
                    <a:pt x="26" y="33"/>
                    <a:pt x="26" y="33"/>
                    <a:pt x="26" y="33"/>
                  </a:cubicBezTo>
                  <a:cubicBezTo>
                    <a:pt x="26" y="33"/>
                    <a:pt x="25" y="34"/>
                    <a:pt x="25" y="34"/>
                  </a:cubicBezTo>
                  <a:cubicBezTo>
                    <a:pt x="25" y="34"/>
                    <a:pt x="25" y="34"/>
                    <a:pt x="25" y="34"/>
                  </a:cubicBezTo>
                  <a:cubicBezTo>
                    <a:pt x="24" y="34"/>
                    <a:pt x="22" y="34"/>
                    <a:pt x="21" y="35"/>
                  </a:cubicBezTo>
                  <a:cubicBezTo>
                    <a:pt x="20" y="35"/>
                    <a:pt x="19" y="36"/>
                    <a:pt x="19" y="36"/>
                  </a:cubicBezTo>
                  <a:cubicBezTo>
                    <a:pt x="19" y="36"/>
                    <a:pt x="18" y="36"/>
                    <a:pt x="18" y="36"/>
                  </a:cubicBezTo>
                  <a:cubicBezTo>
                    <a:pt x="17" y="36"/>
                    <a:pt x="17" y="37"/>
                    <a:pt x="16" y="38"/>
                  </a:cubicBezTo>
                  <a:cubicBezTo>
                    <a:pt x="16" y="38"/>
                    <a:pt x="16" y="38"/>
                    <a:pt x="16" y="38"/>
                  </a:cubicBezTo>
                  <a:cubicBezTo>
                    <a:pt x="16" y="38"/>
                    <a:pt x="16" y="38"/>
                    <a:pt x="16" y="38"/>
                  </a:cubicBezTo>
                  <a:cubicBezTo>
                    <a:pt x="16" y="38"/>
                    <a:pt x="16" y="38"/>
                    <a:pt x="16" y="38"/>
                  </a:cubicBezTo>
                  <a:cubicBezTo>
                    <a:pt x="16" y="39"/>
                    <a:pt x="16" y="40"/>
                    <a:pt x="15" y="40"/>
                  </a:cubicBezTo>
                  <a:cubicBezTo>
                    <a:pt x="15" y="40"/>
                    <a:pt x="15" y="40"/>
                    <a:pt x="15" y="40"/>
                  </a:cubicBezTo>
                  <a:cubicBezTo>
                    <a:pt x="14" y="40"/>
                    <a:pt x="14" y="40"/>
                    <a:pt x="14" y="40"/>
                  </a:cubicBezTo>
                  <a:cubicBezTo>
                    <a:pt x="14"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2" y="41"/>
                    <a:pt x="12" y="41"/>
                  </a:cubicBezTo>
                  <a:cubicBezTo>
                    <a:pt x="12" y="41"/>
                    <a:pt x="12" y="41"/>
                    <a:pt x="12" y="41"/>
                  </a:cubicBezTo>
                  <a:cubicBezTo>
                    <a:pt x="12" y="41"/>
                    <a:pt x="12" y="41"/>
                    <a:pt x="12" y="41"/>
                  </a:cubicBezTo>
                  <a:cubicBezTo>
                    <a:pt x="12" y="41"/>
                    <a:pt x="12" y="41"/>
                    <a:pt x="12" y="41"/>
                  </a:cubicBezTo>
                  <a:cubicBezTo>
                    <a:pt x="11" y="41"/>
                    <a:pt x="11" y="41"/>
                    <a:pt x="11" y="42"/>
                  </a:cubicBezTo>
                  <a:cubicBezTo>
                    <a:pt x="11" y="42"/>
                    <a:pt x="11" y="42"/>
                    <a:pt x="11" y="43"/>
                  </a:cubicBezTo>
                  <a:cubicBezTo>
                    <a:pt x="11" y="43"/>
                    <a:pt x="11" y="42"/>
                    <a:pt x="11" y="42"/>
                  </a:cubicBezTo>
                  <a:cubicBezTo>
                    <a:pt x="11" y="43"/>
                    <a:pt x="11" y="44"/>
                    <a:pt x="11" y="45"/>
                  </a:cubicBezTo>
                  <a:cubicBezTo>
                    <a:pt x="11" y="45"/>
                    <a:pt x="11" y="45"/>
                    <a:pt x="11" y="45"/>
                  </a:cubicBezTo>
                  <a:cubicBezTo>
                    <a:pt x="11" y="45"/>
                    <a:pt x="11" y="45"/>
                    <a:pt x="11" y="46"/>
                  </a:cubicBezTo>
                  <a:cubicBezTo>
                    <a:pt x="11" y="46"/>
                    <a:pt x="11" y="47"/>
                    <a:pt x="11" y="47"/>
                  </a:cubicBezTo>
                  <a:cubicBezTo>
                    <a:pt x="11" y="47"/>
                    <a:pt x="11" y="47"/>
                    <a:pt x="11" y="47"/>
                  </a:cubicBezTo>
                  <a:cubicBezTo>
                    <a:pt x="11" y="47"/>
                    <a:pt x="11" y="47"/>
                    <a:pt x="11" y="47"/>
                  </a:cubicBezTo>
                  <a:cubicBezTo>
                    <a:pt x="11" y="49"/>
                    <a:pt x="11" y="50"/>
                    <a:pt x="11" y="51"/>
                  </a:cubicBezTo>
                  <a:cubicBezTo>
                    <a:pt x="11" y="52"/>
                    <a:pt x="11" y="52"/>
                    <a:pt x="11" y="53"/>
                  </a:cubicBezTo>
                  <a:cubicBezTo>
                    <a:pt x="11" y="54"/>
                    <a:pt x="10" y="55"/>
                    <a:pt x="9" y="56"/>
                  </a:cubicBezTo>
                  <a:cubicBezTo>
                    <a:pt x="9" y="56"/>
                    <a:pt x="9" y="56"/>
                    <a:pt x="8" y="56"/>
                  </a:cubicBezTo>
                  <a:cubicBezTo>
                    <a:pt x="8" y="56"/>
                    <a:pt x="7" y="57"/>
                    <a:pt x="6" y="57"/>
                  </a:cubicBezTo>
                  <a:cubicBezTo>
                    <a:pt x="6" y="57"/>
                    <a:pt x="6" y="57"/>
                    <a:pt x="6" y="57"/>
                  </a:cubicBezTo>
                  <a:cubicBezTo>
                    <a:pt x="6" y="57"/>
                    <a:pt x="6" y="57"/>
                    <a:pt x="6" y="57"/>
                  </a:cubicBezTo>
                  <a:cubicBezTo>
                    <a:pt x="6" y="57"/>
                    <a:pt x="6" y="57"/>
                    <a:pt x="6" y="57"/>
                  </a:cubicBezTo>
                  <a:cubicBezTo>
                    <a:pt x="6" y="57"/>
                    <a:pt x="6" y="57"/>
                    <a:pt x="6" y="57"/>
                  </a:cubicBezTo>
                  <a:cubicBezTo>
                    <a:pt x="5" y="57"/>
                    <a:pt x="5" y="57"/>
                    <a:pt x="6" y="58"/>
                  </a:cubicBezTo>
                  <a:cubicBezTo>
                    <a:pt x="6" y="58"/>
                    <a:pt x="6" y="58"/>
                    <a:pt x="6" y="59"/>
                  </a:cubicBezTo>
                  <a:cubicBezTo>
                    <a:pt x="6" y="59"/>
                    <a:pt x="6" y="59"/>
                    <a:pt x="6" y="59"/>
                  </a:cubicBezTo>
                  <a:cubicBezTo>
                    <a:pt x="7" y="59"/>
                    <a:pt x="7" y="59"/>
                    <a:pt x="7" y="60"/>
                  </a:cubicBezTo>
                  <a:cubicBezTo>
                    <a:pt x="8" y="61"/>
                    <a:pt x="10" y="63"/>
                    <a:pt x="11" y="65"/>
                  </a:cubicBezTo>
                  <a:cubicBezTo>
                    <a:pt x="11" y="65"/>
                    <a:pt x="11" y="65"/>
                    <a:pt x="11" y="65"/>
                  </a:cubicBezTo>
                  <a:cubicBezTo>
                    <a:pt x="11" y="65"/>
                    <a:pt x="11" y="65"/>
                    <a:pt x="11" y="65"/>
                  </a:cubicBezTo>
                  <a:cubicBezTo>
                    <a:pt x="11" y="66"/>
                    <a:pt x="11" y="66"/>
                    <a:pt x="11" y="66"/>
                  </a:cubicBezTo>
                  <a:cubicBezTo>
                    <a:pt x="11" y="66"/>
                    <a:pt x="11" y="66"/>
                    <a:pt x="11" y="66"/>
                  </a:cubicBezTo>
                  <a:cubicBezTo>
                    <a:pt x="11" y="66"/>
                    <a:pt x="11" y="66"/>
                    <a:pt x="11" y="66"/>
                  </a:cubicBezTo>
                  <a:cubicBezTo>
                    <a:pt x="11" y="66"/>
                    <a:pt x="11" y="66"/>
                    <a:pt x="11" y="66"/>
                  </a:cubicBezTo>
                  <a:cubicBezTo>
                    <a:pt x="12" y="68"/>
                    <a:pt x="12" y="69"/>
                    <a:pt x="13" y="70"/>
                  </a:cubicBezTo>
                  <a:cubicBezTo>
                    <a:pt x="13" y="70"/>
                    <a:pt x="13" y="70"/>
                    <a:pt x="12" y="70"/>
                  </a:cubicBezTo>
                  <a:cubicBezTo>
                    <a:pt x="13" y="70"/>
                    <a:pt x="13" y="71"/>
                    <a:pt x="13" y="71"/>
                  </a:cubicBezTo>
                  <a:cubicBezTo>
                    <a:pt x="14" y="71"/>
                    <a:pt x="14" y="72"/>
                    <a:pt x="14" y="72"/>
                  </a:cubicBezTo>
                  <a:cubicBezTo>
                    <a:pt x="15" y="72"/>
                    <a:pt x="15" y="72"/>
                    <a:pt x="17" y="72"/>
                  </a:cubicBezTo>
                  <a:cubicBezTo>
                    <a:pt x="18" y="72"/>
                    <a:pt x="19" y="72"/>
                    <a:pt x="20" y="72"/>
                  </a:cubicBezTo>
                  <a:cubicBezTo>
                    <a:pt x="21" y="72"/>
                    <a:pt x="21" y="72"/>
                    <a:pt x="21" y="72"/>
                  </a:cubicBezTo>
                  <a:cubicBezTo>
                    <a:pt x="23" y="71"/>
                    <a:pt x="25" y="71"/>
                    <a:pt x="25" y="71"/>
                  </a:cubicBezTo>
                  <a:cubicBezTo>
                    <a:pt x="25" y="71"/>
                    <a:pt x="25" y="71"/>
                    <a:pt x="25" y="71"/>
                  </a:cubicBezTo>
                  <a:cubicBezTo>
                    <a:pt x="26" y="71"/>
                    <a:pt x="26" y="71"/>
                    <a:pt x="26" y="71"/>
                  </a:cubicBezTo>
                  <a:cubicBezTo>
                    <a:pt x="26" y="71"/>
                    <a:pt x="26" y="71"/>
                    <a:pt x="26" y="71"/>
                  </a:cubicBezTo>
                  <a:cubicBezTo>
                    <a:pt x="26" y="71"/>
                    <a:pt x="26" y="71"/>
                    <a:pt x="26" y="71"/>
                  </a:cubicBezTo>
                  <a:cubicBezTo>
                    <a:pt x="26" y="71"/>
                    <a:pt x="26" y="72"/>
                    <a:pt x="26" y="72"/>
                  </a:cubicBezTo>
                  <a:cubicBezTo>
                    <a:pt x="26" y="72"/>
                    <a:pt x="26" y="72"/>
                    <a:pt x="26" y="72"/>
                  </a:cubicBezTo>
                  <a:cubicBezTo>
                    <a:pt x="26" y="72"/>
                    <a:pt x="26" y="72"/>
                    <a:pt x="26" y="72"/>
                  </a:cubicBezTo>
                  <a:cubicBezTo>
                    <a:pt x="26" y="73"/>
                    <a:pt x="26" y="73"/>
                    <a:pt x="26" y="73"/>
                  </a:cubicBezTo>
                  <a:cubicBezTo>
                    <a:pt x="26" y="73"/>
                    <a:pt x="26" y="73"/>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4"/>
                    <a:pt x="26" y="74"/>
                    <a:pt x="26" y="74"/>
                  </a:cubicBezTo>
                  <a:cubicBezTo>
                    <a:pt x="26" y="75"/>
                    <a:pt x="27" y="75"/>
                    <a:pt x="27" y="75"/>
                  </a:cubicBezTo>
                  <a:cubicBezTo>
                    <a:pt x="27" y="75"/>
                    <a:pt x="27" y="75"/>
                    <a:pt x="27" y="75"/>
                  </a:cubicBezTo>
                  <a:cubicBezTo>
                    <a:pt x="27" y="75"/>
                    <a:pt x="27" y="75"/>
                    <a:pt x="27" y="75"/>
                  </a:cubicBezTo>
                  <a:cubicBezTo>
                    <a:pt x="27" y="75"/>
                    <a:pt x="27" y="75"/>
                    <a:pt x="27" y="75"/>
                  </a:cubicBezTo>
                  <a:cubicBezTo>
                    <a:pt x="28" y="75"/>
                    <a:pt x="28" y="75"/>
                    <a:pt x="29" y="75"/>
                  </a:cubicBezTo>
                  <a:cubicBezTo>
                    <a:pt x="29" y="75"/>
                    <a:pt x="29" y="75"/>
                    <a:pt x="29" y="75"/>
                  </a:cubicBezTo>
                  <a:cubicBezTo>
                    <a:pt x="29" y="75"/>
                    <a:pt x="29" y="75"/>
                    <a:pt x="29" y="75"/>
                  </a:cubicBezTo>
                  <a:cubicBezTo>
                    <a:pt x="29" y="75"/>
                    <a:pt x="29" y="75"/>
                    <a:pt x="29" y="75"/>
                  </a:cubicBezTo>
                  <a:cubicBezTo>
                    <a:pt x="29" y="75"/>
                    <a:pt x="29" y="75"/>
                    <a:pt x="29" y="75"/>
                  </a:cubicBezTo>
                  <a:cubicBezTo>
                    <a:pt x="29" y="74"/>
                    <a:pt x="30" y="74"/>
                    <a:pt x="30" y="74"/>
                  </a:cubicBezTo>
                  <a:cubicBezTo>
                    <a:pt x="30" y="74"/>
                    <a:pt x="31" y="74"/>
                    <a:pt x="31" y="75"/>
                  </a:cubicBezTo>
                  <a:cubicBezTo>
                    <a:pt x="31" y="75"/>
                    <a:pt x="31" y="75"/>
                    <a:pt x="31" y="75"/>
                  </a:cubicBezTo>
                  <a:cubicBezTo>
                    <a:pt x="31" y="76"/>
                    <a:pt x="31" y="76"/>
                    <a:pt x="31" y="76"/>
                  </a:cubicBezTo>
                  <a:cubicBezTo>
                    <a:pt x="31" y="76"/>
                    <a:pt x="31" y="76"/>
                    <a:pt x="31" y="76"/>
                  </a:cubicBezTo>
                  <a:cubicBezTo>
                    <a:pt x="31" y="77"/>
                    <a:pt x="30" y="79"/>
                    <a:pt x="28" y="80"/>
                  </a:cubicBezTo>
                  <a:cubicBezTo>
                    <a:pt x="28" y="80"/>
                    <a:pt x="28" y="80"/>
                    <a:pt x="28" y="80"/>
                  </a:cubicBezTo>
                  <a:cubicBezTo>
                    <a:pt x="28" y="80"/>
                    <a:pt x="28" y="80"/>
                    <a:pt x="28" y="80"/>
                  </a:cubicBezTo>
                  <a:cubicBezTo>
                    <a:pt x="28" y="80"/>
                    <a:pt x="27" y="80"/>
                    <a:pt x="27" y="81"/>
                  </a:cubicBezTo>
                  <a:cubicBezTo>
                    <a:pt x="27" y="81"/>
                    <a:pt x="27" y="81"/>
                    <a:pt x="27" y="81"/>
                  </a:cubicBezTo>
                  <a:cubicBezTo>
                    <a:pt x="27" y="81"/>
                    <a:pt x="27" y="81"/>
                    <a:pt x="27" y="81"/>
                  </a:cubicBezTo>
                  <a:cubicBezTo>
                    <a:pt x="27" y="81"/>
                    <a:pt x="27" y="81"/>
                    <a:pt x="27" y="81"/>
                  </a:cubicBezTo>
                  <a:cubicBezTo>
                    <a:pt x="27" y="82"/>
                    <a:pt x="27" y="82"/>
                    <a:pt x="27" y="82"/>
                  </a:cubicBezTo>
                  <a:cubicBezTo>
                    <a:pt x="27" y="82"/>
                    <a:pt x="27" y="82"/>
                    <a:pt x="27" y="82"/>
                  </a:cubicBezTo>
                  <a:cubicBezTo>
                    <a:pt x="27" y="82"/>
                    <a:pt x="27" y="82"/>
                    <a:pt x="27" y="82"/>
                  </a:cubicBezTo>
                  <a:cubicBezTo>
                    <a:pt x="27" y="82"/>
                    <a:pt x="27" y="83"/>
                    <a:pt x="28" y="83"/>
                  </a:cubicBezTo>
                  <a:cubicBezTo>
                    <a:pt x="28" y="83"/>
                    <a:pt x="28" y="83"/>
                    <a:pt x="28" y="83"/>
                  </a:cubicBezTo>
                  <a:cubicBezTo>
                    <a:pt x="28" y="83"/>
                    <a:pt x="29" y="83"/>
                    <a:pt x="29" y="84"/>
                  </a:cubicBezTo>
                  <a:cubicBezTo>
                    <a:pt x="31" y="86"/>
                    <a:pt x="30" y="89"/>
                    <a:pt x="29" y="91"/>
                  </a:cubicBezTo>
                  <a:cubicBezTo>
                    <a:pt x="28" y="92"/>
                    <a:pt x="28" y="93"/>
                    <a:pt x="27" y="93"/>
                  </a:cubicBezTo>
                  <a:cubicBezTo>
                    <a:pt x="27" y="93"/>
                    <a:pt x="27" y="93"/>
                    <a:pt x="27" y="93"/>
                  </a:cubicBezTo>
                  <a:cubicBezTo>
                    <a:pt x="27" y="93"/>
                    <a:pt x="27" y="93"/>
                    <a:pt x="27" y="93"/>
                  </a:cubicBezTo>
                  <a:cubicBezTo>
                    <a:pt x="27" y="93"/>
                    <a:pt x="27" y="93"/>
                    <a:pt x="27" y="93"/>
                  </a:cubicBezTo>
                  <a:cubicBezTo>
                    <a:pt x="27" y="94"/>
                    <a:pt x="27" y="94"/>
                    <a:pt x="27" y="94"/>
                  </a:cubicBezTo>
                  <a:cubicBezTo>
                    <a:pt x="27" y="94"/>
                    <a:pt x="27" y="94"/>
                    <a:pt x="27" y="94"/>
                  </a:cubicBezTo>
                  <a:cubicBezTo>
                    <a:pt x="27" y="93"/>
                    <a:pt x="27" y="93"/>
                    <a:pt x="27" y="93"/>
                  </a:cubicBezTo>
                  <a:cubicBezTo>
                    <a:pt x="27" y="93"/>
                    <a:pt x="27" y="93"/>
                    <a:pt x="27" y="93"/>
                  </a:cubicBezTo>
                  <a:cubicBezTo>
                    <a:pt x="27" y="93"/>
                    <a:pt x="27" y="94"/>
                    <a:pt x="27" y="94"/>
                  </a:cubicBezTo>
                  <a:cubicBezTo>
                    <a:pt x="26" y="94"/>
                    <a:pt x="26" y="95"/>
                    <a:pt x="26" y="96"/>
                  </a:cubicBezTo>
                  <a:cubicBezTo>
                    <a:pt x="26" y="95"/>
                    <a:pt x="26" y="95"/>
                    <a:pt x="26" y="95"/>
                  </a:cubicBezTo>
                  <a:cubicBezTo>
                    <a:pt x="26" y="95"/>
                    <a:pt x="26" y="95"/>
                    <a:pt x="26" y="96"/>
                  </a:cubicBezTo>
                  <a:cubicBezTo>
                    <a:pt x="26" y="96"/>
                    <a:pt x="26" y="96"/>
                    <a:pt x="26" y="97"/>
                  </a:cubicBezTo>
                  <a:cubicBezTo>
                    <a:pt x="26" y="97"/>
                    <a:pt x="26" y="97"/>
                    <a:pt x="26" y="97"/>
                  </a:cubicBezTo>
                  <a:cubicBezTo>
                    <a:pt x="25" y="99"/>
                    <a:pt x="25" y="100"/>
                    <a:pt x="22" y="102"/>
                  </a:cubicBezTo>
                  <a:cubicBezTo>
                    <a:pt x="22" y="102"/>
                    <a:pt x="22" y="102"/>
                    <a:pt x="22" y="102"/>
                  </a:cubicBezTo>
                  <a:cubicBezTo>
                    <a:pt x="22" y="102"/>
                    <a:pt x="22" y="102"/>
                    <a:pt x="22" y="102"/>
                  </a:cubicBezTo>
                  <a:cubicBezTo>
                    <a:pt x="22" y="102"/>
                    <a:pt x="22" y="102"/>
                    <a:pt x="22" y="102"/>
                  </a:cubicBezTo>
                  <a:cubicBezTo>
                    <a:pt x="21" y="102"/>
                    <a:pt x="21" y="103"/>
                    <a:pt x="21" y="103"/>
                  </a:cubicBezTo>
                  <a:cubicBezTo>
                    <a:pt x="21" y="103"/>
                    <a:pt x="21" y="103"/>
                    <a:pt x="21" y="103"/>
                  </a:cubicBezTo>
                  <a:cubicBezTo>
                    <a:pt x="21" y="103"/>
                    <a:pt x="21" y="103"/>
                    <a:pt x="21" y="103"/>
                  </a:cubicBezTo>
                  <a:cubicBezTo>
                    <a:pt x="21" y="103"/>
                    <a:pt x="21" y="103"/>
                    <a:pt x="21" y="103"/>
                  </a:cubicBezTo>
                  <a:cubicBezTo>
                    <a:pt x="21" y="103"/>
                    <a:pt x="21" y="104"/>
                    <a:pt x="21" y="104"/>
                  </a:cubicBezTo>
                  <a:cubicBezTo>
                    <a:pt x="21" y="104"/>
                    <a:pt x="21" y="104"/>
                    <a:pt x="21" y="104"/>
                  </a:cubicBezTo>
                  <a:cubicBezTo>
                    <a:pt x="21" y="104"/>
                    <a:pt x="21" y="105"/>
                    <a:pt x="21" y="105"/>
                  </a:cubicBezTo>
                  <a:cubicBezTo>
                    <a:pt x="21" y="106"/>
                    <a:pt x="22" y="107"/>
                    <a:pt x="22" y="107"/>
                  </a:cubicBezTo>
                  <a:cubicBezTo>
                    <a:pt x="22" y="108"/>
                    <a:pt x="22" y="109"/>
                    <a:pt x="22" y="109"/>
                  </a:cubicBezTo>
                  <a:cubicBezTo>
                    <a:pt x="22" y="110"/>
                    <a:pt x="22" y="110"/>
                    <a:pt x="22" y="110"/>
                  </a:cubicBezTo>
                  <a:cubicBezTo>
                    <a:pt x="22" y="110"/>
                    <a:pt x="22" y="110"/>
                    <a:pt x="22" y="110"/>
                  </a:cubicBezTo>
                  <a:cubicBezTo>
                    <a:pt x="19" y="113"/>
                    <a:pt x="13" y="116"/>
                    <a:pt x="15" y="121"/>
                  </a:cubicBezTo>
                  <a:cubicBezTo>
                    <a:pt x="15" y="121"/>
                    <a:pt x="15" y="121"/>
                    <a:pt x="15" y="122"/>
                  </a:cubicBezTo>
                  <a:cubicBezTo>
                    <a:pt x="15" y="121"/>
                    <a:pt x="15" y="121"/>
                    <a:pt x="15" y="121"/>
                  </a:cubicBezTo>
                  <a:cubicBezTo>
                    <a:pt x="15" y="122"/>
                    <a:pt x="15" y="122"/>
                    <a:pt x="15" y="122"/>
                  </a:cubicBezTo>
                  <a:cubicBezTo>
                    <a:pt x="15" y="122"/>
                    <a:pt x="15" y="122"/>
                    <a:pt x="15" y="122"/>
                  </a:cubicBezTo>
                  <a:cubicBezTo>
                    <a:pt x="15" y="122"/>
                    <a:pt x="15" y="122"/>
                    <a:pt x="15" y="122"/>
                  </a:cubicBezTo>
                  <a:cubicBezTo>
                    <a:pt x="15" y="122"/>
                    <a:pt x="15" y="122"/>
                    <a:pt x="15" y="122"/>
                  </a:cubicBezTo>
                  <a:cubicBezTo>
                    <a:pt x="15" y="123"/>
                    <a:pt x="15" y="123"/>
                    <a:pt x="15" y="123"/>
                  </a:cubicBezTo>
                  <a:cubicBezTo>
                    <a:pt x="16" y="124"/>
                    <a:pt x="16" y="125"/>
                    <a:pt x="16" y="125"/>
                  </a:cubicBezTo>
                  <a:cubicBezTo>
                    <a:pt x="16" y="125"/>
                    <a:pt x="16" y="125"/>
                    <a:pt x="16" y="125"/>
                  </a:cubicBezTo>
                  <a:cubicBezTo>
                    <a:pt x="16" y="125"/>
                    <a:pt x="16" y="125"/>
                    <a:pt x="17" y="125"/>
                  </a:cubicBezTo>
                  <a:cubicBezTo>
                    <a:pt x="17" y="126"/>
                    <a:pt x="17" y="126"/>
                    <a:pt x="17" y="126"/>
                  </a:cubicBezTo>
                  <a:cubicBezTo>
                    <a:pt x="17" y="126"/>
                    <a:pt x="18" y="126"/>
                    <a:pt x="18" y="125"/>
                  </a:cubicBezTo>
                  <a:cubicBezTo>
                    <a:pt x="18" y="125"/>
                    <a:pt x="18" y="125"/>
                    <a:pt x="19" y="124"/>
                  </a:cubicBezTo>
                  <a:cubicBezTo>
                    <a:pt x="19" y="124"/>
                    <a:pt x="19" y="125"/>
                    <a:pt x="19" y="125"/>
                  </a:cubicBezTo>
                  <a:cubicBezTo>
                    <a:pt x="19" y="124"/>
                    <a:pt x="19" y="124"/>
                    <a:pt x="19" y="124"/>
                  </a:cubicBezTo>
                  <a:cubicBezTo>
                    <a:pt x="20" y="123"/>
                    <a:pt x="20" y="123"/>
                    <a:pt x="20" y="123"/>
                  </a:cubicBezTo>
                  <a:cubicBezTo>
                    <a:pt x="20" y="123"/>
                    <a:pt x="20" y="123"/>
                    <a:pt x="20" y="123"/>
                  </a:cubicBezTo>
                  <a:cubicBezTo>
                    <a:pt x="20" y="123"/>
                    <a:pt x="20" y="123"/>
                    <a:pt x="20" y="123"/>
                  </a:cubicBezTo>
                  <a:cubicBezTo>
                    <a:pt x="21" y="122"/>
                    <a:pt x="22" y="121"/>
                    <a:pt x="23" y="120"/>
                  </a:cubicBezTo>
                  <a:cubicBezTo>
                    <a:pt x="23" y="120"/>
                    <a:pt x="23" y="120"/>
                    <a:pt x="23" y="120"/>
                  </a:cubicBezTo>
                  <a:cubicBezTo>
                    <a:pt x="23" y="120"/>
                    <a:pt x="23" y="120"/>
                    <a:pt x="23" y="120"/>
                  </a:cubicBezTo>
                  <a:cubicBezTo>
                    <a:pt x="23" y="120"/>
                    <a:pt x="23" y="120"/>
                    <a:pt x="23" y="120"/>
                  </a:cubicBezTo>
                  <a:cubicBezTo>
                    <a:pt x="23" y="120"/>
                    <a:pt x="24" y="119"/>
                    <a:pt x="24" y="119"/>
                  </a:cubicBezTo>
                  <a:cubicBezTo>
                    <a:pt x="24" y="119"/>
                    <a:pt x="24" y="119"/>
                    <a:pt x="24" y="119"/>
                  </a:cubicBezTo>
                  <a:cubicBezTo>
                    <a:pt x="25" y="119"/>
                    <a:pt x="25" y="119"/>
                    <a:pt x="25" y="118"/>
                  </a:cubicBezTo>
                  <a:cubicBezTo>
                    <a:pt x="27" y="117"/>
                    <a:pt x="28" y="115"/>
                    <a:pt x="29" y="114"/>
                  </a:cubicBezTo>
                  <a:cubicBezTo>
                    <a:pt x="29" y="114"/>
                    <a:pt x="29" y="114"/>
                    <a:pt x="29" y="114"/>
                  </a:cubicBezTo>
                  <a:cubicBezTo>
                    <a:pt x="29" y="114"/>
                    <a:pt x="29" y="114"/>
                    <a:pt x="29" y="114"/>
                  </a:cubicBezTo>
                  <a:cubicBezTo>
                    <a:pt x="31" y="112"/>
                    <a:pt x="32" y="110"/>
                    <a:pt x="34" y="109"/>
                  </a:cubicBezTo>
                  <a:cubicBezTo>
                    <a:pt x="34" y="109"/>
                    <a:pt x="34" y="109"/>
                    <a:pt x="34" y="109"/>
                  </a:cubicBezTo>
                  <a:cubicBezTo>
                    <a:pt x="34" y="109"/>
                    <a:pt x="34" y="109"/>
                    <a:pt x="34" y="109"/>
                  </a:cubicBezTo>
                  <a:cubicBezTo>
                    <a:pt x="34" y="109"/>
                    <a:pt x="34" y="109"/>
                    <a:pt x="34" y="109"/>
                  </a:cubicBezTo>
                  <a:cubicBezTo>
                    <a:pt x="34" y="109"/>
                    <a:pt x="34" y="109"/>
                    <a:pt x="34" y="109"/>
                  </a:cubicBezTo>
                  <a:cubicBezTo>
                    <a:pt x="34" y="109"/>
                    <a:pt x="34" y="109"/>
                    <a:pt x="34" y="109"/>
                  </a:cubicBezTo>
                  <a:cubicBezTo>
                    <a:pt x="35" y="109"/>
                    <a:pt x="35" y="108"/>
                    <a:pt x="35" y="108"/>
                  </a:cubicBezTo>
                  <a:cubicBezTo>
                    <a:pt x="35" y="108"/>
                    <a:pt x="35" y="108"/>
                    <a:pt x="35" y="108"/>
                  </a:cubicBezTo>
                  <a:cubicBezTo>
                    <a:pt x="35" y="108"/>
                    <a:pt x="35" y="108"/>
                    <a:pt x="35" y="108"/>
                  </a:cubicBezTo>
                  <a:cubicBezTo>
                    <a:pt x="35" y="108"/>
                    <a:pt x="35" y="108"/>
                    <a:pt x="35" y="108"/>
                  </a:cubicBezTo>
                  <a:cubicBezTo>
                    <a:pt x="36" y="108"/>
                    <a:pt x="36" y="109"/>
                    <a:pt x="36" y="109"/>
                  </a:cubicBezTo>
                  <a:cubicBezTo>
                    <a:pt x="36" y="109"/>
                    <a:pt x="36" y="109"/>
                    <a:pt x="36" y="109"/>
                  </a:cubicBezTo>
                  <a:cubicBezTo>
                    <a:pt x="36" y="109"/>
                    <a:pt x="36" y="109"/>
                    <a:pt x="36" y="109"/>
                  </a:cubicBezTo>
                  <a:cubicBezTo>
                    <a:pt x="36" y="109"/>
                    <a:pt x="36" y="109"/>
                    <a:pt x="36" y="109"/>
                  </a:cubicBezTo>
                  <a:cubicBezTo>
                    <a:pt x="36" y="109"/>
                    <a:pt x="36" y="109"/>
                    <a:pt x="36" y="109"/>
                  </a:cubicBezTo>
                  <a:cubicBezTo>
                    <a:pt x="36" y="109"/>
                    <a:pt x="37" y="109"/>
                    <a:pt x="37" y="110"/>
                  </a:cubicBezTo>
                  <a:cubicBezTo>
                    <a:pt x="37" y="110"/>
                    <a:pt x="37" y="110"/>
                    <a:pt x="37" y="110"/>
                  </a:cubicBezTo>
                  <a:cubicBezTo>
                    <a:pt x="37" y="110"/>
                    <a:pt x="37" y="110"/>
                    <a:pt x="37" y="110"/>
                  </a:cubicBezTo>
                  <a:cubicBezTo>
                    <a:pt x="37" y="110"/>
                    <a:pt x="37" y="110"/>
                    <a:pt x="37" y="110"/>
                  </a:cubicBezTo>
                  <a:cubicBezTo>
                    <a:pt x="37" y="110"/>
                    <a:pt x="37" y="110"/>
                    <a:pt x="37" y="110"/>
                  </a:cubicBezTo>
                  <a:cubicBezTo>
                    <a:pt x="45" y="98"/>
                    <a:pt x="49" y="85"/>
                    <a:pt x="49" y="70"/>
                  </a:cubicBezTo>
                  <a:cubicBezTo>
                    <a:pt x="49" y="70"/>
                    <a:pt x="49" y="70"/>
                    <a:pt x="49" y="70"/>
                  </a:cubicBezTo>
                  <a:cubicBezTo>
                    <a:pt x="49" y="70"/>
                    <a:pt x="49" y="70"/>
                    <a:pt x="49" y="70"/>
                  </a:cubicBezTo>
                  <a:cubicBezTo>
                    <a:pt x="49" y="70"/>
                    <a:pt x="49" y="70"/>
                    <a:pt x="49" y="70"/>
                  </a:cubicBezTo>
                  <a:cubicBezTo>
                    <a:pt x="49" y="70"/>
                    <a:pt x="49" y="70"/>
                    <a:pt x="49" y="70"/>
                  </a:cubicBezTo>
                  <a:cubicBezTo>
                    <a:pt x="49" y="38"/>
                    <a:pt x="29" y="1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şļiḋè">
              <a:extLst>
                <a:ext uri="{FF2B5EF4-FFF2-40B4-BE49-F238E27FC236}">
                  <a16:creationId xmlns:a16="http://schemas.microsoft.com/office/drawing/2014/main" id="{877EF4FE-3D68-4546-AA01-0A34C7224455}"/>
                </a:ext>
              </a:extLst>
            </p:cNvPr>
            <p:cNvSpPr/>
            <p:nvPr/>
          </p:nvSpPr>
          <p:spPr bwMode="auto">
            <a:xfrm>
              <a:off x="6848063" y="1802834"/>
              <a:ext cx="20054" cy="0"/>
            </a:xfrm>
            <a:custGeom>
              <a:avLst/>
              <a:gdLst>
                <a:gd name="T0" fmla="*/ 0 w 1"/>
                <a:gd name="T1" fmla="*/ 1 w 1"/>
                <a:gd name="T2" fmla="*/ 1 w 1"/>
                <a:gd name="T3" fmla="*/ 1 w 1"/>
                <a:gd name="T4" fmla="*/ 1 w 1"/>
                <a:gd name="T5" fmla="*/ 0 w 1"/>
                <a:gd name="T6" fmla="*/ 0 w 1"/>
                <a:gd name="T7" fmla="*/ 0 w 1"/>
                <a:gd name="T8" fmla="*/ 0 w 1"/>
                <a:gd name="T9" fmla="*/ 0 w 1"/>
                <a:gd name="T10"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1">
                  <a:moveTo>
                    <a:pt x="0" y="0"/>
                  </a:moveTo>
                  <a:cubicBezTo>
                    <a:pt x="0" y="0"/>
                    <a:pt x="1" y="0"/>
                    <a:pt x="1" y="0"/>
                  </a:cubicBezTo>
                  <a:cubicBezTo>
                    <a:pt x="1" y="0"/>
                    <a:pt x="1" y="0"/>
                    <a:pt x="1" y="0"/>
                  </a:cubicBezTo>
                  <a:cubicBezTo>
                    <a:pt x="1" y="0"/>
                    <a:pt x="1" y="0"/>
                    <a:pt x="1" y="0"/>
                  </a:cubicBezTo>
                  <a:cubicBezTo>
                    <a:pt x="1" y="0"/>
                    <a:pt x="1" y="0"/>
                    <a:pt x="1" y="0"/>
                  </a:cubicBezTo>
                  <a:cubicBezTo>
                    <a:pt x="1"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iṣḻîḋé">
              <a:extLst>
                <a:ext uri="{FF2B5EF4-FFF2-40B4-BE49-F238E27FC236}">
                  <a16:creationId xmlns:a16="http://schemas.microsoft.com/office/drawing/2014/main" id="{90590D5E-7A46-4DBB-8CA9-99A84605EF01}"/>
                </a:ext>
              </a:extLst>
            </p:cNvPr>
            <p:cNvSpPr/>
            <p:nvPr/>
          </p:nvSpPr>
          <p:spPr bwMode="auto">
            <a:xfrm>
              <a:off x="7600104" y="26952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ṩľïḋé">
              <a:extLst>
                <a:ext uri="{FF2B5EF4-FFF2-40B4-BE49-F238E27FC236}">
                  <a16:creationId xmlns:a16="http://schemas.microsoft.com/office/drawing/2014/main" id="{9D5C9297-E64C-4F63-B31F-4FBC7105CA2A}"/>
                </a:ext>
              </a:extLst>
            </p:cNvPr>
            <p:cNvSpPr/>
            <p:nvPr/>
          </p:nvSpPr>
          <p:spPr bwMode="auto">
            <a:xfrm>
              <a:off x="7600104" y="26952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ṡḷîḋè">
              <a:extLst>
                <a:ext uri="{FF2B5EF4-FFF2-40B4-BE49-F238E27FC236}">
                  <a16:creationId xmlns:a16="http://schemas.microsoft.com/office/drawing/2014/main" id="{77D51C97-5F1C-49E1-B81E-F352503A1B2D}"/>
                </a:ext>
              </a:extLst>
            </p:cNvPr>
            <p:cNvSpPr/>
            <p:nvPr/>
          </p:nvSpPr>
          <p:spPr bwMode="auto">
            <a:xfrm>
              <a:off x="7580050" y="25648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ṣľiďe">
              <a:extLst>
                <a:ext uri="{FF2B5EF4-FFF2-40B4-BE49-F238E27FC236}">
                  <a16:creationId xmlns:a16="http://schemas.microsoft.com/office/drawing/2014/main" id="{E2E17FE3-7C07-4D9F-8F13-95D8B0836BF1}"/>
                </a:ext>
              </a:extLst>
            </p:cNvPr>
            <p:cNvSpPr/>
            <p:nvPr/>
          </p:nvSpPr>
          <p:spPr bwMode="auto">
            <a:xfrm>
              <a:off x="7580050" y="2564882"/>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ṧ1îḑê">
              <a:extLst>
                <a:ext uri="{FF2B5EF4-FFF2-40B4-BE49-F238E27FC236}">
                  <a16:creationId xmlns:a16="http://schemas.microsoft.com/office/drawing/2014/main" id="{0FD0D2D9-C53B-451D-ADEB-EB517F4FD981}"/>
                </a:ext>
              </a:extLst>
            </p:cNvPr>
            <p:cNvSpPr/>
            <p:nvPr/>
          </p:nvSpPr>
          <p:spPr bwMode="auto">
            <a:xfrm>
              <a:off x="7499833" y="36076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ślîďe">
              <a:extLst>
                <a:ext uri="{FF2B5EF4-FFF2-40B4-BE49-F238E27FC236}">
                  <a16:creationId xmlns:a16="http://schemas.microsoft.com/office/drawing/2014/main" id="{77D09C55-C3B6-4D2C-807D-6ABFA5F807B9}"/>
                </a:ext>
              </a:extLst>
            </p:cNvPr>
            <p:cNvSpPr/>
            <p:nvPr/>
          </p:nvSpPr>
          <p:spPr bwMode="auto">
            <a:xfrm>
              <a:off x="7499833" y="360768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şliḋê">
              <a:extLst>
                <a:ext uri="{FF2B5EF4-FFF2-40B4-BE49-F238E27FC236}">
                  <a16:creationId xmlns:a16="http://schemas.microsoft.com/office/drawing/2014/main" id="{2AEEA2CF-5B91-4B0A-BB62-493E2B29910C}"/>
                </a:ext>
              </a:extLst>
            </p:cNvPr>
            <p:cNvSpPr/>
            <p:nvPr/>
          </p:nvSpPr>
          <p:spPr bwMode="auto">
            <a:xfrm>
              <a:off x="7309313" y="3918525"/>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îSḻîḑé">
              <a:extLst>
                <a:ext uri="{FF2B5EF4-FFF2-40B4-BE49-F238E27FC236}">
                  <a16:creationId xmlns:a16="http://schemas.microsoft.com/office/drawing/2014/main" id="{12931622-46A9-41B8-947C-D7ABD4D654A1}"/>
                </a:ext>
              </a:extLst>
            </p:cNvPr>
            <p:cNvSpPr/>
            <p:nvPr/>
          </p:nvSpPr>
          <p:spPr bwMode="auto">
            <a:xfrm>
              <a:off x="7309313" y="3918525"/>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ísḷiḑé">
              <a:extLst>
                <a:ext uri="{FF2B5EF4-FFF2-40B4-BE49-F238E27FC236}">
                  <a16:creationId xmlns:a16="http://schemas.microsoft.com/office/drawing/2014/main" id="{3F419083-1256-4E16-91DA-C88F88C2FA36}"/>
                </a:ext>
              </a:extLst>
            </p:cNvPr>
            <p:cNvSpPr/>
            <p:nvPr/>
          </p:nvSpPr>
          <p:spPr bwMode="auto">
            <a:xfrm>
              <a:off x="7309313" y="393858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ïšḷïdè">
              <a:extLst>
                <a:ext uri="{FF2B5EF4-FFF2-40B4-BE49-F238E27FC236}">
                  <a16:creationId xmlns:a16="http://schemas.microsoft.com/office/drawing/2014/main" id="{F69B058D-FC90-4247-AC55-FD2173187110}"/>
                </a:ext>
              </a:extLst>
            </p:cNvPr>
            <p:cNvSpPr/>
            <p:nvPr/>
          </p:nvSpPr>
          <p:spPr bwMode="auto">
            <a:xfrm>
              <a:off x="7309313" y="3938580"/>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ṣḻîďê">
              <a:extLst>
                <a:ext uri="{FF2B5EF4-FFF2-40B4-BE49-F238E27FC236}">
                  <a16:creationId xmlns:a16="http://schemas.microsoft.com/office/drawing/2014/main" id="{A0C0AD73-B432-4F44-89C7-E532D3444D87}"/>
                </a:ext>
              </a:extLst>
            </p:cNvPr>
            <p:cNvSpPr/>
            <p:nvPr/>
          </p:nvSpPr>
          <p:spPr bwMode="auto">
            <a:xfrm>
              <a:off x="7209042" y="2424505"/>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Sľîḑè">
              <a:extLst>
                <a:ext uri="{FF2B5EF4-FFF2-40B4-BE49-F238E27FC236}">
                  <a16:creationId xmlns:a16="http://schemas.microsoft.com/office/drawing/2014/main" id="{BBF946EA-A0E9-423F-AF05-8FBE151F1F9E}"/>
                </a:ext>
              </a:extLst>
            </p:cNvPr>
            <p:cNvSpPr/>
            <p:nvPr/>
          </p:nvSpPr>
          <p:spPr bwMode="auto">
            <a:xfrm>
              <a:off x="7209042" y="2424505"/>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ṡlîḑê">
              <a:extLst>
                <a:ext uri="{FF2B5EF4-FFF2-40B4-BE49-F238E27FC236}">
                  <a16:creationId xmlns:a16="http://schemas.microsoft.com/office/drawing/2014/main" id="{0F4386AD-0F85-458B-AEA7-6F2681991D7A}"/>
                </a:ext>
              </a:extLst>
            </p:cNvPr>
            <p:cNvSpPr/>
            <p:nvPr/>
          </p:nvSpPr>
          <p:spPr bwMode="auto">
            <a:xfrm>
              <a:off x="7178964" y="23342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ş1íḍè">
              <a:extLst>
                <a:ext uri="{FF2B5EF4-FFF2-40B4-BE49-F238E27FC236}">
                  <a16:creationId xmlns:a16="http://schemas.microsoft.com/office/drawing/2014/main" id="{E84D3F86-B5E8-4D32-AEB2-3EE7284A063D}"/>
                </a:ext>
              </a:extLst>
            </p:cNvPr>
            <p:cNvSpPr/>
            <p:nvPr/>
          </p:nvSpPr>
          <p:spPr bwMode="auto">
            <a:xfrm>
              <a:off x="7178964" y="233426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išļîḓe">
              <a:extLst>
                <a:ext uri="{FF2B5EF4-FFF2-40B4-BE49-F238E27FC236}">
                  <a16:creationId xmlns:a16="http://schemas.microsoft.com/office/drawing/2014/main" id="{B471B991-739D-48F9-840B-D8345B8BCE7E}"/>
                </a:ext>
              </a:extLst>
            </p:cNvPr>
            <p:cNvSpPr/>
            <p:nvPr/>
          </p:nvSpPr>
          <p:spPr bwMode="auto">
            <a:xfrm>
              <a:off x="7158909" y="23643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śḷïḓé">
              <a:extLst>
                <a:ext uri="{FF2B5EF4-FFF2-40B4-BE49-F238E27FC236}">
                  <a16:creationId xmlns:a16="http://schemas.microsoft.com/office/drawing/2014/main" id="{768605DA-DB7F-411C-BAC8-3F3FB6EF05BA}"/>
                </a:ext>
              </a:extLst>
            </p:cNvPr>
            <p:cNvSpPr/>
            <p:nvPr/>
          </p:nvSpPr>
          <p:spPr bwMode="auto">
            <a:xfrm>
              <a:off x="7158909" y="2364343"/>
              <a:ext cx="20054" cy="20054"/>
            </a:xfrm>
            <a:custGeom>
              <a:avLst/>
              <a:gdLst>
                <a:gd name="T0" fmla="*/ 1 w 1"/>
                <a:gd name="T1" fmla="*/ 0 h 1"/>
                <a:gd name="T2" fmla="*/ 0 w 1"/>
                <a:gd name="T3" fmla="*/ 0 h 1"/>
                <a:gd name="T4" fmla="*/ 0 w 1"/>
                <a:gd name="T5" fmla="*/ 0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0"/>
                    <a:pt x="0" y="0"/>
                  </a:cubicBezTo>
                  <a:cubicBezTo>
                    <a:pt x="1" y="1"/>
                    <a:pt x="1" y="1"/>
                    <a:pt x="1" y="1"/>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š1ïdé">
              <a:extLst>
                <a:ext uri="{FF2B5EF4-FFF2-40B4-BE49-F238E27FC236}">
                  <a16:creationId xmlns:a16="http://schemas.microsoft.com/office/drawing/2014/main" id="{A5ACB0A9-011B-4316-BAA5-3F696C5AC30A}"/>
                </a:ext>
              </a:extLst>
            </p:cNvPr>
            <p:cNvSpPr/>
            <p:nvPr/>
          </p:nvSpPr>
          <p:spPr bwMode="auto">
            <a:xfrm>
              <a:off x="7178964" y="240445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ṥľíďè">
              <a:extLst>
                <a:ext uri="{FF2B5EF4-FFF2-40B4-BE49-F238E27FC236}">
                  <a16:creationId xmlns:a16="http://schemas.microsoft.com/office/drawing/2014/main" id="{3F83AB5D-1116-440E-8CDD-018330DB91C6}"/>
                </a:ext>
              </a:extLst>
            </p:cNvPr>
            <p:cNvSpPr/>
            <p:nvPr/>
          </p:nvSpPr>
          <p:spPr bwMode="auto">
            <a:xfrm>
              <a:off x="7178964" y="240445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ślïḓe">
              <a:extLst>
                <a:ext uri="{FF2B5EF4-FFF2-40B4-BE49-F238E27FC236}">
                  <a16:creationId xmlns:a16="http://schemas.microsoft.com/office/drawing/2014/main" id="{1DD04EB0-8397-4536-8EB1-6C8A6A3D84F4}"/>
                </a:ext>
              </a:extLst>
            </p:cNvPr>
            <p:cNvSpPr/>
            <p:nvPr/>
          </p:nvSpPr>
          <p:spPr bwMode="auto">
            <a:xfrm>
              <a:off x="7178964" y="2635074"/>
              <a:ext cx="30085" cy="0"/>
            </a:xfrm>
            <a:custGeom>
              <a:avLst/>
              <a:gdLst>
                <a:gd name="T0" fmla="*/ 3 w 3"/>
                <a:gd name="T1" fmla="*/ 0 w 3"/>
                <a:gd name="T2" fmla="*/ 3 w 3"/>
              </a:gdLst>
              <a:ahLst/>
              <a:cxnLst>
                <a:cxn ang="0">
                  <a:pos x="T0" y="0"/>
                </a:cxn>
                <a:cxn ang="0">
                  <a:pos x="T1" y="0"/>
                </a:cxn>
                <a:cxn ang="0">
                  <a:pos x="T2" y="0"/>
                </a:cxn>
              </a:cxnLst>
              <a:rect l="0" t="0" r="r" b="b"/>
              <a:pathLst>
                <a:path w="3">
                  <a:moveTo>
                    <a:pt x="3" y="0"/>
                  </a:moveTo>
                  <a:lnTo>
                    <a:pt x="0" y="0"/>
                  </a:lnTo>
                  <a:lnTo>
                    <a:pt x="3"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Slíḑe">
              <a:extLst>
                <a:ext uri="{FF2B5EF4-FFF2-40B4-BE49-F238E27FC236}">
                  <a16:creationId xmlns:a16="http://schemas.microsoft.com/office/drawing/2014/main" id="{D9D89939-58F6-48D3-B5E6-6FACCE99449B}"/>
                </a:ext>
              </a:extLst>
            </p:cNvPr>
            <p:cNvSpPr/>
            <p:nvPr/>
          </p:nvSpPr>
          <p:spPr bwMode="auto">
            <a:xfrm>
              <a:off x="7178964" y="2635074"/>
              <a:ext cx="30085" cy="0"/>
            </a:xfrm>
            <a:custGeom>
              <a:avLst/>
              <a:gdLst>
                <a:gd name="T0" fmla="*/ 3 w 3"/>
                <a:gd name="T1" fmla="*/ 0 w 3"/>
                <a:gd name="T2" fmla="*/ 3 w 3"/>
              </a:gdLst>
              <a:ahLst/>
              <a:cxnLst>
                <a:cxn ang="0">
                  <a:pos x="T0" y="0"/>
                </a:cxn>
                <a:cxn ang="0">
                  <a:pos x="T1" y="0"/>
                </a:cxn>
                <a:cxn ang="0">
                  <a:pos x="T2" y="0"/>
                </a:cxn>
              </a:cxnLst>
              <a:rect l="0" t="0" r="r" b="b"/>
              <a:pathLst>
                <a:path w="3">
                  <a:moveTo>
                    <a:pt x="3" y="0"/>
                  </a:moveTo>
                  <a:lnTo>
                    <a:pt x="0"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šľíḍè">
              <a:extLst>
                <a:ext uri="{FF2B5EF4-FFF2-40B4-BE49-F238E27FC236}">
                  <a16:creationId xmlns:a16="http://schemas.microsoft.com/office/drawing/2014/main" id="{DF8183BD-C0D2-4E28-A13A-97AF3F3BD358}"/>
                </a:ext>
              </a:extLst>
            </p:cNvPr>
            <p:cNvSpPr/>
            <p:nvPr/>
          </p:nvSpPr>
          <p:spPr bwMode="auto">
            <a:xfrm>
              <a:off x="7209042" y="2584937"/>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ṡļîḓé">
              <a:extLst>
                <a:ext uri="{FF2B5EF4-FFF2-40B4-BE49-F238E27FC236}">
                  <a16:creationId xmlns:a16="http://schemas.microsoft.com/office/drawing/2014/main" id="{F3C375F4-1405-43B7-A4AD-5021FB84B849}"/>
                </a:ext>
              </a:extLst>
            </p:cNvPr>
            <p:cNvSpPr/>
            <p:nvPr/>
          </p:nvSpPr>
          <p:spPr bwMode="auto">
            <a:xfrm>
              <a:off x="7209042" y="2584937"/>
              <a:ext cx="0" cy="20054"/>
            </a:xfrm>
            <a:custGeom>
              <a:avLst/>
              <a:gdLst>
                <a:gd name="T0" fmla="*/ 0 h 1"/>
                <a:gd name="T1" fmla="*/ 1 h 1"/>
                <a:gd name="T2" fmla="*/ 0 h 1"/>
                <a:gd name="T3" fmla="*/ 0 h 1"/>
                <a:gd name="T4" fmla="*/ 0 h 1"/>
                <a:gd name="T5" fmla="*/ 0 h 1"/>
                <a:gd name="T6" fmla="*/ 0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cubicBezTo>
                    <a:pt x="0" y="0"/>
                    <a:pt x="0" y="0"/>
                    <a:pt x="0" y="1"/>
                  </a:cubicBezTo>
                  <a:cubicBezTo>
                    <a:pt x="0" y="1"/>
                    <a:pt x="0" y="1"/>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sḷîdê">
              <a:extLst>
                <a:ext uri="{FF2B5EF4-FFF2-40B4-BE49-F238E27FC236}">
                  <a16:creationId xmlns:a16="http://schemas.microsoft.com/office/drawing/2014/main" id="{772E1513-C04C-43C5-A512-44B7DF0DC899}"/>
                </a:ext>
              </a:extLst>
            </p:cNvPr>
            <p:cNvSpPr/>
            <p:nvPr/>
          </p:nvSpPr>
          <p:spPr bwMode="auto">
            <a:xfrm>
              <a:off x="7209042" y="25849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ṥḻíḋè">
              <a:extLst>
                <a:ext uri="{FF2B5EF4-FFF2-40B4-BE49-F238E27FC236}">
                  <a16:creationId xmlns:a16="http://schemas.microsoft.com/office/drawing/2014/main" id="{2D3B495A-9478-4C83-9558-EC6A31D6044F}"/>
                </a:ext>
              </a:extLst>
            </p:cNvPr>
            <p:cNvSpPr/>
            <p:nvPr/>
          </p:nvSpPr>
          <p:spPr bwMode="auto">
            <a:xfrm>
              <a:off x="7209042" y="26049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îśļîḍê">
              <a:extLst>
                <a:ext uri="{FF2B5EF4-FFF2-40B4-BE49-F238E27FC236}">
                  <a16:creationId xmlns:a16="http://schemas.microsoft.com/office/drawing/2014/main" id="{7765757F-5419-4F78-B230-178860307CBB}"/>
                </a:ext>
              </a:extLst>
            </p:cNvPr>
            <p:cNvSpPr/>
            <p:nvPr/>
          </p:nvSpPr>
          <p:spPr bwMode="auto">
            <a:xfrm>
              <a:off x="7209042" y="2604991"/>
              <a:ext cx="0" cy="3008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ṩliḑè">
              <a:extLst>
                <a:ext uri="{FF2B5EF4-FFF2-40B4-BE49-F238E27FC236}">
                  <a16:creationId xmlns:a16="http://schemas.microsoft.com/office/drawing/2014/main" id="{A55FFD42-B4AE-4BEB-B974-A7944B0DD642}"/>
                </a:ext>
              </a:extLst>
            </p:cNvPr>
            <p:cNvSpPr/>
            <p:nvPr/>
          </p:nvSpPr>
          <p:spPr bwMode="auto">
            <a:xfrm>
              <a:off x="7209042" y="2604991"/>
              <a:ext cx="0" cy="3008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š1iďè">
              <a:extLst>
                <a:ext uri="{FF2B5EF4-FFF2-40B4-BE49-F238E27FC236}">
                  <a16:creationId xmlns:a16="http://schemas.microsoft.com/office/drawing/2014/main" id="{35ECDA4D-A9EF-4E1D-BC18-182E3BF27B71}"/>
                </a:ext>
              </a:extLst>
            </p:cNvPr>
            <p:cNvSpPr/>
            <p:nvPr/>
          </p:nvSpPr>
          <p:spPr bwMode="auto">
            <a:xfrm>
              <a:off x="7229096" y="244455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ïŝļîḋé">
              <a:extLst>
                <a:ext uri="{FF2B5EF4-FFF2-40B4-BE49-F238E27FC236}">
                  <a16:creationId xmlns:a16="http://schemas.microsoft.com/office/drawing/2014/main" id="{CCAE67B3-E277-4564-A8B5-CFDF4EF28F7B}"/>
                </a:ext>
              </a:extLst>
            </p:cNvPr>
            <p:cNvSpPr/>
            <p:nvPr/>
          </p:nvSpPr>
          <p:spPr bwMode="auto">
            <a:xfrm>
              <a:off x="7229096" y="244455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íṧḻíḍe">
              <a:extLst>
                <a:ext uri="{FF2B5EF4-FFF2-40B4-BE49-F238E27FC236}">
                  <a16:creationId xmlns:a16="http://schemas.microsoft.com/office/drawing/2014/main" id="{8D6844E8-BC6E-4205-B4FF-923F524F00BF}"/>
                </a:ext>
              </a:extLst>
            </p:cNvPr>
            <p:cNvSpPr/>
            <p:nvPr/>
          </p:nvSpPr>
          <p:spPr bwMode="auto">
            <a:xfrm>
              <a:off x="7249151" y="2254050"/>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iSļïḓe">
              <a:extLst>
                <a:ext uri="{FF2B5EF4-FFF2-40B4-BE49-F238E27FC236}">
                  <a16:creationId xmlns:a16="http://schemas.microsoft.com/office/drawing/2014/main" id="{40136BFB-A179-45B1-B12F-8173181ECA54}"/>
                </a:ext>
              </a:extLst>
            </p:cNvPr>
            <p:cNvSpPr/>
            <p:nvPr/>
          </p:nvSpPr>
          <p:spPr bwMode="auto">
            <a:xfrm>
              <a:off x="7249151" y="2254050"/>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îšḻîdè">
              <a:extLst>
                <a:ext uri="{FF2B5EF4-FFF2-40B4-BE49-F238E27FC236}">
                  <a16:creationId xmlns:a16="http://schemas.microsoft.com/office/drawing/2014/main" id="{57CB8226-6931-4CB3-B44C-B360BEA8B7EB}"/>
                </a:ext>
              </a:extLst>
            </p:cNvPr>
            <p:cNvSpPr/>
            <p:nvPr/>
          </p:nvSpPr>
          <p:spPr bwMode="auto">
            <a:xfrm>
              <a:off x="7249151" y="223399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íṣļíḍè">
              <a:extLst>
                <a:ext uri="{FF2B5EF4-FFF2-40B4-BE49-F238E27FC236}">
                  <a16:creationId xmlns:a16="http://schemas.microsoft.com/office/drawing/2014/main" id="{E36BA71F-1F62-4C40-A3F6-D032D160ED18}"/>
                </a:ext>
              </a:extLst>
            </p:cNvPr>
            <p:cNvSpPr/>
            <p:nvPr/>
          </p:nvSpPr>
          <p:spPr bwMode="auto">
            <a:xfrm>
              <a:off x="7249151" y="223399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îṧļíḑé">
              <a:extLst>
                <a:ext uri="{FF2B5EF4-FFF2-40B4-BE49-F238E27FC236}">
                  <a16:creationId xmlns:a16="http://schemas.microsoft.com/office/drawing/2014/main" id="{35D5CFBD-6EF8-4956-A527-6211660AE65D}"/>
                </a:ext>
              </a:extLst>
            </p:cNvPr>
            <p:cNvSpPr/>
            <p:nvPr/>
          </p:nvSpPr>
          <p:spPr bwMode="auto">
            <a:xfrm>
              <a:off x="7098746" y="2113673"/>
              <a:ext cx="10030" cy="10029"/>
            </a:xfrm>
            <a:prstGeom prst="ellipse">
              <a:avLst/>
            </a:pr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ḻidé">
              <a:extLst>
                <a:ext uri="{FF2B5EF4-FFF2-40B4-BE49-F238E27FC236}">
                  <a16:creationId xmlns:a16="http://schemas.microsoft.com/office/drawing/2014/main" id="{BDEAFE77-EDEA-4751-92E4-73DE002CF434}"/>
                </a:ext>
              </a:extLst>
            </p:cNvPr>
            <p:cNvSpPr/>
            <p:nvPr/>
          </p:nvSpPr>
          <p:spPr bwMode="auto">
            <a:xfrm>
              <a:off x="7098746" y="21136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s1iďé">
              <a:extLst>
                <a:ext uri="{FF2B5EF4-FFF2-40B4-BE49-F238E27FC236}">
                  <a16:creationId xmlns:a16="http://schemas.microsoft.com/office/drawing/2014/main" id="{FCF5D61F-A1D9-4520-9291-A5CF20EC6AFE}"/>
                </a:ext>
              </a:extLst>
            </p:cNvPr>
            <p:cNvSpPr/>
            <p:nvPr/>
          </p:nvSpPr>
          <p:spPr bwMode="auto">
            <a:xfrm>
              <a:off x="7098746" y="2795506"/>
              <a:ext cx="0" cy="40107"/>
            </a:xfrm>
            <a:custGeom>
              <a:avLst/>
              <a:gdLst>
                <a:gd name="T0" fmla="*/ 1 h 2"/>
                <a:gd name="T1" fmla="*/ 2 h 2"/>
                <a:gd name="T2" fmla="*/ 1 h 2"/>
                <a:gd name="T3" fmla="*/ 0 h 2"/>
                <a:gd name="T4" fmla="*/ 1 h 2"/>
                <a:gd name="T5" fmla="*/ 0 h 2"/>
              </a:gdLst>
              <a:ahLst/>
              <a:cxnLst>
                <a:cxn ang="0">
                  <a:pos x="0" y="T0"/>
                </a:cxn>
                <a:cxn ang="0">
                  <a:pos x="0" y="T1"/>
                </a:cxn>
                <a:cxn ang="0">
                  <a:pos x="0" y="T2"/>
                </a:cxn>
                <a:cxn ang="0">
                  <a:pos x="0" y="T3"/>
                </a:cxn>
                <a:cxn ang="0">
                  <a:pos x="0" y="T4"/>
                </a:cxn>
                <a:cxn ang="0">
                  <a:pos x="0" y="T5"/>
                </a:cxn>
              </a:cxnLst>
              <a:rect l="0" t="0" r="r" b="b"/>
              <a:pathLst>
                <a:path h="2">
                  <a:moveTo>
                    <a:pt x="0" y="1"/>
                  </a:moveTo>
                  <a:cubicBezTo>
                    <a:pt x="0" y="1"/>
                    <a:pt x="0" y="2"/>
                    <a:pt x="0" y="2"/>
                  </a:cubicBezTo>
                  <a:cubicBezTo>
                    <a:pt x="0" y="2"/>
                    <a:pt x="0" y="1"/>
                    <a:pt x="0" y="1"/>
                  </a:cubicBezTo>
                  <a:moveTo>
                    <a:pt x="0" y="0"/>
                  </a:moveTo>
                  <a:cubicBezTo>
                    <a:pt x="0" y="0"/>
                    <a:pt x="0" y="1"/>
                    <a:pt x="0" y="1"/>
                  </a:cubicBezTo>
                  <a:cubicBezTo>
                    <a:pt x="0" y="1"/>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1ïḑe">
              <a:extLst>
                <a:ext uri="{FF2B5EF4-FFF2-40B4-BE49-F238E27FC236}">
                  <a16:creationId xmlns:a16="http://schemas.microsoft.com/office/drawing/2014/main" id="{CA42F529-B3C2-43E9-8451-C731A066848A}"/>
                </a:ext>
              </a:extLst>
            </p:cNvPr>
            <p:cNvSpPr/>
            <p:nvPr/>
          </p:nvSpPr>
          <p:spPr bwMode="auto">
            <a:xfrm>
              <a:off x="7098746" y="2695237"/>
              <a:ext cx="0" cy="40107"/>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1"/>
                    <a:pt x="0" y="2"/>
                  </a:cubicBezTo>
                  <a:cubicBezTo>
                    <a:pt x="0" y="1"/>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îSļidé">
              <a:extLst>
                <a:ext uri="{FF2B5EF4-FFF2-40B4-BE49-F238E27FC236}">
                  <a16:creationId xmlns:a16="http://schemas.microsoft.com/office/drawing/2014/main" id="{6D8103DE-52F6-4D15-BE0B-9EF25200BCDC}"/>
                </a:ext>
              </a:extLst>
            </p:cNvPr>
            <p:cNvSpPr/>
            <p:nvPr/>
          </p:nvSpPr>
          <p:spPr bwMode="auto">
            <a:xfrm>
              <a:off x="7098746" y="2675182"/>
              <a:ext cx="0" cy="60162"/>
            </a:xfrm>
            <a:custGeom>
              <a:avLst/>
              <a:gdLst>
                <a:gd name="T0" fmla="*/ 0 h 3"/>
                <a:gd name="T1" fmla="*/ 1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1"/>
                    <a:pt x="0" y="1"/>
                  </a:cubicBezTo>
                  <a:cubicBezTo>
                    <a:pt x="0" y="1"/>
                    <a:pt x="0" y="2"/>
                    <a:pt x="0" y="3"/>
                  </a:cubicBezTo>
                  <a:cubicBezTo>
                    <a:pt x="0" y="3"/>
                    <a:pt x="0" y="3"/>
                    <a:pt x="0" y="3"/>
                  </a:cubicBezTo>
                  <a:cubicBezTo>
                    <a:pt x="0" y="2"/>
                    <a:pt x="0" y="1"/>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şľîḑé">
              <a:extLst>
                <a:ext uri="{FF2B5EF4-FFF2-40B4-BE49-F238E27FC236}">
                  <a16:creationId xmlns:a16="http://schemas.microsoft.com/office/drawing/2014/main" id="{C2A9726B-9F21-477D-B975-4B783AE2E592}"/>
                </a:ext>
              </a:extLst>
            </p:cNvPr>
            <p:cNvSpPr/>
            <p:nvPr/>
          </p:nvSpPr>
          <p:spPr bwMode="auto">
            <a:xfrm>
              <a:off x="7098746" y="2735344"/>
              <a:ext cx="10030" cy="10029"/>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îṣļidé">
              <a:extLst>
                <a:ext uri="{FF2B5EF4-FFF2-40B4-BE49-F238E27FC236}">
                  <a16:creationId xmlns:a16="http://schemas.microsoft.com/office/drawing/2014/main" id="{59DDDD07-149A-47E5-93B3-142A07EC7C1A}"/>
                </a:ext>
              </a:extLst>
            </p:cNvPr>
            <p:cNvSpPr/>
            <p:nvPr/>
          </p:nvSpPr>
          <p:spPr bwMode="auto">
            <a:xfrm>
              <a:off x="7098746" y="27353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iṥḷiḓê">
              <a:extLst>
                <a:ext uri="{FF2B5EF4-FFF2-40B4-BE49-F238E27FC236}">
                  <a16:creationId xmlns:a16="http://schemas.microsoft.com/office/drawing/2014/main" id="{125E81F8-0869-4339-B92E-F17D09D93327}"/>
                </a:ext>
              </a:extLst>
            </p:cNvPr>
            <p:cNvSpPr/>
            <p:nvPr/>
          </p:nvSpPr>
          <p:spPr bwMode="auto">
            <a:xfrm>
              <a:off x="7098746" y="2735344"/>
              <a:ext cx="0" cy="40107"/>
            </a:xfrm>
            <a:custGeom>
              <a:avLst/>
              <a:gdLst>
                <a:gd name="T0" fmla="*/ 2 h 2"/>
                <a:gd name="T1" fmla="*/ 2 h 2"/>
                <a:gd name="T2" fmla="*/ 2 h 2"/>
                <a:gd name="T3" fmla="*/ 2 h 2"/>
                <a:gd name="T4" fmla="*/ 2 h 2"/>
                <a:gd name="T5" fmla="*/ 0 h 2"/>
                <a:gd name="T6" fmla="*/ 1 h 2"/>
                <a:gd name="T7" fmla="*/ 1 h 2"/>
                <a:gd name="T8" fmla="*/ 0 h 2"/>
                <a:gd name="T9" fmla="*/ 0 h 2"/>
                <a:gd name="T10" fmla="*/ 0 h 2"/>
                <a:gd name="T11"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1"/>
                    <a:pt x="0" y="1"/>
                    <a:pt x="0" y="1"/>
                  </a:cubicBez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íśḷïḓe">
              <a:extLst>
                <a:ext uri="{FF2B5EF4-FFF2-40B4-BE49-F238E27FC236}">
                  <a16:creationId xmlns:a16="http://schemas.microsoft.com/office/drawing/2014/main" id="{D5161134-30FA-4309-A768-67DC3986AAC3}"/>
                </a:ext>
              </a:extLst>
            </p:cNvPr>
            <p:cNvSpPr/>
            <p:nvPr/>
          </p:nvSpPr>
          <p:spPr bwMode="auto">
            <a:xfrm>
              <a:off x="7098746" y="2735344"/>
              <a:ext cx="0" cy="40107"/>
            </a:xfrm>
            <a:custGeom>
              <a:avLst/>
              <a:gdLst>
                <a:gd name="T0" fmla="*/ 0 h 2"/>
                <a:gd name="T1" fmla="*/ 2 h 2"/>
                <a:gd name="T2" fmla="*/ 2 h 2"/>
                <a:gd name="T3" fmla="*/ 1 h 2"/>
                <a:gd name="T4" fmla="*/ 0 h 2"/>
                <a:gd name="T5" fmla="*/ 0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cubicBezTo>
                    <a:pt x="0" y="1"/>
                    <a:pt x="0" y="1"/>
                    <a:pt x="0" y="2"/>
                  </a:cubicBezTo>
                  <a:cubicBezTo>
                    <a:pt x="0" y="2"/>
                    <a:pt x="0" y="2"/>
                    <a:pt x="0" y="2"/>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ṧlíďé">
              <a:extLst>
                <a:ext uri="{FF2B5EF4-FFF2-40B4-BE49-F238E27FC236}">
                  <a16:creationId xmlns:a16="http://schemas.microsoft.com/office/drawing/2014/main" id="{384553D4-E059-4703-963C-5792AC826D4F}"/>
                </a:ext>
              </a:extLst>
            </p:cNvPr>
            <p:cNvSpPr/>
            <p:nvPr/>
          </p:nvSpPr>
          <p:spPr bwMode="auto">
            <a:xfrm>
              <a:off x="7098746" y="2755399"/>
              <a:ext cx="0" cy="2005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ŝ1íde">
              <a:extLst>
                <a:ext uri="{FF2B5EF4-FFF2-40B4-BE49-F238E27FC236}">
                  <a16:creationId xmlns:a16="http://schemas.microsoft.com/office/drawing/2014/main" id="{69CDC4AE-00C5-4641-AA17-20C2063590C4}"/>
                </a:ext>
              </a:extLst>
            </p:cNvPr>
            <p:cNvSpPr/>
            <p:nvPr/>
          </p:nvSpPr>
          <p:spPr bwMode="auto">
            <a:xfrm>
              <a:off x="7098746" y="2775452"/>
              <a:ext cx="0" cy="20054"/>
            </a:xfrm>
            <a:custGeom>
              <a:avLst/>
              <a:gdLst>
                <a:gd name="T0" fmla="*/ 0 h 1"/>
                <a:gd name="T1" fmla="*/ 1 h 1"/>
                <a:gd name="T2" fmla="*/ 0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íśļíḑe">
              <a:extLst>
                <a:ext uri="{FF2B5EF4-FFF2-40B4-BE49-F238E27FC236}">
                  <a16:creationId xmlns:a16="http://schemas.microsoft.com/office/drawing/2014/main" id="{BE30950F-9555-44D3-9CBD-891B9C111B4A}"/>
                </a:ext>
              </a:extLst>
            </p:cNvPr>
            <p:cNvSpPr/>
            <p:nvPr/>
          </p:nvSpPr>
          <p:spPr bwMode="auto">
            <a:xfrm>
              <a:off x="7078692" y="2093618"/>
              <a:ext cx="10030" cy="10029"/>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iṣlîďe">
              <a:extLst>
                <a:ext uri="{FF2B5EF4-FFF2-40B4-BE49-F238E27FC236}">
                  <a16:creationId xmlns:a16="http://schemas.microsoft.com/office/drawing/2014/main" id="{998BBF27-B578-47BB-8BFC-8006CF75BB07}"/>
                </a:ext>
              </a:extLst>
            </p:cNvPr>
            <p:cNvSpPr/>
            <p:nvPr/>
          </p:nvSpPr>
          <p:spPr bwMode="auto">
            <a:xfrm>
              <a:off x="7078692" y="209361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close/>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ślîďê">
              <a:extLst>
                <a:ext uri="{FF2B5EF4-FFF2-40B4-BE49-F238E27FC236}">
                  <a16:creationId xmlns:a16="http://schemas.microsoft.com/office/drawing/2014/main" id="{522AF6D4-FAB0-4020-8B6B-BE7ADCCA6BD2}"/>
                </a:ext>
              </a:extLst>
            </p:cNvPr>
            <p:cNvSpPr/>
            <p:nvPr/>
          </p:nvSpPr>
          <p:spPr bwMode="auto">
            <a:xfrm>
              <a:off x="7078692" y="209361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s1íḍê">
              <a:extLst>
                <a:ext uri="{FF2B5EF4-FFF2-40B4-BE49-F238E27FC236}">
                  <a16:creationId xmlns:a16="http://schemas.microsoft.com/office/drawing/2014/main" id="{675AFC65-FB13-45A8-83A2-2B0D4BC53837}"/>
                </a:ext>
              </a:extLst>
            </p:cNvPr>
            <p:cNvSpPr/>
            <p:nvPr/>
          </p:nvSpPr>
          <p:spPr bwMode="auto">
            <a:xfrm>
              <a:off x="7078692" y="209361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Sḷïdè">
              <a:extLst>
                <a:ext uri="{FF2B5EF4-FFF2-40B4-BE49-F238E27FC236}">
                  <a16:creationId xmlns:a16="http://schemas.microsoft.com/office/drawing/2014/main" id="{DB2599B7-4BFE-43DA-A398-7BEC537A638D}"/>
                </a:ext>
              </a:extLst>
            </p:cNvPr>
            <p:cNvSpPr/>
            <p:nvPr/>
          </p:nvSpPr>
          <p:spPr bwMode="auto">
            <a:xfrm>
              <a:off x="7058637" y="2945907"/>
              <a:ext cx="20054" cy="2005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íṧļîďè">
              <a:extLst>
                <a:ext uri="{FF2B5EF4-FFF2-40B4-BE49-F238E27FC236}">
                  <a16:creationId xmlns:a16="http://schemas.microsoft.com/office/drawing/2014/main" id="{1121E7B8-1BB8-47E2-93D3-4E8F7F8EDC93}"/>
                </a:ext>
              </a:extLst>
            </p:cNvPr>
            <p:cNvSpPr/>
            <p:nvPr/>
          </p:nvSpPr>
          <p:spPr bwMode="auto">
            <a:xfrm>
              <a:off x="7078692" y="2925852"/>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1 h 1"/>
                <a:gd name="T22" fmla="*/ 0 w 1"/>
                <a:gd name="T23" fmla="*/ 1 h 1"/>
                <a:gd name="T24" fmla="*/ 0 w 1"/>
                <a:gd name="T25" fmla="*/ 1 h 1"/>
                <a:gd name="T26" fmla="*/ 0 w 1"/>
                <a:gd name="T27" fmla="*/ 1 h 1"/>
                <a:gd name="T28" fmla="*/ 0 w 1"/>
                <a:gd name="T29" fmla="*/ 1 h 1"/>
                <a:gd name="T30" fmla="*/ 0 w 1"/>
                <a:gd name="T31" fmla="*/ 1 h 1"/>
                <a:gd name="T32" fmla="*/ 0 w 1"/>
                <a:gd name="T33" fmla="*/ 1 h 1"/>
                <a:gd name="T34" fmla="*/ 0 w 1"/>
                <a:gd name="T35" fmla="*/ 1 h 1"/>
                <a:gd name="T36" fmla="*/ 0 w 1"/>
                <a:gd name="T37" fmla="*/ 1 h 1"/>
                <a:gd name="T38" fmla="*/ 0 w 1"/>
                <a:gd name="T39" fmla="*/ 1 h 1"/>
                <a:gd name="T40" fmla="*/ 0 w 1"/>
                <a:gd name="T41" fmla="*/ 1 h 1"/>
                <a:gd name="T42" fmla="*/ 0 w 1"/>
                <a:gd name="T43" fmla="*/ 1 h 1"/>
                <a:gd name="T44" fmla="*/ 0 w 1"/>
                <a:gd name="T45" fmla="*/ 1 h 1"/>
                <a:gd name="T46" fmla="*/ 0 w 1"/>
                <a:gd name="T47" fmla="*/ 1 h 1"/>
                <a:gd name="T48" fmla="*/ 1 w 1"/>
                <a:gd name="T49" fmla="*/ 0 h 1"/>
                <a:gd name="T50" fmla="*/ 0 w 1"/>
                <a:gd name="T51" fmla="*/ 1 h 1"/>
                <a:gd name="T52" fmla="*/ 1 w 1"/>
                <a:gd name="T5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0"/>
                  </a:moveTo>
                  <a:cubicBezTo>
                    <a:pt x="0" y="0"/>
                    <a:pt x="0" y="1"/>
                    <a:pt x="0" y="1"/>
                  </a:cubicBezTo>
                  <a:cubicBezTo>
                    <a:pt x="0" y="1"/>
                    <a:pt x="0"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íşḷîďe">
              <a:extLst>
                <a:ext uri="{FF2B5EF4-FFF2-40B4-BE49-F238E27FC236}">
                  <a16:creationId xmlns:a16="http://schemas.microsoft.com/office/drawing/2014/main" id="{2FC57DD3-2C41-479D-9F8A-D2FAD17FE592}"/>
                </a:ext>
              </a:extLst>
            </p:cNvPr>
            <p:cNvSpPr/>
            <p:nvPr/>
          </p:nvSpPr>
          <p:spPr bwMode="auto">
            <a:xfrm>
              <a:off x="7098746" y="290579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ïṥḻiḋé">
              <a:extLst>
                <a:ext uri="{FF2B5EF4-FFF2-40B4-BE49-F238E27FC236}">
                  <a16:creationId xmlns:a16="http://schemas.microsoft.com/office/drawing/2014/main" id="{A78AB625-358B-4FDE-930A-B98CDEC26582}"/>
                </a:ext>
              </a:extLst>
            </p:cNvPr>
            <p:cNvSpPr/>
            <p:nvPr/>
          </p:nvSpPr>
          <p:spPr bwMode="auto">
            <a:xfrm>
              <a:off x="7098746" y="2905799"/>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ṡḷíḍê">
              <a:extLst>
                <a:ext uri="{FF2B5EF4-FFF2-40B4-BE49-F238E27FC236}">
                  <a16:creationId xmlns:a16="http://schemas.microsoft.com/office/drawing/2014/main" id="{08A3D286-35FB-42CB-AF15-C88D131D5ED8}"/>
                </a:ext>
              </a:extLst>
            </p:cNvPr>
            <p:cNvSpPr/>
            <p:nvPr/>
          </p:nvSpPr>
          <p:spPr bwMode="auto">
            <a:xfrm>
              <a:off x="7098746" y="28757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Sḷîḓé">
              <a:extLst>
                <a:ext uri="{FF2B5EF4-FFF2-40B4-BE49-F238E27FC236}">
                  <a16:creationId xmlns:a16="http://schemas.microsoft.com/office/drawing/2014/main" id="{3004DF94-B032-449D-B592-AD73EE41E2A5}"/>
                </a:ext>
              </a:extLst>
            </p:cNvPr>
            <p:cNvSpPr/>
            <p:nvPr/>
          </p:nvSpPr>
          <p:spPr bwMode="auto">
            <a:xfrm>
              <a:off x="7098746" y="287572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Sļïḋe">
              <a:extLst>
                <a:ext uri="{FF2B5EF4-FFF2-40B4-BE49-F238E27FC236}">
                  <a16:creationId xmlns:a16="http://schemas.microsoft.com/office/drawing/2014/main" id="{2048A343-438E-452A-BCDE-B6A409C30666}"/>
                </a:ext>
              </a:extLst>
            </p:cNvPr>
            <p:cNvSpPr/>
            <p:nvPr/>
          </p:nvSpPr>
          <p:spPr bwMode="auto">
            <a:xfrm>
              <a:off x="7098746" y="2675182"/>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7" name="íṧľîḋê">
              <a:extLst>
                <a:ext uri="{FF2B5EF4-FFF2-40B4-BE49-F238E27FC236}">
                  <a16:creationId xmlns:a16="http://schemas.microsoft.com/office/drawing/2014/main" id="{40DC835E-BEF5-49D3-B96C-B9194373523A}"/>
                </a:ext>
              </a:extLst>
            </p:cNvPr>
            <p:cNvSpPr/>
            <p:nvPr/>
          </p:nvSpPr>
          <p:spPr bwMode="auto">
            <a:xfrm>
              <a:off x="7098746" y="2675182"/>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śliḍê">
              <a:extLst>
                <a:ext uri="{FF2B5EF4-FFF2-40B4-BE49-F238E27FC236}">
                  <a16:creationId xmlns:a16="http://schemas.microsoft.com/office/drawing/2014/main" id="{897DD9C9-F6DB-476F-9434-96D31723E0C7}"/>
                </a:ext>
              </a:extLst>
            </p:cNvPr>
            <p:cNvSpPr/>
            <p:nvPr/>
          </p:nvSpPr>
          <p:spPr bwMode="auto">
            <a:xfrm>
              <a:off x="7158909" y="2635074"/>
              <a:ext cx="20054"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ïśḷiḓé">
              <a:extLst>
                <a:ext uri="{FF2B5EF4-FFF2-40B4-BE49-F238E27FC236}">
                  <a16:creationId xmlns:a16="http://schemas.microsoft.com/office/drawing/2014/main" id="{E15CB907-1911-4E64-82DA-6FDEF3CC6265}"/>
                </a:ext>
              </a:extLst>
            </p:cNvPr>
            <p:cNvSpPr/>
            <p:nvPr/>
          </p:nvSpPr>
          <p:spPr bwMode="auto">
            <a:xfrm>
              <a:off x="7158909" y="2635074"/>
              <a:ext cx="20054"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slîḍê">
              <a:extLst>
                <a:ext uri="{FF2B5EF4-FFF2-40B4-BE49-F238E27FC236}">
                  <a16:creationId xmlns:a16="http://schemas.microsoft.com/office/drawing/2014/main" id="{CE2A2357-B029-4839-8BD4-9E1DDE16BF59}"/>
                </a:ext>
              </a:extLst>
            </p:cNvPr>
            <p:cNvSpPr/>
            <p:nvPr/>
          </p:nvSpPr>
          <p:spPr bwMode="auto">
            <a:xfrm>
              <a:off x="7138855" y="2655129"/>
              <a:ext cx="2005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ŝ1idê">
              <a:extLst>
                <a:ext uri="{FF2B5EF4-FFF2-40B4-BE49-F238E27FC236}">
                  <a16:creationId xmlns:a16="http://schemas.microsoft.com/office/drawing/2014/main" id="{36DFF314-6781-4A96-8297-9FC3FCB6D7BE}"/>
                </a:ext>
              </a:extLst>
            </p:cNvPr>
            <p:cNvSpPr/>
            <p:nvPr/>
          </p:nvSpPr>
          <p:spPr bwMode="auto">
            <a:xfrm>
              <a:off x="7158909" y="2635074"/>
              <a:ext cx="0" cy="2005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Slïḓè">
              <a:extLst>
                <a:ext uri="{FF2B5EF4-FFF2-40B4-BE49-F238E27FC236}">
                  <a16:creationId xmlns:a16="http://schemas.microsoft.com/office/drawing/2014/main" id="{037A497A-E96F-4B39-AB87-ED5342DF53F6}"/>
                </a:ext>
              </a:extLst>
            </p:cNvPr>
            <p:cNvSpPr/>
            <p:nvPr/>
          </p:nvSpPr>
          <p:spPr bwMode="auto">
            <a:xfrm>
              <a:off x="7138855" y="265512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ṥ1ïḋe">
              <a:extLst>
                <a:ext uri="{FF2B5EF4-FFF2-40B4-BE49-F238E27FC236}">
                  <a16:creationId xmlns:a16="http://schemas.microsoft.com/office/drawing/2014/main" id="{C95C84ED-5BFC-4A18-9C19-A323EAD79C5C}"/>
                </a:ext>
              </a:extLst>
            </p:cNvPr>
            <p:cNvSpPr/>
            <p:nvPr/>
          </p:nvSpPr>
          <p:spPr bwMode="auto">
            <a:xfrm>
              <a:off x="7118800" y="2655129"/>
              <a:ext cx="10030" cy="1002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4" name="îSḷïḓé">
              <a:extLst>
                <a:ext uri="{FF2B5EF4-FFF2-40B4-BE49-F238E27FC236}">
                  <a16:creationId xmlns:a16="http://schemas.microsoft.com/office/drawing/2014/main" id="{98B286D5-61AD-4B5E-957A-EED91A5237E5}"/>
                </a:ext>
              </a:extLst>
            </p:cNvPr>
            <p:cNvSpPr/>
            <p:nvPr/>
          </p:nvSpPr>
          <p:spPr bwMode="auto">
            <a:xfrm>
              <a:off x="7118800" y="265512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ïṡľïḋe">
              <a:extLst>
                <a:ext uri="{FF2B5EF4-FFF2-40B4-BE49-F238E27FC236}">
                  <a16:creationId xmlns:a16="http://schemas.microsoft.com/office/drawing/2014/main" id="{B3DE4299-C01F-4AAC-8E6A-822CB923F99E}"/>
                </a:ext>
              </a:extLst>
            </p:cNvPr>
            <p:cNvSpPr/>
            <p:nvPr/>
          </p:nvSpPr>
          <p:spPr bwMode="auto">
            <a:xfrm>
              <a:off x="7118800" y="2655129"/>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6" name="ïšlîdé">
              <a:extLst>
                <a:ext uri="{FF2B5EF4-FFF2-40B4-BE49-F238E27FC236}">
                  <a16:creationId xmlns:a16="http://schemas.microsoft.com/office/drawing/2014/main" id="{DB73A8CD-35BF-4387-B9E6-DBA002BBDE99}"/>
                </a:ext>
              </a:extLst>
            </p:cNvPr>
            <p:cNvSpPr/>
            <p:nvPr/>
          </p:nvSpPr>
          <p:spPr bwMode="auto">
            <a:xfrm>
              <a:off x="7118800" y="265512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ïSlíḍè">
              <a:extLst>
                <a:ext uri="{FF2B5EF4-FFF2-40B4-BE49-F238E27FC236}">
                  <a16:creationId xmlns:a16="http://schemas.microsoft.com/office/drawing/2014/main" id="{CE3E0D12-2BFA-43FC-908C-163E0D4B03C9}"/>
                </a:ext>
              </a:extLst>
            </p:cNvPr>
            <p:cNvSpPr/>
            <p:nvPr/>
          </p:nvSpPr>
          <p:spPr bwMode="auto">
            <a:xfrm>
              <a:off x="7429639" y="3507418"/>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8" name="îsļíďe">
              <a:extLst>
                <a:ext uri="{FF2B5EF4-FFF2-40B4-BE49-F238E27FC236}">
                  <a16:creationId xmlns:a16="http://schemas.microsoft.com/office/drawing/2014/main" id="{30C99614-2320-40E4-99D8-8F073CC4DEBC}"/>
                </a:ext>
              </a:extLst>
            </p:cNvPr>
            <p:cNvSpPr/>
            <p:nvPr/>
          </p:nvSpPr>
          <p:spPr bwMode="auto">
            <a:xfrm>
              <a:off x="7429639" y="350741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ṧḻiďè">
              <a:extLst>
                <a:ext uri="{FF2B5EF4-FFF2-40B4-BE49-F238E27FC236}">
                  <a16:creationId xmlns:a16="http://schemas.microsoft.com/office/drawing/2014/main" id="{84F37128-EA79-4409-AF79-416D6ADADF8A}"/>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išḻîḋé">
              <a:extLst>
                <a:ext uri="{FF2B5EF4-FFF2-40B4-BE49-F238E27FC236}">
                  <a16:creationId xmlns:a16="http://schemas.microsoft.com/office/drawing/2014/main" id="{FAC6F981-4AB4-4F26-861A-5AF05088600A}"/>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íṧḷídê">
              <a:extLst>
                <a:ext uri="{FF2B5EF4-FFF2-40B4-BE49-F238E27FC236}">
                  <a16:creationId xmlns:a16="http://schemas.microsoft.com/office/drawing/2014/main" id="{2FC44888-243C-4A79-8639-FD4618B981A7}"/>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iṣľîďe">
              <a:extLst>
                <a:ext uri="{FF2B5EF4-FFF2-40B4-BE49-F238E27FC236}">
                  <a16:creationId xmlns:a16="http://schemas.microsoft.com/office/drawing/2014/main" id="{27C5EF1F-1622-472B-917D-8C21491424A9}"/>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ïśļíḋé">
              <a:extLst>
                <a:ext uri="{FF2B5EF4-FFF2-40B4-BE49-F238E27FC236}">
                  <a16:creationId xmlns:a16="http://schemas.microsoft.com/office/drawing/2014/main" id="{43D8888D-02FD-4C4C-B751-439B07EC4762}"/>
                </a:ext>
              </a:extLst>
            </p:cNvPr>
            <p:cNvSpPr/>
            <p:nvPr/>
          </p:nvSpPr>
          <p:spPr bwMode="auto">
            <a:xfrm>
              <a:off x="7449693" y="252477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ľiḋé">
              <a:extLst>
                <a:ext uri="{FF2B5EF4-FFF2-40B4-BE49-F238E27FC236}">
                  <a16:creationId xmlns:a16="http://schemas.microsoft.com/office/drawing/2014/main" id="{69B8DFC5-CF9C-4788-B49D-23FE616FC962}"/>
                </a:ext>
              </a:extLst>
            </p:cNvPr>
            <p:cNvSpPr/>
            <p:nvPr/>
          </p:nvSpPr>
          <p:spPr bwMode="auto">
            <a:xfrm>
              <a:off x="7449693" y="2524775"/>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iṣ1ïḍe">
              <a:extLst>
                <a:ext uri="{FF2B5EF4-FFF2-40B4-BE49-F238E27FC236}">
                  <a16:creationId xmlns:a16="http://schemas.microsoft.com/office/drawing/2014/main" id="{2D266211-71D6-4CA7-B97C-0ED7104C48DA}"/>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ḻîďé">
              <a:extLst>
                <a:ext uri="{FF2B5EF4-FFF2-40B4-BE49-F238E27FC236}">
                  <a16:creationId xmlns:a16="http://schemas.microsoft.com/office/drawing/2014/main" id="{34F8E14F-F566-42C5-8B95-06DFD892A02E}"/>
                </a:ext>
              </a:extLst>
            </p:cNvPr>
            <p:cNvSpPr/>
            <p:nvPr/>
          </p:nvSpPr>
          <p:spPr bwMode="auto">
            <a:xfrm>
              <a:off x="7479779" y="25849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ṡ1ïḋè">
              <a:extLst>
                <a:ext uri="{FF2B5EF4-FFF2-40B4-BE49-F238E27FC236}">
                  <a16:creationId xmlns:a16="http://schemas.microsoft.com/office/drawing/2014/main" id="{E7EC540B-C7A1-44E0-A3D7-CD9BECF7EAF1}"/>
                </a:ext>
              </a:extLst>
            </p:cNvPr>
            <p:cNvSpPr/>
            <p:nvPr/>
          </p:nvSpPr>
          <p:spPr bwMode="auto">
            <a:xfrm>
              <a:off x="7449693" y="335701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îSḷïḋé">
              <a:extLst>
                <a:ext uri="{FF2B5EF4-FFF2-40B4-BE49-F238E27FC236}">
                  <a16:creationId xmlns:a16="http://schemas.microsoft.com/office/drawing/2014/main" id="{68E25E98-1B5A-4202-B1E3-2DC8BC1625AD}"/>
                </a:ext>
              </a:extLst>
            </p:cNvPr>
            <p:cNvSpPr/>
            <p:nvPr/>
          </p:nvSpPr>
          <p:spPr bwMode="auto">
            <a:xfrm>
              <a:off x="7449693" y="335701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ïṧļíḓê">
              <a:extLst>
                <a:ext uri="{FF2B5EF4-FFF2-40B4-BE49-F238E27FC236}">
                  <a16:creationId xmlns:a16="http://schemas.microsoft.com/office/drawing/2014/main" id="{12007F1D-0914-42A1-B719-E8D02A88D0CE}"/>
                </a:ext>
              </a:extLst>
            </p:cNvPr>
            <p:cNvSpPr/>
            <p:nvPr/>
          </p:nvSpPr>
          <p:spPr bwMode="auto">
            <a:xfrm>
              <a:off x="7429639" y="3487363"/>
              <a:ext cx="10030" cy="1002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0" name="íśļídè">
              <a:extLst>
                <a:ext uri="{FF2B5EF4-FFF2-40B4-BE49-F238E27FC236}">
                  <a16:creationId xmlns:a16="http://schemas.microsoft.com/office/drawing/2014/main" id="{CAFD05AC-CCC5-4354-88CC-733D9A8D9C82}"/>
                </a:ext>
              </a:extLst>
            </p:cNvPr>
            <p:cNvSpPr/>
            <p:nvPr/>
          </p:nvSpPr>
          <p:spPr bwMode="auto">
            <a:xfrm>
              <a:off x="7429639" y="348736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lidê">
              <a:extLst>
                <a:ext uri="{FF2B5EF4-FFF2-40B4-BE49-F238E27FC236}">
                  <a16:creationId xmlns:a16="http://schemas.microsoft.com/office/drawing/2014/main" id="{894200A3-BF80-43B6-9491-5A16DEFD0681}"/>
                </a:ext>
              </a:extLst>
            </p:cNvPr>
            <p:cNvSpPr/>
            <p:nvPr/>
          </p:nvSpPr>
          <p:spPr bwMode="auto">
            <a:xfrm>
              <a:off x="7429639" y="3487363"/>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2" name="íṡlïďê">
              <a:extLst>
                <a:ext uri="{FF2B5EF4-FFF2-40B4-BE49-F238E27FC236}">
                  <a16:creationId xmlns:a16="http://schemas.microsoft.com/office/drawing/2014/main" id="{616753A4-9058-4DB4-8D92-84525E229031}"/>
                </a:ext>
              </a:extLst>
            </p:cNvPr>
            <p:cNvSpPr/>
            <p:nvPr/>
          </p:nvSpPr>
          <p:spPr bwMode="auto">
            <a:xfrm>
              <a:off x="7429639" y="348736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S1iḍe">
              <a:extLst>
                <a:ext uri="{FF2B5EF4-FFF2-40B4-BE49-F238E27FC236}">
                  <a16:creationId xmlns:a16="http://schemas.microsoft.com/office/drawing/2014/main" id="{73EE362D-220E-487B-87AF-B6FA2250007C}"/>
                </a:ext>
              </a:extLst>
            </p:cNvPr>
            <p:cNvSpPr/>
            <p:nvPr/>
          </p:nvSpPr>
          <p:spPr bwMode="auto">
            <a:xfrm>
              <a:off x="7429639" y="34873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ṡľídé">
              <a:extLst>
                <a:ext uri="{FF2B5EF4-FFF2-40B4-BE49-F238E27FC236}">
                  <a16:creationId xmlns:a16="http://schemas.microsoft.com/office/drawing/2014/main" id="{F8DBB46B-7986-4E85-A33B-177C22CC55BE}"/>
                </a:ext>
              </a:extLst>
            </p:cNvPr>
            <p:cNvSpPr/>
            <p:nvPr/>
          </p:nvSpPr>
          <p:spPr bwMode="auto">
            <a:xfrm>
              <a:off x="7429639" y="34873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ľiḋé">
              <a:extLst>
                <a:ext uri="{FF2B5EF4-FFF2-40B4-BE49-F238E27FC236}">
                  <a16:creationId xmlns:a16="http://schemas.microsoft.com/office/drawing/2014/main" id="{ECF4A222-2800-4D95-A190-9334DB472AE3}"/>
                </a:ext>
              </a:extLst>
            </p:cNvPr>
            <p:cNvSpPr/>
            <p:nvPr/>
          </p:nvSpPr>
          <p:spPr bwMode="auto">
            <a:xfrm>
              <a:off x="7409585" y="32768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ślîde">
              <a:extLst>
                <a:ext uri="{FF2B5EF4-FFF2-40B4-BE49-F238E27FC236}">
                  <a16:creationId xmlns:a16="http://schemas.microsoft.com/office/drawing/2014/main" id="{5ACEF96D-24C8-4BAF-81F0-324F70E62D6B}"/>
                </a:ext>
              </a:extLst>
            </p:cNvPr>
            <p:cNvSpPr/>
            <p:nvPr/>
          </p:nvSpPr>
          <p:spPr bwMode="auto">
            <a:xfrm>
              <a:off x="7409585" y="327680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ṩ1iḍê">
              <a:extLst>
                <a:ext uri="{FF2B5EF4-FFF2-40B4-BE49-F238E27FC236}">
                  <a16:creationId xmlns:a16="http://schemas.microsoft.com/office/drawing/2014/main" id="{6B6DEB77-E25E-474C-9B8D-DFBA5823A53E}"/>
                </a:ext>
              </a:extLst>
            </p:cNvPr>
            <p:cNvSpPr/>
            <p:nvPr/>
          </p:nvSpPr>
          <p:spPr bwMode="auto">
            <a:xfrm>
              <a:off x="7389530" y="3276800"/>
              <a:ext cx="2005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ṧḻïďé">
              <a:extLst>
                <a:ext uri="{FF2B5EF4-FFF2-40B4-BE49-F238E27FC236}">
                  <a16:creationId xmlns:a16="http://schemas.microsoft.com/office/drawing/2014/main" id="{BE208CEF-EF4F-4127-8913-6272E8F07E2C}"/>
                </a:ext>
              </a:extLst>
            </p:cNvPr>
            <p:cNvSpPr/>
            <p:nvPr/>
          </p:nvSpPr>
          <p:spPr bwMode="auto">
            <a:xfrm>
              <a:off x="7389530" y="3276800"/>
              <a:ext cx="2005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Sḻíḑê">
              <a:extLst>
                <a:ext uri="{FF2B5EF4-FFF2-40B4-BE49-F238E27FC236}">
                  <a16:creationId xmlns:a16="http://schemas.microsoft.com/office/drawing/2014/main" id="{3BE38C3B-D134-4C79-9503-0C41978BC2AE}"/>
                </a:ext>
              </a:extLst>
            </p:cNvPr>
            <p:cNvSpPr/>
            <p:nvPr/>
          </p:nvSpPr>
          <p:spPr bwMode="auto">
            <a:xfrm>
              <a:off x="7409585" y="3276800"/>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ś1îḑê">
              <a:extLst>
                <a:ext uri="{FF2B5EF4-FFF2-40B4-BE49-F238E27FC236}">
                  <a16:creationId xmlns:a16="http://schemas.microsoft.com/office/drawing/2014/main" id="{8A61C416-4D5C-4A9A-886D-5816389F4F83}"/>
                </a:ext>
              </a:extLst>
            </p:cNvPr>
            <p:cNvSpPr/>
            <p:nvPr/>
          </p:nvSpPr>
          <p:spPr bwMode="auto">
            <a:xfrm>
              <a:off x="7429639" y="3707957"/>
              <a:ext cx="20054" cy="30083"/>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0"/>
                  </a:moveTo>
                  <a:cubicBezTo>
                    <a:pt x="1"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ś1îďé">
              <a:extLst>
                <a:ext uri="{FF2B5EF4-FFF2-40B4-BE49-F238E27FC236}">
                  <a16:creationId xmlns:a16="http://schemas.microsoft.com/office/drawing/2014/main" id="{35D6F334-A7AD-4E6D-930D-0BB59382B799}"/>
                </a:ext>
              </a:extLst>
            </p:cNvPr>
            <p:cNvSpPr/>
            <p:nvPr/>
          </p:nvSpPr>
          <p:spPr bwMode="auto">
            <a:xfrm>
              <a:off x="7429639" y="3687902"/>
              <a:ext cx="50139" cy="50138"/>
            </a:xfrm>
            <a:custGeom>
              <a:avLst/>
              <a:gdLst>
                <a:gd name="T0" fmla="*/ 0 w 2"/>
                <a:gd name="T1" fmla="*/ 2 h 2"/>
                <a:gd name="T2" fmla="*/ 0 w 2"/>
                <a:gd name="T3" fmla="*/ 2 h 2"/>
                <a:gd name="T4" fmla="*/ 0 w 2"/>
                <a:gd name="T5" fmla="*/ 2 h 2"/>
                <a:gd name="T6" fmla="*/ 2 w 2"/>
                <a:gd name="T7" fmla="*/ 0 h 2"/>
                <a:gd name="T8" fmla="*/ 0 w 2"/>
                <a:gd name="T9" fmla="*/ 2 h 2"/>
                <a:gd name="T10" fmla="*/ 1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cubicBezTo>
                    <a:pt x="0" y="2"/>
                    <a:pt x="0" y="2"/>
                    <a:pt x="0" y="2"/>
                  </a:cubicBezTo>
                  <a:cubicBezTo>
                    <a:pt x="0" y="2"/>
                    <a:pt x="0" y="2"/>
                    <a:pt x="0" y="2"/>
                  </a:cubicBezTo>
                  <a:moveTo>
                    <a:pt x="2" y="0"/>
                  </a:moveTo>
                  <a:cubicBezTo>
                    <a:pt x="1" y="1"/>
                    <a:pt x="0" y="2"/>
                    <a:pt x="0" y="2"/>
                  </a:cubicBezTo>
                  <a:cubicBezTo>
                    <a:pt x="0" y="2"/>
                    <a:pt x="1" y="1"/>
                    <a:pt x="1" y="1"/>
                  </a:cubicBezTo>
                  <a:cubicBezTo>
                    <a:pt x="1" y="0"/>
                    <a:pt x="1" y="0"/>
                    <a:pt x="2"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îš1ïḋê">
              <a:extLst>
                <a:ext uri="{FF2B5EF4-FFF2-40B4-BE49-F238E27FC236}">
                  <a16:creationId xmlns:a16="http://schemas.microsoft.com/office/drawing/2014/main" id="{32DB81C4-A0DD-4B50-910A-21BF23307732}"/>
                </a:ext>
              </a:extLst>
            </p:cNvPr>
            <p:cNvSpPr/>
            <p:nvPr/>
          </p:nvSpPr>
          <p:spPr bwMode="auto">
            <a:xfrm>
              <a:off x="7429639" y="3738041"/>
              <a:ext cx="0" cy="20054"/>
            </a:xfrm>
            <a:custGeom>
              <a:avLst/>
              <a:gdLst>
                <a:gd name="T0" fmla="*/ 0 h 1"/>
                <a:gd name="T1" fmla="*/ 0 h 1"/>
                <a:gd name="T2" fmla="*/ 1 h 1"/>
                <a:gd name="T3" fmla="*/ 1 h 1"/>
                <a:gd name="T4" fmla="*/ 0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ŝḻídè">
              <a:extLst>
                <a:ext uri="{FF2B5EF4-FFF2-40B4-BE49-F238E27FC236}">
                  <a16:creationId xmlns:a16="http://schemas.microsoft.com/office/drawing/2014/main" id="{42A21D22-DD2B-47B5-AD68-F3DB99B915CD}"/>
                </a:ext>
              </a:extLst>
            </p:cNvPr>
            <p:cNvSpPr/>
            <p:nvPr/>
          </p:nvSpPr>
          <p:spPr bwMode="auto">
            <a:xfrm>
              <a:off x="7409585" y="3798202"/>
              <a:ext cx="10030" cy="10029"/>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îŝlïḋe">
              <a:extLst>
                <a:ext uri="{FF2B5EF4-FFF2-40B4-BE49-F238E27FC236}">
                  <a16:creationId xmlns:a16="http://schemas.microsoft.com/office/drawing/2014/main" id="{918A4035-F198-4DED-A7CE-D8588D9687D8}"/>
                </a:ext>
              </a:extLst>
            </p:cNvPr>
            <p:cNvSpPr/>
            <p:nvPr/>
          </p:nvSpPr>
          <p:spPr bwMode="auto">
            <a:xfrm>
              <a:off x="7409585" y="37982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ŝḷíḑé">
              <a:extLst>
                <a:ext uri="{FF2B5EF4-FFF2-40B4-BE49-F238E27FC236}">
                  <a16:creationId xmlns:a16="http://schemas.microsoft.com/office/drawing/2014/main" id="{9AC774AB-4BB0-4C5D-BEAA-E0CD159C01F9}"/>
                </a:ext>
              </a:extLst>
            </p:cNvPr>
            <p:cNvSpPr/>
            <p:nvPr/>
          </p:nvSpPr>
          <p:spPr bwMode="auto">
            <a:xfrm>
              <a:off x="7409585" y="3778148"/>
              <a:ext cx="0" cy="2005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iṡḷiḓe">
              <a:extLst>
                <a:ext uri="{FF2B5EF4-FFF2-40B4-BE49-F238E27FC236}">
                  <a16:creationId xmlns:a16="http://schemas.microsoft.com/office/drawing/2014/main" id="{F4726571-EC17-4D20-934D-3317965DE0F3}"/>
                </a:ext>
              </a:extLst>
            </p:cNvPr>
            <p:cNvSpPr/>
            <p:nvPr/>
          </p:nvSpPr>
          <p:spPr bwMode="auto">
            <a:xfrm>
              <a:off x="7429639" y="3507418"/>
              <a:ext cx="20054" cy="20054"/>
            </a:xfrm>
            <a:custGeom>
              <a:avLst/>
              <a:gdLst>
                <a:gd name="T0" fmla="*/ 0 w 1"/>
                <a:gd name="T1" fmla="*/ 0 h 1"/>
                <a:gd name="T2" fmla="*/ 1 w 1"/>
                <a:gd name="T3" fmla="*/ 1 h 1"/>
                <a:gd name="T4" fmla="*/ 1 w 1"/>
                <a:gd name="T5" fmla="*/ 1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1"/>
                    <a:pt x="1" y="1"/>
                    <a:pt x="1" y="1"/>
                  </a:cubicBezTo>
                  <a:cubicBezTo>
                    <a:pt x="1" y="1"/>
                    <a:pt x="1" y="1"/>
                    <a:pt x="1" y="1"/>
                  </a:cubicBezTo>
                  <a:cubicBezTo>
                    <a:pt x="1" y="1"/>
                    <a:pt x="1" y="1"/>
                    <a:pt x="1" y="1"/>
                  </a:cubicBezTo>
                  <a:cubicBezTo>
                    <a:pt x="1" y="1"/>
                    <a:pt x="1" y="1"/>
                    <a:pt x="1" y="1"/>
                  </a:cubicBezTo>
                  <a:cubicBezTo>
                    <a:pt x="1" y="1"/>
                    <a:pt x="0" y="1"/>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ŝḻíḋe">
              <a:extLst>
                <a:ext uri="{FF2B5EF4-FFF2-40B4-BE49-F238E27FC236}">
                  <a16:creationId xmlns:a16="http://schemas.microsoft.com/office/drawing/2014/main" id="{8537A9EF-F044-405B-A451-5C94D8826B55}"/>
                </a:ext>
              </a:extLst>
            </p:cNvPr>
            <p:cNvSpPr/>
            <p:nvPr/>
          </p:nvSpPr>
          <p:spPr bwMode="auto">
            <a:xfrm>
              <a:off x="7449693" y="35274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šḻïḋê">
              <a:extLst>
                <a:ext uri="{FF2B5EF4-FFF2-40B4-BE49-F238E27FC236}">
                  <a16:creationId xmlns:a16="http://schemas.microsoft.com/office/drawing/2014/main" id="{08A76AB5-7336-4D87-B6D0-DAFD73EBB615}"/>
                </a:ext>
              </a:extLst>
            </p:cNvPr>
            <p:cNvSpPr/>
            <p:nvPr/>
          </p:nvSpPr>
          <p:spPr bwMode="auto">
            <a:xfrm>
              <a:off x="7429639" y="3507418"/>
              <a:ext cx="20054" cy="20054"/>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1" y="1"/>
                    <a:pt x="1" y="1"/>
                  </a:cubicBezTo>
                  <a:cubicBezTo>
                    <a:pt x="1" y="1"/>
                    <a:pt x="1" y="1"/>
                    <a:pt x="1"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ṣlîďê">
              <a:extLst>
                <a:ext uri="{FF2B5EF4-FFF2-40B4-BE49-F238E27FC236}">
                  <a16:creationId xmlns:a16="http://schemas.microsoft.com/office/drawing/2014/main" id="{9C759F30-DB1A-491C-90B4-E22EDE77C96F}"/>
                </a:ext>
              </a:extLst>
            </p:cNvPr>
            <p:cNvSpPr/>
            <p:nvPr/>
          </p:nvSpPr>
          <p:spPr bwMode="auto">
            <a:xfrm>
              <a:off x="7499833" y="36277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ṥ1ïḓe">
              <a:extLst>
                <a:ext uri="{FF2B5EF4-FFF2-40B4-BE49-F238E27FC236}">
                  <a16:creationId xmlns:a16="http://schemas.microsoft.com/office/drawing/2014/main" id="{1AA8CF94-10D5-4138-99DD-34C2ACC35DB7}"/>
                </a:ext>
              </a:extLst>
            </p:cNvPr>
            <p:cNvSpPr/>
            <p:nvPr/>
          </p:nvSpPr>
          <p:spPr bwMode="auto">
            <a:xfrm>
              <a:off x="7499833" y="36277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líḓê">
              <a:extLst>
                <a:ext uri="{FF2B5EF4-FFF2-40B4-BE49-F238E27FC236}">
                  <a16:creationId xmlns:a16="http://schemas.microsoft.com/office/drawing/2014/main" id="{8697CE10-CDB5-40E3-BF4A-F7779FAE0D4C}"/>
                </a:ext>
              </a:extLst>
            </p:cNvPr>
            <p:cNvSpPr/>
            <p:nvPr/>
          </p:nvSpPr>
          <p:spPr bwMode="auto">
            <a:xfrm>
              <a:off x="7479779" y="36678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ş1îḑè">
              <a:extLst>
                <a:ext uri="{FF2B5EF4-FFF2-40B4-BE49-F238E27FC236}">
                  <a16:creationId xmlns:a16="http://schemas.microsoft.com/office/drawing/2014/main" id="{B07F0C31-82BA-492D-B132-7C574E5FF593}"/>
                </a:ext>
              </a:extLst>
            </p:cNvPr>
            <p:cNvSpPr/>
            <p:nvPr/>
          </p:nvSpPr>
          <p:spPr bwMode="auto">
            <a:xfrm>
              <a:off x="7479779" y="366784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ṡļídè">
              <a:extLst>
                <a:ext uri="{FF2B5EF4-FFF2-40B4-BE49-F238E27FC236}">
                  <a16:creationId xmlns:a16="http://schemas.microsoft.com/office/drawing/2014/main" id="{5FE74FD5-562E-4C5B-8C16-E8FE3E4BBC56}"/>
                </a:ext>
              </a:extLst>
            </p:cNvPr>
            <p:cNvSpPr/>
            <p:nvPr/>
          </p:nvSpPr>
          <p:spPr bwMode="auto">
            <a:xfrm>
              <a:off x="7479779" y="36879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íšľïḑe">
              <a:extLst>
                <a:ext uri="{FF2B5EF4-FFF2-40B4-BE49-F238E27FC236}">
                  <a16:creationId xmlns:a16="http://schemas.microsoft.com/office/drawing/2014/main" id="{4857809B-993C-467C-BF08-0244EC4D279F}"/>
                </a:ext>
              </a:extLst>
            </p:cNvPr>
            <p:cNvSpPr/>
            <p:nvPr/>
          </p:nvSpPr>
          <p:spPr bwMode="auto">
            <a:xfrm>
              <a:off x="7479779" y="368790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ṩľïḑe">
              <a:extLst>
                <a:ext uri="{FF2B5EF4-FFF2-40B4-BE49-F238E27FC236}">
                  <a16:creationId xmlns:a16="http://schemas.microsoft.com/office/drawing/2014/main" id="{D5EEF9A0-AF51-4732-8BC8-8CC4CAC662E5}"/>
                </a:ext>
              </a:extLst>
            </p:cNvPr>
            <p:cNvSpPr/>
            <p:nvPr/>
          </p:nvSpPr>
          <p:spPr bwMode="auto">
            <a:xfrm>
              <a:off x="7479779" y="35475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isḻîḑe">
              <a:extLst>
                <a:ext uri="{FF2B5EF4-FFF2-40B4-BE49-F238E27FC236}">
                  <a16:creationId xmlns:a16="http://schemas.microsoft.com/office/drawing/2014/main" id="{B6468C82-5559-4834-90A8-C78B34A53DD4}"/>
                </a:ext>
              </a:extLst>
            </p:cNvPr>
            <p:cNvSpPr/>
            <p:nvPr/>
          </p:nvSpPr>
          <p:spPr bwMode="auto">
            <a:xfrm>
              <a:off x="7479779" y="35475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ïṡ1iḓè">
              <a:extLst>
                <a:ext uri="{FF2B5EF4-FFF2-40B4-BE49-F238E27FC236}">
                  <a16:creationId xmlns:a16="http://schemas.microsoft.com/office/drawing/2014/main" id="{2BCEA037-F639-469A-A0D3-3BC86542DBD0}"/>
                </a:ext>
              </a:extLst>
            </p:cNvPr>
            <p:cNvSpPr/>
            <p:nvPr/>
          </p:nvSpPr>
          <p:spPr bwMode="auto">
            <a:xfrm>
              <a:off x="7499833" y="35675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1îḋé">
              <a:extLst>
                <a:ext uri="{FF2B5EF4-FFF2-40B4-BE49-F238E27FC236}">
                  <a16:creationId xmlns:a16="http://schemas.microsoft.com/office/drawing/2014/main" id="{D2289824-BF1A-40CA-A1B3-36A2EB9DDBBF}"/>
                </a:ext>
              </a:extLst>
            </p:cNvPr>
            <p:cNvSpPr/>
            <p:nvPr/>
          </p:nvSpPr>
          <p:spPr bwMode="auto">
            <a:xfrm>
              <a:off x="7499833" y="35675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ľîḍê">
              <a:extLst>
                <a:ext uri="{FF2B5EF4-FFF2-40B4-BE49-F238E27FC236}">
                  <a16:creationId xmlns:a16="http://schemas.microsoft.com/office/drawing/2014/main" id="{40A7E3EB-CBB3-45CA-9E50-C8E7C4A0877B}"/>
                </a:ext>
              </a:extLst>
            </p:cNvPr>
            <p:cNvSpPr/>
            <p:nvPr/>
          </p:nvSpPr>
          <p:spPr bwMode="auto">
            <a:xfrm>
              <a:off x="7499833" y="3336961"/>
              <a:ext cx="20054" cy="2005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lnTo>
                    <a:pt x="2"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şḷiḓè">
              <a:extLst>
                <a:ext uri="{FF2B5EF4-FFF2-40B4-BE49-F238E27FC236}">
                  <a16:creationId xmlns:a16="http://schemas.microsoft.com/office/drawing/2014/main" id="{059EE922-D69D-4559-BBC7-287D2A3514A3}"/>
                </a:ext>
              </a:extLst>
            </p:cNvPr>
            <p:cNvSpPr/>
            <p:nvPr/>
          </p:nvSpPr>
          <p:spPr bwMode="auto">
            <a:xfrm>
              <a:off x="7499833" y="3336961"/>
              <a:ext cx="20054" cy="2005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í$ľïḑè">
              <a:extLst>
                <a:ext uri="{FF2B5EF4-FFF2-40B4-BE49-F238E27FC236}">
                  <a16:creationId xmlns:a16="http://schemas.microsoft.com/office/drawing/2014/main" id="{23DE851B-43A8-4E38-B423-7AC90D9DA55C}"/>
                </a:ext>
              </a:extLst>
            </p:cNvPr>
            <p:cNvSpPr/>
            <p:nvPr/>
          </p:nvSpPr>
          <p:spPr bwMode="auto">
            <a:xfrm>
              <a:off x="7519887" y="337707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ŝḻíḑê">
              <a:extLst>
                <a:ext uri="{FF2B5EF4-FFF2-40B4-BE49-F238E27FC236}">
                  <a16:creationId xmlns:a16="http://schemas.microsoft.com/office/drawing/2014/main" id="{EE5C7664-D784-410B-A287-E498753E21B2}"/>
                </a:ext>
              </a:extLst>
            </p:cNvPr>
            <p:cNvSpPr/>
            <p:nvPr/>
          </p:nvSpPr>
          <p:spPr bwMode="auto">
            <a:xfrm>
              <a:off x="7519887" y="3357015"/>
              <a:ext cx="0" cy="20054"/>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iś1idè">
              <a:extLst>
                <a:ext uri="{FF2B5EF4-FFF2-40B4-BE49-F238E27FC236}">
                  <a16:creationId xmlns:a16="http://schemas.microsoft.com/office/drawing/2014/main" id="{A4DBC929-E546-4401-923B-8BE2C7733CFA}"/>
                </a:ext>
              </a:extLst>
            </p:cNvPr>
            <p:cNvSpPr/>
            <p:nvPr/>
          </p:nvSpPr>
          <p:spPr bwMode="auto">
            <a:xfrm>
              <a:off x="7499833" y="2584937"/>
              <a:ext cx="10030" cy="10029"/>
            </a:xfrm>
            <a:prstGeom prst="ellipse">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ïṧlïḑè">
              <a:extLst>
                <a:ext uri="{FF2B5EF4-FFF2-40B4-BE49-F238E27FC236}">
                  <a16:creationId xmlns:a16="http://schemas.microsoft.com/office/drawing/2014/main" id="{EF024C14-1759-4DE4-ADBD-C846C9C6DA60}"/>
                </a:ext>
              </a:extLst>
            </p:cNvPr>
            <p:cNvSpPr/>
            <p:nvPr/>
          </p:nvSpPr>
          <p:spPr bwMode="auto">
            <a:xfrm>
              <a:off x="7499833" y="2584937"/>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ṡļïďé">
              <a:extLst>
                <a:ext uri="{FF2B5EF4-FFF2-40B4-BE49-F238E27FC236}">
                  <a16:creationId xmlns:a16="http://schemas.microsoft.com/office/drawing/2014/main" id="{8104147C-3019-460D-B764-E39BEFBD8D8E}"/>
                </a:ext>
              </a:extLst>
            </p:cNvPr>
            <p:cNvSpPr/>
            <p:nvPr/>
          </p:nvSpPr>
          <p:spPr bwMode="auto">
            <a:xfrm>
              <a:off x="7409585" y="2484667"/>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6" name="íṥļïḓé">
              <a:extLst>
                <a:ext uri="{FF2B5EF4-FFF2-40B4-BE49-F238E27FC236}">
                  <a16:creationId xmlns:a16="http://schemas.microsoft.com/office/drawing/2014/main" id="{6F722851-FF3B-414F-8548-16D9F0FE8BE9}"/>
                </a:ext>
              </a:extLst>
            </p:cNvPr>
            <p:cNvSpPr/>
            <p:nvPr/>
          </p:nvSpPr>
          <p:spPr bwMode="auto">
            <a:xfrm>
              <a:off x="7409585" y="248466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ïşļîḋè">
              <a:extLst>
                <a:ext uri="{FF2B5EF4-FFF2-40B4-BE49-F238E27FC236}">
                  <a16:creationId xmlns:a16="http://schemas.microsoft.com/office/drawing/2014/main" id="{BEB11659-04CC-4484-8551-C6C6197721E5}"/>
                </a:ext>
              </a:extLst>
            </p:cNvPr>
            <p:cNvSpPr/>
            <p:nvPr/>
          </p:nvSpPr>
          <p:spPr bwMode="auto">
            <a:xfrm>
              <a:off x="7289259" y="2464613"/>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šļîḑe">
              <a:extLst>
                <a:ext uri="{FF2B5EF4-FFF2-40B4-BE49-F238E27FC236}">
                  <a16:creationId xmlns:a16="http://schemas.microsoft.com/office/drawing/2014/main" id="{E0EE620E-79CA-49B2-B650-EA7AAF40FA83}"/>
                </a:ext>
              </a:extLst>
            </p:cNvPr>
            <p:cNvSpPr/>
            <p:nvPr/>
          </p:nvSpPr>
          <p:spPr bwMode="auto">
            <a:xfrm>
              <a:off x="7289259" y="2464613"/>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ïŝḻíḋê">
              <a:extLst>
                <a:ext uri="{FF2B5EF4-FFF2-40B4-BE49-F238E27FC236}">
                  <a16:creationId xmlns:a16="http://schemas.microsoft.com/office/drawing/2014/main" id="{4FF3D3DF-E79D-477C-9306-4C400A8761F4}"/>
                </a:ext>
              </a:extLst>
            </p:cNvPr>
            <p:cNvSpPr/>
            <p:nvPr/>
          </p:nvSpPr>
          <p:spPr bwMode="auto">
            <a:xfrm>
              <a:off x="7269205" y="2464613"/>
              <a:ext cx="10030" cy="1002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0" name="iṡḷïde">
              <a:extLst>
                <a:ext uri="{FF2B5EF4-FFF2-40B4-BE49-F238E27FC236}">
                  <a16:creationId xmlns:a16="http://schemas.microsoft.com/office/drawing/2014/main" id="{CFDBB76F-C744-4B37-8DA3-150A8B7F2EC8}"/>
                </a:ext>
              </a:extLst>
            </p:cNvPr>
            <p:cNvSpPr/>
            <p:nvPr/>
          </p:nvSpPr>
          <p:spPr bwMode="auto">
            <a:xfrm>
              <a:off x="7269205" y="246461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ṣḷíde">
              <a:extLst>
                <a:ext uri="{FF2B5EF4-FFF2-40B4-BE49-F238E27FC236}">
                  <a16:creationId xmlns:a16="http://schemas.microsoft.com/office/drawing/2014/main" id="{CD68EF01-09DB-4DF2-ABB0-09B750A2EE1C}"/>
                </a:ext>
              </a:extLst>
            </p:cNvPr>
            <p:cNvSpPr/>
            <p:nvPr/>
          </p:nvSpPr>
          <p:spPr bwMode="auto">
            <a:xfrm>
              <a:off x="7249151" y="2464613"/>
              <a:ext cx="20054"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iṩļîde">
              <a:extLst>
                <a:ext uri="{FF2B5EF4-FFF2-40B4-BE49-F238E27FC236}">
                  <a16:creationId xmlns:a16="http://schemas.microsoft.com/office/drawing/2014/main" id="{D92899E9-076C-4D07-A99A-FDB48A077232}"/>
                </a:ext>
              </a:extLst>
            </p:cNvPr>
            <p:cNvSpPr/>
            <p:nvPr/>
          </p:nvSpPr>
          <p:spPr bwMode="auto">
            <a:xfrm>
              <a:off x="7249151" y="2464613"/>
              <a:ext cx="20054"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ṩļïḋé">
              <a:extLst>
                <a:ext uri="{FF2B5EF4-FFF2-40B4-BE49-F238E27FC236}">
                  <a16:creationId xmlns:a16="http://schemas.microsoft.com/office/drawing/2014/main" id="{1EA604FD-BED8-4A88-92D6-E8963E2FE849}"/>
                </a:ext>
              </a:extLst>
            </p:cNvPr>
            <p:cNvSpPr/>
            <p:nvPr/>
          </p:nvSpPr>
          <p:spPr bwMode="auto">
            <a:xfrm>
              <a:off x="7269205" y="217383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ïsḻíḋè">
              <a:extLst>
                <a:ext uri="{FF2B5EF4-FFF2-40B4-BE49-F238E27FC236}">
                  <a16:creationId xmlns:a16="http://schemas.microsoft.com/office/drawing/2014/main" id="{7BF0986B-6B1C-4532-93C6-58E720169E3D}"/>
                </a:ext>
              </a:extLst>
            </p:cNvPr>
            <p:cNvSpPr/>
            <p:nvPr/>
          </p:nvSpPr>
          <p:spPr bwMode="auto">
            <a:xfrm>
              <a:off x="7269205" y="217383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îşlïḓè">
              <a:extLst>
                <a:ext uri="{FF2B5EF4-FFF2-40B4-BE49-F238E27FC236}">
                  <a16:creationId xmlns:a16="http://schemas.microsoft.com/office/drawing/2014/main" id="{D398C3CA-E2E6-4DBF-9B98-0C6E0FA89FDB}"/>
                </a:ext>
              </a:extLst>
            </p:cNvPr>
            <p:cNvSpPr/>
            <p:nvPr/>
          </p:nvSpPr>
          <p:spPr bwMode="auto">
            <a:xfrm>
              <a:off x="7138855" y="2023427"/>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6" name="ïSḻíḓé">
              <a:extLst>
                <a:ext uri="{FF2B5EF4-FFF2-40B4-BE49-F238E27FC236}">
                  <a16:creationId xmlns:a16="http://schemas.microsoft.com/office/drawing/2014/main" id="{0A372590-E446-4DBC-ABB4-798B436949FF}"/>
                </a:ext>
              </a:extLst>
            </p:cNvPr>
            <p:cNvSpPr/>
            <p:nvPr/>
          </p:nvSpPr>
          <p:spPr bwMode="auto">
            <a:xfrm>
              <a:off x="7138855" y="202342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îśḷîḍe">
              <a:extLst>
                <a:ext uri="{FF2B5EF4-FFF2-40B4-BE49-F238E27FC236}">
                  <a16:creationId xmlns:a16="http://schemas.microsoft.com/office/drawing/2014/main" id="{492083F4-B2BA-45EE-B836-0A16F9CD7053}"/>
                </a:ext>
              </a:extLst>
            </p:cNvPr>
            <p:cNvSpPr/>
            <p:nvPr/>
          </p:nvSpPr>
          <p:spPr bwMode="auto">
            <a:xfrm>
              <a:off x="7098746" y="19632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î$ļïḑê">
              <a:extLst>
                <a:ext uri="{FF2B5EF4-FFF2-40B4-BE49-F238E27FC236}">
                  <a16:creationId xmlns:a16="http://schemas.microsoft.com/office/drawing/2014/main" id="{368B06C2-CECE-4F2C-BD5B-F162F68D97E0}"/>
                </a:ext>
              </a:extLst>
            </p:cNvPr>
            <p:cNvSpPr/>
            <p:nvPr/>
          </p:nvSpPr>
          <p:spPr bwMode="auto">
            <a:xfrm>
              <a:off x="7098746" y="196326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ś1idê">
              <a:extLst>
                <a:ext uri="{FF2B5EF4-FFF2-40B4-BE49-F238E27FC236}">
                  <a16:creationId xmlns:a16="http://schemas.microsoft.com/office/drawing/2014/main" id="{355B24EF-907C-4363-A8FA-6ADD655B01A1}"/>
                </a:ext>
              </a:extLst>
            </p:cNvPr>
            <p:cNvSpPr/>
            <p:nvPr/>
          </p:nvSpPr>
          <p:spPr bwMode="auto">
            <a:xfrm>
              <a:off x="7118800" y="1983318"/>
              <a:ext cx="0" cy="20054"/>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ṡľíḓe">
              <a:extLst>
                <a:ext uri="{FF2B5EF4-FFF2-40B4-BE49-F238E27FC236}">
                  <a16:creationId xmlns:a16="http://schemas.microsoft.com/office/drawing/2014/main" id="{799FE689-7609-4F04-BF2F-976405632A82}"/>
                </a:ext>
              </a:extLst>
            </p:cNvPr>
            <p:cNvSpPr/>
            <p:nvPr/>
          </p:nvSpPr>
          <p:spPr bwMode="auto">
            <a:xfrm>
              <a:off x="7118800" y="1983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ïṡḷiḓe">
              <a:extLst>
                <a:ext uri="{FF2B5EF4-FFF2-40B4-BE49-F238E27FC236}">
                  <a16:creationId xmlns:a16="http://schemas.microsoft.com/office/drawing/2014/main" id="{63D68357-E77F-43E3-8D86-D0F0279A138E}"/>
                </a:ext>
              </a:extLst>
            </p:cNvPr>
            <p:cNvSpPr/>
            <p:nvPr/>
          </p:nvSpPr>
          <p:spPr bwMode="auto">
            <a:xfrm>
              <a:off x="7118800" y="2003373"/>
              <a:ext cx="20054" cy="20054"/>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0" y="1"/>
                    <a:pt x="1" y="1"/>
                  </a:cubicBezTo>
                  <a:cubicBezTo>
                    <a:pt x="0" y="1"/>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iṡḷidê">
              <a:extLst>
                <a:ext uri="{FF2B5EF4-FFF2-40B4-BE49-F238E27FC236}">
                  <a16:creationId xmlns:a16="http://schemas.microsoft.com/office/drawing/2014/main" id="{D1216030-2EC8-4AB6-AA85-52F97C902B5D}"/>
                </a:ext>
              </a:extLst>
            </p:cNvPr>
            <p:cNvSpPr/>
            <p:nvPr/>
          </p:nvSpPr>
          <p:spPr bwMode="auto">
            <a:xfrm>
              <a:off x="6978420" y="1883049"/>
              <a:ext cx="20054" cy="0"/>
            </a:xfrm>
            <a:custGeom>
              <a:avLst/>
              <a:gdLst>
                <a:gd name="T0" fmla="*/ 0 w 2"/>
                <a:gd name="T1" fmla="*/ 2 w 2"/>
                <a:gd name="T2" fmla="*/ 0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0" y="0"/>
                  </a:lnTo>
                  <a:lnTo>
                    <a:pt x="0" y="0"/>
                  </a:ln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ï$ļïďê">
              <a:extLst>
                <a:ext uri="{FF2B5EF4-FFF2-40B4-BE49-F238E27FC236}">
                  <a16:creationId xmlns:a16="http://schemas.microsoft.com/office/drawing/2014/main" id="{4BBAE552-43F4-4CD2-8CD3-61F1F8DCA540}"/>
                </a:ext>
              </a:extLst>
            </p:cNvPr>
            <p:cNvSpPr/>
            <p:nvPr/>
          </p:nvSpPr>
          <p:spPr bwMode="auto">
            <a:xfrm>
              <a:off x="6978420" y="1883049"/>
              <a:ext cx="20054" cy="0"/>
            </a:xfrm>
            <a:custGeom>
              <a:avLst/>
              <a:gdLst>
                <a:gd name="T0" fmla="*/ 0 w 2"/>
                <a:gd name="T1" fmla="*/ 2 w 2"/>
                <a:gd name="T2" fmla="*/ 0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2"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ïŝľíḑè">
              <a:extLst>
                <a:ext uri="{FF2B5EF4-FFF2-40B4-BE49-F238E27FC236}">
                  <a16:creationId xmlns:a16="http://schemas.microsoft.com/office/drawing/2014/main" id="{7FA25C05-FC99-4E7D-91AA-6A74058EB73F}"/>
                </a:ext>
              </a:extLst>
            </p:cNvPr>
            <p:cNvSpPr/>
            <p:nvPr/>
          </p:nvSpPr>
          <p:spPr bwMode="auto">
            <a:xfrm>
              <a:off x="6998474" y="2965961"/>
              <a:ext cx="40109" cy="20054"/>
            </a:xfrm>
            <a:custGeom>
              <a:avLst/>
              <a:gdLst>
                <a:gd name="T0" fmla="*/ 2 w 2"/>
                <a:gd name="T1" fmla="*/ 0 h 1"/>
                <a:gd name="T2" fmla="*/ 1 w 2"/>
                <a:gd name="T3" fmla="*/ 0 h 1"/>
                <a:gd name="T4" fmla="*/ 0 w 2"/>
                <a:gd name="T5" fmla="*/ 1 h 1"/>
                <a:gd name="T6" fmla="*/ 0 w 2"/>
                <a:gd name="T7" fmla="*/ 1 h 1"/>
                <a:gd name="T8" fmla="*/ 0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0"/>
                    <a:pt x="1" y="0"/>
                  </a:cubicBezTo>
                  <a:cubicBezTo>
                    <a:pt x="1" y="0"/>
                    <a:pt x="1" y="0"/>
                    <a:pt x="0" y="1"/>
                  </a:cubicBezTo>
                  <a:cubicBezTo>
                    <a:pt x="0" y="1"/>
                    <a:pt x="0" y="1"/>
                    <a:pt x="0" y="1"/>
                  </a:cubicBezTo>
                  <a:cubicBezTo>
                    <a:pt x="0" y="1"/>
                    <a:pt x="0" y="1"/>
                    <a:pt x="0" y="1"/>
                  </a:cubicBezTo>
                  <a:cubicBezTo>
                    <a:pt x="1" y="1"/>
                    <a:pt x="2" y="0"/>
                    <a:pt x="2"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iṧḻïďè">
              <a:extLst>
                <a:ext uri="{FF2B5EF4-FFF2-40B4-BE49-F238E27FC236}">
                  <a16:creationId xmlns:a16="http://schemas.microsoft.com/office/drawing/2014/main" id="{2D30CE90-2F08-49AD-9B4D-ECBA60F04B78}"/>
                </a:ext>
              </a:extLst>
            </p:cNvPr>
            <p:cNvSpPr/>
            <p:nvPr/>
          </p:nvSpPr>
          <p:spPr bwMode="auto">
            <a:xfrm>
              <a:off x="7018529" y="2965961"/>
              <a:ext cx="2005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iśļîďe">
              <a:extLst>
                <a:ext uri="{FF2B5EF4-FFF2-40B4-BE49-F238E27FC236}">
                  <a16:creationId xmlns:a16="http://schemas.microsoft.com/office/drawing/2014/main" id="{9DC38B9A-A8A5-48DA-885D-92C5522458B6}"/>
                </a:ext>
              </a:extLst>
            </p:cNvPr>
            <p:cNvSpPr/>
            <p:nvPr/>
          </p:nvSpPr>
          <p:spPr bwMode="auto">
            <a:xfrm>
              <a:off x="6998474" y="29860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ṡļíḓè">
              <a:extLst>
                <a:ext uri="{FF2B5EF4-FFF2-40B4-BE49-F238E27FC236}">
                  <a16:creationId xmlns:a16="http://schemas.microsoft.com/office/drawing/2014/main" id="{899E4E35-5B46-4C68-A2CD-89D5E4A33491}"/>
                </a:ext>
              </a:extLst>
            </p:cNvPr>
            <p:cNvSpPr/>
            <p:nvPr/>
          </p:nvSpPr>
          <p:spPr bwMode="auto">
            <a:xfrm>
              <a:off x="6998474" y="3006069"/>
              <a:ext cx="10030" cy="10029"/>
            </a:xfrm>
            <a:prstGeom prst="rect">
              <a:avLst/>
            </a:prstGeom>
            <a:solidFill>
              <a:srgbClr val="EDF1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8" name="i$liḋê">
              <a:extLst>
                <a:ext uri="{FF2B5EF4-FFF2-40B4-BE49-F238E27FC236}">
                  <a16:creationId xmlns:a16="http://schemas.microsoft.com/office/drawing/2014/main" id="{5CFBF56A-A761-4493-B5CC-DB12C0A2E8E7}"/>
                </a:ext>
              </a:extLst>
            </p:cNvPr>
            <p:cNvSpPr/>
            <p:nvPr/>
          </p:nvSpPr>
          <p:spPr bwMode="auto">
            <a:xfrm>
              <a:off x="6998474" y="300606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íṥľíḓê">
              <a:extLst>
                <a:ext uri="{FF2B5EF4-FFF2-40B4-BE49-F238E27FC236}">
                  <a16:creationId xmlns:a16="http://schemas.microsoft.com/office/drawing/2014/main" id="{39B33180-2F33-4CEC-AD7E-4AC8D76122A2}"/>
                </a:ext>
              </a:extLst>
            </p:cNvPr>
            <p:cNvSpPr/>
            <p:nvPr/>
          </p:nvSpPr>
          <p:spPr bwMode="auto">
            <a:xfrm>
              <a:off x="7138855" y="3276800"/>
              <a:ext cx="20054" cy="20054"/>
            </a:xfrm>
            <a:custGeom>
              <a:avLst/>
              <a:gdLst>
                <a:gd name="T0" fmla="*/ 1 w 1"/>
                <a:gd name="T1" fmla="*/ 0 h 1"/>
                <a:gd name="T2" fmla="*/ 1 w 1"/>
                <a:gd name="T3" fmla="*/ 1 h 1"/>
                <a:gd name="T4" fmla="*/ 1 w 1"/>
                <a:gd name="T5" fmla="*/ 0 h 1"/>
                <a:gd name="T6" fmla="*/ 0 w 1"/>
                <a:gd name="T7" fmla="*/ 0 h 1"/>
                <a:gd name="T8" fmla="*/ 0 w 1"/>
                <a:gd name="T9" fmla="*/ 0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1"/>
                    <a:pt x="1" y="1"/>
                    <a:pt x="1" y="1"/>
                  </a:cubicBezTo>
                  <a:cubicBezTo>
                    <a:pt x="1" y="0"/>
                    <a:pt x="1" y="0"/>
                    <a:pt x="1" y="0"/>
                  </a:cubicBezTo>
                  <a:moveTo>
                    <a:pt x="0" y="0"/>
                  </a:moveTo>
                  <a:cubicBezTo>
                    <a:pt x="0" y="0"/>
                    <a:pt x="0" y="0"/>
                    <a:pt x="0" y="0"/>
                  </a:cubicBezTo>
                  <a:cubicBezTo>
                    <a:pt x="1" y="0"/>
                    <a:pt x="1" y="0"/>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ïśḻídê">
              <a:extLst>
                <a:ext uri="{FF2B5EF4-FFF2-40B4-BE49-F238E27FC236}">
                  <a16:creationId xmlns:a16="http://schemas.microsoft.com/office/drawing/2014/main" id="{52FF55A6-AD5E-4474-90CA-933B05831D49}"/>
                </a:ext>
              </a:extLst>
            </p:cNvPr>
            <p:cNvSpPr/>
            <p:nvPr/>
          </p:nvSpPr>
          <p:spPr bwMode="auto">
            <a:xfrm>
              <a:off x="7229096" y="439981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i$ľíďê">
              <a:extLst>
                <a:ext uri="{FF2B5EF4-FFF2-40B4-BE49-F238E27FC236}">
                  <a16:creationId xmlns:a16="http://schemas.microsoft.com/office/drawing/2014/main" id="{DE948D6C-133C-48CA-873C-91CA80E3DA00}"/>
                </a:ext>
              </a:extLst>
            </p:cNvPr>
            <p:cNvSpPr/>
            <p:nvPr/>
          </p:nvSpPr>
          <p:spPr bwMode="auto">
            <a:xfrm>
              <a:off x="7229096" y="439981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íślíḍé">
              <a:extLst>
                <a:ext uri="{FF2B5EF4-FFF2-40B4-BE49-F238E27FC236}">
                  <a16:creationId xmlns:a16="http://schemas.microsoft.com/office/drawing/2014/main" id="{AED1D873-51F8-4107-8628-B39FFA572DD8}"/>
                </a:ext>
              </a:extLst>
            </p:cNvPr>
            <p:cNvSpPr/>
            <p:nvPr/>
          </p:nvSpPr>
          <p:spPr bwMode="auto">
            <a:xfrm>
              <a:off x="7158909" y="4319604"/>
              <a:ext cx="2005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íśḻiḍè">
              <a:extLst>
                <a:ext uri="{FF2B5EF4-FFF2-40B4-BE49-F238E27FC236}">
                  <a16:creationId xmlns:a16="http://schemas.microsoft.com/office/drawing/2014/main" id="{657046CE-D852-4F29-8E1A-5B760A7EA4AB}"/>
                </a:ext>
              </a:extLst>
            </p:cNvPr>
            <p:cNvSpPr/>
            <p:nvPr/>
          </p:nvSpPr>
          <p:spPr bwMode="auto">
            <a:xfrm>
              <a:off x="7158909" y="4319604"/>
              <a:ext cx="2005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sļïḑè">
              <a:extLst>
                <a:ext uri="{FF2B5EF4-FFF2-40B4-BE49-F238E27FC236}">
                  <a16:creationId xmlns:a16="http://schemas.microsoft.com/office/drawing/2014/main" id="{96DC363F-B427-4763-8924-D50B0291EF36}"/>
                </a:ext>
              </a:extLst>
            </p:cNvPr>
            <p:cNvSpPr/>
            <p:nvPr/>
          </p:nvSpPr>
          <p:spPr bwMode="auto">
            <a:xfrm>
              <a:off x="7229096" y="4169196"/>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ïŝļîḓé">
              <a:extLst>
                <a:ext uri="{FF2B5EF4-FFF2-40B4-BE49-F238E27FC236}">
                  <a16:creationId xmlns:a16="http://schemas.microsoft.com/office/drawing/2014/main" id="{EC1C3E46-2768-4FD7-AA32-F3D4DC4F3A8F}"/>
                </a:ext>
              </a:extLst>
            </p:cNvPr>
            <p:cNvSpPr/>
            <p:nvPr/>
          </p:nvSpPr>
          <p:spPr bwMode="auto">
            <a:xfrm>
              <a:off x="7229096" y="4169196"/>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Sľîḋé">
              <a:extLst>
                <a:ext uri="{FF2B5EF4-FFF2-40B4-BE49-F238E27FC236}">
                  <a16:creationId xmlns:a16="http://schemas.microsoft.com/office/drawing/2014/main" id="{D3CFF572-B9FB-481F-8C1A-6113AD375944}"/>
                </a:ext>
              </a:extLst>
            </p:cNvPr>
            <p:cNvSpPr/>
            <p:nvPr/>
          </p:nvSpPr>
          <p:spPr bwMode="auto">
            <a:xfrm>
              <a:off x="7329368" y="40689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ṥlíḓê">
              <a:extLst>
                <a:ext uri="{FF2B5EF4-FFF2-40B4-BE49-F238E27FC236}">
                  <a16:creationId xmlns:a16="http://schemas.microsoft.com/office/drawing/2014/main" id="{C6EA37D0-8C82-4CE4-BD66-462D4B78CE73}"/>
                </a:ext>
              </a:extLst>
            </p:cNvPr>
            <p:cNvSpPr/>
            <p:nvPr/>
          </p:nvSpPr>
          <p:spPr bwMode="auto">
            <a:xfrm>
              <a:off x="7329368" y="406892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š1ïdè">
              <a:extLst>
                <a:ext uri="{FF2B5EF4-FFF2-40B4-BE49-F238E27FC236}">
                  <a16:creationId xmlns:a16="http://schemas.microsoft.com/office/drawing/2014/main" id="{879667A9-B0B1-499F-A418-391F9B136E6D}"/>
                </a:ext>
              </a:extLst>
            </p:cNvPr>
            <p:cNvSpPr/>
            <p:nvPr/>
          </p:nvSpPr>
          <p:spPr bwMode="auto">
            <a:xfrm>
              <a:off x="7329368" y="406892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ïṧḷîdê">
              <a:extLst>
                <a:ext uri="{FF2B5EF4-FFF2-40B4-BE49-F238E27FC236}">
                  <a16:creationId xmlns:a16="http://schemas.microsoft.com/office/drawing/2014/main" id="{F470E03B-EDD1-4699-9411-B351291DFDB4}"/>
                </a:ext>
              </a:extLst>
            </p:cNvPr>
            <p:cNvSpPr/>
            <p:nvPr/>
          </p:nvSpPr>
          <p:spPr bwMode="auto">
            <a:xfrm>
              <a:off x="7329368" y="406892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i$ḷïḑe">
              <a:extLst>
                <a:ext uri="{FF2B5EF4-FFF2-40B4-BE49-F238E27FC236}">
                  <a16:creationId xmlns:a16="http://schemas.microsoft.com/office/drawing/2014/main" id="{2D258C43-ED50-45CA-98F2-2CAAAD364148}"/>
                </a:ext>
              </a:extLst>
            </p:cNvPr>
            <p:cNvSpPr/>
            <p:nvPr/>
          </p:nvSpPr>
          <p:spPr bwMode="auto">
            <a:xfrm>
              <a:off x="7329368" y="40889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ṣļîḋè">
              <a:extLst>
                <a:ext uri="{FF2B5EF4-FFF2-40B4-BE49-F238E27FC236}">
                  <a16:creationId xmlns:a16="http://schemas.microsoft.com/office/drawing/2014/main" id="{6B250DCE-AFF1-4EB7-9C4D-ADBF1071FA5C}"/>
                </a:ext>
              </a:extLst>
            </p:cNvPr>
            <p:cNvSpPr/>
            <p:nvPr/>
          </p:nvSpPr>
          <p:spPr bwMode="auto">
            <a:xfrm>
              <a:off x="7329368" y="40889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iṣ1íḋê">
              <a:extLst>
                <a:ext uri="{FF2B5EF4-FFF2-40B4-BE49-F238E27FC236}">
                  <a16:creationId xmlns:a16="http://schemas.microsoft.com/office/drawing/2014/main" id="{570DF95F-28C8-466D-A5A2-7E4FD8AF4048}"/>
                </a:ext>
              </a:extLst>
            </p:cNvPr>
            <p:cNvSpPr/>
            <p:nvPr/>
          </p:nvSpPr>
          <p:spPr bwMode="auto">
            <a:xfrm>
              <a:off x="7329368" y="40488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išlïḋé">
              <a:extLst>
                <a:ext uri="{FF2B5EF4-FFF2-40B4-BE49-F238E27FC236}">
                  <a16:creationId xmlns:a16="http://schemas.microsoft.com/office/drawing/2014/main" id="{DE76E415-F466-4033-9F08-EA9EAFEF939A}"/>
                </a:ext>
              </a:extLst>
            </p:cNvPr>
            <p:cNvSpPr/>
            <p:nvPr/>
          </p:nvSpPr>
          <p:spPr bwMode="auto">
            <a:xfrm>
              <a:off x="7329368" y="404887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şļiḓê">
              <a:extLst>
                <a:ext uri="{FF2B5EF4-FFF2-40B4-BE49-F238E27FC236}">
                  <a16:creationId xmlns:a16="http://schemas.microsoft.com/office/drawing/2014/main" id="{68A374BE-BDB6-415F-A115-C57877CA8D60}"/>
                </a:ext>
              </a:extLst>
            </p:cNvPr>
            <p:cNvSpPr/>
            <p:nvPr/>
          </p:nvSpPr>
          <p:spPr bwMode="auto">
            <a:xfrm>
              <a:off x="7329368" y="3898472"/>
              <a:ext cx="20054" cy="20054"/>
            </a:xfrm>
            <a:custGeom>
              <a:avLst/>
              <a:gdLst>
                <a:gd name="T0" fmla="*/ 1 w 1"/>
                <a:gd name="T1" fmla="*/ 0 h 1"/>
                <a:gd name="T2" fmla="*/ 1 w 1"/>
                <a:gd name="T3" fmla="*/ 0 h 1"/>
                <a:gd name="T4" fmla="*/ 0 w 1"/>
                <a:gd name="T5" fmla="*/ 1 h 1"/>
                <a:gd name="T6" fmla="*/ 0 w 1"/>
                <a:gd name="T7" fmla="*/ 1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0" y="1"/>
                    <a:pt x="0" y="1"/>
                    <a:pt x="0" y="1"/>
                  </a:cubicBezTo>
                  <a:cubicBezTo>
                    <a:pt x="0" y="1"/>
                    <a:pt x="0" y="1"/>
                    <a:pt x="0" y="1"/>
                  </a:cubicBezTo>
                  <a:cubicBezTo>
                    <a:pt x="0" y="1"/>
                    <a:pt x="0" y="1"/>
                    <a:pt x="0" y="1"/>
                  </a:cubicBezTo>
                  <a:cubicBezTo>
                    <a:pt x="1" y="0"/>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ṧ1íḍe">
              <a:extLst>
                <a:ext uri="{FF2B5EF4-FFF2-40B4-BE49-F238E27FC236}">
                  <a16:creationId xmlns:a16="http://schemas.microsoft.com/office/drawing/2014/main" id="{7D3310FE-7A6B-459B-8FBA-F1B789CCC7B3}"/>
                </a:ext>
              </a:extLst>
            </p:cNvPr>
            <p:cNvSpPr/>
            <p:nvPr/>
          </p:nvSpPr>
          <p:spPr bwMode="auto">
            <a:xfrm>
              <a:off x="7349422" y="38984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ïš1ide">
              <a:extLst>
                <a:ext uri="{FF2B5EF4-FFF2-40B4-BE49-F238E27FC236}">
                  <a16:creationId xmlns:a16="http://schemas.microsoft.com/office/drawing/2014/main" id="{AF4ABAAE-2E9C-449B-BAC5-1492B5B71359}"/>
                </a:ext>
              </a:extLst>
            </p:cNvPr>
            <p:cNvSpPr/>
            <p:nvPr/>
          </p:nvSpPr>
          <p:spPr bwMode="auto">
            <a:xfrm>
              <a:off x="7329368" y="39185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šļîḓè">
              <a:extLst>
                <a:ext uri="{FF2B5EF4-FFF2-40B4-BE49-F238E27FC236}">
                  <a16:creationId xmlns:a16="http://schemas.microsoft.com/office/drawing/2014/main" id="{2297A613-3F48-4549-A43D-6AF2EEAD3985}"/>
                </a:ext>
              </a:extLst>
            </p:cNvPr>
            <p:cNvSpPr/>
            <p:nvPr/>
          </p:nvSpPr>
          <p:spPr bwMode="auto">
            <a:xfrm>
              <a:off x="7389530" y="3818255"/>
              <a:ext cx="20054" cy="4010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1"/>
                    <a:pt x="0" y="2"/>
                  </a:cubicBezTo>
                  <a:cubicBezTo>
                    <a:pt x="0" y="1"/>
                    <a:pt x="0"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íṥļïḍe">
              <a:extLst>
                <a:ext uri="{FF2B5EF4-FFF2-40B4-BE49-F238E27FC236}">
                  <a16:creationId xmlns:a16="http://schemas.microsoft.com/office/drawing/2014/main" id="{63C50686-090D-4B7D-AE80-1BF76E41721F}"/>
                </a:ext>
              </a:extLst>
            </p:cNvPr>
            <p:cNvSpPr/>
            <p:nvPr/>
          </p:nvSpPr>
          <p:spPr bwMode="auto">
            <a:xfrm>
              <a:off x="7369476" y="3858364"/>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1 w 1"/>
                <a:gd name="T19" fmla="*/ 0 h 1"/>
                <a:gd name="T20" fmla="*/ 0 w 1"/>
                <a:gd name="T21" fmla="*/ 1 h 1"/>
                <a:gd name="T22" fmla="*/ 1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0"/>
                  </a:moveTo>
                  <a:cubicBezTo>
                    <a:pt x="1" y="0"/>
                    <a:pt x="0" y="1"/>
                    <a:pt x="0" y="1"/>
                  </a:cubicBezTo>
                  <a:cubicBezTo>
                    <a:pt x="0" y="1"/>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ṩḻiḑé">
              <a:extLst>
                <a:ext uri="{FF2B5EF4-FFF2-40B4-BE49-F238E27FC236}">
                  <a16:creationId xmlns:a16="http://schemas.microsoft.com/office/drawing/2014/main" id="{17C8A63A-B543-4F8D-BD26-19905104AC38}"/>
                </a:ext>
              </a:extLst>
            </p:cNvPr>
            <p:cNvSpPr/>
            <p:nvPr/>
          </p:nvSpPr>
          <p:spPr bwMode="auto">
            <a:xfrm>
              <a:off x="7349422" y="3898472"/>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sḻîďè">
              <a:extLst>
                <a:ext uri="{FF2B5EF4-FFF2-40B4-BE49-F238E27FC236}">
                  <a16:creationId xmlns:a16="http://schemas.microsoft.com/office/drawing/2014/main" id="{81C6EA12-5C1C-4922-A977-5900312FB16A}"/>
                </a:ext>
              </a:extLst>
            </p:cNvPr>
            <p:cNvSpPr/>
            <p:nvPr/>
          </p:nvSpPr>
          <p:spPr bwMode="auto">
            <a:xfrm>
              <a:off x="7349422" y="3898472"/>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íṧliḑè">
              <a:extLst>
                <a:ext uri="{FF2B5EF4-FFF2-40B4-BE49-F238E27FC236}">
                  <a16:creationId xmlns:a16="http://schemas.microsoft.com/office/drawing/2014/main" id="{10C0F8E5-1A05-4570-B0EF-A4C5BC6753F8}"/>
                </a:ext>
              </a:extLst>
            </p:cNvPr>
            <p:cNvSpPr/>
            <p:nvPr/>
          </p:nvSpPr>
          <p:spPr bwMode="auto">
            <a:xfrm>
              <a:off x="7479779" y="4129089"/>
              <a:ext cx="40109" cy="40107"/>
            </a:xfrm>
            <a:custGeom>
              <a:avLst/>
              <a:gdLst>
                <a:gd name="T0" fmla="*/ 1 w 2"/>
                <a:gd name="T1" fmla="*/ 1 h 2"/>
                <a:gd name="T2" fmla="*/ 0 w 2"/>
                <a:gd name="T3" fmla="*/ 2 h 2"/>
                <a:gd name="T4" fmla="*/ 0 w 2"/>
                <a:gd name="T5" fmla="*/ 2 h 2"/>
                <a:gd name="T6" fmla="*/ 1 w 2"/>
                <a:gd name="T7" fmla="*/ 1 h 2"/>
                <a:gd name="T8" fmla="*/ 2 w 2"/>
                <a:gd name="T9" fmla="*/ 0 h 2"/>
                <a:gd name="T10" fmla="*/ 1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0" y="2"/>
                    <a:pt x="0" y="2"/>
                    <a:pt x="0" y="2"/>
                  </a:cubicBezTo>
                  <a:cubicBezTo>
                    <a:pt x="0" y="2"/>
                    <a:pt x="0" y="2"/>
                    <a:pt x="0" y="2"/>
                  </a:cubicBezTo>
                  <a:cubicBezTo>
                    <a:pt x="0" y="2"/>
                    <a:pt x="0" y="2"/>
                    <a:pt x="1" y="1"/>
                  </a:cubicBezTo>
                  <a:moveTo>
                    <a:pt x="2" y="0"/>
                  </a:moveTo>
                  <a:cubicBezTo>
                    <a:pt x="2" y="0"/>
                    <a:pt x="1" y="1"/>
                    <a:pt x="1" y="1"/>
                  </a:cubicBezTo>
                  <a:cubicBezTo>
                    <a:pt x="1" y="1"/>
                    <a:pt x="2" y="0"/>
                    <a:pt x="2"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ïšḷiḑè">
              <a:extLst>
                <a:ext uri="{FF2B5EF4-FFF2-40B4-BE49-F238E27FC236}">
                  <a16:creationId xmlns:a16="http://schemas.microsoft.com/office/drawing/2014/main" id="{6BFBC683-B8DE-43EF-83D5-7EC6AED92A7F}"/>
                </a:ext>
              </a:extLst>
            </p:cNvPr>
            <p:cNvSpPr/>
            <p:nvPr/>
          </p:nvSpPr>
          <p:spPr bwMode="auto">
            <a:xfrm>
              <a:off x="7479779" y="416919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iŝliḓe">
              <a:extLst>
                <a:ext uri="{FF2B5EF4-FFF2-40B4-BE49-F238E27FC236}">
                  <a16:creationId xmlns:a16="http://schemas.microsoft.com/office/drawing/2014/main" id="{9027DDDC-495A-482B-8431-B17C7E589961}"/>
                </a:ext>
              </a:extLst>
            </p:cNvPr>
            <p:cNvSpPr/>
            <p:nvPr/>
          </p:nvSpPr>
          <p:spPr bwMode="auto">
            <a:xfrm>
              <a:off x="7539942" y="41090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íšlïḓê">
              <a:extLst>
                <a:ext uri="{FF2B5EF4-FFF2-40B4-BE49-F238E27FC236}">
                  <a16:creationId xmlns:a16="http://schemas.microsoft.com/office/drawing/2014/main" id="{FB1033DC-C634-421B-884B-32BAD460502C}"/>
                </a:ext>
              </a:extLst>
            </p:cNvPr>
            <p:cNvSpPr/>
            <p:nvPr/>
          </p:nvSpPr>
          <p:spPr bwMode="auto">
            <a:xfrm>
              <a:off x="7539942" y="410903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išlíḑê">
              <a:extLst>
                <a:ext uri="{FF2B5EF4-FFF2-40B4-BE49-F238E27FC236}">
                  <a16:creationId xmlns:a16="http://schemas.microsoft.com/office/drawing/2014/main" id="{E400925F-043A-460F-9EDB-7FEB75933B7C}"/>
                </a:ext>
              </a:extLst>
            </p:cNvPr>
            <p:cNvSpPr/>
            <p:nvPr/>
          </p:nvSpPr>
          <p:spPr bwMode="auto">
            <a:xfrm>
              <a:off x="7580050" y="40689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ṣḻiḋê">
              <a:extLst>
                <a:ext uri="{FF2B5EF4-FFF2-40B4-BE49-F238E27FC236}">
                  <a16:creationId xmlns:a16="http://schemas.microsoft.com/office/drawing/2014/main" id="{6DFA8269-0E42-4B83-9628-57B1B1FC2A6B}"/>
                </a:ext>
              </a:extLst>
            </p:cNvPr>
            <p:cNvSpPr/>
            <p:nvPr/>
          </p:nvSpPr>
          <p:spPr bwMode="auto">
            <a:xfrm>
              <a:off x="7559996" y="4068927"/>
              <a:ext cx="20054" cy="2005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0"/>
                    <a:pt x="0" y="0"/>
                    <a:pt x="0" y="1"/>
                  </a:cubicBezTo>
                  <a:cubicBezTo>
                    <a:pt x="0" y="0"/>
                    <a:pt x="1" y="0"/>
                    <a:pt x="1"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ṡḻidé">
              <a:extLst>
                <a:ext uri="{FF2B5EF4-FFF2-40B4-BE49-F238E27FC236}">
                  <a16:creationId xmlns:a16="http://schemas.microsoft.com/office/drawing/2014/main" id="{17BF31F1-A7FD-4400-9E7A-1CD42D012185}"/>
                </a:ext>
              </a:extLst>
            </p:cNvPr>
            <p:cNvSpPr/>
            <p:nvPr/>
          </p:nvSpPr>
          <p:spPr bwMode="auto">
            <a:xfrm>
              <a:off x="7580050" y="40689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ṥḻîďê">
              <a:extLst>
                <a:ext uri="{FF2B5EF4-FFF2-40B4-BE49-F238E27FC236}">
                  <a16:creationId xmlns:a16="http://schemas.microsoft.com/office/drawing/2014/main" id="{98050072-3CB8-4BD5-9B31-7023FA6E3D12}"/>
                </a:ext>
              </a:extLst>
            </p:cNvPr>
            <p:cNvSpPr/>
            <p:nvPr/>
          </p:nvSpPr>
          <p:spPr bwMode="auto">
            <a:xfrm>
              <a:off x="7559996" y="40889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íśľîḋe">
              <a:extLst>
                <a:ext uri="{FF2B5EF4-FFF2-40B4-BE49-F238E27FC236}">
                  <a16:creationId xmlns:a16="http://schemas.microsoft.com/office/drawing/2014/main" id="{9785A2E4-D42E-4C11-9820-F7408BC18B6A}"/>
                </a:ext>
              </a:extLst>
            </p:cNvPr>
            <p:cNvSpPr/>
            <p:nvPr/>
          </p:nvSpPr>
          <p:spPr bwMode="auto">
            <a:xfrm>
              <a:off x="7600104" y="269523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iṥ1iďé">
              <a:extLst>
                <a:ext uri="{FF2B5EF4-FFF2-40B4-BE49-F238E27FC236}">
                  <a16:creationId xmlns:a16="http://schemas.microsoft.com/office/drawing/2014/main" id="{62861500-7666-44F7-A77B-541EE610DB34}"/>
                </a:ext>
              </a:extLst>
            </p:cNvPr>
            <p:cNvSpPr/>
            <p:nvPr/>
          </p:nvSpPr>
          <p:spPr bwMode="auto">
            <a:xfrm>
              <a:off x="7600104" y="2695237"/>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iṡlïḓê">
              <a:extLst>
                <a:ext uri="{FF2B5EF4-FFF2-40B4-BE49-F238E27FC236}">
                  <a16:creationId xmlns:a16="http://schemas.microsoft.com/office/drawing/2014/main" id="{501D1B83-4455-4B2D-A86A-4545B96CCBCB}"/>
                </a:ext>
              </a:extLst>
            </p:cNvPr>
            <p:cNvSpPr/>
            <p:nvPr/>
          </p:nvSpPr>
          <p:spPr bwMode="auto">
            <a:xfrm>
              <a:off x="7640213" y="267518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íṧľídè">
              <a:extLst>
                <a:ext uri="{FF2B5EF4-FFF2-40B4-BE49-F238E27FC236}">
                  <a16:creationId xmlns:a16="http://schemas.microsoft.com/office/drawing/2014/main" id="{DEB01B5D-259B-473D-9504-CE8EF297301E}"/>
                </a:ext>
              </a:extLst>
            </p:cNvPr>
            <p:cNvSpPr/>
            <p:nvPr/>
          </p:nvSpPr>
          <p:spPr bwMode="auto">
            <a:xfrm>
              <a:off x="7640213" y="2675182"/>
              <a:ext cx="10030" cy="10029"/>
            </a:xfrm>
            <a:prstGeom prst="ellipse">
              <a:avLst/>
            </a:pr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i$ḻîḑè">
              <a:extLst>
                <a:ext uri="{FF2B5EF4-FFF2-40B4-BE49-F238E27FC236}">
                  <a16:creationId xmlns:a16="http://schemas.microsoft.com/office/drawing/2014/main" id="{CC0B8E8A-303C-4FC8-9934-9E1072242C34}"/>
                </a:ext>
              </a:extLst>
            </p:cNvPr>
            <p:cNvSpPr/>
            <p:nvPr/>
          </p:nvSpPr>
          <p:spPr bwMode="auto">
            <a:xfrm>
              <a:off x="7720431" y="26049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ṥḻídè">
              <a:extLst>
                <a:ext uri="{FF2B5EF4-FFF2-40B4-BE49-F238E27FC236}">
                  <a16:creationId xmlns:a16="http://schemas.microsoft.com/office/drawing/2014/main" id="{CDE01D55-723B-4C39-AEFA-5877D23F84AF}"/>
                </a:ext>
              </a:extLst>
            </p:cNvPr>
            <p:cNvSpPr/>
            <p:nvPr/>
          </p:nvSpPr>
          <p:spPr bwMode="auto">
            <a:xfrm>
              <a:off x="7720431" y="260499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îṣľïdé">
              <a:extLst>
                <a:ext uri="{FF2B5EF4-FFF2-40B4-BE49-F238E27FC236}">
                  <a16:creationId xmlns:a16="http://schemas.microsoft.com/office/drawing/2014/main" id="{10D6AEFF-5E9B-4829-9F4F-DCB41B78FF04}"/>
                </a:ext>
              </a:extLst>
            </p:cNvPr>
            <p:cNvSpPr/>
            <p:nvPr/>
          </p:nvSpPr>
          <p:spPr bwMode="auto">
            <a:xfrm>
              <a:off x="7720434" y="26049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ïSľiḋé">
              <a:extLst>
                <a:ext uri="{FF2B5EF4-FFF2-40B4-BE49-F238E27FC236}">
                  <a16:creationId xmlns:a16="http://schemas.microsoft.com/office/drawing/2014/main" id="{A298DBE2-04BE-4F86-83B9-CF67F4A26389}"/>
                </a:ext>
              </a:extLst>
            </p:cNvPr>
            <p:cNvSpPr/>
            <p:nvPr/>
          </p:nvSpPr>
          <p:spPr bwMode="auto">
            <a:xfrm>
              <a:off x="7720433" y="260499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íṥḷide">
              <a:extLst>
                <a:ext uri="{FF2B5EF4-FFF2-40B4-BE49-F238E27FC236}">
                  <a16:creationId xmlns:a16="http://schemas.microsoft.com/office/drawing/2014/main" id="{D7976896-E9A3-4A53-93EA-074C148B0639}"/>
                </a:ext>
              </a:extLst>
            </p:cNvPr>
            <p:cNvSpPr/>
            <p:nvPr/>
          </p:nvSpPr>
          <p:spPr bwMode="auto">
            <a:xfrm>
              <a:off x="7700379" y="25849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íSlïḍe">
              <a:extLst>
                <a:ext uri="{FF2B5EF4-FFF2-40B4-BE49-F238E27FC236}">
                  <a16:creationId xmlns:a16="http://schemas.microsoft.com/office/drawing/2014/main" id="{E564ACE0-51CD-48A0-A8B3-22DC583040C5}"/>
                </a:ext>
              </a:extLst>
            </p:cNvPr>
            <p:cNvSpPr/>
            <p:nvPr/>
          </p:nvSpPr>
          <p:spPr bwMode="auto">
            <a:xfrm>
              <a:off x="7700375" y="25849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ṥ1ïdè">
              <a:extLst>
                <a:ext uri="{FF2B5EF4-FFF2-40B4-BE49-F238E27FC236}">
                  <a16:creationId xmlns:a16="http://schemas.microsoft.com/office/drawing/2014/main" id="{14DB13FE-D118-42F2-A760-7F45DE5CEAB9}"/>
                </a:ext>
              </a:extLst>
            </p:cNvPr>
            <p:cNvSpPr/>
            <p:nvPr/>
          </p:nvSpPr>
          <p:spPr bwMode="auto">
            <a:xfrm>
              <a:off x="7600102" y="2564882"/>
              <a:ext cx="60163" cy="20054"/>
            </a:xfrm>
            <a:custGeom>
              <a:avLst/>
              <a:gdLst>
                <a:gd name="T0" fmla="*/ 0 w 3"/>
                <a:gd name="T1" fmla="*/ 0 h 1"/>
                <a:gd name="T2" fmla="*/ 2 w 3"/>
                <a:gd name="T3" fmla="*/ 0 h 1"/>
                <a:gd name="T4" fmla="*/ 3 w 3"/>
                <a:gd name="T5" fmla="*/ 1 h 1"/>
                <a:gd name="T6" fmla="*/ 1 w 3"/>
                <a:gd name="T7" fmla="*/ 0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1" y="0"/>
                    <a:pt x="1" y="0"/>
                    <a:pt x="2" y="0"/>
                  </a:cubicBezTo>
                  <a:cubicBezTo>
                    <a:pt x="3" y="1"/>
                    <a:pt x="3" y="1"/>
                    <a:pt x="3" y="1"/>
                  </a:cubicBezTo>
                  <a:cubicBezTo>
                    <a:pt x="3" y="0"/>
                    <a:pt x="2" y="0"/>
                    <a:pt x="1" y="0"/>
                  </a:cubicBezTo>
                  <a:cubicBezTo>
                    <a:pt x="1" y="0"/>
                    <a:pt x="1" y="0"/>
                    <a:pt x="1"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ṣlïḋe">
              <a:extLst>
                <a:ext uri="{FF2B5EF4-FFF2-40B4-BE49-F238E27FC236}">
                  <a16:creationId xmlns:a16="http://schemas.microsoft.com/office/drawing/2014/main" id="{B1F23489-6A25-4CE5-B221-C9D79E1360F2}"/>
                </a:ext>
              </a:extLst>
            </p:cNvPr>
            <p:cNvSpPr/>
            <p:nvPr/>
          </p:nvSpPr>
          <p:spPr bwMode="auto">
            <a:xfrm>
              <a:off x="7640213" y="2564882"/>
              <a:ext cx="40109" cy="20054"/>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2" y="1"/>
                    <a:pt x="2" y="1"/>
                  </a:cubicBezTo>
                  <a:cubicBezTo>
                    <a:pt x="2" y="1"/>
                    <a:pt x="2" y="1"/>
                    <a:pt x="1" y="1"/>
                  </a:cubicBezTo>
                  <a:cubicBezTo>
                    <a:pt x="1" y="1"/>
                    <a:pt x="1" y="1"/>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îṩḷïḍê">
              <a:extLst>
                <a:ext uri="{FF2B5EF4-FFF2-40B4-BE49-F238E27FC236}">
                  <a16:creationId xmlns:a16="http://schemas.microsoft.com/office/drawing/2014/main" id="{6A5D1157-EB3E-44A3-A6E9-DC80FAADF064}"/>
                </a:ext>
              </a:extLst>
            </p:cNvPr>
            <p:cNvSpPr/>
            <p:nvPr/>
          </p:nvSpPr>
          <p:spPr bwMode="auto">
            <a:xfrm>
              <a:off x="7600101" y="2564882"/>
              <a:ext cx="20054" cy="0"/>
            </a:xfrm>
            <a:custGeom>
              <a:avLst/>
              <a:gdLst>
                <a:gd name="T0" fmla="*/ 0 w 1"/>
                <a:gd name="T1" fmla="*/ 0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1" y="0"/>
                  </a:cubicBezTo>
                  <a:cubicBezTo>
                    <a:pt x="1" y="0"/>
                    <a:pt x="1" y="0"/>
                    <a:pt x="1" y="0"/>
                  </a:cubicBezTo>
                  <a:cubicBezTo>
                    <a:pt x="1" y="0"/>
                    <a:pt x="1" y="0"/>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S1íḍe">
              <a:extLst>
                <a:ext uri="{FF2B5EF4-FFF2-40B4-BE49-F238E27FC236}">
                  <a16:creationId xmlns:a16="http://schemas.microsoft.com/office/drawing/2014/main" id="{133A824F-5A8B-40B2-B71F-66422144C580}"/>
                </a:ext>
              </a:extLst>
            </p:cNvPr>
            <p:cNvSpPr/>
            <p:nvPr/>
          </p:nvSpPr>
          <p:spPr bwMode="auto">
            <a:xfrm>
              <a:off x="7369473" y="236434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îşľîďe">
              <a:extLst>
                <a:ext uri="{FF2B5EF4-FFF2-40B4-BE49-F238E27FC236}">
                  <a16:creationId xmlns:a16="http://schemas.microsoft.com/office/drawing/2014/main" id="{F579BB79-17A3-493C-B509-F307948999E9}"/>
                </a:ext>
              </a:extLst>
            </p:cNvPr>
            <p:cNvSpPr/>
            <p:nvPr/>
          </p:nvSpPr>
          <p:spPr bwMode="auto">
            <a:xfrm>
              <a:off x="7369473" y="236434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iŝlíḓé">
              <a:extLst>
                <a:ext uri="{FF2B5EF4-FFF2-40B4-BE49-F238E27FC236}">
                  <a16:creationId xmlns:a16="http://schemas.microsoft.com/office/drawing/2014/main" id="{24439430-6328-487A-9AAA-6AF02F494FE4}"/>
                </a:ext>
              </a:extLst>
            </p:cNvPr>
            <p:cNvSpPr/>
            <p:nvPr/>
          </p:nvSpPr>
          <p:spPr bwMode="auto">
            <a:xfrm>
              <a:off x="7369473" y="2364343"/>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î$ḻiḍé">
              <a:extLst>
                <a:ext uri="{FF2B5EF4-FFF2-40B4-BE49-F238E27FC236}">
                  <a16:creationId xmlns:a16="http://schemas.microsoft.com/office/drawing/2014/main" id="{1ADDB859-9345-437B-A369-C90A85A608AB}"/>
                </a:ext>
              </a:extLst>
            </p:cNvPr>
            <p:cNvSpPr/>
            <p:nvPr/>
          </p:nvSpPr>
          <p:spPr bwMode="auto">
            <a:xfrm>
              <a:off x="7369473" y="2364343"/>
              <a:ext cx="0" cy="20054"/>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ṡlîḍé">
              <a:extLst>
                <a:ext uri="{FF2B5EF4-FFF2-40B4-BE49-F238E27FC236}">
                  <a16:creationId xmlns:a16="http://schemas.microsoft.com/office/drawing/2014/main" id="{4592625D-88B6-4755-9996-94C7D3E2D969}"/>
                </a:ext>
              </a:extLst>
            </p:cNvPr>
            <p:cNvSpPr/>
            <p:nvPr/>
          </p:nvSpPr>
          <p:spPr bwMode="auto">
            <a:xfrm>
              <a:off x="7229093" y="2073565"/>
              <a:ext cx="40109" cy="4010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2" y="2"/>
                  </a:cubicBezTo>
                  <a:cubicBezTo>
                    <a:pt x="1" y="1"/>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íṣḷíďè">
              <a:extLst>
                <a:ext uri="{FF2B5EF4-FFF2-40B4-BE49-F238E27FC236}">
                  <a16:creationId xmlns:a16="http://schemas.microsoft.com/office/drawing/2014/main" id="{54A0E223-88A2-440F-B0C1-C6B8ABC6D353}"/>
                </a:ext>
              </a:extLst>
            </p:cNvPr>
            <p:cNvSpPr/>
            <p:nvPr/>
          </p:nvSpPr>
          <p:spPr bwMode="auto">
            <a:xfrm>
              <a:off x="7229093" y="2073565"/>
              <a:ext cx="40109" cy="40107"/>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1"/>
                    <a:pt x="2" y="2"/>
                  </a:cubicBezTo>
                  <a:cubicBezTo>
                    <a:pt x="2" y="2"/>
                    <a:pt x="2" y="2"/>
                    <a:pt x="2" y="2"/>
                  </a:cubicBezTo>
                  <a:cubicBezTo>
                    <a:pt x="1" y="1"/>
                    <a:pt x="0" y="0"/>
                    <a:pt x="0"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iš1iḋe">
              <a:extLst>
                <a:ext uri="{FF2B5EF4-FFF2-40B4-BE49-F238E27FC236}">
                  <a16:creationId xmlns:a16="http://schemas.microsoft.com/office/drawing/2014/main" id="{0D7AD12F-D919-46B7-83FE-350D120C1635}"/>
                </a:ext>
              </a:extLst>
            </p:cNvPr>
            <p:cNvSpPr/>
            <p:nvPr/>
          </p:nvSpPr>
          <p:spPr bwMode="auto">
            <a:xfrm>
              <a:off x="7269202" y="21136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sļiďé">
              <a:extLst>
                <a:ext uri="{FF2B5EF4-FFF2-40B4-BE49-F238E27FC236}">
                  <a16:creationId xmlns:a16="http://schemas.microsoft.com/office/drawing/2014/main" id="{1996C074-EE3D-40F4-B61C-EA804159B10A}"/>
                </a:ext>
              </a:extLst>
            </p:cNvPr>
            <p:cNvSpPr/>
            <p:nvPr/>
          </p:nvSpPr>
          <p:spPr bwMode="auto">
            <a:xfrm>
              <a:off x="7269202" y="211367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śḷíde">
              <a:extLst>
                <a:ext uri="{FF2B5EF4-FFF2-40B4-BE49-F238E27FC236}">
                  <a16:creationId xmlns:a16="http://schemas.microsoft.com/office/drawing/2014/main" id="{6FD63E6B-E098-4846-9979-DF50B8C3923B}"/>
                </a:ext>
              </a:extLst>
            </p:cNvPr>
            <p:cNvSpPr/>
            <p:nvPr/>
          </p:nvSpPr>
          <p:spPr bwMode="auto">
            <a:xfrm>
              <a:off x="7158906" y="2043482"/>
              <a:ext cx="50139" cy="0"/>
            </a:xfrm>
            <a:custGeom>
              <a:avLst/>
              <a:gdLst>
                <a:gd name="T0" fmla="*/ 0 w 2"/>
                <a:gd name="T1" fmla="*/ 1 w 2"/>
                <a:gd name="T2" fmla="*/ 2 w 2"/>
                <a:gd name="T3" fmla="*/ 0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cubicBezTo>
                    <a:pt x="0" y="0"/>
                    <a:pt x="0" y="0"/>
                    <a:pt x="1" y="0"/>
                  </a:cubicBezTo>
                  <a:cubicBezTo>
                    <a:pt x="1" y="0"/>
                    <a:pt x="1" y="0"/>
                    <a:pt x="2" y="0"/>
                  </a:cubicBezTo>
                  <a:cubicBezTo>
                    <a:pt x="1" y="0"/>
                    <a:pt x="1" y="0"/>
                    <a:pt x="0" y="0"/>
                  </a:cubicBezTo>
                  <a:cubicBezTo>
                    <a:pt x="0" y="0"/>
                    <a:pt x="0" y="0"/>
                    <a:pt x="0"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işļíďe">
              <a:extLst>
                <a:ext uri="{FF2B5EF4-FFF2-40B4-BE49-F238E27FC236}">
                  <a16:creationId xmlns:a16="http://schemas.microsoft.com/office/drawing/2014/main" id="{DA3DF2A8-9ABC-4518-865E-3E9F2ED98E4F}"/>
                </a:ext>
              </a:extLst>
            </p:cNvPr>
            <p:cNvSpPr/>
            <p:nvPr/>
          </p:nvSpPr>
          <p:spPr bwMode="auto">
            <a:xfrm>
              <a:off x="7178961" y="2043482"/>
              <a:ext cx="30085" cy="30083"/>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1" y="1"/>
                  </a:cubicBezTo>
                  <a:cubicBezTo>
                    <a:pt x="1" y="0"/>
                    <a:pt x="1" y="0"/>
                    <a:pt x="1" y="0"/>
                  </a:cubicBezTo>
                  <a:cubicBezTo>
                    <a:pt x="0" y="0"/>
                    <a:pt x="0" y="0"/>
                    <a:pt x="0"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îşļïḋè">
              <a:extLst>
                <a:ext uri="{FF2B5EF4-FFF2-40B4-BE49-F238E27FC236}">
                  <a16:creationId xmlns:a16="http://schemas.microsoft.com/office/drawing/2014/main" id="{36C4729C-0689-4567-977A-754B7E8C2D1B}"/>
                </a:ext>
              </a:extLst>
            </p:cNvPr>
            <p:cNvSpPr/>
            <p:nvPr/>
          </p:nvSpPr>
          <p:spPr bwMode="auto">
            <a:xfrm>
              <a:off x="7138852" y="2043482"/>
              <a:ext cx="20054" cy="0"/>
            </a:xfrm>
            <a:custGeom>
              <a:avLst/>
              <a:gdLst>
                <a:gd name="T0" fmla="*/ 0 w 1"/>
                <a:gd name="T1" fmla="*/ 1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1" y="0"/>
                  </a:cubicBezTo>
                  <a:cubicBezTo>
                    <a:pt x="1" y="0"/>
                    <a:pt x="1" y="0"/>
                    <a:pt x="1" y="0"/>
                  </a:cubicBezTo>
                  <a:cubicBezTo>
                    <a:pt x="1" y="0"/>
                    <a:pt x="1" y="0"/>
                    <a:pt x="1" y="0"/>
                  </a:cubicBezTo>
                  <a:cubicBezTo>
                    <a:pt x="1" y="0"/>
                    <a:pt x="1" y="0"/>
                    <a:pt x="1" y="0"/>
                  </a:cubicBezTo>
                  <a:cubicBezTo>
                    <a:pt x="1" y="0"/>
                    <a:pt x="1"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ṧḷïḋê">
              <a:extLst>
                <a:ext uri="{FF2B5EF4-FFF2-40B4-BE49-F238E27FC236}">
                  <a16:creationId xmlns:a16="http://schemas.microsoft.com/office/drawing/2014/main" id="{0ACDEA50-021C-4D83-956C-1DA001C4293B}"/>
                </a:ext>
              </a:extLst>
            </p:cNvPr>
            <p:cNvSpPr/>
            <p:nvPr/>
          </p:nvSpPr>
          <p:spPr bwMode="auto">
            <a:xfrm>
              <a:off x="6888169" y="1842941"/>
              <a:ext cx="40109" cy="20054"/>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2" y="1"/>
                    <a:pt x="2" y="1"/>
                  </a:cubicBezTo>
                  <a:cubicBezTo>
                    <a:pt x="2" y="1"/>
                    <a:pt x="1" y="1"/>
                    <a:pt x="1" y="0"/>
                  </a:cubicBezTo>
                  <a:cubicBezTo>
                    <a:pt x="0" y="0"/>
                    <a:pt x="0" y="0"/>
                    <a:pt x="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íṣḻîde">
              <a:extLst>
                <a:ext uri="{FF2B5EF4-FFF2-40B4-BE49-F238E27FC236}">
                  <a16:creationId xmlns:a16="http://schemas.microsoft.com/office/drawing/2014/main" id="{3F3847EC-2595-4579-8B4F-A7B66B2B5C5D}"/>
                </a:ext>
              </a:extLst>
            </p:cNvPr>
            <p:cNvSpPr/>
            <p:nvPr/>
          </p:nvSpPr>
          <p:spPr bwMode="auto">
            <a:xfrm>
              <a:off x="6888169" y="1842941"/>
              <a:ext cx="70193" cy="20054"/>
            </a:xfrm>
            <a:custGeom>
              <a:avLst/>
              <a:gdLst>
                <a:gd name="T0" fmla="*/ 0 w 3"/>
                <a:gd name="T1" fmla="*/ 0 h 1"/>
                <a:gd name="T2" fmla="*/ 0 w 3"/>
                <a:gd name="T3" fmla="*/ 0 h 1"/>
                <a:gd name="T4" fmla="*/ 1 w 3"/>
                <a:gd name="T5" fmla="*/ 0 h 1"/>
                <a:gd name="T6" fmla="*/ 2 w 3"/>
                <a:gd name="T7" fmla="*/ 1 h 1"/>
                <a:gd name="T8" fmla="*/ 3 w 3"/>
                <a:gd name="T9" fmla="*/ 1 h 1"/>
                <a:gd name="T10" fmla="*/ 1 w 3"/>
                <a:gd name="T11" fmla="*/ 0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cubicBezTo>
                    <a:pt x="0" y="0"/>
                    <a:pt x="0" y="0"/>
                    <a:pt x="0" y="0"/>
                  </a:cubicBezTo>
                  <a:cubicBezTo>
                    <a:pt x="0" y="0"/>
                    <a:pt x="0" y="0"/>
                    <a:pt x="1" y="0"/>
                  </a:cubicBezTo>
                  <a:cubicBezTo>
                    <a:pt x="1" y="1"/>
                    <a:pt x="2" y="1"/>
                    <a:pt x="2" y="1"/>
                  </a:cubicBezTo>
                  <a:cubicBezTo>
                    <a:pt x="2" y="1"/>
                    <a:pt x="2" y="1"/>
                    <a:pt x="3" y="1"/>
                  </a:cubicBezTo>
                  <a:cubicBezTo>
                    <a:pt x="2" y="1"/>
                    <a:pt x="1" y="1"/>
                    <a:pt x="1" y="0"/>
                  </a:cubicBezTo>
                  <a:cubicBezTo>
                    <a:pt x="0" y="0"/>
                    <a:pt x="0" y="0"/>
                    <a:pt x="0"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ïsľîḑe">
              <a:extLst>
                <a:ext uri="{FF2B5EF4-FFF2-40B4-BE49-F238E27FC236}">
                  <a16:creationId xmlns:a16="http://schemas.microsoft.com/office/drawing/2014/main" id="{57EF9308-8CD5-4B45-AB4A-8EC2511B180D}"/>
                </a:ext>
              </a:extLst>
            </p:cNvPr>
            <p:cNvSpPr/>
            <p:nvPr/>
          </p:nvSpPr>
          <p:spPr bwMode="auto">
            <a:xfrm>
              <a:off x="6958363" y="188304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sľîdê">
              <a:extLst>
                <a:ext uri="{FF2B5EF4-FFF2-40B4-BE49-F238E27FC236}">
                  <a16:creationId xmlns:a16="http://schemas.microsoft.com/office/drawing/2014/main" id="{026EA71B-84DE-4BE0-9B62-67F8A66E5C06}"/>
                </a:ext>
              </a:extLst>
            </p:cNvPr>
            <p:cNvSpPr/>
            <p:nvPr/>
          </p:nvSpPr>
          <p:spPr bwMode="auto">
            <a:xfrm>
              <a:off x="6958363" y="188304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ïṥḻiḋè">
              <a:extLst>
                <a:ext uri="{FF2B5EF4-FFF2-40B4-BE49-F238E27FC236}">
                  <a16:creationId xmlns:a16="http://schemas.microsoft.com/office/drawing/2014/main" id="{5DE2EC8A-DD0F-4499-9755-13D683779EEC}"/>
                </a:ext>
              </a:extLst>
            </p:cNvPr>
            <p:cNvSpPr/>
            <p:nvPr/>
          </p:nvSpPr>
          <p:spPr bwMode="auto">
            <a:xfrm>
              <a:off x="7269202" y="4359709"/>
              <a:ext cx="20054" cy="20054"/>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0" y="1"/>
                  </a:cubicBezTo>
                  <a:cubicBezTo>
                    <a:pt x="0" y="1"/>
                    <a:pt x="0" y="1"/>
                    <a:pt x="0" y="1"/>
                  </a:cubicBezTo>
                  <a:cubicBezTo>
                    <a:pt x="0" y="1"/>
                    <a:pt x="1" y="0"/>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sḻíďe">
              <a:extLst>
                <a:ext uri="{FF2B5EF4-FFF2-40B4-BE49-F238E27FC236}">
                  <a16:creationId xmlns:a16="http://schemas.microsoft.com/office/drawing/2014/main" id="{71DDF8E2-41C8-4A38-A53C-E445DC835640}"/>
                </a:ext>
              </a:extLst>
            </p:cNvPr>
            <p:cNvSpPr/>
            <p:nvPr/>
          </p:nvSpPr>
          <p:spPr bwMode="auto">
            <a:xfrm>
              <a:off x="7269202" y="4359709"/>
              <a:ext cx="20054" cy="40107"/>
            </a:xfrm>
            <a:custGeom>
              <a:avLst/>
              <a:gdLst>
                <a:gd name="T0" fmla="*/ 0 w 1"/>
                <a:gd name="T1" fmla="*/ 1 h 2"/>
                <a:gd name="T2" fmla="*/ 0 w 1"/>
                <a:gd name="T3" fmla="*/ 2 h 2"/>
                <a:gd name="T4" fmla="*/ 0 w 1"/>
                <a:gd name="T5" fmla="*/ 1 h 2"/>
                <a:gd name="T6" fmla="*/ 0 w 1"/>
                <a:gd name="T7" fmla="*/ 1 h 2"/>
                <a:gd name="T8" fmla="*/ 1 w 1"/>
                <a:gd name="T9" fmla="*/ 0 h 2"/>
                <a:gd name="T10" fmla="*/ 1 w 1"/>
                <a:gd name="T11" fmla="*/ 0 h 2"/>
                <a:gd name="T12" fmla="*/ 1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1"/>
                    <a:pt x="0" y="1"/>
                    <a:pt x="0" y="2"/>
                  </a:cubicBezTo>
                  <a:cubicBezTo>
                    <a:pt x="0" y="2"/>
                    <a:pt x="0" y="1"/>
                    <a:pt x="0" y="1"/>
                  </a:cubicBezTo>
                  <a:cubicBezTo>
                    <a:pt x="0" y="1"/>
                    <a:pt x="0" y="1"/>
                    <a:pt x="0" y="1"/>
                  </a:cubicBezTo>
                  <a:moveTo>
                    <a:pt x="1" y="0"/>
                  </a:moveTo>
                  <a:cubicBezTo>
                    <a:pt x="1" y="0"/>
                    <a:pt x="1" y="0"/>
                    <a:pt x="1" y="0"/>
                  </a:cubicBezTo>
                  <a:cubicBezTo>
                    <a:pt x="1" y="0"/>
                    <a:pt x="1" y="0"/>
                    <a:pt x="1" y="0"/>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î$ḻïďè">
              <a:extLst>
                <a:ext uri="{FF2B5EF4-FFF2-40B4-BE49-F238E27FC236}">
                  <a16:creationId xmlns:a16="http://schemas.microsoft.com/office/drawing/2014/main" id="{116DBFDC-2F11-4F25-9D36-011C9944988C}"/>
                </a:ext>
              </a:extLst>
            </p:cNvPr>
            <p:cNvSpPr/>
            <p:nvPr/>
          </p:nvSpPr>
          <p:spPr bwMode="auto">
            <a:xfrm>
              <a:off x="7289256" y="4279495"/>
              <a:ext cx="80217" cy="80215"/>
            </a:xfrm>
            <a:custGeom>
              <a:avLst/>
              <a:gdLst>
                <a:gd name="T0" fmla="*/ 4 w 4"/>
                <a:gd name="T1" fmla="*/ 0 h 4"/>
                <a:gd name="T2" fmla="*/ 3 w 4"/>
                <a:gd name="T3" fmla="*/ 1 h 4"/>
                <a:gd name="T4" fmla="*/ 3 w 4"/>
                <a:gd name="T5" fmla="*/ 1 h 4"/>
                <a:gd name="T6" fmla="*/ 3 w 4"/>
                <a:gd name="T7" fmla="*/ 1 h 4"/>
                <a:gd name="T8" fmla="*/ 3 w 4"/>
                <a:gd name="T9" fmla="*/ 1 h 4"/>
                <a:gd name="T10" fmla="*/ 0 w 4"/>
                <a:gd name="T11" fmla="*/ 4 h 4"/>
                <a:gd name="T12" fmla="*/ 4 w 4"/>
                <a:gd name="T13" fmla="*/ 0 h 4"/>
                <a:gd name="T14" fmla="*/ 4 w 4"/>
                <a:gd name="T15" fmla="*/ 0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cubicBezTo>
                    <a:pt x="4" y="1"/>
                    <a:pt x="3" y="1"/>
                    <a:pt x="3" y="1"/>
                  </a:cubicBezTo>
                  <a:cubicBezTo>
                    <a:pt x="3" y="1"/>
                    <a:pt x="3" y="1"/>
                    <a:pt x="3" y="1"/>
                  </a:cubicBezTo>
                  <a:cubicBezTo>
                    <a:pt x="3" y="1"/>
                    <a:pt x="3" y="1"/>
                    <a:pt x="3" y="1"/>
                  </a:cubicBezTo>
                  <a:cubicBezTo>
                    <a:pt x="3" y="1"/>
                    <a:pt x="3" y="1"/>
                    <a:pt x="3" y="1"/>
                  </a:cubicBezTo>
                  <a:cubicBezTo>
                    <a:pt x="2" y="2"/>
                    <a:pt x="1" y="3"/>
                    <a:pt x="0" y="4"/>
                  </a:cubicBezTo>
                  <a:cubicBezTo>
                    <a:pt x="2" y="2"/>
                    <a:pt x="3" y="1"/>
                    <a:pt x="4" y="0"/>
                  </a:cubicBezTo>
                  <a:cubicBezTo>
                    <a:pt x="4" y="0"/>
                    <a:pt x="4" y="0"/>
                    <a:pt x="4" y="0"/>
                  </a:cubicBezTo>
                  <a:cubicBezTo>
                    <a:pt x="4" y="0"/>
                    <a:pt x="4" y="0"/>
                    <a:pt x="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ṩḻíḑê">
              <a:extLst>
                <a:ext uri="{FF2B5EF4-FFF2-40B4-BE49-F238E27FC236}">
                  <a16:creationId xmlns:a16="http://schemas.microsoft.com/office/drawing/2014/main" id="{7F580650-8F81-4F90-8B38-FB5DC88E9ED4}"/>
                </a:ext>
              </a:extLst>
            </p:cNvPr>
            <p:cNvSpPr/>
            <p:nvPr/>
          </p:nvSpPr>
          <p:spPr bwMode="auto">
            <a:xfrm>
              <a:off x="7289256" y="4279495"/>
              <a:ext cx="80217" cy="80215"/>
            </a:xfrm>
            <a:custGeom>
              <a:avLst/>
              <a:gdLst>
                <a:gd name="T0" fmla="*/ 4 w 4"/>
                <a:gd name="T1" fmla="*/ 0 h 4"/>
                <a:gd name="T2" fmla="*/ 0 w 4"/>
                <a:gd name="T3" fmla="*/ 4 h 4"/>
                <a:gd name="T4" fmla="*/ 0 w 4"/>
                <a:gd name="T5" fmla="*/ 4 h 4"/>
                <a:gd name="T6" fmla="*/ 4 w 4"/>
                <a:gd name="T7" fmla="*/ 0 h 4"/>
              </a:gdLst>
              <a:ahLst/>
              <a:cxnLst>
                <a:cxn ang="0">
                  <a:pos x="T0" y="T1"/>
                </a:cxn>
                <a:cxn ang="0">
                  <a:pos x="T2" y="T3"/>
                </a:cxn>
                <a:cxn ang="0">
                  <a:pos x="T4" y="T5"/>
                </a:cxn>
                <a:cxn ang="0">
                  <a:pos x="T6" y="T7"/>
                </a:cxn>
              </a:cxnLst>
              <a:rect l="0" t="0" r="r" b="b"/>
              <a:pathLst>
                <a:path w="4" h="4">
                  <a:moveTo>
                    <a:pt x="4" y="0"/>
                  </a:moveTo>
                  <a:cubicBezTo>
                    <a:pt x="3" y="1"/>
                    <a:pt x="2" y="2"/>
                    <a:pt x="0" y="4"/>
                  </a:cubicBezTo>
                  <a:cubicBezTo>
                    <a:pt x="0" y="4"/>
                    <a:pt x="0" y="4"/>
                    <a:pt x="0" y="4"/>
                  </a:cubicBezTo>
                  <a:cubicBezTo>
                    <a:pt x="2" y="3"/>
                    <a:pt x="3" y="1"/>
                    <a:pt x="4" y="0"/>
                  </a:cubicBezTo>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şlíďe">
              <a:extLst>
                <a:ext uri="{FF2B5EF4-FFF2-40B4-BE49-F238E27FC236}">
                  <a16:creationId xmlns:a16="http://schemas.microsoft.com/office/drawing/2014/main" id="{C95C07E4-6096-4357-9728-A03F345FC126}"/>
                </a:ext>
              </a:extLst>
            </p:cNvPr>
            <p:cNvSpPr/>
            <p:nvPr/>
          </p:nvSpPr>
          <p:spPr bwMode="auto">
            <a:xfrm>
              <a:off x="7349419" y="4279495"/>
              <a:ext cx="20054" cy="20054"/>
            </a:xfrm>
            <a:custGeom>
              <a:avLst/>
              <a:gdLst>
                <a:gd name="T0" fmla="*/ 0 w 1"/>
                <a:gd name="T1" fmla="*/ 1 h 1"/>
                <a:gd name="T2" fmla="*/ 0 w 1"/>
                <a:gd name="T3" fmla="*/ 1 h 1"/>
                <a:gd name="T4" fmla="*/ 0 w 1"/>
                <a:gd name="T5" fmla="*/ 1 h 1"/>
                <a:gd name="T6" fmla="*/ 0 w 1"/>
                <a:gd name="T7" fmla="*/ 1 h 1"/>
                <a:gd name="T8" fmla="*/ 0 w 1"/>
                <a:gd name="T9" fmla="*/ 1 h 1"/>
                <a:gd name="T10" fmla="*/ 1 w 1"/>
                <a:gd name="T11" fmla="*/ 0 h 1"/>
                <a:gd name="T12" fmla="*/ 0 w 1"/>
                <a:gd name="T13" fmla="*/ 1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moveTo>
                    <a:pt x="1" y="0"/>
                  </a:moveTo>
                  <a:cubicBezTo>
                    <a:pt x="1" y="0"/>
                    <a:pt x="0" y="1"/>
                    <a:pt x="0" y="1"/>
                  </a:cubicBezTo>
                  <a:cubicBezTo>
                    <a:pt x="0" y="1"/>
                    <a:pt x="1" y="1"/>
                    <a:pt x="1" y="0"/>
                  </a:cubicBezTo>
                  <a:cubicBezTo>
                    <a:pt x="1" y="0"/>
                    <a:pt x="1" y="0"/>
                    <a:pt x="1" y="0"/>
                  </a:cubicBezTo>
                </a:path>
              </a:pathLst>
            </a:custGeom>
            <a:solidFill>
              <a:srgbClr val="ED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ïṧḷïďé">
              <a:extLst>
                <a:ext uri="{FF2B5EF4-FFF2-40B4-BE49-F238E27FC236}">
                  <a16:creationId xmlns:a16="http://schemas.microsoft.com/office/drawing/2014/main" id="{94057E3A-EEF6-4257-A085-91C8F4163D65}"/>
                </a:ext>
              </a:extLst>
            </p:cNvPr>
            <p:cNvSpPr/>
            <p:nvPr/>
          </p:nvSpPr>
          <p:spPr bwMode="auto">
            <a:xfrm>
              <a:off x="7409582" y="435970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ï$ľîďê">
              <a:extLst>
                <a:ext uri="{FF2B5EF4-FFF2-40B4-BE49-F238E27FC236}">
                  <a16:creationId xmlns:a16="http://schemas.microsoft.com/office/drawing/2014/main" id="{E6DD656D-DE8B-46F9-8477-19A45F13EF04}"/>
                </a:ext>
              </a:extLst>
            </p:cNvPr>
            <p:cNvSpPr/>
            <p:nvPr/>
          </p:nvSpPr>
          <p:spPr bwMode="auto">
            <a:xfrm>
              <a:off x="7409582" y="4359709"/>
              <a:ext cx="20054"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íṣlídè">
              <a:extLst>
                <a:ext uri="{FF2B5EF4-FFF2-40B4-BE49-F238E27FC236}">
                  <a16:creationId xmlns:a16="http://schemas.microsoft.com/office/drawing/2014/main" id="{BDC26214-FE9D-4E21-88CB-CFD0878AB68C}"/>
                </a:ext>
              </a:extLst>
            </p:cNvPr>
            <p:cNvSpPr/>
            <p:nvPr/>
          </p:nvSpPr>
          <p:spPr bwMode="auto">
            <a:xfrm>
              <a:off x="7499830" y="4279495"/>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i$lïḍé">
              <a:extLst>
                <a:ext uri="{FF2B5EF4-FFF2-40B4-BE49-F238E27FC236}">
                  <a16:creationId xmlns:a16="http://schemas.microsoft.com/office/drawing/2014/main" id="{EF7266AA-2C0C-452E-A9B2-188CEB3AF022}"/>
                </a:ext>
              </a:extLst>
            </p:cNvPr>
            <p:cNvSpPr/>
            <p:nvPr/>
          </p:nvSpPr>
          <p:spPr bwMode="auto">
            <a:xfrm>
              <a:off x="7499830" y="4279495"/>
              <a:ext cx="2005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ïṡ1iḑè">
              <a:extLst>
                <a:ext uri="{FF2B5EF4-FFF2-40B4-BE49-F238E27FC236}">
                  <a16:creationId xmlns:a16="http://schemas.microsoft.com/office/drawing/2014/main" id="{465CF449-6983-40D2-B492-C972056B2F06}"/>
                </a:ext>
              </a:extLst>
            </p:cNvPr>
            <p:cNvSpPr/>
            <p:nvPr/>
          </p:nvSpPr>
          <p:spPr bwMode="auto">
            <a:xfrm>
              <a:off x="7519884" y="427949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21AB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ïṡlîḍe">
              <a:extLst>
                <a:ext uri="{FF2B5EF4-FFF2-40B4-BE49-F238E27FC236}">
                  <a16:creationId xmlns:a16="http://schemas.microsoft.com/office/drawing/2014/main" id="{A6075689-3793-4CAC-B748-B116ECA9A64E}"/>
                </a:ext>
              </a:extLst>
            </p:cNvPr>
            <p:cNvSpPr/>
            <p:nvPr/>
          </p:nvSpPr>
          <p:spPr bwMode="auto">
            <a:xfrm>
              <a:off x="7519884" y="427949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íṧlíḓé">
              <a:extLst>
                <a:ext uri="{FF2B5EF4-FFF2-40B4-BE49-F238E27FC236}">
                  <a16:creationId xmlns:a16="http://schemas.microsoft.com/office/drawing/2014/main" id="{29F13510-6CB1-468B-BF2D-B89E92C9D69C}"/>
                </a:ext>
              </a:extLst>
            </p:cNvPr>
            <p:cNvSpPr/>
            <p:nvPr/>
          </p:nvSpPr>
          <p:spPr bwMode="auto">
            <a:xfrm>
              <a:off x="7349426" y="4359696"/>
              <a:ext cx="60163" cy="60162"/>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iṥľïdê">
              <a:extLst>
                <a:ext uri="{FF2B5EF4-FFF2-40B4-BE49-F238E27FC236}">
                  <a16:creationId xmlns:a16="http://schemas.microsoft.com/office/drawing/2014/main" id="{1425115C-DCC4-4169-9B6E-5F34B0CF3236}"/>
                </a:ext>
              </a:extLst>
            </p:cNvPr>
            <p:cNvSpPr/>
            <p:nvPr/>
          </p:nvSpPr>
          <p:spPr bwMode="auto">
            <a:xfrm>
              <a:off x="7249155" y="450007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sḻïdé">
              <a:extLst>
                <a:ext uri="{FF2B5EF4-FFF2-40B4-BE49-F238E27FC236}">
                  <a16:creationId xmlns:a16="http://schemas.microsoft.com/office/drawing/2014/main" id="{621C616B-683E-4D41-9086-36B898612B7F}"/>
                </a:ext>
              </a:extLst>
            </p:cNvPr>
            <p:cNvSpPr/>
            <p:nvPr/>
          </p:nvSpPr>
          <p:spPr bwMode="auto">
            <a:xfrm>
              <a:off x="7249155" y="450007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ïšľiďé">
              <a:extLst>
                <a:ext uri="{FF2B5EF4-FFF2-40B4-BE49-F238E27FC236}">
                  <a16:creationId xmlns:a16="http://schemas.microsoft.com/office/drawing/2014/main" id="{F0921D95-F202-4F57-B223-8ABC08D0AC17}"/>
                </a:ext>
              </a:extLst>
            </p:cNvPr>
            <p:cNvSpPr/>
            <p:nvPr/>
          </p:nvSpPr>
          <p:spPr bwMode="auto">
            <a:xfrm>
              <a:off x="7249147" y="4439948"/>
              <a:ext cx="80217" cy="60162"/>
            </a:xfrm>
            <a:custGeom>
              <a:avLst/>
              <a:gdLst>
                <a:gd name="T0" fmla="*/ 2 w 4"/>
                <a:gd name="T1" fmla="*/ 1 h 3"/>
                <a:gd name="T2" fmla="*/ 0 w 4"/>
                <a:gd name="T3" fmla="*/ 3 h 3"/>
                <a:gd name="T4" fmla="*/ 2 w 4"/>
                <a:gd name="T5" fmla="*/ 1 h 3"/>
                <a:gd name="T6" fmla="*/ 4 w 4"/>
                <a:gd name="T7" fmla="*/ 0 h 3"/>
                <a:gd name="T8" fmla="*/ 2 w 4"/>
                <a:gd name="T9" fmla="*/ 1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2" y="1"/>
                  </a:moveTo>
                  <a:cubicBezTo>
                    <a:pt x="1" y="2"/>
                    <a:pt x="1" y="2"/>
                    <a:pt x="0" y="3"/>
                  </a:cubicBezTo>
                  <a:cubicBezTo>
                    <a:pt x="1" y="2"/>
                    <a:pt x="1" y="2"/>
                    <a:pt x="2" y="1"/>
                  </a:cubicBezTo>
                  <a:moveTo>
                    <a:pt x="4" y="0"/>
                  </a:moveTo>
                  <a:cubicBezTo>
                    <a:pt x="3" y="0"/>
                    <a:pt x="3" y="1"/>
                    <a:pt x="2" y="1"/>
                  </a:cubicBezTo>
                  <a:cubicBezTo>
                    <a:pt x="3" y="1"/>
                    <a:pt x="3" y="0"/>
                    <a:pt x="4"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îšļiḓé">
              <a:extLst>
                <a:ext uri="{FF2B5EF4-FFF2-40B4-BE49-F238E27FC236}">
                  <a16:creationId xmlns:a16="http://schemas.microsoft.com/office/drawing/2014/main" id="{3C0B676D-3DD5-4A80-BEE6-A76331A7EC30}"/>
                </a:ext>
              </a:extLst>
            </p:cNvPr>
            <p:cNvSpPr/>
            <p:nvPr/>
          </p:nvSpPr>
          <p:spPr bwMode="auto">
            <a:xfrm>
              <a:off x="7329409" y="4419982"/>
              <a:ext cx="20054" cy="2005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îŝlidè">
              <a:extLst>
                <a:ext uri="{FF2B5EF4-FFF2-40B4-BE49-F238E27FC236}">
                  <a16:creationId xmlns:a16="http://schemas.microsoft.com/office/drawing/2014/main" id="{7A301E08-9C46-423E-808E-62316E4B0E0E}"/>
                </a:ext>
              </a:extLst>
            </p:cNvPr>
            <p:cNvSpPr/>
            <p:nvPr/>
          </p:nvSpPr>
          <p:spPr bwMode="auto">
            <a:xfrm>
              <a:off x="7329338" y="4419940"/>
              <a:ext cx="20054" cy="2005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85" name="Rectangle 48">
            <a:extLst>
              <a:ext uri="{FF2B5EF4-FFF2-40B4-BE49-F238E27FC236}">
                <a16:creationId xmlns:a16="http://schemas.microsoft.com/office/drawing/2014/main" id="{578E408A-EEFA-4EAD-8A25-8DD0B43063EB}"/>
              </a:ext>
            </a:extLst>
          </p:cNvPr>
          <p:cNvSpPr>
            <a:spLocks noChangeArrowheads="1"/>
          </p:cNvSpPr>
          <p:nvPr/>
        </p:nvSpPr>
        <p:spPr bwMode="auto">
          <a:xfrm>
            <a:off x="1150810" y="5026475"/>
            <a:ext cx="2436928" cy="11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gn="r">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p>
        </p:txBody>
      </p:sp>
      <p:sp>
        <p:nvSpPr>
          <p:cNvPr id="286" name="矩形: 圆角 285">
            <a:extLst>
              <a:ext uri="{FF2B5EF4-FFF2-40B4-BE49-F238E27FC236}">
                <a16:creationId xmlns:a16="http://schemas.microsoft.com/office/drawing/2014/main" id="{10FD597D-617A-441A-A1E9-341AE6D4FCB1}"/>
              </a:ext>
            </a:extLst>
          </p:cNvPr>
          <p:cNvSpPr/>
          <p:nvPr/>
        </p:nvSpPr>
        <p:spPr>
          <a:xfrm>
            <a:off x="676743" y="4696736"/>
            <a:ext cx="3600000" cy="1437605"/>
          </a:xfrm>
          <a:prstGeom prst="roundRect">
            <a:avLst>
              <a:gd name="adj" fmla="val 5179"/>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87" name="矩形: 圆角 286">
            <a:extLst>
              <a:ext uri="{FF2B5EF4-FFF2-40B4-BE49-F238E27FC236}">
                <a16:creationId xmlns:a16="http://schemas.microsoft.com/office/drawing/2014/main" id="{626A98CA-331F-4E1B-9BC6-A425CA048B92}"/>
              </a:ext>
            </a:extLst>
          </p:cNvPr>
          <p:cNvSpPr/>
          <p:nvPr/>
        </p:nvSpPr>
        <p:spPr>
          <a:xfrm>
            <a:off x="1431327" y="4493743"/>
            <a:ext cx="2299004" cy="484492"/>
          </a:xfrm>
          <a:prstGeom prst="roundRect">
            <a:avLst>
              <a:gd name="adj" fmla="val 21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88" name="矩形 287">
            <a:extLst>
              <a:ext uri="{FF2B5EF4-FFF2-40B4-BE49-F238E27FC236}">
                <a16:creationId xmlns:a16="http://schemas.microsoft.com/office/drawing/2014/main" id="{FBDC8D02-6762-489B-9775-BD153DAB9BAD}"/>
              </a:ext>
            </a:extLst>
          </p:cNvPr>
          <p:cNvSpPr/>
          <p:nvPr/>
        </p:nvSpPr>
        <p:spPr>
          <a:xfrm>
            <a:off x="2237426" y="4520802"/>
            <a:ext cx="1287532" cy="430374"/>
          </a:xfrm>
          <a:prstGeom prst="rect">
            <a:avLst/>
          </a:prstGeom>
        </p:spPr>
        <p:txBody>
          <a:bodyPr wrap="none">
            <a:spAutoFit/>
          </a:bodyPr>
          <a:lstStyle/>
          <a:p>
            <a:pPr lvl="0">
              <a:lnSpc>
                <a:spcPct val="120000"/>
              </a:lnSpc>
              <a:defRPr/>
            </a:pPr>
            <a:r>
              <a:rPr lang="en-US" altLang="zh-CN" sz="2000" b="1" dirty="0">
                <a:solidFill>
                  <a:schemeClr val="bg1"/>
                </a:solidFill>
                <a:latin typeface="+mj-ea"/>
                <a:ea typeface="+mj-ea"/>
              </a:rPr>
              <a:t>④ </a:t>
            </a:r>
            <a:r>
              <a:rPr lang="zh-CN" altLang="en-US" sz="2000" b="1" dirty="0">
                <a:solidFill>
                  <a:schemeClr val="bg1"/>
                </a:solidFill>
                <a:latin typeface="+mj-ea"/>
                <a:ea typeface="+mj-ea"/>
              </a:rPr>
              <a:t>小标题</a:t>
            </a:r>
          </a:p>
        </p:txBody>
      </p:sp>
      <p:sp>
        <p:nvSpPr>
          <p:cNvPr id="289" name="Rectangle 48">
            <a:extLst>
              <a:ext uri="{FF2B5EF4-FFF2-40B4-BE49-F238E27FC236}">
                <a16:creationId xmlns:a16="http://schemas.microsoft.com/office/drawing/2014/main" id="{278E46E7-467B-4010-8D0C-71006D14151A}"/>
              </a:ext>
            </a:extLst>
          </p:cNvPr>
          <p:cNvSpPr>
            <a:spLocks noChangeArrowheads="1"/>
          </p:cNvSpPr>
          <p:nvPr/>
        </p:nvSpPr>
        <p:spPr bwMode="auto">
          <a:xfrm>
            <a:off x="8523549" y="5026475"/>
            <a:ext cx="2895599" cy="113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sz="1900">
                <a:solidFill>
                  <a:schemeClr val="tx1"/>
                </a:solidFill>
                <a:latin typeface="Arial" panose="020B0604020202020204" pitchFamily="34" charset="0"/>
                <a:ea typeface="宋体" panose="02010600030101010101" pitchFamily="2" charset="-122"/>
              </a:defRPr>
            </a:lvl1pPr>
            <a:lvl2pPr marL="742950" indent="-285750">
              <a:defRPr sz="1900">
                <a:solidFill>
                  <a:schemeClr val="tx1"/>
                </a:solidFill>
                <a:latin typeface="Arial" panose="020B0604020202020204" pitchFamily="34" charset="0"/>
                <a:ea typeface="宋体" panose="02010600030101010101" pitchFamily="2" charset="-122"/>
              </a:defRPr>
            </a:lvl2pPr>
            <a:lvl3pPr marL="1143000" indent="-228600">
              <a:defRPr sz="1900">
                <a:solidFill>
                  <a:schemeClr val="tx1"/>
                </a:solidFill>
                <a:latin typeface="Arial" panose="020B0604020202020204" pitchFamily="34" charset="0"/>
                <a:ea typeface="宋体" panose="02010600030101010101" pitchFamily="2" charset="-122"/>
              </a:defRPr>
            </a:lvl3pPr>
            <a:lvl4pPr marL="1600200" indent="-228600">
              <a:defRPr sz="1900">
                <a:solidFill>
                  <a:schemeClr val="tx1"/>
                </a:solidFill>
                <a:latin typeface="Arial" panose="020B0604020202020204" pitchFamily="34" charset="0"/>
                <a:ea typeface="宋体" panose="02010600030101010101" pitchFamily="2" charset="-122"/>
              </a:defRPr>
            </a:lvl4pPr>
            <a:lvl5pPr marL="2057400" indent="-228600">
              <a:defRPr sz="19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900">
                <a:solidFill>
                  <a:schemeClr val="tx1"/>
                </a:solidFill>
                <a:latin typeface="Arial" panose="020B0604020202020204" pitchFamily="34" charset="0"/>
                <a:ea typeface="宋体" panose="02010600030101010101" pitchFamily="2" charset="-122"/>
              </a:defRPr>
            </a:lvl9pPr>
          </a:lstStyle>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endParaRPr lang="en-US" altLang="zh-CN" sz="1600" spc="50" dirty="0">
              <a:latin typeface="微软雅黑 Light" panose="020B0502040204020203" pitchFamily="34" charset="-122"/>
              <a:ea typeface="微软雅黑 Light" panose="020B0502040204020203" pitchFamily="34" charset="-122"/>
            </a:endParaRPr>
          </a:p>
          <a:p>
            <a:pPr lvl="0">
              <a:lnSpc>
                <a:spcPct val="130000"/>
              </a:lnSpc>
              <a:defRPr/>
            </a:pPr>
            <a:r>
              <a:rPr lang="zh-CN" altLang="en-US" sz="1600" spc="50" dirty="0">
                <a:latin typeface="微软雅黑 Light" panose="020B0502040204020203" pitchFamily="34" charset="-122"/>
                <a:ea typeface="微软雅黑 Light" panose="020B0502040204020203" pitchFamily="34" charset="-122"/>
              </a:rPr>
              <a:t>请输入正文内容</a:t>
            </a:r>
          </a:p>
        </p:txBody>
      </p:sp>
      <p:sp>
        <p:nvSpPr>
          <p:cNvPr id="290" name="矩形: 圆角 289">
            <a:extLst>
              <a:ext uri="{FF2B5EF4-FFF2-40B4-BE49-F238E27FC236}">
                <a16:creationId xmlns:a16="http://schemas.microsoft.com/office/drawing/2014/main" id="{43FD810A-3B26-44C9-BD18-712CF9CC626B}"/>
              </a:ext>
            </a:extLst>
          </p:cNvPr>
          <p:cNvSpPr/>
          <p:nvPr/>
        </p:nvSpPr>
        <p:spPr>
          <a:xfrm>
            <a:off x="7915257" y="4696736"/>
            <a:ext cx="3600000" cy="1437605"/>
          </a:xfrm>
          <a:prstGeom prst="roundRect">
            <a:avLst>
              <a:gd name="adj" fmla="val 5179"/>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91" name="矩形: 圆角 290">
            <a:extLst>
              <a:ext uri="{FF2B5EF4-FFF2-40B4-BE49-F238E27FC236}">
                <a16:creationId xmlns:a16="http://schemas.microsoft.com/office/drawing/2014/main" id="{9778F13C-A2C1-417E-B8DA-9F56A6A37004}"/>
              </a:ext>
            </a:extLst>
          </p:cNvPr>
          <p:cNvSpPr/>
          <p:nvPr/>
        </p:nvSpPr>
        <p:spPr>
          <a:xfrm>
            <a:off x="8232649" y="4493743"/>
            <a:ext cx="2299004" cy="484492"/>
          </a:xfrm>
          <a:prstGeom prst="roundRect">
            <a:avLst>
              <a:gd name="adj" fmla="val 21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92" name="矩形 291">
            <a:extLst>
              <a:ext uri="{FF2B5EF4-FFF2-40B4-BE49-F238E27FC236}">
                <a16:creationId xmlns:a16="http://schemas.microsoft.com/office/drawing/2014/main" id="{EDC813BC-BE85-4891-B183-05A84A0CF17D}"/>
              </a:ext>
            </a:extLst>
          </p:cNvPr>
          <p:cNvSpPr/>
          <p:nvPr/>
        </p:nvSpPr>
        <p:spPr>
          <a:xfrm>
            <a:off x="8523549" y="4520802"/>
            <a:ext cx="1287532" cy="430374"/>
          </a:xfrm>
          <a:prstGeom prst="rect">
            <a:avLst/>
          </a:prstGeom>
        </p:spPr>
        <p:txBody>
          <a:bodyPr wrap="none">
            <a:spAutoFit/>
          </a:bodyPr>
          <a:lstStyle/>
          <a:p>
            <a:pPr lvl="0">
              <a:lnSpc>
                <a:spcPct val="120000"/>
              </a:lnSpc>
              <a:defRPr/>
            </a:pPr>
            <a:r>
              <a:rPr lang="en-US" altLang="zh-CN" sz="2000" b="1" dirty="0">
                <a:solidFill>
                  <a:schemeClr val="bg1"/>
                </a:solidFill>
                <a:latin typeface="+mj-ea"/>
                <a:ea typeface="+mj-ea"/>
              </a:rPr>
              <a:t>③ </a:t>
            </a:r>
            <a:r>
              <a:rPr lang="zh-CN" altLang="en-US" sz="2000" b="1" dirty="0">
                <a:solidFill>
                  <a:schemeClr val="bg1"/>
                </a:solidFill>
                <a:latin typeface="+mj-ea"/>
                <a:ea typeface="+mj-ea"/>
              </a:rPr>
              <a:t>小标题</a:t>
            </a:r>
          </a:p>
        </p:txBody>
      </p:sp>
    </p:spTree>
    <p:extLst>
      <p:ext uri="{BB962C8B-B14F-4D97-AF65-F5344CB8AC3E}">
        <p14:creationId xmlns:p14="http://schemas.microsoft.com/office/powerpoint/2010/main" val="1288356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50F70722-DD5B-4D04-9C96-2E75A8C62CD0}"/>
              </a:ext>
            </a:extLst>
          </p:cNvPr>
          <p:cNvSpPr/>
          <p:nvPr/>
        </p:nvSpPr>
        <p:spPr>
          <a:xfrm>
            <a:off x="-10888" y="4114800"/>
            <a:ext cx="12202887" cy="2503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7" name="标题 6">
            <a:extLst>
              <a:ext uri="{FF2B5EF4-FFF2-40B4-BE49-F238E27FC236}">
                <a16:creationId xmlns:a16="http://schemas.microsoft.com/office/drawing/2014/main" id="{228BB898-A033-47E9-8201-69912B87B9B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6" name="矩形 5">
            <a:extLst>
              <a:ext uri="{FF2B5EF4-FFF2-40B4-BE49-F238E27FC236}">
                <a16:creationId xmlns:a16="http://schemas.microsoft.com/office/drawing/2014/main" id="{E087E72E-209F-4820-998D-1936B1D8AAF1}"/>
              </a:ext>
            </a:extLst>
          </p:cNvPr>
          <p:cNvSpPr/>
          <p:nvPr/>
        </p:nvSpPr>
        <p:spPr>
          <a:xfrm>
            <a:off x="-10888" y="4165601"/>
            <a:ext cx="12202887" cy="2692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1" name="椭圆 10">
            <a:extLst>
              <a:ext uri="{FF2B5EF4-FFF2-40B4-BE49-F238E27FC236}">
                <a16:creationId xmlns:a16="http://schemas.microsoft.com/office/drawing/2014/main" id="{C6389191-BD63-4B88-B13C-37DC5F1E40F9}"/>
              </a:ext>
            </a:extLst>
          </p:cNvPr>
          <p:cNvSpPr/>
          <p:nvPr/>
        </p:nvSpPr>
        <p:spPr>
          <a:xfrm>
            <a:off x="2057402" y="3338287"/>
            <a:ext cx="1426026" cy="14260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 name="椭圆 2">
            <a:extLst>
              <a:ext uri="{FF2B5EF4-FFF2-40B4-BE49-F238E27FC236}">
                <a16:creationId xmlns:a16="http://schemas.microsoft.com/office/drawing/2014/main" id="{34A1EC8D-BF41-4D80-BBAA-2A44AB6972B2}"/>
              </a:ext>
            </a:extLst>
          </p:cNvPr>
          <p:cNvSpPr/>
          <p:nvPr/>
        </p:nvSpPr>
        <p:spPr>
          <a:xfrm>
            <a:off x="2140415" y="3421300"/>
            <a:ext cx="1260000" cy="12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3" name="椭圆 12">
            <a:extLst>
              <a:ext uri="{FF2B5EF4-FFF2-40B4-BE49-F238E27FC236}">
                <a16:creationId xmlns:a16="http://schemas.microsoft.com/office/drawing/2014/main" id="{C4F37D37-CF74-49AE-BE01-456FFF659D16}"/>
              </a:ext>
            </a:extLst>
          </p:cNvPr>
          <p:cNvSpPr/>
          <p:nvPr/>
        </p:nvSpPr>
        <p:spPr>
          <a:xfrm>
            <a:off x="5377542" y="3338287"/>
            <a:ext cx="1426026" cy="14260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6" name="椭圆 15">
            <a:extLst>
              <a:ext uri="{FF2B5EF4-FFF2-40B4-BE49-F238E27FC236}">
                <a16:creationId xmlns:a16="http://schemas.microsoft.com/office/drawing/2014/main" id="{88B48CEE-EA83-4191-88DF-159A7B9E7375}"/>
              </a:ext>
            </a:extLst>
          </p:cNvPr>
          <p:cNvSpPr/>
          <p:nvPr/>
        </p:nvSpPr>
        <p:spPr>
          <a:xfrm>
            <a:off x="8708574" y="3338287"/>
            <a:ext cx="1426026" cy="14260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7" name="椭圆 16">
            <a:extLst>
              <a:ext uri="{FF2B5EF4-FFF2-40B4-BE49-F238E27FC236}">
                <a16:creationId xmlns:a16="http://schemas.microsoft.com/office/drawing/2014/main" id="{EC71BB8D-9F61-4BD5-87E2-8E766781DE9A}"/>
              </a:ext>
            </a:extLst>
          </p:cNvPr>
          <p:cNvSpPr/>
          <p:nvPr/>
        </p:nvSpPr>
        <p:spPr>
          <a:xfrm>
            <a:off x="8791587" y="3421300"/>
            <a:ext cx="1260000" cy="12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8" name="Text Box 81">
            <a:extLst>
              <a:ext uri="{FF2B5EF4-FFF2-40B4-BE49-F238E27FC236}">
                <a16:creationId xmlns:a16="http://schemas.microsoft.com/office/drawing/2014/main" id="{5D771F0A-9677-42BD-A781-CF24E4B3A6D3}"/>
              </a:ext>
            </a:extLst>
          </p:cNvPr>
          <p:cNvSpPr txBox="1">
            <a:spLocks noChangeArrowheads="1"/>
          </p:cNvSpPr>
          <p:nvPr/>
        </p:nvSpPr>
        <p:spPr bwMode="auto">
          <a:xfrm>
            <a:off x="1484084" y="5479190"/>
            <a:ext cx="2579916" cy="90093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19" name="Text Box 83">
            <a:extLst>
              <a:ext uri="{FF2B5EF4-FFF2-40B4-BE49-F238E27FC236}">
                <a16:creationId xmlns:a16="http://schemas.microsoft.com/office/drawing/2014/main" id="{16061655-C8BC-42C7-8616-D5B04144C84D}"/>
              </a:ext>
            </a:extLst>
          </p:cNvPr>
          <p:cNvSpPr txBox="1">
            <a:spLocks noChangeArrowheads="1"/>
          </p:cNvSpPr>
          <p:nvPr/>
        </p:nvSpPr>
        <p:spPr bwMode="auto">
          <a:xfrm>
            <a:off x="1618342" y="4959771"/>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23" name="Text Box 81">
            <a:extLst>
              <a:ext uri="{FF2B5EF4-FFF2-40B4-BE49-F238E27FC236}">
                <a16:creationId xmlns:a16="http://schemas.microsoft.com/office/drawing/2014/main" id="{E823269B-8D17-4931-BDB8-72451D54C580}"/>
              </a:ext>
            </a:extLst>
          </p:cNvPr>
          <p:cNvSpPr txBox="1">
            <a:spLocks noChangeArrowheads="1"/>
          </p:cNvSpPr>
          <p:nvPr/>
        </p:nvSpPr>
        <p:spPr bwMode="auto">
          <a:xfrm>
            <a:off x="4800597" y="5479190"/>
            <a:ext cx="2579916" cy="90093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24" name="Text Box 83">
            <a:extLst>
              <a:ext uri="{FF2B5EF4-FFF2-40B4-BE49-F238E27FC236}">
                <a16:creationId xmlns:a16="http://schemas.microsoft.com/office/drawing/2014/main" id="{C34E37FA-E396-4F94-93DA-07C3FA54F047}"/>
              </a:ext>
            </a:extLst>
          </p:cNvPr>
          <p:cNvSpPr txBox="1">
            <a:spLocks noChangeArrowheads="1"/>
          </p:cNvSpPr>
          <p:nvPr/>
        </p:nvSpPr>
        <p:spPr bwMode="auto">
          <a:xfrm>
            <a:off x="4934855" y="4959771"/>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26" name="Text Box 81">
            <a:extLst>
              <a:ext uri="{FF2B5EF4-FFF2-40B4-BE49-F238E27FC236}">
                <a16:creationId xmlns:a16="http://schemas.microsoft.com/office/drawing/2014/main" id="{20FB4B5D-6181-48DE-9318-6D30DBFADF5A}"/>
              </a:ext>
            </a:extLst>
          </p:cNvPr>
          <p:cNvSpPr txBox="1">
            <a:spLocks noChangeArrowheads="1"/>
          </p:cNvSpPr>
          <p:nvPr/>
        </p:nvSpPr>
        <p:spPr bwMode="auto">
          <a:xfrm>
            <a:off x="8131629" y="5479190"/>
            <a:ext cx="2579916" cy="900939"/>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27" name="Text Box 83">
            <a:extLst>
              <a:ext uri="{FF2B5EF4-FFF2-40B4-BE49-F238E27FC236}">
                <a16:creationId xmlns:a16="http://schemas.microsoft.com/office/drawing/2014/main" id="{03692616-554C-4F51-83F6-7B862D4A1862}"/>
              </a:ext>
            </a:extLst>
          </p:cNvPr>
          <p:cNvSpPr txBox="1">
            <a:spLocks noChangeArrowheads="1"/>
          </p:cNvSpPr>
          <p:nvPr/>
        </p:nvSpPr>
        <p:spPr bwMode="auto">
          <a:xfrm>
            <a:off x="8265887" y="4959771"/>
            <a:ext cx="2311400" cy="45736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ctr"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sp>
        <p:nvSpPr>
          <p:cNvPr id="29" name="teacher-pointing-blackboard_42912">
            <a:extLst>
              <a:ext uri="{FF2B5EF4-FFF2-40B4-BE49-F238E27FC236}">
                <a16:creationId xmlns:a16="http://schemas.microsoft.com/office/drawing/2014/main" id="{95F9E315-955F-470A-89CE-9351A2F4DF6D}"/>
              </a:ext>
            </a:extLst>
          </p:cNvPr>
          <p:cNvSpPr>
            <a:spLocks noChangeAspect="1"/>
          </p:cNvSpPr>
          <p:nvPr/>
        </p:nvSpPr>
        <p:spPr bwMode="auto">
          <a:xfrm>
            <a:off x="2465573" y="3771032"/>
            <a:ext cx="578073" cy="560536"/>
          </a:xfrm>
          <a:custGeom>
            <a:avLst/>
            <a:gdLst>
              <a:gd name="connsiteX0" fmla="*/ 453585 w 598650"/>
              <a:gd name="connsiteY0" fmla="*/ 282542 h 580488"/>
              <a:gd name="connsiteX1" fmla="*/ 549682 w 598650"/>
              <a:gd name="connsiteY1" fmla="*/ 282542 h 580488"/>
              <a:gd name="connsiteX2" fmla="*/ 549682 w 598650"/>
              <a:gd name="connsiteY2" fmla="*/ 318406 h 580488"/>
              <a:gd name="connsiteX3" fmla="*/ 453585 w 598650"/>
              <a:gd name="connsiteY3" fmla="*/ 318406 h 580488"/>
              <a:gd name="connsiteX4" fmla="*/ 416347 w 598650"/>
              <a:gd name="connsiteY4" fmla="*/ 88970 h 580488"/>
              <a:gd name="connsiteX5" fmla="*/ 422090 w 598650"/>
              <a:gd name="connsiteY5" fmla="*/ 99001 h 580488"/>
              <a:gd name="connsiteX6" fmla="*/ 287283 w 598650"/>
              <a:gd name="connsiteY6" fmla="*/ 176299 h 580488"/>
              <a:gd name="connsiteX7" fmla="*/ 284265 w 598650"/>
              <a:gd name="connsiteY7" fmla="*/ 170651 h 580488"/>
              <a:gd name="connsiteX8" fmla="*/ 287136 w 598650"/>
              <a:gd name="connsiteY8" fmla="*/ 176383 h 580488"/>
              <a:gd name="connsiteX9" fmla="*/ 287283 w 598650"/>
              <a:gd name="connsiteY9" fmla="*/ 176299 h 580488"/>
              <a:gd name="connsiteX10" fmla="*/ 295750 w 598650"/>
              <a:gd name="connsiteY10" fmla="*/ 192146 h 580488"/>
              <a:gd name="connsiteX11" fmla="*/ 169410 w 598650"/>
              <a:gd name="connsiteY11" fmla="*/ 256631 h 580488"/>
              <a:gd name="connsiteX12" fmla="*/ 162232 w 598650"/>
              <a:gd name="connsiteY12" fmla="*/ 388467 h 580488"/>
              <a:gd name="connsiteX13" fmla="*/ 157925 w 598650"/>
              <a:gd name="connsiteY13" fmla="*/ 388467 h 580488"/>
              <a:gd name="connsiteX14" fmla="*/ 157925 w 598650"/>
              <a:gd name="connsiteY14" fmla="*/ 405663 h 580488"/>
              <a:gd name="connsiteX15" fmla="*/ 157925 w 598650"/>
              <a:gd name="connsiteY15" fmla="*/ 417127 h 580488"/>
              <a:gd name="connsiteX16" fmla="*/ 157925 w 598650"/>
              <a:gd name="connsiteY16" fmla="*/ 547529 h 580488"/>
              <a:gd name="connsiteX17" fmla="*/ 162232 w 598650"/>
              <a:gd name="connsiteY17" fmla="*/ 547529 h 580488"/>
              <a:gd name="connsiteX18" fmla="*/ 192381 w 598650"/>
              <a:gd name="connsiteY18" fmla="*/ 554694 h 580488"/>
              <a:gd name="connsiteX19" fmla="*/ 192381 w 598650"/>
              <a:gd name="connsiteY19" fmla="*/ 580488 h 580488"/>
              <a:gd name="connsiteX20" fmla="*/ 166539 w 598650"/>
              <a:gd name="connsiteY20" fmla="*/ 580488 h 580488"/>
              <a:gd name="connsiteX21" fmla="*/ 137825 w 598650"/>
              <a:gd name="connsiteY21" fmla="*/ 576189 h 580488"/>
              <a:gd name="connsiteX22" fmla="*/ 137825 w 598650"/>
              <a:gd name="connsiteY22" fmla="*/ 580488 h 580488"/>
              <a:gd name="connsiteX23" fmla="*/ 104805 w 598650"/>
              <a:gd name="connsiteY23" fmla="*/ 580488 h 580488"/>
              <a:gd name="connsiteX24" fmla="*/ 104805 w 598650"/>
              <a:gd name="connsiteY24" fmla="*/ 550395 h 580488"/>
              <a:gd name="connsiteX25" fmla="*/ 104805 w 598650"/>
              <a:gd name="connsiteY25" fmla="*/ 547529 h 580488"/>
              <a:gd name="connsiteX26" fmla="*/ 104805 w 598650"/>
              <a:gd name="connsiteY26" fmla="*/ 417127 h 580488"/>
              <a:gd name="connsiteX27" fmla="*/ 86141 w 598650"/>
              <a:gd name="connsiteY27" fmla="*/ 417127 h 580488"/>
              <a:gd name="connsiteX28" fmla="*/ 86141 w 598650"/>
              <a:gd name="connsiteY28" fmla="*/ 547529 h 580488"/>
              <a:gd name="connsiteX29" fmla="*/ 86141 w 598650"/>
              <a:gd name="connsiteY29" fmla="*/ 550395 h 580488"/>
              <a:gd name="connsiteX30" fmla="*/ 86141 w 598650"/>
              <a:gd name="connsiteY30" fmla="*/ 580488 h 580488"/>
              <a:gd name="connsiteX31" fmla="*/ 54556 w 598650"/>
              <a:gd name="connsiteY31" fmla="*/ 580488 h 580488"/>
              <a:gd name="connsiteX32" fmla="*/ 54556 w 598650"/>
              <a:gd name="connsiteY32" fmla="*/ 576189 h 580488"/>
              <a:gd name="connsiteX33" fmla="*/ 24407 w 598650"/>
              <a:gd name="connsiteY33" fmla="*/ 580488 h 580488"/>
              <a:gd name="connsiteX34" fmla="*/ 0 w 598650"/>
              <a:gd name="connsiteY34" fmla="*/ 580488 h 580488"/>
              <a:gd name="connsiteX35" fmla="*/ 0 w 598650"/>
              <a:gd name="connsiteY35" fmla="*/ 554694 h 580488"/>
              <a:gd name="connsiteX36" fmla="*/ 28714 w 598650"/>
              <a:gd name="connsiteY36" fmla="*/ 547529 h 580488"/>
              <a:gd name="connsiteX37" fmla="*/ 34456 w 598650"/>
              <a:gd name="connsiteY37" fmla="*/ 547529 h 580488"/>
              <a:gd name="connsiteX38" fmla="*/ 34456 w 598650"/>
              <a:gd name="connsiteY38" fmla="*/ 417127 h 580488"/>
              <a:gd name="connsiteX39" fmla="*/ 34456 w 598650"/>
              <a:gd name="connsiteY39" fmla="*/ 405663 h 580488"/>
              <a:gd name="connsiteX40" fmla="*/ 34456 w 598650"/>
              <a:gd name="connsiteY40" fmla="*/ 388467 h 580488"/>
              <a:gd name="connsiteX41" fmla="*/ 30149 w 598650"/>
              <a:gd name="connsiteY41" fmla="*/ 388467 h 580488"/>
              <a:gd name="connsiteX42" fmla="*/ 28714 w 598650"/>
              <a:gd name="connsiteY42" fmla="*/ 361240 h 580488"/>
              <a:gd name="connsiteX43" fmla="*/ 4307 w 598650"/>
              <a:gd name="connsiteY43" fmla="*/ 361240 h 580488"/>
              <a:gd name="connsiteX44" fmla="*/ 7178 w 598650"/>
              <a:gd name="connsiteY44" fmla="*/ 230837 h 580488"/>
              <a:gd name="connsiteX45" fmla="*/ 67477 w 598650"/>
              <a:gd name="connsiteY45" fmla="*/ 219373 h 580488"/>
              <a:gd name="connsiteX46" fmla="*/ 94755 w 598650"/>
              <a:gd name="connsiteY46" fmla="*/ 250899 h 580488"/>
              <a:gd name="connsiteX47" fmla="*/ 122033 w 598650"/>
              <a:gd name="connsiteY47" fmla="*/ 219373 h 580488"/>
              <a:gd name="connsiteX48" fmla="*/ 163668 w 598650"/>
              <a:gd name="connsiteY48" fmla="*/ 219373 h 580488"/>
              <a:gd name="connsiteX49" fmla="*/ 278522 w 598650"/>
              <a:gd name="connsiteY49" fmla="*/ 159187 h 580488"/>
              <a:gd name="connsiteX50" fmla="*/ 281393 w 598650"/>
              <a:gd name="connsiteY50" fmla="*/ 166352 h 580488"/>
              <a:gd name="connsiteX51" fmla="*/ 94832 w 598650"/>
              <a:gd name="connsiteY51" fmla="*/ 61612 h 580488"/>
              <a:gd name="connsiteX52" fmla="*/ 168054 w 598650"/>
              <a:gd name="connsiteY52" fmla="*/ 134719 h 580488"/>
              <a:gd name="connsiteX53" fmla="*/ 94832 w 598650"/>
              <a:gd name="connsiteY53" fmla="*/ 207826 h 580488"/>
              <a:gd name="connsiteX54" fmla="*/ 21610 w 598650"/>
              <a:gd name="connsiteY54" fmla="*/ 134719 h 580488"/>
              <a:gd name="connsiteX55" fmla="*/ 94832 w 598650"/>
              <a:gd name="connsiteY55" fmla="*/ 61612 h 580488"/>
              <a:gd name="connsiteX56" fmla="*/ 56095 w 598650"/>
              <a:gd name="connsiteY56" fmla="*/ 0 h 580488"/>
              <a:gd name="connsiteX57" fmla="*/ 598650 w 598650"/>
              <a:gd name="connsiteY57" fmla="*/ 0 h 580488"/>
              <a:gd name="connsiteX58" fmla="*/ 598650 w 598650"/>
              <a:gd name="connsiteY58" fmla="*/ 364156 h 580488"/>
              <a:gd name="connsiteX59" fmla="*/ 180969 w 598650"/>
              <a:gd name="connsiteY59" fmla="*/ 364156 h 580488"/>
              <a:gd name="connsiteX60" fmla="*/ 182404 w 598650"/>
              <a:gd name="connsiteY60" fmla="*/ 339784 h 580488"/>
              <a:gd name="connsiteX61" fmla="*/ 574249 w 598650"/>
              <a:gd name="connsiteY61" fmla="*/ 339784 h 580488"/>
              <a:gd name="connsiteX62" fmla="*/ 574249 w 598650"/>
              <a:gd name="connsiteY62" fmla="*/ 24372 h 580488"/>
              <a:gd name="connsiteX63" fmla="*/ 80496 w 598650"/>
              <a:gd name="connsiteY63" fmla="*/ 24372 h 580488"/>
              <a:gd name="connsiteX64" fmla="*/ 80496 w 598650"/>
              <a:gd name="connsiteY64" fmla="*/ 48745 h 580488"/>
              <a:gd name="connsiteX65" fmla="*/ 56095 w 598650"/>
              <a:gd name="connsiteY65" fmla="*/ 57347 h 5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8650" h="580488">
                <a:moveTo>
                  <a:pt x="453585" y="282542"/>
                </a:moveTo>
                <a:lnTo>
                  <a:pt x="549682" y="282542"/>
                </a:lnTo>
                <a:lnTo>
                  <a:pt x="549682" y="318406"/>
                </a:lnTo>
                <a:lnTo>
                  <a:pt x="453585" y="318406"/>
                </a:lnTo>
                <a:close/>
                <a:moveTo>
                  <a:pt x="416347" y="88970"/>
                </a:moveTo>
                <a:lnTo>
                  <a:pt x="422090" y="99001"/>
                </a:lnTo>
                <a:lnTo>
                  <a:pt x="287283" y="176299"/>
                </a:lnTo>
                <a:lnTo>
                  <a:pt x="284265" y="170651"/>
                </a:lnTo>
                <a:lnTo>
                  <a:pt x="287136" y="176383"/>
                </a:lnTo>
                <a:lnTo>
                  <a:pt x="287283" y="176299"/>
                </a:lnTo>
                <a:lnTo>
                  <a:pt x="295750" y="192146"/>
                </a:lnTo>
                <a:lnTo>
                  <a:pt x="169410" y="256631"/>
                </a:lnTo>
                <a:lnTo>
                  <a:pt x="162232" y="388467"/>
                </a:lnTo>
                <a:lnTo>
                  <a:pt x="157925" y="388467"/>
                </a:lnTo>
                <a:lnTo>
                  <a:pt x="157925" y="405663"/>
                </a:lnTo>
                <a:lnTo>
                  <a:pt x="157925" y="417127"/>
                </a:lnTo>
                <a:lnTo>
                  <a:pt x="157925" y="547529"/>
                </a:lnTo>
                <a:lnTo>
                  <a:pt x="162232" y="547529"/>
                </a:lnTo>
                <a:lnTo>
                  <a:pt x="192381" y="554694"/>
                </a:lnTo>
                <a:lnTo>
                  <a:pt x="192381" y="580488"/>
                </a:lnTo>
                <a:lnTo>
                  <a:pt x="166539" y="580488"/>
                </a:lnTo>
                <a:lnTo>
                  <a:pt x="137825" y="576189"/>
                </a:lnTo>
                <a:lnTo>
                  <a:pt x="137825" y="580488"/>
                </a:lnTo>
                <a:lnTo>
                  <a:pt x="104805" y="580488"/>
                </a:lnTo>
                <a:lnTo>
                  <a:pt x="104805" y="550395"/>
                </a:lnTo>
                <a:lnTo>
                  <a:pt x="104805" y="547529"/>
                </a:lnTo>
                <a:lnTo>
                  <a:pt x="104805" y="417127"/>
                </a:lnTo>
                <a:lnTo>
                  <a:pt x="86141" y="417127"/>
                </a:lnTo>
                <a:lnTo>
                  <a:pt x="86141" y="547529"/>
                </a:lnTo>
                <a:lnTo>
                  <a:pt x="86141" y="550395"/>
                </a:lnTo>
                <a:lnTo>
                  <a:pt x="86141" y="580488"/>
                </a:lnTo>
                <a:lnTo>
                  <a:pt x="54556" y="580488"/>
                </a:lnTo>
                <a:lnTo>
                  <a:pt x="54556" y="576189"/>
                </a:lnTo>
                <a:lnTo>
                  <a:pt x="24407" y="580488"/>
                </a:lnTo>
                <a:lnTo>
                  <a:pt x="0" y="580488"/>
                </a:lnTo>
                <a:lnTo>
                  <a:pt x="0" y="554694"/>
                </a:lnTo>
                <a:lnTo>
                  <a:pt x="28714" y="547529"/>
                </a:lnTo>
                <a:lnTo>
                  <a:pt x="34456" y="547529"/>
                </a:lnTo>
                <a:lnTo>
                  <a:pt x="34456" y="417127"/>
                </a:lnTo>
                <a:lnTo>
                  <a:pt x="34456" y="405663"/>
                </a:lnTo>
                <a:lnTo>
                  <a:pt x="34456" y="388467"/>
                </a:lnTo>
                <a:lnTo>
                  <a:pt x="30149" y="388467"/>
                </a:lnTo>
                <a:lnTo>
                  <a:pt x="28714" y="361240"/>
                </a:lnTo>
                <a:lnTo>
                  <a:pt x="4307" y="361240"/>
                </a:lnTo>
                <a:lnTo>
                  <a:pt x="7178" y="230837"/>
                </a:lnTo>
                <a:lnTo>
                  <a:pt x="67477" y="219373"/>
                </a:lnTo>
                <a:lnTo>
                  <a:pt x="94755" y="250899"/>
                </a:lnTo>
                <a:lnTo>
                  <a:pt x="122033" y="219373"/>
                </a:lnTo>
                <a:lnTo>
                  <a:pt x="163668" y="219373"/>
                </a:lnTo>
                <a:lnTo>
                  <a:pt x="278522" y="159187"/>
                </a:lnTo>
                <a:lnTo>
                  <a:pt x="281393" y="166352"/>
                </a:lnTo>
                <a:close/>
                <a:moveTo>
                  <a:pt x="94832" y="61612"/>
                </a:moveTo>
                <a:cubicBezTo>
                  <a:pt x="135271" y="61612"/>
                  <a:pt x="168054" y="94343"/>
                  <a:pt x="168054" y="134719"/>
                </a:cubicBezTo>
                <a:cubicBezTo>
                  <a:pt x="168054" y="175095"/>
                  <a:pt x="135271" y="207826"/>
                  <a:pt x="94832" y="207826"/>
                </a:cubicBezTo>
                <a:cubicBezTo>
                  <a:pt x="54393" y="207826"/>
                  <a:pt x="21610" y="175095"/>
                  <a:pt x="21610" y="134719"/>
                </a:cubicBezTo>
                <a:cubicBezTo>
                  <a:pt x="21610" y="94343"/>
                  <a:pt x="54393" y="61612"/>
                  <a:pt x="94832" y="61612"/>
                </a:cubicBezTo>
                <a:close/>
                <a:moveTo>
                  <a:pt x="56095" y="0"/>
                </a:moveTo>
                <a:lnTo>
                  <a:pt x="598650" y="0"/>
                </a:lnTo>
                <a:lnTo>
                  <a:pt x="598650" y="364156"/>
                </a:lnTo>
                <a:lnTo>
                  <a:pt x="180969" y="364156"/>
                </a:lnTo>
                <a:lnTo>
                  <a:pt x="182404" y="339784"/>
                </a:lnTo>
                <a:lnTo>
                  <a:pt x="574249" y="339784"/>
                </a:lnTo>
                <a:lnTo>
                  <a:pt x="574249" y="24372"/>
                </a:lnTo>
                <a:lnTo>
                  <a:pt x="80496" y="24372"/>
                </a:lnTo>
                <a:lnTo>
                  <a:pt x="80496" y="48745"/>
                </a:lnTo>
                <a:lnTo>
                  <a:pt x="56095" y="57347"/>
                </a:lnTo>
                <a:close/>
              </a:path>
            </a:pathLst>
          </a:custGeom>
          <a:solidFill>
            <a:schemeClr val="bg1"/>
          </a:solidFill>
          <a:ln>
            <a:noFill/>
          </a:ln>
        </p:spPr>
      </p:sp>
      <p:sp>
        <p:nvSpPr>
          <p:cNvPr id="30" name="student-reading-hand-drawn_57241">
            <a:extLst>
              <a:ext uri="{FF2B5EF4-FFF2-40B4-BE49-F238E27FC236}">
                <a16:creationId xmlns:a16="http://schemas.microsoft.com/office/drawing/2014/main" id="{63911F0E-18DA-4666-B4E9-6ED25461DDF4}"/>
              </a:ext>
            </a:extLst>
          </p:cNvPr>
          <p:cNvSpPr>
            <a:spLocks noChangeAspect="1"/>
          </p:cNvSpPr>
          <p:nvPr/>
        </p:nvSpPr>
        <p:spPr bwMode="auto">
          <a:xfrm>
            <a:off x="9126012" y="3715354"/>
            <a:ext cx="591148" cy="609685"/>
          </a:xfrm>
          <a:custGeom>
            <a:avLst/>
            <a:gdLst>
              <a:gd name="connsiteX0" fmla="*/ 548078 w 582139"/>
              <a:gd name="connsiteY0" fmla="*/ 324908 h 600393"/>
              <a:gd name="connsiteX1" fmla="*/ 551423 w 582139"/>
              <a:gd name="connsiteY1" fmla="*/ 327772 h 600393"/>
              <a:gd name="connsiteX2" fmla="*/ 579139 w 582139"/>
              <a:gd name="connsiteY2" fmla="*/ 394846 h 600393"/>
              <a:gd name="connsiteX3" fmla="*/ 520362 w 582139"/>
              <a:gd name="connsiteY3" fmla="*/ 451417 h 600393"/>
              <a:gd name="connsiteX4" fmla="*/ 483089 w 582139"/>
              <a:gd name="connsiteY4" fmla="*/ 379330 h 600393"/>
              <a:gd name="connsiteX5" fmla="*/ 548078 w 582139"/>
              <a:gd name="connsiteY5" fmla="*/ 324908 h 600393"/>
              <a:gd name="connsiteX6" fmla="*/ 63691 w 582139"/>
              <a:gd name="connsiteY6" fmla="*/ 316240 h 600393"/>
              <a:gd name="connsiteX7" fmla="*/ 86755 w 582139"/>
              <a:gd name="connsiteY7" fmla="*/ 321789 h 600393"/>
              <a:gd name="connsiteX8" fmla="*/ 106354 w 582139"/>
              <a:gd name="connsiteY8" fmla="*/ 406516 h 600393"/>
              <a:gd name="connsiteX9" fmla="*/ 33217 w 582139"/>
              <a:gd name="connsiteY9" fmla="*/ 444225 h 600393"/>
              <a:gd name="connsiteX10" fmla="*/ 4775 w 582139"/>
              <a:gd name="connsiteY10" fmla="*/ 360453 h 600393"/>
              <a:gd name="connsiteX11" fmla="*/ 43495 w 582139"/>
              <a:gd name="connsiteY11" fmla="*/ 325369 h 600393"/>
              <a:gd name="connsiteX12" fmla="*/ 63691 w 582139"/>
              <a:gd name="connsiteY12" fmla="*/ 316240 h 600393"/>
              <a:gd name="connsiteX13" fmla="*/ 482581 w 582139"/>
              <a:gd name="connsiteY13" fmla="*/ 142994 h 600393"/>
              <a:gd name="connsiteX14" fmla="*/ 547837 w 582139"/>
              <a:gd name="connsiteY14" fmla="*/ 176170 h 600393"/>
              <a:gd name="connsiteX15" fmla="*/ 547598 w 582139"/>
              <a:gd name="connsiteY15" fmla="*/ 223189 h 600393"/>
              <a:gd name="connsiteX16" fmla="*/ 554052 w 582139"/>
              <a:gd name="connsiteY16" fmla="*/ 297178 h 600393"/>
              <a:gd name="connsiteX17" fmla="*/ 535407 w 582139"/>
              <a:gd name="connsiteY17" fmla="*/ 302429 h 600393"/>
              <a:gd name="connsiteX18" fmla="*/ 529909 w 582139"/>
              <a:gd name="connsiteY18" fmla="*/ 203140 h 600393"/>
              <a:gd name="connsiteX19" fmla="*/ 508874 w 582139"/>
              <a:gd name="connsiteY19" fmla="*/ 163759 h 600393"/>
              <a:gd name="connsiteX20" fmla="*/ 465848 w 582139"/>
              <a:gd name="connsiteY20" fmla="*/ 164475 h 600393"/>
              <a:gd name="connsiteX21" fmla="*/ 315258 w 582139"/>
              <a:gd name="connsiteY21" fmla="*/ 247534 h 600393"/>
              <a:gd name="connsiteX22" fmla="*/ 317887 w 582139"/>
              <a:gd name="connsiteY22" fmla="*/ 272117 h 600393"/>
              <a:gd name="connsiteX23" fmla="*/ 314541 w 582139"/>
              <a:gd name="connsiteY23" fmla="*/ 358279 h 600393"/>
              <a:gd name="connsiteX24" fmla="*/ 315497 w 582139"/>
              <a:gd name="connsiteY24" fmla="*/ 583589 h 600393"/>
              <a:gd name="connsiteX25" fmla="*/ 354220 w 582139"/>
              <a:gd name="connsiteY25" fmla="*/ 562347 h 600393"/>
              <a:gd name="connsiteX26" fmla="*/ 408002 w 582139"/>
              <a:gd name="connsiteY26" fmla="*/ 532751 h 600393"/>
              <a:gd name="connsiteX27" fmla="*/ 526802 w 582139"/>
              <a:gd name="connsiteY27" fmla="*/ 522250 h 600393"/>
              <a:gd name="connsiteX28" fmla="*/ 532061 w 582139"/>
              <a:gd name="connsiteY28" fmla="*/ 491460 h 600393"/>
              <a:gd name="connsiteX29" fmla="*/ 542578 w 582139"/>
              <a:gd name="connsiteY29" fmla="*/ 491460 h 600393"/>
              <a:gd name="connsiteX30" fmla="*/ 546881 w 582139"/>
              <a:gd name="connsiteY30" fmla="*/ 535854 h 600393"/>
              <a:gd name="connsiteX31" fmla="*/ 534690 w 582139"/>
              <a:gd name="connsiteY31" fmla="*/ 545162 h 600393"/>
              <a:gd name="connsiteX32" fmla="*/ 391987 w 582139"/>
              <a:gd name="connsiteY32" fmla="*/ 562108 h 600393"/>
              <a:gd name="connsiteX33" fmla="*/ 341551 w 582139"/>
              <a:gd name="connsiteY33" fmla="*/ 589079 h 600393"/>
              <a:gd name="connsiteX34" fmla="*/ 314302 w 582139"/>
              <a:gd name="connsiteY34" fmla="*/ 598149 h 600393"/>
              <a:gd name="connsiteX35" fmla="*/ 311433 w 582139"/>
              <a:gd name="connsiteY35" fmla="*/ 596955 h 600393"/>
              <a:gd name="connsiteX36" fmla="*/ 307609 w 582139"/>
              <a:gd name="connsiteY36" fmla="*/ 598387 h 600393"/>
              <a:gd name="connsiteX37" fmla="*/ 295896 w 582139"/>
              <a:gd name="connsiteY37" fmla="*/ 597194 h 600393"/>
              <a:gd name="connsiteX38" fmla="*/ 63317 w 582139"/>
              <a:gd name="connsiteY38" fmla="*/ 546833 h 600393"/>
              <a:gd name="connsiteX39" fmla="*/ 51365 w 582139"/>
              <a:gd name="connsiteY39" fmla="*/ 537764 h 600393"/>
              <a:gd name="connsiteX40" fmla="*/ 56863 w 582139"/>
              <a:gd name="connsiteY40" fmla="*/ 481675 h 600393"/>
              <a:gd name="connsiteX41" fmla="*/ 68337 w 582139"/>
              <a:gd name="connsiteY41" fmla="*/ 481675 h 600393"/>
              <a:gd name="connsiteX42" fmla="*/ 70249 w 582139"/>
              <a:gd name="connsiteY42" fmla="*/ 525830 h 600393"/>
              <a:gd name="connsiteX43" fmla="*/ 297091 w 582139"/>
              <a:gd name="connsiteY43" fmla="*/ 570223 h 600393"/>
              <a:gd name="connsiteX44" fmla="*/ 295418 w 582139"/>
              <a:gd name="connsiteY44" fmla="*/ 457091 h 600393"/>
              <a:gd name="connsiteX45" fmla="*/ 294223 w 582139"/>
              <a:gd name="connsiteY45" fmla="*/ 370213 h 600393"/>
              <a:gd name="connsiteX46" fmla="*/ 298764 w 582139"/>
              <a:gd name="connsiteY46" fmla="*/ 289063 h 600393"/>
              <a:gd name="connsiteX47" fmla="*/ 293267 w 582139"/>
              <a:gd name="connsiteY47" fmla="*/ 241089 h 600393"/>
              <a:gd name="connsiteX48" fmla="*/ 151998 w 582139"/>
              <a:gd name="connsiteY48" fmla="*/ 176886 h 600393"/>
              <a:gd name="connsiteX49" fmla="*/ 91523 w 582139"/>
              <a:gd name="connsiteY49" fmla="*/ 172351 h 600393"/>
              <a:gd name="connsiteX50" fmla="*/ 71922 w 582139"/>
              <a:gd name="connsiteY50" fmla="*/ 197412 h 600393"/>
              <a:gd name="connsiteX51" fmla="*/ 62361 w 582139"/>
              <a:gd name="connsiteY51" fmla="*/ 295030 h 600393"/>
              <a:gd name="connsiteX52" fmla="*/ 63078 w 582139"/>
              <a:gd name="connsiteY52" fmla="*/ 297178 h 600393"/>
              <a:gd name="connsiteX53" fmla="*/ 54951 w 582139"/>
              <a:gd name="connsiteY53" fmla="*/ 311022 h 600393"/>
              <a:gd name="connsiteX54" fmla="*/ 53278 w 582139"/>
              <a:gd name="connsiteY54" fmla="*/ 311022 h 600393"/>
              <a:gd name="connsiteX55" fmla="*/ 43955 w 582139"/>
              <a:gd name="connsiteY55" fmla="*/ 301713 h 600393"/>
              <a:gd name="connsiteX56" fmla="*/ 57102 w 582139"/>
              <a:gd name="connsiteY56" fmla="*/ 172351 h 600393"/>
              <a:gd name="connsiteX57" fmla="*/ 142198 w 582139"/>
              <a:gd name="connsiteY57" fmla="*/ 155644 h 600393"/>
              <a:gd name="connsiteX58" fmla="*/ 309999 w 582139"/>
              <a:gd name="connsiteY58" fmla="*/ 230588 h 600393"/>
              <a:gd name="connsiteX59" fmla="*/ 482581 w 582139"/>
              <a:gd name="connsiteY59" fmla="*/ 142994 h 600393"/>
              <a:gd name="connsiteX60" fmla="*/ 283715 w 582139"/>
              <a:gd name="connsiteY60" fmla="*/ 525 h 600393"/>
              <a:gd name="connsiteX61" fmla="*/ 414444 w 582139"/>
              <a:gd name="connsiteY61" fmla="*/ 94816 h 600393"/>
              <a:gd name="connsiteX62" fmla="*/ 398671 w 582139"/>
              <a:gd name="connsiteY62" fmla="*/ 141365 h 600393"/>
              <a:gd name="connsiteX63" fmla="*/ 327451 w 582139"/>
              <a:gd name="connsiteY63" fmla="*/ 181946 h 600393"/>
              <a:gd name="connsiteX64" fmla="*/ 257665 w 582139"/>
              <a:gd name="connsiteY64" fmla="*/ 166669 h 600393"/>
              <a:gd name="connsiteX65" fmla="*/ 251929 w 582139"/>
              <a:gd name="connsiteY65" fmla="*/ 166191 h 600393"/>
              <a:gd name="connsiteX66" fmla="*/ 199590 w 582139"/>
              <a:gd name="connsiteY66" fmla="*/ 133965 h 600393"/>
              <a:gd name="connsiteX67" fmla="*/ 196483 w 582139"/>
              <a:gd name="connsiteY67" fmla="*/ 130384 h 600393"/>
              <a:gd name="connsiteX68" fmla="*/ 191942 w 582139"/>
              <a:gd name="connsiteY68" fmla="*/ 127042 h 600393"/>
              <a:gd name="connsiteX69" fmla="*/ 189313 w 582139"/>
              <a:gd name="connsiteY69" fmla="*/ 126326 h 600393"/>
              <a:gd name="connsiteX70" fmla="*/ 179993 w 582139"/>
              <a:gd name="connsiteY70" fmla="*/ 120359 h 600393"/>
              <a:gd name="connsiteX71" fmla="*/ 283715 w 582139"/>
              <a:gd name="connsiteY71" fmla="*/ 525 h 60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82139" h="600393">
                <a:moveTo>
                  <a:pt x="548078" y="324908"/>
                </a:moveTo>
                <a:cubicBezTo>
                  <a:pt x="549990" y="325385"/>
                  <a:pt x="550945" y="326340"/>
                  <a:pt x="551423" y="327772"/>
                </a:cubicBezTo>
                <a:cubicBezTo>
                  <a:pt x="578423" y="333740"/>
                  <a:pt x="587502" y="369544"/>
                  <a:pt x="579139" y="394846"/>
                </a:cubicBezTo>
                <a:cubicBezTo>
                  <a:pt x="571971" y="417283"/>
                  <a:pt x="549273" y="454997"/>
                  <a:pt x="520362" y="451417"/>
                </a:cubicBezTo>
                <a:cubicBezTo>
                  <a:pt x="488345" y="447120"/>
                  <a:pt x="478549" y="406542"/>
                  <a:pt x="483089" y="379330"/>
                </a:cubicBezTo>
                <a:cubicBezTo>
                  <a:pt x="488584" y="346152"/>
                  <a:pt x="512238" y="317747"/>
                  <a:pt x="548078" y="324908"/>
                </a:cubicBezTo>
                <a:close/>
                <a:moveTo>
                  <a:pt x="63691" y="316240"/>
                </a:moveTo>
                <a:cubicBezTo>
                  <a:pt x="70981" y="315404"/>
                  <a:pt x="78749" y="317015"/>
                  <a:pt x="86755" y="321789"/>
                </a:cubicBezTo>
                <a:cubicBezTo>
                  <a:pt x="112329" y="336825"/>
                  <a:pt x="115914" y="381694"/>
                  <a:pt x="106354" y="406516"/>
                </a:cubicBezTo>
                <a:cubicBezTo>
                  <a:pt x="94881" y="436588"/>
                  <a:pt x="65244" y="457113"/>
                  <a:pt x="33217" y="444225"/>
                </a:cubicBezTo>
                <a:cubicBezTo>
                  <a:pt x="-5" y="431098"/>
                  <a:pt x="-5741" y="390764"/>
                  <a:pt x="4775" y="360453"/>
                </a:cubicBezTo>
                <a:cubicBezTo>
                  <a:pt x="11468" y="341121"/>
                  <a:pt x="26286" y="330142"/>
                  <a:pt x="43495" y="325369"/>
                </a:cubicBezTo>
                <a:cubicBezTo>
                  <a:pt x="49590" y="320357"/>
                  <a:pt x="56401" y="317075"/>
                  <a:pt x="63691" y="316240"/>
                </a:cubicBezTo>
                <a:close/>
                <a:moveTo>
                  <a:pt x="482581" y="142994"/>
                </a:moveTo>
                <a:cubicBezTo>
                  <a:pt x="507440" y="142039"/>
                  <a:pt x="543056" y="145619"/>
                  <a:pt x="547837" y="176170"/>
                </a:cubicBezTo>
                <a:cubicBezTo>
                  <a:pt x="550227" y="192161"/>
                  <a:pt x="548554" y="207198"/>
                  <a:pt x="547598" y="223189"/>
                </a:cubicBezTo>
                <a:cubicBezTo>
                  <a:pt x="545924" y="248250"/>
                  <a:pt x="548076" y="272833"/>
                  <a:pt x="554052" y="297178"/>
                </a:cubicBezTo>
                <a:cubicBezTo>
                  <a:pt x="557159" y="309351"/>
                  <a:pt x="538514" y="314363"/>
                  <a:pt x="535407" y="302429"/>
                </a:cubicBezTo>
                <a:cubicBezTo>
                  <a:pt x="527280" y="269015"/>
                  <a:pt x="528236" y="237271"/>
                  <a:pt x="529909" y="203140"/>
                </a:cubicBezTo>
                <a:cubicBezTo>
                  <a:pt x="530626" y="185955"/>
                  <a:pt x="530865" y="167339"/>
                  <a:pt x="508874" y="163759"/>
                </a:cubicBezTo>
                <a:cubicBezTo>
                  <a:pt x="494771" y="161372"/>
                  <a:pt x="479951" y="161849"/>
                  <a:pt x="465848" y="164475"/>
                </a:cubicBezTo>
                <a:cubicBezTo>
                  <a:pt x="409198" y="175454"/>
                  <a:pt x="353503" y="203617"/>
                  <a:pt x="315258" y="247534"/>
                </a:cubicBezTo>
                <a:cubicBezTo>
                  <a:pt x="317648" y="255887"/>
                  <a:pt x="317648" y="265434"/>
                  <a:pt x="317887" y="272117"/>
                </a:cubicBezTo>
                <a:cubicBezTo>
                  <a:pt x="318843" y="300997"/>
                  <a:pt x="316453" y="329638"/>
                  <a:pt x="314541" y="358279"/>
                </a:cubicBezTo>
                <a:cubicBezTo>
                  <a:pt x="309282" y="433224"/>
                  <a:pt x="319082" y="508406"/>
                  <a:pt x="315497" y="583589"/>
                </a:cubicBezTo>
                <a:cubicBezTo>
                  <a:pt x="327448" y="575713"/>
                  <a:pt x="342029" y="569746"/>
                  <a:pt x="354220" y="562347"/>
                </a:cubicBezTo>
                <a:cubicBezTo>
                  <a:pt x="371908" y="552084"/>
                  <a:pt x="389358" y="540628"/>
                  <a:pt x="408002" y="532751"/>
                </a:cubicBezTo>
                <a:cubicBezTo>
                  <a:pt x="443618" y="517715"/>
                  <a:pt x="488796" y="511271"/>
                  <a:pt x="526802" y="522250"/>
                </a:cubicBezTo>
                <a:cubicBezTo>
                  <a:pt x="525846" y="510793"/>
                  <a:pt x="525607" y="498143"/>
                  <a:pt x="532061" y="491460"/>
                </a:cubicBezTo>
                <a:cubicBezTo>
                  <a:pt x="534929" y="488596"/>
                  <a:pt x="539710" y="488596"/>
                  <a:pt x="542578" y="491460"/>
                </a:cubicBezTo>
                <a:cubicBezTo>
                  <a:pt x="552139" y="501246"/>
                  <a:pt x="546881" y="523443"/>
                  <a:pt x="546881" y="535854"/>
                </a:cubicBezTo>
                <a:cubicBezTo>
                  <a:pt x="546881" y="541582"/>
                  <a:pt x="540666" y="547788"/>
                  <a:pt x="534690" y="545162"/>
                </a:cubicBezTo>
                <a:cubicBezTo>
                  <a:pt x="488796" y="526307"/>
                  <a:pt x="434296" y="539196"/>
                  <a:pt x="391987" y="562108"/>
                </a:cubicBezTo>
                <a:cubicBezTo>
                  <a:pt x="375255" y="571178"/>
                  <a:pt x="358762" y="580725"/>
                  <a:pt x="341551" y="589079"/>
                </a:cubicBezTo>
                <a:cubicBezTo>
                  <a:pt x="333663" y="592898"/>
                  <a:pt x="323624" y="599342"/>
                  <a:pt x="314302" y="598149"/>
                </a:cubicBezTo>
                <a:cubicBezTo>
                  <a:pt x="313106" y="597910"/>
                  <a:pt x="312150" y="597671"/>
                  <a:pt x="311433" y="596955"/>
                </a:cubicBezTo>
                <a:cubicBezTo>
                  <a:pt x="310238" y="597671"/>
                  <a:pt x="308804" y="598387"/>
                  <a:pt x="307609" y="598387"/>
                </a:cubicBezTo>
                <a:cubicBezTo>
                  <a:pt x="304262" y="601013"/>
                  <a:pt x="299482" y="601490"/>
                  <a:pt x="295896" y="597194"/>
                </a:cubicBezTo>
                <a:cubicBezTo>
                  <a:pt x="243070" y="533945"/>
                  <a:pt x="137656" y="527739"/>
                  <a:pt x="63317" y="546833"/>
                </a:cubicBezTo>
                <a:cubicBezTo>
                  <a:pt x="57819" y="548265"/>
                  <a:pt x="50409" y="543969"/>
                  <a:pt x="51365" y="537764"/>
                </a:cubicBezTo>
                <a:cubicBezTo>
                  <a:pt x="53756" y="519147"/>
                  <a:pt x="54951" y="500291"/>
                  <a:pt x="56863" y="481675"/>
                </a:cubicBezTo>
                <a:cubicBezTo>
                  <a:pt x="57580" y="474037"/>
                  <a:pt x="67620" y="474037"/>
                  <a:pt x="68337" y="481675"/>
                </a:cubicBezTo>
                <a:cubicBezTo>
                  <a:pt x="69771" y="496234"/>
                  <a:pt x="70488" y="511032"/>
                  <a:pt x="70249" y="525830"/>
                </a:cubicBezTo>
                <a:cubicBezTo>
                  <a:pt x="143871" y="509122"/>
                  <a:pt x="240201" y="517237"/>
                  <a:pt x="297091" y="570223"/>
                </a:cubicBezTo>
                <a:cubicBezTo>
                  <a:pt x="295657" y="532513"/>
                  <a:pt x="296613" y="494563"/>
                  <a:pt x="295418" y="457091"/>
                </a:cubicBezTo>
                <a:cubicBezTo>
                  <a:pt x="294462" y="427973"/>
                  <a:pt x="292311" y="399332"/>
                  <a:pt x="294223" y="370213"/>
                </a:cubicBezTo>
                <a:cubicBezTo>
                  <a:pt x="296135" y="343243"/>
                  <a:pt x="298525" y="316034"/>
                  <a:pt x="298764" y="289063"/>
                </a:cubicBezTo>
                <a:cubicBezTo>
                  <a:pt x="298764" y="272356"/>
                  <a:pt x="294462" y="257081"/>
                  <a:pt x="293267" y="241089"/>
                </a:cubicBezTo>
                <a:cubicBezTo>
                  <a:pt x="264822" y="196934"/>
                  <a:pt x="200522" y="185239"/>
                  <a:pt x="151998" y="176886"/>
                </a:cubicBezTo>
                <a:cubicBezTo>
                  <a:pt x="132158" y="173306"/>
                  <a:pt x="111363" y="167577"/>
                  <a:pt x="91523" y="172351"/>
                </a:cubicBezTo>
                <a:cubicBezTo>
                  <a:pt x="75030" y="176408"/>
                  <a:pt x="74552" y="182137"/>
                  <a:pt x="71922" y="197412"/>
                </a:cubicBezTo>
                <a:cubicBezTo>
                  <a:pt x="66424" y="229872"/>
                  <a:pt x="62361" y="262332"/>
                  <a:pt x="62361" y="295030"/>
                </a:cubicBezTo>
                <a:cubicBezTo>
                  <a:pt x="62600" y="295746"/>
                  <a:pt x="62839" y="296462"/>
                  <a:pt x="63078" y="297178"/>
                </a:cubicBezTo>
                <a:cubicBezTo>
                  <a:pt x="65946" y="303384"/>
                  <a:pt x="62600" y="310544"/>
                  <a:pt x="54951" y="311022"/>
                </a:cubicBezTo>
                <a:cubicBezTo>
                  <a:pt x="54473" y="311022"/>
                  <a:pt x="53756" y="311022"/>
                  <a:pt x="53278" y="311022"/>
                </a:cubicBezTo>
                <a:cubicBezTo>
                  <a:pt x="48019" y="311260"/>
                  <a:pt x="44194" y="306487"/>
                  <a:pt x="43955" y="301713"/>
                </a:cubicBezTo>
                <a:cubicBezTo>
                  <a:pt x="41326" y="261138"/>
                  <a:pt x="44672" y="211255"/>
                  <a:pt x="57102" y="172351"/>
                </a:cubicBezTo>
                <a:cubicBezTo>
                  <a:pt x="66424" y="142516"/>
                  <a:pt x="120685" y="152063"/>
                  <a:pt x="142198" y="155644"/>
                </a:cubicBezTo>
                <a:cubicBezTo>
                  <a:pt x="192873" y="163759"/>
                  <a:pt x="284183" y="176647"/>
                  <a:pt x="309999" y="230588"/>
                </a:cubicBezTo>
                <a:cubicBezTo>
                  <a:pt x="341551" y="178318"/>
                  <a:pt x="426408" y="145380"/>
                  <a:pt x="482581" y="142994"/>
                </a:cubicBezTo>
                <a:close/>
                <a:moveTo>
                  <a:pt x="283715" y="525"/>
                </a:moveTo>
                <a:cubicBezTo>
                  <a:pt x="343463" y="-5443"/>
                  <a:pt x="395803" y="40390"/>
                  <a:pt x="414444" y="94816"/>
                </a:cubicBezTo>
                <a:cubicBezTo>
                  <a:pt x="420897" y="114391"/>
                  <a:pt x="416356" y="129907"/>
                  <a:pt x="398671" y="141365"/>
                </a:cubicBezTo>
                <a:cubicBezTo>
                  <a:pt x="376444" y="155688"/>
                  <a:pt x="352067" y="172637"/>
                  <a:pt x="327451" y="181946"/>
                </a:cubicBezTo>
                <a:cubicBezTo>
                  <a:pt x="299967" y="192211"/>
                  <a:pt x="278458" y="181469"/>
                  <a:pt x="257665" y="166669"/>
                </a:cubicBezTo>
                <a:cubicBezTo>
                  <a:pt x="255992" y="167146"/>
                  <a:pt x="253841" y="167146"/>
                  <a:pt x="251929" y="166191"/>
                </a:cubicBezTo>
                <a:cubicBezTo>
                  <a:pt x="232810" y="157836"/>
                  <a:pt x="216559" y="145423"/>
                  <a:pt x="199590" y="133965"/>
                </a:cubicBezTo>
                <a:cubicBezTo>
                  <a:pt x="198156" y="133010"/>
                  <a:pt x="197200" y="131817"/>
                  <a:pt x="196483" y="130384"/>
                </a:cubicBezTo>
                <a:cubicBezTo>
                  <a:pt x="195049" y="129191"/>
                  <a:pt x="193376" y="127997"/>
                  <a:pt x="191942" y="127042"/>
                </a:cubicBezTo>
                <a:cubicBezTo>
                  <a:pt x="191225" y="126804"/>
                  <a:pt x="190269" y="126565"/>
                  <a:pt x="189313" y="126326"/>
                </a:cubicBezTo>
                <a:cubicBezTo>
                  <a:pt x="185251" y="127042"/>
                  <a:pt x="180949" y="125371"/>
                  <a:pt x="179993" y="120359"/>
                </a:cubicBezTo>
                <a:cubicBezTo>
                  <a:pt x="170672" y="67603"/>
                  <a:pt x="233766" y="5776"/>
                  <a:pt x="283715" y="525"/>
                </a:cubicBezTo>
                <a:close/>
              </a:path>
            </a:pathLst>
          </a:custGeom>
          <a:solidFill>
            <a:schemeClr val="bg1"/>
          </a:solidFill>
          <a:ln>
            <a:noFill/>
          </a:ln>
        </p:spPr>
      </p:sp>
      <p:sp>
        <p:nvSpPr>
          <p:cNvPr id="33" name="椭圆 32">
            <a:extLst>
              <a:ext uri="{FF2B5EF4-FFF2-40B4-BE49-F238E27FC236}">
                <a16:creationId xmlns:a16="http://schemas.microsoft.com/office/drawing/2014/main" id="{28833A94-26F5-47BB-B298-FA1CE81A5DAC}"/>
              </a:ext>
            </a:extLst>
          </p:cNvPr>
          <p:cNvSpPr/>
          <p:nvPr/>
        </p:nvSpPr>
        <p:spPr>
          <a:xfrm>
            <a:off x="5460555" y="3421300"/>
            <a:ext cx="1260000" cy="12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1" name="blackboard_163765">
            <a:extLst>
              <a:ext uri="{FF2B5EF4-FFF2-40B4-BE49-F238E27FC236}">
                <a16:creationId xmlns:a16="http://schemas.microsoft.com/office/drawing/2014/main" id="{D04525F0-5710-49AC-AA7F-8CD4A5A2E769}"/>
              </a:ext>
            </a:extLst>
          </p:cNvPr>
          <p:cNvSpPr>
            <a:spLocks noChangeAspect="1"/>
          </p:cNvSpPr>
          <p:nvPr/>
        </p:nvSpPr>
        <p:spPr bwMode="auto">
          <a:xfrm>
            <a:off x="5785713" y="3775239"/>
            <a:ext cx="562836" cy="561958"/>
          </a:xfrm>
          <a:custGeom>
            <a:avLst/>
            <a:gdLst>
              <a:gd name="connsiteX0" fmla="*/ 141405 w 609191"/>
              <a:gd name="connsiteY0" fmla="*/ 237023 h 608240"/>
              <a:gd name="connsiteX1" fmla="*/ 193601 w 609191"/>
              <a:gd name="connsiteY1" fmla="*/ 263445 h 608240"/>
              <a:gd name="connsiteX2" fmla="*/ 200007 w 609191"/>
              <a:gd name="connsiteY2" fmla="*/ 296564 h 608240"/>
              <a:gd name="connsiteX3" fmla="*/ 199630 w 609191"/>
              <a:gd name="connsiteY3" fmla="*/ 298446 h 608240"/>
              <a:gd name="connsiteX4" fmla="*/ 184652 w 609191"/>
              <a:gd name="connsiteY4" fmla="*/ 354334 h 608240"/>
              <a:gd name="connsiteX5" fmla="*/ 228835 w 609191"/>
              <a:gd name="connsiteY5" fmla="*/ 329212 h 608240"/>
              <a:gd name="connsiteX6" fmla="*/ 250219 w 609191"/>
              <a:gd name="connsiteY6" fmla="*/ 335328 h 608240"/>
              <a:gd name="connsiteX7" fmla="*/ 244284 w 609191"/>
              <a:gd name="connsiteY7" fmla="*/ 356686 h 608240"/>
              <a:gd name="connsiteX8" fmla="*/ 167600 w 609191"/>
              <a:gd name="connsiteY8" fmla="*/ 400248 h 608240"/>
              <a:gd name="connsiteX9" fmla="*/ 150266 w 609191"/>
              <a:gd name="connsiteY9" fmla="*/ 398931 h 608240"/>
              <a:gd name="connsiteX10" fmla="*/ 144708 w 609191"/>
              <a:gd name="connsiteY10" fmla="*/ 382560 h 608240"/>
              <a:gd name="connsiteX11" fmla="*/ 169108 w 609191"/>
              <a:gd name="connsiteY11" fmla="*/ 291577 h 608240"/>
              <a:gd name="connsiteX12" fmla="*/ 166281 w 609191"/>
              <a:gd name="connsiteY12" fmla="*/ 278875 h 608240"/>
              <a:gd name="connsiteX13" fmla="*/ 136889 w 609191"/>
              <a:gd name="connsiteY13" fmla="*/ 270784 h 608240"/>
              <a:gd name="connsiteX14" fmla="*/ 128787 w 609191"/>
              <a:gd name="connsiteY14" fmla="*/ 300139 h 608240"/>
              <a:gd name="connsiteX15" fmla="*/ 122852 w 609191"/>
              <a:gd name="connsiteY15" fmla="*/ 321403 h 608240"/>
              <a:gd name="connsiteX16" fmla="*/ 101467 w 609191"/>
              <a:gd name="connsiteY16" fmla="*/ 315570 h 608240"/>
              <a:gd name="connsiteX17" fmla="*/ 121439 w 609191"/>
              <a:gd name="connsiteY17" fmla="*/ 243499 h 608240"/>
              <a:gd name="connsiteX18" fmla="*/ 141405 w 609191"/>
              <a:gd name="connsiteY18" fmla="*/ 237023 h 608240"/>
              <a:gd name="connsiteX19" fmla="*/ 246546 w 609191"/>
              <a:gd name="connsiteY19" fmla="*/ 216037 h 608240"/>
              <a:gd name="connsiteX20" fmla="*/ 255949 w 609191"/>
              <a:gd name="connsiteY20" fmla="*/ 223411 h 608240"/>
              <a:gd name="connsiteX21" fmla="*/ 264988 w 609191"/>
              <a:gd name="connsiteY21" fmla="*/ 239311 h 608240"/>
              <a:gd name="connsiteX22" fmla="*/ 280995 w 609191"/>
              <a:gd name="connsiteY22" fmla="*/ 230279 h 608240"/>
              <a:gd name="connsiteX23" fmla="*/ 302275 w 609191"/>
              <a:gd name="connsiteY23" fmla="*/ 236207 h 608240"/>
              <a:gd name="connsiteX24" fmla="*/ 296437 w 609191"/>
              <a:gd name="connsiteY24" fmla="*/ 257470 h 608240"/>
              <a:gd name="connsiteX25" fmla="*/ 280430 w 609191"/>
              <a:gd name="connsiteY25" fmla="*/ 266503 h 608240"/>
              <a:gd name="connsiteX26" fmla="*/ 289469 w 609191"/>
              <a:gd name="connsiteY26" fmla="*/ 282498 h 608240"/>
              <a:gd name="connsiteX27" fmla="*/ 283632 w 609191"/>
              <a:gd name="connsiteY27" fmla="*/ 303761 h 608240"/>
              <a:gd name="connsiteX28" fmla="*/ 262258 w 609191"/>
              <a:gd name="connsiteY28" fmla="*/ 297928 h 608240"/>
              <a:gd name="connsiteX29" fmla="*/ 253219 w 609191"/>
              <a:gd name="connsiteY29" fmla="*/ 281933 h 608240"/>
              <a:gd name="connsiteX30" fmla="*/ 237306 w 609191"/>
              <a:gd name="connsiteY30" fmla="*/ 290965 h 608240"/>
              <a:gd name="connsiteX31" fmla="*/ 215933 w 609191"/>
              <a:gd name="connsiteY31" fmla="*/ 285132 h 608240"/>
              <a:gd name="connsiteX32" fmla="*/ 221865 w 609191"/>
              <a:gd name="connsiteY32" fmla="*/ 263774 h 608240"/>
              <a:gd name="connsiteX33" fmla="*/ 237777 w 609191"/>
              <a:gd name="connsiteY33" fmla="*/ 254742 h 608240"/>
              <a:gd name="connsiteX34" fmla="*/ 228738 w 609191"/>
              <a:gd name="connsiteY34" fmla="*/ 238841 h 608240"/>
              <a:gd name="connsiteX35" fmla="*/ 234670 w 609191"/>
              <a:gd name="connsiteY35" fmla="*/ 217483 h 608240"/>
              <a:gd name="connsiteX36" fmla="*/ 246546 w 609191"/>
              <a:gd name="connsiteY36" fmla="*/ 216037 h 608240"/>
              <a:gd name="connsiteX37" fmla="*/ 502956 w 609191"/>
              <a:gd name="connsiteY37" fmla="*/ 138354 h 608240"/>
              <a:gd name="connsiteX38" fmla="*/ 512442 w 609191"/>
              <a:gd name="connsiteY38" fmla="*/ 145714 h 608240"/>
              <a:gd name="connsiteX39" fmla="*/ 506510 w 609191"/>
              <a:gd name="connsiteY39" fmla="*/ 167065 h 608240"/>
              <a:gd name="connsiteX40" fmla="*/ 447380 w 609191"/>
              <a:gd name="connsiteY40" fmla="*/ 200549 h 608240"/>
              <a:gd name="connsiteX41" fmla="*/ 426100 w 609191"/>
              <a:gd name="connsiteY41" fmla="*/ 194623 h 608240"/>
              <a:gd name="connsiteX42" fmla="*/ 431938 w 609191"/>
              <a:gd name="connsiteY42" fmla="*/ 173367 h 608240"/>
              <a:gd name="connsiteX43" fmla="*/ 491069 w 609191"/>
              <a:gd name="connsiteY43" fmla="*/ 139883 h 608240"/>
              <a:gd name="connsiteX44" fmla="*/ 502956 w 609191"/>
              <a:gd name="connsiteY44" fmla="*/ 138354 h 608240"/>
              <a:gd name="connsiteX45" fmla="*/ 325046 w 609191"/>
              <a:gd name="connsiteY45" fmla="*/ 133217 h 608240"/>
              <a:gd name="connsiteX46" fmla="*/ 377189 w 609191"/>
              <a:gd name="connsiteY46" fmla="*/ 159629 h 608240"/>
              <a:gd name="connsiteX47" fmla="*/ 383595 w 609191"/>
              <a:gd name="connsiteY47" fmla="*/ 192734 h 608240"/>
              <a:gd name="connsiteX48" fmla="*/ 383218 w 609191"/>
              <a:gd name="connsiteY48" fmla="*/ 194615 h 608240"/>
              <a:gd name="connsiteX49" fmla="*/ 368239 w 609191"/>
              <a:gd name="connsiteY49" fmla="*/ 250481 h 608240"/>
              <a:gd name="connsiteX50" fmla="*/ 412517 w 609191"/>
              <a:gd name="connsiteY50" fmla="*/ 225370 h 608240"/>
              <a:gd name="connsiteX51" fmla="*/ 433808 w 609191"/>
              <a:gd name="connsiteY51" fmla="*/ 231483 h 608240"/>
              <a:gd name="connsiteX52" fmla="*/ 427967 w 609191"/>
              <a:gd name="connsiteY52" fmla="*/ 252832 h 608240"/>
              <a:gd name="connsiteX53" fmla="*/ 351188 w 609191"/>
              <a:gd name="connsiteY53" fmla="*/ 296377 h 608240"/>
              <a:gd name="connsiteX54" fmla="*/ 333854 w 609191"/>
              <a:gd name="connsiteY54" fmla="*/ 295060 h 608240"/>
              <a:gd name="connsiteX55" fmla="*/ 328296 w 609191"/>
              <a:gd name="connsiteY55" fmla="*/ 278695 h 608240"/>
              <a:gd name="connsiteX56" fmla="*/ 352695 w 609191"/>
              <a:gd name="connsiteY56" fmla="*/ 187750 h 608240"/>
              <a:gd name="connsiteX57" fmla="*/ 349963 w 609191"/>
              <a:gd name="connsiteY57" fmla="*/ 175053 h 608240"/>
              <a:gd name="connsiteX58" fmla="*/ 320571 w 609191"/>
              <a:gd name="connsiteY58" fmla="*/ 166965 h 608240"/>
              <a:gd name="connsiteX59" fmla="*/ 312375 w 609191"/>
              <a:gd name="connsiteY59" fmla="*/ 196308 h 608240"/>
              <a:gd name="connsiteX60" fmla="*/ 306440 w 609191"/>
              <a:gd name="connsiteY60" fmla="*/ 217563 h 608240"/>
              <a:gd name="connsiteX61" fmla="*/ 285149 w 609191"/>
              <a:gd name="connsiteY61" fmla="*/ 211732 h 608240"/>
              <a:gd name="connsiteX62" fmla="*/ 305121 w 609191"/>
              <a:gd name="connsiteY62" fmla="*/ 139691 h 608240"/>
              <a:gd name="connsiteX63" fmla="*/ 325046 w 609191"/>
              <a:gd name="connsiteY63" fmla="*/ 133217 h 608240"/>
              <a:gd name="connsiteX64" fmla="*/ 478390 w 609191"/>
              <a:gd name="connsiteY64" fmla="*/ 95098 h 608240"/>
              <a:gd name="connsiteX65" fmla="*/ 487883 w 609191"/>
              <a:gd name="connsiteY65" fmla="*/ 102458 h 608240"/>
              <a:gd name="connsiteX66" fmla="*/ 481947 w 609191"/>
              <a:gd name="connsiteY66" fmla="*/ 123809 h 608240"/>
              <a:gd name="connsiteX67" fmla="*/ 422772 w 609191"/>
              <a:gd name="connsiteY67" fmla="*/ 157293 h 608240"/>
              <a:gd name="connsiteX68" fmla="*/ 401382 w 609191"/>
              <a:gd name="connsiteY68" fmla="*/ 151367 h 608240"/>
              <a:gd name="connsiteX69" fmla="*/ 407319 w 609191"/>
              <a:gd name="connsiteY69" fmla="*/ 130111 h 608240"/>
              <a:gd name="connsiteX70" fmla="*/ 466493 w 609191"/>
              <a:gd name="connsiteY70" fmla="*/ 96627 h 608240"/>
              <a:gd name="connsiteX71" fmla="*/ 478390 w 609191"/>
              <a:gd name="connsiteY71" fmla="*/ 95098 h 608240"/>
              <a:gd name="connsiteX72" fmla="*/ 50774 w 609191"/>
              <a:gd name="connsiteY72" fmla="*/ 50699 h 608240"/>
              <a:gd name="connsiteX73" fmla="*/ 50774 w 609191"/>
              <a:gd name="connsiteY73" fmla="*/ 437200 h 608240"/>
              <a:gd name="connsiteX74" fmla="*/ 558323 w 609191"/>
              <a:gd name="connsiteY74" fmla="*/ 437200 h 608240"/>
              <a:gd name="connsiteX75" fmla="*/ 558323 w 609191"/>
              <a:gd name="connsiteY75" fmla="*/ 50699 h 608240"/>
              <a:gd name="connsiteX76" fmla="*/ 25340 w 609191"/>
              <a:gd name="connsiteY76" fmla="*/ 0 h 608240"/>
              <a:gd name="connsiteX77" fmla="*/ 583757 w 609191"/>
              <a:gd name="connsiteY77" fmla="*/ 0 h 608240"/>
              <a:gd name="connsiteX78" fmla="*/ 609191 w 609191"/>
              <a:gd name="connsiteY78" fmla="*/ 25302 h 608240"/>
              <a:gd name="connsiteX79" fmla="*/ 609191 w 609191"/>
              <a:gd name="connsiteY79" fmla="*/ 462503 h 608240"/>
              <a:gd name="connsiteX80" fmla="*/ 583757 w 609191"/>
              <a:gd name="connsiteY80" fmla="*/ 487900 h 608240"/>
              <a:gd name="connsiteX81" fmla="*/ 483340 w 609191"/>
              <a:gd name="connsiteY81" fmla="*/ 487900 h 608240"/>
              <a:gd name="connsiteX82" fmla="*/ 522904 w 609191"/>
              <a:gd name="connsiteY82" fmla="*/ 571238 h 608240"/>
              <a:gd name="connsiteX83" fmla="*/ 511412 w 609191"/>
              <a:gd name="connsiteY83" fmla="*/ 605477 h 608240"/>
              <a:gd name="connsiteX84" fmla="*/ 477123 w 609191"/>
              <a:gd name="connsiteY84" fmla="*/ 594096 h 608240"/>
              <a:gd name="connsiteX85" fmla="*/ 426820 w 609191"/>
              <a:gd name="connsiteY85" fmla="*/ 487900 h 608240"/>
              <a:gd name="connsiteX86" fmla="*/ 182371 w 609191"/>
              <a:gd name="connsiteY86" fmla="*/ 487900 h 608240"/>
              <a:gd name="connsiteX87" fmla="*/ 131974 w 609191"/>
              <a:gd name="connsiteY87" fmla="*/ 594096 h 608240"/>
              <a:gd name="connsiteX88" fmla="*/ 97685 w 609191"/>
              <a:gd name="connsiteY88" fmla="*/ 605477 h 608240"/>
              <a:gd name="connsiteX89" fmla="*/ 86287 w 609191"/>
              <a:gd name="connsiteY89" fmla="*/ 571238 h 608240"/>
              <a:gd name="connsiteX90" fmla="*/ 125851 w 609191"/>
              <a:gd name="connsiteY90" fmla="*/ 487900 h 608240"/>
              <a:gd name="connsiteX91" fmla="*/ 25340 w 609191"/>
              <a:gd name="connsiteY91" fmla="*/ 487900 h 608240"/>
              <a:gd name="connsiteX92" fmla="*/ 0 w 609191"/>
              <a:gd name="connsiteY92" fmla="*/ 462503 h 608240"/>
              <a:gd name="connsiteX93" fmla="*/ 0 w 609191"/>
              <a:gd name="connsiteY93" fmla="*/ 25302 h 608240"/>
              <a:gd name="connsiteX94" fmla="*/ 25340 w 609191"/>
              <a:gd name="connsiteY94" fmla="*/ 0 h 60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191" h="608240">
                <a:moveTo>
                  <a:pt x="141405" y="237023"/>
                </a:moveTo>
                <a:cubicBezTo>
                  <a:pt x="161877" y="234690"/>
                  <a:pt x="182720" y="244463"/>
                  <a:pt x="193601" y="263445"/>
                </a:cubicBezTo>
                <a:cubicBezTo>
                  <a:pt x="199348" y="273607"/>
                  <a:pt x="201515" y="285085"/>
                  <a:pt x="200007" y="296564"/>
                </a:cubicBezTo>
                <a:lnTo>
                  <a:pt x="199630" y="298446"/>
                </a:lnTo>
                <a:lnTo>
                  <a:pt x="184652" y="354334"/>
                </a:lnTo>
                <a:lnTo>
                  <a:pt x="228835" y="329212"/>
                </a:lnTo>
                <a:cubicBezTo>
                  <a:pt x="236371" y="324978"/>
                  <a:pt x="246074" y="327613"/>
                  <a:pt x="250219" y="335328"/>
                </a:cubicBezTo>
                <a:cubicBezTo>
                  <a:pt x="254459" y="342855"/>
                  <a:pt x="251821" y="352452"/>
                  <a:pt x="244284" y="356686"/>
                </a:cubicBezTo>
                <a:lnTo>
                  <a:pt x="167600" y="400248"/>
                </a:lnTo>
                <a:cubicBezTo>
                  <a:pt x="162042" y="403353"/>
                  <a:pt x="155259" y="402883"/>
                  <a:pt x="150266" y="398931"/>
                </a:cubicBezTo>
                <a:cubicBezTo>
                  <a:pt x="145179" y="395074"/>
                  <a:pt x="143106" y="388676"/>
                  <a:pt x="144708" y="382560"/>
                </a:cubicBezTo>
                <a:lnTo>
                  <a:pt x="169108" y="291577"/>
                </a:lnTo>
                <a:cubicBezTo>
                  <a:pt x="169484" y="287155"/>
                  <a:pt x="168542" y="282827"/>
                  <a:pt x="166281" y="278875"/>
                </a:cubicBezTo>
                <a:cubicBezTo>
                  <a:pt x="160441" y="268526"/>
                  <a:pt x="147252" y="264856"/>
                  <a:pt x="136889" y="270784"/>
                </a:cubicBezTo>
                <a:cubicBezTo>
                  <a:pt x="126526" y="276617"/>
                  <a:pt x="122852" y="289790"/>
                  <a:pt x="128787" y="300139"/>
                </a:cubicBezTo>
                <a:cubicBezTo>
                  <a:pt x="133026" y="307666"/>
                  <a:pt x="130389" y="317169"/>
                  <a:pt x="122852" y="321403"/>
                </a:cubicBezTo>
                <a:cubicBezTo>
                  <a:pt x="115316" y="325731"/>
                  <a:pt x="105801" y="323097"/>
                  <a:pt x="101467" y="315570"/>
                </a:cubicBezTo>
                <a:cubicBezTo>
                  <a:pt x="87148" y="290166"/>
                  <a:pt x="96097" y="257988"/>
                  <a:pt x="121439" y="243499"/>
                </a:cubicBezTo>
                <a:cubicBezTo>
                  <a:pt x="127798" y="239923"/>
                  <a:pt x="134581" y="237801"/>
                  <a:pt x="141405" y="237023"/>
                </a:cubicBezTo>
                <a:close/>
                <a:moveTo>
                  <a:pt x="246546" y="216037"/>
                </a:moveTo>
                <a:cubicBezTo>
                  <a:pt x="250394" y="217107"/>
                  <a:pt x="253831" y="219647"/>
                  <a:pt x="255949" y="223411"/>
                </a:cubicBezTo>
                <a:lnTo>
                  <a:pt x="264988" y="239311"/>
                </a:lnTo>
                <a:lnTo>
                  <a:pt x="280995" y="230279"/>
                </a:lnTo>
                <a:cubicBezTo>
                  <a:pt x="288528" y="226045"/>
                  <a:pt x="298037" y="228680"/>
                  <a:pt x="302275" y="236207"/>
                </a:cubicBezTo>
                <a:cubicBezTo>
                  <a:pt x="306606" y="243734"/>
                  <a:pt x="303969" y="253236"/>
                  <a:pt x="296437" y="257470"/>
                </a:cubicBezTo>
                <a:lnTo>
                  <a:pt x="280430" y="266503"/>
                </a:lnTo>
                <a:lnTo>
                  <a:pt x="289469" y="282498"/>
                </a:lnTo>
                <a:cubicBezTo>
                  <a:pt x="293800" y="290024"/>
                  <a:pt x="291164" y="299527"/>
                  <a:pt x="283632" y="303761"/>
                </a:cubicBezTo>
                <a:cubicBezTo>
                  <a:pt x="276099" y="308089"/>
                  <a:pt x="266495" y="305455"/>
                  <a:pt x="262258" y="297928"/>
                </a:cubicBezTo>
                <a:lnTo>
                  <a:pt x="253219" y="281933"/>
                </a:lnTo>
                <a:lnTo>
                  <a:pt x="237306" y="290965"/>
                </a:lnTo>
                <a:cubicBezTo>
                  <a:pt x="229774" y="295293"/>
                  <a:pt x="220170" y="292659"/>
                  <a:pt x="215933" y="285132"/>
                </a:cubicBezTo>
                <a:cubicBezTo>
                  <a:pt x="211696" y="277605"/>
                  <a:pt x="214332" y="268008"/>
                  <a:pt x="221865" y="263774"/>
                </a:cubicBezTo>
                <a:lnTo>
                  <a:pt x="237777" y="254742"/>
                </a:lnTo>
                <a:lnTo>
                  <a:pt x="228738" y="238841"/>
                </a:lnTo>
                <a:cubicBezTo>
                  <a:pt x="224501" y="231314"/>
                  <a:pt x="227137" y="221717"/>
                  <a:pt x="234670" y="217483"/>
                </a:cubicBezTo>
                <a:cubicBezTo>
                  <a:pt x="238436" y="215366"/>
                  <a:pt x="242697" y="214966"/>
                  <a:pt x="246546" y="216037"/>
                </a:cubicBezTo>
                <a:close/>
                <a:moveTo>
                  <a:pt x="502956" y="138354"/>
                </a:moveTo>
                <a:cubicBezTo>
                  <a:pt x="506840" y="139413"/>
                  <a:pt x="510324" y="141952"/>
                  <a:pt x="512442" y="145714"/>
                </a:cubicBezTo>
                <a:cubicBezTo>
                  <a:pt x="516679" y="153239"/>
                  <a:pt x="514043" y="162832"/>
                  <a:pt x="506510" y="167065"/>
                </a:cubicBezTo>
                <a:lnTo>
                  <a:pt x="447380" y="200549"/>
                </a:lnTo>
                <a:cubicBezTo>
                  <a:pt x="439847" y="204781"/>
                  <a:pt x="430338" y="202148"/>
                  <a:pt x="426100" y="194623"/>
                </a:cubicBezTo>
                <a:cubicBezTo>
                  <a:pt x="421769" y="187099"/>
                  <a:pt x="424406" y="177599"/>
                  <a:pt x="431938" y="173367"/>
                </a:cubicBezTo>
                <a:lnTo>
                  <a:pt x="491069" y="139883"/>
                </a:lnTo>
                <a:cubicBezTo>
                  <a:pt x="494788" y="137720"/>
                  <a:pt x="499072" y="137296"/>
                  <a:pt x="502956" y="138354"/>
                </a:cubicBezTo>
                <a:close/>
                <a:moveTo>
                  <a:pt x="325046" y="133217"/>
                </a:moveTo>
                <a:cubicBezTo>
                  <a:pt x="345500" y="130885"/>
                  <a:pt x="366379" y="140655"/>
                  <a:pt x="377189" y="159629"/>
                </a:cubicBezTo>
                <a:cubicBezTo>
                  <a:pt x="382936" y="169786"/>
                  <a:pt x="385197" y="181260"/>
                  <a:pt x="383595" y="192734"/>
                </a:cubicBezTo>
                <a:lnTo>
                  <a:pt x="383218" y="194615"/>
                </a:lnTo>
                <a:lnTo>
                  <a:pt x="368239" y="250481"/>
                </a:lnTo>
                <a:lnTo>
                  <a:pt x="412517" y="225370"/>
                </a:lnTo>
                <a:cubicBezTo>
                  <a:pt x="419865" y="221137"/>
                  <a:pt x="429568" y="223959"/>
                  <a:pt x="433808" y="231483"/>
                </a:cubicBezTo>
                <a:cubicBezTo>
                  <a:pt x="438141" y="239007"/>
                  <a:pt x="435503" y="248600"/>
                  <a:pt x="427967" y="252832"/>
                </a:cubicBezTo>
                <a:lnTo>
                  <a:pt x="351188" y="296377"/>
                </a:lnTo>
                <a:cubicBezTo>
                  <a:pt x="345630" y="299480"/>
                  <a:pt x="338847" y="299010"/>
                  <a:pt x="333854" y="295060"/>
                </a:cubicBezTo>
                <a:cubicBezTo>
                  <a:pt x="328861" y="291204"/>
                  <a:pt x="326694" y="284809"/>
                  <a:pt x="328296" y="278695"/>
                </a:cubicBezTo>
                <a:lnTo>
                  <a:pt x="352695" y="187750"/>
                </a:lnTo>
                <a:cubicBezTo>
                  <a:pt x="353072" y="183330"/>
                  <a:pt x="352224" y="179003"/>
                  <a:pt x="349963" y="175053"/>
                </a:cubicBezTo>
                <a:cubicBezTo>
                  <a:pt x="344028" y="164708"/>
                  <a:pt x="330839" y="161040"/>
                  <a:pt x="320571" y="166965"/>
                </a:cubicBezTo>
                <a:cubicBezTo>
                  <a:pt x="310114" y="172796"/>
                  <a:pt x="306440" y="185963"/>
                  <a:pt x="312375" y="196308"/>
                </a:cubicBezTo>
                <a:cubicBezTo>
                  <a:pt x="316614" y="203832"/>
                  <a:pt x="313976" y="213331"/>
                  <a:pt x="306440" y="217563"/>
                </a:cubicBezTo>
                <a:cubicBezTo>
                  <a:pt x="298903" y="221890"/>
                  <a:pt x="289388" y="219256"/>
                  <a:pt x="285149" y="211732"/>
                </a:cubicBezTo>
                <a:cubicBezTo>
                  <a:pt x="270830" y="186339"/>
                  <a:pt x="279685" y="154174"/>
                  <a:pt x="305121" y="139691"/>
                </a:cubicBezTo>
                <a:cubicBezTo>
                  <a:pt x="311456" y="136117"/>
                  <a:pt x="318227" y="133995"/>
                  <a:pt x="325046" y="133217"/>
                </a:cubicBezTo>
                <a:close/>
                <a:moveTo>
                  <a:pt x="478390" y="95098"/>
                </a:moveTo>
                <a:cubicBezTo>
                  <a:pt x="482253" y="96157"/>
                  <a:pt x="485716" y="98696"/>
                  <a:pt x="487883" y="102458"/>
                </a:cubicBezTo>
                <a:cubicBezTo>
                  <a:pt x="492123" y="109983"/>
                  <a:pt x="489485" y="119576"/>
                  <a:pt x="481947" y="123809"/>
                </a:cubicBezTo>
                <a:lnTo>
                  <a:pt x="422772" y="157293"/>
                </a:lnTo>
                <a:cubicBezTo>
                  <a:pt x="415234" y="161525"/>
                  <a:pt x="405717" y="158892"/>
                  <a:pt x="401382" y="151367"/>
                </a:cubicBezTo>
                <a:cubicBezTo>
                  <a:pt x="397142" y="143843"/>
                  <a:pt x="399781" y="134343"/>
                  <a:pt x="407319" y="130111"/>
                </a:cubicBezTo>
                <a:lnTo>
                  <a:pt x="466493" y="96627"/>
                </a:lnTo>
                <a:cubicBezTo>
                  <a:pt x="470263" y="94464"/>
                  <a:pt x="474526" y="94040"/>
                  <a:pt x="478390" y="95098"/>
                </a:cubicBezTo>
                <a:close/>
                <a:moveTo>
                  <a:pt x="50774" y="50699"/>
                </a:moveTo>
                <a:lnTo>
                  <a:pt x="50774" y="437200"/>
                </a:lnTo>
                <a:lnTo>
                  <a:pt x="558323" y="437200"/>
                </a:lnTo>
                <a:lnTo>
                  <a:pt x="558323" y="50699"/>
                </a:lnTo>
                <a:close/>
                <a:moveTo>
                  <a:pt x="25340" y="0"/>
                </a:moveTo>
                <a:lnTo>
                  <a:pt x="583757" y="0"/>
                </a:lnTo>
                <a:cubicBezTo>
                  <a:pt x="597699" y="0"/>
                  <a:pt x="609191" y="11381"/>
                  <a:pt x="609191" y="25302"/>
                </a:cubicBezTo>
                <a:lnTo>
                  <a:pt x="609191" y="462503"/>
                </a:lnTo>
                <a:cubicBezTo>
                  <a:pt x="609191" y="476424"/>
                  <a:pt x="597699" y="487900"/>
                  <a:pt x="583757" y="487900"/>
                </a:cubicBezTo>
                <a:lnTo>
                  <a:pt x="483340" y="487900"/>
                </a:lnTo>
                <a:lnTo>
                  <a:pt x="522904" y="571238"/>
                </a:lnTo>
                <a:cubicBezTo>
                  <a:pt x="529121" y="583937"/>
                  <a:pt x="522904" y="599081"/>
                  <a:pt x="511412" y="605477"/>
                </a:cubicBezTo>
                <a:cubicBezTo>
                  <a:pt x="500014" y="611779"/>
                  <a:pt x="483529" y="606794"/>
                  <a:pt x="477123" y="594096"/>
                </a:cubicBezTo>
                <a:lnTo>
                  <a:pt x="426820" y="487900"/>
                </a:lnTo>
                <a:lnTo>
                  <a:pt x="182371" y="487900"/>
                </a:lnTo>
                <a:lnTo>
                  <a:pt x="131974" y="594096"/>
                </a:lnTo>
                <a:cubicBezTo>
                  <a:pt x="125568" y="606794"/>
                  <a:pt x="110402" y="611873"/>
                  <a:pt x="97685" y="605477"/>
                </a:cubicBezTo>
                <a:cubicBezTo>
                  <a:pt x="85062" y="599081"/>
                  <a:pt x="79881" y="583937"/>
                  <a:pt x="86287" y="571238"/>
                </a:cubicBezTo>
                <a:lnTo>
                  <a:pt x="125851" y="487900"/>
                </a:lnTo>
                <a:lnTo>
                  <a:pt x="25340" y="487900"/>
                </a:lnTo>
                <a:cubicBezTo>
                  <a:pt x="11398" y="487900"/>
                  <a:pt x="0" y="476424"/>
                  <a:pt x="0" y="462503"/>
                </a:cubicBezTo>
                <a:lnTo>
                  <a:pt x="0" y="25302"/>
                </a:lnTo>
                <a:cubicBezTo>
                  <a:pt x="0" y="11381"/>
                  <a:pt x="11398" y="0"/>
                  <a:pt x="25340" y="0"/>
                </a:cubicBezTo>
                <a:close/>
              </a:path>
            </a:pathLst>
          </a:custGeom>
          <a:solidFill>
            <a:schemeClr val="bg1"/>
          </a:solidFill>
          <a:ln>
            <a:noFill/>
          </a:ln>
        </p:spPr>
      </p:sp>
      <p:cxnSp>
        <p:nvCxnSpPr>
          <p:cNvPr id="36" name="直接连接符 35">
            <a:extLst>
              <a:ext uri="{FF2B5EF4-FFF2-40B4-BE49-F238E27FC236}">
                <a16:creationId xmlns:a16="http://schemas.microsoft.com/office/drawing/2014/main" id="{55B33150-A36F-4B4D-A1C1-F2D9293D8EF4}"/>
              </a:ext>
            </a:extLst>
          </p:cNvPr>
          <p:cNvCxnSpPr>
            <a:cxnSpLocks/>
          </p:cNvCxnSpPr>
          <p:nvPr/>
        </p:nvCxnSpPr>
        <p:spPr>
          <a:xfrm>
            <a:off x="4381500" y="5232400"/>
            <a:ext cx="0" cy="800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EC869BE1-EF1B-49D1-AB0B-C1CEB7B1C8E6}"/>
              </a:ext>
            </a:extLst>
          </p:cNvPr>
          <p:cNvCxnSpPr>
            <a:cxnSpLocks/>
          </p:cNvCxnSpPr>
          <p:nvPr/>
        </p:nvCxnSpPr>
        <p:spPr>
          <a:xfrm>
            <a:off x="7747000" y="5232400"/>
            <a:ext cx="0" cy="800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278FAD9F-83D3-4377-BADA-A78920476711}"/>
              </a:ext>
            </a:extLst>
          </p:cNvPr>
          <p:cNvGrpSpPr/>
          <p:nvPr/>
        </p:nvGrpSpPr>
        <p:grpSpPr>
          <a:xfrm>
            <a:off x="4406900" y="1714143"/>
            <a:ext cx="3378200" cy="765570"/>
            <a:chOff x="4368800" y="1714143"/>
            <a:chExt cx="3378200" cy="765570"/>
          </a:xfrm>
        </p:grpSpPr>
        <p:sp>
          <p:nvSpPr>
            <p:cNvPr id="32" name="矩形: 圆角 31">
              <a:extLst>
                <a:ext uri="{FF2B5EF4-FFF2-40B4-BE49-F238E27FC236}">
                  <a16:creationId xmlns:a16="http://schemas.microsoft.com/office/drawing/2014/main" id="{B4999E4D-E736-4477-9B55-26E55AF8182B}"/>
                </a:ext>
              </a:extLst>
            </p:cNvPr>
            <p:cNvSpPr/>
            <p:nvPr/>
          </p:nvSpPr>
          <p:spPr>
            <a:xfrm>
              <a:off x="4368800" y="1714143"/>
              <a:ext cx="3378200" cy="76557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rPr>
                <a:t>小标题</a:t>
              </a:r>
            </a:p>
          </p:txBody>
        </p:sp>
        <p:sp>
          <p:nvSpPr>
            <p:cNvPr id="2" name="矩形: 圆角 1">
              <a:extLst>
                <a:ext uri="{FF2B5EF4-FFF2-40B4-BE49-F238E27FC236}">
                  <a16:creationId xmlns:a16="http://schemas.microsoft.com/office/drawing/2014/main" id="{5B69917D-A6D6-4BD2-8A9A-A90BE11030DC}"/>
                </a:ext>
              </a:extLst>
            </p:cNvPr>
            <p:cNvSpPr/>
            <p:nvPr/>
          </p:nvSpPr>
          <p:spPr>
            <a:xfrm>
              <a:off x="4601916" y="1714143"/>
              <a:ext cx="2911969" cy="765570"/>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j-ea"/>
                  <a:ea typeface="+mj-ea"/>
                </a:rPr>
                <a:t>小标题</a:t>
              </a:r>
            </a:p>
          </p:txBody>
        </p:sp>
      </p:grpSp>
    </p:spTree>
    <p:extLst>
      <p:ext uri="{BB962C8B-B14F-4D97-AF65-F5344CB8AC3E}">
        <p14:creationId xmlns:p14="http://schemas.microsoft.com/office/powerpoint/2010/main" val="1094425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B27201CD-90DB-4967-84F3-9C05444EABB1}"/>
              </a:ext>
            </a:extLst>
          </p:cNvPr>
          <p:cNvSpPr/>
          <p:nvPr/>
        </p:nvSpPr>
        <p:spPr>
          <a:xfrm>
            <a:off x="8300331" y="4337918"/>
            <a:ext cx="3127571" cy="1796182"/>
          </a:xfrm>
          <a:custGeom>
            <a:avLst/>
            <a:gdLst>
              <a:gd name="connsiteX0" fmla="*/ 578051 w 3127571"/>
              <a:gd name="connsiteY0" fmla="*/ 0 h 1796182"/>
              <a:gd name="connsiteX1" fmla="*/ 3127571 w 3127571"/>
              <a:gd name="connsiteY1" fmla="*/ 0 h 1796182"/>
              <a:gd name="connsiteX2" fmla="*/ 3127571 w 3127571"/>
              <a:gd name="connsiteY2" fmla="*/ 1796182 h 1796182"/>
              <a:gd name="connsiteX3" fmla="*/ 0 w 3127571"/>
              <a:gd name="connsiteY3" fmla="*/ 1796182 h 1796182"/>
            </a:gdLst>
            <a:ahLst/>
            <a:cxnLst>
              <a:cxn ang="0">
                <a:pos x="connsiteX0" y="connsiteY0"/>
              </a:cxn>
              <a:cxn ang="0">
                <a:pos x="connsiteX1" y="connsiteY1"/>
              </a:cxn>
              <a:cxn ang="0">
                <a:pos x="connsiteX2" y="connsiteY2"/>
              </a:cxn>
              <a:cxn ang="0">
                <a:pos x="connsiteX3" y="connsiteY3"/>
              </a:cxn>
            </a:cxnLst>
            <a:rect l="l" t="t" r="r" b="b"/>
            <a:pathLst>
              <a:path w="3127571" h="1796182">
                <a:moveTo>
                  <a:pt x="578051" y="0"/>
                </a:moveTo>
                <a:lnTo>
                  <a:pt x="3127571" y="0"/>
                </a:lnTo>
                <a:lnTo>
                  <a:pt x="3127571" y="1796182"/>
                </a:lnTo>
                <a:lnTo>
                  <a:pt x="0" y="17961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20" name="任意多边形: 形状 19">
            <a:extLst>
              <a:ext uri="{FF2B5EF4-FFF2-40B4-BE49-F238E27FC236}">
                <a16:creationId xmlns:a16="http://schemas.microsoft.com/office/drawing/2014/main" id="{3A8D4820-4636-47B4-B2B5-5B1DE41C7845}"/>
              </a:ext>
            </a:extLst>
          </p:cNvPr>
          <p:cNvSpPr/>
          <p:nvPr/>
        </p:nvSpPr>
        <p:spPr>
          <a:xfrm>
            <a:off x="762002" y="1852897"/>
            <a:ext cx="3127571" cy="1796182"/>
          </a:xfrm>
          <a:custGeom>
            <a:avLst/>
            <a:gdLst>
              <a:gd name="connsiteX0" fmla="*/ 0 w 3127571"/>
              <a:gd name="connsiteY0" fmla="*/ 0 h 1796182"/>
              <a:gd name="connsiteX1" fmla="*/ 2549520 w 3127571"/>
              <a:gd name="connsiteY1" fmla="*/ 0 h 1796182"/>
              <a:gd name="connsiteX2" fmla="*/ 3127571 w 3127571"/>
              <a:gd name="connsiteY2" fmla="*/ 1796182 h 1796182"/>
              <a:gd name="connsiteX3" fmla="*/ 0 w 3127571"/>
              <a:gd name="connsiteY3" fmla="*/ 1796182 h 1796182"/>
            </a:gdLst>
            <a:ahLst/>
            <a:cxnLst>
              <a:cxn ang="0">
                <a:pos x="connsiteX0" y="connsiteY0"/>
              </a:cxn>
              <a:cxn ang="0">
                <a:pos x="connsiteX1" y="connsiteY1"/>
              </a:cxn>
              <a:cxn ang="0">
                <a:pos x="connsiteX2" y="connsiteY2"/>
              </a:cxn>
              <a:cxn ang="0">
                <a:pos x="connsiteX3" y="connsiteY3"/>
              </a:cxn>
            </a:cxnLst>
            <a:rect l="l" t="t" r="r" b="b"/>
            <a:pathLst>
              <a:path w="3127571" h="1796182">
                <a:moveTo>
                  <a:pt x="0" y="0"/>
                </a:moveTo>
                <a:lnTo>
                  <a:pt x="2549520" y="0"/>
                </a:lnTo>
                <a:lnTo>
                  <a:pt x="3127571" y="1796182"/>
                </a:lnTo>
                <a:lnTo>
                  <a:pt x="0" y="17961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5" name="矩形 14">
            <a:extLst>
              <a:ext uri="{FF2B5EF4-FFF2-40B4-BE49-F238E27FC236}">
                <a16:creationId xmlns:a16="http://schemas.microsoft.com/office/drawing/2014/main" id="{BD7D4422-4261-4256-A9D1-DB9F94C91262}"/>
              </a:ext>
            </a:extLst>
          </p:cNvPr>
          <p:cNvSpPr/>
          <p:nvPr/>
        </p:nvSpPr>
        <p:spPr>
          <a:xfrm>
            <a:off x="673100" y="4337916"/>
            <a:ext cx="10118529" cy="1796184"/>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13" name="图片 12">
            <a:extLst>
              <a:ext uri="{FF2B5EF4-FFF2-40B4-BE49-F238E27FC236}">
                <a16:creationId xmlns:a16="http://schemas.microsoft.com/office/drawing/2014/main" id="{2594E9F7-7712-4ACB-B930-FDCDB28CB815}"/>
              </a:ext>
            </a:extLst>
          </p:cNvPr>
          <p:cNvPicPr>
            <a:picLocks noChangeAspect="1"/>
          </p:cNvPicPr>
          <p:nvPr/>
        </p:nvPicPr>
        <p:blipFill rotWithShape="1">
          <a:blip r:embed="rId2">
            <a:extLst>
              <a:ext uri="{28A0092B-C50C-407E-A947-70E740481C1C}">
                <a14:useLocalDpi xmlns:a14="http://schemas.microsoft.com/office/drawing/2010/main" val="0"/>
              </a:ext>
            </a:extLst>
          </a:blip>
          <a:srcRect l="28920" r="31268" b="896"/>
          <a:stretch/>
        </p:blipFill>
        <p:spPr>
          <a:xfrm>
            <a:off x="660401" y="1852897"/>
            <a:ext cx="3127571" cy="1796182"/>
          </a:xfrm>
          <a:custGeom>
            <a:avLst/>
            <a:gdLst>
              <a:gd name="connsiteX0" fmla="*/ 0 w 3127571"/>
              <a:gd name="connsiteY0" fmla="*/ 0 h 1796182"/>
              <a:gd name="connsiteX1" fmla="*/ 2549520 w 3127571"/>
              <a:gd name="connsiteY1" fmla="*/ 0 h 1796182"/>
              <a:gd name="connsiteX2" fmla="*/ 3127571 w 3127571"/>
              <a:gd name="connsiteY2" fmla="*/ 1796182 h 1796182"/>
              <a:gd name="connsiteX3" fmla="*/ 0 w 3127571"/>
              <a:gd name="connsiteY3" fmla="*/ 1796182 h 1796182"/>
            </a:gdLst>
            <a:ahLst/>
            <a:cxnLst>
              <a:cxn ang="0">
                <a:pos x="connsiteX0" y="connsiteY0"/>
              </a:cxn>
              <a:cxn ang="0">
                <a:pos x="connsiteX1" y="connsiteY1"/>
              </a:cxn>
              <a:cxn ang="0">
                <a:pos x="connsiteX2" y="connsiteY2"/>
              </a:cxn>
              <a:cxn ang="0">
                <a:pos x="connsiteX3" y="connsiteY3"/>
              </a:cxn>
            </a:cxnLst>
            <a:rect l="l" t="t" r="r" b="b"/>
            <a:pathLst>
              <a:path w="3127571" h="1796182">
                <a:moveTo>
                  <a:pt x="0" y="0"/>
                </a:moveTo>
                <a:lnTo>
                  <a:pt x="2549520" y="0"/>
                </a:lnTo>
                <a:lnTo>
                  <a:pt x="3127571" y="1796182"/>
                </a:lnTo>
                <a:lnTo>
                  <a:pt x="0" y="1796182"/>
                </a:lnTo>
                <a:close/>
              </a:path>
            </a:pathLst>
          </a:custGeom>
          <a:ln w="3175">
            <a:solidFill>
              <a:schemeClr val="accent2"/>
            </a:solidFill>
          </a:ln>
          <a:effectLst>
            <a:outerShdw blurRad="50800" dist="38100" dir="5400000" algn="t" rotWithShape="0">
              <a:schemeClr val="accent4">
                <a:alpha val="40000"/>
              </a:schemeClr>
            </a:outerShdw>
          </a:effectLst>
        </p:spPr>
      </p:pic>
      <p:pic>
        <p:nvPicPr>
          <p:cNvPr id="14" name="图片 13">
            <a:extLst>
              <a:ext uri="{FF2B5EF4-FFF2-40B4-BE49-F238E27FC236}">
                <a16:creationId xmlns:a16="http://schemas.microsoft.com/office/drawing/2014/main" id="{0866CED3-650F-4672-920B-BD8F6A85754D}"/>
              </a:ext>
            </a:extLst>
          </p:cNvPr>
          <p:cNvPicPr>
            <a:picLocks noChangeAspect="1"/>
          </p:cNvPicPr>
          <p:nvPr/>
        </p:nvPicPr>
        <p:blipFill rotWithShape="1">
          <a:blip r:embed="rId2">
            <a:extLst>
              <a:ext uri="{28A0092B-C50C-407E-A947-70E740481C1C}">
                <a14:useLocalDpi xmlns:a14="http://schemas.microsoft.com/office/drawing/2010/main" val="0"/>
              </a:ext>
            </a:extLst>
          </a:blip>
          <a:srcRect l="30431" t="670" r="29757" b="226"/>
          <a:stretch/>
        </p:blipFill>
        <p:spPr>
          <a:xfrm>
            <a:off x="8404029" y="4337918"/>
            <a:ext cx="3127571" cy="1796182"/>
          </a:xfrm>
          <a:custGeom>
            <a:avLst/>
            <a:gdLst>
              <a:gd name="connsiteX0" fmla="*/ 578051 w 3127571"/>
              <a:gd name="connsiteY0" fmla="*/ 0 h 1796182"/>
              <a:gd name="connsiteX1" fmla="*/ 3127571 w 3127571"/>
              <a:gd name="connsiteY1" fmla="*/ 0 h 1796182"/>
              <a:gd name="connsiteX2" fmla="*/ 3127571 w 3127571"/>
              <a:gd name="connsiteY2" fmla="*/ 1796182 h 1796182"/>
              <a:gd name="connsiteX3" fmla="*/ 0 w 3127571"/>
              <a:gd name="connsiteY3" fmla="*/ 1796182 h 1796182"/>
            </a:gdLst>
            <a:ahLst/>
            <a:cxnLst>
              <a:cxn ang="0">
                <a:pos x="connsiteX0" y="connsiteY0"/>
              </a:cxn>
              <a:cxn ang="0">
                <a:pos x="connsiteX1" y="connsiteY1"/>
              </a:cxn>
              <a:cxn ang="0">
                <a:pos x="connsiteX2" y="connsiteY2"/>
              </a:cxn>
              <a:cxn ang="0">
                <a:pos x="connsiteX3" y="connsiteY3"/>
              </a:cxn>
            </a:cxnLst>
            <a:rect l="l" t="t" r="r" b="b"/>
            <a:pathLst>
              <a:path w="3127571" h="1796182">
                <a:moveTo>
                  <a:pt x="578051" y="0"/>
                </a:moveTo>
                <a:lnTo>
                  <a:pt x="3127571" y="0"/>
                </a:lnTo>
                <a:lnTo>
                  <a:pt x="3127571" y="1796182"/>
                </a:lnTo>
                <a:lnTo>
                  <a:pt x="0" y="1796182"/>
                </a:lnTo>
                <a:close/>
              </a:path>
            </a:pathLst>
          </a:custGeom>
          <a:ln w="3175">
            <a:solidFill>
              <a:schemeClr val="accent2"/>
            </a:solidFill>
          </a:ln>
          <a:effectLst>
            <a:outerShdw blurRad="50800" dist="38100" dir="5400000" algn="t" rotWithShape="0">
              <a:schemeClr val="accent4">
                <a:alpha val="40000"/>
              </a:schemeClr>
            </a:outerShdw>
          </a:effectLst>
        </p:spPr>
      </p:pic>
      <p:sp>
        <p:nvSpPr>
          <p:cNvPr id="2" name="标题 1">
            <a:extLst>
              <a:ext uri="{FF2B5EF4-FFF2-40B4-BE49-F238E27FC236}">
                <a16:creationId xmlns:a16="http://schemas.microsoft.com/office/drawing/2014/main" id="{AB3B1D3B-707A-4DF4-AC66-A728BAB58D88}"/>
              </a:ext>
            </a:extLst>
          </p:cNvPr>
          <p:cNvSpPr>
            <a:spLocks noGrp="1"/>
          </p:cNvSpPr>
          <p:nvPr>
            <p:ph type="title"/>
          </p:nvPr>
        </p:nvSpPr>
        <p:spPr/>
        <p:txBody>
          <a:bodyPr>
            <a:normAutofit/>
          </a:bodyPr>
          <a:lstStyle/>
          <a:p>
            <a:r>
              <a:rPr lang="en-US" altLang="zh-CN" dirty="0"/>
              <a:t>1</a:t>
            </a:r>
            <a:r>
              <a:rPr lang="zh-CN" altLang="en-US" dirty="0"/>
              <a:t>、课题背景</a:t>
            </a:r>
          </a:p>
        </p:txBody>
      </p:sp>
      <p:sp>
        <p:nvSpPr>
          <p:cNvPr id="3" name="内容占位符 2">
            <a:extLst>
              <a:ext uri="{FF2B5EF4-FFF2-40B4-BE49-F238E27FC236}">
                <a16:creationId xmlns:a16="http://schemas.microsoft.com/office/drawing/2014/main" id="{16F272A9-2E9A-42F2-9587-0D6046E4177D}"/>
              </a:ext>
            </a:extLst>
          </p:cNvPr>
          <p:cNvSpPr>
            <a:spLocks noGrp="1"/>
          </p:cNvSpPr>
          <p:nvPr>
            <p:ph idx="1"/>
          </p:nvPr>
        </p:nvSpPr>
        <p:spPr>
          <a:xfrm>
            <a:off x="938923" y="4337916"/>
            <a:ext cx="6985877" cy="1796181"/>
          </a:xfrm>
        </p:spPr>
        <p:txBody>
          <a:bodyPr anchor="ctr">
            <a:normAutofit/>
          </a:bodyPr>
          <a:lstStyle/>
          <a:p>
            <a:pPr algn="just"/>
            <a:r>
              <a:rPr lang="zh-CN" altLang="en-US" dirty="0">
                <a:solidFill>
                  <a:schemeClr val="accent1"/>
                </a:solidFill>
              </a:rPr>
              <a:t>请输入内容请输入内容请输入内容请输入内容请输入内容请输入内容请输入内容请输入内容请输入内容请输入内容</a:t>
            </a:r>
          </a:p>
        </p:txBody>
      </p:sp>
      <p:cxnSp>
        <p:nvCxnSpPr>
          <p:cNvPr id="7" name="直接连接符 6">
            <a:extLst>
              <a:ext uri="{FF2B5EF4-FFF2-40B4-BE49-F238E27FC236}">
                <a16:creationId xmlns:a16="http://schemas.microsoft.com/office/drawing/2014/main" id="{7EDA7A08-A2CC-4AA0-8739-97EF95A2DAC1}"/>
              </a:ext>
            </a:extLst>
          </p:cNvPr>
          <p:cNvCxnSpPr/>
          <p:nvPr/>
        </p:nvCxnSpPr>
        <p:spPr>
          <a:xfrm>
            <a:off x="660400" y="4008308"/>
            <a:ext cx="108585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4D3CEF62-C1EA-4FD7-8894-35E68E70F650}"/>
              </a:ext>
            </a:extLst>
          </p:cNvPr>
          <p:cNvSpPr/>
          <p:nvPr/>
        </p:nvSpPr>
        <p:spPr>
          <a:xfrm>
            <a:off x="673100" y="1839647"/>
            <a:ext cx="10845800" cy="1796184"/>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7" name="内容占位符 2">
            <a:extLst>
              <a:ext uri="{FF2B5EF4-FFF2-40B4-BE49-F238E27FC236}">
                <a16:creationId xmlns:a16="http://schemas.microsoft.com/office/drawing/2014/main" id="{DF0BDC73-6EE5-43BE-904F-8AFD02D22743}"/>
              </a:ext>
            </a:extLst>
          </p:cNvPr>
          <p:cNvSpPr txBox="1">
            <a:spLocks/>
          </p:cNvSpPr>
          <p:nvPr/>
        </p:nvSpPr>
        <p:spPr>
          <a:xfrm>
            <a:off x="4329823" y="1846274"/>
            <a:ext cx="6985877" cy="1796181"/>
          </a:xfrm>
          <a:prstGeom prst="rect">
            <a:avLst/>
          </a:prstGeom>
        </p:spPr>
        <p:txBody>
          <a:bodyPr vert="horz" lIns="91440" tIns="45720" rIns="91440" bIns="45720" rtlCol="0" anchor="ctr">
            <a:normAutofit/>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微软雅黑" panose="020B0503020204020204" pitchFamily="34" charset="-122"/>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微软雅黑" panose="020B0503020204020204" pitchFamily="34" charset="-122"/>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微软雅黑" panose="020B0503020204020204"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a:solidFill>
                  <a:schemeClr val="accent1"/>
                </a:solidFill>
              </a:rPr>
              <a:t>请输入内容请输入内容请输入内容请输入内容请输入内容请输入内容请输入内容请输入内容请输入内容请输入内容</a:t>
            </a:r>
            <a:endParaRPr lang="zh-CN" altLang="en-US" dirty="0">
              <a:solidFill>
                <a:schemeClr val="accent1"/>
              </a:solidFill>
            </a:endParaRPr>
          </a:p>
        </p:txBody>
      </p:sp>
    </p:spTree>
    <p:extLst>
      <p:ext uri="{BB962C8B-B14F-4D97-AF65-F5344CB8AC3E}">
        <p14:creationId xmlns:p14="http://schemas.microsoft.com/office/powerpoint/2010/main" val="3078974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F0743E9C-79A7-4007-B59C-73D1BA0B3B65}"/>
              </a:ext>
            </a:extLst>
          </p:cNvPr>
          <p:cNvGrpSpPr/>
          <p:nvPr/>
        </p:nvGrpSpPr>
        <p:grpSpPr>
          <a:xfrm rot="20700000">
            <a:off x="7848439" y="2408507"/>
            <a:ext cx="3531682" cy="3135108"/>
            <a:chOff x="6789737" y="2311400"/>
            <a:chExt cx="3319463" cy="2946720"/>
          </a:xfrm>
        </p:grpSpPr>
        <p:pic>
          <p:nvPicPr>
            <p:cNvPr id="6" name="图片 5">
              <a:extLst>
                <a:ext uri="{FF2B5EF4-FFF2-40B4-BE49-F238E27FC236}">
                  <a16:creationId xmlns:a16="http://schemas.microsoft.com/office/drawing/2014/main" id="{E5037E19-AD75-46B1-B9A9-492692A2DC49}"/>
                </a:ext>
              </a:extLst>
            </p:cNvPr>
            <p:cNvPicPr>
              <a:picLocks noChangeAspect="1"/>
            </p:cNvPicPr>
            <p:nvPr/>
          </p:nvPicPr>
          <p:blipFill rotWithShape="1">
            <a:blip r:embed="rId2">
              <a:extLst>
                <a:ext uri="{28A0092B-C50C-407E-A947-70E740481C1C}">
                  <a14:useLocalDpi xmlns:a14="http://schemas.microsoft.com/office/drawing/2010/main" val="0"/>
                </a:ext>
              </a:extLst>
            </a:blip>
            <a:srcRect l="36813" r="36813"/>
            <a:stretch/>
          </p:blipFill>
          <p:spPr>
            <a:xfrm>
              <a:off x="6929437" y="2467720"/>
              <a:ext cx="3040063" cy="2659480"/>
            </a:xfrm>
            <a:prstGeom prst="rect">
              <a:avLst/>
            </a:prstGeom>
          </p:spPr>
        </p:pic>
        <p:sp>
          <p:nvSpPr>
            <p:cNvPr id="4" name="任意多边形: 形状 3">
              <a:extLst>
                <a:ext uri="{FF2B5EF4-FFF2-40B4-BE49-F238E27FC236}">
                  <a16:creationId xmlns:a16="http://schemas.microsoft.com/office/drawing/2014/main" id="{D4B9FCE2-0747-499A-926A-56724B275C65}"/>
                </a:ext>
              </a:extLst>
            </p:cNvPr>
            <p:cNvSpPr/>
            <p:nvPr/>
          </p:nvSpPr>
          <p:spPr>
            <a:xfrm>
              <a:off x="9613900" y="2311400"/>
              <a:ext cx="495300" cy="419100"/>
            </a:xfrm>
            <a:custGeom>
              <a:avLst/>
              <a:gdLst>
                <a:gd name="connsiteX0" fmla="*/ 0 w 495300"/>
                <a:gd name="connsiteY0" fmla="*/ 0 h 419100"/>
                <a:gd name="connsiteX1" fmla="*/ 495300 w 495300"/>
                <a:gd name="connsiteY1" fmla="*/ 0 h 419100"/>
                <a:gd name="connsiteX2" fmla="*/ 495300 w 495300"/>
                <a:gd name="connsiteY2" fmla="*/ 419100 h 419100"/>
              </a:gdLst>
              <a:ahLst/>
              <a:cxnLst>
                <a:cxn ang="0">
                  <a:pos x="connsiteX0" y="connsiteY0"/>
                </a:cxn>
                <a:cxn ang="0">
                  <a:pos x="connsiteX1" y="connsiteY1"/>
                </a:cxn>
                <a:cxn ang="0">
                  <a:pos x="connsiteX2" y="connsiteY2"/>
                </a:cxn>
              </a:cxnLst>
              <a:rect l="l" t="t" r="r" b="b"/>
              <a:pathLst>
                <a:path w="495300" h="419100">
                  <a:moveTo>
                    <a:pt x="0" y="0"/>
                  </a:moveTo>
                  <a:lnTo>
                    <a:pt x="495300" y="0"/>
                  </a:lnTo>
                  <a:lnTo>
                    <a:pt x="495300" y="41910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0" name="任意多边形: 形状 9">
              <a:extLst>
                <a:ext uri="{FF2B5EF4-FFF2-40B4-BE49-F238E27FC236}">
                  <a16:creationId xmlns:a16="http://schemas.microsoft.com/office/drawing/2014/main" id="{49C9E8E1-081A-41C4-9AB0-48E7752903D0}"/>
                </a:ext>
              </a:extLst>
            </p:cNvPr>
            <p:cNvSpPr/>
            <p:nvPr/>
          </p:nvSpPr>
          <p:spPr>
            <a:xfrm flipH="1" flipV="1">
              <a:off x="6789737" y="4839020"/>
              <a:ext cx="495300" cy="419100"/>
            </a:xfrm>
            <a:custGeom>
              <a:avLst/>
              <a:gdLst>
                <a:gd name="connsiteX0" fmla="*/ 0 w 495300"/>
                <a:gd name="connsiteY0" fmla="*/ 0 h 419100"/>
                <a:gd name="connsiteX1" fmla="*/ 495300 w 495300"/>
                <a:gd name="connsiteY1" fmla="*/ 0 h 419100"/>
                <a:gd name="connsiteX2" fmla="*/ 495300 w 495300"/>
                <a:gd name="connsiteY2" fmla="*/ 419100 h 419100"/>
              </a:gdLst>
              <a:ahLst/>
              <a:cxnLst>
                <a:cxn ang="0">
                  <a:pos x="connsiteX0" y="connsiteY0"/>
                </a:cxn>
                <a:cxn ang="0">
                  <a:pos x="connsiteX1" y="connsiteY1"/>
                </a:cxn>
                <a:cxn ang="0">
                  <a:pos x="connsiteX2" y="connsiteY2"/>
                </a:cxn>
              </a:cxnLst>
              <a:rect l="l" t="t" r="r" b="b"/>
              <a:pathLst>
                <a:path w="495300" h="419100">
                  <a:moveTo>
                    <a:pt x="0" y="0"/>
                  </a:moveTo>
                  <a:lnTo>
                    <a:pt x="495300" y="0"/>
                  </a:lnTo>
                  <a:lnTo>
                    <a:pt x="495300" y="41910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17" name="矩形 16">
            <a:extLst>
              <a:ext uri="{FF2B5EF4-FFF2-40B4-BE49-F238E27FC236}">
                <a16:creationId xmlns:a16="http://schemas.microsoft.com/office/drawing/2014/main" id="{B4BE9F84-CE44-42F8-8F4C-E5C9F63F1C6E}"/>
              </a:ext>
            </a:extLst>
          </p:cNvPr>
          <p:cNvSpPr/>
          <p:nvPr/>
        </p:nvSpPr>
        <p:spPr>
          <a:xfrm>
            <a:off x="660400" y="2025876"/>
            <a:ext cx="127000" cy="546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8" name="矩形 17">
            <a:extLst>
              <a:ext uri="{FF2B5EF4-FFF2-40B4-BE49-F238E27FC236}">
                <a16:creationId xmlns:a16="http://schemas.microsoft.com/office/drawing/2014/main" id="{3064884A-2D7E-4B7E-B906-20675B31193D}"/>
              </a:ext>
            </a:extLst>
          </p:cNvPr>
          <p:cNvSpPr/>
          <p:nvPr/>
        </p:nvSpPr>
        <p:spPr>
          <a:xfrm>
            <a:off x="863600" y="2025876"/>
            <a:ext cx="1714500" cy="546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rPr>
              <a:t>小标题</a:t>
            </a:r>
          </a:p>
        </p:txBody>
      </p:sp>
      <p:sp>
        <p:nvSpPr>
          <p:cNvPr id="19" name="矩形 18">
            <a:extLst>
              <a:ext uri="{FF2B5EF4-FFF2-40B4-BE49-F238E27FC236}">
                <a16:creationId xmlns:a16="http://schemas.microsoft.com/office/drawing/2014/main" id="{62AC0BA0-1755-4B21-AA12-C9E02637B00E}"/>
              </a:ext>
            </a:extLst>
          </p:cNvPr>
          <p:cNvSpPr/>
          <p:nvPr/>
        </p:nvSpPr>
        <p:spPr>
          <a:xfrm>
            <a:off x="863599" y="2571976"/>
            <a:ext cx="5260719" cy="1798356"/>
          </a:xfrm>
          <a:prstGeom prst="rect">
            <a:avLst/>
          </a:prstGeom>
        </p:spPr>
        <p:txBody>
          <a:bodyPr wrap="square" lIns="0">
            <a:noAutofit/>
          </a:bodyPr>
          <a:lstStyle/>
          <a:p>
            <a:pPr>
              <a:lnSpc>
                <a:spcPct val="150000"/>
              </a:lnSpc>
            </a:pPr>
            <a:r>
              <a:rPr lang="zh-CN" altLang="en-US"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请输入正文内容请输入正文内容请输入正文内容请输入正文内容请输入正文内容请输入正文内容请输入正文内容请输入正文内容</a:t>
            </a:r>
          </a:p>
        </p:txBody>
      </p:sp>
      <p:grpSp>
        <p:nvGrpSpPr>
          <p:cNvPr id="20" name="组合 19">
            <a:extLst>
              <a:ext uri="{FF2B5EF4-FFF2-40B4-BE49-F238E27FC236}">
                <a16:creationId xmlns:a16="http://schemas.microsoft.com/office/drawing/2014/main" id="{E5B6B81B-A584-4936-9706-0A494CB1A600}"/>
              </a:ext>
            </a:extLst>
          </p:cNvPr>
          <p:cNvGrpSpPr/>
          <p:nvPr/>
        </p:nvGrpSpPr>
        <p:grpSpPr>
          <a:xfrm rot="20700000">
            <a:off x="5940652" y="4383103"/>
            <a:ext cx="1916916" cy="1701664"/>
            <a:chOff x="6789737" y="2311400"/>
            <a:chExt cx="3319463" cy="2946720"/>
          </a:xfrm>
        </p:grpSpPr>
        <p:pic>
          <p:nvPicPr>
            <p:cNvPr id="21" name="图片 20">
              <a:extLst>
                <a:ext uri="{FF2B5EF4-FFF2-40B4-BE49-F238E27FC236}">
                  <a16:creationId xmlns:a16="http://schemas.microsoft.com/office/drawing/2014/main" id="{CD997B2D-CB46-4A6E-936D-05DA0D1D474D}"/>
                </a:ext>
              </a:extLst>
            </p:cNvPr>
            <p:cNvPicPr>
              <a:picLocks noChangeAspect="1"/>
            </p:cNvPicPr>
            <p:nvPr/>
          </p:nvPicPr>
          <p:blipFill rotWithShape="1">
            <a:blip r:embed="rId2">
              <a:extLst>
                <a:ext uri="{28A0092B-C50C-407E-A947-70E740481C1C}">
                  <a14:useLocalDpi xmlns:a14="http://schemas.microsoft.com/office/drawing/2010/main" val="0"/>
                </a:ext>
              </a:extLst>
            </a:blip>
            <a:srcRect l="36813" r="36813"/>
            <a:stretch/>
          </p:blipFill>
          <p:spPr>
            <a:xfrm>
              <a:off x="6929437" y="2467720"/>
              <a:ext cx="3040063" cy="2659480"/>
            </a:xfrm>
            <a:prstGeom prst="rect">
              <a:avLst/>
            </a:prstGeom>
          </p:spPr>
        </p:pic>
        <p:sp>
          <p:nvSpPr>
            <p:cNvPr id="22" name="任意多边形: 形状 21">
              <a:extLst>
                <a:ext uri="{FF2B5EF4-FFF2-40B4-BE49-F238E27FC236}">
                  <a16:creationId xmlns:a16="http://schemas.microsoft.com/office/drawing/2014/main" id="{21713469-78E9-4255-BE5C-3D3EB61881D8}"/>
                </a:ext>
              </a:extLst>
            </p:cNvPr>
            <p:cNvSpPr/>
            <p:nvPr/>
          </p:nvSpPr>
          <p:spPr>
            <a:xfrm>
              <a:off x="9613900" y="2311400"/>
              <a:ext cx="495300" cy="419100"/>
            </a:xfrm>
            <a:custGeom>
              <a:avLst/>
              <a:gdLst>
                <a:gd name="connsiteX0" fmla="*/ 0 w 495300"/>
                <a:gd name="connsiteY0" fmla="*/ 0 h 419100"/>
                <a:gd name="connsiteX1" fmla="*/ 495300 w 495300"/>
                <a:gd name="connsiteY1" fmla="*/ 0 h 419100"/>
                <a:gd name="connsiteX2" fmla="*/ 495300 w 495300"/>
                <a:gd name="connsiteY2" fmla="*/ 419100 h 419100"/>
              </a:gdLst>
              <a:ahLst/>
              <a:cxnLst>
                <a:cxn ang="0">
                  <a:pos x="connsiteX0" y="connsiteY0"/>
                </a:cxn>
                <a:cxn ang="0">
                  <a:pos x="connsiteX1" y="connsiteY1"/>
                </a:cxn>
                <a:cxn ang="0">
                  <a:pos x="connsiteX2" y="connsiteY2"/>
                </a:cxn>
              </a:cxnLst>
              <a:rect l="l" t="t" r="r" b="b"/>
              <a:pathLst>
                <a:path w="495300" h="419100">
                  <a:moveTo>
                    <a:pt x="0" y="0"/>
                  </a:moveTo>
                  <a:lnTo>
                    <a:pt x="495300" y="0"/>
                  </a:lnTo>
                  <a:lnTo>
                    <a:pt x="495300" y="41910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23" name="任意多边形: 形状 22">
              <a:extLst>
                <a:ext uri="{FF2B5EF4-FFF2-40B4-BE49-F238E27FC236}">
                  <a16:creationId xmlns:a16="http://schemas.microsoft.com/office/drawing/2014/main" id="{84CC9F76-E669-4565-882A-A843169BCA00}"/>
                </a:ext>
              </a:extLst>
            </p:cNvPr>
            <p:cNvSpPr/>
            <p:nvPr/>
          </p:nvSpPr>
          <p:spPr>
            <a:xfrm flipH="1" flipV="1">
              <a:off x="6789737" y="4839020"/>
              <a:ext cx="495300" cy="419100"/>
            </a:xfrm>
            <a:custGeom>
              <a:avLst/>
              <a:gdLst>
                <a:gd name="connsiteX0" fmla="*/ 0 w 495300"/>
                <a:gd name="connsiteY0" fmla="*/ 0 h 419100"/>
                <a:gd name="connsiteX1" fmla="*/ 495300 w 495300"/>
                <a:gd name="connsiteY1" fmla="*/ 0 h 419100"/>
                <a:gd name="connsiteX2" fmla="*/ 495300 w 495300"/>
                <a:gd name="connsiteY2" fmla="*/ 419100 h 419100"/>
              </a:gdLst>
              <a:ahLst/>
              <a:cxnLst>
                <a:cxn ang="0">
                  <a:pos x="connsiteX0" y="connsiteY0"/>
                </a:cxn>
                <a:cxn ang="0">
                  <a:pos x="connsiteX1" y="connsiteY1"/>
                </a:cxn>
                <a:cxn ang="0">
                  <a:pos x="connsiteX2" y="connsiteY2"/>
                </a:cxn>
              </a:cxnLst>
              <a:rect l="l" t="t" r="r" b="b"/>
              <a:pathLst>
                <a:path w="495300" h="419100">
                  <a:moveTo>
                    <a:pt x="0" y="0"/>
                  </a:moveTo>
                  <a:lnTo>
                    <a:pt x="495300" y="0"/>
                  </a:lnTo>
                  <a:lnTo>
                    <a:pt x="495300" y="41910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7" name="标题 6">
            <a:extLst>
              <a:ext uri="{FF2B5EF4-FFF2-40B4-BE49-F238E27FC236}">
                <a16:creationId xmlns:a16="http://schemas.microsoft.com/office/drawing/2014/main" id="{3AC88C6E-E5B4-4FC5-92D3-D801BE0E640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Tree>
    <p:extLst>
      <p:ext uri="{BB962C8B-B14F-4D97-AF65-F5344CB8AC3E}">
        <p14:creationId xmlns:p14="http://schemas.microsoft.com/office/powerpoint/2010/main" val="2702475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C8731C91-B935-47B1-9D09-579628E77580}"/>
              </a:ext>
            </a:extLst>
          </p:cNvPr>
          <p:cNvSpPr txBox="1"/>
          <p:nvPr/>
        </p:nvSpPr>
        <p:spPr>
          <a:xfrm>
            <a:off x="673100" y="4949136"/>
            <a:ext cx="2524169" cy="369324"/>
          </a:xfrm>
          <a:prstGeom prst="rect">
            <a:avLst/>
          </a:prstGeom>
          <a:solidFill>
            <a:schemeClr val="accent5"/>
          </a:solidFill>
        </p:spPr>
        <p:txBody>
          <a:bodyPr wrap="square" rtlCol="0">
            <a:spAutoFit/>
          </a:bodyPr>
          <a:lstStyle/>
          <a:p>
            <a:pPr algn="dist"/>
            <a:endParaRPr lang="zh-CN" altLang="en-US" dirty="0">
              <a:solidFill>
                <a:schemeClr val="bg1"/>
              </a:solidFill>
              <a:latin typeface="+mn-ea"/>
            </a:endParaRPr>
          </a:p>
        </p:txBody>
      </p:sp>
      <p:pic>
        <p:nvPicPr>
          <p:cNvPr id="13" name="图片 12">
            <a:extLst>
              <a:ext uri="{FF2B5EF4-FFF2-40B4-BE49-F238E27FC236}">
                <a16:creationId xmlns:a16="http://schemas.microsoft.com/office/drawing/2014/main" id="{52B02255-62F6-456E-9E5D-895E77EB2557}"/>
              </a:ext>
            </a:extLst>
          </p:cNvPr>
          <p:cNvPicPr>
            <a:picLocks noChangeAspect="1"/>
          </p:cNvPicPr>
          <p:nvPr/>
        </p:nvPicPr>
        <p:blipFill>
          <a:blip r:embed="rId2">
            <a:extLst>
              <a:ext uri="{28A0092B-C50C-407E-A947-70E740481C1C}">
                <a14:useLocalDpi xmlns:a14="http://schemas.microsoft.com/office/drawing/2010/main" val="0"/>
              </a:ext>
            </a:extLst>
          </a:blip>
          <a:srcRect l="26" t="7283" r="91201"/>
          <a:stretch>
            <a:fillRect/>
          </a:stretch>
        </p:blipFill>
        <p:spPr>
          <a:xfrm>
            <a:off x="10455231" y="1679366"/>
            <a:ext cx="1063669" cy="2593476"/>
          </a:xfrm>
          <a:custGeom>
            <a:avLst/>
            <a:gdLst>
              <a:gd name="connsiteX0" fmla="*/ 0 w 1063669"/>
              <a:gd name="connsiteY0" fmla="*/ 0 h 2593476"/>
              <a:gd name="connsiteX1" fmla="*/ 1063669 w 1063669"/>
              <a:gd name="connsiteY1" fmla="*/ 0 h 2593476"/>
              <a:gd name="connsiteX2" fmla="*/ 1063669 w 1063669"/>
              <a:gd name="connsiteY2" fmla="*/ 2593476 h 2593476"/>
              <a:gd name="connsiteX3" fmla="*/ 0 w 1063669"/>
              <a:gd name="connsiteY3" fmla="*/ 2593476 h 2593476"/>
            </a:gdLst>
            <a:ahLst/>
            <a:cxnLst>
              <a:cxn ang="0">
                <a:pos x="connsiteX0" y="connsiteY0"/>
              </a:cxn>
              <a:cxn ang="0">
                <a:pos x="connsiteX1" y="connsiteY1"/>
              </a:cxn>
              <a:cxn ang="0">
                <a:pos x="connsiteX2" y="connsiteY2"/>
              </a:cxn>
              <a:cxn ang="0">
                <a:pos x="connsiteX3" y="connsiteY3"/>
              </a:cxn>
            </a:cxnLst>
            <a:rect l="l" t="t" r="r" b="b"/>
            <a:pathLst>
              <a:path w="1063669" h="2593476">
                <a:moveTo>
                  <a:pt x="0" y="0"/>
                </a:moveTo>
                <a:lnTo>
                  <a:pt x="1063669" y="0"/>
                </a:lnTo>
                <a:lnTo>
                  <a:pt x="1063669" y="2593476"/>
                </a:lnTo>
                <a:lnTo>
                  <a:pt x="0" y="2593476"/>
                </a:lnTo>
                <a:close/>
              </a:path>
            </a:pathLst>
          </a:custGeom>
        </p:spPr>
      </p:pic>
      <p:sp>
        <p:nvSpPr>
          <p:cNvPr id="16" name="矩形 15">
            <a:extLst>
              <a:ext uri="{FF2B5EF4-FFF2-40B4-BE49-F238E27FC236}">
                <a16:creationId xmlns:a16="http://schemas.microsoft.com/office/drawing/2014/main" id="{6EDCD4C1-0D24-4535-9A3D-AC105E3F9F82}"/>
              </a:ext>
            </a:extLst>
          </p:cNvPr>
          <p:cNvSpPr/>
          <p:nvPr/>
        </p:nvSpPr>
        <p:spPr>
          <a:xfrm>
            <a:off x="814025" y="5318460"/>
            <a:ext cx="10714443" cy="818532"/>
          </a:xfrm>
          <a:prstGeom prst="rect">
            <a:avLst/>
          </a:prstGeom>
        </p:spPr>
        <p:txBody>
          <a:bodyPr wrap="square">
            <a:noAutofit/>
          </a:bodyPr>
          <a:lstStyle/>
          <a:p>
            <a:pPr>
              <a:lnSpc>
                <a:spcPct val="150000"/>
              </a:lnSpc>
            </a:pPr>
            <a:r>
              <a:rPr lang="zh-CN" altLang="en-US" sz="1600" kern="100" dirty="0">
                <a:latin typeface="微软雅黑 Light" panose="020B0502040204020203" pitchFamily="34" charset="-122"/>
                <a:ea typeface="微软雅黑 Light" panose="020B0502040204020203" pitchFamily="34" charset="-122"/>
                <a:cs typeface="Times New Roman" panose="02020603050405020304" pitchFamily="18" charset="0"/>
              </a:rPr>
              <a:t>请输入正文内容请输入正文内容请输入正文内容请输入正文内容请输入正文内容请输入正文内容请输入正文内容请输入正文内容请输入正文内容请输入正文内容</a:t>
            </a:r>
          </a:p>
        </p:txBody>
      </p:sp>
      <p:cxnSp>
        <p:nvCxnSpPr>
          <p:cNvPr id="17" name="直接连接符 16">
            <a:extLst>
              <a:ext uri="{FF2B5EF4-FFF2-40B4-BE49-F238E27FC236}">
                <a16:creationId xmlns:a16="http://schemas.microsoft.com/office/drawing/2014/main" id="{324410CE-D592-4C1E-B21A-A88FF866B71F}"/>
              </a:ext>
            </a:extLst>
          </p:cNvPr>
          <p:cNvCxnSpPr>
            <a:cxnSpLocks/>
          </p:cNvCxnSpPr>
          <p:nvPr/>
        </p:nvCxnSpPr>
        <p:spPr>
          <a:xfrm>
            <a:off x="3338194" y="5133798"/>
            <a:ext cx="8028306" cy="0"/>
          </a:xfrm>
          <a:prstGeom prst="line">
            <a:avLst/>
          </a:prstGeom>
          <a:ln w="3175">
            <a:solidFill>
              <a:srgbClr val="229955"/>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7ABE643B-BF7D-4F1C-B4B3-1F02F39459DB}"/>
              </a:ext>
            </a:extLst>
          </p:cNvPr>
          <p:cNvSpPr txBox="1"/>
          <p:nvPr/>
        </p:nvSpPr>
        <p:spPr>
          <a:xfrm>
            <a:off x="814025" y="4949136"/>
            <a:ext cx="2524169" cy="369324"/>
          </a:xfrm>
          <a:prstGeom prst="rect">
            <a:avLst/>
          </a:prstGeom>
          <a:solidFill>
            <a:schemeClr val="accent1"/>
          </a:solidFill>
        </p:spPr>
        <p:txBody>
          <a:bodyPr wrap="square" rtlCol="0">
            <a:spAutoFit/>
          </a:bodyPr>
          <a:lstStyle/>
          <a:p>
            <a:pPr algn="dist"/>
            <a:r>
              <a:rPr lang="zh-CN" altLang="en-US" dirty="0">
                <a:solidFill>
                  <a:schemeClr val="bg1"/>
                </a:solidFill>
                <a:latin typeface="+mn-ea"/>
              </a:rPr>
              <a:t>小标题小标题</a:t>
            </a:r>
          </a:p>
        </p:txBody>
      </p:sp>
      <p:sp>
        <p:nvSpPr>
          <p:cNvPr id="4" name="标题 3">
            <a:extLst>
              <a:ext uri="{FF2B5EF4-FFF2-40B4-BE49-F238E27FC236}">
                <a16:creationId xmlns:a16="http://schemas.microsoft.com/office/drawing/2014/main" id="{55DD6FCC-68F3-415B-B4DE-178935C4E38C}"/>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grpSp>
        <p:nvGrpSpPr>
          <p:cNvPr id="2" name="组合 1">
            <a:extLst>
              <a:ext uri="{FF2B5EF4-FFF2-40B4-BE49-F238E27FC236}">
                <a16:creationId xmlns:a16="http://schemas.microsoft.com/office/drawing/2014/main" id="{F4C181E8-7104-4E96-813F-C16D6DB4B881}"/>
              </a:ext>
            </a:extLst>
          </p:cNvPr>
          <p:cNvGrpSpPr/>
          <p:nvPr/>
        </p:nvGrpSpPr>
        <p:grpSpPr>
          <a:xfrm>
            <a:off x="673100" y="1677421"/>
            <a:ext cx="2324100" cy="2595423"/>
            <a:chOff x="9194800" y="1779021"/>
            <a:chExt cx="2324100" cy="2595423"/>
          </a:xfrm>
        </p:grpSpPr>
        <p:sp>
          <p:nvSpPr>
            <p:cNvPr id="23" name="矩形 22">
              <a:extLst>
                <a:ext uri="{FF2B5EF4-FFF2-40B4-BE49-F238E27FC236}">
                  <a16:creationId xmlns:a16="http://schemas.microsoft.com/office/drawing/2014/main" id="{8C23095C-0D09-4BC3-A9C8-85EB70FD63AA}"/>
                </a:ext>
              </a:extLst>
            </p:cNvPr>
            <p:cNvSpPr/>
            <p:nvPr/>
          </p:nvSpPr>
          <p:spPr>
            <a:xfrm>
              <a:off x="9194800" y="1779021"/>
              <a:ext cx="2324100" cy="2595423"/>
            </a:xfrm>
            <a:prstGeom prst="rect">
              <a:avLst/>
            </a:prstGeom>
            <a:solidFill>
              <a:schemeClr val="accent2">
                <a:alpha val="93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ndParaRPr>
            </a:p>
          </p:txBody>
        </p:sp>
        <p:sp>
          <p:nvSpPr>
            <p:cNvPr id="12" name="矩形 11">
              <a:extLst>
                <a:ext uri="{FF2B5EF4-FFF2-40B4-BE49-F238E27FC236}">
                  <a16:creationId xmlns:a16="http://schemas.microsoft.com/office/drawing/2014/main" id="{2860DE49-8531-4D7D-B3A2-2C5667221E13}"/>
                </a:ext>
              </a:extLst>
            </p:cNvPr>
            <p:cNvSpPr/>
            <p:nvPr/>
          </p:nvSpPr>
          <p:spPr>
            <a:xfrm>
              <a:off x="9335725" y="2061043"/>
              <a:ext cx="2042250" cy="2067242"/>
            </a:xfrm>
            <a:prstGeom prst="rect">
              <a:avLst/>
            </a:prstGeom>
            <a:blipFill dpi="0"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pic>
        <p:nvPicPr>
          <p:cNvPr id="19" name="图片 18">
            <a:extLst>
              <a:ext uri="{FF2B5EF4-FFF2-40B4-BE49-F238E27FC236}">
                <a16:creationId xmlns:a16="http://schemas.microsoft.com/office/drawing/2014/main" id="{F95C5D11-3B87-4DC4-8E9E-7243DDBFD01E}"/>
              </a:ext>
            </a:extLst>
          </p:cNvPr>
          <p:cNvPicPr>
            <a:picLocks noChangeAspect="1"/>
          </p:cNvPicPr>
          <p:nvPr/>
        </p:nvPicPr>
        <p:blipFill>
          <a:blip r:embed="rId2">
            <a:extLst>
              <a:ext uri="{28A0092B-C50C-407E-A947-70E740481C1C}">
                <a14:useLocalDpi xmlns:a14="http://schemas.microsoft.com/office/drawing/2010/main" val="0"/>
              </a:ext>
            </a:extLst>
          </a:blip>
          <a:srcRect l="10416" t="7283" r="30905"/>
          <a:stretch>
            <a:fillRect/>
          </a:stretch>
        </p:blipFill>
        <p:spPr>
          <a:xfrm>
            <a:off x="3169014" y="1696326"/>
            <a:ext cx="7114403" cy="2593476"/>
          </a:xfrm>
          <a:custGeom>
            <a:avLst/>
            <a:gdLst>
              <a:gd name="connsiteX0" fmla="*/ 0 w 7114403"/>
              <a:gd name="connsiteY0" fmla="*/ 0 h 2593476"/>
              <a:gd name="connsiteX1" fmla="*/ 7114403 w 7114403"/>
              <a:gd name="connsiteY1" fmla="*/ 0 h 2593476"/>
              <a:gd name="connsiteX2" fmla="*/ 7114403 w 7114403"/>
              <a:gd name="connsiteY2" fmla="*/ 2593476 h 2593476"/>
              <a:gd name="connsiteX3" fmla="*/ 0 w 7114403"/>
              <a:gd name="connsiteY3" fmla="*/ 2593476 h 2593476"/>
            </a:gdLst>
            <a:ahLst/>
            <a:cxnLst>
              <a:cxn ang="0">
                <a:pos x="connsiteX0" y="connsiteY0"/>
              </a:cxn>
              <a:cxn ang="0">
                <a:pos x="connsiteX1" y="connsiteY1"/>
              </a:cxn>
              <a:cxn ang="0">
                <a:pos x="connsiteX2" y="connsiteY2"/>
              </a:cxn>
              <a:cxn ang="0">
                <a:pos x="connsiteX3" y="connsiteY3"/>
              </a:cxn>
            </a:cxnLst>
            <a:rect l="l" t="t" r="r" b="b"/>
            <a:pathLst>
              <a:path w="7114403" h="2593476">
                <a:moveTo>
                  <a:pt x="0" y="0"/>
                </a:moveTo>
                <a:lnTo>
                  <a:pt x="7114403" y="0"/>
                </a:lnTo>
                <a:lnTo>
                  <a:pt x="7114403" y="2593476"/>
                </a:lnTo>
                <a:lnTo>
                  <a:pt x="0" y="2593476"/>
                </a:lnTo>
                <a:close/>
              </a:path>
            </a:pathLst>
          </a:custGeom>
        </p:spPr>
      </p:pic>
    </p:spTree>
    <p:extLst>
      <p:ext uri="{BB962C8B-B14F-4D97-AF65-F5344CB8AC3E}">
        <p14:creationId xmlns:p14="http://schemas.microsoft.com/office/powerpoint/2010/main" val="413361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8EB94098-14DE-45FC-A5B8-20119B3B125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7" name="Text Box 81">
            <a:extLst>
              <a:ext uri="{FF2B5EF4-FFF2-40B4-BE49-F238E27FC236}">
                <a16:creationId xmlns:a16="http://schemas.microsoft.com/office/drawing/2014/main" id="{68FE00DF-EF30-47AB-BAF4-232DF5007041}"/>
              </a:ext>
            </a:extLst>
          </p:cNvPr>
          <p:cNvSpPr txBox="1">
            <a:spLocks noChangeArrowheads="1"/>
          </p:cNvSpPr>
          <p:nvPr/>
        </p:nvSpPr>
        <p:spPr bwMode="auto">
          <a:xfrm>
            <a:off x="1960341" y="2280932"/>
            <a:ext cx="3399059"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accent1"/>
                </a:solidFill>
                <a:latin typeface="+mn-ea"/>
                <a:ea typeface="+mn-ea"/>
              </a:rPr>
              <a:t>请输入正文内容请输入正文内容请输入正文内容</a:t>
            </a:r>
          </a:p>
        </p:txBody>
      </p:sp>
      <p:sp>
        <p:nvSpPr>
          <p:cNvPr id="8" name="Text Box 83">
            <a:extLst>
              <a:ext uri="{FF2B5EF4-FFF2-40B4-BE49-F238E27FC236}">
                <a16:creationId xmlns:a16="http://schemas.microsoft.com/office/drawing/2014/main" id="{DF5D841F-6241-4F96-9A70-D59AC3C764B9}"/>
              </a:ext>
            </a:extLst>
          </p:cNvPr>
          <p:cNvSpPr txBox="1">
            <a:spLocks noChangeArrowheads="1"/>
          </p:cNvSpPr>
          <p:nvPr/>
        </p:nvSpPr>
        <p:spPr bwMode="auto">
          <a:xfrm>
            <a:off x="1960340" y="1876736"/>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accent1"/>
                </a:solidFill>
                <a:latin typeface="微软雅黑" panose="020B0503020204020204" pitchFamily="34" charset="-122"/>
              </a:rPr>
              <a:t>小标题</a:t>
            </a:r>
            <a:endParaRPr lang="zh-CN" altLang="en-US" sz="2000" b="1" dirty="0">
              <a:solidFill>
                <a:schemeClr val="accent1"/>
              </a:solidFill>
              <a:latin typeface="微软雅黑" panose="020B0503020204020204" pitchFamily="34" charset="-122"/>
            </a:endParaRPr>
          </a:p>
        </p:txBody>
      </p:sp>
      <p:sp>
        <p:nvSpPr>
          <p:cNvPr id="18" name="Text Box 81">
            <a:extLst>
              <a:ext uri="{FF2B5EF4-FFF2-40B4-BE49-F238E27FC236}">
                <a16:creationId xmlns:a16="http://schemas.microsoft.com/office/drawing/2014/main" id="{6437E3CF-34E4-4E9C-920D-49C61F0780C6}"/>
              </a:ext>
            </a:extLst>
          </p:cNvPr>
          <p:cNvSpPr txBox="1">
            <a:spLocks noChangeArrowheads="1"/>
          </p:cNvSpPr>
          <p:nvPr/>
        </p:nvSpPr>
        <p:spPr bwMode="auto">
          <a:xfrm>
            <a:off x="1960341" y="3858257"/>
            <a:ext cx="3399059"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accent1"/>
                </a:solidFill>
                <a:latin typeface="+mn-ea"/>
                <a:ea typeface="+mn-ea"/>
              </a:rPr>
              <a:t>请输入正文内容请输入正文内容请输入正文内容</a:t>
            </a:r>
          </a:p>
        </p:txBody>
      </p:sp>
      <p:sp>
        <p:nvSpPr>
          <p:cNvPr id="19" name="Text Box 83">
            <a:extLst>
              <a:ext uri="{FF2B5EF4-FFF2-40B4-BE49-F238E27FC236}">
                <a16:creationId xmlns:a16="http://schemas.microsoft.com/office/drawing/2014/main" id="{8B58D159-030E-479C-BA21-B865B23E12AC}"/>
              </a:ext>
            </a:extLst>
          </p:cNvPr>
          <p:cNvSpPr txBox="1">
            <a:spLocks noChangeArrowheads="1"/>
          </p:cNvSpPr>
          <p:nvPr/>
        </p:nvSpPr>
        <p:spPr bwMode="auto">
          <a:xfrm>
            <a:off x="1960340" y="3454061"/>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accent1"/>
                </a:solidFill>
                <a:latin typeface="微软雅黑" panose="020B0503020204020204" pitchFamily="34" charset="-122"/>
              </a:rPr>
              <a:t>小标题</a:t>
            </a:r>
            <a:endParaRPr lang="zh-CN" altLang="en-US" sz="2000" b="1" dirty="0">
              <a:solidFill>
                <a:schemeClr val="accent1"/>
              </a:solidFill>
              <a:latin typeface="微软雅黑" panose="020B0503020204020204" pitchFamily="34" charset="-122"/>
            </a:endParaRPr>
          </a:p>
        </p:txBody>
      </p:sp>
      <p:sp>
        <p:nvSpPr>
          <p:cNvPr id="22" name="Text Box 81">
            <a:extLst>
              <a:ext uri="{FF2B5EF4-FFF2-40B4-BE49-F238E27FC236}">
                <a16:creationId xmlns:a16="http://schemas.microsoft.com/office/drawing/2014/main" id="{9C0E996E-8A6C-4A15-BA08-DC4E4BAC3FDD}"/>
              </a:ext>
            </a:extLst>
          </p:cNvPr>
          <p:cNvSpPr txBox="1">
            <a:spLocks noChangeArrowheads="1"/>
          </p:cNvSpPr>
          <p:nvPr/>
        </p:nvSpPr>
        <p:spPr bwMode="auto">
          <a:xfrm>
            <a:off x="1960341" y="5435582"/>
            <a:ext cx="3399059" cy="698518"/>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accent1"/>
                </a:solidFill>
                <a:latin typeface="+mn-ea"/>
                <a:ea typeface="+mn-ea"/>
              </a:rPr>
              <a:t>请输入正文内容请输入正文内容请输入正文内容</a:t>
            </a:r>
          </a:p>
        </p:txBody>
      </p:sp>
      <p:sp>
        <p:nvSpPr>
          <p:cNvPr id="23" name="Text Box 83">
            <a:extLst>
              <a:ext uri="{FF2B5EF4-FFF2-40B4-BE49-F238E27FC236}">
                <a16:creationId xmlns:a16="http://schemas.microsoft.com/office/drawing/2014/main" id="{E210E213-DFC1-45CB-90E7-F74C44FA18C8}"/>
              </a:ext>
            </a:extLst>
          </p:cNvPr>
          <p:cNvSpPr txBox="1">
            <a:spLocks noChangeArrowheads="1"/>
          </p:cNvSpPr>
          <p:nvPr/>
        </p:nvSpPr>
        <p:spPr bwMode="auto">
          <a:xfrm>
            <a:off x="1960340" y="5031386"/>
            <a:ext cx="2258758" cy="404196"/>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accent1"/>
                </a:solidFill>
                <a:latin typeface="微软雅黑" panose="020B0503020204020204" pitchFamily="34" charset="-122"/>
              </a:rPr>
              <a:t>小标题</a:t>
            </a:r>
            <a:endParaRPr lang="zh-CN" altLang="en-US" sz="2000" b="1" dirty="0">
              <a:solidFill>
                <a:schemeClr val="accent1"/>
              </a:solidFill>
              <a:latin typeface="微软雅黑" panose="020B0503020204020204" pitchFamily="34" charset="-122"/>
            </a:endParaRPr>
          </a:p>
        </p:txBody>
      </p:sp>
      <p:grpSp>
        <p:nvGrpSpPr>
          <p:cNvPr id="12" name="组合 11">
            <a:extLst>
              <a:ext uri="{FF2B5EF4-FFF2-40B4-BE49-F238E27FC236}">
                <a16:creationId xmlns:a16="http://schemas.microsoft.com/office/drawing/2014/main" id="{E020B6C3-B0FA-4FAB-B1DC-A0BD507DE5F6}"/>
              </a:ext>
            </a:extLst>
          </p:cNvPr>
          <p:cNvGrpSpPr/>
          <p:nvPr/>
        </p:nvGrpSpPr>
        <p:grpSpPr>
          <a:xfrm>
            <a:off x="901700" y="5040551"/>
            <a:ext cx="749300" cy="749300"/>
            <a:chOff x="825500" y="5110450"/>
            <a:chExt cx="901700" cy="901700"/>
          </a:xfrm>
        </p:grpSpPr>
        <p:sp>
          <p:nvSpPr>
            <p:cNvPr id="21" name="椭圆 20">
              <a:extLst>
                <a:ext uri="{FF2B5EF4-FFF2-40B4-BE49-F238E27FC236}">
                  <a16:creationId xmlns:a16="http://schemas.microsoft.com/office/drawing/2014/main" id="{6CAB4AEE-8A63-4396-989F-453480A9D9C0}"/>
                </a:ext>
              </a:extLst>
            </p:cNvPr>
            <p:cNvSpPr/>
            <p:nvPr/>
          </p:nvSpPr>
          <p:spPr>
            <a:xfrm>
              <a:off x="825500" y="5110450"/>
              <a:ext cx="901700" cy="901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4" name="sulfide_204767">
              <a:extLst>
                <a:ext uri="{FF2B5EF4-FFF2-40B4-BE49-F238E27FC236}">
                  <a16:creationId xmlns:a16="http://schemas.microsoft.com/office/drawing/2014/main" id="{D61BEA63-05E9-4159-A216-D562EF4A0279}"/>
                </a:ext>
              </a:extLst>
            </p:cNvPr>
            <p:cNvSpPr>
              <a:spLocks noChangeAspect="1"/>
            </p:cNvSpPr>
            <p:nvPr/>
          </p:nvSpPr>
          <p:spPr bwMode="auto">
            <a:xfrm>
              <a:off x="1024336" y="5233484"/>
              <a:ext cx="504028" cy="609685"/>
            </a:xfrm>
            <a:custGeom>
              <a:avLst/>
              <a:gdLst>
                <a:gd name="connsiteX0" fmla="*/ 24296 w 501579"/>
                <a:gd name="connsiteY0" fmla="*/ 523272 h 606722"/>
                <a:gd name="connsiteX1" fmla="*/ 24207 w 501579"/>
                <a:gd name="connsiteY1" fmla="*/ 526827 h 606722"/>
                <a:gd name="connsiteX2" fmla="*/ 79918 w 501579"/>
                <a:gd name="connsiteY2" fmla="*/ 582549 h 606722"/>
                <a:gd name="connsiteX3" fmla="*/ 421661 w 501579"/>
                <a:gd name="connsiteY3" fmla="*/ 582549 h 606722"/>
                <a:gd name="connsiteX4" fmla="*/ 477372 w 501579"/>
                <a:gd name="connsiteY4" fmla="*/ 526827 h 606722"/>
                <a:gd name="connsiteX5" fmla="*/ 477372 w 501579"/>
                <a:gd name="connsiteY5" fmla="*/ 523272 h 606722"/>
                <a:gd name="connsiteX6" fmla="*/ 298034 w 501579"/>
                <a:gd name="connsiteY6" fmla="*/ 461710 h 606722"/>
                <a:gd name="connsiteX7" fmla="*/ 434718 w 501579"/>
                <a:gd name="connsiteY7" fmla="*/ 461710 h 606722"/>
                <a:gd name="connsiteX8" fmla="*/ 446820 w 501579"/>
                <a:gd name="connsiteY8" fmla="*/ 473777 h 606722"/>
                <a:gd name="connsiteX9" fmla="*/ 434718 w 501579"/>
                <a:gd name="connsiteY9" fmla="*/ 485843 h 606722"/>
                <a:gd name="connsiteX10" fmla="*/ 298034 w 501579"/>
                <a:gd name="connsiteY10" fmla="*/ 485843 h 606722"/>
                <a:gd name="connsiteX11" fmla="*/ 285931 w 501579"/>
                <a:gd name="connsiteY11" fmla="*/ 473777 h 606722"/>
                <a:gd name="connsiteX12" fmla="*/ 298034 w 501579"/>
                <a:gd name="connsiteY12" fmla="*/ 461710 h 606722"/>
                <a:gd name="connsiteX13" fmla="*/ 247232 w 501579"/>
                <a:gd name="connsiteY13" fmla="*/ 461710 h 606722"/>
                <a:gd name="connsiteX14" fmla="*/ 255689 w 501579"/>
                <a:gd name="connsiteY14" fmla="*/ 461710 h 606722"/>
                <a:gd name="connsiteX15" fmla="*/ 267796 w 501579"/>
                <a:gd name="connsiteY15" fmla="*/ 473777 h 606722"/>
                <a:gd name="connsiteX16" fmla="*/ 255689 w 501579"/>
                <a:gd name="connsiteY16" fmla="*/ 485843 h 606722"/>
                <a:gd name="connsiteX17" fmla="*/ 247232 w 501579"/>
                <a:gd name="connsiteY17" fmla="*/ 485843 h 606722"/>
                <a:gd name="connsiteX18" fmla="*/ 235124 w 501579"/>
                <a:gd name="connsiteY18" fmla="*/ 473777 h 606722"/>
                <a:gd name="connsiteX19" fmla="*/ 247232 w 501579"/>
                <a:gd name="connsiteY19" fmla="*/ 461710 h 606722"/>
                <a:gd name="connsiteX20" fmla="*/ 204245 w 501579"/>
                <a:gd name="connsiteY20" fmla="*/ 77673 h 606722"/>
                <a:gd name="connsiteX21" fmla="*/ 204245 w 501579"/>
                <a:gd name="connsiteY21" fmla="*/ 222622 h 606722"/>
                <a:gd name="connsiteX22" fmla="*/ 153962 w 501579"/>
                <a:gd name="connsiteY22" fmla="*/ 341264 h 606722"/>
                <a:gd name="connsiteX23" fmla="*/ 67102 w 501579"/>
                <a:gd name="connsiteY23" fmla="*/ 425514 h 606722"/>
                <a:gd name="connsiteX24" fmla="*/ 26965 w 501579"/>
                <a:gd name="connsiteY24" fmla="*/ 499099 h 606722"/>
                <a:gd name="connsiteX25" fmla="*/ 474614 w 501579"/>
                <a:gd name="connsiteY25" fmla="*/ 499099 h 606722"/>
                <a:gd name="connsiteX26" fmla="*/ 434566 w 501579"/>
                <a:gd name="connsiteY26" fmla="*/ 425514 h 606722"/>
                <a:gd name="connsiteX27" fmla="*/ 347706 w 501579"/>
                <a:gd name="connsiteY27" fmla="*/ 341264 h 606722"/>
                <a:gd name="connsiteX28" fmla="*/ 297423 w 501579"/>
                <a:gd name="connsiteY28" fmla="*/ 222622 h 606722"/>
                <a:gd name="connsiteX29" fmla="*/ 297423 w 501579"/>
                <a:gd name="connsiteY29" fmla="*/ 77673 h 606722"/>
                <a:gd name="connsiteX30" fmla="*/ 190806 w 501579"/>
                <a:gd name="connsiteY30" fmla="*/ 24173 h 606722"/>
                <a:gd name="connsiteX31" fmla="*/ 176122 w 501579"/>
                <a:gd name="connsiteY31" fmla="*/ 38837 h 606722"/>
                <a:gd name="connsiteX32" fmla="*/ 190806 w 501579"/>
                <a:gd name="connsiteY32" fmla="*/ 53500 h 606722"/>
                <a:gd name="connsiteX33" fmla="*/ 310773 w 501579"/>
                <a:gd name="connsiteY33" fmla="*/ 53500 h 606722"/>
                <a:gd name="connsiteX34" fmla="*/ 325546 w 501579"/>
                <a:gd name="connsiteY34" fmla="*/ 38837 h 606722"/>
                <a:gd name="connsiteX35" fmla="*/ 310773 w 501579"/>
                <a:gd name="connsiteY35" fmla="*/ 24173 h 606722"/>
                <a:gd name="connsiteX36" fmla="*/ 190806 w 501579"/>
                <a:gd name="connsiteY36" fmla="*/ 0 h 606722"/>
                <a:gd name="connsiteX37" fmla="*/ 310773 w 501579"/>
                <a:gd name="connsiteY37" fmla="*/ 0 h 606722"/>
                <a:gd name="connsiteX38" fmla="*/ 349753 w 501579"/>
                <a:gd name="connsiteY38" fmla="*/ 38837 h 606722"/>
                <a:gd name="connsiteX39" fmla="*/ 321630 w 501579"/>
                <a:gd name="connsiteY39" fmla="*/ 76162 h 606722"/>
                <a:gd name="connsiteX40" fmla="*/ 321630 w 501579"/>
                <a:gd name="connsiteY40" fmla="*/ 222622 h 606722"/>
                <a:gd name="connsiteX41" fmla="*/ 364526 w 501579"/>
                <a:gd name="connsiteY41" fmla="*/ 323935 h 606722"/>
                <a:gd name="connsiteX42" fmla="*/ 451386 w 501579"/>
                <a:gd name="connsiteY42" fmla="*/ 408184 h 606722"/>
                <a:gd name="connsiteX43" fmla="*/ 500778 w 501579"/>
                <a:gd name="connsiteY43" fmla="*/ 509942 h 606722"/>
                <a:gd name="connsiteX44" fmla="*/ 501579 w 501579"/>
                <a:gd name="connsiteY44" fmla="*/ 526827 h 606722"/>
                <a:gd name="connsiteX45" fmla="*/ 421661 w 501579"/>
                <a:gd name="connsiteY45" fmla="*/ 606722 h 606722"/>
                <a:gd name="connsiteX46" fmla="*/ 79918 w 501579"/>
                <a:gd name="connsiteY46" fmla="*/ 606722 h 606722"/>
                <a:gd name="connsiteX47" fmla="*/ 0 w 501579"/>
                <a:gd name="connsiteY47" fmla="*/ 526827 h 606722"/>
                <a:gd name="connsiteX48" fmla="*/ 890 w 501579"/>
                <a:gd name="connsiteY48" fmla="*/ 509942 h 606722"/>
                <a:gd name="connsiteX49" fmla="*/ 50282 w 501579"/>
                <a:gd name="connsiteY49" fmla="*/ 408184 h 606722"/>
                <a:gd name="connsiteX50" fmla="*/ 137142 w 501579"/>
                <a:gd name="connsiteY50" fmla="*/ 323935 h 606722"/>
                <a:gd name="connsiteX51" fmla="*/ 180038 w 501579"/>
                <a:gd name="connsiteY51" fmla="*/ 222622 h 606722"/>
                <a:gd name="connsiteX52" fmla="*/ 180038 w 501579"/>
                <a:gd name="connsiteY52" fmla="*/ 76162 h 606722"/>
                <a:gd name="connsiteX53" fmla="*/ 151915 w 501579"/>
                <a:gd name="connsiteY53" fmla="*/ 38837 h 606722"/>
                <a:gd name="connsiteX54" fmla="*/ 190806 w 501579"/>
                <a:gd name="connsiteY5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1579" h="606722">
                  <a:moveTo>
                    <a:pt x="24296" y="523272"/>
                  </a:moveTo>
                  <a:cubicBezTo>
                    <a:pt x="24207" y="524516"/>
                    <a:pt x="24207" y="525672"/>
                    <a:pt x="24207" y="526827"/>
                  </a:cubicBezTo>
                  <a:cubicBezTo>
                    <a:pt x="24207" y="557576"/>
                    <a:pt x="49214" y="582549"/>
                    <a:pt x="79918" y="582549"/>
                  </a:cubicBezTo>
                  <a:lnTo>
                    <a:pt x="421661" y="582549"/>
                  </a:lnTo>
                  <a:cubicBezTo>
                    <a:pt x="452454" y="582549"/>
                    <a:pt x="477372" y="557576"/>
                    <a:pt x="477372" y="526827"/>
                  </a:cubicBezTo>
                  <a:cubicBezTo>
                    <a:pt x="477372" y="525672"/>
                    <a:pt x="477372" y="524516"/>
                    <a:pt x="477372" y="523272"/>
                  </a:cubicBezTo>
                  <a:close/>
                  <a:moveTo>
                    <a:pt x="298034" y="461710"/>
                  </a:moveTo>
                  <a:lnTo>
                    <a:pt x="434718" y="461710"/>
                  </a:lnTo>
                  <a:cubicBezTo>
                    <a:pt x="441392" y="461710"/>
                    <a:pt x="446820" y="467122"/>
                    <a:pt x="446820" y="473777"/>
                  </a:cubicBezTo>
                  <a:cubicBezTo>
                    <a:pt x="446820" y="480431"/>
                    <a:pt x="441392" y="485843"/>
                    <a:pt x="434718" y="485843"/>
                  </a:cubicBezTo>
                  <a:lnTo>
                    <a:pt x="298034" y="485843"/>
                  </a:lnTo>
                  <a:cubicBezTo>
                    <a:pt x="291359" y="485843"/>
                    <a:pt x="285931" y="480431"/>
                    <a:pt x="285931" y="473777"/>
                  </a:cubicBezTo>
                  <a:cubicBezTo>
                    <a:pt x="285931" y="467122"/>
                    <a:pt x="291359" y="461710"/>
                    <a:pt x="298034" y="461710"/>
                  </a:cubicBezTo>
                  <a:close/>
                  <a:moveTo>
                    <a:pt x="247232" y="461710"/>
                  </a:moveTo>
                  <a:lnTo>
                    <a:pt x="255689" y="461710"/>
                  </a:lnTo>
                  <a:cubicBezTo>
                    <a:pt x="262366" y="461710"/>
                    <a:pt x="267796" y="467122"/>
                    <a:pt x="267796" y="473777"/>
                  </a:cubicBezTo>
                  <a:cubicBezTo>
                    <a:pt x="267796" y="480431"/>
                    <a:pt x="262366" y="485843"/>
                    <a:pt x="255689" y="485843"/>
                  </a:cubicBezTo>
                  <a:lnTo>
                    <a:pt x="247232" y="485843"/>
                  </a:lnTo>
                  <a:cubicBezTo>
                    <a:pt x="240466" y="485843"/>
                    <a:pt x="235124" y="480431"/>
                    <a:pt x="235124" y="473777"/>
                  </a:cubicBezTo>
                  <a:cubicBezTo>
                    <a:pt x="235124" y="467122"/>
                    <a:pt x="240466" y="461710"/>
                    <a:pt x="247232" y="461710"/>
                  </a:cubicBezTo>
                  <a:close/>
                  <a:moveTo>
                    <a:pt x="204245" y="77673"/>
                  </a:moveTo>
                  <a:lnTo>
                    <a:pt x="204245" y="222622"/>
                  </a:lnTo>
                  <a:cubicBezTo>
                    <a:pt x="204245" y="267057"/>
                    <a:pt x="185911" y="310249"/>
                    <a:pt x="153962" y="341264"/>
                  </a:cubicBezTo>
                  <a:lnTo>
                    <a:pt x="67102" y="425514"/>
                  </a:lnTo>
                  <a:cubicBezTo>
                    <a:pt x="46544" y="445510"/>
                    <a:pt x="32572" y="471194"/>
                    <a:pt x="26965" y="499099"/>
                  </a:cubicBezTo>
                  <a:lnTo>
                    <a:pt x="474614" y="499099"/>
                  </a:lnTo>
                  <a:cubicBezTo>
                    <a:pt x="469096" y="471194"/>
                    <a:pt x="455124" y="445510"/>
                    <a:pt x="434566" y="425514"/>
                  </a:cubicBezTo>
                  <a:lnTo>
                    <a:pt x="347706" y="341264"/>
                  </a:lnTo>
                  <a:cubicBezTo>
                    <a:pt x="315756" y="310249"/>
                    <a:pt x="297423" y="267057"/>
                    <a:pt x="297423" y="222622"/>
                  </a:cubicBezTo>
                  <a:lnTo>
                    <a:pt x="297423" y="77673"/>
                  </a:lnTo>
                  <a:close/>
                  <a:moveTo>
                    <a:pt x="190806" y="24173"/>
                  </a:moveTo>
                  <a:cubicBezTo>
                    <a:pt x="182708" y="24173"/>
                    <a:pt x="176122" y="30749"/>
                    <a:pt x="176122" y="38837"/>
                  </a:cubicBezTo>
                  <a:cubicBezTo>
                    <a:pt x="176122" y="46924"/>
                    <a:pt x="182708" y="53500"/>
                    <a:pt x="190806" y="53500"/>
                  </a:cubicBezTo>
                  <a:lnTo>
                    <a:pt x="310773" y="53500"/>
                  </a:lnTo>
                  <a:cubicBezTo>
                    <a:pt x="318960" y="53500"/>
                    <a:pt x="325546" y="46924"/>
                    <a:pt x="325546" y="38837"/>
                  </a:cubicBezTo>
                  <a:cubicBezTo>
                    <a:pt x="325546" y="30749"/>
                    <a:pt x="318960" y="24173"/>
                    <a:pt x="310773" y="24173"/>
                  </a:cubicBezTo>
                  <a:close/>
                  <a:moveTo>
                    <a:pt x="190806" y="0"/>
                  </a:moveTo>
                  <a:lnTo>
                    <a:pt x="310773" y="0"/>
                  </a:lnTo>
                  <a:cubicBezTo>
                    <a:pt x="332310" y="0"/>
                    <a:pt x="349753" y="17419"/>
                    <a:pt x="349753" y="38837"/>
                  </a:cubicBezTo>
                  <a:cubicBezTo>
                    <a:pt x="349753" y="56522"/>
                    <a:pt x="337827" y="71452"/>
                    <a:pt x="321630" y="76162"/>
                  </a:cubicBezTo>
                  <a:lnTo>
                    <a:pt x="321630" y="222622"/>
                  </a:lnTo>
                  <a:cubicBezTo>
                    <a:pt x="321630" y="260570"/>
                    <a:pt x="337293" y="297451"/>
                    <a:pt x="364526" y="323935"/>
                  </a:cubicBezTo>
                  <a:lnTo>
                    <a:pt x="451386" y="408184"/>
                  </a:lnTo>
                  <a:cubicBezTo>
                    <a:pt x="479241" y="435201"/>
                    <a:pt x="496773" y="471372"/>
                    <a:pt x="500778" y="509942"/>
                  </a:cubicBezTo>
                  <a:cubicBezTo>
                    <a:pt x="501312" y="515540"/>
                    <a:pt x="501579" y="521228"/>
                    <a:pt x="501579" y="526827"/>
                  </a:cubicBezTo>
                  <a:cubicBezTo>
                    <a:pt x="501579" y="570907"/>
                    <a:pt x="465803" y="606722"/>
                    <a:pt x="421661" y="606722"/>
                  </a:cubicBezTo>
                  <a:lnTo>
                    <a:pt x="79918" y="606722"/>
                  </a:lnTo>
                  <a:cubicBezTo>
                    <a:pt x="35865" y="606722"/>
                    <a:pt x="0" y="570907"/>
                    <a:pt x="0" y="526827"/>
                  </a:cubicBezTo>
                  <a:cubicBezTo>
                    <a:pt x="0" y="521228"/>
                    <a:pt x="356" y="515540"/>
                    <a:pt x="890" y="509942"/>
                  </a:cubicBezTo>
                  <a:cubicBezTo>
                    <a:pt x="4895" y="471372"/>
                    <a:pt x="22338" y="435201"/>
                    <a:pt x="50282" y="408184"/>
                  </a:cubicBezTo>
                  <a:lnTo>
                    <a:pt x="137142" y="323935"/>
                  </a:lnTo>
                  <a:cubicBezTo>
                    <a:pt x="164375" y="297451"/>
                    <a:pt x="180038" y="260570"/>
                    <a:pt x="180038" y="222622"/>
                  </a:cubicBezTo>
                  <a:lnTo>
                    <a:pt x="180038" y="76162"/>
                  </a:lnTo>
                  <a:cubicBezTo>
                    <a:pt x="163841" y="71452"/>
                    <a:pt x="151915" y="56522"/>
                    <a:pt x="151915" y="38837"/>
                  </a:cubicBezTo>
                  <a:cubicBezTo>
                    <a:pt x="151915" y="17419"/>
                    <a:pt x="169358" y="0"/>
                    <a:pt x="190806" y="0"/>
                  </a:cubicBezTo>
                  <a:close/>
                </a:path>
              </a:pathLst>
            </a:custGeom>
            <a:solidFill>
              <a:schemeClr val="bg1"/>
            </a:solidFill>
            <a:ln>
              <a:noFill/>
            </a:ln>
          </p:spPr>
        </p:sp>
      </p:grpSp>
      <p:grpSp>
        <p:nvGrpSpPr>
          <p:cNvPr id="10" name="组合 9">
            <a:extLst>
              <a:ext uri="{FF2B5EF4-FFF2-40B4-BE49-F238E27FC236}">
                <a16:creationId xmlns:a16="http://schemas.microsoft.com/office/drawing/2014/main" id="{BD023A7D-8E3B-4364-B077-0F51BCA37CC2}"/>
              </a:ext>
            </a:extLst>
          </p:cNvPr>
          <p:cNvGrpSpPr/>
          <p:nvPr/>
        </p:nvGrpSpPr>
        <p:grpSpPr>
          <a:xfrm>
            <a:off x="901700" y="3504305"/>
            <a:ext cx="749300" cy="749300"/>
            <a:chOff x="825500" y="3533125"/>
            <a:chExt cx="901700" cy="901700"/>
          </a:xfrm>
        </p:grpSpPr>
        <p:sp>
          <p:nvSpPr>
            <p:cNvPr id="17" name="椭圆 16">
              <a:extLst>
                <a:ext uri="{FF2B5EF4-FFF2-40B4-BE49-F238E27FC236}">
                  <a16:creationId xmlns:a16="http://schemas.microsoft.com/office/drawing/2014/main" id="{267F3868-5526-4FC8-A4B4-F0CBB60074FB}"/>
                </a:ext>
              </a:extLst>
            </p:cNvPr>
            <p:cNvSpPr/>
            <p:nvPr/>
          </p:nvSpPr>
          <p:spPr>
            <a:xfrm>
              <a:off x="825500" y="3533125"/>
              <a:ext cx="901700" cy="901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5" name="scholarship_177257">
              <a:extLst>
                <a:ext uri="{FF2B5EF4-FFF2-40B4-BE49-F238E27FC236}">
                  <a16:creationId xmlns:a16="http://schemas.microsoft.com/office/drawing/2014/main" id="{2738087C-5761-4DE1-A8C8-227D2F302285}"/>
                </a:ext>
              </a:extLst>
            </p:cNvPr>
            <p:cNvSpPr>
              <a:spLocks noChangeAspect="1"/>
            </p:cNvSpPr>
            <p:nvPr/>
          </p:nvSpPr>
          <p:spPr bwMode="auto">
            <a:xfrm>
              <a:off x="971508" y="3741704"/>
              <a:ext cx="609684" cy="484541"/>
            </a:xfrm>
            <a:custGeom>
              <a:avLst/>
              <a:gdLst>
                <a:gd name="connsiteX0" fmla="*/ 65272 w 609191"/>
                <a:gd name="connsiteY0" fmla="*/ 327070 h 484149"/>
                <a:gd name="connsiteX1" fmla="*/ 77974 w 609191"/>
                <a:gd name="connsiteY1" fmla="*/ 340889 h 484149"/>
                <a:gd name="connsiteX2" fmla="*/ 65272 w 609191"/>
                <a:gd name="connsiteY2" fmla="*/ 353673 h 484149"/>
                <a:gd name="connsiteX3" fmla="*/ 51724 w 609191"/>
                <a:gd name="connsiteY3" fmla="*/ 340889 h 484149"/>
                <a:gd name="connsiteX4" fmla="*/ 65272 w 609191"/>
                <a:gd name="connsiteY4" fmla="*/ 327070 h 484149"/>
                <a:gd name="connsiteX5" fmla="*/ 65280 w 609191"/>
                <a:gd name="connsiteY5" fmla="*/ 295268 h 484149"/>
                <a:gd name="connsiteX6" fmla="*/ 25340 w 609191"/>
                <a:gd name="connsiteY6" fmla="*/ 345310 h 484149"/>
                <a:gd name="connsiteX7" fmla="*/ 25340 w 609191"/>
                <a:gd name="connsiteY7" fmla="*/ 459034 h 484149"/>
                <a:gd name="connsiteX8" fmla="*/ 104373 w 609191"/>
                <a:gd name="connsiteY8" fmla="*/ 459034 h 484149"/>
                <a:gd name="connsiteX9" fmla="*/ 104373 w 609191"/>
                <a:gd name="connsiteY9" fmla="*/ 345122 h 484149"/>
                <a:gd name="connsiteX10" fmla="*/ 467703 w 609191"/>
                <a:gd name="connsiteY10" fmla="*/ 259712 h 484149"/>
                <a:gd name="connsiteX11" fmla="*/ 311802 w 609191"/>
                <a:gd name="connsiteY11" fmla="*/ 314081 h 484149"/>
                <a:gd name="connsiteX12" fmla="*/ 168618 w 609191"/>
                <a:gd name="connsiteY12" fmla="*/ 266673 h 484149"/>
                <a:gd name="connsiteX13" fmla="*/ 168618 w 609191"/>
                <a:gd name="connsiteY13" fmla="*/ 392531 h 484149"/>
                <a:gd name="connsiteX14" fmla="*/ 306150 w 609191"/>
                <a:gd name="connsiteY14" fmla="*/ 432602 h 484149"/>
                <a:gd name="connsiteX15" fmla="*/ 306244 w 609191"/>
                <a:gd name="connsiteY15" fmla="*/ 432602 h 484149"/>
                <a:gd name="connsiteX16" fmla="*/ 467609 w 609191"/>
                <a:gd name="connsiteY16" fmla="*/ 392342 h 484149"/>
                <a:gd name="connsiteX17" fmla="*/ 467703 w 609191"/>
                <a:gd name="connsiteY17" fmla="*/ 392342 h 484149"/>
                <a:gd name="connsiteX18" fmla="*/ 311429 w 609191"/>
                <a:gd name="connsiteY18" fmla="*/ 53065 h 484149"/>
                <a:gd name="connsiteX19" fmla="*/ 323957 w 609191"/>
                <a:gd name="connsiteY19" fmla="*/ 65575 h 484149"/>
                <a:gd name="connsiteX20" fmla="*/ 323957 w 609191"/>
                <a:gd name="connsiteY20" fmla="*/ 93979 h 484149"/>
                <a:gd name="connsiteX21" fmla="*/ 349013 w 609191"/>
                <a:gd name="connsiteY21" fmla="*/ 115142 h 484149"/>
                <a:gd name="connsiteX22" fmla="*/ 343361 w 609191"/>
                <a:gd name="connsiteY22" fmla="*/ 131978 h 484149"/>
                <a:gd name="connsiteX23" fmla="*/ 326500 w 609191"/>
                <a:gd name="connsiteY23" fmla="*/ 126334 h 484149"/>
                <a:gd name="connsiteX24" fmla="*/ 309451 w 609191"/>
                <a:gd name="connsiteY24" fmla="*/ 118057 h 484149"/>
                <a:gd name="connsiteX25" fmla="*/ 308320 w 609191"/>
                <a:gd name="connsiteY25" fmla="*/ 118245 h 484149"/>
                <a:gd name="connsiteX26" fmla="*/ 298618 w 609191"/>
                <a:gd name="connsiteY26" fmla="*/ 132730 h 484149"/>
                <a:gd name="connsiteX27" fmla="*/ 298712 w 609191"/>
                <a:gd name="connsiteY27" fmla="*/ 133576 h 484149"/>
                <a:gd name="connsiteX28" fmla="*/ 312559 w 609191"/>
                <a:gd name="connsiteY28" fmla="*/ 144581 h 484149"/>
                <a:gd name="connsiteX29" fmla="*/ 313030 w 609191"/>
                <a:gd name="connsiteY29" fmla="*/ 144581 h 484149"/>
                <a:gd name="connsiteX30" fmla="*/ 313595 w 609191"/>
                <a:gd name="connsiteY30" fmla="*/ 144581 h 484149"/>
                <a:gd name="connsiteX31" fmla="*/ 313784 w 609191"/>
                <a:gd name="connsiteY31" fmla="*/ 144581 h 484149"/>
                <a:gd name="connsiteX32" fmla="*/ 313972 w 609191"/>
                <a:gd name="connsiteY32" fmla="*/ 144581 h 484149"/>
                <a:gd name="connsiteX33" fmla="*/ 350332 w 609191"/>
                <a:gd name="connsiteY33" fmla="*/ 178723 h 484149"/>
                <a:gd name="connsiteX34" fmla="*/ 350520 w 609191"/>
                <a:gd name="connsiteY34" fmla="*/ 179569 h 484149"/>
                <a:gd name="connsiteX35" fmla="*/ 324145 w 609191"/>
                <a:gd name="connsiteY35" fmla="*/ 219449 h 484149"/>
                <a:gd name="connsiteX36" fmla="*/ 324145 w 609191"/>
                <a:gd name="connsiteY36" fmla="*/ 248418 h 484149"/>
                <a:gd name="connsiteX37" fmla="*/ 311523 w 609191"/>
                <a:gd name="connsiteY37" fmla="*/ 261021 h 484149"/>
                <a:gd name="connsiteX38" fmla="*/ 298995 w 609191"/>
                <a:gd name="connsiteY38" fmla="*/ 248418 h 484149"/>
                <a:gd name="connsiteX39" fmla="*/ 298995 w 609191"/>
                <a:gd name="connsiteY39" fmla="*/ 220766 h 484149"/>
                <a:gd name="connsiteX40" fmla="*/ 274598 w 609191"/>
                <a:gd name="connsiteY40" fmla="*/ 203083 h 484149"/>
                <a:gd name="connsiteX41" fmla="*/ 278554 w 609191"/>
                <a:gd name="connsiteY41" fmla="*/ 185777 h 484149"/>
                <a:gd name="connsiteX42" fmla="*/ 295886 w 609191"/>
                <a:gd name="connsiteY42" fmla="*/ 189633 h 484149"/>
                <a:gd name="connsiteX43" fmla="*/ 314537 w 609191"/>
                <a:gd name="connsiteY43" fmla="*/ 196123 h 484149"/>
                <a:gd name="connsiteX44" fmla="*/ 325275 w 609191"/>
                <a:gd name="connsiteY44" fmla="*/ 182109 h 484149"/>
                <a:gd name="connsiteX45" fmla="*/ 311711 w 609191"/>
                <a:gd name="connsiteY45" fmla="*/ 169600 h 484149"/>
                <a:gd name="connsiteX46" fmla="*/ 273656 w 609191"/>
                <a:gd name="connsiteY46" fmla="*/ 135834 h 484149"/>
                <a:gd name="connsiteX47" fmla="*/ 298901 w 609191"/>
                <a:gd name="connsiteY47" fmla="*/ 94732 h 484149"/>
                <a:gd name="connsiteX48" fmla="*/ 298901 w 609191"/>
                <a:gd name="connsiteY48" fmla="*/ 65575 h 484149"/>
                <a:gd name="connsiteX49" fmla="*/ 311429 w 609191"/>
                <a:gd name="connsiteY49" fmla="*/ 53065 h 484149"/>
                <a:gd name="connsiteX50" fmla="*/ 311708 w 609191"/>
                <a:gd name="connsiteY50" fmla="*/ 25115 h 484149"/>
                <a:gd name="connsiteX51" fmla="*/ 46817 w 609191"/>
                <a:gd name="connsiteY51" fmla="*/ 156994 h 484149"/>
                <a:gd name="connsiteX52" fmla="*/ 311708 w 609191"/>
                <a:gd name="connsiteY52" fmla="*/ 288966 h 484149"/>
                <a:gd name="connsiteX53" fmla="*/ 576504 w 609191"/>
                <a:gd name="connsiteY53" fmla="*/ 156994 h 484149"/>
                <a:gd name="connsiteX54" fmla="*/ 311708 w 609191"/>
                <a:gd name="connsiteY54" fmla="*/ 25115 h 484149"/>
                <a:gd name="connsiteX55" fmla="*/ 311708 w 609191"/>
                <a:gd name="connsiteY55" fmla="*/ 0 h 484149"/>
                <a:gd name="connsiteX56" fmla="*/ 604858 w 609191"/>
                <a:gd name="connsiteY56" fmla="*/ 147211 h 484149"/>
                <a:gd name="connsiteX57" fmla="*/ 609191 w 609191"/>
                <a:gd name="connsiteY57" fmla="*/ 156900 h 484149"/>
                <a:gd name="connsiteX58" fmla="*/ 604481 w 609191"/>
                <a:gd name="connsiteY58" fmla="*/ 166682 h 484149"/>
                <a:gd name="connsiteX59" fmla="*/ 492289 w 609191"/>
                <a:gd name="connsiteY59" fmla="*/ 244944 h 484149"/>
                <a:gd name="connsiteX60" fmla="*/ 492289 w 609191"/>
                <a:gd name="connsiteY60" fmla="*/ 400714 h 484149"/>
                <a:gd name="connsiteX61" fmla="*/ 484565 w 609191"/>
                <a:gd name="connsiteY61" fmla="*/ 412378 h 484149"/>
                <a:gd name="connsiteX62" fmla="*/ 309259 w 609191"/>
                <a:gd name="connsiteY62" fmla="*/ 457623 h 484149"/>
                <a:gd name="connsiteX63" fmla="*/ 305302 w 609191"/>
                <a:gd name="connsiteY63" fmla="*/ 457529 h 484149"/>
                <a:gd name="connsiteX64" fmla="*/ 150531 w 609191"/>
                <a:gd name="connsiteY64" fmla="*/ 412284 h 484149"/>
                <a:gd name="connsiteX65" fmla="*/ 143089 w 609191"/>
                <a:gd name="connsiteY65" fmla="*/ 400808 h 484149"/>
                <a:gd name="connsiteX66" fmla="*/ 143089 w 609191"/>
                <a:gd name="connsiteY66" fmla="*/ 252563 h 484149"/>
                <a:gd name="connsiteX67" fmla="*/ 77621 w 609191"/>
                <a:gd name="connsiteY67" fmla="*/ 210704 h 484149"/>
                <a:gd name="connsiteX68" fmla="*/ 77621 w 609191"/>
                <a:gd name="connsiteY68" fmla="*/ 258113 h 484149"/>
                <a:gd name="connsiteX69" fmla="*/ 77621 w 609191"/>
                <a:gd name="connsiteY69" fmla="*/ 270623 h 484149"/>
                <a:gd name="connsiteX70" fmla="*/ 126604 w 609191"/>
                <a:gd name="connsiteY70" fmla="*/ 333082 h 484149"/>
                <a:gd name="connsiteX71" fmla="*/ 129242 w 609191"/>
                <a:gd name="connsiteY71" fmla="*/ 340889 h 484149"/>
                <a:gd name="connsiteX72" fmla="*/ 129242 w 609191"/>
                <a:gd name="connsiteY72" fmla="*/ 471545 h 484149"/>
                <a:gd name="connsiteX73" fmla="*/ 116713 w 609191"/>
                <a:gd name="connsiteY73" fmla="*/ 484149 h 484149"/>
                <a:gd name="connsiteX74" fmla="*/ 12528 w 609191"/>
                <a:gd name="connsiteY74" fmla="*/ 484149 h 484149"/>
                <a:gd name="connsiteX75" fmla="*/ 0 w 609191"/>
                <a:gd name="connsiteY75" fmla="*/ 471545 h 484149"/>
                <a:gd name="connsiteX76" fmla="*/ 0 w 609191"/>
                <a:gd name="connsiteY76" fmla="*/ 340795 h 484149"/>
                <a:gd name="connsiteX77" fmla="*/ 2732 w 609191"/>
                <a:gd name="connsiteY77" fmla="*/ 332988 h 484149"/>
                <a:gd name="connsiteX78" fmla="*/ 52658 w 609191"/>
                <a:gd name="connsiteY78" fmla="*/ 270529 h 484149"/>
                <a:gd name="connsiteX79" fmla="*/ 52658 w 609191"/>
                <a:gd name="connsiteY79" fmla="*/ 264791 h 484149"/>
                <a:gd name="connsiteX80" fmla="*/ 52658 w 609191"/>
                <a:gd name="connsiteY80" fmla="*/ 192738 h 484149"/>
                <a:gd name="connsiteX81" fmla="*/ 18463 w 609191"/>
                <a:gd name="connsiteY81" fmla="*/ 166776 h 484149"/>
                <a:gd name="connsiteX82" fmla="*/ 13847 w 609191"/>
                <a:gd name="connsiteY82" fmla="*/ 156994 h 484149"/>
                <a:gd name="connsiteX83" fmla="*/ 18463 w 609191"/>
                <a:gd name="connsiteY83" fmla="*/ 147211 h 484149"/>
                <a:gd name="connsiteX84" fmla="*/ 311708 w 609191"/>
                <a:gd name="connsiteY84" fmla="*/ 0 h 4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9191" h="484149">
                  <a:moveTo>
                    <a:pt x="65272" y="327070"/>
                  </a:moveTo>
                  <a:cubicBezTo>
                    <a:pt x="72235" y="327070"/>
                    <a:pt x="77974" y="332992"/>
                    <a:pt x="77974" y="340889"/>
                  </a:cubicBezTo>
                  <a:cubicBezTo>
                    <a:pt x="77974" y="347751"/>
                    <a:pt x="72235" y="353673"/>
                    <a:pt x="65272" y="353673"/>
                  </a:cubicBezTo>
                  <a:cubicBezTo>
                    <a:pt x="57557" y="353673"/>
                    <a:pt x="51724" y="347751"/>
                    <a:pt x="51724" y="340889"/>
                  </a:cubicBezTo>
                  <a:cubicBezTo>
                    <a:pt x="51724" y="332992"/>
                    <a:pt x="57651" y="327070"/>
                    <a:pt x="65272" y="327070"/>
                  </a:cubicBezTo>
                  <a:close/>
                  <a:moveTo>
                    <a:pt x="65280" y="295268"/>
                  </a:moveTo>
                  <a:lnTo>
                    <a:pt x="25340" y="345310"/>
                  </a:lnTo>
                  <a:lnTo>
                    <a:pt x="25340" y="459034"/>
                  </a:lnTo>
                  <a:lnTo>
                    <a:pt x="104373" y="459034"/>
                  </a:lnTo>
                  <a:lnTo>
                    <a:pt x="104373" y="345122"/>
                  </a:lnTo>
                  <a:close/>
                  <a:moveTo>
                    <a:pt x="467703" y="259712"/>
                  </a:moveTo>
                  <a:cubicBezTo>
                    <a:pt x="415610" y="289060"/>
                    <a:pt x="357772" y="314081"/>
                    <a:pt x="311802" y="314081"/>
                  </a:cubicBezTo>
                  <a:cubicBezTo>
                    <a:pt x="269600" y="314081"/>
                    <a:pt x="217225" y="292822"/>
                    <a:pt x="168618" y="266673"/>
                  </a:cubicBezTo>
                  <a:lnTo>
                    <a:pt x="168618" y="392531"/>
                  </a:lnTo>
                  <a:cubicBezTo>
                    <a:pt x="191979" y="402501"/>
                    <a:pt x="264796" y="431849"/>
                    <a:pt x="306150" y="432602"/>
                  </a:cubicBezTo>
                  <a:lnTo>
                    <a:pt x="306244" y="432602"/>
                  </a:lnTo>
                  <a:cubicBezTo>
                    <a:pt x="354475" y="434107"/>
                    <a:pt x="441233" y="402501"/>
                    <a:pt x="467609" y="392342"/>
                  </a:cubicBezTo>
                  <a:lnTo>
                    <a:pt x="467703" y="392342"/>
                  </a:lnTo>
                  <a:close/>
                  <a:moveTo>
                    <a:pt x="311429" y="53065"/>
                  </a:moveTo>
                  <a:cubicBezTo>
                    <a:pt x="318305" y="53065"/>
                    <a:pt x="323957" y="58709"/>
                    <a:pt x="323957" y="65575"/>
                  </a:cubicBezTo>
                  <a:lnTo>
                    <a:pt x="323957" y="93979"/>
                  </a:lnTo>
                  <a:cubicBezTo>
                    <a:pt x="334507" y="97083"/>
                    <a:pt x="343738" y="104607"/>
                    <a:pt x="349013" y="115142"/>
                  </a:cubicBezTo>
                  <a:cubicBezTo>
                    <a:pt x="352121" y="121443"/>
                    <a:pt x="349578" y="128968"/>
                    <a:pt x="343361" y="131978"/>
                  </a:cubicBezTo>
                  <a:cubicBezTo>
                    <a:pt x="337050" y="135081"/>
                    <a:pt x="329514" y="132542"/>
                    <a:pt x="326500" y="126334"/>
                  </a:cubicBezTo>
                  <a:cubicBezTo>
                    <a:pt x="323203" y="119750"/>
                    <a:pt x="315667" y="115988"/>
                    <a:pt x="309451" y="118057"/>
                  </a:cubicBezTo>
                  <a:cubicBezTo>
                    <a:pt x="309074" y="118151"/>
                    <a:pt x="308697" y="118151"/>
                    <a:pt x="308320" y="118245"/>
                  </a:cubicBezTo>
                  <a:cubicBezTo>
                    <a:pt x="300879" y="119938"/>
                    <a:pt x="297770" y="126899"/>
                    <a:pt x="298618" y="132730"/>
                  </a:cubicBezTo>
                  <a:cubicBezTo>
                    <a:pt x="298712" y="132918"/>
                    <a:pt x="298712" y="133294"/>
                    <a:pt x="298712" y="133576"/>
                  </a:cubicBezTo>
                  <a:cubicBezTo>
                    <a:pt x="299277" y="139690"/>
                    <a:pt x="305400" y="144581"/>
                    <a:pt x="312559" y="144581"/>
                  </a:cubicBezTo>
                  <a:lnTo>
                    <a:pt x="313030" y="144581"/>
                  </a:lnTo>
                  <a:lnTo>
                    <a:pt x="313595" y="144581"/>
                  </a:lnTo>
                  <a:lnTo>
                    <a:pt x="313784" y="144581"/>
                  </a:lnTo>
                  <a:lnTo>
                    <a:pt x="313972" y="144581"/>
                  </a:lnTo>
                  <a:cubicBezTo>
                    <a:pt x="332905" y="146086"/>
                    <a:pt x="347506" y="159818"/>
                    <a:pt x="350332" y="178723"/>
                  </a:cubicBezTo>
                  <a:cubicBezTo>
                    <a:pt x="350520" y="179005"/>
                    <a:pt x="350520" y="179381"/>
                    <a:pt x="350520" y="179569"/>
                  </a:cubicBezTo>
                  <a:cubicBezTo>
                    <a:pt x="351839" y="196876"/>
                    <a:pt x="340912" y="213241"/>
                    <a:pt x="324145" y="219449"/>
                  </a:cubicBezTo>
                  <a:lnTo>
                    <a:pt x="324145" y="248418"/>
                  </a:lnTo>
                  <a:cubicBezTo>
                    <a:pt x="324145" y="255378"/>
                    <a:pt x="318493" y="261021"/>
                    <a:pt x="311523" y="261021"/>
                  </a:cubicBezTo>
                  <a:cubicBezTo>
                    <a:pt x="304647" y="261021"/>
                    <a:pt x="298995" y="255378"/>
                    <a:pt x="298995" y="248418"/>
                  </a:cubicBezTo>
                  <a:lnTo>
                    <a:pt x="298995" y="220766"/>
                  </a:lnTo>
                  <a:cubicBezTo>
                    <a:pt x="289104" y="218132"/>
                    <a:pt x="280250" y="212113"/>
                    <a:pt x="274598" y="203083"/>
                  </a:cubicBezTo>
                  <a:cubicBezTo>
                    <a:pt x="270830" y="197158"/>
                    <a:pt x="272620" y="189351"/>
                    <a:pt x="278554" y="185777"/>
                  </a:cubicBezTo>
                  <a:cubicBezTo>
                    <a:pt x="284394" y="182015"/>
                    <a:pt x="292213" y="183708"/>
                    <a:pt x="295886" y="189633"/>
                  </a:cubicBezTo>
                  <a:cubicBezTo>
                    <a:pt x="299654" y="195747"/>
                    <a:pt x="307378" y="198380"/>
                    <a:pt x="314537" y="196123"/>
                  </a:cubicBezTo>
                  <a:cubicBezTo>
                    <a:pt x="321131" y="194148"/>
                    <a:pt x="325464" y="188223"/>
                    <a:pt x="325275" y="182109"/>
                  </a:cubicBezTo>
                  <a:cubicBezTo>
                    <a:pt x="323957" y="174961"/>
                    <a:pt x="318870" y="170164"/>
                    <a:pt x="311711" y="169600"/>
                  </a:cubicBezTo>
                  <a:cubicBezTo>
                    <a:pt x="291836" y="169223"/>
                    <a:pt x="275257" y="154551"/>
                    <a:pt x="273656" y="135834"/>
                  </a:cubicBezTo>
                  <a:cubicBezTo>
                    <a:pt x="271019" y="117305"/>
                    <a:pt x="281663" y="100375"/>
                    <a:pt x="298901" y="94732"/>
                  </a:cubicBezTo>
                  <a:lnTo>
                    <a:pt x="298901" y="65575"/>
                  </a:lnTo>
                  <a:cubicBezTo>
                    <a:pt x="298901" y="58709"/>
                    <a:pt x="304552" y="53065"/>
                    <a:pt x="311429" y="53065"/>
                  </a:cubicBezTo>
                  <a:close/>
                  <a:moveTo>
                    <a:pt x="311708" y="25115"/>
                  </a:moveTo>
                  <a:cubicBezTo>
                    <a:pt x="226927" y="25115"/>
                    <a:pt x="88924" y="125012"/>
                    <a:pt x="46817" y="156994"/>
                  </a:cubicBezTo>
                  <a:cubicBezTo>
                    <a:pt x="88924" y="188975"/>
                    <a:pt x="226833" y="288966"/>
                    <a:pt x="311708" y="288966"/>
                  </a:cubicBezTo>
                  <a:cubicBezTo>
                    <a:pt x="396488" y="288966"/>
                    <a:pt x="534396" y="189164"/>
                    <a:pt x="576504" y="156994"/>
                  </a:cubicBezTo>
                  <a:cubicBezTo>
                    <a:pt x="534396" y="125012"/>
                    <a:pt x="396488" y="25115"/>
                    <a:pt x="311708" y="25115"/>
                  </a:cubicBezTo>
                  <a:close/>
                  <a:moveTo>
                    <a:pt x="311708" y="0"/>
                  </a:moveTo>
                  <a:cubicBezTo>
                    <a:pt x="420980" y="0"/>
                    <a:pt x="597322" y="141191"/>
                    <a:pt x="604858" y="147211"/>
                  </a:cubicBezTo>
                  <a:cubicBezTo>
                    <a:pt x="607778" y="149657"/>
                    <a:pt x="609191" y="153137"/>
                    <a:pt x="609191" y="156900"/>
                  </a:cubicBezTo>
                  <a:cubicBezTo>
                    <a:pt x="609191" y="160662"/>
                    <a:pt x="607496" y="164331"/>
                    <a:pt x="604481" y="166682"/>
                  </a:cubicBezTo>
                  <a:cubicBezTo>
                    <a:pt x="600713" y="169786"/>
                    <a:pt x="552765" y="208165"/>
                    <a:pt x="492289" y="244944"/>
                  </a:cubicBezTo>
                  <a:lnTo>
                    <a:pt x="492289" y="400714"/>
                  </a:lnTo>
                  <a:cubicBezTo>
                    <a:pt x="492289" y="405888"/>
                    <a:pt x="489275" y="410497"/>
                    <a:pt x="484565" y="412378"/>
                  </a:cubicBezTo>
                  <a:cubicBezTo>
                    <a:pt x="479855" y="414354"/>
                    <a:pt x="372373" y="457623"/>
                    <a:pt x="309259" y="457623"/>
                  </a:cubicBezTo>
                  <a:cubicBezTo>
                    <a:pt x="307940" y="457623"/>
                    <a:pt x="306621" y="457529"/>
                    <a:pt x="305302" y="457529"/>
                  </a:cubicBezTo>
                  <a:cubicBezTo>
                    <a:pt x="250760" y="456494"/>
                    <a:pt x="154488" y="413977"/>
                    <a:pt x="150531" y="412284"/>
                  </a:cubicBezTo>
                  <a:cubicBezTo>
                    <a:pt x="146010" y="410215"/>
                    <a:pt x="143089" y="405888"/>
                    <a:pt x="143089" y="400808"/>
                  </a:cubicBezTo>
                  <a:lnTo>
                    <a:pt x="143089" y="252563"/>
                  </a:lnTo>
                  <a:cubicBezTo>
                    <a:pt x="119068" y="238547"/>
                    <a:pt x="96743" y="223873"/>
                    <a:pt x="77621" y="210704"/>
                  </a:cubicBezTo>
                  <a:lnTo>
                    <a:pt x="77621" y="258113"/>
                  </a:lnTo>
                  <a:lnTo>
                    <a:pt x="77621" y="270623"/>
                  </a:lnTo>
                  <a:lnTo>
                    <a:pt x="126604" y="333082"/>
                  </a:lnTo>
                  <a:cubicBezTo>
                    <a:pt x="128394" y="335339"/>
                    <a:pt x="129242" y="338161"/>
                    <a:pt x="129242" y="340889"/>
                  </a:cubicBezTo>
                  <a:lnTo>
                    <a:pt x="129242" y="471545"/>
                  </a:lnTo>
                  <a:cubicBezTo>
                    <a:pt x="129242" y="478505"/>
                    <a:pt x="123590" y="484149"/>
                    <a:pt x="116713" y="484149"/>
                  </a:cubicBezTo>
                  <a:lnTo>
                    <a:pt x="12528" y="484149"/>
                  </a:lnTo>
                  <a:cubicBezTo>
                    <a:pt x="5652" y="484149"/>
                    <a:pt x="0" y="478505"/>
                    <a:pt x="0" y="471545"/>
                  </a:cubicBezTo>
                  <a:lnTo>
                    <a:pt x="0" y="340795"/>
                  </a:lnTo>
                  <a:cubicBezTo>
                    <a:pt x="0" y="337973"/>
                    <a:pt x="1036" y="335245"/>
                    <a:pt x="2732" y="332988"/>
                  </a:cubicBezTo>
                  <a:lnTo>
                    <a:pt x="52658" y="270529"/>
                  </a:lnTo>
                  <a:lnTo>
                    <a:pt x="52658" y="264791"/>
                  </a:lnTo>
                  <a:lnTo>
                    <a:pt x="52658" y="192738"/>
                  </a:lnTo>
                  <a:cubicBezTo>
                    <a:pt x="33064" y="178440"/>
                    <a:pt x="20347" y="168281"/>
                    <a:pt x="18463" y="166776"/>
                  </a:cubicBezTo>
                  <a:cubicBezTo>
                    <a:pt x="15543" y="164425"/>
                    <a:pt x="13847" y="160756"/>
                    <a:pt x="13847" y="156994"/>
                  </a:cubicBezTo>
                  <a:cubicBezTo>
                    <a:pt x="13847" y="153231"/>
                    <a:pt x="15543" y="149657"/>
                    <a:pt x="18463" y="147211"/>
                  </a:cubicBezTo>
                  <a:cubicBezTo>
                    <a:pt x="25999" y="141191"/>
                    <a:pt x="202341" y="0"/>
                    <a:pt x="311708" y="0"/>
                  </a:cubicBezTo>
                  <a:close/>
                </a:path>
              </a:pathLst>
            </a:custGeom>
            <a:solidFill>
              <a:schemeClr val="bg1"/>
            </a:solidFill>
            <a:ln>
              <a:noFill/>
            </a:ln>
          </p:spPr>
        </p:sp>
      </p:grpSp>
      <p:grpSp>
        <p:nvGrpSpPr>
          <p:cNvPr id="9" name="组合 8">
            <a:extLst>
              <a:ext uri="{FF2B5EF4-FFF2-40B4-BE49-F238E27FC236}">
                <a16:creationId xmlns:a16="http://schemas.microsoft.com/office/drawing/2014/main" id="{25ED8D5E-4BBF-40D9-9BF7-9D865EB56697}"/>
              </a:ext>
            </a:extLst>
          </p:cNvPr>
          <p:cNvGrpSpPr/>
          <p:nvPr/>
        </p:nvGrpSpPr>
        <p:grpSpPr>
          <a:xfrm>
            <a:off x="901700" y="1829154"/>
            <a:ext cx="749300" cy="749300"/>
            <a:chOff x="825500" y="1955800"/>
            <a:chExt cx="901700" cy="901700"/>
          </a:xfrm>
        </p:grpSpPr>
        <p:sp>
          <p:nvSpPr>
            <p:cNvPr id="6" name="椭圆 5">
              <a:extLst>
                <a:ext uri="{FF2B5EF4-FFF2-40B4-BE49-F238E27FC236}">
                  <a16:creationId xmlns:a16="http://schemas.microsoft.com/office/drawing/2014/main" id="{03D8D3D6-99E0-4AAB-928E-681219B4BFA0}"/>
                </a:ext>
              </a:extLst>
            </p:cNvPr>
            <p:cNvSpPr/>
            <p:nvPr/>
          </p:nvSpPr>
          <p:spPr>
            <a:xfrm>
              <a:off x="825500" y="1955800"/>
              <a:ext cx="901700" cy="901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7" name="telescope_389257">
              <a:extLst>
                <a:ext uri="{FF2B5EF4-FFF2-40B4-BE49-F238E27FC236}">
                  <a16:creationId xmlns:a16="http://schemas.microsoft.com/office/drawing/2014/main" id="{D98D8403-BF60-4C73-864F-63CE4DFA5BEC}"/>
                </a:ext>
              </a:extLst>
            </p:cNvPr>
            <p:cNvSpPr>
              <a:spLocks noChangeAspect="1"/>
            </p:cNvSpPr>
            <p:nvPr/>
          </p:nvSpPr>
          <p:spPr bwMode="auto">
            <a:xfrm>
              <a:off x="995795" y="2078834"/>
              <a:ext cx="561110" cy="609685"/>
            </a:xfrm>
            <a:custGeom>
              <a:avLst/>
              <a:gdLst>
                <a:gd name="connsiteX0" fmla="*/ 273627 w 558384"/>
                <a:gd name="connsiteY0" fmla="*/ 288284 h 606722"/>
                <a:gd name="connsiteX1" fmla="*/ 256901 w 558384"/>
                <a:gd name="connsiteY1" fmla="*/ 304994 h 606722"/>
                <a:gd name="connsiteX2" fmla="*/ 273627 w 558384"/>
                <a:gd name="connsiteY2" fmla="*/ 321615 h 606722"/>
                <a:gd name="connsiteX3" fmla="*/ 290265 w 558384"/>
                <a:gd name="connsiteY3" fmla="*/ 304994 h 606722"/>
                <a:gd name="connsiteX4" fmla="*/ 273627 w 558384"/>
                <a:gd name="connsiteY4" fmla="*/ 288284 h 606722"/>
                <a:gd name="connsiteX5" fmla="*/ 273627 w 558384"/>
                <a:gd name="connsiteY5" fmla="*/ 268996 h 606722"/>
                <a:gd name="connsiteX6" fmla="*/ 309571 w 558384"/>
                <a:gd name="connsiteY6" fmla="*/ 304994 h 606722"/>
                <a:gd name="connsiteX7" fmla="*/ 273627 w 558384"/>
                <a:gd name="connsiteY7" fmla="*/ 340902 h 606722"/>
                <a:gd name="connsiteX8" fmla="*/ 237594 w 558384"/>
                <a:gd name="connsiteY8" fmla="*/ 304994 h 606722"/>
                <a:gd name="connsiteX9" fmla="*/ 273627 w 558384"/>
                <a:gd name="connsiteY9" fmla="*/ 268996 h 606722"/>
                <a:gd name="connsiteX10" fmla="*/ 344518 w 558384"/>
                <a:gd name="connsiteY10" fmla="*/ 251061 h 606722"/>
                <a:gd name="connsiteX11" fmla="*/ 355643 w 558384"/>
                <a:gd name="connsiteY11" fmla="*/ 270257 h 606722"/>
                <a:gd name="connsiteX12" fmla="*/ 355910 w 558384"/>
                <a:gd name="connsiteY12" fmla="*/ 270790 h 606722"/>
                <a:gd name="connsiteX13" fmla="*/ 357156 w 558384"/>
                <a:gd name="connsiteY13" fmla="*/ 273989 h 606722"/>
                <a:gd name="connsiteX14" fmla="*/ 357779 w 558384"/>
                <a:gd name="connsiteY14" fmla="*/ 275767 h 606722"/>
                <a:gd name="connsiteX15" fmla="*/ 358491 w 558384"/>
                <a:gd name="connsiteY15" fmla="*/ 277811 h 606722"/>
                <a:gd name="connsiteX16" fmla="*/ 359292 w 558384"/>
                <a:gd name="connsiteY16" fmla="*/ 280566 h 606722"/>
                <a:gd name="connsiteX17" fmla="*/ 359559 w 558384"/>
                <a:gd name="connsiteY17" fmla="*/ 281454 h 606722"/>
                <a:gd name="connsiteX18" fmla="*/ 362674 w 558384"/>
                <a:gd name="connsiteY18" fmla="*/ 281454 h 606722"/>
                <a:gd name="connsiteX19" fmla="*/ 375757 w 558384"/>
                <a:gd name="connsiteY19" fmla="*/ 268479 h 606722"/>
                <a:gd name="connsiteX20" fmla="*/ 375757 w 558384"/>
                <a:gd name="connsiteY20" fmla="*/ 251061 h 606722"/>
                <a:gd name="connsiteX21" fmla="*/ 170434 w 558384"/>
                <a:gd name="connsiteY21" fmla="*/ 251061 h 606722"/>
                <a:gd name="connsiteX22" fmla="*/ 170434 w 558384"/>
                <a:gd name="connsiteY22" fmla="*/ 268479 h 606722"/>
                <a:gd name="connsiteX23" fmla="*/ 183428 w 558384"/>
                <a:gd name="connsiteY23" fmla="*/ 281454 h 606722"/>
                <a:gd name="connsiteX24" fmla="*/ 187611 w 558384"/>
                <a:gd name="connsiteY24" fmla="*/ 281454 h 606722"/>
                <a:gd name="connsiteX25" fmla="*/ 187878 w 558384"/>
                <a:gd name="connsiteY25" fmla="*/ 280566 h 606722"/>
                <a:gd name="connsiteX26" fmla="*/ 188679 w 558384"/>
                <a:gd name="connsiteY26" fmla="*/ 277811 h 606722"/>
                <a:gd name="connsiteX27" fmla="*/ 189391 w 558384"/>
                <a:gd name="connsiteY27" fmla="*/ 275767 h 606722"/>
                <a:gd name="connsiteX28" fmla="*/ 190014 w 558384"/>
                <a:gd name="connsiteY28" fmla="*/ 273989 h 606722"/>
                <a:gd name="connsiteX29" fmla="*/ 191260 w 558384"/>
                <a:gd name="connsiteY29" fmla="*/ 270790 h 606722"/>
                <a:gd name="connsiteX30" fmla="*/ 191527 w 558384"/>
                <a:gd name="connsiteY30" fmla="*/ 270257 h 606722"/>
                <a:gd name="connsiteX31" fmla="*/ 202563 w 558384"/>
                <a:gd name="connsiteY31" fmla="*/ 251061 h 606722"/>
                <a:gd name="connsiteX32" fmla="*/ 273585 w 558384"/>
                <a:gd name="connsiteY32" fmla="*/ 235241 h 606722"/>
                <a:gd name="connsiteX33" fmla="*/ 270292 w 558384"/>
                <a:gd name="connsiteY33" fmla="*/ 235330 h 606722"/>
                <a:gd name="connsiteX34" fmla="*/ 269402 w 558384"/>
                <a:gd name="connsiteY34" fmla="*/ 235330 h 606722"/>
                <a:gd name="connsiteX35" fmla="*/ 266821 w 558384"/>
                <a:gd name="connsiteY35" fmla="*/ 235597 h 606722"/>
                <a:gd name="connsiteX36" fmla="*/ 266109 w 558384"/>
                <a:gd name="connsiteY36" fmla="*/ 235597 h 606722"/>
                <a:gd name="connsiteX37" fmla="*/ 209238 w 558384"/>
                <a:gd name="connsiteY37" fmla="*/ 277722 h 606722"/>
                <a:gd name="connsiteX38" fmla="*/ 209060 w 558384"/>
                <a:gd name="connsiteY38" fmla="*/ 278166 h 606722"/>
                <a:gd name="connsiteX39" fmla="*/ 208081 w 558384"/>
                <a:gd name="connsiteY39" fmla="*/ 280655 h 606722"/>
                <a:gd name="connsiteX40" fmla="*/ 207636 w 558384"/>
                <a:gd name="connsiteY40" fmla="*/ 281988 h 606722"/>
                <a:gd name="connsiteX41" fmla="*/ 207102 w 558384"/>
                <a:gd name="connsiteY41" fmla="*/ 283676 h 606722"/>
                <a:gd name="connsiteX42" fmla="*/ 206479 w 558384"/>
                <a:gd name="connsiteY42" fmla="*/ 285631 h 606722"/>
                <a:gd name="connsiteX43" fmla="*/ 206212 w 558384"/>
                <a:gd name="connsiteY43" fmla="*/ 286609 h 606722"/>
                <a:gd name="connsiteX44" fmla="*/ 205589 w 558384"/>
                <a:gd name="connsiteY44" fmla="*/ 289186 h 606722"/>
                <a:gd name="connsiteX45" fmla="*/ 205411 w 558384"/>
                <a:gd name="connsiteY45" fmla="*/ 289719 h 606722"/>
                <a:gd name="connsiteX46" fmla="*/ 204877 w 558384"/>
                <a:gd name="connsiteY46" fmla="*/ 292652 h 606722"/>
                <a:gd name="connsiteX47" fmla="*/ 203720 w 558384"/>
                <a:gd name="connsiteY47" fmla="*/ 305005 h 606722"/>
                <a:gd name="connsiteX48" fmla="*/ 273585 w 558384"/>
                <a:gd name="connsiteY48" fmla="*/ 374680 h 606722"/>
                <a:gd name="connsiteX49" fmla="*/ 343450 w 558384"/>
                <a:gd name="connsiteY49" fmla="*/ 305005 h 606722"/>
                <a:gd name="connsiteX50" fmla="*/ 342293 w 558384"/>
                <a:gd name="connsiteY50" fmla="*/ 292652 h 606722"/>
                <a:gd name="connsiteX51" fmla="*/ 341759 w 558384"/>
                <a:gd name="connsiteY51" fmla="*/ 289719 h 606722"/>
                <a:gd name="connsiteX52" fmla="*/ 341581 w 558384"/>
                <a:gd name="connsiteY52" fmla="*/ 289186 h 606722"/>
                <a:gd name="connsiteX53" fmla="*/ 340958 w 558384"/>
                <a:gd name="connsiteY53" fmla="*/ 286698 h 606722"/>
                <a:gd name="connsiteX54" fmla="*/ 340691 w 558384"/>
                <a:gd name="connsiteY54" fmla="*/ 285631 h 606722"/>
                <a:gd name="connsiteX55" fmla="*/ 340068 w 558384"/>
                <a:gd name="connsiteY55" fmla="*/ 283676 h 606722"/>
                <a:gd name="connsiteX56" fmla="*/ 339534 w 558384"/>
                <a:gd name="connsiteY56" fmla="*/ 281988 h 606722"/>
                <a:gd name="connsiteX57" fmla="*/ 339000 w 558384"/>
                <a:gd name="connsiteY57" fmla="*/ 280655 h 606722"/>
                <a:gd name="connsiteX58" fmla="*/ 338021 w 558384"/>
                <a:gd name="connsiteY58" fmla="*/ 278166 h 606722"/>
                <a:gd name="connsiteX59" fmla="*/ 337843 w 558384"/>
                <a:gd name="connsiteY59" fmla="*/ 277722 h 606722"/>
                <a:gd name="connsiteX60" fmla="*/ 281061 w 558384"/>
                <a:gd name="connsiteY60" fmla="*/ 235597 h 606722"/>
                <a:gd name="connsiteX61" fmla="*/ 280349 w 558384"/>
                <a:gd name="connsiteY61" fmla="*/ 235597 h 606722"/>
                <a:gd name="connsiteX62" fmla="*/ 277768 w 558384"/>
                <a:gd name="connsiteY62" fmla="*/ 235330 h 606722"/>
                <a:gd name="connsiteX63" fmla="*/ 276878 w 558384"/>
                <a:gd name="connsiteY63" fmla="*/ 235330 h 606722"/>
                <a:gd name="connsiteX64" fmla="*/ 273585 w 558384"/>
                <a:gd name="connsiteY64" fmla="*/ 235241 h 606722"/>
                <a:gd name="connsiteX65" fmla="*/ 32307 w 558384"/>
                <a:gd name="connsiteY65" fmla="*/ 166900 h 606722"/>
                <a:gd name="connsiteX66" fmla="*/ 19313 w 558384"/>
                <a:gd name="connsiteY66" fmla="*/ 179875 h 606722"/>
                <a:gd name="connsiteX67" fmla="*/ 19313 w 558384"/>
                <a:gd name="connsiteY67" fmla="*/ 192495 h 606722"/>
                <a:gd name="connsiteX68" fmla="*/ 32307 w 558384"/>
                <a:gd name="connsiteY68" fmla="*/ 205470 h 606722"/>
                <a:gd name="connsiteX69" fmla="*/ 79833 w 558384"/>
                <a:gd name="connsiteY69" fmla="*/ 205470 h 606722"/>
                <a:gd name="connsiteX70" fmla="*/ 79833 w 558384"/>
                <a:gd name="connsiteY70" fmla="*/ 166900 h 606722"/>
                <a:gd name="connsiteX71" fmla="*/ 407441 w 558384"/>
                <a:gd name="connsiteY71" fmla="*/ 140505 h 606722"/>
                <a:gd name="connsiteX72" fmla="*/ 407441 w 558384"/>
                <a:gd name="connsiteY72" fmla="*/ 231864 h 606722"/>
                <a:gd name="connsiteX73" fmla="*/ 438413 w 558384"/>
                <a:gd name="connsiteY73" fmla="*/ 231864 h 606722"/>
                <a:gd name="connsiteX74" fmla="*/ 438413 w 558384"/>
                <a:gd name="connsiteY74" fmla="*/ 140505 h 606722"/>
                <a:gd name="connsiteX75" fmla="*/ 470719 w 558384"/>
                <a:gd name="connsiteY75" fmla="*/ 112866 h 606722"/>
                <a:gd name="connsiteX76" fmla="*/ 457725 w 558384"/>
                <a:gd name="connsiteY76" fmla="*/ 125841 h 606722"/>
                <a:gd name="connsiteX77" fmla="*/ 457725 w 558384"/>
                <a:gd name="connsiteY77" fmla="*/ 130907 h 606722"/>
                <a:gd name="connsiteX78" fmla="*/ 457725 w 558384"/>
                <a:gd name="connsiteY78" fmla="*/ 241462 h 606722"/>
                <a:gd name="connsiteX79" fmla="*/ 457725 w 558384"/>
                <a:gd name="connsiteY79" fmla="*/ 246528 h 606722"/>
                <a:gd name="connsiteX80" fmla="*/ 470719 w 558384"/>
                <a:gd name="connsiteY80" fmla="*/ 259503 h 606722"/>
                <a:gd name="connsiteX81" fmla="*/ 526077 w 558384"/>
                <a:gd name="connsiteY81" fmla="*/ 259503 h 606722"/>
                <a:gd name="connsiteX82" fmla="*/ 539071 w 558384"/>
                <a:gd name="connsiteY82" fmla="*/ 246528 h 606722"/>
                <a:gd name="connsiteX83" fmla="*/ 539071 w 558384"/>
                <a:gd name="connsiteY83" fmla="*/ 125841 h 606722"/>
                <a:gd name="connsiteX84" fmla="*/ 526077 w 558384"/>
                <a:gd name="connsiteY84" fmla="*/ 112866 h 606722"/>
                <a:gd name="connsiteX85" fmla="*/ 257298 w 558384"/>
                <a:gd name="connsiteY85" fmla="*/ 105934 h 606722"/>
                <a:gd name="connsiteX86" fmla="*/ 257298 w 558384"/>
                <a:gd name="connsiteY86" fmla="*/ 121220 h 606722"/>
                <a:gd name="connsiteX87" fmla="*/ 289872 w 558384"/>
                <a:gd name="connsiteY87" fmla="*/ 121220 h 606722"/>
                <a:gd name="connsiteX88" fmla="*/ 289872 w 558384"/>
                <a:gd name="connsiteY88" fmla="*/ 105934 h 606722"/>
                <a:gd name="connsiteX89" fmla="*/ 206568 w 558384"/>
                <a:gd name="connsiteY89" fmla="*/ 50390 h 606722"/>
                <a:gd name="connsiteX90" fmla="*/ 193574 w 558384"/>
                <a:gd name="connsiteY90" fmla="*/ 63365 h 606722"/>
                <a:gd name="connsiteX91" fmla="*/ 193574 w 558384"/>
                <a:gd name="connsiteY91" fmla="*/ 73674 h 606722"/>
                <a:gd name="connsiteX92" fmla="*/ 206568 w 558384"/>
                <a:gd name="connsiteY92" fmla="*/ 86738 h 606722"/>
                <a:gd name="connsiteX93" fmla="*/ 247597 w 558384"/>
                <a:gd name="connsiteY93" fmla="*/ 86738 h 606722"/>
                <a:gd name="connsiteX94" fmla="*/ 299484 w 558384"/>
                <a:gd name="connsiteY94" fmla="*/ 86738 h 606722"/>
                <a:gd name="connsiteX95" fmla="*/ 340602 w 558384"/>
                <a:gd name="connsiteY95" fmla="*/ 86738 h 606722"/>
                <a:gd name="connsiteX96" fmla="*/ 353596 w 558384"/>
                <a:gd name="connsiteY96" fmla="*/ 73674 h 606722"/>
                <a:gd name="connsiteX97" fmla="*/ 353596 w 558384"/>
                <a:gd name="connsiteY97" fmla="*/ 63365 h 606722"/>
                <a:gd name="connsiteX98" fmla="*/ 340602 w 558384"/>
                <a:gd name="connsiteY98" fmla="*/ 50390 h 606722"/>
                <a:gd name="connsiteX99" fmla="*/ 304735 w 558384"/>
                <a:gd name="connsiteY99" fmla="*/ 50390 h 606722"/>
                <a:gd name="connsiteX100" fmla="*/ 242435 w 558384"/>
                <a:gd name="connsiteY100" fmla="*/ 50390 h 606722"/>
                <a:gd name="connsiteX101" fmla="*/ 273585 w 558384"/>
                <a:gd name="connsiteY101" fmla="*/ 19285 h 606722"/>
                <a:gd name="connsiteX102" fmla="*/ 254361 w 558384"/>
                <a:gd name="connsiteY102" fmla="*/ 31105 h 606722"/>
                <a:gd name="connsiteX103" fmla="*/ 292809 w 558384"/>
                <a:gd name="connsiteY103" fmla="*/ 31105 h 606722"/>
                <a:gd name="connsiteX104" fmla="*/ 273585 w 558384"/>
                <a:gd name="connsiteY104" fmla="*/ 19285 h 606722"/>
                <a:gd name="connsiteX105" fmla="*/ 273585 w 558384"/>
                <a:gd name="connsiteY105" fmla="*/ 0 h 606722"/>
                <a:gd name="connsiteX106" fmla="*/ 313190 w 558384"/>
                <a:gd name="connsiteY106" fmla="*/ 31105 h 606722"/>
                <a:gd name="connsiteX107" fmla="*/ 340602 w 558384"/>
                <a:gd name="connsiteY107" fmla="*/ 31105 h 606722"/>
                <a:gd name="connsiteX108" fmla="*/ 372909 w 558384"/>
                <a:gd name="connsiteY108" fmla="*/ 63365 h 606722"/>
                <a:gd name="connsiteX109" fmla="*/ 372909 w 558384"/>
                <a:gd name="connsiteY109" fmla="*/ 73674 h 606722"/>
                <a:gd name="connsiteX110" fmla="*/ 340602 w 558384"/>
                <a:gd name="connsiteY110" fmla="*/ 105934 h 606722"/>
                <a:gd name="connsiteX111" fmla="*/ 309185 w 558384"/>
                <a:gd name="connsiteY111" fmla="*/ 105934 h 606722"/>
                <a:gd name="connsiteX112" fmla="*/ 309185 w 558384"/>
                <a:gd name="connsiteY112" fmla="*/ 121220 h 606722"/>
                <a:gd name="connsiteX113" fmla="*/ 397740 w 558384"/>
                <a:gd name="connsiteY113" fmla="*/ 121220 h 606722"/>
                <a:gd name="connsiteX114" fmla="*/ 438769 w 558384"/>
                <a:gd name="connsiteY114" fmla="*/ 121220 h 606722"/>
                <a:gd name="connsiteX115" fmla="*/ 470719 w 558384"/>
                <a:gd name="connsiteY115" fmla="*/ 93581 h 606722"/>
                <a:gd name="connsiteX116" fmla="*/ 526077 w 558384"/>
                <a:gd name="connsiteY116" fmla="*/ 93581 h 606722"/>
                <a:gd name="connsiteX117" fmla="*/ 558384 w 558384"/>
                <a:gd name="connsiteY117" fmla="*/ 125841 h 606722"/>
                <a:gd name="connsiteX118" fmla="*/ 558384 w 558384"/>
                <a:gd name="connsiteY118" fmla="*/ 246528 h 606722"/>
                <a:gd name="connsiteX119" fmla="*/ 526077 w 558384"/>
                <a:gd name="connsiteY119" fmla="*/ 278699 h 606722"/>
                <a:gd name="connsiteX120" fmla="*/ 470719 w 558384"/>
                <a:gd name="connsiteY120" fmla="*/ 278699 h 606722"/>
                <a:gd name="connsiteX121" fmla="*/ 438769 w 558384"/>
                <a:gd name="connsiteY121" fmla="*/ 251061 h 606722"/>
                <a:gd name="connsiteX122" fmla="*/ 397740 w 558384"/>
                <a:gd name="connsiteY122" fmla="*/ 251061 h 606722"/>
                <a:gd name="connsiteX123" fmla="*/ 394981 w 558384"/>
                <a:gd name="connsiteY123" fmla="*/ 251061 h 606722"/>
                <a:gd name="connsiteX124" fmla="*/ 394981 w 558384"/>
                <a:gd name="connsiteY124" fmla="*/ 268479 h 606722"/>
                <a:gd name="connsiteX125" fmla="*/ 362674 w 558384"/>
                <a:gd name="connsiteY125" fmla="*/ 300739 h 606722"/>
                <a:gd name="connsiteX126" fmla="*/ 362585 w 558384"/>
                <a:gd name="connsiteY126" fmla="*/ 300739 h 606722"/>
                <a:gd name="connsiteX127" fmla="*/ 362674 w 558384"/>
                <a:gd name="connsiteY127" fmla="*/ 305005 h 606722"/>
                <a:gd name="connsiteX128" fmla="*/ 328053 w 558384"/>
                <a:gd name="connsiteY128" fmla="*/ 375391 h 606722"/>
                <a:gd name="connsiteX129" fmla="*/ 453542 w 558384"/>
                <a:gd name="connsiteY129" fmla="*/ 592236 h 606722"/>
                <a:gd name="connsiteX130" fmla="*/ 449982 w 558384"/>
                <a:gd name="connsiteY130" fmla="*/ 605389 h 606722"/>
                <a:gd name="connsiteX131" fmla="*/ 445176 w 558384"/>
                <a:gd name="connsiteY131" fmla="*/ 606722 h 606722"/>
                <a:gd name="connsiteX132" fmla="*/ 436811 w 558384"/>
                <a:gd name="connsiteY132" fmla="*/ 601834 h 606722"/>
                <a:gd name="connsiteX133" fmla="*/ 311588 w 558384"/>
                <a:gd name="connsiteY133" fmla="*/ 385433 h 606722"/>
                <a:gd name="connsiteX134" fmla="*/ 283197 w 558384"/>
                <a:gd name="connsiteY134" fmla="*/ 393432 h 606722"/>
                <a:gd name="connsiteX135" fmla="*/ 283197 w 558384"/>
                <a:gd name="connsiteY135" fmla="*/ 597035 h 606722"/>
                <a:gd name="connsiteX136" fmla="*/ 273585 w 558384"/>
                <a:gd name="connsiteY136" fmla="*/ 606722 h 606722"/>
                <a:gd name="connsiteX137" fmla="*/ 263884 w 558384"/>
                <a:gd name="connsiteY137" fmla="*/ 597035 h 606722"/>
                <a:gd name="connsiteX138" fmla="*/ 263884 w 558384"/>
                <a:gd name="connsiteY138" fmla="*/ 393432 h 606722"/>
                <a:gd name="connsiteX139" fmla="*/ 235582 w 558384"/>
                <a:gd name="connsiteY139" fmla="*/ 385433 h 606722"/>
                <a:gd name="connsiteX140" fmla="*/ 110360 w 558384"/>
                <a:gd name="connsiteY140" fmla="*/ 601834 h 606722"/>
                <a:gd name="connsiteX141" fmla="*/ 101994 w 558384"/>
                <a:gd name="connsiteY141" fmla="*/ 606722 h 606722"/>
                <a:gd name="connsiteX142" fmla="*/ 97188 w 558384"/>
                <a:gd name="connsiteY142" fmla="*/ 605389 h 606722"/>
                <a:gd name="connsiteX143" fmla="*/ 93628 w 558384"/>
                <a:gd name="connsiteY143" fmla="*/ 592236 h 606722"/>
                <a:gd name="connsiteX144" fmla="*/ 219117 w 558384"/>
                <a:gd name="connsiteY144" fmla="*/ 375391 h 606722"/>
                <a:gd name="connsiteX145" fmla="*/ 184407 w 558384"/>
                <a:gd name="connsiteY145" fmla="*/ 305005 h 606722"/>
                <a:gd name="connsiteX146" fmla="*/ 184496 w 558384"/>
                <a:gd name="connsiteY146" fmla="*/ 300739 h 606722"/>
                <a:gd name="connsiteX147" fmla="*/ 183428 w 558384"/>
                <a:gd name="connsiteY147" fmla="*/ 300739 h 606722"/>
                <a:gd name="connsiteX148" fmla="*/ 151122 w 558384"/>
                <a:gd name="connsiteY148" fmla="*/ 268479 h 606722"/>
                <a:gd name="connsiteX149" fmla="*/ 151122 w 558384"/>
                <a:gd name="connsiteY149" fmla="*/ 251061 h 606722"/>
                <a:gd name="connsiteX150" fmla="*/ 112140 w 558384"/>
                <a:gd name="connsiteY150" fmla="*/ 251061 h 606722"/>
                <a:gd name="connsiteX151" fmla="*/ 80367 w 558384"/>
                <a:gd name="connsiteY151" fmla="*/ 224666 h 606722"/>
                <a:gd name="connsiteX152" fmla="*/ 32307 w 558384"/>
                <a:gd name="connsiteY152" fmla="*/ 224666 h 606722"/>
                <a:gd name="connsiteX153" fmla="*/ 0 w 558384"/>
                <a:gd name="connsiteY153" fmla="*/ 192495 h 606722"/>
                <a:gd name="connsiteX154" fmla="*/ 0 w 558384"/>
                <a:gd name="connsiteY154" fmla="*/ 179875 h 606722"/>
                <a:gd name="connsiteX155" fmla="*/ 32307 w 558384"/>
                <a:gd name="connsiteY155" fmla="*/ 147615 h 606722"/>
                <a:gd name="connsiteX156" fmla="*/ 80367 w 558384"/>
                <a:gd name="connsiteY156" fmla="*/ 147615 h 606722"/>
                <a:gd name="connsiteX157" fmla="*/ 112140 w 558384"/>
                <a:gd name="connsiteY157" fmla="*/ 121220 h 606722"/>
                <a:gd name="connsiteX158" fmla="*/ 160377 w 558384"/>
                <a:gd name="connsiteY158" fmla="*/ 121220 h 606722"/>
                <a:gd name="connsiteX159" fmla="*/ 169989 w 558384"/>
                <a:gd name="connsiteY159" fmla="*/ 130907 h 606722"/>
                <a:gd name="connsiteX160" fmla="*/ 160377 w 558384"/>
                <a:gd name="connsiteY160" fmla="*/ 140505 h 606722"/>
                <a:gd name="connsiteX161" fmla="*/ 112140 w 558384"/>
                <a:gd name="connsiteY161" fmla="*/ 140505 h 606722"/>
                <a:gd name="connsiteX162" fmla="*/ 99146 w 558384"/>
                <a:gd name="connsiteY162" fmla="*/ 153480 h 606722"/>
                <a:gd name="connsiteX163" fmla="*/ 99146 w 558384"/>
                <a:gd name="connsiteY163" fmla="*/ 157302 h 606722"/>
                <a:gd name="connsiteX164" fmla="*/ 99146 w 558384"/>
                <a:gd name="connsiteY164" fmla="*/ 215068 h 606722"/>
                <a:gd name="connsiteX165" fmla="*/ 99146 w 558384"/>
                <a:gd name="connsiteY165" fmla="*/ 218800 h 606722"/>
                <a:gd name="connsiteX166" fmla="*/ 112140 w 558384"/>
                <a:gd name="connsiteY166" fmla="*/ 231864 h 606722"/>
                <a:gd name="connsiteX167" fmla="*/ 160733 w 558384"/>
                <a:gd name="connsiteY167" fmla="*/ 231864 h 606722"/>
                <a:gd name="connsiteX168" fmla="*/ 222766 w 558384"/>
                <a:gd name="connsiteY168" fmla="*/ 231864 h 606722"/>
                <a:gd name="connsiteX169" fmla="*/ 264240 w 558384"/>
                <a:gd name="connsiteY169" fmla="*/ 216490 h 606722"/>
                <a:gd name="connsiteX170" fmla="*/ 264952 w 558384"/>
                <a:gd name="connsiteY170" fmla="*/ 216401 h 606722"/>
                <a:gd name="connsiteX171" fmla="*/ 268334 w 558384"/>
                <a:gd name="connsiteY171" fmla="*/ 216134 h 606722"/>
                <a:gd name="connsiteX172" fmla="*/ 269402 w 558384"/>
                <a:gd name="connsiteY172" fmla="*/ 216045 h 606722"/>
                <a:gd name="connsiteX173" fmla="*/ 273585 w 558384"/>
                <a:gd name="connsiteY173" fmla="*/ 215956 h 606722"/>
                <a:gd name="connsiteX174" fmla="*/ 277768 w 558384"/>
                <a:gd name="connsiteY174" fmla="*/ 216045 h 606722"/>
                <a:gd name="connsiteX175" fmla="*/ 278747 w 558384"/>
                <a:gd name="connsiteY175" fmla="*/ 216134 h 606722"/>
                <a:gd name="connsiteX176" fmla="*/ 282218 w 558384"/>
                <a:gd name="connsiteY176" fmla="*/ 216401 h 606722"/>
                <a:gd name="connsiteX177" fmla="*/ 282930 w 558384"/>
                <a:gd name="connsiteY177" fmla="*/ 216490 h 606722"/>
                <a:gd name="connsiteX178" fmla="*/ 324404 w 558384"/>
                <a:gd name="connsiteY178" fmla="*/ 231864 h 606722"/>
                <a:gd name="connsiteX179" fmla="*/ 385369 w 558384"/>
                <a:gd name="connsiteY179" fmla="*/ 231864 h 606722"/>
                <a:gd name="connsiteX180" fmla="*/ 388128 w 558384"/>
                <a:gd name="connsiteY180" fmla="*/ 231864 h 606722"/>
                <a:gd name="connsiteX181" fmla="*/ 388128 w 558384"/>
                <a:gd name="connsiteY181" fmla="*/ 140505 h 606722"/>
                <a:gd name="connsiteX182" fmla="*/ 299484 w 558384"/>
                <a:gd name="connsiteY182" fmla="*/ 140505 h 606722"/>
                <a:gd name="connsiteX183" fmla="*/ 247597 w 558384"/>
                <a:gd name="connsiteY183" fmla="*/ 140505 h 606722"/>
                <a:gd name="connsiteX184" fmla="*/ 193129 w 558384"/>
                <a:gd name="connsiteY184" fmla="*/ 140505 h 606722"/>
                <a:gd name="connsiteX185" fmla="*/ 183517 w 558384"/>
                <a:gd name="connsiteY185" fmla="*/ 130907 h 606722"/>
                <a:gd name="connsiteX186" fmla="*/ 193129 w 558384"/>
                <a:gd name="connsiteY186" fmla="*/ 121220 h 606722"/>
                <a:gd name="connsiteX187" fmla="*/ 237985 w 558384"/>
                <a:gd name="connsiteY187" fmla="*/ 121220 h 606722"/>
                <a:gd name="connsiteX188" fmla="*/ 237985 w 558384"/>
                <a:gd name="connsiteY188" fmla="*/ 105934 h 606722"/>
                <a:gd name="connsiteX189" fmla="*/ 206568 w 558384"/>
                <a:gd name="connsiteY189" fmla="*/ 105934 h 606722"/>
                <a:gd name="connsiteX190" fmla="*/ 174261 w 558384"/>
                <a:gd name="connsiteY190" fmla="*/ 73674 h 606722"/>
                <a:gd name="connsiteX191" fmla="*/ 174261 w 558384"/>
                <a:gd name="connsiteY191" fmla="*/ 63365 h 606722"/>
                <a:gd name="connsiteX192" fmla="*/ 206568 w 558384"/>
                <a:gd name="connsiteY192" fmla="*/ 31105 h 606722"/>
                <a:gd name="connsiteX193" fmla="*/ 233980 w 558384"/>
                <a:gd name="connsiteY193" fmla="*/ 31105 h 606722"/>
                <a:gd name="connsiteX194" fmla="*/ 273585 w 558384"/>
                <a:gd name="connsiteY19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558384" h="606722">
                  <a:moveTo>
                    <a:pt x="273627" y="288284"/>
                  </a:moveTo>
                  <a:cubicBezTo>
                    <a:pt x="264374" y="288284"/>
                    <a:pt x="256901" y="295750"/>
                    <a:pt x="256901" y="304994"/>
                  </a:cubicBezTo>
                  <a:cubicBezTo>
                    <a:pt x="256901" y="314148"/>
                    <a:pt x="264374" y="321615"/>
                    <a:pt x="273627" y="321615"/>
                  </a:cubicBezTo>
                  <a:cubicBezTo>
                    <a:pt x="282791" y="321615"/>
                    <a:pt x="290265" y="314148"/>
                    <a:pt x="290265" y="304994"/>
                  </a:cubicBezTo>
                  <a:cubicBezTo>
                    <a:pt x="290265" y="295750"/>
                    <a:pt x="282791" y="288284"/>
                    <a:pt x="273627" y="288284"/>
                  </a:cubicBezTo>
                  <a:close/>
                  <a:moveTo>
                    <a:pt x="273627" y="268996"/>
                  </a:moveTo>
                  <a:cubicBezTo>
                    <a:pt x="293467" y="268996"/>
                    <a:pt x="309571" y="285173"/>
                    <a:pt x="309571" y="304994"/>
                  </a:cubicBezTo>
                  <a:cubicBezTo>
                    <a:pt x="309571" y="324814"/>
                    <a:pt x="293467" y="340902"/>
                    <a:pt x="273627" y="340902"/>
                  </a:cubicBezTo>
                  <a:cubicBezTo>
                    <a:pt x="253787" y="340902"/>
                    <a:pt x="237594" y="324814"/>
                    <a:pt x="237594" y="304994"/>
                  </a:cubicBezTo>
                  <a:cubicBezTo>
                    <a:pt x="237594" y="285173"/>
                    <a:pt x="253787" y="268996"/>
                    <a:pt x="273627" y="268996"/>
                  </a:cubicBezTo>
                  <a:close/>
                  <a:moveTo>
                    <a:pt x="344518" y="251061"/>
                  </a:moveTo>
                  <a:cubicBezTo>
                    <a:pt x="349057" y="257015"/>
                    <a:pt x="352795" y="263414"/>
                    <a:pt x="355643" y="270257"/>
                  </a:cubicBezTo>
                  <a:cubicBezTo>
                    <a:pt x="355732" y="270434"/>
                    <a:pt x="355821" y="270612"/>
                    <a:pt x="355910" y="270790"/>
                  </a:cubicBezTo>
                  <a:cubicBezTo>
                    <a:pt x="356355" y="271856"/>
                    <a:pt x="356711" y="272923"/>
                    <a:pt x="357156" y="273989"/>
                  </a:cubicBezTo>
                  <a:cubicBezTo>
                    <a:pt x="357334" y="274611"/>
                    <a:pt x="357512" y="275145"/>
                    <a:pt x="357779" y="275767"/>
                  </a:cubicBezTo>
                  <a:cubicBezTo>
                    <a:pt x="357957" y="276478"/>
                    <a:pt x="358224" y="277189"/>
                    <a:pt x="358491" y="277811"/>
                  </a:cubicBezTo>
                  <a:cubicBezTo>
                    <a:pt x="358758" y="278699"/>
                    <a:pt x="359025" y="279677"/>
                    <a:pt x="359292" y="280566"/>
                  </a:cubicBezTo>
                  <a:cubicBezTo>
                    <a:pt x="359381" y="280832"/>
                    <a:pt x="359470" y="281188"/>
                    <a:pt x="359559" y="281454"/>
                  </a:cubicBezTo>
                  <a:lnTo>
                    <a:pt x="362674" y="281454"/>
                  </a:lnTo>
                  <a:cubicBezTo>
                    <a:pt x="369883" y="281454"/>
                    <a:pt x="375757" y="275678"/>
                    <a:pt x="375757" y="268479"/>
                  </a:cubicBezTo>
                  <a:lnTo>
                    <a:pt x="375757" y="251061"/>
                  </a:lnTo>
                  <a:close/>
                  <a:moveTo>
                    <a:pt x="170434" y="251061"/>
                  </a:moveTo>
                  <a:lnTo>
                    <a:pt x="170434" y="268479"/>
                  </a:lnTo>
                  <a:cubicBezTo>
                    <a:pt x="170434" y="275678"/>
                    <a:pt x="176219" y="281454"/>
                    <a:pt x="183428" y="281454"/>
                  </a:cubicBezTo>
                  <a:lnTo>
                    <a:pt x="187611" y="281454"/>
                  </a:lnTo>
                  <a:cubicBezTo>
                    <a:pt x="187700" y="281188"/>
                    <a:pt x="187789" y="280832"/>
                    <a:pt x="187878" y="280566"/>
                  </a:cubicBezTo>
                  <a:cubicBezTo>
                    <a:pt x="188145" y="279677"/>
                    <a:pt x="188412" y="278699"/>
                    <a:pt x="188679" y="277811"/>
                  </a:cubicBezTo>
                  <a:cubicBezTo>
                    <a:pt x="188857" y="277189"/>
                    <a:pt x="189124" y="276478"/>
                    <a:pt x="189391" y="275767"/>
                  </a:cubicBezTo>
                  <a:cubicBezTo>
                    <a:pt x="189569" y="275145"/>
                    <a:pt x="189747" y="274611"/>
                    <a:pt x="190014" y="273989"/>
                  </a:cubicBezTo>
                  <a:cubicBezTo>
                    <a:pt x="190370" y="272923"/>
                    <a:pt x="190815" y="271856"/>
                    <a:pt x="191260" y="270790"/>
                  </a:cubicBezTo>
                  <a:cubicBezTo>
                    <a:pt x="191349" y="270612"/>
                    <a:pt x="191438" y="270434"/>
                    <a:pt x="191527" y="270257"/>
                  </a:cubicBezTo>
                  <a:cubicBezTo>
                    <a:pt x="194375" y="263414"/>
                    <a:pt x="198113" y="257015"/>
                    <a:pt x="202563" y="251061"/>
                  </a:cubicBezTo>
                  <a:close/>
                  <a:moveTo>
                    <a:pt x="273585" y="235241"/>
                  </a:moveTo>
                  <a:cubicBezTo>
                    <a:pt x="272428" y="235241"/>
                    <a:pt x="271360" y="235241"/>
                    <a:pt x="270292" y="235330"/>
                  </a:cubicBezTo>
                  <a:cubicBezTo>
                    <a:pt x="269936" y="235330"/>
                    <a:pt x="269669" y="235330"/>
                    <a:pt x="269402" y="235330"/>
                  </a:cubicBezTo>
                  <a:cubicBezTo>
                    <a:pt x="268512" y="235419"/>
                    <a:pt x="267711" y="235508"/>
                    <a:pt x="266821" y="235597"/>
                  </a:cubicBezTo>
                  <a:cubicBezTo>
                    <a:pt x="266554" y="235597"/>
                    <a:pt x="266376" y="235597"/>
                    <a:pt x="266109" y="235597"/>
                  </a:cubicBezTo>
                  <a:cubicBezTo>
                    <a:pt x="240477" y="238352"/>
                    <a:pt x="218939" y="254971"/>
                    <a:pt x="209238" y="277722"/>
                  </a:cubicBezTo>
                  <a:cubicBezTo>
                    <a:pt x="209238" y="277900"/>
                    <a:pt x="209149" y="278077"/>
                    <a:pt x="209060" y="278166"/>
                  </a:cubicBezTo>
                  <a:cubicBezTo>
                    <a:pt x="208704" y="278966"/>
                    <a:pt x="208437" y="279855"/>
                    <a:pt x="208081" y="280655"/>
                  </a:cubicBezTo>
                  <a:cubicBezTo>
                    <a:pt x="207903" y="281099"/>
                    <a:pt x="207814" y="281543"/>
                    <a:pt x="207636" y="281988"/>
                  </a:cubicBezTo>
                  <a:cubicBezTo>
                    <a:pt x="207458" y="282521"/>
                    <a:pt x="207280" y="283054"/>
                    <a:pt x="207102" y="283676"/>
                  </a:cubicBezTo>
                  <a:cubicBezTo>
                    <a:pt x="206835" y="284298"/>
                    <a:pt x="206657" y="285009"/>
                    <a:pt x="206479" y="285631"/>
                  </a:cubicBezTo>
                  <a:cubicBezTo>
                    <a:pt x="206390" y="285987"/>
                    <a:pt x="206301" y="286342"/>
                    <a:pt x="206212" y="286609"/>
                  </a:cubicBezTo>
                  <a:cubicBezTo>
                    <a:pt x="205945" y="287498"/>
                    <a:pt x="205767" y="288297"/>
                    <a:pt x="205589" y="289186"/>
                  </a:cubicBezTo>
                  <a:cubicBezTo>
                    <a:pt x="205500" y="289364"/>
                    <a:pt x="205500" y="289542"/>
                    <a:pt x="205411" y="289719"/>
                  </a:cubicBezTo>
                  <a:cubicBezTo>
                    <a:pt x="205233" y="290697"/>
                    <a:pt x="205055" y="291675"/>
                    <a:pt x="204877" y="292652"/>
                  </a:cubicBezTo>
                  <a:cubicBezTo>
                    <a:pt x="204076" y="296651"/>
                    <a:pt x="203720" y="300739"/>
                    <a:pt x="203720" y="305005"/>
                  </a:cubicBezTo>
                  <a:cubicBezTo>
                    <a:pt x="203720" y="343397"/>
                    <a:pt x="235048" y="374680"/>
                    <a:pt x="273585" y="374680"/>
                  </a:cubicBezTo>
                  <a:cubicBezTo>
                    <a:pt x="312122" y="374680"/>
                    <a:pt x="343450" y="343397"/>
                    <a:pt x="343450" y="305005"/>
                  </a:cubicBezTo>
                  <a:cubicBezTo>
                    <a:pt x="343450" y="300739"/>
                    <a:pt x="343005" y="296651"/>
                    <a:pt x="342293" y="292652"/>
                  </a:cubicBezTo>
                  <a:cubicBezTo>
                    <a:pt x="342115" y="291675"/>
                    <a:pt x="341937" y="290697"/>
                    <a:pt x="341759" y="289719"/>
                  </a:cubicBezTo>
                  <a:cubicBezTo>
                    <a:pt x="341670" y="289542"/>
                    <a:pt x="341670" y="289364"/>
                    <a:pt x="341581" y="289186"/>
                  </a:cubicBezTo>
                  <a:cubicBezTo>
                    <a:pt x="341403" y="288297"/>
                    <a:pt x="341225" y="287498"/>
                    <a:pt x="340958" y="286698"/>
                  </a:cubicBezTo>
                  <a:cubicBezTo>
                    <a:pt x="340869" y="286342"/>
                    <a:pt x="340780" y="285987"/>
                    <a:pt x="340691" y="285631"/>
                  </a:cubicBezTo>
                  <a:cubicBezTo>
                    <a:pt x="340513" y="285009"/>
                    <a:pt x="340246" y="284298"/>
                    <a:pt x="340068" y="283676"/>
                  </a:cubicBezTo>
                  <a:cubicBezTo>
                    <a:pt x="339890" y="283054"/>
                    <a:pt x="339712" y="282521"/>
                    <a:pt x="339534" y="281988"/>
                  </a:cubicBezTo>
                  <a:cubicBezTo>
                    <a:pt x="339356" y="281543"/>
                    <a:pt x="339178" y="281099"/>
                    <a:pt x="339000" y="280655"/>
                  </a:cubicBezTo>
                  <a:cubicBezTo>
                    <a:pt x="338733" y="279855"/>
                    <a:pt x="338377" y="278966"/>
                    <a:pt x="338021" y="278166"/>
                  </a:cubicBezTo>
                  <a:cubicBezTo>
                    <a:pt x="338021" y="278077"/>
                    <a:pt x="337932" y="277900"/>
                    <a:pt x="337843" y="277722"/>
                  </a:cubicBezTo>
                  <a:cubicBezTo>
                    <a:pt x="328142" y="254971"/>
                    <a:pt x="306604" y="238352"/>
                    <a:pt x="281061" y="235597"/>
                  </a:cubicBezTo>
                  <a:cubicBezTo>
                    <a:pt x="280794" y="235597"/>
                    <a:pt x="280527" y="235597"/>
                    <a:pt x="280349" y="235597"/>
                  </a:cubicBezTo>
                  <a:cubicBezTo>
                    <a:pt x="279459" y="235508"/>
                    <a:pt x="278569" y="235419"/>
                    <a:pt x="277768" y="235330"/>
                  </a:cubicBezTo>
                  <a:cubicBezTo>
                    <a:pt x="277412" y="235330"/>
                    <a:pt x="277145" y="235330"/>
                    <a:pt x="276878" y="235330"/>
                  </a:cubicBezTo>
                  <a:cubicBezTo>
                    <a:pt x="275810" y="235241"/>
                    <a:pt x="274653" y="235241"/>
                    <a:pt x="273585" y="235241"/>
                  </a:cubicBezTo>
                  <a:close/>
                  <a:moveTo>
                    <a:pt x="32307" y="166900"/>
                  </a:moveTo>
                  <a:cubicBezTo>
                    <a:pt x="25187" y="166900"/>
                    <a:pt x="19313" y="172765"/>
                    <a:pt x="19313" y="179875"/>
                  </a:cubicBezTo>
                  <a:lnTo>
                    <a:pt x="19313" y="192495"/>
                  </a:lnTo>
                  <a:cubicBezTo>
                    <a:pt x="19313" y="199604"/>
                    <a:pt x="25187" y="205470"/>
                    <a:pt x="32307" y="205470"/>
                  </a:cubicBezTo>
                  <a:lnTo>
                    <a:pt x="79833" y="205470"/>
                  </a:lnTo>
                  <a:lnTo>
                    <a:pt x="79833" y="166900"/>
                  </a:lnTo>
                  <a:close/>
                  <a:moveTo>
                    <a:pt x="407441" y="140505"/>
                  </a:moveTo>
                  <a:lnTo>
                    <a:pt x="407441" y="231864"/>
                  </a:lnTo>
                  <a:lnTo>
                    <a:pt x="438413" y="231864"/>
                  </a:lnTo>
                  <a:lnTo>
                    <a:pt x="438413" y="140505"/>
                  </a:lnTo>
                  <a:close/>
                  <a:moveTo>
                    <a:pt x="470719" y="112866"/>
                  </a:moveTo>
                  <a:cubicBezTo>
                    <a:pt x="463599" y="112866"/>
                    <a:pt x="457725" y="118732"/>
                    <a:pt x="457725" y="125841"/>
                  </a:cubicBezTo>
                  <a:lnTo>
                    <a:pt x="457725" y="130907"/>
                  </a:lnTo>
                  <a:lnTo>
                    <a:pt x="457725" y="241462"/>
                  </a:lnTo>
                  <a:lnTo>
                    <a:pt x="457725" y="246528"/>
                  </a:lnTo>
                  <a:cubicBezTo>
                    <a:pt x="457725" y="253638"/>
                    <a:pt x="463599" y="259503"/>
                    <a:pt x="470719" y="259503"/>
                  </a:cubicBezTo>
                  <a:lnTo>
                    <a:pt x="526077" y="259503"/>
                  </a:lnTo>
                  <a:cubicBezTo>
                    <a:pt x="533286" y="259503"/>
                    <a:pt x="539071" y="253638"/>
                    <a:pt x="539071" y="246528"/>
                  </a:cubicBezTo>
                  <a:lnTo>
                    <a:pt x="539071" y="125841"/>
                  </a:lnTo>
                  <a:cubicBezTo>
                    <a:pt x="539071" y="118732"/>
                    <a:pt x="533286" y="112866"/>
                    <a:pt x="526077" y="112866"/>
                  </a:cubicBezTo>
                  <a:close/>
                  <a:moveTo>
                    <a:pt x="257298" y="105934"/>
                  </a:moveTo>
                  <a:lnTo>
                    <a:pt x="257298" y="121220"/>
                  </a:lnTo>
                  <a:lnTo>
                    <a:pt x="289872" y="121220"/>
                  </a:lnTo>
                  <a:lnTo>
                    <a:pt x="289872" y="105934"/>
                  </a:lnTo>
                  <a:close/>
                  <a:moveTo>
                    <a:pt x="206568" y="50390"/>
                  </a:moveTo>
                  <a:cubicBezTo>
                    <a:pt x="199359" y="50390"/>
                    <a:pt x="193574" y="56167"/>
                    <a:pt x="193574" y="63365"/>
                  </a:cubicBezTo>
                  <a:lnTo>
                    <a:pt x="193574" y="73674"/>
                  </a:lnTo>
                  <a:cubicBezTo>
                    <a:pt x="193574" y="80873"/>
                    <a:pt x="199359" y="86738"/>
                    <a:pt x="206568" y="86738"/>
                  </a:cubicBezTo>
                  <a:lnTo>
                    <a:pt x="247597" y="86738"/>
                  </a:lnTo>
                  <a:lnTo>
                    <a:pt x="299484" y="86738"/>
                  </a:lnTo>
                  <a:lnTo>
                    <a:pt x="340602" y="86738"/>
                  </a:lnTo>
                  <a:cubicBezTo>
                    <a:pt x="347722" y="86738"/>
                    <a:pt x="353596" y="80873"/>
                    <a:pt x="353596" y="73674"/>
                  </a:cubicBezTo>
                  <a:lnTo>
                    <a:pt x="353596" y="63365"/>
                  </a:lnTo>
                  <a:cubicBezTo>
                    <a:pt x="353596" y="56167"/>
                    <a:pt x="347722" y="50390"/>
                    <a:pt x="340602" y="50390"/>
                  </a:cubicBezTo>
                  <a:lnTo>
                    <a:pt x="304735" y="50390"/>
                  </a:lnTo>
                  <a:lnTo>
                    <a:pt x="242435" y="50390"/>
                  </a:lnTo>
                  <a:close/>
                  <a:moveTo>
                    <a:pt x="273585" y="19285"/>
                  </a:moveTo>
                  <a:cubicBezTo>
                    <a:pt x="265219" y="19285"/>
                    <a:pt x="257921" y="24084"/>
                    <a:pt x="254361" y="31105"/>
                  </a:cubicBezTo>
                  <a:lnTo>
                    <a:pt x="292809" y="31105"/>
                  </a:lnTo>
                  <a:cubicBezTo>
                    <a:pt x="289249" y="24084"/>
                    <a:pt x="281951" y="19285"/>
                    <a:pt x="273585" y="19285"/>
                  </a:cubicBezTo>
                  <a:close/>
                  <a:moveTo>
                    <a:pt x="273585" y="0"/>
                  </a:moveTo>
                  <a:cubicBezTo>
                    <a:pt x="292720" y="0"/>
                    <a:pt x="308829" y="13242"/>
                    <a:pt x="313190" y="31105"/>
                  </a:cubicBezTo>
                  <a:lnTo>
                    <a:pt x="340602" y="31105"/>
                  </a:lnTo>
                  <a:cubicBezTo>
                    <a:pt x="358402" y="31105"/>
                    <a:pt x="372909" y="45591"/>
                    <a:pt x="372909" y="63365"/>
                  </a:cubicBezTo>
                  <a:lnTo>
                    <a:pt x="372909" y="73674"/>
                  </a:lnTo>
                  <a:cubicBezTo>
                    <a:pt x="372909" y="91537"/>
                    <a:pt x="358402" y="105934"/>
                    <a:pt x="340602" y="105934"/>
                  </a:cubicBezTo>
                  <a:lnTo>
                    <a:pt x="309185" y="105934"/>
                  </a:lnTo>
                  <a:lnTo>
                    <a:pt x="309185" y="121220"/>
                  </a:lnTo>
                  <a:lnTo>
                    <a:pt x="397740" y="121220"/>
                  </a:lnTo>
                  <a:lnTo>
                    <a:pt x="438769" y="121220"/>
                  </a:lnTo>
                  <a:cubicBezTo>
                    <a:pt x="440993" y="105668"/>
                    <a:pt x="454521" y="93581"/>
                    <a:pt x="470719" y="93581"/>
                  </a:cubicBezTo>
                  <a:lnTo>
                    <a:pt x="526077" y="93581"/>
                  </a:lnTo>
                  <a:cubicBezTo>
                    <a:pt x="543877" y="93581"/>
                    <a:pt x="558384" y="108067"/>
                    <a:pt x="558384" y="125841"/>
                  </a:cubicBezTo>
                  <a:lnTo>
                    <a:pt x="558384" y="246528"/>
                  </a:lnTo>
                  <a:cubicBezTo>
                    <a:pt x="558384" y="264302"/>
                    <a:pt x="543877" y="278699"/>
                    <a:pt x="526077" y="278699"/>
                  </a:cubicBezTo>
                  <a:lnTo>
                    <a:pt x="470719" y="278699"/>
                  </a:lnTo>
                  <a:cubicBezTo>
                    <a:pt x="454521" y="278699"/>
                    <a:pt x="440993" y="266702"/>
                    <a:pt x="438769" y="251061"/>
                  </a:cubicBezTo>
                  <a:lnTo>
                    <a:pt x="397740" y="251061"/>
                  </a:lnTo>
                  <a:lnTo>
                    <a:pt x="394981" y="251061"/>
                  </a:lnTo>
                  <a:lnTo>
                    <a:pt x="394981" y="268479"/>
                  </a:lnTo>
                  <a:cubicBezTo>
                    <a:pt x="394981" y="286253"/>
                    <a:pt x="380563" y="300739"/>
                    <a:pt x="362674" y="300739"/>
                  </a:cubicBezTo>
                  <a:lnTo>
                    <a:pt x="362585" y="300739"/>
                  </a:lnTo>
                  <a:cubicBezTo>
                    <a:pt x="362674" y="302161"/>
                    <a:pt x="362674" y="303583"/>
                    <a:pt x="362674" y="305005"/>
                  </a:cubicBezTo>
                  <a:cubicBezTo>
                    <a:pt x="362674" y="333622"/>
                    <a:pt x="349146" y="359039"/>
                    <a:pt x="328053" y="375391"/>
                  </a:cubicBezTo>
                  <a:lnTo>
                    <a:pt x="453542" y="592236"/>
                  </a:lnTo>
                  <a:cubicBezTo>
                    <a:pt x="456212" y="596857"/>
                    <a:pt x="454610" y="602723"/>
                    <a:pt x="449982" y="605389"/>
                  </a:cubicBezTo>
                  <a:cubicBezTo>
                    <a:pt x="448469" y="606278"/>
                    <a:pt x="446778" y="606722"/>
                    <a:pt x="445176" y="606722"/>
                  </a:cubicBezTo>
                  <a:cubicBezTo>
                    <a:pt x="441794" y="606722"/>
                    <a:pt x="438591" y="604945"/>
                    <a:pt x="436811" y="601834"/>
                  </a:cubicBezTo>
                  <a:lnTo>
                    <a:pt x="311588" y="385433"/>
                  </a:lnTo>
                  <a:cubicBezTo>
                    <a:pt x="302777" y="389610"/>
                    <a:pt x="293254" y="392365"/>
                    <a:pt x="283197" y="393432"/>
                  </a:cubicBezTo>
                  <a:lnTo>
                    <a:pt x="283197" y="597035"/>
                  </a:lnTo>
                  <a:cubicBezTo>
                    <a:pt x="283197" y="602367"/>
                    <a:pt x="278925" y="606722"/>
                    <a:pt x="273585" y="606722"/>
                  </a:cubicBezTo>
                  <a:cubicBezTo>
                    <a:pt x="268245" y="606722"/>
                    <a:pt x="263884" y="602367"/>
                    <a:pt x="263884" y="597035"/>
                  </a:cubicBezTo>
                  <a:lnTo>
                    <a:pt x="263884" y="393432"/>
                  </a:lnTo>
                  <a:cubicBezTo>
                    <a:pt x="253916" y="392365"/>
                    <a:pt x="244304" y="389610"/>
                    <a:pt x="235582" y="385433"/>
                  </a:cubicBezTo>
                  <a:lnTo>
                    <a:pt x="110360" y="601834"/>
                  </a:lnTo>
                  <a:cubicBezTo>
                    <a:pt x="108580" y="604945"/>
                    <a:pt x="105287" y="606722"/>
                    <a:pt x="101994" y="606722"/>
                  </a:cubicBezTo>
                  <a:cubicBezTo>
                    <a:pt x="100303" y="606722"/>
                    <a:pt x="98701" y="606278"/>
                    <a:pt x="97188" y="605389"/>
                  </a:cubicBezTo>
                  <a:cubicBezTo>
                    <a:pt x="92560" y="602723"/>
                    <a:pt x="90958" y="596857"/>
                    <a:pt x="93628" y="592236"/>
                  </a:cubicBezTo>
                  <a:lnTo>
                    <a:pt x="219117" y="375391"/>
                  </a:lnTo>
                  <a:cubicBezTo>
                    <a:pt x="198024" y="359039"/>
                    <a:pt x="184407" y="333622"/>
                    <a:pt x="184407" y="305005"/>
                  </a:cubicBezTo>
                  <a:cubicBezTo>
                    <a:pt x="184407" y="303583"/>
                    <a:pt x="184496" y="302161"/>
                    <a:pt x="184496" y="300739"/>
                  </a:cubicBezTo>
                  <a:lnTo>
                    <a:pt x="183428" y="300739"/>
                  </a:lnTo>
                  <a:cubicBezTo>
                    <a:pt x="165628" y="300739"/>
                    <a:pt x="151122" y="286253"/>
                    <a:pt x="151122" y="268479"/>
                  </a:cubicBezTo>
                  <a:lnTo>
                    <a:pt x="151122" y="251061"/>
                  </a:lnTo>
                  <a:lnTo>
                    <a:pt x="112140" y="251061"/>
                  </a:lnTo>
                  <a:cubicBezTo>
                    <a:pt x="96298" y="251061"/>
                    <a:pt x="83126" y="239685"/>
                    <a:pt x="80367" y="224666"/>
                  </a:cubicBezTo>
                  <a:lnTo>
                    <a:pt x="32307" y="224666"/>
                  </a:lnTo>
                  <a:cubicBezTo>
                    <a:pt x="14507" y="224666"/>
                    <a:pt x="0" y="210269"/>
                    <a:pt x="0" y="192495"/>
                  </a:cubicBezTo>
                  <a:lnTo>
                    <a:pt x="0" y="179875"/>
                  </a:lnTo>
                  <a:cubicBezTo>
                    <a:pt x="0" y="162101"/>
                    <a:pt x="14507" y="147615"/>
                    <a:pt x="32307" y="147615"/>
                  </a:cubicBezTo>
                  <a:lnTo>
                    <a:pt x="80367" y="147615"/>
                  </a:lnTo>
                  <a:cubicBezTo>
                    <a:pt x="83126" y="132684"/>
                    <a:pt x="96298" y="121220"/>
                    <a:pt x="112140" y="121220"/>
                  </a:cubicBezTo>
                  <a:lnTo>
                    <a:pt x="160377" y="121220"/>
                  </a:lnTo>
                  <a:cubicBezTo>
                    <a:pt x="165717" y="121220"/>
                    <a:pt x="169989" y="125575"/>
                    <a:pt x="169989" y="130907"/>
                  </a:cubicBezTo>
                  <a:cubicBezTo>
                    <a:pt x="169989" y="136239"/>
                    <a:pt x="165717" y="140505"/>
                    <a:pt x="160377" y="140505"/>
                  </a:cubicBezTo>
                  <a:lnTo>
                    <a:pt x="112140" y="140505"/>
                  </a:lnTo>
                  <a:cubicBezTo>
                    <a:pt x="104931" y="140505"/>
                    <a:pt x="99146" y="146371"/>
                    <a:pt x="99146" y="153480"/>
                  </a:cubicBezTo>
                  <a:lnTo>
                    <a:pt x="99146" y="157302"/>
                  </a:lnTo>
                  <a:lnTo>
                    <a:pt x="99146" y="215068"/>
                  </a:lnTo>
                  <a:lnTo>
                    <a:pt x="99146" y="218800"/>
                  </a:lnTo>
                  <a:cubicBezTo>
                    <a:pt x="99146" y="225999"/>
                    <a:pt x="104931" y="231864"/>
                    <a:pt x="112140" y="231864"/>
                  </a:cubicBezTo>
                  <a:lnTo>
                    <a:pt x="160733" y="231864"/>
                  </a:lnTo>
                  <a:lnTo>
                    <a:pt x="222766" y="231864"/>
                  </a:lnTo>
                  <a:cubicBezTo>
                    <a:pt x="235137" y="223244"/>
                    <a:pt x="249288" y="218001"/>
                    <a:pt x="264240" y="216490"/>
                  </a:cubicBezTo>
                  <a:cubicBezTo>
                    <a:pt x="264418" y="216401"/>
                    <a:pt x="264685" y="216401"/>
                    <a:pt x="264952" y="216401"/>
                  </a:cubicBezTo>
                  <a:cubicBezTo>
                    <a:pt x="266020" y="216312"/>
                    <a:pt x="267177" y="216223"/>
                    <a:pt x="268334" y="216134"/>
                  </a:cubicBezTo>
                  <a:cubicBezTo>
                    <a:pt x="268690" y="216134"/>
                    <a:pt x="269046" y="216045"/>
                    <a:pt x="269402" y="216045"/>
                  </a:cubicBezTo>
                  <a:cubicBezTo>
                    <a:pt x="270826" y="215956"/>
                    <a:pt x="272161" y="215956"/>
                    <a:pt x="273585" y="215956"/>
                  </a:cubicBezTo>
                  <a:cubicBezTo>
                    <a:pt x="275009" y="215956"/>
                    <a:pt x="276344" y="215956"/>
                    <a:pt x="277768" y="216045"/>
                  </a:cubicBezTo>
                  <a:cubicBezTo>
                    <a:pt x="278124" y="216045"/>
                    <a:pt x="278391" y="216134"/>
                    <a:pt x="278747" y="216134"/>
                  </a:cubicBezTo>
                  <a:cubicBezTo>
                    <a:pt x="279904" y="216223"/>
                    <a:pt x="281061" y="216312"/>
                    <a:pt x="282218" y="216401"/>
                  </a:cubicBezTo>
                  <a:cubicBezTo>
                    <a:pt x="282485" y="216401"/>
                    <a:pt x="282663" y="216401"/>
                    <a:pt x="282930" y="216490"/>
                  </a:cubicBezTo>
                  <a:cubicBezTo>
                    <a:pt x="297882" y="218001"/>
                    <a:pt x="311944" y="223244"/>
                    <a:pt x="324404" y="231864"/>
                  </a:cubicBezTo>
                  <a:lnTo>
                    <a:pt x="385369" y="231864"/>
                  </a:lnTo>
                  <a:lnTo>
                    <a:pt x="388128" y="231864"/>
                  </a:lnTo>
                  <a:lnTo>
                    <a:pt x="388128" y="140505"/>
                  </a:lnTo>
                  <a:lnTo>
                    <a:pt x="299484" y="140505"/>
                  </a:lnTo>
                  <a:lnTo>
                    <a:pt x="247597" y="140505"/>
                  </a:lnTo>
                  <a:lnTo>
                    <a:pt x="193129" y="140505"/>
                  </a:lnTo>
                  <a:cubicBezTo>
                    <a:pt x="187789" y="140505"/>
                    <a:pt x="183517" y="136239"/>
                    <a:pt x="183517" y="130907"/>
                  </a:cubicBezTo>
                  <a:cubicBezTo>
                    <a:pt x="183517" y="125575"/>
                    <a:pt x="187789" y="121220"/>
                    <a:pt x="193129" y="121220"/>
                  </a:cubicBezTo>
                  <a:lnTo>
                    <a:pt x="237985" y="121220"/>
                  </a:lnTo>
                  <a:lnTo>
                    <a:pt x="237985" y="105934"/>
                  </a:lnTo>
                  <a:lnTo>
                    <a:pt x="206568" y="105934"/>
                  </a:lnTo>
                  <a:cubicBezTo>
                    <a:pt x="188768" y="105934"/>
                    <a:pt x="174261" y="91537"/>
                    <a:pt x="174261" y="73674"/>
                  </a:cubicBezTo>
                  <a:lnTo>
                    <a:pt x="174261" y="63365"/>
                  </a:lnTo>
                  <a:cubicBezTo>
                    <a:pt x="174261" y="45591"/>
                    <a:pt x="188768" y="31105"/>
                    <a:pt x="206568" y="31105"/>
                  </a:cubicBezTo>
                  <a:lnTo>
                    <a:pt x="233980" y="31105"/>
                  </a:lnTo>
                  <a:cubicBezTo>
                    <a:pt x="238252" y="13242"/>
                    <a:pt x="254361" y="0"/>
                    <a:pt x="273585" y="0"/>
                  </a:cubicBezTo>
                  <a:close/>
                </a:path>
              </a:pathLst>
            </a:custGeom>
            <a:solidFill>
              <a:schemeClr val="bg1"/>
            </a:solidFill>
            <a:ln>
              <a:noFill/>
            </a:ln>
          </p:spPr>
        </p:sp>
      </p:grpSp>
      <p:grpSp>
        <p:nvGrpSpPr>
          <p:cNvPr id="4" name="组合 3">
            <a:extLst>
              <a:ext uri="{FF2B5EF4-FFF2-40B4-BE49-F238E27FC236}">
                <a16:creationId xmlns:a16="http://schemas.microsoft.com/office/drawing/2014/main" id="{6D361DC7-0EB1-4D1B-87FE-9646BF7A04E8}"/>
              </a:ext>
            </a:extLst>
          </p:cNvPr>
          <p:cNvGrpSpPr/>
          <p:nvPr/>
        </p:nvGrpSpPr>
        <p:grpSpPr>
          <a:xfrm>
            <a:off x="6337466" y="2708198"/>
            <a:ext cx="5181434" cy="3076643"/>
            <a:chOff x="6042836" y="2101010"/>
            <a:chExt cx="5476064" cy="3251589"/>
          </a:xfrm>
        </p:grpSpPr>
        <p:pic>
          <p:nvPicPr>
            <p:cNvPr id="3" name="图片 2">
              <a:extLst>
                <a:ext uri="{FF2B5EF4-FFF2-40B4-BE49-F238E27FC236}">
                  <a16:creationId xmlns:a16="http://schemas.microsoft.com/office/drawing/2014/main" id="{1E469C03-1A05-4C40-81BA-57D93DD33D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2836" y="2437425"/>
              <a:ext cx="5476064" cy="2915174"/>
            </a:xfrm>
            <a:prstGeom prst="rect">
              <a:avLst/>
            </a:prstGeom>
          </p:spPr>
        </p:pic>
        <p:pic>
          <p:nvPicPr>
            <p:cNvPr id="5" name="图片 4">
              <a:extLst>
                <a:ext uri="{FF2B5EF4-FFF2-40B4-BE49-F238E27FC236}">
                  <a16:creationId xmlns:a16="http://schemas.microsoft.com/office/drawing/2014/main" id="{CF0B9B1D-DB34-42E4-9E1D-5249EBB011BB}"/>
                </a:ext>
              </a:extLst>
            </p:cNvPr>
            <p:cNvPicPr>
              <a:picLocks noChangeAspect="1"/>
            </p:cNvPicPr>
            <p:nvPr/>
          </p:nvPicPr>
          <p:blipFill rotWithShape="1">
            <a:blip r:embed="rId3">
              <a:extLst>
                <a:ext uri="{28A0092B-C50C-407E-A947-70E740481C1C}">
                  <a14:useLocalDpi xmlns:a14="http://schemas.microsoft.com/office/drawing/2010/main" val="0"/>
                </a:ext>
              </a:extLst>
            </a:blip>
            <a:srcRect l="33536" r="33536"/>
            <a:stretch/>
          </p:blipFill>
          <p:spPr>
            <a:xfrm>
              <a:off x="6831418" y="2710297"/>
              <a:ext cx="3898900" cy="2194236"/>
            </a:xfrm>
            <a:prstGeom prst="rect">
              <a:avLst/>
            </a:prstGeom>
          </p:spPr>
        </p:pic>
        <p:sp>
          <p:nvSpPr>
            <p:cNvPr id="20" name="任意多边形: 形状 19">
              <a:extLst>
                <a:ext uri="{FF2B5EF4-FFF2-40B4-BE49-F238E27FC236}">
                  <a16:creationId xmlns:a16="http://schemas.microsoft.com/office/drawing/2014/main" id="{D8304677-9802-4B2F-A80B-AD2444147802}"/>
                </a:ext>
              </a:extLst>
            </p:cNvPr>
            <p:cNvSpPr/>
            <p:nvPr/>
          </p:nvSpPr>
          <p:spPr>
            <a:xfrm rot="2654809">
              <a:off x="6756737" y="2101010"/>
              <a:ext cx="485571" cy="1588731"/>
            </a:xfrm>
            <a:custGeom>
              <a:avLst/>
              <a:gdLst>
                <a:gd name="connsiteX0" fmla="*/ 0 w 850900"/>
                <a:gd name="connsiteY0" fmla="*/ 828818 h 2697748"/>
                <a:gd name="connsiteX1" fmla="*/ 850900 w 850900"/>
                <a:gd name="connsiteY1" fmla="*/ 0 h 2697748"/>
                <a:gd name="connsiteX2" fmla="*/ 850900 w 850900"/>
                <a:gd name="connsiteY2" fmla="*/ 2697748 h 2697748"/>
                <a:gd name="connsiteX3" fmla="*/ 0 w 850900"/>
                <a:gd name="connsiteY3" fmla="*/ 1824177 h 2697748"/>
              </a:gdLst>
              <a:ahLst/>
              <a:cxnLst>
                <a:cxn ang="0">
                  <a:pos x="connsiteX0" y="connsiteY0"/>
                </a:cxn>
                <a:cxn ang="0">
                  <a:pos x="connsiteX1" y="connsiteY1"/>
                </a:cxn>
                <a:cxn ang="0">
                  <a:pos x="connsiteX2" y="connsiteY2"/>
                </a:cxn>
                <a:cxn ang="0">
                  <a:pos x="connsiteX3" y="connsiteY3"/>
                </a:cxn>
              </a:cxnLst>
              <a:rect l="l" t="t" r="r" b="b"/>
              <a:pathLst>
                <a:path w="850900" h="2697748">
                  <a:moveTo>
                    <a:pt x="0" y="828818"/>
                  </a:moveTo>
                  <a:lnTo>
                    <a:pt x="850900" y="0"/>
                  </a:lnTo>
                  <a:lnTo>
                    <a:pt x="850900" y="2697748"/>
                  </a:lnTo>
                  <a:lnTo>
                    <a:pt x="0" y="1824177"/>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2" name="文本框 1">
              <a:extLst>
                <a:ext uri="{FF2B5EF4-FFF2-40B4-BE49-F238E27FC236}">
                  <a16:creationId xmlns:a16="http://schemas.microsoft.com/office/drawing/2014/main" id="{07F65BC2-81BC-44D1-94E1-44DC1DD26D9A}"/>
                </a:ext>
              </a:extLst>
            </p:cNvPr>
            <p:cNvSpPr txBox="1"/>
            <p:nvPr/>
          </p:nvSpPr>
          <p:spPr>
            <a:xfrm rot="18900000">
              <a:off x="6176949" y="2734523"/>
              <a:ext cx="1625600" cy="369332"/>
            </a:xfrm>
            <a:prstGeom prst="rect">
              <a:avLst/>
            </a:prstGeom>
            <a:noFill/>
          </p:spPr>
          <p:txBody>
            <a:bodyPr wrap="square" rtlCol="0">
              <a:spAutoFit/>
            </a:bodyPr>
            <a:lstStyle/>
            <a:p>
              <a:pPr algn="ctr"/>
              <a:r>
                <a:rPr lang="zh-CN" altLang="en-US" b="1" dirty="0">
                  <a:solidFill>
                    <a:schemeClr val="accent1"/>
                  </a:solidFill>
                  <a:latin typeface="+mj-ea"/>
                  <a:ea typeface="+mj-ea"/>
                </a:rPr>
                <a:t>小标题</a:t>
              </a:r>
            </a:p>
          </p:txBody>
        </p:sp>
      </p:grpSp>
    </p:spTree>
    <p:extLst>
      <p:ext uri="{BB962C8B-B14F-4D97-AF65-F5344CB8AC3E}">
        <p14:creationId xmlns:p14="http://schemas.microsoft.com/office/powerpoint/2010/main" val="1092947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BC14A-8454-4A7C-B04E-6FB82150FFE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24" name="矩形 23">
            <a:extLst>
              <a:ext uri="{FF2B5EF4-FFF2-40B4-BE49-F238E27FC236}">
                <a16:creationId xmlns:a16="http://schemas.microsoft.com/office/drawing/2014/main" id="{0CD6FBD3-87B3-4566-AB44-A27F4F7700A5}"/>
              </a:ext>
            </a:extLst>
          </p:cNvPr>
          <p:cNvSpPr/>
          <p:nvPr/>
        </p:nvSpPr>
        <p:spPr>
          <a:xfrm>
            <a:off x="1262744" y="1558683"/>
            <a:ext cx="2039256" cy="620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5" name="矩形 24">
            <a:extLst>
              <a:ext uri="{FF2B5EF4-FFF2-40B4-BE49-F238E27FC236}">
                <a16:creationId xmlns:a16="http://schemas.microsoft.com/office/drawing/2014/main" id="{B6291077-8013-43BF-B572-6F5B83F188AF}"/>
              </a:ext>
            </a:extLst>
          </p:cNvPr>
          <p:cNvSpPr/>
          <p:nvPr/>
        </p:nvSpPr>
        <p:spPr>
          <a:xfrm>
            <a:off x="673100" y="1558683"/>
            <a:ext cx="520700" cy="6204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800" dirty="0">
              <a:latin typeface="Impact" panose="020B0806030902050204" pitchFamily="34" charset="0"/>
            </a:endParaRPr>
          </a:p>
        </p:txBody>
      </p:sp>
      <p:sp>
        <p:nvSpPr>
          <p:cNvPr id="27" name="内容占位符 2">
            <a:extLst>
              <a:ext uri="{FF2B5EF4-FFF2-40B4-BE49-F238E27FC236}">
                <a16:creationId xmlns:a16="http://schemas.microsoft.com/office/drawing/2014/main" id="{C92C8366-E653-4D0C-8996-398551D5FF35}"/>
              </a:ext>
            </a:extLst>
          </p:cNvPr>
          <p:cNvSpPr txBox="1">
            <a:spLocks/>
          </p:cNvSpPr>
          <p:nvPr/>
        </p:nvSpPr>
        <p:spPr>
          <a:xfrm>
            <a:off x="1476828" y="1503754"/>
            <a:ext cx="2594429" cy="730342"/>
          </a:xfrm>
          <a:prstGeom prst="rect">
            <a:avLst/>
          </a:prstGeom>
        </p:spPr>
        <p:txBody>
          <a:bodyPr vert="horz" lIns="91440" tIns="45720" rIns="91440" bIns="45720" rtlCol="0" anchor="ctr">
            <a:normAutofit/>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2">
                    <a:lumMod val="50000"/>
                  </a:schemeClr>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sz="2400" b="1" dirty="0">
                <a:solidFill>
                  <a:schemeClr val="bg1"/>
                </a:solidFill>
                <a:latin typeface="+mj-ea"/>
                <a:ea typeface="+mj-ea"/>
              </a:rPr>
              <a:t>课题进度</a:t>
            </a:r>
          </a:p>
        </p:txBody>
      </p:sp>
      <p:graphicFrame>
        <p:nvGraphicFramePr>
          <p:cNvPr id="4" name="表格 3">
            <a:extLst>
              <a:ext uri="{FF2B5EF4-FFF2-40B4-BE49-F238E27FC236}">
                <a16:creationId xmlns:a16="http://schemas.microsoft.com/office/drawing/2014/main" id="{DD52F2DA-CCB2-46D3-9C50-4D2259FA8E56}"/>
              </a:ext>
            </a:extLst>
          </p:cNvPr>
          <p:cNvGraphicFramePr>
            <a:graphicFrameLocks noGrp="1"/>
          </p:cNvGraphicFramePr>
          <p:nvPr>
            <p:extLst>
              <p:ext uri="{D42A27DB-BD31-4B8C-83A1-F6EECF244321}">
                <p14:modId xmlns:p14="http://schemas.microsoft.com/office/powerpoint/2010/main" val="3259629380"/>
              </p:ext>
            </p:extLst>
          </p:nvPr>
        </p:nvGraphicFramePr>
        <p:xfrm>
          <a:off x="666750" y="2362202"/>
          <a:ext cx="10852138" cy="3771899"/>
        </p:xfrm>
        <a:graphic>
          <a:graphicData uri="http://schemas.openxmlformats.org/drawingml/2006/table">
            <a:tbl>
              <a:tblPr>
                <a:tableStyleId>{5C22544A-7EE6-4342-B048-85BDC9FD1C3A}</a:tableStyleId>
              </a:tblPr>
              <a:tblGrid>
                <a:gridCol w="591629">
                  <a:extLst>
                    <a:ext uri="{9D8B030D-6E8A-4147-A177-3AD203B41FA5}">
                      <a16:colId xmlns:a16="http://schemas.microsoft.com/office/drawing/2014/main" val="2620684547"/>
                    </a:ext>
                  </a:extLst>
                </a:gridCol>
                <a:gridCol w="1132549">
                  <a:extLst>
                    <a:ext uri="{9D8B030D-6E8A-4147-A177-3AD203B41FA5}">
                      <a16:colId xmlns:a16="http://schemas.microsoft.com/office/drawing/2014/main" val="2063359024"/>
                    </a:ext>
                  </a:extLst>
                </a:gridCol>
                <a:gridCol w="228199">
                  <a:extLst>
                    <a:ext uri="{9D8B030D-6E8A-4147-A177-3AD203B41FA5}">
                      <a16:colId xmlns:a16="http://schemas.microsoft.com/office/drawing/2014/main" val="1106503244"/>
                    </a:ext>
                  </a:extLst>
                </a:gridCol>
                <a:gridCol w="228199">
                  <a:extLst>
                    <a:ext uri="{9D8B030D-6E8A-4147-A177-3AD203B41FA5}">
                      <a16:colId xmlns:a16="http://schemas.microsoft.com/office/drawing/2014/main" val="3328276274"/>
                    </a:ext>
                  </a:extLst>
                </a:gridCol>
                <a:gridCol w="228199">
                  <a:extLst>
                    <a:ext uri="{9D8B030D-6E8A-4147-A177-3AD203B41FA5}">
                      <a16:colId xmlns:a16="http://schemas.microsoft.com/office/drawing/2014/main" val="2456151647"/>
                    </a:ext>
                  </a:extLst>
                </a:gridCol>
                <a:gridCol w="228199">
                  <a:extLst>
                    <a:ext uri="{9D8B030D-6E8A-4147-A177-3AD203B41FA5}">
                      <a16:colId xmlns:a16="http://schemas.microsoft.com/office/drawing/2014/main" val="3767156239"/>
                    </a:ext>
                  </a:extLst>
                </a:gridCol>
                <a:gridCol w="228199">
                  <a:extLst>
                    <a:ext uri="{9D8B030D-6E8A-4147-A177-3AD203B41FA5}">
                      <a16:colId xmlns:a16="http://schemas.microsoft.com/office/drawing/2014/main" val="2328109566"/>
                    </a:ext>
                  </a:extLst>
                </a:gridCol>
                <a:gridCol w="228199">
                  <a:extLst>
                    <a:ext uri="{9D8B030D-6E8A-4147-A177-3AD203B41FA5}">
                      <a16:colId xmlns:a16="http://schemas.microsoft.com/office/drawing/2014/main" val="3921941907"/>
                    </a:ext>
                  </a:extLst>
                </a:gridCol>
                <a:gridCol w="228199">
                  <a:extLst>
                    <a:ext uri="{9D8B030D-6E8A-4147-A177-3AD203B41FA5}">
                      <a16:colId xmlns:a16="http://schemas.microsoft.com/office/drawing/2014/main" val="1503684743"/>
                    </a:ext>
                  </a:extLst>
                </a:gridCol>
                <a:gridCol w="228199">
                  <a:extLst>
                    <a:ext uri="{9D8B030D-6E8A-4147-A177-3AD203B41FA5}">
                      <a16:colId xmlns:a16="http://schemas.microsoft.com/office/drawing/2014/main" val="3800283250"/>
                    </a:ext>
                  </a:extLst>
                </a:gridCol>
                <a:gridCol w="228199">
                  <a:extLst>
                    <a:ext uri="{9D8B030D-6E8A-4147-A177-3AD203B41FA5}">
                      <a16:colId xmlns:a16="http://schemas.microsoft.com/office/drawing/2014/main" val="165893067"/>
                    </a:ext>
                  </a:extLst>
                </a:gridCol>
                <a:gridCol w="228199">
                  <a:extLst>
                    <a:ext uri="{9D8B030D-6E8A-4147-A177-3AD203B41FA5}">
                      <a16:colId xmlns:a16="http://schemas.microsoft.com/office/drawing/2014/main" val="1059914368"/>
                    </a:ext>
                  </a:extLst>
                </a:gridCol>
                <a:gridCol w="228199">
                  <a:extLst>
                    <a:ext uri="{9D8B030D-6E8A-4147-A177-3AD203B41FA5}">
                      <a16:colId xmlns:a16="http://schemas.microsoft.com/office/drawing/2014/main" val="1460094722"/>
                    </a:ext>
                  </a:extLst>
                </a:gridCol>
                <a:gridCol w="228199">
                  <a:extLst>
                    <a:ext uri="{9D8B030D-6E8A-4147-A177-3AD203B41FA5}">
                      <a16:colId xmlns:a16="http://schemas.microsoft.com/office/drawing/2014/main" val="2943549123"/>
                    </a:ext>
                  </a:extLst>
                </a:gridCol>
                <a:gridCol w="228199">
                  <a:extLst>
                    <a:ext uri="{9D8B030D-6E8A-4147-A177-3AD203B41FA5}">
                      <a16:colId xmlns:a16="http://schemas.microsoft.com/office/drawing/2014/main" val="1044133829"/>
                    </a:ext>
                  </a:extLst>
                </a:gridCol>
                <a:gridCol w="228199">
                  <a:extLst>
                    <a:ext uri="{9D8B030D-6E8A-4147-A177-3AD203B41FA5}">
                      <a16:colId xmlns:a16="http://schemas.microsoft.com/office/drawing/2014/main" val="3960910485"/>
                    </a:ext>
                  </a:extLst>
                </a:gridCol>
                <a:gridCol w="228199">
                  <a:extLst>
                    <a:ext uri="{9D8B030D-6E8A-4147-A177-3AD203B41FA5}">
                      <a16:colId xmlns:a16="http://schemas.microsoft.com/office/drawing/2014/main" val="2104150987"/>
                    </a:ext>
                  </a:extLst>
                </a:gridCol>
                <a:gridCol w="228199">
                  <a:extLst>
                    <a:ext uri="{9D8B030D-6E8A-4147-A177-3AD203B41FA5}">
                      <a16:colId xmlns:a16="http://schemas.microsoft.com/office/drawing/2014/main" val="4200555828"/>
                    </a:ext>
                  </a:extLst>
                </a:gridCol>
                <a:gridCol w="228199">
                  <a:extLst>
                    <a:ext uri="{9D8B030D-6E8A-4147-A177-3AD203B41FA5}">
                      <a16:colId xmlns:a16="http://schemas.microsoft.com/office/drawing/2014/main" val="1713575766"/>
                    </a:ext>
                  </a:extLst>
                </a:gridCol>
                <a:gridCol w="228199">
                  <a:extLst>
                    <a:ext uri="{9D8B030D-6E8A-4147-A177-3AD203B41FA5}">
                      <a16:colId xmlns:a16="http://schemas.microsoft.com/office/drawing/2014/main" val="3933687563"/>
                    </a:ext>
                  </a:extLst>
                </a:gridCol>
                <a:gridCol w="228199">
                  <a:extLst>
                    <a:ext uri="{9D8B030D-6E8A-4147-A177-3AD203B41FA5}">
                      <a16:colId xmlns:a16="http://schemas.microsoft.com/office/drawing/2014/main" val="2530331380"/>
                    </a:ext>
                  </a:extLst>
                </a:gridCol>
                <a:gridCol w="228199">
                  <a:extLst>
                    <a:ext uri="{9D8B030D-6E8A-4147-A177-3AD203B41FA5}">
                      <a16:colId xmlns:a16="http://schemas.microsoft.com/office/drawing/2014/main" val="838666974"/>
                    </a:ext>
                  </a:extLst>
                </a:gridCol>
                <a:gridCol w="228199">
                  <a:extLst>
                    <a:ext uri="{9D8B030D-6E8A-4147-A177-3AD203B41FA5}">
                      <a16:colId xmlns:a16="http://schemas.microsoft.com/office/drawing/2014/main" val="3508301855"/>
                    </a:ext>
                  </a:extLst>
                </a:gridCol>
                <a:gridCol w="228199">
                  <a:extLst>
                    <a:ext uri="{9D8B030D-6E8A-4147-A177-3AD203B41FA5}">
                      <a16:colId xmlns:a16="http://schemas.microsoft.com/office/drawing/2014/main" val="1976305177"/>
                    </a:ext>
                  </a:extLst>
                </a:gridCol>
                <a:gridCol w="228199">
                  <a:extLst>
                    <a:ext uri="{9D8B030D-6E8A-4147-A177-3AD203B41FA5}">
                      <a16:colId xmlns:a16="http://schemas.microsoft.com/office/drawing/2014/main" val="3409419178"/>
                    </a:ext>
                  </a:extLst>
                </a:gridCol>
                <a:gridCol w="228199">
                  <a:extLst>
                    <a:ext uri="{9D8B030D-6E8A-4147-A177-3AD203B41FA5}">
                      <a16:colId xmlns:a16="http://schemas.microsoft.com/office/drawing/2014/main" val="3579142075"/>
                    </a:ext>
                  </a:extLst>
                </a:gridCol>
                <a:gridCol w="228199">
                  <a:extLst>
                    <a:ext uri="{9D8B030D-6E8A-4147-A177-3AD203B41FA5}">
                      <a16:colId xmlns:a16="http://schemas.microsoft.com/office/drawing/2014/main" val="623602499"/>
                    </a:ext>
                  </a:extLst>
                </a:gridCol>
                <a:gridCol w="228199">
                  <a:extLst>
                    <a:ext uri="{9D8B030D-6E8A-4147-A177-3AD203B41FA5}">
                      <a16:colId xmlns:a16="http://schemas.microsoft.com/office/drawing/2014/main" val="325954385"/>
                    </a:ext>
                  </a:extLst>
                </a:gridCol>
                <a:gridCol w="228199">
                  <a:extLst>
                    <a:ext uri="{9D8B030D-6E8A-4147-A177-3AD203B41FA5}">
                      <a16:colId xmlns:a16="http://schemas.microsoft.com/office/drawing/2014/main" val="2299000395"/>
                    </a:ext>
                  </a:extLst>
                </a:gridCol>
                <a:gridCol w="228199">
                  <a:extLst>
                    <a:ext uri="{9D8B030D-6E8A-4147-A177-3AD203B41FA5}">
                      <a16:colId xmlns:a16="http://schemas.microsoft.com/office/drawing/2014/main" val="1051185104"/>
                    </a:ext>
                  </a:extLst>
                </a:gridCol>
                <a:gridCol w="228199">
                  <a:extLst>
                    <a:ext uri="{9D8B030D-6E8A-4147-A177-3AD203B41FA5}">
                      <a16:colId xmlns:a16="http://schemas.microsoft.com/office/drawing/2014/main" val="683334147"/>
                    </a:ext>
                  </a:extLst>
                </a:gridCol>
                <a:gridCol w="228199">
                  <a:extLst>
                    <a:ext uri="{9D8B030D-6E8A-4147-A177-3AD203B41FA5}">
                      <a16:colId xmlns:a16="http://schemas.microsoft.com/office/drawing/2014/main" val="6756624"/>
                    </a:ext>
                  </a:extLst>
                </a:gridCol>
                <a:gridCol w="228199">
                  <a:extLst>
                    <a:ext uri="{9D8B030D-6E8A-4147-A177-3AD203B41FA5}">
                      <a16:colId xmlns:a16="http://schemas.microsoft.com/office/drawing/2014/main" val="1598480729"/>
                    </a:ext>
                  </a:extLst>
                </a:gridCol>
                <a:gridCol w="228199">
                  <a:extLst>
                    <a:ext uri="{9D8B030D-6E8A-4147-A177-3AD203B41FA5}">
                      <a16:colId xmlns:a16="http://schemas.microsoft.com/office/drawing/2014/main" val="2609426521"/>
                    </a:ext>
                  </a:extLst>
                </a:gridCol>
                <a:gridCol w="228199">
                  <a:extLst>
                    <a:ext uri="{9D8B030D-6E8A-4147-A177-3AD203B41FA5}">
                      <a16:colId xmlns:a16="http://schemas.microsoft.com/office/drawing/2014/main" val="2523675912"/>
                    </a:ext>
                  </a:extLst>
                </a:gridCol>
                <a:gridCol w="228199">
                  <a:extLst>
                    <a:ext uri="{9D8B030D-6E8A-4147-A177-3AD203B41FA5}">
                      <a16:colId xmlns:a16="http://schemas.microsoft.com/office/drawing/2014/main" val="2067795898"/>
                    </a:ext>
                  </a:extLst>
                </a:gridCol>
                <a:gridCol w="228199">
                  <a:extLst>
                    <a:ext uri="{9D8B030D-6E8A-4147-A177-3AD203B41FA5}">
                      <a16:colId xmlns:a16="http://schemas.microsoft.com/office/drawing/2014/main" val="2543858695"/>
                    </a:ext>
                  </a:extLst>
                </a:gridCol>
                <a:gridCol w="228199">
                  <a:extLst>
                    <a:ext uri="{9D8B030D-6E8A-4147-A177-3AD203B41FA5}">
                      <a16:colId xmlns:a16="http://schemas.microsoft.com/office/drawing/2014/main" val="851980231"/>
                    </a:ext>
                  </a:extLst>
                </a:gridCol>
                <a:gridCol w="228199">
                  <a:extLst>
                    <a:ext uri="{9D8B030D-6E8A-4147-A177-3AD203B41FA5}">
                      <a16:colId xmlns:a16="http://schemas.microsoft.com/office/drawing/2014/main" val="2749894761"/>
                    </a:ext>
                  </a:extLst>
                </a:gridCol>
                <a:gridCol w="228199">
                  <a:extLst>
                    <a:ext uri="{9D8B030D-6E8A-4147-A177-3AD203B41FA5}">
                      <a16:colId xmlns:a16="http://schemas.microsoft.com/office/drawing/2014/main" val="1933713291"/>
                    </a:ext>
                  </a:extLst>
                </a:gridCol>
                <a:gridCol w="228199">
                  <a:extLst>
                    <a:ext uri="{9D8B030D-6E8A-4147-A177-3AD203B41FA5}">
                      <a16:colId xmlns:a16="http://schemas.microsoft.com/office/drawing/2014/main" val="908826887"/>
                    </a:ext>
                  </a:extLst>
                </a:gridCol>
                <a:gridCol w="228199">
                  <a:extLst>
                    <a:ext uri="{9D8B030D-6E8A-4147-A177-3AD203B41FA5}">
                      <a16:colId xmlns:a16="http://schemas.microsoft.com/office/drawing/2014/main" val="3105369148"/>
                    </a:ext>
                  </a:extLst>
                </a:gridCol>
              </a:tblGrid>
              <a:tr h="504124">
                <a:tc gridSpan="2">
                  <a:txBody>
                    <a:bodyPr/>
                    <a:lstStyle/>
                    <a:p>
                      <a:pPr algn="ctr" fontAlgn="ctr"/>
                      <a:r>
                        <a:rPr lang="zh-CN" altLang="en-US" sz="1600" b="1" u="none" strike="noStrike" dirty="0">
                          <a:effectLst/>
                          <a:latin typeface="+mj-ea"/>
                          <a:ea typeface="+mj-ea"/>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3</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4</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5</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6</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7</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8</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9</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10</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11</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altLang="zh-CN" sz="1400" b="1" u="none" strike="noStrike" dirty="0">
                          <a:effectLst/>
                          <a:latin typeface="+mj-ea"/>
                          <a:ea typeface="+mj-ea"/>
                        </a:rPr>
                        <a:t>12</a:t>
                      </a:r>
                      <a:r>
                        <a:rPr lang="zh-CN" altLang="en-US" sz="1400" b="1" u="none" strike="noStrike" dirty="0">
                          <a:effectLst/>
                          <a:latin typeface="+mj-ea"/>
                          <a:ea typeface="+mj-ea"/>
                        </a:rPr>
                        <a:t>月</a:t>
                      </a:r>
                      <a:endParaRPr lang="zh-CN" altLang="en-US" sz="1400" b="1"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89989410"/>
                  </a:ext>
                </a:extLst>
              </a:tr>
              <a:tr h="466825">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87942082"/>
                  </a:ext>
                </a:extLst>
              </a:tr>
              <a:tr h="46682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061498682"/>
                  </a:ext>
                </a:extLst>
              </a:tr>
              <a:tr h="46682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ctr" fontAlgn="ctr"/>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46712362"/>
                  </a:ext>
                </a:extLst>
              </a:tr>
              <a:tr h="46682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dirty="0">
                          <a:solidFill>
                            <a:schemeClr val="accent6"/>
                          </a:solidFill>
                          <a:effectLst/>
                          <a:latin typeface="+mj-ea"/>
                          <a:ea typeface="+mj-ea"/>
                        </a:rPr>
                        <a:t>　</a:t>
                      </a:r>
                      <a:endParaRPr lang="zh-CN" altLang="en-US" sz="1100" b="0" i="0" u="none" strike="noStrike" dirty="0">
                        <a:solidFill>
                          <a:schemeClr val="accent6"/>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solidFill>
                            <a:schemeClr val="accent6"/>
                          </a:solidFill>
                          <a:effectLst/>
                          <a:latin typeface="+mj-ea"/>
                          <a:ea typeface="+mj-ea"/>
                        </a:rPr>
                        <a:t>　</a:t>
                      </a:r>
                      <a:endParaRPr lang="zh-CN" altLang="en-US" sz="1100" b="0" i="0" u="none" strike="noStrike" dirty="0">
                        <a:solidFill>
                          <a:schemeClr val="accent6"/>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036274419"/>
                  </a:ext>
                </a:extLst>
              </a:tr>
              <a:tr h="466825">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475903996"/>
                  </a:ext>
                </a:extLst>
              </a:tr>
              <a:tr h="46682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317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839751183"/>
                  </a:ext>
                </a:extLst>
              </a:tr>
              <a:tr h="466825">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n-ea"/>
                          <a:ea typeface="+mn-ea"/>
                          <a:cs typeface="+mn-cs"/>
                        </a:rPr>
                        <a:t>小标题</a:t>
                      </a:r>
                    </a:p>
                  </a:txBody>
                  <a:tcPr marL="5392" marR="5392" marT="5392" marB="0" anchor="ctr">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a:effectLst/>
                          <a:latin typeface="+mj-ea"/>
                          <a:ea typeface="+mj-ea"/>
                        </a:rPr>
                        <a:t>　</a:t>
                      </a:r>
                      <a:endParaRPr lang="zh-CN" altLang="en-US" sz="1100" b="0" i="0" u="none" strike="noStrike">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tc>
                  <a:txBody>
                    <a:bodyPr/>
                    <a:lstStyle/>
                    <a:p>
                      <a:pPr algn="l" fontAlgn="b"/>
                      <a:r>
                        <a:rPr lang="zh-CN" altLang="en-US" sz="1100" u="none" strike="noStrike" dirty="0">
                          <a:effectLst/>
                          <a:latin typeface="+mj-ea"/>
                          <a:ea typeface="+mj-ea"/>
                        </a:rPr>
                        <a:t>　</a:t>
                      </a:r>
                      <a:endParaRPr lang="zh-CN" altLang="en-US" sz="1100" b="0" i="0" u="none" strike="noStrike" dirty="0">
                        <a:solidFill>
                          <a:srgbClr val="000000"/>
                        </a:solidFill>
                        <a:effectLst/>
                        <a:latin typeface="+mj-ea"/>
                        <a:ea typeface="+mj-ea"/>
                      </a:endParaRPr>
                    </a:p>
                  </a:txBody>
                  <a:tcPr marL="5392" marR="5392" marT="5392" marB="0" anchor="b">
                    <a:lnL w="3175" cap="flat" cmpd="sng" algn="ctr">
                      <a:solidFill>
                        <a:schemeClr val="accent4">
                          <a:lumMod val="40000"/>
                          <a:lumOff val="60000"/>
                        </a:schemeClr>
                      </a:solidFill>
                      <a:prstDash val="solid"/>
                      <a:round/>
                      <a:headEnd type="none" w="med" len="med"/>
                      <a:tailEnd type="none" w="med" len="med"/>
                    </a:lnL>
                    <a:lnR w="3175" cap="flat" cmpd="sng" algn="ctr">
                      <a:solidFill>
                        <a:schemeClr val="accent4">
                          <a:lumMod val="40000"/>
                          <a:lumOff val="60000"/>
                        </a:schemeClr>
                      </a:solidFill>
                      <a:prstDash val="solid"/>
                      <a:round/>
                      <a:headEnd type="none" w="med" len="med"/>
                      <a:tailEnd type="none" w="med" len="med"/>
                    </a:lnR>
                    <a:lnT w="3175" cap="flat" cmpd="sng" algn="ctr">
                      <a:solidFill>
                        <a:schemeClr val="accent4">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5"/>
                    </a:solidFill>
                  </a:tcPr>
                </a:tc>
                <a:extLst>
                  <a:ext uri="{0D108BD9-81ED-4DB2-BD59-A6C34878D82A}">
                    <a16:rowId xmlns:a16="http://schemas.microsoft.com/office/drawing/2014/main" val="2741587115"/>
                  </a:ext>
                </a:extLst>
              </a:tr>
            </a:tbl>
          </a:graphicData>
        </a:graphic>
      </p:graphicFrame>
    </p:spTree>
    <p:extLst>
      <p:ext uri="{BB962C8B-B14F-4D97-AF65-F5344CB8AC3E}">
        <p14:creationId xmlns:p14="http://schemas.microsoft.com/office/powerpoint/2010/main" val="2490585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FCCA6E1-ADEB-4F30-AF91-C71C1AF62F9E}"/>
              </a:ext>
            </a:extLst>
          </p:cNvPr>
          <p:cNvSpPr txBox="1"/>
          <p:nvPr/>
        </p:nvSpPr>
        <p:spPr>
          <a:xfrm>
            <a:off x="3308099" y="4714526"/>
            <a:ext cx="8230101" cy="1323439"/>
          </a:xfrm>
          <a:prstGeom prst="rect">
            <a:avLst/>
          </a:prstGeom>
          <a:noFill/>
        </p:spPr>
        <p:txBody>
          <a:bodyPr wrap="square" rtlCol="0">
            <a:spAutoFit/>
          </a:bodyPr>
          <a:lstStyle/>
          <a:p>
            <a:pPr algn="r"/>
            <a:r>
              <a:rPr lang="en-US" altLang="zh-CN" sz="8000" b="1" dirty="0">
                <a:solidFill>
                  <a:schemeClr val="accent1">
                    <a:alpha val="3000"/>
                  </a:schemeClr>
                </a:solidFill>
                <a:latin typeface="+mj-lt"/>
                <a:cs typeface="Arial" panose="020B0604020202020204" pitchFamily="34" charset="0"/>
              </a:rPr>
              <a:t>UNIVERSITY</a:t>
            </a:r>
            <a:endParaRPr lang="zh-CN" altLang="en-US" sz="8000" b="1" dirty="0">
              <a:solidFill>
                <a:schemeClr val="accent1">
                  <a:alpha val="3000"/>
                </a:schemeClr>
              </a:solidFill>
              <a:latin typeface="+mj-lt"/>
              <a:cs typeface="Arial" panose="020B0604020202020204" pitchFamily="34" charset="0"/>
            </a:endParaRPr>
          </a:p>
        </p:txBody>
      </p:sp>
      <p:sp>
        <p:nvSpPr>
          <p:cNvPr id="14" name="任意多边形: 形状 13">
            <a:extLst>
              <a:ext uri="{FF2B5EF4-FFF2-40B4-BE49-F238E27FC236}">
                <a16:creationId xmlns:a16="http://schemas.microsoft.com/office/drawing/2014/main" id="{DCA129EC-70C7-4917-9F4B-A4B56819A45F}"/>
              </a:ext>
            </a:extLst>
          </p:cNvPr>
          <p:cNvSpPr/>
          <p:nvPr/>
        </p:nvSpPr>
        <p:spPr>
          <a:xfrm>
            <a:off x="-1" y="344700"/>
            <a:ext cx="8741096" cy="684000"/>
          </a:xfrm>
          <a:custGeom>
            <a:avLst/>
            <a:gdLst>
              <a:gd name="connsiteX0" fmla="*/ 0 w 8591551"/>
              <a:gd name="connsiteY0" fmla="*/ 0 h 684000"/>
              <a:gd name="connsiteX1" fmla="*/ 8382001 w 8591551"/>
              <a:gd name="connsiteY1" fmla="*/ 0 h 684000"/>
              <a:gd name="connsiteX2" fmla="*/ 8591551 w 8591551"/>
              <a:gd name="connsiteY2" fmla="*/ 342000 h 684000"/>
              <a:gd name="connsiteX3" fmla="*/ 8382001 w 8591551"/>
              <a:gd name="connsiteY3" fmla="*/ 684000 h 684000"/>
              <a:gd name="connsiteX4" fmla="*/ 0 w 8591551"/>
              <a:gd name="connsiteY4" fmla="*/ 684000 h 684000"/>
              <a:gd name="connsiteX5" fmla="*/ 0 w 8591551"/>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1" h="684000">
                <a:moveTo>
                  <a:pt x="0" y="0"/>
                </a:moveTo>
                <a:lnTo>
                  <a:pt x="8382001" y="0"/>
                </a:lnTo>
                <a:lnTo>
                  <a:pt x="8591551" y="342000"/>
                </a:lnTo>
                <a:lnTo>
                  <a:pt x="8382001"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12" name="任意多边形: 形状 11">
            <a:extLst>
              <a:ext uri="{FF2B5EF4-FFF2-40B4-BE49-F238E27FC236}">
                <a16:creationId xmlns:a16="http://schemas.microsoft.com/office/drawing/2014/main" id="{F6E3D3D8-C5DE-4215-846C-B5C56851CF2C}"/>
              </a:ext>
            </a:extLst>
          </p:cNvPr>
          <p:cNvSpPr/>
          <p:nvPr/>
        </p:nvSpPr>
        <p:spPr>
          <a:xfrm>
            <a:off x="8741095" y="344700"/>
            <a:ext cx="3450905" cy="684000"/>
          </a:xfrm>
          <a:custGeom>
            <a:avLst/>
            <a:gdLst>
              <a:gd name="connsiteX0" fmla="*/ 0 w 3450905"/>
              <a:gd name="connsiteY0" fmla="*/ 0 h 684000"/>
              <a:gd name="connsiteX1" fmla="*/ 3450905 w 3450905"/>
              <a:gd name="connsiteY1" fmla="*/ 0 h 684000"/>
              <a:gd name="connsiteX2" fmla="*/ 3450905 w 3450905"/>
              <a:gd name="connsiteY2" fmla="*/ 684000 h 684000"/>
              <a:gd name="connsiteX3" fmla="*/ 0 w 3450905"/>
              <a:gd name="connsiteY3" fmla="*/ 684000 h 684000"/>
              <a:gd name="connsiteX4" fmla="*/ 204366 w 3450905"/>
              <a:gd name="connsiteY4" fmla="*/ 342000 h 684000"/>
              <a:gd name="connsiteX5" fmla="*/ 0 w 3450905"/>
              <a:gd name="connsiteY5"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0905" h="684000">
                <a:moveTo>
                  <a:pt x="0" y="0"/>
                </a:moveTo>
                <a:lnTo>
                  <a:pt x="3450905" y="0"/>
                </a:lnTo>
                <a:lnTo>
                  <a:pt x="3450905" y="684000"/>
                </a:lnTo>
                <a:lnTo>
                  <a:pt x="0" y="684000"/>
                </a:lnTo>
                <a:lnTo>
                  <a:pt x="204366" y="342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pic>
        <p:nvPicPr>
          <p:cNvPr id="24" name="图片 23">
            <a:extLst>
              <a:ext uri="{FF2B5EF4-FFF2-40B4-BE49-F238E27FC236}">
                <a16:creationId xmlns:a16="http://schemas.microsoft.com/office/drawing/2014/main" id="{EE453E04-3FFC-44DB-B9C7-8C91237BCA5E}"/>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0" y="25400"/>
            <a:ext cx="12192000" cy="3429000"/>
          </a:xfrm>
          <a:prstGeom prst="rect">
            <a:avLst/>
          </a:prstGeom>
        </p:spPr>
      </p:pic>
      <p:sp>
        <p:nvSpPr>
          <p:cNvPr id="25" name="矩形 24">
            <a:extLst>
              <a:ext uri="{FF2B5EF4-FFF2-40B4-BE49-F238E27FC236}">
                <a16:creationId xmlns:a16="http://schemas.microsoft.com/office/drawing/2014/main" id="{2D421963-8A3E-4389-BBDD-626D3958DA5B}"/>
              </a:ext>
            </a:extLst>
          </p:cNvPr>
          <p:cNvSpPr/>
          <p:nvPr/>
        </p:nvSpPr>
        <p:spPr>
          <a:xfrm>
            <a:off x="0" y="3429000"/>
            <a:ext cx="121920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ndParaRPr>
          </a:p>
        </p:txBody>
      </p:sp>
      <p:sp>
        <p:nvSpPr>
          <p:cNvPr id="26" name="矩形 25">
            <a:extLst>
              <a:ext uri="{FF2B5EF4-FFF2-40B4-BE49-F238E27FC236}">
                <a16:creationId xmlns:a16="http://schemas.microsoft.com/office/drawing/2014/main" id="{8427A3FB-9090-4547-8C51-F37857E14B50}"/>
              </a:ext>
            </a:extLst>
          </p:cNvPr>
          <p:cNvSpPr/>
          <p:nvPr/>
        </p:nvSpPr>
        <p:spPr>
          <a:xfrm>
            <a:off x="0" y="3549650"/>
            <a:ext cx="12192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ndParaRPr>
          </a:p>
        </p:txBody>
      </p:sp>
      <p:sp>
        <p:nvSpPr>
          <p:cNvPr id="2" name="矩形 1">
            <a:extLst>
              <a:ext uri="{FF2B5EF4-FFF2-40B4-BE49-F238E27FC236}">
                <a16:creationId xmlns:a16="http://schemas.microsoft.com/office/drawing/2014/main" id="{E4749AB2-C1CC-482C-83BD-9AFBFE17C162}"/>
              </a:ext>
            </a:extLst>
          </p:cNvPr>
          <p:cNvSpPr/>
          <p:nvPr/>
        </p:nvSpPr>
        <p:spPr>
          <a:xfrm>
            <a:off x="-2" y="0"/>
            <a:ext cx="12192000" cy="34480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grpSp>
        <p:nvGrpSpPr>
          <p:cNvPr id="4" name="组合 3">
            <a:extLst>
              <a:ext uri="{FF2B5EF4-FFF2-40B4-BE49-F238E27FC236}">
                <a16:creationId xmlns:a16="http://schemas.microsoft.com/office/drawing/2014/main" id="{04152AA3-C2E2-4008-8E47-D769B627F4A0}"/>
              </a:ext>
            </a:extLst>
          </p:cNvPr>
          <p:cNvGrpSpPr/>
          <p:nvPr/>
        </p:nvGrpSpPr>
        <p:grpSpPr>
          <a:xfrm>
            <a:off x="819230" y="4224077"/>
            <a:ext cx="3149600" cy="1719523"/>
            <a:chOff x="819230" y="4320211"/>
            <a:chExt cx="3149600" cy="1534489"/>
          </a:xfrm>
        </p:grpSpPr>
        <p:sp>
          <p:nvSpPr>
            <p:cNvPr id="35" name="任意多边形: 形状 34">
              <a:extLst>
                <a:ext uri="{FF2B5EF4-FFF2-40B4-BE49-F238E27FC236}">
                  <a16:creationId xmlns:a16="http://schemas.microsoft.com/office/drawing/2014/main" id="{7015864B-D245-4875-954D-69602AD3987E}"/>
                </a:ext>
              </a:extLst>
            </p:cNvPr>
            <p:cNvSpPr/>
            <p:nvPr/>
          </p:nvSpPr>
          <p:spPr>
            <a:xfrm>
              <a:off x="819231" y="4320211"/>
              <a:ext cx="585133" cy="426814"/>
            </a:xfrm>
            <a:custGeom>
              <a:avLst/>
              <a:gdLst>
                <a:gd name="connsiteX0" fmla="*/ 0 w 585133"/>
                <a:gd name="connsiteY0" fmla="*/ 0 h 426814"/>
                <a:gd name="connsiteX1" fmla="*/ 585133 w 585133"/>
                <a:gd name="connsiteY1" fmla="*/ 0 h 426814"/>
                <a:gd name="connsiteX2" fmla="*/ 0 w 585133"/>
                <a:gd name="connsiteY2" fmla="*/ 426814 h 426814"/>
                <a:gd name="connsiteX3" fmla="*/ 0 w 585133"/>
                <a:gd name="connsiteY3" fmla="*/ 0 h 426814"/>
              </a:gdLst>
              <a:ahLst/>
              <a:cxnLst>
                <a:cxn ang="0">
                  <a:pos x="connsiteX0" y="connsiteY0"/>
                </a:cxn>
                <a:cxn ang="0">
                  <a:pos x="connsiteX1" y="connsiteY1"/>
                </a:cxn>
                <a:cxn ang="0">
                  <a:pos x="connsiteX2" y="connsiteY2"/>
                </a:cxn>
                <a:cxn ang="0">
                  <a:pos x="connsiteX3" y="connsiteY3"/>
                </a:cxn>
              </a:cxnLst>
              <a:rect l="l" t="t" r="r" b="b"/>
              <a:pathLst>
                <a:path w="585133" h="426814">
                  <a:moveTo>
                    <a:pt x="0" y="0"/>
                  </a:moveTo>
                  <a:lnTo>
                    <a:pt x="585133" y="0"/>
                  </a:lnTo>
                  <a:lnTo>
                    <a:pt x="0" y="426814"/>
                  </a:lnTo>
                  <a:lnTo>
                    <a:pt x="0" y="0"/>
                  </a:lnTo>
                  <a:close/>
                </a:path>
              </a:pathLst>
            </a:custGeom>
            <a:solidFill>
              <a:schemeClr val="accent5"/>
            </a:solidFill>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31" name="任意多边形: 形状 30">
              <a:extLst>
                <a:ext uri="{FF2B5EF4-FFF2-40B4-BE49-F238E27FC236}">
                  <a16:creationId xmlns:a16="http://schemas.microsoft.com/office/drawing/2014/main" id="{7B834B48-9F37-4349-A6CA-8B863F2A632A}"/>
                </a:ext>
              </a:extLst>
            </p:cNvPr>
            <p:cNvSpPr/>
            <p:nvPr/>
          </p:nvSpPr>
          <p:spPr>
            <a:xfrm>
              <a:off x="819230" y="4320211"/>
              <a:ext cx="3149600" cy="1534489"/>
            </a:xfrm>
            <a:custGeom>
              <a:avLst/>
              <a:gdLst>
                <a:gd name="connsiteX0" fmla="*/ 707310 w 3149600"/>
                <a:gd name="connsiteY0" fmla="*/ 0 h 1534489"/>
                <a:gd name="connsiteX1" fmla="*/ 3149600 w 3149600"/>
                <a:gd name="connsiteY1" fmla="*/ 0 h 1534489"/>
                <a:gd name="connsiteX2" fmla="*/ 3149600 w 3149600"/>
                <a:gd name="connsiteY2" fmla="*/ 1534489 h 1534489"/>
                <a:gd name="connsiteX3" fmla="*/ 0 w 3149600"/>
                <a:gd name="connsiteY3" fmla="*/ 1534489 h 1534489"/>
                <a:gd name="connsiteX4" fmla="*/ 0 w 3149600"/>
                <a:gd name="connsiteY4" fmla="*/ 515933 h 1534489"/>
                <a:gd name="connsiteX5" fmla="*/ 707310 w 3149600"/>
                <a:gd name="connsiteY5" fmla="*/ 0 h 153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00" h="1534489">
                  <a:moveTo>
                    <a:pt x="707310" y="0"/>
                  </a:moveTo>
                  <a:lnTo>
                    <a:pt x="3149600" y="0"/>
                  </a:lnTo>
                  <a:lnTo>
                    <a:pt x="3149600" y="1534489"/>
                  </a:lnTo>
                  <a:lnTo>
                    <a:pt x="0" y="1534489"/>
                  </a:lnTo>
                  <a:lnTo>
                    <a:pt x="0" y="515933"/>
                  </a:lnTo>
                  <a:lnTo>
                    <a:pt x="707310" y="0"/>
                  </a:lnTo>
                  <a:close/>
                </a:path>
              </a:pathLst>
            </a:custGeom>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41" name="Text Box 81">
              <a:extLst>
                <a:ext uri="{FF2B5EF4-FFF2-40B4-BE49-F238E27FC236}">
                  <a16:creationId xmlns:a16="http://schemas.microsoft.com/office/drawing/2014/main" id="{83811689-E900-49B5-B762-5E836062629C}"/>
                </a:ext>
              </a:extLst>
            </p:cNvPr>
            <p:cNvSpPr txBox="1">
              <a:spLocks noChangeArrowheads="1"/>
            </p:cNvSpPr>
            <p:nvPr/>
          </p:nvSpPr>
          <p:spPr bwMode="auto">
            <a:xfrm>
              <a:off x="1121740" y="4943607"/>
              <a:ext cx="2532638" cy="700043"/>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42" name="Text Box 83">
              <a:extLst>
                <a:ext uri="{FF2B5EF4-FFF2-40B4-BE49-F238E27FC236}">
                  <a16:creationId xmlns:a16="http://schemas.microsoft.com/office/drawing/2014/main" id="{443D9B44-0CA0-4081-A64B-521CA5C8F1BC}"/>
                </a:ext>
              </a:extLst>
            </p:cNvPr>
            <p:cNvSpPr txBox="1">
              <a:spLocks noChangeArrowheads="1"/>
            </p:cNvSpPr>
            <p:nvPr/>
          </p:nvSpPr>
          <p:spPr bwMode="auto">
            <a:xfrm>
              <a:off x="1121739" y="4505716"/>
              <a:ext cx="1897032"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grpSp>
      <p:sp>
        <p:nvSpPr>
          <p:cNvPr id="43" name="文本框 42">
            <a:extLst>
              <a:ext uri="{FF2B5EF4-FFF2-40B4-BE49-F238E27FC236}">
                <a16:creationId xmlns:a16="http://schemas.microsoft.com/office/drawing/2014/main" id="{0364347F-8A7C-45AB-9FC9-91A90A5157E4}"/>
              </a:ext>
            </a:extLst>
          </p:cNvPr>
          <p:cNvSpPr txBox="1"/>
          <p:nvPr/>
        </p:nvSpPr>
        <p:spPr>
          <a:xfrm>
            <a:off x="3308099" y="4070561"/>
            <a:ext cx="8230101" cy="707886"/>
          </a:xfrm>
          <a:prstGeom prst="rect">
            <a:avLst/>
          </a:prstGeom>
          <a:noFill/>
        </p:spPr>
        <p:txBody>
          <a:bodyPr wrap="square" rtlCol="0">
            <a:spAutoFit/>
          </a:bodyPr>
          <a:lstStyle/>
          <a:p>
            <a:pPr algn="r"/>
            <a:r>
              <a:rPr lang="en-US" altLang="zh-CN" sz="4000" b="1" dirty="0">
                <a:solidFill>
                  <a:schemeClr val="accent1">
                    <a:alpha val="3000"/>
                  </a:schemeClr>
                </a:solidFill>
                <a:latin typeface="+mj-lt"/>
                <a:cs typeface="Arial" panose="020B0604020202020204" pitchFamily="34" charset="0"/>
              </a:rPr>
              <a:t>UNIVERSITY</a:t>
            </a:r>
            <a:endParaRPr lang="zh-CN" altLang="en-US" sz="4000" b="1" dirty="0">
              <a:solidFill>
                <a:schemeClr val="accent1">
                  <a:alpha val="3000"/>
                </a:schemeClr>
              </a:solidFill>
              <a:latin typeface="+mj-lt"/>
              <a:cs typeface="Arial" panose="020B0604020202020204" pitchFamily="34" charset="0"/>
            </a:endParaRPr>
          </a:p>
        </p:txBody>
      </p:sp>
      <p:grpSp>
        <p:nvGrpSpPr>
          <p:cNvPr id="45" name="组合 44">
            <a:extLst>
              <a:ext uri="{FF2B5EF4-FFF2-40B4-BE49-F238E27FC236}">
                <a16:creationId xmlns:a16="http://schemas.microsoft.com/office/drawing/2014/main" id="{4A298275-6218-4167-B4C0-9FB1360C17BA}"/>
              </a:ext>
            </a:extLst>
          </p:cNvPr>
          <p:cNvGrpSpPr/>
          <p:nvPr/>
        </p:nvGrpSpPr>
        <p:grpSpPr>
          <a:xfrm>
            <a:off x="4521201" y="4224077"/>
            <a:ext cx="3149600" cy="1719523"/>
            <a:chOff x="819230" y="4320211"/>
            <a:chExt cx="3149600" cy="1534489"/>
          </a:xfrm>
        </p:grpSpPr>
        <p:sp>
          <p:nvSpPr>
            <p:cNvPr id="46" name="任意多边形: 形状 45">
              <a:extLst>
                <a:ext uri="{FF2B5EF4-FFF2-40B4-BE49-F238E27FC236}">
                  <a16:creationId xmlns:a16="http://schemas.microsoft.com/office/drawing/2014/main" id="{2C1683AF-1AB0-41C0-9368-9261BC73FB36}"/>
                </a:ext>
              </a:extLst>
            </p:cNvPr>
            <p:cNvSpPr/>
            <p:nvPr/>
          </p:nvSpPr>
          <p:spPr>
            <a:xfrm>
              <a:off x="819231" y="4320211"/>
              <a:ext cx="585133" cy="426814"/>
            </a:xfrm>
            <a:custGeom>
              <a:avLst/>
              <a:gdLst>
                <a:gd name="connsiteX0" fmla="*/ 0 w 585133"/>
                <a:gd name="connsiteY0" fmla="*/ 0 h 426814"/>
                <a:gd name="connsiteX1" fmla="*/ 585133 w 585133"/>
                <a:gd name="connsiteY1" fmla="*/ 0 h 426814"/>
                <a:gd name="connsiteX2" fmla="*/ 0 w 585133"/>
                <a:gd name="connsiteY2" fmla="*/ 426814 h 426814"/>
                <a:gd name="connsiteX3" fmla="*/ 0 w 585133"/>
                <a:gd name="connsiteY3" fmla="*/ 0 h 426814"/>
              </a:gdLst>
              <a:ahLst/>
              <a:cxnLst>
                <a:cxn ang="0">
                  <a:pos x="connsiteX0" y="connsiteY0"/>
                </a:cxn>
                <a:cxn ang="0">
                  <a:pos x="connsiteX1" y="connsiteY1"/>
                </a:cxn>
                <a:cxn ang="0">
                  <a:pos x="connsiteX2" y="connsiteY2"/>
                </a:cxn>
                <a:cxn ang="0">
                  <a:pos x="connsiteX3" y="connsiteY3"/>
                </a:cxn>
              </a:cxnLst>
              <a:rect l="l" t="t" r="r" b="b"/>
              <a:pathLst>
                <a:path w="585133" h="426814">
                  <a:moveTo>
                    <a:pt x="0" y="0"/>
                  </a:moveTo>
                  <a:lnTo>
                    <a:pt x="585133" y="0"/>
                  </a:lnTo>
                  <a:lnTo>
                    <a:pt x="0" y="426814"/>
                  </a:lnTo>
                  <a:lnTo>
                    <a:pt x="0" y="0"/>
                  </a:lnTo>
                  <a:close/>
                </a:path>
              </a:pathLst>
            </a:custGeom>
            <a:solidFill>
              <a:schemeClr val="accent5"/>
            </a:solidFill>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47" name="任意多边形: 形状 46">
              <a:extLst>
                <a:ext uri="{FF2B5EF4-FFF2-40B4-BE49-F238E27FC236}">
                  <a16:creationId xmlns:a16="http://schemas.microsoft.com/office/drawing/2014/main" id="{7009B662-B69D-4C3E-83B3-4178697987F7}"/>
                </a:ext>
              </a:extLst>
            </p:cNvPr>
            <p:cNvSpPr/>
            <p:nvPr/>
          </p:nvSpPr>
          <p:spPr>
            <a:xfrm>
              <a:off x="819230" y="4320211"/>
              <a:ext cx="3149600" cy="1534489"/>
            </a:xfrm>
            <a:custGeom>
              <a:avLst/>
              <a:gdLst>
                <a:gd name="connsiteX0" fmla="*/ 707310 w 3149600"/>
                <a:gd name="connsiteY0" fmla="*/ 0 h 1534489"/>
                <a:gd name="connsiteX1" fmla="*/ 3149600 w 3149600"/>
                <a:gd name="connsiteY1" fmla="*/ 0 h 1534489"/>
                <a:gd name="connsiteX2" fmla="*/ 3149600 w 3149600"/>
                <a:gd name="connsiteY2" fmla="*/ 1534489 h 1534489"/>
                <a:gd name="connsiteX3" fmla="*/ 0 w 3149600"/>
                <a:gd name="connsiteY3" fmla="*/ 1534489 h 1534489"/>
                <a:gd name="connsiteX4" fmla="*/ 0 w 3149600"/>
                <a:gd name="connsiteY4" fmla="*/ 515933 h 1534489"/>
                <a:gd name="connsiteX5" fmla="*/ 707310 w 3149600"/>
                <a:gd name="connsiteY5" fmla="*/ 0 h 153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00" h="1534489">
                  <a:moveTo>
                    <a:pt x="707310" y="0"/>
                  </a:moveTo>
                  <a:lnTo>
                    <a:pt x="3149600" y="0"/>
                  </a:lnTo>
                  <a:lnTo>
                    <a:pt x="3149600" y="1534489"/>
                  </a:lnTo>
                  <a:lnTo>
                    <a:pt x="0" y="1534489"/>
                  </a:lnTo>
                  <a:lnTo>
                    <a:pt x="0" y="515933"/>
                  </a:lnTo>
                  <a:lnTo>
                    <a:pt x="707310" y="0"/>
                  </a:lnTo>
                  <a:close/>
                </a:path>
              </a:pathLst>
            </a:custGeom>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48" name="Text Box 81">
              <a:extLst>
                <a:ext uri="{FF2B5EF4-FFF2-40B4-BE49-F238E27FC236}">
                  <a16:creationId xmlns:a16="http://schemas.microsoft.com/office/drawing/2014/main" id="{6AEBDA63-D766-4DDA-AC8F-E1411A6B1145}"/>
                </a:ext>
              </a:extLst>
            </p:cNvPr>
            <p:cNvSpPr txBox="1">
              <a:spLocks noChangeArrowheads="1"/>
            </p:cNvSpPr>
            <p:nvPr/>
          </p:nvSpPr>
          <p:spPr bwMode="auto">
            <a:xfrm>
              <a:off x="1121740" y="4943607"/>
              <a:ext cx="2532638" cy="700043"/>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49" name="Text Box 83">
              <a:extLst>
                <a:ext uri="{FF2B5EF4-FFF2-40B4-BE49-F238E27FC236}">
                  <a16:creationId xmlns:a16="http://schemas.microsoft.com/office/drawing/2014/main" id="{BBBA591B-5523-43ED-ADE3-913C49BD8F24}"/>
                </a:ext>
              </a:extLst>
            </p:cNvPr>
            <p:cNvSpPr txBox="1">
              <a:spLocks noChangeArrowheads="1"/>
            </p:cNvSpPr>
            <p:nvPr/>
          </p:nvSpPr>
          <p:spPr bwMode="auto">
            <a:xfrm>
              <a:off x="1121739" y="4505716"/>
              <a:ext cx="1897032"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grpSp>
      <p:grpSp>
        <p:nvGrpSpPr>
          <p:cNvPr id="50" name="组合 49">
            <a:extLst>
              <a:ext uri="{FF2B5EF4-FFF2-40B4-BE49-F238E27FC236}">
                <a16:creationId xmlns:a16="http://schemas.microsoft.com/office/drawing/2014/main" id="{D4D34369-F958-4983-8EAB-CBC4FE98573A}"/>
              </a:ext>
            </a:extLst>
          </p:cNvPr>
          <p:cNvGrpSpPr/>
          <p:nvPr/>
        </p:nvGrpSpPr>
        <p:grpSpPr>
          <a:xfrm>
            <a:off x="8223172" y="4224077"/>
            <a:ext cx="3149600" cy="1719523"/>
            <a:chOff x="819230" y="4320211"/>
            <a:chExt cx="3149600" cy="1534489"/>
          </a:xfrm>
        </p:grpSpPr>
        <p:sp>
          <p:nvSpPr>
            <p:cNvPr id="51" name="任意多边形: 形状 50">
              <a:extLst>
                <a:ext uri="{FF2B5EF4-FFF2-40B4-BE49-F238E27FC236}">
                  <a16:creationId xmlns:a16="http://schemas.microsoft.com/office/drawing/2014/main" id="{CB2665A0-E9AD-4305-A43C-5720BAF18C25}"/>
                </a:ext>
              </a:extLst>
            </p:cNvPr>
            <p:cNvSpPr/>
            <p:nvPr/>
          </p:nvSpPr>
          <p:spPr>
            <a:xfrm>
              <a:off x="819231" y="4320211"/>
              <a:ext cx="585133" cy="426814"/>
            </a:xfrm>
            <a:custGeom>
              <a:avLst/>
              <a:gdLst>
                <a:gd name="connsiteX0" fmla="*/ 0 w 585133"/>
                <a:gd name="connsiteY0" fmla="*/ 0 h 426814"/>
                <a:gd name="connsiteX1" fmla="*/ 585133 w 585133"/>
                <a:gd name="connsiteY1" fmla="*/ 0 h 426814"/>
                <a:gd name="connsiteX2" fmla="*/ 0 w 585133"/>
                <a:gd name="connsiteY2" fmla="*/ 426814 h 426814"/>
                <a:gd name="connsiteX3" fmla="*/ 0 w 585133"/>
                <a:gd name="connsiteY3" fmla="*/ 0 h 426814"/>
              </a:gdLst>
              <a:ahLst/>
              <a:cxnLst>
                <a:cxn ang="0">
                  <a:pos x="connsiteX0" y="connsiteY0"/>
                </a:cxn>
                <a:cxn ang="0">
                  <a:pos x="connsiteX1" y="connsiteY1"/>
                </a:cxn>
                <a:cxn ang="0">
                  <a:pos x="connsiteX2" y="connsiteY2"/>
                </a:cxn>
                <a:cxn ang="0">
                  <a:pos x="connsiteX3" y="connsiteY3"/>
                </a:cxn>
              </a:cxnLst>
              <a:rect l="l" t="t" r="r" b="b"/>
              <a:pathLst>
                <a:path w="585133" h="426814">
                  <a:moveTo>
                    <a:pt x="0" y="0"/>
                  </a:moveTo>
                  <a:lnTo>
                    <a:pt x="585133" y="0"/>
                  </a:lnTo>
                  <a:lnTo>
                    <a:pt x="0" y="426814"/>
                  </a:lnTo>
                  <a:lnTo>
                    <a:pt x="0" y="0"/>
                  </a:lnTo>
                  <a:close/>
                </a:path>
              </a:pathLst>
            </a:custGeom>
            <a:solidFill>
              <a:schemeClr val="accent5"/>
            </a:solidFill>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52" name="任意多边形: 形状 51">
              <a:extLst>
                <a:ext uri="{FF2B5EF4-FFF2-40B4-BE49-F238E27FC236}">
                  <a16:creationId xmlns:a16="http://schemas.microsoft.com/office/drawing/2014/main" id="{6D1C8553-525F-4423-80C5-D917FD098010}"/>
                </a:ext>
              </a:extLst>
            </p:cNvPr>
            <p:cNvSpPr/>
            <p:nvPr/>
          </p:nvSpPr>
          <p:spPr>
            <a:xfrm>
              <a:off x="819230" y="4320211"/>
              <a:ext cx="3149600" cy="1534489"/>
            </a:xfrm>
            <a:custGeom>
              <a:avLst/>
              <a:gdLst>
                <a:gd name="connsiteX0" fmla="*/ 707310 w 3149600"/>
                <a:gd name="connsiteY0" fmla="*/ 0 h 1534489"/>
                <a:gd name="connsiteX1" fmla="*/ 3149600 w 3149600"/>
                <a:gd name="connsiteY1" fmla="*/ 0 h 1534489"/>
                <a:gd name="connsiteX2" fmla="*/ 3149600 w 3149600"/>
                <a:gd name="connsiteY2" fmla="*/ 1534489 h 1534489"/>
                <a:gd name="connsiteX3" fmla="*/ 0 w 3149600"/>
                <a:gd name="connsiteY3" fmla="*/ 1534489 h 1534489"/>
                <a:gd name="connsiteX4" fmla="*/ 0 w 3149600"/>
                <a:gd name="connsiteY4" fmla="*/ 515933 h 1534489"/>
                <a:gd name="connsiteX5" fmla="*/ 707310 w 3149600"/>
                <a:gd name="connsiteY5" fmla="*/ 0 h 153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00" h="1534489">
                  <a:moveTo>
                    <a:pt x="707310" y="0"/>
                  </a:moveTo>
                  <a:lnTo>
                    <a:pt x="3149600" y="0"/>
                  </a:lnTo>
                  <a:lnTo>
                    <a:pt x="3149600" y="1534489"/>
                  </a:lnTo>
                  <a:lnTo>
                    <a:pt x="0" y="1534489"/>
                  </a:lnTo>
                  <a:lnTo>
                    <a:pt x="0" y="515933"/>
                  </a:lnTo>
                  <a:lnTo>
                    <a:pt x="707310" y="0"/>
                  </a:lnTo>
                  <a:close/>
                </a:path>
              </a:pathLst>
            </a:custGeom>
            <a:ln>
              <a:no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sp>
          <p:nvSpPr>
            <p:cNvPr id="53" name="Text Box 81">
              <a:extLst>
                <a:ext uri="{FF2B5EF4-FFF2-40B4-BE49-F238E27FC236}">
                  <a16:creationId xmlns:a16="http://schemas.microsoft.com/office/drawing/2014/main" id="{57CB7737-E328-46D6-B2CB-A8B10A4FE54C}"/>
                </a:ext>
              </a:extLst>
            </p:cNvPr>
            <p:cNvSpPr txBox="1">
              <a:spLocks noChangeArrowheads="1"/>
            </p:cNvSpPr>
            <p:nvPr/>
          </p:nvSpPr>
          <p:spPr bwMode="auto">
            <a:xfrm>
              <a:off x="1121740" y="4943607"/>
              <a:ext cx="2532638" cy="700043"/>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algn="just" fontAlgn="base">
                <a:lnSpc>
                  <a:spcPct val="130000"/>
                </a:lnSpc>
                <a:spcBef>
                  <a:spcPct val="50000"/>
                </a:spcBef>
                <a:spcAft>
                  <a:spcPct val="0"/>
                </a:spcAft>
                <a:buNone/>
                <a:defRPr/>
              </a:pPr>
              <a:r>
                <a:rPr lang="zh-CN" altLang="en-US" sz="1600" dirty="0">
                  <a:solidFill>
                    <a:schemeClr val="bg1"/>
                  </a:solidFill>
                  <a:latin typeface="微软雅黑 Light" panose="020B0502040204020203" pitchFamily="34" charset="-122"/>
                  <a:ea typeface="微软雅黑 Light" panose="020B0502040204020203" pitchFamily="34" charset="-122"/>
                </a:rPr>
                <a:t>请输入正文内容请输入正文内容请输入正文内容</a:t>
              </a:r>
            </a:p>
          </p:txBody>
        </p:sp>
        <p:sp>
          <p:nvSpPr>
            <p:cNvPr id="54" name="Text Box 83">
              <a:extLst>
                <a:ext uri="{FF2B5EF4-FFF2-40B4-BE49-F238E27FC236}">
                  <a16:creationId xmlns:a16="http://schemas.microsoft.com/office/drawing/2014/main" id="{F2FB7E17-17BC-40B8-91DC-E93B7F869218}"/>
                </a:ext>
              </a:extLst>
            </p:cNvPr>
            <p:cNvSpPr txBox="1">
              <a:spLocks noChangeArrowheads="1"/>
            </p:cNvSpPr>
            <p:nvPr/>
          </p:nvSpPr>
          <p:spPr bwMode="auto">
            <a:xfrm>
              <a:off x="1121739" y="4505716"/>
              <a:ext cx="1897032"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solidFill>
                    <a:schemeClr val="bg1"/>
                  </a:solidFill>
                  <a:latin typeface="微软雅黑" panose="020B0503020204020204" pitchFamily="34" charset="-122"/>
                </a:rPr>
                <a:t>小标题</a:t>
              </a:r>
              <a:endParaRPr lang="zh-CN" altLang="en-US" sz="2000" b="1" dirty="0">
                <a:solidFill>
                  <a:schemeClr val="bg1"/>
                </a:solidFill>
                <a:latin typeface="微软雅黑" panose="020B0503020204020204" pitchFamily="34" charset="-122"/>
              </a:endParaRPr>
            </a:p>
          </p:txBody>
        </p:sp>
      </p:grpSp>
    </p:spTree>
    <p:extLst>
      <p:ext uri="{BB962C8B-B14F-4D97-AF65-F5344CB8AC3E}">
        <p14:creationId xmlns:p14="http://schemas.microsoft.com/office/powerpoint/2010/main" val="4150826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87CA4143-B16F-4E01-A928-96F50607FD24}"/>
              </a:ext>
            </a:extLst>
          </p:cNvPr>
          <p:cNvSpPr/>
          <p:nvPr/>
        </p:nvSpPr>
        <p:spPr>
          <a:xfrm rot="5400000">
            <a:off x="4640140" y="-4557197"/>
            <a:ext cx="2911720" cy="12192000"/>
          </a:xfrm>
          <a:custGeom>
            <a:avLst/>
            <a:gdLst>
              <a:gd name="connsiteX0" fmla="*/ 0 w 3076820"/>
              <a:gd name="connsiteY0" fmla="*/ 12192000 h 12192000"/>
              <a:gd name="connsiteX1" fmla="*/ 0 w 3076820"/>
              <a:gd name="connsiteY1" fmla="*/ 0 h 12192000"/>
              <a:gd name="connsiteX2" fmla="*/ 2072514 w 3076820"/>
              <a:gd name="connsiteY2" fmla="*/ 0 h 12192000"/>
              <a:gd name="connsiteX3" fmla="*/ 3076820 w 3076820"/>
              <a:gd name="connsiteY3" fmla="*/ 6096000 h 12192000"/>
              <a:gd name="connsiteX4" fmla="*/ 2072514 w 3076820"/>
              <a:gd name="connsiteY4" fmla="*/ 12192000 h 12192000"/>
              <a:gd name="connsiteX0" fmla="*/ 0 w 2911720"/>
              <a:gd name="connsiteY0" fmla="*/ 12192000 h 12192000"/>
              <a:gd name="connsiteX1" fmla="*/ 0 w 2911720"/>
              <a:gd name="connsiteY1" fmla="*/ 0 h 12192000"/>
              <a:gd name="connsiteX2" fmla="*/ 2072514 w 2911720"/>
              <a:gd name="connsiteY2" fmla="*/ 0 h 12192000"/>
              <a:gd name="connsiteX3" fmla="*/ 2911720 w 2911720"/>
              <a:gd name="connsiteY3" fmla="*/ 6070600 h 12192000"/>
              <a:gd name="connsiteX4" fmla="*/ 2072514 w 2911720"/>
              <a:gd name="connsiteY4" fmla="*/ 12192000 h 12192000"/>
              <a:gd name="connsiteX5" fmla="*/ 0 w 2911720"/>
              <a:gd name="connsiteY5"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1720" h="12192000">
                <a:moveTo>
                  <a:pt x="0" y="12192000"/>
                </a:moveTo>
                <a:lnTo>
                  <a:pt x="0" y="0"/>
                </a:lnTo>
                <a:lnTo>
                  <a:pt x="2072514" y="0"/>
                </a:lnTo>
                <a:lnTo>
                  <a:pt x="2911720" y="6070600"/>
                </a:lnTo>
                <a:lnTo>
                  <a:pt x="2072514" y="12192000"/>
                </a:lnTo>
                <a:lnTo>
                  <a:pt x="0" y="12192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ndParaRPr>
          </a:p>
        </p:txBody>
      </p:sp>
      <p:pic>
        <p:nvPicPr>
          <p:cNvPr id="9" name="图片 8">
            <a:extLst>
              <a:ext uri="{FF2B5EF4-FFF2-40B4-BE49-F238E27FC236}">
                <a16:creationId xmlns:a16="http://schemas.microsoft.com/office/drawing/2014/main" id="{A235F500-97CA-48B3-9DC8-BC9FEDC4BD00}"/>
              </a:ext>
            </a:extLst>
          </p:cNvPr>
          <p:cNvPicPr>
            <a:picLocks noChangeAspect="1"/>
          </p:cNvPicPr>
          <p:nvPr/>
        </p:nvPicPr>
        <p:blipFill rotWithShape="1">
          <a:blip r:embed="rId2">
            <a:extLst>
              <a:ext uri="{28A0092B-C50C-407E-A947-70E740481C1C}">
                <a14:useLocalDpi xmlns:a14="http://schemas.microsoft.com/office/drawing/2010/main" val="0"/>
              </a:ext>
            </a:extLst>
          </a:blip>
          <a:srcRect l="6429" t="7432" r="6429"/>
          <a:stretch/>
        </p:blipFill>
        <p:spPr>
          <a:xfrm>
            <a:off x="0" y="0"/>
            <a:ext cx="12192000" cy="2987920"/>
          </a:xfrm>
          <a:custGeom>
            <a:avLst/>
            <a:gdLst>
              <a:gd name="connsiteX0" fmla="*/ 0 w 12192000"/>
              <a:gd name="connsiteY0" fmla="*/ 0 h 2987920"/>
              <a:gd name="connsiteX1" fmla="*/ 12192000 w 12192000"/>
              <a:gd name="connsiteY1" fmla="*/ 0 h 2987920"/>
              <a:gd name="connsiteX2" fmla="*/ 12192000 w 12192000"/>
              <a:gd name="connsiteY2" fmla="*/ 1983614 h 2987920"/>
              <a:gd name="connsiteX3" fmla="*/ 6096001 w 12192000"/>
              <a:gd name="connsiteY3" fmla="*/ 2987920 h 2987920"/>
              <a:gd name="connsiteX4" fmla="*/ 0 w 12192000"/>
              <a:gd name="connsiteY4" fmla="*/ 1983614 h 298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87920">
                <a:moveTo>
                  <a:pt x="0" y="0"/>
                </a:moveTo>
                <a:lnTo>
                  <a:pt x="12192000" y="0"/>
                </a:lnTo>
                <a:lnTo>
                  <a:pt x="12192000" y="1983614"/>
                </a:lnTo>
                <a:lnTo>
                  <a:pt x="6096001" y="2987920"/>
                </a:lnTo>
                <a:lnTo>
                  <a:pt x="0" y="1983614"/>
                </a:lnTo>
                <a:close/>
              </a:path>
            </a:pathLst>
          </a:custGeom>
        </p:spPr>
      </p:pic>
      <p:grpSp>
        <p:nvGrpSpPr>
          <p:cNvPr id="12" name="组合 11">
            <a:extLst>
              <a:ext uri="{FF2B5EF4-FFF2-40B4-BE49-F238E27FC236}">
                <a16:creationId xmlns:a16="http://schemas.microsoft.com/office/drawing/2014/main" id="{ADA89011-E1F6-4ADF-863B-92E826B770E1}"/>
              </a:ext>
            </a:extLst>
          </p:cNvPr>
          <p:cNvGrpSpPr/>
          <p:nvPr/>
        </p:nvGrpSpPr>
        <p:grpSpPr>
          <a:xfrm>
            <a:off x="1302358" y="3863337"/>
            <a:ext cx="9587284" cy="2119904"/>
            <a:chOff x="1302358" y="3781180"/>
            <a:chExt cx="9587284" cy="2119904"/>
          </a:xfrm>
        </p:grpSpPr>
        <p:grpSp>
          <p:nvGrpSpPr>
            <p:cNvPr id="4" name="组合 3">
              <a:extLst>
                <a:ext uri="{FF2B5EF4-FFF2-40B4-BE49-F238E27FC236}">
                  <a16:creationId xmlns:a16="http://schemas.microsoft.com/office/drawing/2014/main" id="{043CCC21-2E3E-484F-B7A3-57B50391ED9A}"/>
                </a:ext>
              </a:extLst>
            </p:cNvPr>
            <p:cNvGrpSpPr/>
            <p:nvPr/>
          </p:nvGrpSpPr>
          <p:grpSpPr>
            <a:xfrm>
              <a:off x="1302358" y="3781180"/>
              <a:ext cx="1513638" cy="2119904"/>
              <a:chOff x="1520814" y="3781180"/>
              <a:chExt cx="1513638" cy="2119904"/>
            </a:xfrm>
          </p:grpSpPr>
          <p:grpSp>
            <p:nvGrpSpPr>
              <p:cNvPr id="2" name="组合 1">
                <a:extLst>
                  <a:ext uri="{FF2B5EF4-FFF2-40B4-BE49-F238E27FC236}">
                    <a16:creationId xmlns:a16="http://schemas.microsoft.com/office/drawing/2014/main" id="{ABD8BA1F-32C1-4E59-920E-2809CDEDC9DA}"/>
                  </a:ext>
                </a:extLst>
              </p:cNvPr>
              <p:cNvGrpSpPr/>
              <p:nvPr/>
            </p:nvGrpSpPr>
            <p:grpSpPr>
              <a:xfrm>
                <a:off x="1520814" y="3781180"/>
                <a:ext cx="1513638" cy="1533880"/>
                <a:chOff x="1520814" y="3781180"/>
                <a:chExt cx="1513638" cy="1533880"/>
              </a:xfrm>
            </p:grpSpPr>
            <p:grpSp>
              <p:nvGrpSpPr>
                <p:cNvPr id="8" name="组合 7">
                  <a:extLst>
                    <a:ext uri="{FF2B5EF4-FFF2-40B4-BE49-F238E27FC236}">
                      <a16:creationId xmlns:a16="http://schemas.microsoft.com/office/drawing/2014/main" id="{26385901-08DD-48A1-B6A6-67C5635F97CD}"/>
                    </a:ext>
                  </a:extLst>
                </p:cNvPr>
                <p:cNvGrpSpPr/>
                <p:nvPr/>
              </p:nvGrpSpPr>
              <p:grpSpPr>
                <a:xfrm>
                  <a:off x="1520814" y="3781180"/>
                  <a:ext cx="1513638" cy="1533880"/>
                  <a:chOff x="1378574" y="642162"/>
                  <a:chExt cx="2268000" cy="2268000"/>
                </a:xfrm>
              </p:grpSpPr>
              <p:sp>
                <p:nvSpPr>
                  <p:cNvPr id="15" name="椭圆 14">
                    <a:extLst>
                      <a:ext uri="{FF2B5EF4-FFF2-40B4-BE49-F238E27FC236}">
                        <a16:creationId xmlns:a16="http://schemas.microsoft.com/office/drawing/2014/main" id="{9333BD1B-0720-4CA8-95DC-7839167CDE8C}"/>
                      </a:ext>
                    </a:extLst>
                  </p:cNvPr>
                  <p:cNvSpPr/>
                  <p:nvPr/>
                </p:nvSpPr>
                <p:spPr>
                  <a:xfrm>
                    <a:off x="1687074" y="950662"/>
                    <a:ext cx="1651000" cy="1651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6" name="椭圆 15">
                    <a:extLst>
                      <a:ext uri="{FF2B5EF4-FFF2-40B4-BE49-F238E27FC236}">
                        <a16:creationId xmlns:a16="http://schemas.microsoft.com/office/drawing/2014/main" id="{D611AE31-5254-4E10-AE7B-6AA841435010}"/>
                      </a:ext>
                    </a:extLst>
                  </p:cNvPr>
                  <p:cNvSpPr/>
                  <p:nvPr/>
                </p:nvSpPr>
                <p:spPr>
                  <a:xfrm>
                    <a:off x="1522574" y="786162"/>
                    <a:ext cx="1980000" cy="198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7" name="椭圆 16">
                    <a:extLst>
                      <a:ext uri="{FF2B5EF4-FFF2-40B4-BE49-F238E27FC236}">
                        <a16:creationId xmlns:a16="http://schemas.microsoft.com/office/drawing/2014/main" id="{277775E0-FC6D-435D-A783-65C77888DEFE}"/>
                      </a:ext>
                    </a:extLst>
                  </p:cNvPr>
                  <p:cNvSpPr/>
                  <p:nvPr/>
                </p:nvSpPr>
                <p:spPr>
                  <a:xfrm>
                    <a:off x="1378574" y="642162"/>
                    <a:ext cx="2268000" cy="226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10" name="文本框 9">
                  <a:extLst>
                    <a:ext uri="{FF2B5EF4-FFF2-40B4-BE49-F238E27FC236}">
                      <a16:creationId xmlns:a16="http://schemas.microsoft.com/office/drawing/2014/main" id="{4445577C-E71E-4267-AE8B-88C5A42E8C32}"/>
                    </a:ext>
                  </a:extLst>
                </p:cNvPr>
                <p:cNvSpPr txBox="1"/>
                <p:nvPr/>
              </p:nvSpPr>
              <p:spPr>
                <a:xfrm>
                  <a:off x="1850682" y="4199766"/>
                  <a:ext cx="986419"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10</a:t>
                  </a:r>
                  <a:r>
                    <a:rPr lang="zh-CN" altLang="en-US" sz="1600" dirty="0">
                      <a:solidFill>
                        <a:schemeClr val="bg1"/>
                      </a:solidFill>
                      <a:latin typeface="微软雅黑" panose="020B0503020204020204" pitchFamily="34" charset="-122"/>
                    </a:rPr>
                    <a:t>个</a:t>
                  </a:r>
                  <a:endParaRPr lang="zh-CN" altLang="en-US" sz="3600" dirty="0">
                    <a:solidFill>
                      <a:schemeClr val="bg1"/>
                    </a:solidFill>
                    <a:latin typeface="微软雅黑" panose="020B0503020204020204" pitchFamily="34" charset="-122"/>
                  </a:endParaRPr>
                </a:p>
              </p:txBody>
            </p:sp>
          </p:grpSp>
          <p:sp>
            <p:nvSpPr>
              <p:cNvPr id="14" name="文本框 13">
                <a:extLst>
                  <a:ext uri="{FF2B5EF4-FFF2-40B4-BE49-F238E27FC236}">
                    <a16:creationId xmlns:a16="http://schemas.microsoft.com/office/drawing/2014/main" id="{3A20D9AD-AD34-4A86-B024-320398EDE02D}"/>
                  </a:ext>
                </a:extLst>
              </p:cNvPr>
              <p:cNvSpPr txBox="1"/>
              <p:nvPr/>
            </p:nvSpPr>
            <p:spPr>
              <a:xfrm>
                <a:off x="1549673" y="5516514"/>
                <a:ext cx="1455918" cy="384570"/>
              </a:xfrm>
              <a:prstGeom prst="rect">
                <a:avLst/>
              </a:prstGeom>
              <a:noFill/>
              <a:ln>
                <a:noFill/>
              </a:ln>
            </p:spPr>
            <p:txBody>
              <a:bodyPr wrap="square" rtlCol="0">
                <a:noAutofit/>
              </a:bodyPr>
              <a:lstStyle/>
              <a:p>
                <a:pPr algn="ctr" fontAlgn="ctr"/>
                <a:r>
                  <a:rPr lang="zh-CN" altLang="en-US" sz="2000" dirty="0">
                    <a:latin typeface="微软雅黑" panose="020B0503020204020204" pitchFamily="34" charset="-122"/>
                    <a:ea typeface="微软雅黑" panose="020B0503020204020204" pitchFamily="34" charset="-122"/>
                  </a:rPr>
                  <a:t>小标题</a:t>
                </a:r>
              </a:p>
            </p:txBody>
          </p:sp>
        </p:grpSp>
        <p:grpSp>
          <p:nvGrpSpPr>
            <p:cNvPr id="5" name="组合 4">
              <a:extLst>
                <a:ext uri="{FF2B5EF4-FFF2-40B4-BE49-F238E27FC236}">
                  <a16:creationId xmlns:a16="http://schemas.microsoft.com/office/drawing/2014/main" id="{B2BC4DCB-3995-419B-A3E2-86A05EB9E7B9}"/>
                </a:ext>
              </a:extLst>
            </p:cNvPr>
            <p:cNvGrpSpPr/>
            <p:nvPr/>
          </p:nvGrpSpPr>
          <p:grpSpPr>
            <a:xfrm>
              <a:off x="3993573" y="3781180"/>
              <a:ext cx="1513638" cy="2119904"/>
              <a:chOff x="4053458" y="3781180"/>
              <a:chExt cx="1513638" cy="2119904"/>
            </a:xfrm>
          </p:grpSpPr>
          <p:sp>
            <p:nvSpPr>
              <p:cNvPr id="21" name="文本框 20">
                <a:extLst>
                  <a:ext uri="{FF2B5EF4-FFF2-40B4-BE49-F238E27FC236}">
                    <a16:creationId xmlns:a16="http://schemas.microsoft.com/office/drawing/2014/main" id="{83B00053-7D22-469C-A75D-F50E4B3F9FA6}"/>
                  </a:ext>
                </a:extLst>
              </p:cNvPr>
              <p:cNvSpPr txBox="1"/>
              <p:nvPr/>
            </p:nvSpPr>
            <p:spPr>
              <a:xfrm>
                <a:off x="4053458" y="5516514"/>
                <a:ext cx="1455918" cy="384570"/>
              </a:xfrm>
              <a:prstGeom prst="rect">
                <a:avLst/>
              </a:prstGeom>
              <a:noFill/>
              <a:ln>
                <a:noFill/>
              </a:ln>
            </p:spPr>
            <p:txBody>
              <a:bodyPr wrap="square" rtlCol="0">
                <a:noAutofit/>
              </a:bodyPr>
              <a:lstStyle/>
              <a:p>
                <a:pPr algn="ctr" fontAlgn="ctr"/>
                <a:r>
                  <a:rPr lang="zh-CN" altLang="en-US" sz="2000" dirty="0">
                    <a:latin typeface="微软雅黑" panose="020B0503020204020204" pitchFamily="34" charset="-122"/>
                    <a:ea typeface="微软雅黑" panose="020B0503020204020204" pitchFamily="34" charset="-122"/>
                  </a:rPr>
                  <a:t>小标题</a:t>
                </a:r>
              </a:p>
            </p:txBody>
          </p:sp>
          <p:grpSp>
            <p:nvGrpSpPr>
              <p:cNvPr id="34" name="组合 33">
                <a:extLst>
                  <a:ext uri="{FF2B5EF4-FFF2-40B4-BE49-F238E27FC236}">
                    <a16:creationId xmlns:a16="http://schemas.microsoft.com/office/drawing/2014/main" id="{82B29DB7-1473-4CDD-B5B5-818709ABD3D7}"/>
                  </a:ext>
                </a:extLst>
              </p:cNvPr>
              <p:cNvGrpSpPr/>
              <p:nvPr/>
            </p:nvGrpSpPr>
            <p:grpSpPr>
              <a:xfrm>
                <a:off x="4053458" y="3781180"/>
                <a:ext cx="1513638" cy="1533880"/>
                <a:chOff x="1520814" y="3781180"/>
                <a:chExt cx="1513638" cy="1533880"/>
              </a:xfrm>
            </p:grpSpPr>
            <p:grpSp>
              <p:nvGrpSpPr>
                <p:cNvPr id="39" name="组合 38">
                  <a:extLst>
                    <a:ext uri="{FF2B5EF4-FFF2-40B4-BE49-F238E27FC236}">
                      <a16:creationId xmlns:a16="http://schemas.microsoft.com/office/drawing/2014/main" id="{333592BE-9D02-49C4-A855-C14398B4A417}"/>
                    </a:ext>
                  </a:extLst>
                </p:cNvPr>
                <p:cNvGrpSpPr/>
                <p:nvPr/>
              </p:nvGrpSpPr>
              <p:grpSpPr>
                <a:xfrm>
                  <a:off x="1520814" y="3781180"/>
                  <a:ext cx="1513638" cy="1533880"/>
                  <a:chOff x="1378574" y="642162"/>
                  <a:chExt cx="2268000" cy="2268000"/>
                </a:xfrm>
              </p:grpSpPr>
              <p:sp>
                <p:nvSpPr>
                  <p:cNvPr id="41" name="椭圆 40">
                    <a:extLst>
                      <a:ext uri="{FF2B5EF4-FFF2-40B4-BE49-F238E27FC236}">
                        <a16:creationId xmlns:a16="http://schemas.microsoft.com/office/drawing/2014/main" id="{71818B57-D7A2-4AB2-BC31-C9A63123B3EA}"/>
                      </a:ext>
                    </a:extLst>
                  </p:cNvPr>
                  <p:cNvSpPr/>
                  <p:nvPr/>
                </p:nvSpPr>
                <p:spPr>
                  <a:xfrm>
                    <a:off x="1687074" y="950662"/>
                    <a:ext cx="1651000" cy="1651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42" name="椭圆 41">
                    <a:extLst>
                      <a:ext uri="{FF2B5EF4-FFF2-40B4-BE49-F238E27FC236}">
                        <a16:creationId xmlns:a16="http://schemas.microsoft.com/office/drawing/2014/main" id="{CA12ED5B-53CA-4C50-B758-CE0D950D142D}"/>
                      </a:ext>
                    </a:extLst>
                  </p:cNvPr>
                  <p:cNvSpPr/>
                  <p:nvPr/>
                </p:nvSpPr>
                <p:spPr>
                  <a:xfrm>
                    <a:off x="1522574" y="786162"/>
                    <a:ext cx="1980000" cy="198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44" name="椭圆 43">
                    <a:extLst>
                      <a:ext uri="{FF2B5EF4-FFF2-40B4-BE49-F238E27FC236}">
                        <a16:creationId xmlns:a16="http://schemas.microsoft.com/office/drawing/2014/main" id="{7D65CC8F-BC04-48DC-8EF3-596D95669887}"/>
                      </a:ext>
                    </a:extLst>
                  </p:cNvPr>
                  <p:cNvSpPr/>
                  <p:nvPr/>
                </p:nvSpPr>
                <p:spPr>
                  <a:xfrm>
                    <a:off x="1378574" y="642162"/>
                    <a:ext cx="2268000" cy="226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40" name="文本框 39">
                  <a:extLst>
                    <a:ext uri="{FF2B5EF4-FFF2-40B4-BE49-F238E27FC236}">
                      <a16:creationId xmlns:a16="http://schemas.microsoft.com/office/drawing/2014/main" id="{052E01AC-3E85-4ABB-8D3C-A67FB713C9D7}"/>
                    </a:ext>
                  </a:extLst>
                </p:cNvPr>
                <p:cNvSpPr txBox="1"/>
                <p:nvPr/>
              </p:nvSpPr>
              <p:spPr>
                <a:xfrm>
                  <a:off x="1850682" y="4199766"/>
                  <a:ext cx="986419"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30</a:t>
                  </a:r>
                  <a:r>
                    <a:rPr lang="zh-CN" altLang="en-US" sz="1600" dirty="0">
                      <a:solidFill>
                        <a:schemeClr val="bg1"/>
                      </a:solidFill>
                      <a:latin typeface="微软雅黑" panose="020B0503020204020204" pitchFamily="34" charset="-122"/>
                    </a:rPr>
                    <a:t>个</a:t>
                  </a:r>
                  <a:endParaRPr lang="zh-CN" altLang="en-US" sz="3600" dirty="0">
                    <a:solidFill>
                      <a:schemeClr val="bg1"/>
                    </a:solidFill>
                    <a:latin typeface="微软雅黑" panose="020B0503020204020204" pitchFamily="34" charset="-122"/>
                  </a:endParaRPr>
                </a:p>
              </p:txBody>
            </p:sp>
          </p:grpSp>
        </p:grpSp>
        <p:grpSp>
          <p:nvGrpSpPr>
            <p:cNvPr id="6" name="组合 5">
              <a:extLst>
                <a:ext uri="{FF2B5EF4-FFF2-40B4-BE49-F238E27FC236}">
                  <a16:creationId xmlns:a16="http://schemas.microsoft.com/office/drawing/2014/main" id="{20B04409-9A3B-4C66-9721-AC6474EC5551}"/>
                </a:ext>
              </a:extLst>
            </p:cNvPr>
            <p:cNvGrpSpPr/>
            <p:nvPr/>
          </p:nvGrpSpPr>
          <p:grpSpPr>
            <a:xfrm>
              <a:off x="6684788" y="3781180"/>
              <a:ext cx="1513638" cy="2119904"/>
              <a:chOff x="6528383" y="3781180"/>
              <a:chExt cx="1513638" cy="2119904"/>
            </a:xfrm>
          </p:grpSpPr>
          <p:sp>
            <p:nvSpPr>
              <p:cNvPr id="28" name="文本框 27">
                <a:extLst>
                  <a:ext uri="{FF2B5EF4-FFF2-40B4-BE49-F238E27FC236}">
                    <a16:creationId xmlns:a16="http://schemas.microsoft.com/office/drawing/2014/main" id="{913B8B19-20F9-498A-8315-89C883895D38}"/>
                  </a:ext>
                </a:extLst>
              </p:cNvPr>
              <p:cNvSpPr txBox="1"/>
              <p:nvPr/>
            </p:nvSpPr>
            <p:spPr>
              <a:xfrm>
                <a:off x="6557243" y="5516514"/>
                <a:ext cx="1455918" cy="384570"/>
              </a:xfrm>
              <a:prstGeom prst="rect">
                <a:avLst/>
              </a:prstGeom>
              <a:noFill/>
              <a:ln>
                <a:noFill/>
              </a:ln>
            </p:spPr>
            <p:txBody>
              <a:bodyPr wrap="square" rtlCol="0">
                <a:noAutofit/>
              </a:bodyPr>
              <a:lstStyle/>
              <a:p>
                <a:pPr algn="ctr" fontAlgn="ctr"/>
                <a:r>
                  <a:rPr lang="zh-CN" altLang="en-US" sz="2000" dirty="0">
                    <a:latin typeface="微软雅黑" panose="020B0503020204020204" pitchFamily="34" charset="-122"/>
                    <a:ea typeface="微软雅黑" panose="020B0503020204020204" pitchFamily="34" charset="-122"/>
                  </a:rPr>
                  <a:t>小标题</a:t>
                </a:r>
              </a:p>
            </p:txBody>
          </p:sp>
          <p:grpSp>
            <p:nvGrpSpPr>
              <p:cNvPr id="51" name="组合 50">
                <a:extLst>
                  <a:ext uri="{FF2B5EF4-FFF2-40B4-BE49-F238E27FC236}">
                    <a16:creationId xmlns:a16="http://schemas.microsoft.com/office/drawing/2014/main" id="{6B8D4850-D769-4038-9FBB-14A3D184C29F}"/>
                  </a:ext>
                </a:extLst>
              </p:cNvPr>
              <p:cNvGrpSpPr/>
              <p:nvPr/>
            </p:nvGrpSpPr>
            <p:grpSpPr>
              <a:xfrm>
                <a:off x="6528383" y="3781180"/>
                <a:ext cx="1513638" cy="1533880"/>
                <a:chOff x="1520814" y="3781180"/>
                <a:chExt cx="1513638" cy="1533880"/>
              </a:xfrm>
            </p:grpSpPr>
            <p:grpSp>
              <p:nvGrpSpPr>
                <p:cNvPr id="52" name="组合 51">
                  <a:extLst>
                    <a:ext uri="{FF2B5EF4-FFF2-40B4-BE49-F238E27FC236}">
                      <a16:creationId xmlns:a16="http://schemas.microsoft.com/office/drawing/2014/main" id="{F0094FD0-83F9-42BA-9731-0F192FEDD068}"/>
                    </a:ext>
                  </a:extLst>
                </p:cNvPr>
                <p:cNvGrpSpPr/>
                <p:nvPr/>
              </p:nvGrpSpPr>
              <p:grpSpPr>
                <a:xfrm>
                  <a:off x="1520814" y="3781180"/>
                  <a:ext cx="1513638" cy="1533880"/>
                  <a:chOff x="1378574" y="642162"/>
                  <a:chExt cx="2268000" cy="2268000"/>
                </a:xfrm>
              </p:grpSpPr>
              <p:sp>
                <p:nvSpPr>
                  <p:cNvPr id="54" name="椭圆 53">
                    <a:extLst>
                      <a:ext uri="{FF2B5EF4-FFF2-40B4-BE49-F238E27FC236}">
                        <a16:creationId xmlns:a16="http://schemas.microsoft.com/office/drawing/2014/main" id="{EB4F763E-770A-447F-AA6F-00F8B8CD2050}"/>
                      </a:ext>
                    </a:extLst>
                  </p:cNvPr>
                  <p:cNvSpPr/>
                  <p:nvPr/>
                </p:nvSpPr>
                <p:spPr>
                  <a:xfrm>
                    <a:off x="1687074" y="950662"/>
                    <a:ext cx="1651000" cy="1651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55" name="椭圆 54">
                    <a:extLst>
                      <a:ext uri="{FF2B5EF4-FFF2-40B4-BE49-F238E27FC236}">
                        <a16:creationId xmlns:a16="http://schemas.microsoft.com/office/drawing/2014/main" id="{C7F404F9-7E35-41A0-87E3-A9C0AE92FF23}"/>
                      </a:ext>
                    </a:extLst>
                  </p:cNvPr>
                  <p:cNvSpPr/>
                  <p:nvPr/>
                </p:nvSpPr>
                <p:spPr>
                  <a:xfrm>
                    <a:off x="1522574" y="786162"/>
                    <a:ext cx="1980000" cy="198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56" name="椭圆 55">
                    <a:extLst>
                      <a:ext uri="{FF2B5EF4-FFF2-40B4-BE49-F238E27FC236}">
                        <a16:creationId xmlns:a16="http://schemas.microsoft.com/office/drawing/2014/main" id="{D2C81760-A6C1-414C-A9A6-EBF576A7648C}"/>
                      </a:ext>
                    </a:extLst>
                  </p:cNvPr>
                  <p:cNvSpPr/>
                  <p:nvPr/>
                </p:nvSpPr>
                <p:spPr>
                  <a:xfrm>
                    <a:off x="1378574" y="642162"/>
                    <a:ext cx="2268000" cy="226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53" name="文本框 52">
                  <a:extLst>
                    <a:ext uri="{FF2B5EF4-FFF2-40B4-BE49-F238E27FC236}">
                      <a16:creationId xmlns:a16="http://schemas.microsoft.com/office/drawing/2014/main" id="{49295584-27D8-4232-81FC-5B54BA8D9F80}"/>
                    </a:ext>
                  </a:extLst>
                </p:cNvPr>
                <p:cNvSpPr txBox="1"/>
                <p:nvPr/>
              </p:nvSpPr>
              <p:spPr>
                <a:xfrm>
                  <a:off x="1850682" y="4199766"/>
                  <a:ext cx="986419"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60</a:t>
                  </a:r>
                  <a:r>
                    <a:rPr lang="zh-CN" altLang="en-US" sz="1600" dirty="0">
                      <a:solidFill>
                        <a:schemeClr val="bg1"/>
                      </a:solidFill>
                      <a:latin typeface="微软雅黑" panose="020B0503020204020204" pitchFamily="34" charset="-122"/>
                    </a:rPr>
                    <a:t>个</a:t>
                  </a:r>
                  <a:endParaRPr lang="zh-CN" altLang="en-US" sz="3600" dirty="0">
                    <a:solidFill>
                      <a:schemeClr val="bg1"/>
                    </a:solidFill>
                    <a:latin typeface="微软雅黑" panose="020B0503020204020204" pitchFamily="34" charset="-122"/>
                  </a:endParaRPr>
                </a:p>
              </p:txBody>
            </p:sp>
          </p:grpSp>
        </p:grpSp>
        <p:grpSp>
          <p:nvGrpSpPr>
            <p:cNvPr id="7" name="组合 6">
              <a:extLst>
                <a:ext uri="{FF2B5EF4-FFF2-40B4-BE49-F238E27FC236}">
                  <a16:creationId xmlns:a16="http://schemas.microsoft.com/office/drawing/2014/main" id="{F3CBFA77-A7B9-483B-B15D-16600864D09B}"/>
                </a:ext>
              </a:extLst>
            </p:cNvPr>
            <p:cNvGrpSpPr/>
            <p:nvPr/>
          </p:nvGrpSpPr>
          <p:grpSpPr>
            <a:xfrm>
              <a:off x="9376004" y="3781180"/>
              <a:ext cx="1513638" cy="2119904"/>
              <a:chOff x="9032168" y="3781180"/>
              <a:chExt cx="1513638" cy="2119904"/>
            </a:xfrm>
          </p:grpSpPr>
          <p:sp>
            <p:nvSpPr>
              <p:cNvPr id="35" name="文本框 34">
                <a:extLst>
                  <a:ext uri="{FF2B5EF4-FFF2-40B4-BE49-F238E27FC236}">
                    <a16:creationId xmlns:a16="http://schemas.microsoft.com/office/drawing/2014/main" id="{71A8E460-F72D-4B61-AEC5-BB1F5220BCFD}"/>
                  </a:ext>
                </a:extLst>
              </p:cNvPr>
              <p:cNvSpPr txBox="1"/>
              <p:nvPr/>
            </p:nvSpPr>
            <p:spPr>
              <a:xfrm>
                <a:off x="9061028" y="5516514"/>
                <a:ext cx="1455918" cy="384570"/>
              </a:xfrm>
              <a:prstGeom prst="rect">
                <a:avLst/>
              </a:prstGeom>
              <a:noFill/>
              <a:ln>
                <a:noFill/>
              </a:ln>
            </p:spPr>
            <p:txBody>
              <a:bodyPr wrap="square" rtlCol="0">
                <a:noAutofit/>
              </a:bodyPr>
              <a:lstStyle/>
              <a:p>
                <a:pPr algn="ctr" fontAlgn="ctr"/>
                <a:r>
                  <a:rPr lang="zh-CN" altLang="en-US" sz="2000" dirty="0">
                    <a:latin typeface="微软雅黑" panose="020B0503020204020204" pitchFamily="34" charset="-122"/>
                    <a:ea typeface="微软雅黑" panose="020B0503020204020204" pitchFamily="34" charset="-122"/>
                  </a:rPr>
                  <a:t>小标题</a:t>
                </a:r>
              </a:p>
            </p:txBody>
          </p:sp>
          <p:grpSp>
            <p:nvGrpSpPr>
              <p:cNvPr id="57" name="组合 56">
                <a:extLst>
                  <a:ext uri="{FF2B5EF4-FFF2-40B4-BE49-F238E27FC236}">
                    <a16:creationId xmlns:a16="http://schemas.microsoft.com/office/drawing/2014/main" id="{EB120445-7F19-4681-9316-686CCA7130F4}"/>
                  </a:ext>
                </a:extLst>
              </p:cNvPr>
              <p:cNvGrpSpPr/>
              <p:nvPr/>
            </p:nvGrpSpPr>
            <p:grpSpPr>
              <a:xfrm>
                <a:off x="9032168" y="3781180"/>
                <a:ext cx="1513638" cy="1533880"/>
                <a:chOff x="1520814" y="3781180"/>
                <a:chExt cx="1513638" cy="1533880"/>
              </a:xfrm>
            </p:grpSpPr>
            <p:grpSp>
              <p:nvGrpSpPr>
                <p:cNvPr id="58" name="组合 57">
                  <a:extLst>
                    <a:ext uri="{FF2B5EF4-FFF2-40B4-BE49-F238E27FC236}">
                      <a16:creationId xmlns:a16="http://schemas.microsoft.com/office/drawing/2014/main" id="{808B7516-382E-45A2-A8A9-44D848DBB6E7}"/>
                    </a:ext>
                  </a:extLst>
                </p:cNvPr>
                <p:cNvGrpSpPr/>
                <p:nvPr/>
              </p:nvGrpSpPr>
              <p:grpSpPr>
                <a:xfrm>
                  <a:off x="1520814" y="3781180"/>
                  <a:ext cx="1513638" cy="1533880"/>
                  <a:chOff x="1378574" y="642162"/>
                  <a:chExt cx="2268000" cy="2268000"/>
                </a:xfrm>
              </p:grpSpPr>
              <p:sp>
                <p:nvSpPr>
                  <p:cNvPr id="60" name="椭圆 59">
                    <a:extLst>
                      <a:ext uri="{FF2B5EF4-FFF2-40B4-BE49-F238E27FC236}">
                        <a16:creationId xmlns:a16="http://schemas.microsoft.com/office/drawing/2014/main" id="{5F73363E-ED3C-43E4-9C9C-5A307F3EFE3A}"/>
                      </a:ext>
                    </a:extLst>
                  </p:cNvPr>
                  <p:cNvSpPr/>
                  <p:nvPr/>
                </p:nvSpPr>
                <p:spPr>
                  <a:xfrm>
                    <a:off x="1687074" y="950662"/>
                    <a:ext cx="1651000" cy="1651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61" name="椭圆 60">
                    <a:extLst>
                      <a:ext uri="{FF2B5EF4-FFF2-40B4-BE49-F238E27FC236}">
                        <a16:creationId xmlns:a16="http://schemas.microsoft.com/office/drawing/2014/main" id="{DD91F339-EE5C-43CE-97D4-558901DC1497}"/>
                      </a:ext>
                    </a:extLst>
                  </p:cNvPr>
                  <p:cNvSpPr/>
                  <p:nvPr/>
                </p:nvSpPr>
                <p:spPr>
                  <a:xfrm>
                    <a:off x="1522574" y="786162"/>
                    <a:ext cx="1980000" cy="198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62" name="椭圆 61">
                    <a:extLst>
                      <a:ext uri="{FF2B5EF4-FFF2-40B4-BE49-F238E27FC236}">
                        <a16:creationId xmlns:a16="http://schemas.microsoft.com/office/drawing/2014/main" id="{31D90F89-6B54-4974-9702-80816E7858A5}"/>
                      </a:ext>
                    </a:extLst>
                  </p:cNvPr>
                  <p:cNvSpPr/>
                  <p:nvPr/>
                </p:nvSpPr>
                <p:spPr>
                  <a:xfrm>
                    <a:off x="1378574" y="642162"/>
                    <a:ext cx="2268000" cy="226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grpSp>
            <p:sp>
              <p:nvSpPr>
                <p:cNvPr id="59" name="文本框 58">
                  <a:extLst>
                    <a:ext uri="{FF2B5EF4-FFF2-40B4-BE49-F238E27FC236}">
                      <a16:creationId xmlns:a16="http://schemas.microsoft.com/office/drawing/2014/main" id="{E7B55DBD-E272-4857-AB9E-6C9E926D00D9}"/>
                    </a:ext>
                  </a:extLst>
                </p:cNvPr>
                <p:cNvSpPr txBox="1"/>
                <p:nvPr/>
              </p:nvSpPr>
              <p:spPr>
                <a:xfrm>
                  <a:off x="1850682" y="4199766"/>
                  <a:ext cx="986419"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90</a:t>
                  </a:r>
                  <a:r>
                    <a:rPr lang="zh-CN" altLang="en-US" sz="1600" dirty="0">
                      <a:solidFill>
                        <a:schemeClr val="bg1"/>
                      </a:solidFill>
                      <a:latin typeface="微软雅黑" panose="020B0503020204020204" pitchFamily="34" charset="-122"/>
                    </a:rPr>
                    <a:t>个</a:t>
                  </a:r>
                  <a:endParaRPr lang="zh-CN" altLang="en-US" sz="3600" dirty="0">
                    <a:solidFill>
                      <a:schemeClr val="bg1"/>
                    </a:solidFill>
                    <a:latin typeface="微软雅黑" panose="020B0503020204020204" pitchFamily="34" charset="-122"/>
                  </a:endParaRPr>
                </a:p>
              </p:txBody>
            </p:sp>
          </p:grpSp>
        </p:grpSp>
      </p:grpSp>
      <p:sp>
        <p:nvSpPr>
          <p:cNvPr id="47" name="任意多边形: 形状 46">
            <a:extLst>
              <a:ext uri="{FF2B5EF4-FFF2-40B4-BE49-F238E27FC236}">
                <a16:creationId xmlns:a16="http://schemas.microsoft.com/office/drawing/2014/main" id="{5AC8F9CB-3049-4CD8-885B-61F54A38E10C}"/>
              </a:ext>
            </a:extLst>
          </p:cNvPr>
          <p:cNvSpPr/>
          <p:nvPr/>
        </p:nvSpPr>
        <p:spPr>
          <a:xfrm>
            <a:off x="0" y="0"/>
            <a:ext cx="12198864" cy="2987920"/>
          </a:xfrm>
          <a:custGeom>
            <a:avLst/>
            <a:gdLst>
              <a:gd name="connsiteX0" fmla="*/ 0 w 12192000"/>
              <a:gd name="connsiteY0" fmla="*/ 0 h 2987920"/>
              <a:gd name="connsiteX1" fmla="*/ 12192000 w 12192000"/>
              <a:gd name="connsiteY1" fmla="*/ 0 h 2987920"/>
              <a:gd name="connsiteX2" fmla="*/ 12192000 w 12192000"/>
              <a:gd name="connsiteY2" fmla="*/ 1983614 h 2987920"/>
              <a:gd name="connsiteX3" fmla="*/ 6096002 w 12192000"/>
              <a:gd name="connsiteY3" fmla="*/ 2987920 h 2987920"/>
              <a:gd name="connsiteX4" fmla="*/ 0 w 12192000"/>
              <a:gd name="connsiteY4" fmla="*/ 1983614 h 298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87920">
                <a:moveTo>
                  <a:pt x="0" y="0"/>
                </a:moveTo>
                <a:lnTo>
                  <a:pt x="12192000" y="0"/>
                </a:lnTo>
                <a:lnTo>
                  <a:pt x="12192000" y="1983614"/>
                </a:lnTo>
                <a:lnTo>
                  <a:pt x="6096002" y="2987920"/>
                </a:lnTo>
                <a:lnTo>
                  <a:pt x="0" y="1983614"/>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3" name="矩形: 圆角 2">
            <a:extLst>
              <a:ext uri="{FF2B5EF4-FFF2-40B4-BE49-F238E27FC236}">
                <a16:creationId xmlns:a16="http://schemas.microsoft.com/office/drawing/2014/main" id="{B865DEFB-3720-40FB-954E-34786DAF60BE}"/>
              </a:ext>
            </a:extLst>
          </p:cNvPr>
          <p:cNvSpPr/>
          <p:nvPr/>
        </p:nvSpPr>
        <p:spPr>
          <a:xfrm>
            <a:off x="5016000" y="2634412"/>
            <a:ext cx="2160000" cy="576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effectLst>
                  <a:outerShdw blurRad="38100" dist="38100" dir="2700000" algn="tl">
                    <a:srgbClr val="000000">
                      <a:alpha val="43137"/>
                    </a:srgbClr>
                  </a:outerShdw>
                </a:effectLst>
                <a:latin typeface="+mj-ea"/>
                <a:ea typeface="+mj-ea"/>
              </a:rPr>
              <a:t>小标题</a:t>
            </a:r>
          </a:p>
        </p:txBody>
      </p:sp>
    </p:spTree>
    <p:extLst>
      <p:ext uri="{BB962C8B-B14F-4D97-AF65-F5344CB8AC3E}">
        <p14:creationId xmlns:p14="http://schemas.microsoft.com/office/powerpoint/2010/main" val="174527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BEFAE81A-85A8-4566-9CDA-761E74D7F775}"/>
              </a:ext>
            </a:extLst>
          </p:cNvPr>
          <p:cNvSpPr/>
          <p:nvPr/>
        </p:nvSpPr>
        <p:spPr>
          <a:xfrm>
            <a:off x="660400" y="1984720"/>
            <a:ext cx="10858500" cy="3996980"/>
          </a:xfrm>
          <a:prstGeom prst="rect">
            <a:avLst/>
          </a:prstGeom>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mj-ea"/>
              <a:ea typeface="+mj-ea"/>
            </a:endParaRPr>
          </a:p>
        </p:txBody>
      </p:sp>
      <p:sp>
        <p:nvSpPr>
          <p:cNvPr id="2" name="标题 1">
            <a:extLst>
              <a:ext uri="{FF2B5EF4-FFF2-40B4-BE49-F238E27FC236}">
                <a16:creationId xmlns:a16="http://schemas.microsoft.com/office/drawing/2014/main" id="{B711F449-ABD6-4A19-B5A4-B2FC720CAC3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pic>
        <p:nvPicPr>
          <p:cNvPr id="4" name="图片 3">
            <a:extLst>
              <a:ext uri="{FF2B5EF4-FFF2-40B4-BE49-F238E27FC236}">
                <a16:creationId xmlns:a16="http://schemas.microsoft.com/office/drawing/2014/main" id="{DC60D71F-FE10-4A1D-8CAD-41D53DD6616B}"/>
              </a:ext>
            </a:extLst>
          </p:cNvPr>
          <p:cNvPicPr>
            <a:picLocks noChangeAspect="1"/>
          </p:cNvPicPr>
          <p:nvPr/>
        </p:nvPicPr>
        <p:blipFill rotWithShape="1">
          <a:blip r:embed="rId2">
            <a:extLst>
              <a:ext uri="{28A0092B-C50C-407E-A947-70E740481C1C}">
                <a14:useLocalDpi xmlns:a14="http://schemas.microsoft.com/office/drawing/2010/main" val="0"/>
              </a:ext>
            </a:extLst>
          </a:blip>
          <a:srcRect l="13918" t="35704" r="13918" b="23704"/>
          <a:stretch/>
        </p:blipFill>
        <p:spPr>
          <a:xfrm>
            <a:off x="1689833" y="2398377"/>
            <a:ext cx="3169666" cy="3169666"/>
          </a:xfrm>
          <a:prstGeom prst="rect">
            <a:avLst/>
          </a:prstGeom>
          <a:effectLst>
            <a:outerShdw blurRad="63500" sx="102000" sy="102000" algn="ctr" rotWithShape="0">
              <a:schemeClr val="accent4">
                <a:alpha val="40000"/>
              </a:schemeClr>
            </a:outerShdw>
          </a:effectLst>
        </p:spPr>
      </p:pic>
      <p:grpSp>
        <p:nvGrpSpPr>
          <p:cNvPr id="15" name="组合 14">
            <a:extLst>
              <a:ext uri="{FF2B5EF4-FFF2-40B4-BE49-F238E27FC236}">
                <a16:creationId xmlns:a16="http://schemas.microsoft.com/office/drawing/2014/main" id="{67DDED57-06FB-4AC3-AA98-F053F7F37CFE}"/>
              </a:ext>
            </a:extLst>
          </p:cNvPr>
          <p:cNvGrpSpPr/>
          <p:nvPr/>
        </p:nvGrpSpPr>
        <p:grpSpPr>
          <a:xfrm>
            <a:off x="6500267" y="2398377"/>
            <a:ext cx="4221305" cy="2928923"/>
            <a:chOff x="6500267" y="2391406"/>
            <a:chExt cx="4221305" cy="2928923"/>
          </a:xfrm>
        </p:grpSpPr>
        <p:sp>
          <p:nvSpPr>
            <p:cNvPr id="18" name="文本框 17">
              <a:extLst>
                <a:ext uri="{FF2B5EF4-FFF2-40B4-BE49-F238E27FC236}">
                  <a16:creationId xmlns:a16="http://schemas.microsoft.com/office/drawing/2014/main" id="{9C1BCDA1-992C-4521-B6B1-BB50EF101D91}"/>
                </a:ext>
              </a:extLst>
            </p:cNvPr>
            <p:cNvSpPr txBox="1"/>
            <p:nvPr/>
          </p:nvSpPr>
          <p:spPr>
            <a:xfrm>
              <a:off x="6540895" y="2391406"/>
              <a:ext cx="2211933" cy="646331"/>
            </a:xfrm>
            <a:prstGeom prst="rect">
              <a:avLst/>
            </a:prstGeom>
            <a:noFill/>
          </p:spPr>
          <p:txBody>
            <a:bodyPr wrap="square" rtlCol="0">
              <a:spAutoFit/>
            </a:bodyPr>
            <a:lstStyle/>
            <a:p>
              <a:pPr algn="dist"/>
              <a:r>
                <a:rPr lang="zh-CN" altLang="en-US" sz="3600" b="1" dirty="0">
                  <a:solidFill>
                    <a:schemeClr val="accent5"/>
                  </a:solidFill>
                  <a:effectLst>
                    <a:outerShdw blurRad="38100" dist="38100" dir="2700000" algn="tl">
                      <a:srgbClr val="000000">
                        <a:alpha val="43137"/>
                      </a:srgbClr>
                    </a:outerShdw>
                  </a:effectLst>
                  <a:latin typeface="+mj-ea"/>
                  <a:ea typeface="+mj-ea"/>
                </a:rPr>
                <a:t>联系方式</a:t>
              </a:r>
            </a:p>
          </p:txBody>
        </p:sp>
        <p:sp>
          <p:nvSpPr>
            <p:cNvPr id="5" name="文本框 4">
              <a:extLst>
                <a:ext uri="{FF2B5EF4-FFF2-40B4-BE49-F238E27FC236}">
                  <a16:creationId xmlns:a16="http://schemas.microsoft.com/office/drawing/2014/main" id="{48BCE367-86C5-4E28-B38C-07116C3D6F9C}"/>
                </a:ext>
              </a:extLst>
            </p:cNvPr>
            <p:cNvSpPr txBox="1"/>
            <p:nvPr/>
          </p:nvSpPr>
          <p:spPr>
            <a:xfrm>
              <a:off x="6500267" y="2391406"/>
              <a:ext cx="2211933" cy="646331"/>
            </a:xfrm>
            <a:prstGeom prst="rect">
              <a:avLst/>
            </a:prstGeom>
            <a:noFill/>
          </p:spPr>
          <p:txBody>
            <a:bodyPr wrap="square" rtlCol="0">
              <a:spAutoFit/>
            </a:bodyPr>
            <a:lstStyle/>
            <a:p>
              <a:pPr algn="dist"/>
              <a:r>
                <a:rPr lang="zh-CN" altLang="en-US" sz="3600" b="1" dirty="0">
                  <a:solidFill>
                    <a:schemeClr val="bg1"/>
                  </a:solidFill>
                  <a:effectLst>
                    <a:outerShdw blurRad="38100" dist="38100" dir="2700000" algn="tl">
                      <a:srgbClr val="000000">
                        <a:alpha val="43137"/>
                      </a:srgbClr>
                    </a:outerShdw>
                  </a:effectLst>
                  <a:latin typeface="+mj-ea"/>
                  <a:ea typeface="+mj-ea"/>
                </a:rPr>
                <a:t>联系方式</a:t>
              </a:r>
            </a:p>
          </p:txBody>
        </p:sp>
        <p:sp>
          <p:nvSpPr>
            <p:cNvPr id="8" name="文本框 7">
              <a:extLst>
                <a:ext uri="{FF2B5EF4-FFF2-40B4-BE49-F238E27FC236}">
                  <a16:creationId xmlns:a16="http://schemas.microsoft.com/office/drawing/2014/main" id="{9E4EAB14-8729-46E6-BCC4-47D2DE05EB2A}"/>
                </a:ext>
              </a:extLst>
            </p:cNvPr>
            <p:cNvSpPr txBox="1"/>
            <p:nvPr/>
          </p:nvSpPr>
          <p:spPr>
            <a:xfrm>
              <a:off x="7010963" y="3244334"/>
              <a:ext cx="3710609" cy="369332"/>
            </a:xfrm>
            <a:prstGeom prst="rect">
              <a:avLst/>
            </a:prstGeom>
            <a:noFill/>
          </p:spPr>
          <p:txBody>
            <a:bodyPr wrap="square" rtlCol="0">
              <a:spAutoFit/>
            </a:bodyPr>
            <a:lstStyle/>
            <a:p>
              <a:r>
                <a:rPr lang="zh-CN" altLang="en-US" b="1" dirty="0">
                  <a:solidFill>
                    <a:schemeClr val="bg1"/>
                  </a:solidFill>
                  <a:latin typeface="+mj-ea"/>
                  <a:ea typeface="+mj-ea"/>
                </a:rPr>
                <a:t>微信：</a:t>
              </a:r>
              <a:r>
                <a:rPr lang="en-US" altLang="zh-CN" dirty="0">
                  <a:solidFill>
                    <a:schemeClr val="bg1"/>
                  </a:solidFill>
                  <a:latin typeface="+mn-ea"/>
                </a:rPr>
                <a:t>shikui163</a:t>
              </a:r>
              <a:endParaRPr lang="zh-CN" altLang="en-US" dirty="0">
                <a:solidFill>
                  <a:schemeClr val="bg1"/>
                </a:solidFill>
                <a:latin typeface="+mn-ea"/>
              </a:endParaRPr>
            </a:p>
          </p:txBody>
        </p:sp>
        <p:sp>
          <p:nvSpPr>
            <p:cNvPr id="12" name="live-chat_72439">
              <a:extLst>
                <a:ext uri="{FF2B5EF4-FFF2-40B4-BE49-F238E27FC236}">
                  <a16:creationId xmlns:a16="http://schemas.microsoft.com/office/drawing/2014/main" id="{9663AC56-6970-4A82-9F69-04C422A7B46B}"/>
                </a:ext>
              </a:extLst>
            </p:cNvPr>
            <p:cNvSpPr>
              <a:spLocks noChangeAspect="1"/>
            </p:cNvSpPr>
            <p:nvPr/>
          </p:nvSpPr>
          <p:spPr bwMode="auto">
            <a:xfrm>
              <a:off x="6512967" y="3271553"/>
              <a:ext cx="360727" cy="314894"/>
            </a:xfrm>
            <a:custGeom>
              <a:avLst/>
              <a:gdLst>
                <a:gd name="connsiteX0" fmla="*/ 424975 w 608697"/>
                <a:gd name="connsiteY0" fmla="*/ 168488 h 531358"/>
                <a:gd name="connsiteX1" fmla="*/ 387604 w 608697"/>
                <a:gd name="connsiteY1" fmla="*/ 205806 h 531358"/>
                <a:gd name="connsiteX2" fmla="*/ 424975 w 608697"/>
                <a:gd name="connsiteY2" fmla="*/ 243124 h 531358"/>
                <a:gd name="connsiteX3" fmla="*/ 462346 w 608697"/>
                <a:gd name="connsiteY3" fmla="*/ 205806 h 531358"/>
                <a:gd name="connsiteX4" fmla="*/ 424975 w 608697"/>
                <a:gd name="connsiteY4" fmla="*/ 168488 h 531358"/>
                <a:gd name="connsiteX5" fmla="*/ 287947 w 608697"/>
                <a:gd name="connsiteY5" fmla="*/ 168488 h 531358"/>
                <a:gd name="connsiteX6" fmla="*/ 250576 w 608697"/>
                <a:gd name="connsiteY6" fmla="*/ 205806 h 531358"/>
                <a:gd name="connsiteX7" fmla="*/ 287947 w 608697"/>
                <a:gd name="connsiteY7" fmla="*/ 243124 h 531358"/>
                <a:gd name="connsiteX8" fmla="*/ 325318 w 608697"/>
                <a:gd name="connsiteY8" fmla="*/ 205806 h 531358"/>
                <a:gd name="connsiteX9" fmla="*/ 287947 w 608697"/>
                <a:gd name="connsiteY9" fmla="*/ 168488 h 531358"/>
                <a:gd name="connsiteX10" fmla="*/ 102356 w 608697"/>
                <a:gd name="connsiteY10" fmla="*/ 121231 h 531358"/>
                <a:gd name="connsiteX11" fmla="*/ 98850 w 608697"/>
                <a:gd name="connsiteY11" fmla="*/ 127711 h 531358"/>
                <a:gd name="connsiteX12" fmla="*/ 76842 w 608697"/>
                <a:gd name="connsiteY12" fmla="*/ 217990 h 531358"/>
                <a:gd name="connsiteX13" fmla="*/ 98850 w 608697"/>
                <a:gd name="connsiteY13" fmla="*/ 308194 h 531358"/>
                <a:gd name="connsiteX14" fmla="*/ 157488 w 608697"/>
                <a:gd name="connsiteY14" fmla="*/ 380223 h 531358"/>
                <a:gd name="connsiteX15" fmla="*/ 344668 w 608697"/>
                <a:gd name="connsiteY15" fmla="*/ 444729 h 531358"/>
                <a:gd name="connsiteX16" fmla="*/ 370257 w 608697"/>
                <a:gd name="connsiteY16" fmla="*/ 443687 h 531358"/>
                <a:gd name="connsiteX17" fmla="*/ 236717 w 608697"/>
                <a:gd name="connsiteY17" fmla="*/ 477876 h 531358"/>
                <a:gd name="connsiteX18" fmla="*/ 198072 w 608697"/>
                <a:gd name="connsiteY18" fmla="*/ 475344 h 531358"/>
                <a:gd name="connsiteX19" fmla="*/ 82437 w 608697"/>
                <a:gd name="connsiteY19" fmla="*/ 531284 h 531358"/>
                <a:gd name="connsiteX20" fmla="*/ 81542 w 608697"/>
                <a:gd name="connsiteY20" fmla="*/ 531358 h 531358"/>
                <a:gd name="connsiteX21" fmla="*/ 75051 w 608697"/>
                <a:gd name="connsiteY21" fmla="*/ 527857 h 531358"/>
                <a:gd name="connsiteX22" fmla="*/ 74753 w 608697"/>
                <a:gd name="connsiteY22" fmla="*/ 519738 h 531358"/>
                <a:gd name="connsiteX23" fmla="*/ 88778 w 608697"/>
                <a:gd name="connsiteY23" fmla="*/ 435046 h 531358"/>
                <a:gd name="connsiteX24" fmla="*/ 0 w 608697"/>
                <a:gd name="connsiteY24" fmla="*/ 282198 h 531358"/>
                <a:gd name="connsiteX25" fmla="*/ 102356 w 608697"/>
                <a:gd name="connsiteY25" fmla="*/ 121231 h 531358"/>
                <a:gd name="connsiteX26" fmla="*/ 356424 w 608697"/>
                <a:gd name="connsiteY26" fmla="*/ 0 h 531358"/>
                <a:gd name="connsiteX27" fmla="*/ 608697 w 608697"/>
                <a:gd name="connsiteY27" fmla="*/ 211244 h 531358"/>
                <a:gd name="connsiteX28" fmla="*/ 518290 w 608697"/>
                <a:gd name="connsiteY28" fmla="*/ 373401 h 531358"/>
                <a:gd name="connsiteX29" fmla="*/ 531941 w 608697"/>
                <a:gd name="connsiteY29" fmla="*/ 441109 h 531358"/>
                <a:gd name="connsiteX30" fmla="*/ 531120 w 608697"/>
                <a:gd name="connsiteY30" fmla="*/ 465391 h 531358"/>
                <a:gd name="connsiteX31" fmla="*/ 511577 w 608697"/>
                <a:gd name="connsiteY31" fmla="*/ 475894 h 531358"/>
                <a:gd name="connsiteX32" fmla="*/ 509041 w 608697"/>
                <a:gd name="connsiteY32" fmla="*/ 475745 h 531358"/>
                <a:gd name="connsiteX33" fmla="*/ 391408 w 608697"/>
                <a:gd name="connsiteY33" fmla="*/ 420476 h 531358"/>
                <a:gd name="connsiteX34" fmla="*/ 356424 w 608697"/>
                <a:gd name="connsiteY34" fmla="*/ 422487 h 531358"/>
                <a:gd name="connsiteX35" fmla="*/ 104225 w 608697"/>
                <a:gd name="connsiteY35" fmla="*/ 211244 h 531358"/>
                <a:gd name="connsiteX36" fmla="*/ 356424 w 608697"/>
                <a:gd name="connsiteY36" fmla="*/ 0 h 5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697" h="531358">
                  <a:moveTo>
                    <a:pt x="424975" y="168488"/>
                  </a:moveTo>
                  <a:cubicBezTo>
                    <a:pt x="404312" y="168488"/>
                    <a:pt x="387604" y="185248"/>
                    <a:pt x="387604" y="205806"/>
                  </a:cubicBezTo>
                  <a:cubicBezTo>
                    <a:pt x="387604" y="226439"/>
                    <a:pt x="404312" y="243124"/>
                    <a:pt x="424975" y="243124"/>
                  </a:cubicBezTo>
                  <a:cubicBezTo>
                    <a:pt x="445562" y="243124"/>
                    <a:pt x="462346" y="226439"/>
                    <a:pt x="462346" y="205806"/>
                  </a:cubicBezTo>
                  <a:cubicBezTo>
                    <a:pt x="462346" y="185248"/>
                    <a:pt x="445637" y="168488"/>
                    <a:pt x="424975" y="168488"/>
                  </a:cubicBezTo>
                  <a:close/>
                  <a:moveTo>
                    <a:pt x="287947" y="168488"/>
                  </a:moveTo>
                  <a:cubicBezTo>
                    <a:pt x="267285" y="168488"/>
                    <a:pt x="250576" y="185248"/>
                    <a:pt x="250576" y="205806"/>
                  </a:cubicBezTo>
                  <a:cubicBezTo>
                    <a:pt x="250576" y="226439"/>
                    <a:pt x="267285" y="243124"/>
                    <a:pt x="287947" y="243124"/>
                  </a:cubicBezTo>
                  <a:cubicBezTo>
                    <a:pt x="308610" y="243124"/>
                    <a:pt x="325318" y="226439"/>
                    <a:pt x="325318" y="205806"/>
                  </a:cubicBezTo>
                  <a:cubicBezTo>
                    <a:pt x="325318" y="185248"/>
                    <a:pt x="308610" y="168488"/>
                    <a:pt x="287947" y="168488"/>
                  </a:cubicBezTo>
                  <a:close/>
                  <a:moveTo>
                    <a:pt x="102356" y="121231"/>
                  </a:moveTo>
                  <a:cubicBezTo>
                    <a:pt x="101162" y="123317"/>
                    <a:pt x="99969" y="125477"/>
                    <a:pt x="98850" y="127711"/>
                  </a:cubicBezTo>
                  <a:cubicBezTo>
                    <a:pt x="84227" y="156240"/>
                    <a:pt x="76842" y="186631"/>
                    <a:pt x="76842" y="217990"/>
                  </a:cubicBezTo>
                  <a:cubicBezTo>
                    <a:pt x="76842" y="249275"/>
                    <a:pt x="84227" y="279666"/>
                    <a:pt x="98850" y="308194"/>
                  </a:cubicBezTo>
                  <a:cubicBezTo>
                    <a:pt x="112726" y="335308"/>
                    <a:pt x="132496" y="359516"/>
                    <a:pt x="157488" y="380223"/>
                  </a:cubicBezTo>
                  <a:cubicBezTo>
                    <a:pt x="207845" y="421787"/>
                    <a:pt x="274317" y="444729"/>
                    <a:pt x="344668" y="444729"/>
                  </a:cubicBezTo>
                  <a:cubicBezTo>
                    <a:pt x="353173" y="444729"/>
                    <a:pt x="361752" y="444357"/>
                    <a:pt x="370257" y="443687"/>
                  </a:cubicBezTo>
                  <a:cubicBezTo>
                    <a:pt x="332209" y="465288"/>
                    <a:pt x="286254" y="477876"/>
                    <a:pt x="236717" y="477876"/>
                  </a:cubicBezTo>
                  <a:cubicBezTo>
                    <a:pt x="223736" y="477876"/>
                    <a:pt x="210755" y="477057"/>
                    <a:pt x="198072" y="475344"/>
                  </a:cubicBezTo>
                  <a:cubicBezTo>
                    <a:pt x="160397" y="499478"/>
                    <a:pt x="110637" y="528155"/>
                    <a:pt x="82437" y="531284"/>
                  </a:cubicBezTo>
                  <a:cubicBezTo>
                    <a:pt x="82138" y="531358"/>
                    <a:pt x="81840" y="531358"/>
                    <a:pt x="81542" y="531358"/>
                  </a:cubicBezTo>
                  <a:cubicBezTo>
                    <a:pt x="78930" y="531358"/>
                    <a:pt x="76469" y="530017"/>
                    <a:pt x="75051" y="527857"/>
                  </a:cubicBezTo>
                  <a:cubicBezTo>
                    <a:pt x="73410" y="525399"/>
                    <a:pt x="73335" y="522271"/>
                    <a:pt x="74753" y="519738"/>
                  </a:cubicBezTo>
                  <a:cubicBezTo>
                    <a:pt x="75051" y="519291"/>
                    <a:pt x="99223" y="476014"/>
                    <a:pt x="88778" y="435046"/>
                  </a:cubicBezTo>
                  <a:cubicBezTo>
                    <a:pt x="32303" y="397653"/>
                    <a:pt x="0" y="342160"/>
                    <a:pt x="0" y="282198"/>
                  </a:cubicBezTo>
                  <a:cubicBezTo>
                    <a:pt x="0" y="215532"/>
                    <a:pt x="40584" y="156538"/>
                    <a:pt x="102356" y="121231"/>
                  </a:cubicBezTo>
                  <a:close/>
                  <a:moveTo>
                    <a:pt x="356424" y="0"/>
                  </a:moveTo>
                  <a:cubicBezTo>
                    <a:pt x="495540" y="0"/>
                    <a:pt x="608697" y="94747"/>
                    <a:pt x="608697" y="211244"/>
                  </a:cubicBezTo>
                  <a:cubicBezTo>
                    <a:pt x="608697" y="274408"/>
                    <a:pt x="575802" y="333178"/>
                    <a:pt x="518290" y="373401"/>
                  </a:cubicBezTo>
                  <a:cubicBezTo>
                    <a:pt x="512845" y="406324"/>
                    <a:pt x="531717" y="440811"/>
                    <a:pt x="531941" y="441109"/>
                  </a:cubicBezTo>
                  <a:cubicBezTo>
                    <a:pt x="536267" y="448781"/>
                    <a:pt x="535969" y="458092"/>
                    <a:pt x="531120" y="465391"/>
                  </a:cubicBezTo>
                  <a:cubicBezTo>
                    <a:pt x="526794" y="472021"/>
                    <a:pt x="519484" y="475894"/>
                    <a:pt x="511577" y="475894"/>
                  </a:cubicBezTo>
                  <a:cubicBezTo>
                    <a:pt x="510756" y="475894"/>
                    <a:pt x="509936" y="475894"/>
                    <a:pt x="509041" y="475745"/>
                  </a:cubicBezTo>
                  <a:cubicBezTo>
                    <a:pt x="484574" y="473064"/>
                    <a:pt x="444966" y="454442"/>
                    <a:pt x="391408" y="420476"/>
                  </a:cubicBezTo>
                  <a:cubicBezTo>
                    <a:pt x="379920" y="421817"/>
                    <a:pt x="368135" y="422487"/>
                    <a:pt x="356424" y="422487"/>
                  </a:cubicBezTo>
                  <a:cubicBezTo>
                    <a:pt x="217382" y="422487"/>
                    <a:pt x="104225" y="327741"/>
                    <a:pt x="104225" y="211244"/>
                  </a:cubicBezTo>
                  <a:cubicBezTo>
                    <a:pt x="104225" y="94747"/>
                    <a:pt x="217382" y="0"/>
                    <a:pt x="356424" y="0"/>
                  </a:cubicBezTo>
                  <a:close/>
                </a:path>
              </a:pathLst>
            </a:custGeom>
            <a:solidFill>
              <a:schemeClr val="bg1"/>
            </a:solidFill>
            <a:ln>
              <a:noFill/>
            </a:ln>
          </p:spPr>
        </p:sp>
        <p:sp>
          <p:nvSpPr>
            <p:cNvPr id="9" name="文本框 8">
              <a:extLst>
                <a:ext uri="{FF2B5EF4-FFF2-40B4-BE49-F238E27FC236}">
                  <a16:creationId xmlns:a16="http://schemas.microsoft.com/office/drawing/2014/main" id="{9744D997-3219-4536-BB95-729DED23D06D}"/>
                </a:ext>
              </a:extLst>
            </p:cNvPr>
            <p:cNvSpPr txBox="1"/>
            <p:nvPr/>
          </p:nvSpPr>
          <p:spPr>
            <a:xfrm>
              <a:off x="7010963" y="3813222"/>
              <a:ext cx="3710609" cy="369332"/>
            </a:xfrm>
            <a:prstGeom prst="rect">
              <a:avLst/>
            </a:prstGeom>
            <a:noFill/>
          </p:spPr>
          <p:txBody>
            <a:bodyPr wrap="square" rtlCol="0">
              <a:spAutoFit/>
            </a:bodyPr>
            <a:lstStyle/>
            <a:p>
              <a:r>
                <a:rPr lang="zh-CN" altLang="en-US" b="1" dirty="0">
                  <a:solidFill>
                    <a:schemeClr val="bg1"/>
                  </a:solidFill>
                  <a:latin typeface="+mj-ea"/>
                  <a:ea typeface="+mj-ea"/>
                </a:rPr>
                <a:t>手机：</a:t>
              </a:r>
              <a:r>
                <a:rPr lang="en-US" altLang="zh-CN" dirty="0">
                  <a:solidFill>
                    <a:schemeClr val="bg1"/>
                  </a:solidFill>
                  <a:latin typeface="+mn-ea"/>
                </a:rPr>
                <a:t>15236205XXX</a:t>
              </a:r>
              <a:endParaRPr lang="zh-CN" altLang="en-US" dirty="0">
                <a:solidFill>
                  <a:schemeClr val="bg1"/>
                </a:solidFill>
                <a:latin typeface="+mn-ea"/>
              </a:endParaRPr>
            </a:p>
          </p:txBody>
        </p:sp>
        <p:sp>
          <p:nvSpPr>
            <p:cNvPr id="13" name="smartphone_155698">
              <a:extLst>
                <a:ext uri="{FF2B5EF4-FFF2-40B4-BE49-F238E27FC236}">
                  <a16:creationId xmlns:a16="http://schemas.microsoft.com/office/drawing/2014/main" id="{3F16D7DC-CB20-4C2E-A95C-46F5A49C3056}"/>
                </a:ext>
              </a:extLst>
            </p:cNvPr>
            <p:cNvSpPr>
              <a:spLocks noChangeAspect="1"/>
            </p:cNvSpPr>
            <p:nvPr/>
          </p:nvSpPr>
          <p:spPr bwMode="auto">
            <a:xfrm>
              <a:off x="6591695" y="3817525"/>
              <a:ext cx="203271" cy="360727"/>
            </a:xfrm>
            <a:custGeom>
              <a:avLst/>
              <a:gdLst>
                <a:gd name="connsiteX0" fmla="*/ 170674 w 341254"/>
                <a:gd name="connsiteY0" fmla="*/ 529395 h 605592"/>
                <a:gd name="connsiteX1" fmla="*/ 152009 w 341254"/>
                <a:gd name="connsiteY1" fmla="*/ 547656 h 605592"/>
                <a:gd name="connsiteX2" fmla="*/ 170674 w 341254"/>
                <a:gd name="connsiteY2" fmla="*/ 565825 h 605592"/>
                <a:gd name="connsiteX3" fmla="*/ 189245 w 341254"/>
                <a:gd name="connsiteY3" fmla="*/ 547656 h 605592"/>
                <a:gd name="connsiteX4" fmla="*/ 170674 w 341254"/>
                <a:gd name="connsiteY4" fmla="*/ 529395 h 605592"/>
                <a:gd name="connsiteX5" fmla="*/ 49678 w 341254"/>
                <a:gd name="connsiteY5" fmla="*/ 73388 h 605592"/>
                <a:gd name="connsiteX6" fmla="*/ 291647 w 341254"/>
                <a:gd name="connsiteY6" fmla="*/ 73388 h 605592"/>
                <a:gd name="connsiteX7" fmla="*/ 291647 w 341254"/>
                <a:gd name="connsiteY7" fmla="*/ 470600 h 605592"/>
                <a:gd name="connsiteX8" fmla="*/ 49678 w 341254"/>
                <a:gd name="connsiteY8" fmla="*/ 470600 h 605592"/>
                <a:gd name="connsiteX9" fmla="*/ 30736 w 341254"/>
                <a:gd name="connsiteY9" fmla="*/ 54506 h 605592"/>
                <a:gd name="connsiteX10" fmla="*/ 30736 w 341254"/>
                <a:gd name="connsiteY10" fmla="*/ 489535 h 605592"/>
                <a:gd name="connsiteX11" fmla="*/ 310611 w 341254"/>
                <a:gd name="connsiteY11" fmla="*/ 489535 h 605592"/>
                <a:gd name="connsiteX12" fmla="*/ 310611 w 341254"/>
                <a:gd name="connsiteY12" fmla="*/ 54506 h 605592"/>
                <a:gd name="connsiteX13" fmla="*/ 37979 w 341254"/>
                <a:gd name="connsiteY13" fmla="*/ 0 h 605592"/>
                <a:gd name="connsiteX14" fmla="*/ 303368 w 341254"/>
                <a:gd name="connsiteY14" fmla="*/ 0 h 605592"/>
                <a:gd name="connsiteX15" fmla="*/ 341254 w 341254"/>
                <a:gd name="connsiteY15" fmla="*/ 37821 h 605592"/>
                <a:gd name="connsiteX16" fmla="*/ 341254 w 341254"/>
                <a:gd name="connsiteY16" fmla="*/ 567771 h 605592"/>
                <a:gd name="connsiteX17" fmla="*/ 303368 w 341254"/>
                <a:gd name="connsiteY17" fmla="*/ 605592 h 605592"/>
                <a:gd name="connsiteX18" fmla="*/ 37979 w 341254"/>
                <a:gd name="connsiteY18" fmla="*/ 605592 h 605592"/>
                <a:gd name="connsiteX19" fmla="*/ 0 w 341254"/>
                <a:gd name="connsiteY19" fmla="*/ 567771 h 605592"/>
                <a:gd name="connsiteX20" fmla="*/ 0 w 341254"/>
                <a:gd name="connsiteY20" fmla="*/ 37821 h 605592"/>
                <a:gd name="connsiteX21" fmla="*/ 37979 w 341254"/>
                <a:gd name="connsiteY2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254" h="605592">
                  <a:moveTo>
                    <a:pt x="170674" y="529395"/>
                  </a:moveTo>
                  <a:cubicBezTo>
                    <a:pt x="160366" y="529395"/>
                    <a:pt x="152009" y="537552"/>
                    <a:pt x="152009" y="547656"/>
                  </a:cubicBezTo>
                  <a:cubicBezTo>
                    <a:pt x="152009" y="557667"/>
                    <a:pt x="160366" y="565825"/>
                    <a:pt x="170674" y="565825"/>
                  </a:cubicBezTo>
                  <a:cubicBezTo>
                    <a:pt x="180981" y="565825"/>
                    <a:pt x="189245" y="557667"/>
                    <a:pt x="189245" y="547656"/>
                  </a:cubicBezTo>
                  <a:cubicBezTo>
                    <a:pt x="189245" y="537552"/>
                    <a:pt x="180981" y="529395"/>
                    <a:pt x="170674" y="529395"/>
                  </a:cubicBezTo>
                  <a:close/>
                  <a:moveTo>
                    <a:pt x="49678" y="73388"/>
                  </a:moveTo>
                  <a:lnTo>
                    <a:pt x="291647" y="73388"/>
                  </a:lnTo>
                  <a:lnTo>
                    <a:pt x="291647" y="470600"/>
                  </a:lnTo>
                  <a:lnTo>
                    <a:pt x="49678" y="470600"/>
                  </a:lnTo>
                  <a:close/>
                  <a:moveTo>
                    <a:pt x="30736" y="54506"/>
                  </a:moveTo>
                  <a:lnTo>
                    <a:pt x="30736" y="489535"/>
                  </a:lnTo>
                  <a:lnTo>
                    <a:pt x="310611" y="489535"/>
                  </a:lnTo>
                  <a:lnTo>
                    <a:pt x="310611" y="54506"/>
                  </a:lnTo>
                  <a:close/>
                  <a:moveTo>
                    <a:pt x="37979" y="0"/>
                  </a:moveTo>
                  <a:lnTo>
                    <a:pt x="303368" y="0"/>
                  </a:lnTo>
                  <a:cubicBezTo>
                    <a:pt x="324168" y="0"/>
                    <a:pt x="341254" y="17056"/>
                    <a:pt x="341254" y="37821"/>
                  </a:cubicBezTo>
                  <a:lnTo>
                    <a:pt x="341254" y="567771"/>
                  </a:lnTo>
                  <a:cubicBezTo>
                    <a:pt x="341254" y="588628"/>
                    <a:pt x="324168" y="605592"/>
                    <a:pt x="303368" y="605592"/>
                  </a:cubicBezTo>
                  <a:lnTo>
                    <a:pt x="37979" y="605592"/>
                  </a:lnTo>
                  <a:cubicBezTo>
                    <a:pt x="17086" y="605592"/>
                    <a:pt x="0" y="588628"/>
                    <a:pt x="0" y="567771"/>
                  </a:cubicBezTo>
                  <a:lnTo>
                    <a:pt x="0" y="37821"/>
                  </a:lnTo>
                  <a:cubicBezTo>
                    <a:pt x="0" y="17056"/>
                    <a:pt x="17086" y="0"/>
                    <a:pt x="37979" y="0"/>
                  </a:cubicBezTo>
                  <a:close/>
                </a:path>
              </a:pathLst>
            </a:custGeom>
            <a:solidFill>
              <a:schemeClr val="bg1"/>
            </a:solidFill>
            <a:ln>
              <a:noFill/>
            </a:ln>
          </p:spPr>
        </p:sp>
        <p:sp>
          <p:nvSpPr>
            <p:cNvPr id="10" name="文本框 9">
              <a:extLst>
                <a:ext uri="{FF2B5EF4-FFF2-40B4-BE49-F238E27FC236}">
                  <a16:creationId xmlns:a16="http://schemas.microsoft.com/office/drawing/2014/main" id="{C2CF8342-62F6-4658-A94E-A1DB332FED0D}"/>
                </a:ext>
              </a:extLst>
            </p:cNvPr>
            <p:cNvSpPr txBox="1"/>
            <p:nvPr/>
          </p:nvSpPr>
          <p:spPr>
            <a:xfrm>
              <a:off x="7010963" y="4382110"/>
              <a:ext cx="3710609" cy="369332"/>
            </a:xfrm>
            <a:prstGeom prst="rect">
              <a:avLst/>
            </a:prstGeom>
            <a:noFill/>
          </p:spPr>
          <p:txBody>
            <a:bodyPr wrap="square" rtlCol="0">
              <a:spAutoFit/>
            </a:bodyPr>
            <a:lstStyle/>
            <a:p>
              <a:r>
                <a:rPr lang="zh-CN" altLang="en-US" b="1" dirty="0">
                  <a:solidFill>
                    <a:schemeClr val="bg1"/>
                  </a:solidFill>
                  <a:latin typeface="+mj-ea"/>
                  <a:ea typeface="+mj-ea"/>
                </a:rPr>
                <a:t>邮箱：</a:t>
              </a:r>
              <a:r>
                <a:rPr lang="en-US" altLang="zh-CN" dirty="0">
                  <a:solidFill>
                    <a:schemeClr val="bg1"/>
                  </a:solidFill>
                  <a:latin typeface="+mn-ea"/>
                </a:rPr>
                <a:t>616532808@qq.com</a:t>
              </a:r>
              <a:endParaRPr lang="zh-CN" altLang="en-US" dirty="0">
                <a:solidFill>
                  <a:schemeClr val="bg1"/>
                </a:solidFill>
                <a:latin typeface="+mn-ea"/>
              </a:endParaRPr>
            </a:p>
          </p:txBody>
        </p:sp>
        <p:sp>
          <p:nvSpPr>
            <p:cNvPr id="14" name="email_121936">
              <a:extLst>
                <a:ext uri="{FF2B5EF4-FFF2-40B4-BE49-F238E27FC236}">
                  <a16:creationId xmlns:a16="http://schemas.microsoft.com/office/drawing/2014/main" id="{075011C3-6E3C-45D1-B512-9F6ECAD32A0A}"/>
                </a:ext>
              </a:extLst>
            </p:cNvPr>
            <p:cNvSpPr>
              <a:spLocks noChangeAspect="1"/>
            </p:cNvSpPr>
            <p:nvPr/>
          </p:nvSpPr>
          <p:spPr bwMode="auto">
            <a:xfrm>
              <a:off x="6512967" y="4409210"/>
              <a:ext cx="360727" cy="315132"/>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5733" h="529170">
                  <a:moveTo>
                    <a:pt x="528819" y="332080"/>
                  </a:moveTo>
                  <a:lnTo>
                    <a:pt x="451698" y="409184"/>
                  </a:lnTo>
                  <a:lnTo>
                    <a:pt x="399975" y="357438"/>
                  </a:lnTo>
                  <a:lnTo>
                    <a:pt x="370757" y="386609"/>
                  </a:lnTo>
                  <a:lnTo>
                    <a:pt x="451698" y="467425"/>
                  </a:lnTo>
                  <a:lnTo>
                    <a:pt x="558036" y="361252"/>
                  </a:lnTo>
                  <a:close/>
                  <a:moveTo>
                    <a:pt x="468836" y="255800"/>
                  </a:moveTo>
                  <a:cubicBezTo>
                    <a:pt x="544305" y="255800"/>
                    <a:pt x="605733" y="317133"/>
                    <a:pt x="605733" y="392485"/>
                  </a:cubicBezTo>
                  <a:cubicBezTo>
                    <a:pt x="605733" y="467837"/>
                    <a:pt x="544305" y="529170"/>
                    <a:pt x="468836" y="529170"/>
                  </a:cubicBezTo>
                  <a:cubicBezTo>
                    <a:pt x="393367" y="529170"/>
                    <a:pt x="331939" y="467837"/>
                    <a:pt x="331939" y="392485"/>
                  </a:cubicBezTo>
                  <a:cubicBezTo>
                    <a:pt x="331939" y="317133"/>
                    <a:pt x="393367" y="255800"/>
                    <a:pt x="468836" y="255800"/>
                  </a:cubicBezTo>
                  <a:close/>
                  <a:moveTo>
                    <a:pt x="218346" y="224045"/>
                  </a:moveTo>
                  <a:lnTo>
                    <a:pt x="271832" y="272082"/>
                  </a:lnTo>
                  <a:lnTo>
                    <a:pt x="325421" y="224045"/>
                  </a:lnTo>
                  <a:lnTo>
                    <a:pt x="358049" y="253321"/>
                  </a:lnTo>
                  <a:cubicBezTo>
                    <a:pt x="316954" y="285896"/>
                    <a:pt x="290624" y="336201"/>
                    <a:pt x="290624" y="392485"/>
                  </a:cubicBezTo>
                  <a:lnTo>
                    <a:pt x="30837" y="392485"/>
                  </a:lnTo>
                  <a:close/>
                  <a:moveTo>
                    <a:pt x="543776" y="27732"/>
                  </a:moveTo>
                  <a:lnTo>
                    <a:pt x="543776" y="231172"/>
                  </a:lnTo>
                  <a:cubicBezTo>
                    <a:pt x="520959" y="220551"/>
                    <a:pt x="495561" y="214571"/>
                    <a:pt x="468820" y="214571"/>
                  </a:cubicBezTo>
                  <a:cubicBezTo>
                    <a:pt x="442390" y="214571"/>
                    <a:pt x="417198" y="220448"/>
                    <a:pt x="394691" y="230759"/>
                  </a:cubicBezTo>
                  <a:lnTo>
                    <a:pt x="356284" y="196217"/>
                  </a:lnTo>
                  <a:close/>
                  <a:moveTo>
                    <a:pt x="0" y="27732"/>
                  </a:moveTo>
                  <a:lnTo>
                    <a:pt x="187492" y="196190"/>
                  </a:lnTo>
                  <a:lnTo>
                    <a:pt x="0" y="364752"/>
                  </a:lnTo>
                  <a:close/>
                  <a:moveTo>
                    <a:pt x="30837" y="0"/>
                  </a:moveTo>
                  <a:lnTo>
                    <a:pt x="512939" y="0"/>
                  </a:lnTo>
                  <a:lnTo>
                    <a:pt x="271836" y="216636"/>
                  </a:lnTo>
                  <a:close/>
                </a:path>
              </a:pathLst>
            </a:custGeom>
            <a:solidFill>
              <a:schemeClr val="bg1"/>
            </a:solidFill>
            <a:ln>
              <a:noFill/>
            </a:ln>
          </p:spPr>
        </p:sp>
        <p:sp>
          <p:nvSpPr>
            <p:cNvPr id="11" name="文本框 10">
              <a:extLst>
                <a:ext uri="{FF2B5EF4-FFF2-40B4-BE49-F238E27FC236}">
                  <a16:creationId xmlns:a16="http://schemas.microsoft.com/office/drawing/2014/main" id="{B15F89AA-68EC-4475-B76B-D966DAC70616}"/>
                </a:ext>
              </a:extLst>
            </p:cNvPr>
            <p:cNvSpPr txBox="1"/>
            <p:nvPr/>
          </p:nvSpPr>
          <p:spPr>
            <a:xfrm>
              <a:off x="7010963" y="4950997"/>
              <a:ext cx="3710609" cy="369332"/>
            </a:xfrm>
            <a:prstGeom prst="rect">
              <a:avLst/>
            </a:prstGeom>
            <a:noFill/>
          </p:spPr>
          <p:txBody>
            <a:bodyPr wrap="square" rtlCol="0">
              <a:spAutoFit/>
            </a:bodyPr>
            <a:lstStyle/>
            <a:p>
              <a:r>
                <a:rPr lang="zh-CN" altLang="en-US" b="1" dirty="0">
                  <a:solidFill>
                    <a:schemeClr val="bg1"/>
                  </a:solidFill>
                  <a:latin typeface="+mj-ea"/>
                  <a:ea typeface="+mj-ea"/>
                </a:rPr>
                <a:t>地址：</a:t>
              </a:r>
              <a:r>
                <a:rPr lang="en-US" altLang="zh-CN" dirty="0">
                  <a:solidFill>
                    <a:schemeClr val="bg1"/>
                  </a:solidFill>
                  <a:latin typeface="+mn-ea"/>
                </a:rPr>
                <a:t>……</a:t>
              </a:r>
              <a:endParaRPr lang="zh-CN" altLang="en-US" dirty="0">
                <a:solidFill>
                  <a:schemeClr val="bg1"/>
                </a:solidFill>
                <a:latin typeface="+mn-ea"/>
              </a:endParaRPr>
            </a:p>
          </p:txBody>
        </p:sp>
        <p:sp>
          <p:nvSpPr>
            <p:cNvPr id="16" name="home_31771">
              <a:extLst>
                <a:ext uri="{FF2B5EF4-FFF2-40B4-BE49-F238E27FC236}">
                  <a16:creationId xmlns:a16="http://schemas.microsoft.com/office/drawing/2014/main" id="{5859813B-E118-4CA9-82F6-6CF3EC2E5A9A}"/>
                </a:ext>
              </a:extLst>
            </p:cNvPr>
            <p:cNvSpPr>
              <a:spLocks noChangeAspect="1"/>
            </p:cNvSpPr>
            <p:nvPr/>
          </p:nvSpPr>
          <p:spPr bwMode="auto">
            <a:xfrm>
              <a:off x="6512967" y="4957967"/>
              <a:ext cx="360726" cy="355392"/>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88862 h 440259"/>
                <a:gd name="T39" fmla="*/ 88862 h 440259"/>
                <a:gd name="T40" fmla="*/ 278945 h 440259"/>
                <a:gd name="T41" fmla="*/ 278945 h 440259"/>
                <a:gd name="T42" fmla="*/ 278945 h 440259"/>
                <a:gd name="T43" fmla="*/ 278945 h 440259"/>
                <a:gd name="T44" fmla="*/ 278945 h 440259"/>
                <a:gd name="T45" fmla="*/ 278945 h 440259"/>
                <a:gd name="T46" fmla="*/ 278945 h 440259"/>
                <a:gd name="T47"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2" h="7274">
                  <a:moveTo>
                    <a:pt x="3686" y="0"/>
                  </a:moveTo>
                  <a:lnTo>
                    <a:pt x="3686" y="0"/>
                  </a:lnTo>
                  <a:lnTo>
                    <a:pt x="3686" y="0"/>
                  </a:lnTo>
                  <a:lnTo>
                    <a:pt x="3686" y="0"/>
                  </a:lnTo>
                  <a:lnTo>
                    <a:pt x="0" y="3182"/>
                  </a:lnTo>
                  <a:lnTo>
                    <a:pt x="367" y="3607"/>
                  </a:lnTo>
                  <a:lnTo>
                    <a:pt x="839" y="3200"/>
                  </a:lnTo>
                  <a:lnTo>
                    <a:pt x="839" y="7274"/>
                  </a:lnTo>
                  <a:lnTo>
                    <a:pt x="2948" y="7274"/>
                  </a:lnTo>
                  <a:lnTo>
                    <a:pt x="2948" y="5094"/>
                  </a:lnTo>
                  <a:lnTo>
                    <a:pt x="3686" y="5094"/>
                  </a:lnTo>
                  <a:lnTo>
                    <a:pt x="3686" y="5094"/>
                  </a:lnTo>
                  <a:lnTo>
                    <a:pt x="4425" y="5094"/>
                  </a:lnTo>
                  <a:lnTo>
                    <a:pt x="4425" y="7274"/>
                  </a:lnTo>
                  <a:lnTo>
                    <a:pt x="6533" y="7274"/>
                  </a:lnTo>
                  <a:lnTo>
                    <a:pt x="6533" y="3200"/>
                  </a:lnTo>
                  <a:lnTo>
                    <a:pt x="7005" y="3608"/>
                  </a:lnTo>
                  <a:lnTo>
                    <a:pt x="7372" y="3182"/>
                  </a:lnTo>
                  <a:lnTo>
                    <a:pt x="3686" y="0"/>
                  </a:lnTo>
                  <a:close/>
                  <a:moveTo>
                    <a:pt x="3686" y="3443"/>
                  </a:moveTo>
                  <a:cubicBezTo>
                    <a:pt x="3235" y="3443"/>
                    <a:pt x="2870" y="3078"/>
                    <a:pt x="2870" y="2627"/>
                  </a:cubicBezTo>
                  <a:cubicBezTo>
                    <a:pt x="2870" y="2176"/>
                    <a:pt x="3235" y="1810"/>
                    <a:pt x="3686" y="1810"/>
                  </a:cubicBezTo>
                  <a:cubicBezTo>
                    <a:pt x="4137" y="1810"/>
                    <a:pt x="4503" y="2176"/>
                    <a:pt x="4503" y="2627"/>
                  </a:cubicBezTo>
                  <a:cubicBezTo>
                    <a:pt x="4503" y="3077"/>
                    <a:pt x="4137" y="3443"/>
                    <a:pt x="3686" y="3443"/>
                  </a:cubicBezTo>
                  <a:close/>
                </a:path>
              </a:pathLst>
            </a:custGeom>
            <a:solidFill>
              <a:schemeClr val="bg1"/>
            </a:solidFill>
            <a:ln>
              <a:noFill/>
            </a:ln>
          </p:spPr>
        </p:sp>
      </p:grpSp>
      <p:cxnSp>
        <p:nvCxnSpPr>
          <p:cNvPr id="6" name="直接连接符 5">
            <a:extLst>
              <a:ext uri="{FF2B5EF4-FFF2-40B4-BE49-F238E27FC236}">
                <a16:creationId xmlns:a16="http://schemas.microsoft.com/office/drawing/2014/main" id="{783DA0D1-51F5-4ABF-B5B7-9046BB047F54}"/>
              </a:ext>
            </a:extLst>
          </p:cNvPr>
          <p:cNvCxnSpPr/>
          <p:nvPr/>
        </p:nvCxnSpPr>
        <p:spPr>
          <a:xfrm>
            <a:off x="5613400" y="2899238"/>
            <a:ext cx="0" cy="2167945"/>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64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CCCA3048-2FF4-40F7-AD7B-0625706EAC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672" r="7672"/>
          <a:stretch>
            <a:fillRect/>
          </a:stretch>
        </p:blipFill>
        <p:spPr/>
      </p:pic>
    </p:spTree>
    <p:extLst>
      <p:ext uri="{BB962C8B-B14F-4D97-AF65-F5344CB8AC3E}">
        <p14:creationId xmlns:p14="http://schemas.microsoft.com/office/powerpoint/2010/main" val="3986304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452E06C5-D498-4F99-B0AE-6DBA89A2F867}"/>
              </a:ext>
            </a:extLst>
          </p:cNvPr>
          <p:cNvSpPr/>
          <p:nvPr/>
        </p:nvSpPr>
        <p:spPr>
          <a:xfrm>
            <a:off x="881742" y="4457691"/>
            <a:ext cx="3098844" cy="522515"/>
          </a:xfrm>
          <a:prstGeom prst="roundRect">
            <a:avLst/>
          </a:prstGeom>
          <a:solidFill>
            <a:srgbClr val="E87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ndParaRPr>
          </a:p>
        </p:txBody>
      </p:sp>
      <p:sp>
        <p:nvSpPr>
          <p:cNvPr id="15" name="矩形: 圆角 14">
            <a:extLst>
              <a:ext uri="{FF2B5EF4-FFF2-40B4-BE49-F238E27FC236}">
                <a16:creationId xmlns:a16="http://schemas.microsoft.com/office/drawing/2014/main" id="{7328CDBE-EA45-4F33-8607-7783A2B5131D}"/>
              </a:ext>
            </a:extLst>
          </p:cNvPr>
          <p:cNvSpPr/>
          <p:nvPr/>
        </p:nvSpPr>
        <p:spPr>
          <a:xfrm>
            <a:off x="881742" y="1549400"/>
            <a:ext cx="3098844" cy="522515"/>
          </a:xfrm>
          <a:prstGeom prst="roundRect">
            <a:avLst/>
          </a:prstGeom>
          <a:solidFill>
            <a:srgbClr val="02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9" name="文本框 8">
            <a:extLst>
              <a:ext uri="{FF2B5EF4-FFF2-40B4-BE49-F238E27FC236}">
                <a16:creationId xmlns:a16="http://schemas.microsoft.com/office/drawing/2014/main" id="{65AEDA49-BEC9-4745-81E5-19E7D123F5FA}"/>
              </a:ext>
            </a:extLst>
          </p:cNvPr>
          <p:cNvSpPr txBox="1"/>
          <p:nvPr/>
        </p:nvSpPr>
        <p:spPr>
          <a:xfrm>
            <a:off x="1364521" y="971536"/>
            <a:ext cx="1117958" cy="461665"/>
          </a:xfrm>
          <a:prstGeom prst="rect">
            <a:avLst/>
          </a:prstGeom>
          <a:noFill/>
        </p:spPr>
        <p:txBody>
          <a:bodyPr wrap="square" rtlCol="0">
            <a:spAutoFit/>
          </a:bodyPr>
          <a:lstStyle/>
          <a:p>
            <a:r>
              <a:rPr lang="zh-CN" altLang="en-US" sz="2400" dirty="0">
                <a:solidFill>
                  <a:srgbClr val="303030"/>
                </a:solidFill>
                <a:latin typeface="微软雅黑" panose="020B0503020204020204" pitchFamily="34" charset="-122"/>
                <a:ea typeface="微软雅黑" panose="020B0503020204020204" pitchFamily="34" charset="-122"/>
              </a:rPr>
              <a:t>主色</a:t>
            </a:r>
          </a:p>
        </p:txBody>
      </p:sp>
      <p:cxnSp>
        <p:nvCxnSpPr>
          <p:cNvPr id="17" name="直接连接符 16">
            <a:extLst>
              <a:ext uri="{FF2B5EF4-FFF2-40B4-BE49-F238E27FC236}">
                <a16:creationId xmlns:a16="http://schemas.microsoft.com/office/drawing/2014/main" id="{B5B58A15-6C76-49CB-B524-2A5B811B0EB2}"/>
              </a:ext>
            </a:extLst>
          </p:cNvPr>
          <p:cNvCxnSpPr/>
          <p:nvPr/>
        </p:nvCxnSpPr>
        <p:spPr>
          <a:xfrm>
            <a:off x="961749" y="1182476"/>
            <a:ext cx="360000" cy="0"/>
          </a:xfrm>
          <a:prstGeom prst="line">
            <a:avLst/>
          </a:prstGeom>
          <a:ln w="38100">
            <a:solidFill>
              <a:srgbClr val="E8781A"/>
            </a:solidFill>
          </a:ln>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6F3073A3-F6E8-4708-85FA-2B91C40F241E}"/>
              </a:ext>
            </a:extLst>
          </p:cNvPr>
          <p:cNvSpPr/>
          <p:nvPr/>
        </p:nvSpPr>
        <p:spPr>
          <a:xfrm>
            <a:off x="881742" y="2086650"/>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881742 w 1385742"/>
              <a:gd name="connsiteY0" fmla="*/ 3214278 h 3634276"/>
              <a:gd name="connsiteX1" fmla="*/ 0 w 1385742"/>
              <a:gd name="connsiteY1" fmla="*/ 0 h 3634276"/>
              <a:gd name="connsiteX2" fmla="*/ 965744 w 1385742"/>
              <a:gd name="connsiteY2" fmla="*/ 3130276 h 3634276"/>
              <a:gd name="connsiteX3" fmla="*/ 1301740 w 1385742"/>
              <a:gd name="connsiteY3" fmla="*/ 3130276 h 3634276"/>
              <a:gd name="connsiteX4" fmla="*/ 1385742 w 1385742"/>
              <a:gd name="connsiteY4" fmla="*/ 3214278 h 3634276"/>
              <a:gd name="connsiteX5" fmla="*/ 1385742 w 1385742"/>
              <a:gd name="connsiteY5" fmla="*/ 3550274 h 3634276"/>
              <a:gd name="connsiteX6" fmla="*/ 1301740 w 1385742"/>
              <a:gd name="connsiteY6" fmla="*/ 3634276 h 3634276"/>
              <a:gd name="connsiteX7" fmla="*/ 965744 w 1385742"/>
              <a:gd name="connsiteY7" fmla="*/ 3634276 h 3634276"/>
              <a:gd name="connsiteX8" fmla="*/ 881742 w 1385742"/>
              <a:gd name="connsiteY8" fmla="*/ 3550274 h 3634276"/>
              <a:gd name="connsiteX9" fmla="*/ 881742 w 1385742"/>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rgbClr val="02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25B25"/>
              </a:solidFill>
              <a:latin typeface="微软雅黑" panose="020B0503020204020204" pitchFamily="34" charset="-122"/>
            </a:endParaRPr>
          </a:p>
        </p:txBody>
      </p:sp>
      <p:sp>
        <p:nvSpPr>
          <p:cNvPr id="39" name="任意多边形: 形状 38">
            <a:extLst>
              <a:ext uri="{FF2B5EF4-FFF2-40B4-BE49-F238E27FC236}">
                <a16:creationId xmlns:a16="http://schemas.microsoft.com/office/drawing/2014/main" id="{6FB12CD9-520B-4E2A-A9B3-50E44DB7D957}"/>
              </a:ext>
            </a:extLst>
          </p:cNvPr>
          <p:cNvSpPr/>
          <p:nvPr/>
        </p:nvSpPr>
        <p:spPr>
          <a:xfrm>
            <a:off x="1400711" y="2086650"/>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1C6F2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347B50"/>
              </a:solidFill>
              <a:latin typeface="微软雅黑" panose="020B0503020204020204" pitchFamily="34" charset="-122"/>
            </a:endParaRPr>
          </a:p>
        </p:txBody>
      </p:sp>
      <p:sp>
        <p:nvSpPr>
          <p:cNvPr id="41" name="任意多边形: 形状 40">
            <a:extLst>
              <a:ext uri="{FF2B5EF4-FFF2-40B4-BE49-F238E27FC236}">
                <a16:creationId xmlns:a16="http://schemas.microsoft.com/office/drawing/2014/main" id="{3F450D2A-9852-4FB0-95FD-6F0B44C5A5F7}"/>
              </a:ext>
            </a:extLst>
          </p:cNvPr>
          <p:cNvSpPr/>
          <p:nvPr/>
        </p:nvSpPr>
        <p:spPr>
          <a:xfrm>
            <a:off x="1919680" y="2086650"/>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36842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679C7C"/>
              </a:solidFill>
              <a:latin typeface="微软雅黑" panose="020B0503020204020204" pitchFamily="34" charset="-122"/>
            </a:endParaRPr>
          </a:p>
        </p:txBody>
      </p:sp>
      <p:sp>
        <p:nvSpPr>
          <p:cNvPr id="43" name="任意多边形: 形状 42">
            <a:extLst>
              <a:ext uri="{FF2B5EF4-FFF2-40B4-BE49-F238E27FC236}">
                <a16:creationId xmlns:a16="http://schemas.microsoft.com/office/drawing/2014/main" id="{A1BFC09B-BA4C-4528-8A16-CED4B425BD52}"/>
              </a:ext>
            </a:extLst>
          </p:cNvPr>
          <p:cNvSpPr/>
          <p:nvPr/>
        </p:nvSpPr>
        <p:spPr>
          <a:xfrm>
            <a:off x="2438648" y="2086650"/>
            <a:ext cx="504000" cy="504000"/>
          </a:xfrm>
          <a:custGeom>
            <a:avLst/>
            <a:gdLst/>
            <a:ahLst/>
            <a:cxnLst/>
            <a:rect l="0" t="0" r="0" b="0"/>
            <a:pathLst>
              <a:path w="504001" h="504001">
                <a:moveTo>
                  <a:pt x="0" y="84002"/>
                </a:moveTo>
                <a:cubicBezTo>
                  <a:pt x="0" y="37609"/>
                  <a:pt x="37610" y="0"/>
                  <a:pt x="84002" y="0"/>
                </a:cubicBezTo>
                <a:lnTo>
                  <a:pt x="419998" y="0"/>
                </a:lnTo>
                <a:cubicBezTo>
                  <a:pt x="466392" y="0"/>
                  <a:pt x="504000" y="37609"/>
                  <a:pt x="504000" y="84002"/>
                </a:cubicBezTo>
                <a:lnTo>
                  <a:pt x="504000" y="419998"/>
                </a:lnTo>
                <a:cubicBezTo>
                  <a:pt x="504000" y="466391"/>
                  <a:pt x="466392" y="504000"/>
                  <a:pt x="419998" y="504000"/>
                </a:cubicBezTo>
                <a:lnTo>
                  <a:pt x="84002" y="504000"/>
                </a:lnTo>
                <a:cubicBezTo>
                  <a:pt x="37610" y="504000"/>
                  <a:pt x="0" y="466391"/>
                  <a:pt x="0" y="419998"/>
                </a:cubicBezTo>
                <a:close/>
              </a:path>
            </a:pathLst>
          </a:custGeom>
          <a:solidFill>
            <a:srgbClr val="50982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99BDA7"/>
              </a:solidFill>
              <a:latin typeface="微软雅黑" panose="020B0503020204020204" pitchFamily="34" charset="-122"/>
            </a:endParaRPr>
          </a:p>
        </p:txBody>
      </p:sp>
      <p:sp>
        <p:nvSpPr>
          <p:cNvPr id="45" name="任意多边形: 形状 44">
            <a:extLst>
              <a:ext uri="{FF2B5EF4-FFF2-40B4-BE49-F238E27FC236}">
                <a16:creationId xmlns:a16="http://schemas.microsoft.com/office/drawing/2014/main" id="{7204F530-F679-490F-A1E9-A714D7735DF2}"/>
              </a:ext>
            </a:extLst>
          </p:cNvPr>
          <p:cNvSpPr/>
          <p:nvPr/>
        </p:nvSpPr>
        <p:spPr>
          <a:xfrm>
            <a:off x="2957617" y="2086650"/>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6AAD2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CCDED3"/>
              </a:solidFill>
              <a:latin typeface="微软雅黑" panose="020B0503020204020204" pitchFamily="34" charset="-122"/>
            </a:endParaRPr>
          </a:p>
        </p:txBody>
      </p:sp>
      <p:sp>
        <p:nvSpPr>
          <p:cNvPr id="20" name="矩形: 圆角 19">
            <a:extLst>
              <a:ext uri="{FF2B5EF4-FFF2-40B4-BE49-F238E27FC236}">
                <a16:creationId xmlns:a16="http://schemas.microsoft.com/office/drawing/2014/main" id="{78975245-9854-4E33-B03F-656FB188228B}"/>
              </a:ext>
            </a:extLst>
          </p:cNvPr>
          <p:cNvSpPr/>
          <p:nvPr/>
        </p:nvSpPr>
        <p:spPr>
          <a:xfrm>
            <a:off x="3476586" y="2086650"/>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3476586 w 3980586"/>
              <a:gd name="connsiteY0" fmla="*/ 3214278 h 3634276"/>
              <a:gd name="connsiteX1" fmla="*/ 0 w 3980586"/>
              <a:gd name="connsiteY1" fmla="*/ 0 h 3634276"/>
              <a:gd name="connsiteX2" fmla="*/ 3560588 w 3980586"/>
              <a:gd name="connsiteY2" fmla="*/ 3130276 h 3634276"/>
              <a:gd name="connsiteX3" fmla="*/ 3896584 w 3980586"/>
              <a:gd name="connsiteY3" fmla="*/ 3130276 h 3634276"/>
              <a:gd name="connsiteX4" fmla="*/ 3980586 w 3980586"/>
              <a:gd name="connsiteY4" fmla="*/ 3214278 h 3634276"/>
              <a:gd name="connsiteX5" fmla="*/ 3980586 w 3980586"/>
              <a:gd name="connsiteY5" fmla="*/ 3550274 h 3634276"/>
              <a:gd name="connsiteX6" fmla="*/ 3896584 w 3980586"/>
              <a:gd name="connsiteY6" fmla="*/ 3634276 h 3634276"/>
              <a:gd name="connsiteX7" fmla="*/ 3560588 w 3980586"/>
              <a:gd name="connsiteY7" fmla="*/ 3634276 h 3634276"/>
              <a:gd name="connsiteX8" fmla="*/ 3476586 w 3980586"/>
              <a:gd name="connsiteY8" fmla="*/ 3550274 h 3634276"/>
              <a:gd name="connsiteX9" fmla="*/ 3476586 w 3980586"/>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rgbClr val="85C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21" name="文本框 20">
            <a:extLst>
              <a:ext uri="{FF2B5EF4-FFF2-40B4-BE49-F238E27FC236}">
                <a16:creationId xmlns:a16="http://schemas.microsoft.com/office/drawing/2014/main" id="{3328AC22-7EAF-4A7B-BCD7-EB753845F8D0}"/>
              </a:ext>
            </a:extLst>
          </p:cNvPr>
          <p:cNvSpPr txBox="1"/>
          <p:nvPr/>
        </p:nvSpPr>
        <p:spPr>
          <a:xfrm>
            <a:off x="1364521" y="3848242"/>
            <a:ext cx="1117958" cy="461665"/>
          </a:xfrm>
          <a:prstGeom prst="rect">
            <a:avLst/>
          </a:prstGeom>
          <a:noFill/>
        </p:spPr>
        <p:txBody>
          <a:bodyPr wrap="square" rtlCol="0">
            <a:spAutoFit/>
          </a:bodyPr>
          <a:lstStyle/>
          <a:p>
            <a:r>
              <a:rPr lang="zh-CN" altLang="en-US" sz="2400" dirty="0">
                <a:solidFill>
                  <a:srgbClr val="303030"/>
                </a:solidFill>
                <a:latin typeface="微软雅黑" panose="020B0503020204020204" pitchFamily="34" charset="-122"/>
                <a:ea typeface="微软雅黑" panose="020B0503020204020204" pitchFamily="34" charset="-122"/>
              </a:rPr>
              <a:t>平衡色</a:t>
            </a:r>
          </a:p>
        </p:txBody>
      </p:sp>
      <p:cxnSp>
        <p:nvCxnSpPr>
          <p:cNvPr id="22" name="直接连接符 21">
            <a:extLst>
              <a:ext uri="{FF2B5EF4-FFF2-40B4-BE49-F238E27FC236}">
                <a16:creationId xmlns:a16="http://schemas.microsoft.com/office/drawing/2014/main" id="{54B4665B-B90A-471D-98F3-B9D53D307A6F}"/>
              </a:ext>
            </a:extLst>
          </p:cNvPr>
          <p:cNvCxnSpPr/>
          <p:nvPr/>
        </p:nvCxnSpPr>
        <p:spPr>
          <a:xfrm>
            <a:off x="961749" y="4059182"/>
            <a:ext cx="360000" cy="0"/>
          </a:xfrm>
          <a:prstGeom prst="line">
            <a:avLst/>
          </a:prstGeom>
          <a:ln w="38100">
            <a:solidFill>
              <a:srgbClr val="E8781A"/>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A3C5A15-9844-49AD-B012-7986B21856E8}"/>
              </a:ext>
            </a:extLst>
          </p:cNvPr>
          <p:cNvSpPr txBox="1"/>
          <p:nvPr/>
        </p:nvSpPr>
        <p:spPr>
          <a:xfrm>
            <a:off x="5522145" y="971536"/>
            <a:ext cx="1117958" cy="461665"/>
          </a:xfrm>
          <a:prstGeom prst="rect">
            <a:avLst/>
          </a:prstGeom>
          <a:noFill/>
        </p:spPr>
        <p:txBody>
          <a:bodyPr wrap="square" rtlCol="0">
            <a:spAutoFit/>
          </a:bodyPr>
          <a:lstStyle/>
          <a:p>
            <a:r>
              <a:rPr lang="zh-CN" altLang="en-US" sz="2400" dirty="0">
                <a:solidFill>
                  <a:srgbClr val="303030"/>
                </a:solidFill>
                <a:latin typeface="微软雅黑" panose="020B0503020204020204" pitchFamily="34" charset="-122"/>
                <a:ea typeface="微软雅黑" panose="020B0503020204020204" pitchFamily="34" charset="-122"/>
              </a:rPr>
              <a:t>深色</a:t>
            </a:r>
          </a:p>
        </p:txBody>
      </p:sp>
      <p:cxnSp>
        <p:nvCxnSpPr>
          <p:cNvPr id="24" name="直接连接符 23">
            <a:extLst>
              <a:ext uri="{FF2B5EF4-FFF2-40B4-BE49-F238E27FC236}">
                <a16:creationId xmlns:a16="http://schemas.microsoft.com/office/drawing/2014/main" id="{0F069C5F-B138-41D6-91FD-993C29529188}"/>
              </a:ext>
            </a:extLst>
          </p:cNvPr>
          <p:cNvCxnSpPr/>
          <p:nvPr/>
        </p:nvCxnSpPr>
        <p:spPr>
          <a:xfrm>
            <a:off x="5119373" y="1182476"/>
            <a:ext cx="360000" cy="0"/>
          </a:xfrm>
          <a:prstGeom prst="line">
            <a:avLst/>
          </a:prstGeom>
          <a:ln w="38100">
            <a:solidFill>
              <a:srgbClr val="E8781A"/>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817B680B-6D6E-43FE-A6E4-358E2AE01871}"/>
              </a:ext>
            </a:extLst>
          </p:cNvPr>
          <p:cNvSpPr txBox="1"/>
          <p:nvPr/>
        </p:nvSpPr>
        <p:spPr>
          <a:xfrm>
            <a:off x="5559984" y="3848242"/>
            <a:ext cx="1117958" cy="461665"/>
          </a:xfrm>
          <a:prstGeom prst="rect">
            <a:avLst/>
          </a:prstGeom>
          <a:noFill/>
        </p:spPr>
        <p:txBody>
          <a:bodyPr wrap="square" rtlCol="0">
            <a:spAutoFit/>
          </a:bodyPr>
          <a:lstStyle/>
          <a:p>
            <a:r>
              <a:rPr lang="zh-CN" altLang="en-US" sz="2400" dirty="0">
                <a:solidFill>
                  <a:srgbClr val="303030"/>
                </a:solidFill>
                <a:latin typeface="微软雅黑" panose="020B0503020204020204" pitchFamily="34" charset="-122"/>
                <a:ea typeface="微软雅黑" panose="020B0503020204020204" pitchFamily="34" charset="-122"/>
              </a:rPr>
              <a:t>浅色</a:t>
            </a:r>
          </a:p>
        </p:txBody>
      </p:sp>
      <p:cxnSp>
        <p:nvCxnSpPr>
          <p:cNvPr id="26" name="直接连接符 25">
            <a:extLst>
              <a:ext uri="{FF2B5EF4-FFF2-40B4-BE49-F238E27FC236}">
                <a16:creationId xmlns:a16="http://schemas.microsoft.com/office/drawing/2014/main" id="{19FEA77C-A7FB-42AD-854E-A21AC52C99C0}"/>
              </a:ext>
            </a:extLst>
          </p:cNvPr>
          <p:cNvCxnSpPr/>
          <p:nvPr/>
        </p:nvCxnSpPr>
        <p:spPr>
          <a:xfrm>
            <a:off x="5157212" y="4059182"/>
            <a:ext cx="360000" cy="0"/>
          </a:xfrm>
          <a:prstGeom prst="line">
            <a:avLst/>
          </a:prstGeom>
          <a:ln w="38100">
            <a:solidFill>
              <a:srgbClr val="E8781A"/>
            </a:solidFill>
          </a:ln>
        </p:spPr>
        <p:style>
          <a:lnRef idx="1">
            <a:schemeClr val="accent1"/>
          </a:lnRef>
          <a:fillRef idx="0">
            <a:schemeClr val="accent1"/>
          </a:fillRef>
          <a:effectRef idx="0">
            <a:schemeClr val="accent1"/>
          </a:effectRef>
          <a:fontRef idx="minor">
            <a:schemeClr val="tx1"/>
          </a:fontRef>
        </p:style>
      </p:cxnSp>
      <p:sp>
        <p:nvSpPr>
          <p:cNvPr id="48" name="矩形: 圆角 47">
            <a:extLst>
              <a:ext uri="{FF2B5EF4-FFF2-40B4-BE49-F238E27FC236}">
                <a16:creationId xmlns:a16="http://schemas.microsoft.com/office/drawing/2014/main" id="{015D34F7-E7A6-4F1F-88F2-7A0BDE6C51CE}"/>
              </a:ext>
            </a:extLst>
          </p:cNvPr>
          <p:cNvSpPr/>
          <p:nvPr/>
        </p:nvSpPr>
        <p:spPr>
          <a:xfrm>
            <a:off x="5051436" y="1549400"/>
            <a:ext cx="3098844" cy="52251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49" name="矩形: 圆角 18">
            <a:extLst>
              <a:ext uri="{FF2B5EF4-FFF2-40B4-BE49-F238E27FC236}">
                <a16:creationId xmlns:a16="http://schemas.microsoft.com/office/drawing/2014/main" id="{E7DF755B-91EE-4AAD-9038-8E17D3C78098}"/>
              </a:ext>
            </a:extLst>
          </p:cNvPr>
          <p:cNvSpPr/>
          <p:nvPr/>
        </p:nvSpPr>
        <p:spPr>
          <a:xfrm>
            <a:off x="5051436" y="2086650"/>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881742 w 1385742"/>
              <a:gd name="connsiteY0" fmla="*/ 3214278 h 3634276"/>
              <a:gd name="connsiteX1" fmla="*/ 0 w 1385742"/>
              <a:gd name="connsiteY1" fmla="*/ 0 h 3634276"/>
              <a:gd name="connsiteX2" fmla="*/ 965744 w 1385742"/>
              <a:gd name="connsiteY2" fmla="*/ 3130276 h 3634276"/>
              <a:gd name="connsiteX3" fmla="*/ 1301740 w 1385742"/>
              <a:gd name="connsiteY3" fmla="*/ 3130276 h 3634276"/>
              <a:gd name="connsiteX4" fmla="*/ 1385742 w 1385742"/>
              <a:gd name="connsiteY4" fmla="*/ 3214278 h 3634276"/>
              <a:gd name="connsiteX5" fmla="*/ 1385742 w 1385742"/>
              <a:gd name="connsiteY5" fmla="*/ 3550274 h 3634276"/>
              <a:gd name="connsiteX6" fmla="*/ 1301740 w 1385742"/>
              <a:gd name="connsiteY6" fmla="*/ 3634276 h 3634276"/>
              <a:gd name="connsiteX7" fmla="*/ 965744 w 1385742"/>
              <a:gd name="connsiteY7" fmla="*/ 3634276 h 3634276"/>
              <a:gd name="connsiteX8" fmla="*/ 881742 w 1385742"/>
              <a:gd name="connsiteY8" fmla="*/ 3550274 h 3634276"/>
              <a:gd name="connsiteX9" fmla="*/ 881742 w 1385742"/>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25B25"/>
              </a:solidFill>
              <a:latin typeface="微软雅黑" panose="020B0503020204020204" pitchFamily="34" charset="-122"/>
            </a:endParaRPr>
          </a:p>
        </p:txBody>
      </p:sp>
      <p:sp>
        <p:nvSpPr>
          <p:cNvPr id="47" name="任意多边形: 形状 46">
            <a:extLst>
              <a:ext uri="{FF2B5EF4-FFF2-40B4-BE49-F238E27FC236}">
                <a16:creationId xmlns:a16="http://schemas.microsoft.com/office/drawing/2014/main" id="{DDA724EC-C4A2-4712-B6CD-730AFE87333A}"/>
              </a:ext>
            </a:extLst>
          </p:cNvPr>
          <p:cNvSpPr/>
          <p:nvPr/>
        </p:nvSpPr>
        <p:spPr>
          <a:xfrm>
            <a:off x="5570405" y="2086650"/>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303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347B50"/>
              </a:solidFill>
              <a:latin typeface="微软雅黑" panose="020B0503020204020204" pitchFamily="34" charset="-122"/>
            </a:endParaRPr>
          </a:p>
        </p:txBody>
      </p:sp>
      <p:sp>
        <p:nvSpPr>
          <p:cNvPr id="56" name="任意多边形: 形状 55">
            <a:extLst>
              <a:ext uri="{FF2B5EF4-FFF2-40B4-BE49-F238E27FC236}">
                <a16:creationId xmlns:a16="http://schemas.microsoft.com/office/drawing/2014/main" id="{C2DFA86A-6B90-4E09-BFD8-8DDE52723331}"/>
              </a:ext>
            </a:extLst>
          </p:cNvPr>
          <p:cNvSpPr/>
          <p:nvPr/>
        </p:nvSpPr>
        <p:spPr>
          <a:xfrm>
            <a:off x="6089374" y="2086650"/>
            <a:ext cx="504000" cy="504000"/>
          </a:xfrm>
          <a:custGeom>
            <a:avLst/>
            <a:gdLst/>
            <a:ahLst/>
            <a:cxnLst/>
            <a:rect l="0" t="0" r="0" b="0"/>
            <a:pathLst>
              <a:path w="504000" h="504001">
                <a:moveTo>
                  <a:pt x="0" y="84002"/>
                </a:moveTo>
                <a:cubicBezTo>
                  <a:pt x="0" y="37609"/>
                  <a:pt x="37608" y="0"/>
                  <a:pt x="84002" y="0"/>
                </a:cubicBezTo>
                <a:lnTo>
                  <a:pt x="419997" y="0"/>
                </a:lnTo>
                <a:cubicBezTo>
                  <a:pt x="466391" y="0"/>
                  <a:pt x="503999" y="37609"/>
                  <a:pt x="503999" y="84002"/>
                </a:cubicBezTo>
                <a:lnTo>
                  <a:pt x="503999" y="419998"/>
                </a:lnTo>
                <a:cubicBezTo>
                  <a:pt x="503999" y="466391"/>
                  <a:pt x="466391" y="504000"/>
                  <a:pt x="419997" y="504000"/>
                </a:cubicBezTo>
                <a:lnTo>
                  <a:pt x="84002" y="504000"/>
                </a:lnTo>
                <a:cubicBezTo>
                  <a:pt x="37608" y="504000"/>
                  <a:pt x="0" y="466391"/>
                  <a:pt x="0" y="419998"/>
                </a:cubicBezTo>
                <a:close/>
              </a:path>
            </a:pathLst>
          </a:custGeom>
          <a:solidFill>
            <a:srgbClr val="606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679C7C"/>
              </a:solidFill>
              <a:latin typeface="微软雅黑" panose="020B0503020204020204" pitchFamily="34" charset="-122"/>
            </a:endParaRPr>
          </a:p>
        </p:txBody>
      </p:sp>
      <p:sp>
        <p:nvSpPr>
          <p:cNvPr id="58" name="任意多边形: 形状 57">
            <a:extLst>
              <a:ext uri="{FF2B5EF4-FFF2-40B4-BE49-F238E27FC236}">
                <a16:creationId xmlns:a16="http://schemas.microsoft.com/office/drawing/2014/main" id="{90666EB2-FEF0-45C4-B8B7-69B8ED12965F}"/>
              </a:ext>
            </a:extLst>
          </p:cNvPr>
          <p:cNvSpPr/>
          <p:nvPr/>
        </p:nvSpPr>
        <p:spPr>
          <a:xfrm>
            <a:off x="6608343" y="2086650"/>
            <a:ext cx="504000" cy="504000"/>
          </a:xfrm>
          <a:custGeom>
            <a:avLst/>
            <a:gdLst/>
            <a:ahLst/>
            <a:cxnLst/>
            <a:rect l="0" t="0" r="0" b="0"/>
            <a:pathLst>
              <a:path w="504000" h="504001">
                <a:moveTo>
                  <a:pt x="0" y="84002"/>
                </a:moveTo>
                <a:cubicBezTo>
                  <a:pt x="0" y="37609"/>
                  <a:pt x="37608" y="0"/>
                  <a:pt x="84002" y="0"/>
                </a:cubicBezTo>
                <a:lnTo>
                  <a:pt x="419997" y="0"/>
                </a:lnTo>
                <a:cubicBezTo>
                  <a:pt x="466391" y="0"/>
                  <a:pt x="503999" y="37609"/>
                  <a:pt x="503999" y="84002"/>
                </a:cubicBezTo>
                <a:lnTo>
                  <a:pt x="503999" y="419998"/>
                </a:lnTo>
                <a:cubicBezTo>
                  <a:pt x="503999" y="466391"/>
                  <a:pt x="466391" y="504000"/>
                  <a:pt x="419997" y="504000"/>
                </a:cubicBezTo>
                <a:lnTo>
                  <a:pt x="84002" y="504000"/>
                </a:lnTo>
                <a:cubicBezTo>
                  <a:pt x="37608" y="504000"/>
                  <a:pt x="0" y="466391"/>
                  <a:pt x="0" y="419998"/>
                </a:cubicBezTo>
                <a:close/>
              </a:path>
            </a:pathLst>
          </a:custGeom>
          <a:solidFill>
            <a:srgbClr val="9191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99BDA7"/>
              </a:solidFill>
              <a:latin typeface="微软雅黑" panose="020B0503020204020204" pitchFamily="34" charset="-122"/>
            </a:endParaRPr>
          </a:p>
        </p:txBody>
      </p:sp>
      <p:sp>
        <p:nvSpPr>
          <p:cNvPr id="60" name="任意多边形: 形状 59">
            <a:extLst>
              <a:ext uri="{FF2B5EF4-FFF2-40B4-BE49-F238E27FC236}">
                <a16:creationId xmlns:a16="http://schemas.microsoft.com/office/drawing/2014/main" id="{D5BD94BE-0766-4FF1-98FB-4FA4CA310378}"/>
              </a:ext>
            </a:extLst>
          </p:cNvPr>
          <p:cNvSpPr/>
          <p:nvPr/>
        </p:nvSpPr>
        <p:spPr>
          <a:xfrm>
            <a:off x="7127312" y="2086650"/>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C1C1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CCDED3"/>
              </a:solidFill>
              <a:latin typeface="微软雅黑" panose="020B0503020204020204" pitchFamily="34" charset="-122"/>
            </a:endParaRPr>
          </a:p>
        </p:txBody>
      </p:sp>
      <p:sp>
        <p:nvSpPr>
          <p:cNvPr id="54" name="矩形: 圆角 19">
            <a:extLst>
              <a:ext uri="{FF2B5EF4-FFF2-40B4-BE49-F238E27FC236}">
                <a16:creationId xmlns:a16="http://schemas.microsoft.com/office/drawing/2014/main" id="{A11F1550-8930-464E-9392-5071996924C6}"/>
              </a:ext>
            </a:extLst>
          </p:cNvPr>
          <p:cNvSpPr/>
          <p:nvPr/>
        </p:nvSpPr>
        <p:spPr>
          <a:xfrm>
            <a:off x="5051436" y="4466948"/>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3476586 w 3980586"/>
              <a:gd name="connsiteY0" fmla="*/ 3214278 h 3634276"/>
              <a:gd name="connsiteX1" fmla="*/ 0 w 3980586"/>
              <a:gd name="connsiteY1" fmla="*/ 0 h 3634276"/>
              <a:gd name="connsiteX2" fmla="*/ 3560588 w 3980586"/>
              <a:gd name="connsiteY2" fmla="*/ 3130276 h 3634276"/>
              <a:gd name="connsiteX3" fmla="*/ 3896584 w 3980586"/>
              <a:gd name="connsiteY3" fmla="*/ 3130276 h 3634276"/>
              <a:gd name="connsiteX4" fmla="*/ 3980586 w 3980586"/>
              <a:gd name="connsiteY4" fmla="*/ 3214278 h 3634276"/>
              <a:gd name="connsiteX5" fmla="*/ 3980586 w 3980586"/>
              <a:gd name="connsiteY5" fmla="*/ 3550274 h 3634276"/>
              <a:gd name="connsiteX6" fmla="*/ 3896584 w 3980586"/>
              <a:gd name="connsiteY6" fmla="*/ 3634276 h 3634276"/>
              <a:gd name="connsiteX7" fmla="*/ 3560588 w 3980586"/>
              <a:gd name="connsiteY7" fmla="*/ 3634276 h 3634276"/>
              <a:gd name="connsiteX8" fmla="*/ 3476586 w 3980586"/>
              <a:gd name="connsiteY8" fmla="*/ 3550274 h 3634276"/>
              <a:gd name="connsiteX9" fmla="*/ 3476586 w 3980586"/>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ndParaRPr>
          </a:p>
        </p:txBody>
      </p:sp>
      <p:sp>
        <p:nvSpPr>
          <p:cNvPr id="72" name="任意多边形: 形状 71">
            <a:extLst>
              <a:ext uri="{FF2B5EF4-FFF2-40B4-BE49-F238E27FC236}">
                <a16:creationId xmlns:a16="http://schemas.microsoft.com/office/drawing/2014/main" id="{5654D36C-4EF5-4DF2-8B50-C1F2C7DC0FBC}"/>
              </a:ext>
            </a:extLst>
          </p:cNvPr>
          <p:cNvSpPr/>
          <p:nvPr/>
        </p:nvSpPr>
        <p:spPr>
          <a:xfrm>
            <a:off x="5562921" y="4466948"/>
            <a:ext cx="504000" cy="504000"/>
          </a:xfrm>
          <a:custGeom>
            <a:avLst/>
            <a:gdLst/>
            <a:ahLst/>
            <a:cxnLst/>
            <a:rect l="0" t="0" r="0" b="0"/>
            <a:pathLst>
              <a:path w="504000" h="504001">
                <a:moveTo>
                  <a:pt x="0" y="84002"/>
                </a:moveTo>
                <a:cubicBezTo>
                  <a:pt x="0" y="37609"/>
                  <a:pt x="37609" y="0"/>
                  <a:pt x="84001" y="0"/>
                </a:cubicBezTo>
                <a:lnTo>
                  <a:pt x="419998" y="0"/>
                </a:lnTo>
                <a:cubicBezTo>
                  <a:pt x="466391" y="0"/>
                  <a:pt x="503999" y="37609"/>
                  <a:pt x="503999" y="84002"/>
                </a:cubicBezTo>
                <a:lnTo>
                  <a:pt x="503999" y="419998"/>
                </a:lnTo>
                <a:cubicBezTo>
                  <a:pt x="503999" y="466391"/>
                  <a:pt x="466391" y="504000"/>
                  <a:pt x="419998" y="504000"/>
                </a:cubicBezTo>
                <a:lnTo>
                  <a:pt x="84001" y="504000"/>
                </a:lnTo>
                <a:cubicBezTo>
                  <a:pt x="37609" y="504000"/>
                  <a:pt x="0" y="466391"/>
                  <a:pt x="0" y="419998"/>
                </a:cubicBez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solidFill>
                <a:srgbClr val="FFFFFF"/>
              </a:solidFill>
              <a:latin typeface="微软雅黑" panose="020B0503020204020204" pitchFamily="34" charset="-122"/>
            </a:endParaRPr>
          </a:p>
        </p:txBody>
      </p:sp>
      <p:sp>
        <p:nvSpPr>
          <p:cNvPr id="63" name="矩形: 圆角 18">
            <a:extLst>
              <a:ext uri="{FF2B5EF4-FFF2-40B4-BE49-F238E27FC236}">
                <a16:creationId xmlns:a16="http://schemas.microsoft.com/office/drawing/2014/main" id="{69EBFE53-08FD-4D1C-AF45-9728099E7AE2}"/>
              </a:ext>
            </a:extLst>
          </p:cNvPr>
          <p:cNvSpPr/>
          <p:nvPr/>
        </p:nvSpPr>
        <p:spPr>
          <a:xfrm>
            <a:off x="881742" y="4994602"/>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881742 w 1385742"/>
              <a:gd name="connsiteY0" fmla="*/ 3214278 h 3634276"/>
              <a:gd name="connsiteX1" fmla="*/ 0 w 1385742"/>
              <a:gd name="connsiteY1" fmla="*/ 0 h 3634276"/>
              <a:gd name="connsiteX2" fmla="*/ 965744 w 1385742"/>
              <a:gd name="connsiteY2" fmla="*/ 3130276 h 3634276"/>
              <a:gd name="connsiteX3" fmla="*/ 1301740 w 1385742"/>
              <a:gd name="connsiteY3" fmla="*/ 3130276 h 3634276"/>
              <a:gd name="connsiteX4" fmla="*/ 1385742 w 1385742"/>
              <a:gd name="connsiteY4" fmla="*/ 3214278 h 3634276"/>
              <a:gd name="connsiteX5" fmla="*/ 1385742 w 1385742"/>
              <a:gd name="connsiteY5" fmla="*/ 3550274 h 3634276"/>
              <a:gd name="connsiteX6" fmla="*/ 1301740 w 1385742"/>
              <a:gd name="connsiteY6" fmla="*/ 3634276 h 3634276"/>
              <a:gd name="connsiteX7" fmla="*/ 965744 w 1385742"/>
              <a:gd name="connsiteY7" fmla="*/ 3634276 h 3634276"/>
              <a:gd name="connsiteX8" fmla="*/ 881742 w 1385742"/>
              <a:gd name="connsiteY8" fmla="*/ 3550274 h 3634276"/>
              <a:gd name="connsiteX9" fmla="*/ 881742 w 1385742"/>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rgbClr val="E87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25B25"/>
              </a:solidFill>
              <a:latin typeface="微软雅黑" panose="020B0503020204020204" pitchFamily="34" charset="-122"/>
            </a:endParaRPr>
          </a:p>
        </p:txBody>
      </p:sp>
      <p:sp>
        <p:nvSpPr>
          <p:cNvPr id="62" name="任意多边形: 形状 61">
            <a:extLst>
              <a:ext uri="{FF2B5EF4-FFF2-40B4-BE49-F238E27FC236}">
                <a16:creationId xmlns:a16="http://schemas.microsoft.com/office/drawing/2014/main" id="{C7473E42-0DA6-4102-B57A-A32D223F4119}"/>
              </a:ext>
            </a:extLst>
          </p:cNvPr>
          <p:cNvSpPr/>
          <p:nvPr/>
        </p:nvSpPr>
        <p:spPr>
          <a:xfrm>
            <a:off x="1400711" y="4994602"/>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EC8B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347B50"/>
              </a:solidFill>
              <a:latin typeface="微软雅黑" panose="020B0503020204020204" pitchFamily="34" charset="-122"/>
            </a:endParaRPr>
          </a:p>
        </p:txBody>
      </p:sp>
      <p:sp>
        <p:nvSpPr>
          <p:cNvPr id="66" name="任意多边形: 形状 65">
            <a:extLst>
              <a:ext uri="{FF2B5EF4-FFF2-40B4-BE49-F238E27FC236}">
                <a16:creationId xmlns:a16="http://schemas.microsoft.com/office/drawing/2014/main" id="{AC640600-EAE8-4B6A-BEE9-077B59F1BA82}"/>
              </a:ext>
            </a:extLst>
          </p:cNvPr>
          <p:cNvSpPr/>
          <p:nvPr/>
        </p:nvSpPr>
        <p:spPr>
          <a:xfrm>
            <a:off x="1919680" y="4994602"/>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F09F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679C7C"/>
              </a:solidFill>
              <a:latin typeface="微软雅黑" panose="020B0503020204020204" pitchFamily="34" charset="-122"/>
            </a:endParaRPr>
          </a:p>
        </p:txBody>
      </p:sp>
      <p:sp>
        <p:nvSpPr>
          <p:cNvPr id="68" name="任意多边形: 形状 67">
            <a:extLst>
              <a:ext uri="{FF2B5EF4-FFF2-40B4-BE49-F238E27FC236}">
                <a16:creationId xmlns:a16="http://schemas.microsoft.com/office/drawing/2014/main" id="{2E8FF6CA-75DF-4183-810B-F14E4413EE24}"/>
              </a:ext>
            </a:extLst>
          </p:cNvPr>
          <p:cNvSpPr/>
          <p:nvPr/>
        </p:nvSpPr>
        <p:spPr>
          <a:xfrm>
            <a:off x="2438648" y="4994602"/>
            <a:ext cx="504000" cy="504000"/>
          </a:xfrm>
          <a:custGeom>
            <a:avLst/>
            <a:gdLst/>
            <a:ahLst/>
            <a:cxnLst/>
            <a:rect l="0" t="0" r="0" b="0"/>
            <a:pathLst>
              <a:path w="504001" h="504001">
                <a:moveTo>
                  <a:pt x="0" y="84002"/>
                </a:moveTo>
                <a:cubicBezTo>
                  <a:pt x="0" y="37609"/>
                  <a:pt x="37610" y="0"/>
                  <a:pt x="84002" y="0"/>
                </a:cubicBezTo>
                <a:lnTo>
                  <a:pt x="419998" y="0"/>
                </a:lnTo>
                <a:cubicBezTo>
                  <a:pt x="466392" y="0"/>
                  <a:pt x="504000" y="37609"/>
                  <a:pt x="504000" y="84002"/>
                </a:cubicBezTo>
                <a:lnTo>
                  <a:pt x="504000" y="419998"/>
                </a:lnTo>
                <a:cubicBezTo>
                  <a:pt x="504000" y="466391"/>
                  <a:pt x="466392" y="504000"/>
                  <a:pt x="419998" y="504000"/>
                </a:cubicBezTo>
                <a:lnTo>
                  <a:pt x="84002" y="504000"/>
                </a:lnTo>
                <a:cubicBezTo>
                  <a:pt x="37610" y="504000"/>
                  <a:pt x="0" y="466391"/>
                  <a:pt x="0" y="419998"/>
                </a:cubicBezTo>
                <a:close/>
              </a:path>
            </a:pathLst>
          </a:custGeom>
          <a:solidFill>
            <a:srgbClr val="F4B30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99BDA7"/>
              </a:solidFill>
              <a:latin typeface="微软雅黑" panose="020B0503020204020204" pitchFamily="34" charset="-122"/>
            </a:endParaRPr>
          </a:p>
        </p:txBody>
      </p:sp>
      <p:sp>
        <p:nvSpPr>
          <p:cNvPr id="70" name="任意多边形: 形状 69">
            <a:extLst>
              <a:ext uri="{FF2B5EF4-FFF2-40B4-BE49-F238E27FC236}">
                <a16:creationId xmlns:a16="http://schemas.microsoft.com/office/drawing/2014/main" id="{AD98B82C-3206-41D8-BE02-321B1AA9D9F4}"/>
              </a:ext>
            </a:extLst>
          </p:cNvPr>
          <p:cNvSpPr/>
          <p:nvPr/>
        </p:nvSpPr>
        <p:spPr>
          <a:xfrm>
            <a:off x="2957617" y="4994602"/>
            <a:ext cx="504000" cy="504000"/>
          </a:xfrm>
          <a:custGeom>
            <a:avLst/>
            <a:gdLst/>
            <a:ahLst/>
            <a:cxnLst/>
            <a:rect l="0" t="0" r="0" b="0"/>
            <a:pathLst>
              <a:path w="504001" h="504001">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close/>
              </a:path>
            </a:pathLst>
          </a:custGeom>
          <a:solidFill>
            <a:srgbClr val="F8C7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CCDED3"/>
              </a:solidFill>
              <a:latin typeface="微软雅黑" panose="020B0503020204020204" pitchFamily="34" charset="-122"/>
            </a:endParaRPr>
          </a:p>
        </p:txBody>
      </p:sp>
      <p:sp>
        <p:nvSpPr>
          <p:cNvPr id="64" name="矩形: 圆角 19">
            <a:extLst>
              <a:ext uri="{FF2B5EF4-FFF2-40B4-BE49-F238E27FC236}">
                <a16:creationId xmlns:a16="http://schemas.microsoft.com/office/drawing/2014/main" id="{1EDBF3ED-85BE-4F52-95B6-361853E657F6}"/>
              </a:ext>
            </a:extLst>
          </p:cNvPr>
          <p:cNvSpPr/>
          <p:nvPr/>
        </p:nvSpPr>
        <p:spPr>
          <a:xfrm>
            <a:off x="3476586" y="4994602"/>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3476586 w 3980586"/>
              <a:gd name="connsiteY0" fmla="*/ 3214278 h 3634276"/>
              <a:gd name="connsiteX1" fmla="*/ 0 w 3980586"/>
              <a:gd name="connsiteY1" fmla="*/ 0 h 3634276"/>
              <a:gd name="connsiteX2" fmla="*/ 3560588 w 3980586"/>
              <a:gd name="connsiteY2" fmla="*/ 3130276 h 3634276"/>
              <a:gd name="connsiteX3" fmla="*/ 3896584 w 3980586"/>
              <a:gd name="connsiteY3" fmla="*/ 3130276 h 3634276"/>
              <a:gd name="connsiteX4" fmla="*/ 3980586 w 3980586"/>
              <a:gd name="connsiteY4" fmla="*/ 3214278 h 3634276"/>
              <a:gd name="connsiteX5" fmla="*/ 3980586 w 3980586"/>
              <a:gd name="connsiteY5" fmla="*/ 3550274 h 3634276"/>
              <a:gd name="connsiteX6" fmla="*/ 3896584 w 3980586"/>
              <a:gd name="connsiteY6" fmla="*/ 3634276 h 3634276"/>
              <a:gd name="connsiteX7" fmla="*/ 3560588 w 3980586"/>
              <a:gd name="connsiteY7" fmla="*/ 3634276 h 3634276"/>
              <a:gd name="connsiteX8" fmla="*/ 3476586 w 3980586"/>
              <a:gd name="connsiteY8" fmla="*/ 3550274 h 3634276"/>
              <a:gd name="connsiteX9" fmla="*/ 3476586 w 3980586"/>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rgbClr val="FCD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3" name="矩形: 圆角 19">
            <a:extLst>
              <a:ext uri="{FF2B5EF4-FFF2-40B4-BE49-F238E27FC236}">
                <a16:creationId xmlns:a16="http://schemas.microsoft.com/office/drawing/2014/main" id="{9E904AF5-2EDB-4202-BC08-4110F70704B5}"/>
              </a:ext>
            </a:extLst>
          </p:cNvPr>
          <p:cNvSpPr/>
          <p:nvPr/>
        </p:nvSpPr>
        <p:spPr>
          <a:xfrm>
            <a:off x="6074405" y="4466948"/>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3476586 w 3980586"/>
              <a:gd name="connsiteY0" fmla="*/ 3214278 h 3634276"/>
              <a:gd name="connsiteX1" fmla="*/ 0 w 3980586"/>
              <a:gd name="connsiteY1" fmla="*/ 0 h 3634276"/>
              <a:gd name="connsiteX2" fmla="*/ 3560588 w 3980586"/>
              <a:gd name="connsiteY2" fmla="*/ 3130276 h 3634276"/>
              <a:gd name="connsiteX3" fmla="*/ 3896584 w 3980586"/>
              <a:gd name="connsiteY3" fmla="*/ 3130276 h 3634276"/>
              <a:gd name="connsiteX4" fmla="*/ 3980586 w 3980586"/>
              <a:gd name="connsiteY4" fmla="*/ 3214278 h 3634276"/>
              <a:gd name="connsiteX5" fmla="*/ 3980586 w 3980586"/>
              <a:gd name="connsiteY5" fmla="*/ 3550274 h 3634276"/>
              <a:gd name="connsiteX6" fmla="*/ 3896584 w 3980586"/>
              <a:gd name="connsiteY6" fmla="*/ 3634276 h 3634276"/>
              <a:gd name="connsiteX7" fmla="*/ 3560588 w 3980586"/>
              <a:gd name="connsiteY7" fmla="*/ 3634276 h 3634276"/>
              <a:gd name="connsiteX8" fmla="*/ 3476586 w 3980586"/>
              <a:gd name="connsiteY8" fmla="*/ 3550274 h 3634276"/>
              <a:gd name="connsiteX9" fmla="*/ 3476586 w 3980586"/>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ndParaRPr>
          </a:p>
        </p:txBody>
      </p:sp>
      <p:sp>
        <p:nvSpPr>
          <p:cNvPr id="77" name="矩形: 圆角 19">
            <a:extLst>
              <a:ext uri="{FF2B5EF4-FFF2-40B4-BE49-F238E27FC236}">
                <a16:creationId xmlns:a16="http://schemas.microsoft.com/office/drawing/2014/main" id="{67C7BD21-D1EA-4F84-BAFA-25AF9D99D62B}"/>
              </a:ext>
            </a:extLst>
          </p:cNvPr>
          <p:cNvSpPr/>
          <p:nvPr/>
        </p:nvSpPr>
        <p:spPr>
          <a:xfrm>
            <a:off x="7646279" y="2086650"/>
            <a:ext cx="504000" cy="504000"/>
          </a:xfrm>
          <a:custGeom>
            <a:avLst/>
            <a:gdLst>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 name="connsiteX0" fmla="*/ 3476586 w 3980586"/>
              <a:gd name="connsiteY0" fmla="*/ 3214278 h 3634276"/>
              <a:gd name="connsiteX1" fmla="*/ 0 w 3980586"/>
              <a:gd name="connsiteY1" fmla="*/ 0 h 3634276"/>
              <a:gd name="connsiteX2" fmla="*/ 3560588 w 3980586"/>
              <a:gd name="connsiteY2" fmla="*/ 3130276 h 3634276"/>
              <a:gd name="connsiteX3" fmla="*/ 3896584 w 3980586"/>
              <a:gd name="connsiteY3" fmla="*/ 3130276 h 3634276"/>
              <a:gd name="connsiteX4" fmla="*/ 3980586 w 3980586"/>
              <a:gd name="connsiteY4" fmla="*/ 3214278 h 3634276"/>
              <a:gd name="connsiteX5" fmla="*/ 3980586 w 3980586"/>
              <a:gd name="connsiteY5" fmla="*/ 3550274 h 3634276"/>
              <a:gd name="connsiteX6" fmla="*/ 3896584 w 3980586"/>
              <a:gd name="connsiteY6" fmla="*/ 3634276 h 3634276"/>
              <a:gd name="connsiteX7" fmla="*/ 3560588 w 3980586"/>
              <a:gd name="connsiteY7" fmla="*/ 3634276 h 3634276"/>
              <a:gd name="connsiteX8" fmla="*/ 3476586 w 3980586"/>
              <a:gd name="connsiteY8" fmla="*/ 3550274 h 3634276"/>
              <a:gd name="connsiteX9" fmla="*/ 3476586 w 3980586"/>
              <a:gd name="connsiteY9" fmla="*/ 3214278 h 3634276"/>
              <a:gd name="connsiteX0" fmla="*/ 0 w 504000"/>
              <a:gd name="connsiteY0" fmla="*/ 84002 h 504000"/>
              <a:gd name="connsiteX1" fmla="*/ 84002 w 504000"/>
              <a:gd name="connsiteY1" fmla="*/ 0 h 504000"/>
              <a:gd name="connsiteX2" fmla="*/ 419998 w 504000"/>
              <a:gd name="connsiteY2" fmla="*/ 0 h 504000"/>
              <a:gd name="connsiteX3" fmla="*/ 504000 w 504000"/>
              <a:gd name="connsiteY3" fmla="*/ 84002 h 504000"/>
              <a:gd name="connsiteX4" fmla="*/ 504000 w 504000"/>
              <a:gd name="connsiteY4" fmla="*/ 419998 h 504000"/>
              <a:gd name="connsiteX5" fmla="*/ 419998 w 504000"/>
              <a:gd name="connsiteY5" fmla="*/ 504000 h 504000"/>
              <a:gd name="connsiteX6" fmla="*/ 84002 w 504000"/>
              <a:gd name="connsiteY6" fmla="*/ 504000 h 504000"/>
              <a:gd name="connsiteX7" fmla="*/ 0 w 504000"/>
              <a:gd name="connsiteY7" fmla="*/ 419998 h 504000"/>
              <a:gd name="connsiteX8" fmla="*/ 0 w 504000"/>
              <a:gd name="connsiteY8" fmla="*/ 84002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00" h="504000">
                <a:moveTo>
                  <a:pt x="0" y="84002"/>
                </a:moveTo>
                <a:cubicBezTo>
                  <a:pt x="0" y="37609"/>
                  <a:pt x="37609" y="0"/>
                  <a:pt x="84002" y="0"/>
                </a:cubicBezTo>
                <a:lnTo>
                  <a:pt x="419998" y="0"/>
                </a:lnTo>
                <a:cubicBezTo>
                  <a:pt x="466391" y="0"/>
                  <a:pt x="504000" y="37609"/>
                  <a:pt x="504000" y="84002"/>
                </a:cubicBezTo>
                <a:lnTo>
                  <a:pt x="504000" y="419998"/>
                </a:lnTo>
                <a:cubicBezTo>
                  <a:pt x="504000" y="466391"/>
                  <a:pt x="466391" y="504000"/>
                  <a:pt x="419998" y="504000"/>
                </a:cubicBezTo>
                <a:lnTo>
                  <a:pt x="84002" y="504000"/>
                </a:lnTo>
                <a:cubicBezTo>
                  <a:pt x="37609" y="504000"/>
                  <a:pt x="0" y="466391"/>
                  <a:pt x="0" y="419998"/>
                </a:cubicBezTo>
                <a:lnTo>
                  <a:pt x="0" y="8400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78" name="矩形 77">
            <a:extLst>
              <a:ext uri="{FF2B5EF4-FFF2-40B4-BE49-F238E27FC236}">
                <a16:creationId xmlns:a16="http://schemas.microsoft.com/office/drawing/2014/main" id="{67A03815-082C-450D-BB04-5D6915DE389C}"/>
              </a:ext>
            </a:extLst>
          </p:cNvPr>
          <p:cNvSpPr/>
          <p:nvPr/>
        </p:nvSpPr>
        <p:spPr>
          <a:xfrm>
            <a:off x="8870912" y="0"/>
            <a:ext cx="3315862"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cxnSp>
        <p:nvCxnSpPr>
          <p:cNvPr id="80" name="直接连接符 79">
            <a:extLst>
              <a:ext uri="{FF2B5EF4-FFF2-40B4-BE49-F238E27FC236}">
                <a16:creationId xmlns:a16="http://schemas.microsoft.com/office/drawing/2014/main" id="{6D4DB103-A6C5-492D-B9DD-EFED9793A978}"/>
              </a:ext>
            </a:extLst>
          </p:cNvPr>
          <p:cNvCxnSpPr/>
          <p:nvPr/>
        </p:nvCxnSpPr>
        <p:spPr>
          <a:xfrm>
            <a:off x="9461500" y="749300"/>
            <a:ext cx="20574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4540EC6-9F28-45C5-AAF5-E19E562AF3C6}"/>
              </a:ext>
            </a:extLst>
          </p:cNvPr>
          <p:cNvCxnSpPr/>
          <p:nvPr/>
        </p:nvCxnSpPr>
        <p:spPr>
          <a:xfrm>
            <a:off x="9461500" y="1549400"/>
            <a:ext cx="20574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85BB952D-776B-49E3-B94E-3A5645E4F3EB}"/>
              </a:ext>
            </a:extLst>
          </p:cNvPr>
          <p:cNvSpPr/>
          <p:nvPr/>
        </p:nvSpPr>
        <p:spPr>
          <a:xfrm>
            <a:off x="9679721" y="887740"/>
            <a:ext cx="1620957" cy="523220"/>
          </a:xfrm>
          <a:prstGeom prst="rect">
            <a:avLst/>
          </a:prstGeom>
        </p:spPr>
        <p:txBody>
          <a:bodyPr wrap="none">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色彩规范</a:t>
            </a:r>
          </a:p>
        </p:txBody>
      </p:sp>
      <p:pic>
        <p:nvPicPr>
          <p:cNvPr id="85" name="图片 84">
            <a:extLst>
              <a:ext uri="{FF2B5EF4-FFF2-40B4-BE49-F238E27FC236}">
                <a16:creationId xmlns:a16="http://schemas.microsoft.com/office/drawing/2014/main" id="{6B43CB71-70C5-407F-8489-0F88E2E64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431" y="1870304"/>
            <a:ext cx="2080824" cy="2106288"/>
          </a:xfrm>
          <a:prstGeom prst="rect">
            <a:avLst/>
          </a:prstGeom>
        </p:spPr>
      </p:pic>
      <p:sp>
        <p:nvSpPr>
          <p:cNvPr id="89" name="文本框 88">
            <a:extLst>
              <a:ext uri="{FF2B5EF4-FFF2-40B4-BE49-F238E27FC236}">
                <a16:creationId xmlns:a16="http://schemas.microsoft.com/office/drawing/2014/main" id="{3ADAF692-5664-4E90-8DF4-93DDB4D596E1}"/>
              </a:ext>
            </a:extLst>
          </p:cNvPr>
          <p:cNvSpPr txBox="1"/>
          <p:nvPr/>
        </p:nvSpPr>
        <p:spPr>
          <a:xfrm>
            <a:off x="811787" y="2594548"/>
            <a:ext cx="2366842" cy="403301"/>
          </a:xfrm>
          <a:prstGeom prst="rect">
            <a:avLst/>
          </a:prstGeom>
          <a:noFill/>
        </p:spPr>
        <p:txBody>
          <a:bodyPr wrap="square" rtlCol="0">
            <a:spAutoFit/>
          </a:bodyPr>
          <a:lstStyle/>
          <a:p>
            <a:pPr algn="dist">
              <a:lnSpc>
                <a:spcPct val="120000"/>
              </a:lnSpc>
            </a:pPr>
            <a:r>
              <a:rPr lang="en-US" altLang="zh-CN" dirty="0">
                <a:latin typeface="微软雅黑" panose="020B0503020204020204" pitchFamily="34" charset="-122"/>
              </a:rPr>
              <a:t>C90M53Y100K22</a:t>
            </a:r>
            <a:endParaRPr lang="zh-CN" altLang="en-US" dirty="0">
              <a:latin typeface="微软雅黑" panose="020B0503020204020204" pitchFamily="34" charset="-122"/>
            </a:endParaRPr>
          </a:p>
        </p:txBody>
      </p:sp>
      <p:sp>
        <p:nvSpPr>
          <p:cNvPr id="90" name="文本框 89">
            <a:extLst>
              <a:ext uri="{FF2B5EF4-FFF2-40B4-BE49-F238E27FC236}">
                <a16:creationId xmlns:a16="http://schemas.microsoft.com/office/drawing/2014/main" id="{E7ADBBDB-CEC2-407F-8FE6-1D3EC20B6147}"/>
              </a:ext>
            </a:extLst>
          </p:cNvPr>
          <p:cNvSpPr txBox="1"/>
          <p:nvPr/>
        </p:nvSpPr>
        <p:spPr>
          <a:xfrm>
            <a:off x="811787" y="2944089"/>
            <a:ext cx="1977748" cy="403301"/>
          </a:xfrm>
          <a:prstGeom prst="rect">
            <a:avLst/>
          </a:prstGeom>
          <a:noFill/>
        </p:spPr>
        <p:txBody>
          <a:bodyPr wrap="square" rtlCol="0">
            <a:spAutoFit/>
          </a:bodyPr>
          <a:lstStyle/>
          <a:p>
            <a:pPr algn="dist">
              <a:lnSpc>
                <a:spcPct val="120000"/>
              </a:lnSpc>
            </a:pPr>
            <a:r>
              <a:rPr lang="en-US" altLang="zh-CN" dirty="0">
                <a:latin typeface="微软雅黑" panose="020B0503020204020204" pitchFamily="34" charset="-122"/>
              </a:rPr>
              <a:t>RGB:(2,97,31)</a:t>
            </a:r>
            <a:endParaRPr lang="zh-CN" altLang="en-US" dirty="0">
              <a:latin typeface="微软雅黑" panose="020B0503020204020204" pitchFamily="34" charset="-122"/>
            </a:endParaRPr>
          </a:p>
        </p:txBody>
      </p:sp>
      <p:sp>
        <p:nvSpPr>
          <p:cNvPr id="91" name="文本框 90">
            <a:extLst>
              <a:ext uri="{FF2B5EF4-FFF2-40B4-BE49-F238E27FC236}">
                <a16:creationId xmlns:a16="http://schemas.microsoft.com/office/drawing/2014/main" id="{999BAD0E-86A7-4D76-BD05-BE99143B893C}"/>
              </a:ext>
            </a:extLst>
          </p:cNvPr>
          <p:cNvSpPr txBox="1"/>
          <p:nvPr/>
        </p:nvSpPr>
        <p:spPr>
          <a:xfrm>
            <a:off x="811787" y="5479755"/>
            <a:ext cx="2127898" cy="403301"/>
          </a:xfrm>
          <a:prstGeom prst="rect">
            <a:avLst/>
          </a:prstGeom>
          <a:noFill/>
        </p:spPr>
        <p:txBody>
          <a:bodyPr wrap="square" rtlCol="0">
            <a:spAutoFit/>
          </a:bodyPr>
          <a:lstStyle/>
          <a:p>
            <a:pPr algn="dist">
              <a:lnSpc>
                <a:spcPct val="120000"/>
              </a:lnSpc>
            </a:pPr>
            <a:r>
              <a:rPr lang="en-US" altLang="zh-CN" dirty="0">
                <a:latin typeface="微软雅黑" panose="020B0503020204020204" pitchFamily="34" charset="-122"/>
              </a:rPr>
              <a:t>C11M65Y92K0</a:t>
            </a:r>
            <a:endParaRPr lang="zh-CN" altLang="en-US" dirty="0">
              <a:latin typeface="微软雅黑" panose="020B0503020204020204" pitchFamily="34" charset="-122"/>
            </a:endParaRPr>
          </a:p>
        </p:txBody>
      </p:sp>
      <p:sp>
        <p:nvSpPr>
          <p:cNvPr id="92" name="文本框 91">
            <a:extLst>
              <a:ext uri="{FF2B5EF4-FFF2-40B4-BE49-F238E27FC236}">
                <a16:creationId xmlns:a16="http://schemas.microsoft.com/office/drawing/2014/main" id="{AADB49F5-694E-44B3-979D-B62351965BBB}"/>
              </a:ext>
            </a:extLst>
          </p:cNvPr>
          <p:cNvSpPr txBox="1"/>
          <p:nvPr/>
        </p:nvSpPr>
        <p:spPr>
          <a:xfrm>
            <a:off x="811787" y="5829296"/>
            <a:ext cx="2366842" cy="403301"/>
          </a:xfrm>
          <a:prstGeom prst="rect">
            <a:avLst/>
          </a:prstGeom>
          <a:noFill/>
        </p:spPr>
        <p:txBody>
          <a:bodyPr wrap="square" rtlCol="0">
            <a:spAutoFit/>
          </a:bodyPr>
          <a:lstStyle/>
          <a:p>
            <a:pPr algn="dist">
              <a:lnSpc>
                <a:spcPct val="120000"/>
              </a:lnSpc>
            </a:pPr>
            <a:r>
              <a:rPr lang="en-US" altLang="zh-CN" dirty="0">
                <a:latin typeface="微软雅黑" panose="020B0503020204020204" pitchFamily="34" charset="-122"/>
              </a:rPr>
              <a:t>RGB:(232,120,26)</a:t>
            </a:r>
            <a:endParaRPr lang="zh-CN" altLang="en-US" dirty="0">
              <a:latin typeface="微软雅黑" panose="020B0503020204020204" pitchFamily="34" charset="-122"/>
            </a:endParaRPr>
          </a:p>
        </p:txBody>
      </p:sp>
      <p:sp>
        <p:nvSpPr>
          <p:cNvPr id="95" name="矩形 94">
            <a:extLst>
              <a:ext uri="{FF2B5EF4-FFF2-40B4-BE49-F238E27FC236}">
                <a16:creationId xmlns:a16="http://schemas.microsoft.com/office/drawing/2014/main" id="{42333FDB-EE0A-4853-9380-2701F7DC4681}"/>
              </a:ext>
            </a:extLst>
          </p:cNvPr>
          <p:cNvSpPr/>
          <p:nvPr/>
        </p:nvSpPr>
        <p:spPr>
          <a:xfrm>
            <a:off x="9142069" y="4162000"/>
            <a:ext cx="2773547" cy="1497654"/>
          </a:xfrm>
          <a:prstGeom prst="rect">
            <a:avLst/>
          </a:prstGeom>
        </p:spPr>
        <p:txBody>
          <a:bodyPr wrap="square">
            <a:spAutoFit/>
          </a:bodyPr>
          <a:lstStyle/>
          <a:p>
            <a:pPr algn="just">
              <a:lnSpc>
                <a:spcPct val="130000"/>
              </a:lnSpc>
            </a:pPr>
            <a:r>
              <a:rPr lang="en-US" altLang="zh-CN" dirty="0">
                <a:solidFill>
                  <a:srgbClr val="606060"/>
                </a:solidFill>
                <a:latin typeface="微软雅黑" panose="020B0503020204020204" pitchFamily="34" charset="-122"/>
                <a:ea typeface="微软雅黑" panose="020B0503020204020204" pitchFamily="34" charset="-122"/>
              </a:rPr>
              <a:t>PPT</a:t>
            </a:r>
            <a:r>
              <a:rPr lang="zh-CN" altLang="en-US" dirty="0">
                <a:solidFill>
                  <a:srgbClr val="606060"/>
                </a:solidFill>
                <a:latin typeface="微软雅黑" panose="020B0503020204020204" pitchFamily="34" charset="-122"/>
                <a:ea typeface="微软雅黑" panose="020B0503020204020204" pitchFamily="34" charset="-122"/>
              </a:rPr>
              <a:t>模板中，主色取自于学校</a:t>
            </a:r>
            <a:r>
              <a:rPr lang="en-US" altLang="zh-CN" dirty="0">
                <a:solidFill>
                  <a:srgbClr val="606060"/>
                </a:solidFill>
                <a:latin typeface="微软雅黑" panose="020B0503020204020204" pitchFamily="34" charset="-122"/>
                <a:ea typeface="微软雅黑" panose="020B0503020204020204" pitchFamily="34" charset="-122"/>
              </a:rPr>
              <a:t>LOGO</a:t>
            </a:r>
            <a:r>
              <a:rPr lang="zh-CN" altLang="en-US" dirty="0">
                <a:solidFill>
                  <a:srgbClr val="606060"/>
                </a:solidFill>
                <a:latin typeface="微软雅黑" panose="020B0503020204020204" pitchFamily="34" charset="-122"/>
                <a:ea typeface="微软雅黑" panose="020B0503020204020204" pitchFamily="34" charset="-122"/>
              </a:rPr>
              <a:t>，搭配经典黑色、橙色，可形成强烈的视觉识别性、辨识度。</a:t>
            </a:r>
          </a:p>
        </p:txBody>
      </p:sp>
    </p:spTree>
    <p:extLst>
      <p:ext uri="{BB962C8B-B14F-4D97-AF65-F5344CB8AC3E}">
        <p14:creationId xmlns:p14="http://schemas.microsoft.com/office/powerpoint/2010/main" val="3815258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a:extLst>
              <a:ext uri="{FF2B5EF4-FFF2-40B4-BE49-F238E27FC236}">
                <a16:creationId xmlns:a16="http://schemas.microsoft.com/office/drawing/2014/main" id="{67A03815-082C-450D-BB04-5D6915DE389C}"/>
              </a:ext>
            </a:extLst>
          </p:cNvPr>
          <p:cNvSpPr/>
          <p:nvPr/>
        </p:nvSpPr>
        <p:spPr>
          <a:xfrm>
            <a:off x="8870912" y="0"/>
            <a:ext cx="3315862"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cxnSp>
        <p:nvCxnSpPr>
          <p:cNvPr id="80" name="直接连接符 79">
            <a:extLst>
              <a:ext uri="{FF2B5EF4-FFF2-40B4-BE49-F238E27FC236}">
                <a16:creationId xmlns:a16="http://schemas.microsoft.com/office/drawing/2014/main" id="{6D4DB103-A6C5-492D-B9DD-EFED9793A978}"/>
              </a:ext>
            </a:extLst>
          </p:cNvPr>
          <p:cNvCxnSpPr/>
          <p:nvPr/>
        </p:nvCxnSpPr>
        <p:spPr>
          <a:xfrm>
            <a:off x="9461500" y="749300"/>
            <a:ext cx="20574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4540EC6-9F28-45C5-AAF5-E19E562AF3C6}"/>
              </a:ext>
            </a:extLst>
          </p:cNvPr>
          <p:cNvCxnSpPr/>
          <p:nvPr/>
        </p:nvCxnSpPr>
        <p:spPr>
          <a:xfrm>
            <a:off x="9461500" y="1549400"/>
            <a:ext cx="20574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85BB952D-776B-49E3-B94E-3A5645E4F3EB}"/>
              </a:ext>
            </a:extLst>
          </p:cNvPr>
          <p:cNvSpPr/>
          <p:nvPr/>
        </p:nvSpPr>
        <p:spPr>
          <a:xfrm>
            <a:off x="9679721" y="887740"/>
            <a:ext cx="1620958" cy="523220"/>
          </a:xfrm>
          <a:prstGeom prst="rect">
            <a:avLst/>
          </a:prstGeom>
        </p:spPr>
        <p:txBody>
          <a:bodyPr wrap="square">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字体规范</a:t>
            </a:r>
          </a:p>
        </p:txBody>
      </p:sp>
      <p:sp>
        <p:nvSpPr>
          <p:cNvPr id="95" name="矩形 94">
            <a:extLst>
              <a:ext uri="{FF2B5EF4-FFF2-40B4-BE49-F238E27FC236}">
                <a16:creationId xmlns:a16="http://schemas.microsoft.com/office/drawing/2014/main" id="{42333FDB-EE0A-4853-9380-2701F7DC4681}"/>
              </a:ext>
            </a:extLst>
          </p:cNvPr>
          <p:cNvSpPr/>
          <p:nvPr/>
        </p:nvSpPr>
        <p:spPr>
          <a:xfrm>
            <a:off x="9142069" y="2321962"/>
            <a:ext cx="2773547" cy="3298147"/>
          </a:xfrm>
          <a:prstGeom prst="rect">
            <a:avLst/>
          </a:prstGeom>
        </p:spPr>
        <p:txBody>
          <a:bodyPr wrap="square">
            <a:spAutoFit/>
          </a:bodyPr>
          <a:lstStyle/>
          <a:p>
            <a:pPr algn="just">
              <a:lnSpc>
                <a:spcPct val="130000"/>
              </a:lnSpc>
            </a:pPr>
            <a:r>
              <a:rPr lang="zh-CN" altLang="en-US" dirty="0">
                <a:solidFill>
                  <a:srgbClr val="606060"/>
                </a:solidFill>
                <a:latin typeface="微软雅黑" panose="020B0503020204020204" pitchFamily="34" charset="-122"/>
                <a:ea typeface="微软雅黑" panose="020B0503020204020204" pitchFamily="34" charset="-122"/>
              </a:rPr>
              <a:t>中文选用</a:t>
            </a:r>
            <a:r>
              <a:rPr lang="en-US" altLang="zh-CN" dirty="0">
                <a:solidFill>
                  <a:srgbClr val="606060"/>
                </a:solidFill>
                <a:latin typeface="微软雅黑" panose="020B0503020204020204" pitchFamily="34" charset="-122"/>
                <a:ea typeface="微软雅黑" panose="020B0503020204020204" pitchFamily="34" charset="-122"/>
              </a:rPr>
              <a:t>PPT</a:t>
            </a:r>
            <a:r>
              <a:rPr lang="zh-CN" altLang="en-US" dirty="0">
                <a:solidFill>
                  <a:srgbClr val="606060"/>
                </a:solidFill>
                <a:latin typeface="微软雅黑" panose="020B0503020204020204" pitchFamily="34" charset="-122"/>
                <a:ea typeface="微软雅黑" panose="020B0503020204020204" pitchFamily="34" charset="-122"/>
              </a:rPr>
              <a:t>经典字体：</a:t>
            </a:r>
            <a:endParaRPr lang="en-US" altLang="zh-CN" dirty="0">
              <a:solidFill>
                <a:srgbClr val="606060"/>
              </a:solidFill>
              <a:latin typeface="微软雅黑" panose="020B0503020204020204" pitchFamily="34" charset="-122"/>
              <a:ea typeface="微软雅黑" panose="020B0503020204020204" pitchFamily="34" charset="-122"/>
            </a:endParaRPr>
          </a:p>
          <a:p>
            <a:pPr algn="just">
              <a:lnSpc>
                <a:spcPct val="130000"/>
              </a:lnSpc>
            </a:pPr>
            <a:r>
              <a:rPr lang="zh-CN" altLang="en-US" b="1" dirty="0">
                <a:latin typeface="微软雅黑" panose="020B0503020204020204" pitchFamily="34" charset="-122"/>
                <a:ea typeface="微软雅黑" panose="020B0503020204020204" pitchFamily="34" charset="-122"/>
              </a:rPr>
              <a:t>微软雅黑</a:t>
            </a:r>
            <a:endParaRPr lang="en-US" altLang="zh-CN" b="1" dirty="0">
              <a:latin typeface="微软雅黑" panose="020B0503020204020204" pitchFamily="34" charset="-122"/>
              <a:ea typeface="微软雅黑" panose="020B0503020204020204" pitchFamily="34" charset="-122"/>
            </a:endParaRPr>
          </a:p>
          <a:p>
            <a:pPr algn="just">
              <a:lnSpc>
                <a:spcPct val="130000"/>
              </a:lnSpc>
            </a:pPr>
            <a:r>
              <a:rPr lang="zh-CN" altLang="en-US" dirty="0">
                <a:latin typeface="微软雅黑 Light" panose="020B0502040204020203" pitchFamily="34" charset="-122"/>
                <a:ea typeface="微软雅黑 Light" panose="020B0502040204020203" pitchFamily="34" charset="-122"/>
              </a:rPr>
              <a:t>微软雅黑 </a:t>
            </a:r>
            <a:r>
              <a:rPr lang="en-US" altLang="zh-CN" dirty="0">
                <a:latin typeface="微软雅黑 Light" panose="020B0502040204020203" pitchFamily="34" charset="-122"/>
                <a:ea typeface="微软雅黑 Light" panose="020B0502040204020203" pitchFamily="34" charset="-122"/>
              </a:rPr>
              <a:t>Light</a:t>
            </a:r>
            <a:endParaRPr lang="zh-CN" altLang="en-US" dirty="0">
              <a:latin typeface="微软雅黑 Light" panose="020B0502040204020203" pitchFamily="34" charset="-122"/>
              <a:ea typeface="微软雅黑 Light" panose="020B0502040204020203" pitchFamily="34" charset="-122"/>
            </a:endParaRPr>
          </a:p>
          <a:p>
            <a:pPr algn="just">
              <a:lnSpc>
                <a:spcPct val="130000"/>
              </a:lnSpc>
            </a:pPr>
            <a:endParaRPr lang="zh-CN" altLang="en-US" b="1" dirty="0">
              <a:latin typeface="微软雅黑" panose="020B0503020204020204" pitchFamily="34" charset="-122"/>
              <a:ea typeface="微软雅黑" panose="020B0503020204020204" pitchFamily="34" charset="-122"/>
            </a:endParaRPr>
          </a:p>
          <a:p>
            <a:pPr algn="just">
              <a:lnSpc>
                <a:spcPct val="130000"/>
              </a:lnSpc>
            </a:pPr>
            <a:endParaRPr lang="en-US" altLang="zh-CN" dirty="0">
              <a:solidFill>
                <a:srgbClr val="606060"/>
              </a:solidFill>
              <a:latin typeface="微软雅黑" panose="020B0503020204020204" pitchFamily="34" charset="-122"/>
              <a:ea typeface="微软雅黑" panose="020B0503020204020204" pitchFamily="34" charset="-122"/>
            </a:endParaRPr>
          </a:p>
          <a:p>
            <a:pPr algn="just">
              <a:lnSpc>
                <a:spcPct val="130000"/>
              </a:lnSpc>
            </a:pPr>
            <a:r>
              <a:rPr lang="zh-CN" altLang="en-US" dirty="0">
                <a:solidFill>
                  <a:srgbClr val="606060"/>
                </a:solidFill>
                <a:latin typeface="微软雅黑" panose="020B0503020204020204" pitchFamily="34" charset="-122"/>
                <a:ea typeface="微软雅黑" panose="020B0503020204020204" pitchFamily="34" charset="-122"/>
              </a:rPr>
              <a:t>英文选用专业英文字体：</a:t>
            </a:r>
            <a:r>
              <a:rPr lang="en-US" altLang="zh-CN" dirty="0">
                <a:latin typeface="Arial Black" panose="020B0A04020102020204" pitchFamily="34" charset="0"/>
                <a:ea typeface="微软雅黑" panose="020B0503020204020204" pitchFamily="34" charset="-122"/>
              </a:rPr>
              <a:t>Arial Black</a:t>
            </a:r>
            <a:endParaRPr lang="zh-CN" altLang="en-US" dirty="0">
              <a:latin typeface="Arial Black" panose="020B0A04020102020204" pitchFamily="34" charset="0"/>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Light" panose="020B0502040204020203" pitchFamily="34" charset="-122"/>
                <a:cs typeface="Arial" panose="020B0604020202020204" pitchFamily="34" charset="0"/>
              </a:rPr>
              <a:t>Arial</a:t>
            </a:r>
            <a:endParaRPr lang="zh-CN" altLang="en-US" dirty="0">
              <a:latin typeface="微软雅黑" panose="020B0503020204020204" pitchFamily="34" charset="-122"/>
              <a:ea typeface="微软雅黑 Light" panose="020B0502040204020203" pitchFamily="34" charset="-122"/>
              <a:cs typeface="Arial" panose="020B0604020202020204" pitchFamily="34" charset="0"/>
            </a:endParaRPr>
          </a:p>
          <a:p>
            <a:pPr algn="just">
              <a:lnSpc>
                <a:spcPct val="130000"/>
              </a:lnSpc>
            </a:pPr>
            <a:endParaRPr lang="zh-CN" altLang="en-US" dirty="0">
              <a:solidFill>
                <a:srgbClr val="606060"/>
              </a:solidFill>
              <a:latin typeface="微软雅黑" panose="020B0503020204020204" pitchFamily="34" charset="-122"/>
              <a:ea typeface="微软雅黑" panose="020B0503020204020204" pitchFamily="34" charset="-122"/>
            </a:endParaRPr>
          </a:p>
        </p:txBody>
      </p:sp>
      <p:sp>
        <p:nvSpPr>
          <p:cNvPr id="99" name="文本框 98">
            <a:extLst>
              <a:ext uri="{FF2B5EF4-FFF2-40B4-BE49-F238E27FC236}">
                <a16:creationId xmlns:a16="http://schemas.microsoft.com/office/drawing/2014/main" id="{954129AE-07C2-4216-BA7E-074A8719D746}"/>
              </a:ext>
            </a:extLst>
          </p:cNvPr>
          <p:cNvSpPr txBox="1"/>
          <p:nvPr/>
        </p:nvSpPr>
        <p:spPr>
          <a:xfrm>
            <a:off x="961749" y="2188400"/>
            <a:ext cx="2246951"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微软雅黑</a:t>
            </a:r>
          </a:p>
        </p:txBody>
      </p:sp>
      <p:sp>
        <p:nvSpPr>
          <p:cNvPr id="100" name="文本框 99">
            <a:extLst>
              <a:ext uri="{FF2B5EF4-FFF2-40B4-BE49-F238E27FC236}">
                <a16:creationId xmlns:a16="http://schemas.microsoft.com/office/drawing/2014/main" id="{C0F580E0-D57B-49BD-AF06-6082BF582A7E}"/>
              </a:ext>
            </a:extLst>
          </p:cNvPr>
          <p:cNvSpPr txBox="1"/>
          <p:nvPr/>
        </p:nvSpPr>
        <p:spPr>
          <a:xfrm>
            <a:off x="4085949" y="2188400"/>
            <a:ext cx="3089551" cy="584775"/>
          </a:xfrm>
          <a:prstGeom prst="rect">
            <a:avLst/>
          </a:prstGeom>
          <a:noFill/>
        </p:spPr>
        <p:txBody>
          <a:bodyPr wrap="square" rtlCol="0">
            <a:spAutoFit/>
          </a:bodyPr>
          <a:lstStyle/>
          <a:p>
            <a:r>
              <a:rPr lang="zh-CN" altLang="en-US" sz="3200" dirty="0">
                <a:latin typeface="微软雅黑 Light" panose="020B0502040204020203" pitchFamily="34" charset="-122"/>
                <a:ea typeface="微软雅黑 Light" panose="020B0502040204020203" pitchFamily="34" charset="-122"/>
              </a:rPr>
              <a:t>微软雅黑 </a:t>
            </a:r>
            <a:r>
              <a:rPr lang="en-US" altLang="zh-CN" sz="3200" dirty="0">
                <a:latin typeface="微软雅黑 Light" panose="020B0502040204020203" pitchFamily="34" charset="-122"/>
                <a:ea typeface="微软雅黑 Light" panose="020B0502040204020203" pitchFamily="34" charset="-122"/>
              </a:rPr>
              <a:t>Light</a:t>
            </a:r>
            <a:endParaRPr lang="zh-CN" altLang="en-US" sz="3200" dirty="0">
              <a:latin typeface="微软雅黑 Light" panose="020B0502040204020203" pitchFamily="34" charset="-122"/>
              <a:ea typeface="微软雅黑 Light" panose="020B0502040204020203" pitchFamily="34" charset="-122"/>
            </a:endParaRPr>
          </a:p>
        </p:txBody>
      </p:sp>
      <p:sp>
        <p:nvSpPr>
          <p:cNvPr id="110" name="文本框 109">
            <a:extLst>
              <a:ext uri="{FF2B5EF4-FFF2-40B4-BE49-F238E27FC236}">
                <a16:creationId xmlns:a16="http://schemas.microsoft.com/office/drawing/2014/main" id="{E357682E-049F-447D-B043-93C8DB6ECAA7}"/>
              </a:ext>
            </a:extLst>
          </p:cNvPr>
          <p:cNvSpPr txBox="1"/>
          <p:nvPr/>
        </p:nvSpPr>
        <p:spPr>
          <a:xfrm>
            <a:off x="961749" y="4702367"/>
            <a:ext cx="2853042" cy="584775"/>
          </a:xfrm>
          <a:prstGeom prst="rect">
            <a:avLst/>
          </a:prstGeom>
          <a:noFill/>
        </p:spPr>
        <p:txBody>
          <a:bodyPr wrap="square" rtlCol="0">
            <a:spAutoFit/>
          </a:bodyPr>
          <a:lstStyle/>
          <a:p>
            <a:r>
              <a:rPr lang="en-US" altLang="zh-CN" sz="3200" dirty="0">
                <a:latin typeface="Arial Black" panose="020B0A04020102020204" pitchFamily="34" charset="0"/>
                <a:ea typeface="微软雅黑" panose="020B0503020204020204" pitchFamily="34" charset="-122"/>
              </a:rPr>
              <a:t>Arial Black</a:t>
            </a:r>
            <a:endParaRPr lang="zh-CN" altLang="en-US" sz="3200" dirty="0">
              <a:latin typeface="Arial Black" panose="020B0A04020102020204" pitchFamily="34" charset="0"/>
              <a:ea typeface="微软雅黑" panose="020B0503020204020204" pitchFamily="34" charset="-122"/>
            </a:endParaRPr>
          </a:p>
        </p:txBody>
      </p:sp>
      <p:sp>
        <p:nvSpPr>
          <p:cNvPr id="111" name="文本框 110">
            <a:extLst>
              <a:ext uri="{FF2B5EF4-FFF2-40B4-BE49-F238E27FC236}">
                <a16:creationId xmlns:a16="http://schemas.microsoft.com/office/drawing/2014/main" id="{E0E1F186-D168-4A7D-BAE5-710521A6D539}"/>
              </a:ext>
            </a:extLst>
          </p:cNvPr>
          <p:cNvSpPr txBox="1"/>
          <p:nvPr/>
        </p:nvSpPr>
        <p:spPr>
          <a:xfrm>
            <a:off x="4085949" y="4702367"/>
            <a:ext cx="3089551" cy="584775"/>
          </a:xfrm>
          <a:prstGeom prst="rect">
            <a:avLst/>
          </a:prstGeom>
          <a:noFill/>
        </p:spPr>
        <p:txBody>
          <a:bodyPr wrap="square" rtlCol="0">
            <a:spAutoFit/>
          </a:bodyPr>
          <a:lstStyle/>
          <a:p>
            <a:r>
              <a:rPr lang="en-US" altLang="zh-CN" sz="3200" dirty="0">
                <a:latin typeface="微软雅黑" panose="020B0503020204020204" pitchFamily="34" charset="-122"/>
                <a:ea typeface="微软雅黑 Light" panose="020B0502040204020203" pitchFamily="34" charset="-122"/>
                <a:cs typeface="Arial" panose="020B0604020202020204" pitchFamily="34" charset="0"/>
              </a:rPr>
              <a:t>Arial</a:t>
            </a:r>
            <a:endParaRPr lang="zh-CN" altLang="en-US" sz="3200" dirty="0">
              <a:latin typeface="微软雅黑" panose="020B0503020204020204" pitchFamily="34" charset="-122"/>
              <a:ea typeface="微软雅黑 Light" panose="020B0502040204020203" pitchFamily="34" charset="-122"/>
              <a:cs typeface="Arial" panose="020B0604020202020204" pitchFamily="34" charset="0"/>
            </a:endParaRPr>
          </a:p>
        </p:txBody>
      </p:sp>
      <p:sp>
        <p:nvSpPr>
          <p:cNvPr id="113" name="矩形: 圆角 112">
            <a:extLst>
              <a:ext uri="{FF2B5EF4-FFF2-40B4-BE49-F238E27FC236}">
                <a16:creationId xmlns:a16="http://schemas.microsoft.com/office/drawing/2014/main" id="{B9CB7033-8682-44D7-B51D-C025D5696D4D}"/>
              </a:ext>
            </a:extLst>
          </p:cNvPr>
          <p:cNvSpPr/>
          <p:nvPr/>
        </p:nvSpPr>
        <p:spPr>
          <a:xfrm>
            <a:off x="961749" y="3971035"/>
            <a:ext cx="1489967" cy="523220"/>
          </a:xfrm>
          <a:prstGeom prst="roundRect">
            <a:avLst>
              <a:gd name="adj" fmla="val 50000"/>
            </a:avLst>
          </a:prstGeom>
          <a:solidFill>
            <a:srgbClr val="85C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英文</a:t>
            </a:r>
          </a:p>
        </p:txBody>
      </p:sp>
      <p:sp>
        <p:nvSpPr>
          <p:cNvPr id="115" name="矩形: 圆角 114">
            <a:extLst>
              <a:ext uri="{FF2B5EF4-FFF2-40B4-BE49-F238E27FC236}">
                <a16:creationId xmlns:a16="http://schemas.microsoft.com/office/drawing/2014/main" id="{1A249425-BD0F-4C8D-90B3-09D7880097A3}"/>
              </a:ext>
            </a:extLst>
          </p:cNvPr>
          <p:cNvSpPr/>
          <p:nvPr/>
        </p:nvSpPr>
        <p:spPr>
          <a:xfrm>
            <a:off x="961749" y="1457068"/>
            <a:ext cx="1489967" cy="5232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中文</a:t>
            </a:r>
          </a:p>
        </p:txBody>
      </p:sp>
    </p:spTree>
    <p:extLst>
      <p:ext uri="{BB962C8B-B14F-4D97-AF65-F5344CB8AC3E}">
        <p14:creationId xmlns:p14="http://schemas.microsoft.com/office/powerpoint/2010/main" val="1991985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C76769E9-D000-493C-A9F8-4386924A2385}"/>
              </a:ext>
            </a:extLst>
          </p:cNvPr>
          <p:cNvPicPr>
            <a:picLocks noChangeAspect="1"/>
          </p:cNvPicPr>
          <p:nvPr/>
        </p:nvPicPr>
        <p:blipFill>
          <a:blip r:embed="rId2"/>
          <a:srcRect b="49929"/>
          <a:stretch>
            <a:fillRect/>
          </a:stretch>
        </p:blipFill>
        <p:spPr>
          <a:xfrm>
            <a:off x="7943549" y="4619764"/>
            <a:ext cx="4470142" cy="2238237"/>
          </a:xfrm>
          <a:custGeom>
            <a:avLst/>
            <a:gdLst>
              <a:gd name="connsiteX0" fmla="*/ 0 w 4470142"/>
              <a:gd name="connsiteY0" fmla="*/ 0 h 2238237"/>
              <a:gd name="connsiteX1" fmla="*/ 4470142 w 4470142"/>
              <a:gd name="connsiteY1" fmla="*/ 0 h 2238237"/>
              <a:gd name="connsiteX2" fmla="*/ 4470142 w 4470142"/>
              <a:gd name="connsiteY2" fmla="*/ 2238237 h 2238237"/>
              <a:gd name="connsiteX3" fmla="*/ 0 w 4470142"/>
              <a:gd name="connsiteY3" fmla="*/ 2238237 h 2238237"/>
            </a:gdLst>
            <a:ahLst/>
            <a:cxnLst>
              <a:cxn ang="0">
                <a:pos x="connsiteX0" y="connsiteY0"/>
              </a:cxn>
              <a:cxn ang="0">
                <a:pos x="connsiteX1" y="connsiteY1"/>
              </a:cxn>
              <a:cxn ang="0">
                <a:pos x="connsiteX2" y="connsiteY2"/>
              </a:cxn>
              <a:cxn ang="0">
                <a:pos x="connsiteX3" y="connsiteY3"/>
              </a:cxn>
            </a:cxnLst>
            <a:rect l="l" t="t" r="r" b="b"/>
            <a:pathLst>
              <a:path w="4470142" h="2238237">
                <a:moveTo>
                  <a:pt x="0" y="0"/>
                </a:moveTo>
                <a:lnTo>
                  <a:pt x="4470142" y="0"/>
                </a:lnTo>
                <a:lnTo>
                  <a:pt x="4470142" y="2238237"/>
                </a:lnTo>
                <a:lnTo>
                  <a:pt x="0" y="2238237"/>
                </a:lnTo>
                <a:close/>
              </a:path>
            </a:pathLst>
          </a:custGeom>
        </p:spPr>
      </p:pic>
      <p:pic>
        <p:nvPicPr>
          <p:cNvPr id="20" name="图片 19">
            <a:extLst>
              <a:ext uri="{FF2B5EF4-FFF2-40B4-BE49-F238E27FC236}">
                <a16:creationId xmlns:a16="http://schemas.microsoft.com/office/drawing/2014/main" id="{D56599E1-F677-40E6-BA77-73D612909F44}"/>
              </a:ext>
            </a:extLst>
          </p:cNvPr>
          <p:cNvPicPr>
            <a:picLocks noChangeAspect="1"/>
          </p:cNvPicPr>
          <p:nvPr/>
        </p:nvPicPr>
        <p:blipFill>
          <a:blip r:embed="rId2"/>
          <a:srcRect l="50000"/>
          <a:stretch>
            <a:fillRect/>
          </a:stretch>
        </p:blipFill>
        <p:spPr>
          <a:xfrm>
            <a:off x="1" y="115118"/>
            <a:ext cx="3542441" cy="7084882"/>
          </a:xfrm>
          <a:custGeom>
            <a:avLst/>
            <a:gdLst>
              <a:gd name="connsiteX0" fmla="*/ 0 w 3542441"/>
              <a:gd name="connsiteY0" fmla="*/ 0 h 7084882"/>
              <a:gd name="connsiteX1" fmla="*/ 3542441 w 3542441"/>
              <a:gd name="connsiteY1" fmla="*/ 0 h 7084882"/>
              <a:gd name="connsiteX2" fmla="*/ 3542441 w 3542441"/>
              <a:gd name="connsiteY2" fmla="*/ 7084882 h 7084882"/>
              <a:gd name="connsiteX3" fmla="*/ 0 w 3542441"/>
              <a:gd name="connsiteY3" fmla="*/ 7084882 h 7084882"/>
            </a:gdLst>
            <a:ahLst/>
            <a:cxnLst>
              <a:cxn ang="0">
                <a:pos x="connsiteX0" y="connsiteY0"/>
              </a:cxn>
              <a:cxn ang="0">
                <a:pos x="connsiteX1" y="connsiteY1"/>
              </a:cxn>
              <a:cxn ang="0">
                <a:pos x="connsiteX2" y="connsiteY2"/>
              </a:cxn>
              <a:cxn ang="0">
                <a:pos x="connsiteX3" y="connsiteY3"/>
              </a:cxn>
            </a:cxnLst>
            <a:rect l="l" t="t" r="r" b="b"/>
            <a:pathLst>
              <a:path w="3542441" h="7084882">
                <a:moveTo>
                  <a:pt x="0" y="0"/>
                </a:moveTo>
                <a:lnTo>
                  <a:pt x="3542441" y="0"/>
                </a:lnTo>
                <a:lnTo>
                  <a:pt x="3542441" y="7084882"/>
                </a:lnTo>
                <a:lnTo>
                  <a:pt x="0" y="7084882"/>
                </a:lnTo>
                <a:close/>
              </a:path>
            </a:pathLst>
          </a:custGeom>
        </p:spPr>
      </p:pic>
      <p:pic>
        <p:nvPicPr>
          <p:cNvPr id="41" name="图片 40">
            <a:extLst>
              <a:ext uri="{FF2B5EF4-FFF2-40B4-BE49-F238E27FC236}">
                <a16:creationId xmlns:a16="http://schemas.microsoft.com/office/drawing/2014/main" id="{2DB6C491-869F-4B7D-9E24-BAF6594C1D0E}"/>
              </a:ext>
            </a:extLst>
          </p:cNvPr>
          <p:cNvPicPr>
            <a:picLocks noChangeAspect="1"/>
          </p:cNvPicPr>
          <p:nvPr/>
        </p:nvPicPr>
        <p:blipFill rotWithShape="1">
          <a:blip r:embed="rId3">
            <a:extLst>
              <a:ext uri="{28A0092B-C50C-407E-A947-70E740481C1C}">
                <a14:useLocalDpi xmlns:a14="http://schemas.microsoft.com/office/drawing/2010/main" val="0"/>
              </a:ext>
            </a:extLst>
          </a:blip>
          <a:srcRect l="12396" t="38962" r="39124" b="3216"/>
          <a:stretch/>
        </p:blipFill>
        <p:spPr>
          <a:xfrm>
            <a:off x="4" y="0"/>
            <a:ext cx="12191996" cy="3354796"/>
          </a:xfrm>
          <a:custGeom>
            <a:avLst/>
            <a:gdLst>
              <a:gd name="connsiteX0" fmla="*/ 10468230 w 12191996"/>
              <a:gd name="connsiteY0" fmla="*/ 2363248 h 3354796"/>
              <a:gd name="connsiteX1" fmla="*/ 12191996 w 12191996"/>
              <a:gd name="connsiteY1" fmla="*/ 2363248 h 3354796"/>
              <a:gd name="connsiteX2" fmla="*/ 12191996 w 12191996"/>
              <a:gd name="connsiteY2" fmla="*/ 3188225 h 3354796"/>
              <a:gd name="connsiteX3" fmla="*/ 11945289 w 12191996"/>
              <a:gd name="connsiteY3" fmla="*/ 3315003 h 3354796"/>
              <a:gd name="connsiteX4" fmla="*/ 11854111 w 12191996"/>
              <a:gd name="connsiteY4" fmla="*/ 3354796 h 3354796"/>
              <a:gd name="connsiteX5" fmla="*/ 10468230 w 12191996"/>
              <a:gd name="connsiteY5" fmla="*/ 3354796 h 3354796"/>
              <a:gd name="connsiteX6" fmla="*/ 8723402 w 12191996"/>
              <a:gd name="connsiteY6" fmla="*/ 2363248 h 3354796"/>
              <a:gd name="connsiteX7" fmla="*/ 10439431 w 12191996"/>
              <a:gd name="connsiteY7" fmla="*/ 2363248 h 3354796"/>
              <a:gd name="connsiteX8" fmla="*/ 10439431 w 12191996"/>
              <a:gd name="connsiteY8" fmla="*/ 3354796 h 3354796"/>
              <a:gd name="connsiteX9" fmla="*/ 8723402 w 12191996"/>
              <a:gd name="connsiteY9" fmla="*/ 3354796 h 3354796"/>
              <a:gd name="connsiteX10" fmla="*/ 6978573 w 12191996"/>
              <a:gd name="connsiteY10" fmla="*/ 2363248 h 3354796"/>
              <a:gd name="connsiteX11" fmla="*/ 8694602 w 12191996"/>
              <a:gd name="connsiteY11" fmla="*/ 2363248 h 3354796"/>
              <a:gd name="connsiteX12" fmla="*/ 8694602 w 12191996"/>
              <a:gd name="connsiteY12" fmla="*/ 3354796 h 3354796"/>
              <a:gd name="connsiteX13" fmla="*/ 7760070 w 12191996"/>
              <a:gd name="connsiteY13" fmla="*/ 3354796 h 3354796"/>
              <a:gd name="connsiteX14" fmla="*/ 7748444 w 12191996"/>
              <a:gd name="connsiteY14" fmla="*/ 3350845 h 3354796"/>
              <a:gd name="connsiteX15" fmla="*/ 7008934 w 12191996"/>
              <a:gd name="connsiteY15" fmla="*/ 3037873 h 3354796"/>
              <a:gd name="connsiteX16" fmla="*/ 6978573 w 12191996"/>
              <a:gd name="connsiteY16" fmla="*/ 3022591 h 3354796"/>
              <a:gd name="connsiteX17" fmla="*/ 5827685 w 12191996"/>
              <a:gd name="connsiteY17" fmla="*/ 2363248 h 3354796"/>
              <a:gd name="connsiteX18" fmla="*/ 6949773 w 12191996"/>
              <a:gd name="connsiteY18" fmla="*/ 2363248 h 3354796"/>
              <a:gd name="connsiteX19" fmla="*/ 6949773 w 12191996"/>
              <a:gd name="connsiteY19" fmla="*/ 3008094 h 3354796"/>
              <a:gd name="connsiteX20" fmla="*/ 6817883 w 12191996"/>
              <a:gd name="connsiteY20" fmla="*/ 2941705 h 3354796"/>
              <a:gd name="connsiteX21" fmla="*/ 6230983 w 12191996"/>
              <a:gd name="connsiteY21" fmla="*/ 2606346 h 3354796"/>
              <a:gd name="connsiteX22" fmla="*/ 5917223 w 12191996"/>
              <a:gd name="connsiteY22" fmla="*/ 2415229 h 3354796"/>
              <a:gd name="connsiteX23" fmla="*/ 10468230 w 12191996"/>
              <a:gd name="connsiteY23" fmla="*/ 1192852 h 3354796"/>
              <a:gd name="connsiteX24" fmla="*/ 12191996 w 12191996"/>
              <a:gd name="connsiteY24" fmla="*/ 1192852 h 3354796"/>
              <a:gd name="connsiteX25" fmla="*/ 12191996 w 12191996"/>
              <a:gd name="connsiteY25" fmla="*/ 2332809 h 3354796"/>
              <a:gd name="connsiteX26" fmla="*/ 10468230 w 12191996"/>
              <a:gd name="connsiteY26" fmla="*/ 2332809 h 3354796"/>
              <a:gd name="connsiteX27" fmla="*/ 8723402 w 12191996"/>
              <a:gd name="connsiteY27" fmla="*/ 1192852 h 3354796"/>
              <a:gd name="connsiteX28" fmla="*/ 10439431 w 12191996"/>
              <a:gd name="connsiteY28" fmla="*/ 1192852 h 3354796"/>
              <a:gd name="connsiteX29" fmla="*/ 10439431 w 12191996"/>
              <a:gd name="connsiteY29" fmla="*/ 2332809 h 3354796"/>
              <a:gd name="connsiteX30" fmla="*/ 8723402 w 12191996"/>
              <a:gd name="connsiteY30" fmla="*/ 2332809 h 3354796"/>
              <a:gd name="connsiteX31" fmla="*/ 6978573 w 12191996"/>
              <a:gd name="connsiteY31" fmla="*/ 1192852 h 3354796"/>
              <a:gd name="connsiteX32" fmla="*/ 8694602 w 12191996"/>
              <a:gd name="connsiteY32" fmla="*/ 1192852 h 3354796"/>
              <a:gd name="connsiteX33" fmla="*/ 8694602 w 12191996"/>
              <a:gd name="connsiteY33" fmla="*/ 2332809 h 3354796"/>
              <a:gd name="connsiteX34" fmla="*/ 6978573 w 12191996"/>
              <a:gd name="connsiteY34" fmla="*/ 2332809 h 3354796"/>
              <a:gd name="connsiteX35" fmla="*/ 5233748 w 12191996"/>
              <a:gd name="connsiteY35" fmla="*/ 1192852 h 3354796"/>
              <a:gd name="connsiteX36" fmla="*/ 6949773 w 12191996"/>
              <a:gd name="connsiteY36" fmla="*/ 1192852 h 3354796"/>
              <a:gd name="connsiteX37" fmla="*/ 6949773 w 12191996"/>
              <a:gd name="connsiteY37" fmla="*/ 2332809 h 3354796"/>
              <a:gd name="connsiteX38" fmla="*/ 5775252 w 12191996"/>
              <a:gd name="connsiteY38" fmla="*/ 2332809 h 3354796"/>
              <a:gd name="connsiteX39" fmla="*/ 5607780 w 12191996"/>
              <a:gd name="connsiteY39" fmla="*/ 2235585 h 3354796"/>
              <a:gd name="connsiteX40" fmla="*/ 5302991 w 12191996"/>
              <a:gd name="connsiteY40" fmla="*/ 2067060 h 3354796"/>
              <a:gd name="connsiteX41" fmla="*/ 5233748 w 12191996"/>
              <a:gd name="connsiteY41" fmla="*/ 2030623 h 3354796"/>
              <a:gd name="connsiteX42" fmla="*/ 3488918 w 12191996"/>
              <a:gd name="connsiteY42" fmla="*/ 1192852 h 3354796"/>
              <a:gd name="connsiteX43" fmla="*/ 5204945 w 12191996"/>
              <a:gd name="connsiteY43" fmla="*/ 1192852 h 3354796"/>
              <a:gd name="connsiteX44" fmla="*/ 5204945 w 12191996"/>
              <a:gd name="connsiteY44" fmla="*/ 2015466 h 3354796"/>
              <a:gd name="connsiteX45" fmla="*/ 5003194 w 12191996"/>
              <a:gd name="connsiteY45" fmla="*/ 1909299 h 3354796"/>
              <a:gd name="connsiteX46" fmla="*/ 3590929 w 12191996"/>
              <a:gd name="connsiteY46" fmla="*/ 1269517 h 3354796"/>
              <a:gd name="connsiteX47" fmla="*/ 3488918 w 12191996"/>
              <a:gd name="connsiteY47" fmla="*/ 1230444 h 3354796"/>
              <a:gd name="connsiteX48" fmla="*/ 3390774 w 12191996"/>
              <a:gd name="connsiteY48" fmla="*/ 1192852 h 3354796"/>
              <a:gd name="connsiteX49" fmla="*/ 3460120 w 12191996"/>
              <a:gd name="connsiteY49" fmla="*/ 1192852 h 3354796"/>
              <a:gd name="connsiteX50" fmla="*/ 3460120 w 12191996"/>
              <a:gd name="connsiteY50" fmla="*/ 1219414 h 3354796"/>
              <a:gd name="connsiteX51" fmla="*/ 10468230 w 12191996"/>
              <a:gd name="connsiteY51" fmla="*/ 0 h 3354796"/>
              <a:gd name="connsiteX52" fmla="*/ 12191996 w 12191996"/>
              <a:gd name="connsiteY52" fmla="*/ 0 h 3354796"/>
              <a:gd name="connsiteX53" fmla="*/ 12191996 w 12191996"/>
              <a:gd name="connsiteY53" fmla="*/ 1162414 h 3354796"/>
              <a:gd name="connsiteX54" fmla="*/ 10468230 w 12191996"/>
              <a:gd name="connsiteY54" fmla="*/ 1162414 h 3354796"/>
              <a:gd name="connsiteX55" fmla="*/ 8723402 w 12191996"/>
              <a:gd name="connsiteY55" fmla="*/ 0 h 3354796"/>
              <a:gd name="connsiteX56" fmla="*/ 10439431 w 12191996"/>
              <a:gd name="connsiteY56" fmla="*/ 0 h 3354796"/>
              <a:gd name="connsiteX57" fmla="*/ 10439431 w 12191996"/>
              <a:gd name="connsiteY57" fmla="*/ 1162414 h 3354796"/>
              <a:gd name="connsiteX58" fmla="*/ 8723402 w 12191996"/>
              <a:gd name="connsiteY58" fmla="*/ 1162414 h 3354796"/>
              <a:gd name="connsiteX59" fmla="*/ 6978573 w 12191996"/>
              <a:gd name="connsiteY59" fmla="*/ 0 h 3354796"/>
              <a:gd name="connsiteX60" fmla="*/ 8694602 w 12191996"/>
              <a:gd name="connsiteY60" fmla="*/ 0 h 3354796"/>
              <a:gd name="connsiteX61" fmla="*/ 8694602 w 12191996"/>
              <a:gd name="connsiteY61" fmla="*/ 1162414 h 3354796"/>
              <a:gd name="connsiteX62" fmla="*/ 6978573 w 12191996"/>
              <a:gd name="connsiteY62" fmla="*/ 1162414 h 3354796"/>
              <a:gd name="connsiteX63" fmla="*/ 5233748 w 12191996"/>
              <a:gd name="connsiteY63" fmla="*/ 0 h 3354796"/>
              <a:gd name="connsiteX64" fmla="*/ 6949773 w 12191996"/>
              <a:gd name="connsiteY64" fmla="*/ 0 h 3354796"/>
              <a:gd name="connsiteX65" fmla="*/ 6949773 w 12191996"/>
              <a:gd name="connsiteY65" fmla="*/ 1162414 h 3354796"/>
              <a:gd name="connsiteX66" fmla="*/ 5233748 w 12191996"/>
              <a:gd name="connsiteY66" fmla="*/ 1162414 h 3354796"/>
              <a:gd name="connsiteX67" fmla="*/ 3488920 w 12191996"/>
              <a:gd name="connsiteY67" fmla="*/ 0 h 3354796"/>
              <a:gd name="connsiteX68" fmla="*/ 5204945 w 12191996"/>
              <a:gd name="connsiteY68" fmla="*/ 0 h 3354796"/>
              <a:gd name="connsiteX69" fmla="*/ 5204945 w 12191996"/>
              <a:gd name="connsiteY69" fmla="*/ 1162414 h 3354796"/>
              <a:gd name="connsiteX70" fmla="*/ 3488920 w 12191996"/>
              <a:gd name="connsiteY70" fmla="*/ 1162414 h 3354796"/>
              <a:gd name="connsiteX71" fmla="*/ 1744091 w 12191996"/>
              <a:gd name="connsiteY71" fmla="*/ 0 h 3354796"/>
              <a:gd name="connsiteX72" fmla="*/ 3460120 w 12191996"/>
              <a:gd name="connsiteY72" fmla="*/ 0 h 3354796"/>
              <a:gd name="connsiteX73" fmla="*/ 3460120 w 12191996"/>
              <a:gd name="connsiteY73" fmla="*/ 1162414 h 3354796"/>
              <a:gd name="connsiteX74" fmla="*/ 3310310 w 12191996"/>
              <a:gd name="connsiteY74" fmla="*/ 1162414 h 3354796"/>
              <a:gd name="connsiteX75" fmla="*/ 3072799 w 12191996"/>
              <a:gd name="connsiteY75" fmla="*/ 1076518 h 3354796"/>
              <a:gd name="connsiteX76" fmla="*/ 1918073 w 12191996"/>
              <a:gd name="connsiteY76" fmla="*/ 726444 h 3354796"/>
              <a:gd name="connsiteX77" fmla="*/ 1744091 w 12191996"/>
              <a:gd name="connsiteY77" fmla="*/ 685184 h 3354796"/>
              <a:gd name="connsiteX78" fmla="*/ 0 w 12191996"/>
              <a:gd name="connsiteY78" fmla="*/ 0 h 3354796"/>
              <a:gd name="connsiteX79" fmla="*/ 1715292 w 12191996"/>
              <a:gd name="connsiteY79" fmla="*/ 0 h 3354796"/>
              <a:gd name="connsiteX80" fmla="*/ 1715292 w 12191996"/>
              <a:gd name="connsiteY80" fmla="*/ 678354 h 3354796"/>
              <a:gd name="connsiteX81" fmla="*/ 1519519 w 12191996"/>
              <a:gd name="connsiteY81" fmla="*/ 631926 h 3354796"/>
              <a:gd name="connsiteX82" fmla="*/ 8001 w 12191996"/>
              <a:gd name="connsiteY82" fmla="*/ 420011 h 3354796"/>
              <a:gd name="connsiteX83" fmla="*/ 0 w 12191996"/>
              <a:gd name="connsiteY83" fmla="*/ 419893 h 335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191996" h="3354796">
                <a:moveTo>
                  <a:pt x="10468230" y="2363248"/>
                </a:moveTo>
                <a:lnTo>
                  <a:pt x="12191996" y="2363248"/>
                </a:lnTo>
                <a:lnTo>
                  <a:pt x="12191996" y="3188225"/>
                </a:lnTo>
                <a:cubicBezTo>
                  <a:pt x="12191996" y="3188225"/>
                  <a:pt x="12106575" y="3241605"/>
                  <a:pt x="11945289" y="3315003"/>
                </a:cubicBezTo>
                <a:lnTo>
                  <a:pt x="11854111" y="3354796"/>
                </a:lnTo>
                <a:lnTo>
                  <a:pt x="10468230" y="3354796"/>
                </a:lnTo>
                <a:close/>
                <a:moveTo>
                  <a:pt x="8723402" y="2363248"/>
                </a:moveTo>
                <a:lnTo>
                  <a:pt x="10439431" y="2363248"/>
                </a:lnTo>
                <a:lnTo>
                  <a:pt x="10439431" y="3354796"/>
                </a:lnTo>
                <a:lnTo>
                  <a:pt x="8723402" y="3354796"/>
                </a:lnTo>
                <a:close/>
                <a:moveTo>
                  <a:pt x="6978573" y="2363248"/>
                </a:moveTo>
                <a:lnTo>
                  <a:pt x="8694602" y="2363248"/>
                </a:lnTo>
                <a:lnTo>
                  <a:pt x="8694602" y="3354796"/>
                </a:lnTo>
                <a:lnTo>
                  <a:pt x="7760070" y="3354796"/>
                </a:lnTo>
                <a:lnTo>
                  <a:pt x="7748444" y="3350845"/>
                </a:lnTo>
                <a:cubicBezTo>
                  <a:pt x="7508822" y="3264576"/>
                  <a:pt x="7262081" y="3161104"/>
                  <a:pt x="7008934" y="3037873"/>
                </a:cubicBezTo>
                <a:lnTo>
                  <a:pt x="6978573" y="3022591"/>
                </a:lnTo>
                <a:close/>
                <a:moveTo>
                  <a:pt x="5827685" y="2363248"/>
                </a:moveTo>
                <a:lnTo>
                  <a:pt x="6949773" y="2363248"/>
                </a:lnTo>
                <a:lnTo>
                  <a:pt x="6949773" y="3008094"/>
                </a:lnTo>
                <a:lnTo>
                  <a:pt x="6817883" y="2941705"/>
                </a:lnTo>
                <a:cubicBezTo>
                  <a:pt x="6625653" y="2841753"/>
                  <a:pt x="6429920" y="2730326"/>
                  <a:pt x="6230983" y="2606346"/>
                </a:cubicBezTo>
                <a:cubicBezTo>
                  <a:pt x="6125715" y="2540688"/>
                  <a:pt x="6021109" y="2477002"/>
                  <a:pt x="5917223" y="2415229"/>
                </a:cubicBezTo>
                <a:close/>
                <a:moveTo>
                  <a:pt x="10468230" y="1192852"/>
                </a:moveTo>
                <a:lnTo>
                  <a:pt x="12191996" y="1192852"/>
                </a:lnTo>
                <a:lnTo>
                  <a:pt x="12191996" y="2332809"/>
                </a:lnTo>
                <a:lnTo>
                  <a:pt x="10468230" y="2332809"/>
                </a:lnTo>
                <a:close/>
                <a:moveTo>
                  <a:pt x="8723402" y="1192852"/>
                </a:moveTo>
                <a:lnTo>
                  <a:pt x="10439431" y="1192852"/>
                </a:lnTo>
                <a:lnTo>
                  <a:pt x="10439431" y="2332809"/>
                </a:lnTo>
                <a:lnTo>
                  <a:pt x="8723402" y="2332809"/>
                </a:lnTo>
                <a:close/>
                <a:moveTo>
                  <a:pt x="6978573" y="1192852"/>
                </a:moveTo>
                <a:lnTo>
                  <a:pt x="8694602" y="1192852"/>
                </a:lnTo>
                <a:lnTo>
                  <a:pt x="8694602" y="2332809"/>
                </a:lnTo>
                <a:lnTo>
                  <a:pt x="6978573" y="2332809"/>
                </a:lnTo>
                <a:close/>
                <a:moveTo>
                  <a:pt x="5233748" y="1192852"/>
                </a:moveTo>
                <a:lnTo>
                  <a:pt x="6949773" y="1192852"/>
                </a:lnTo>
                <a:lnTo>
                  <a:pt x="6949773" y="2332809"/>
                </a:lnTo>
                <a:lnTo>
                  <a:pt x="5775252" y="2332809"/>
                </a:lnTo>
                <a:lnTo>
                  <a:pt x="5607780" y="2235585"/>
                </a:lnTo>
                <a:cubicBezTo>
                  <a:pt x="5505389" y="2177577"/>
                  <a:pt x="5403774" y="2121422"/>
                  <a:pt x="5302991" y="2067060"/>
                </a:cubicBezTo>
                <a:lnTo>
                  <a:pt x="5233748" y="2030623"/>
                </a:lnTo>
                <a:close/>
                <a:moveTo>
                  <a:pt x="3488918" y="1192852"/>
                </a:moveTo>
                <a:lnTo>
                  <a:pt x="5204945" y="1192852"/>
                </a:lnTo>
                <a:lnTo>
                  <a:pt x="5204945" y="2015466"/>
                </a:lnTo>
                <a:lnTo>
                  <a:pt x="5003194" y="1909299"/>
                </a:lnTo>
                <a:cubicBezTo>
                  <a:pt x="4507882" y="1655136"/>
                  <a:pt x="4034780" y="1444342"/>
                  <a:pt x="3590929" y="1269517"/>
                </a:cubicBezTo>
                <a:lnTo>
                  <a:pt x="3488918" y="1230444"/>
                </a:lnTo>
                <a:close/>
                <a:moveTo>
                  <a:pt x="3390774" y="1192852"/>
                </a:moveTo>
                <a:lnTo>
                  <a:pt x="3460120" y="1192852"/>
                </a:lnTo>
                <a:lnTo>
                  <a:pt x="3460120" y="1219414"/>
                </a:lnTo>
                <a:close/>
                <a:moveTo>
                  <a:pt x="10468230" y="0"/>
                </a:moveTo>
                <a:lnTo>
                  <a:pt x="12191996" y="0"/>
                </a:lnTo>
                <a:lnTo>
                  <a:pt x="12191996" y="1162414"/>
                </a:lnTo>
                <a:lnTo>
                  <a:pt x="10468230" y="1162414"/>
                </a:lnTo>
                <a:close/>
                <a:moveTo>
                  <a:pt x="8723402" y="0"/>
                </a:moveTo>
                <a:lnTo>
                  <a:pt x="10439431" y="0"/>
                </a:lnTo>
                <a:lnTo>
                  <a:pt x="10439431" y="1162414"/>
                </a:lnTo>
                <a:lnTo>
                  <a:pt x="8723402" y="1162414"/>
                </a:lnTo>
                <a:close/>
                <a:moveTo>
                  <a:pt x="6978573" y="0"/>
                </a:moveTo>
                <a:lnTo>
                  <a:pt x="8694602" y="0"/>
                </a:lnTo>
                <a:lnTo>
                  <a:pt x="8694602" y="1162414"/>
                </a:lnTo>
                <a:lnTo>
                  <a:pt x="6978573" y="1162414"/>
                </a:lnTo>
                <a:close/>
                <a:moveTo>
                  <a:pt x="5233748" y="0"/>
                </a:moveTo>
                <a:lnTo>
                  <a:pt x="6949773" y="0"/>
                </a:lnTo>
                <a:lnTo>
                  <a:pt x="6949773" y="1162414"/>
                </a:lnTo>
                <a:lnTo>
                  <a:pt x="5233748" y="1162414"/>
                </a:lnTo>
                <a:close/>
                <a:moveTo>
                  <a:pt x="3488920" y="0"/>
                </a:moveTo>
                <a:lnTo>
                  <a:pt x="5204945" y="0"/>
                </a:lnTo>
                <a:lnTo>
                  <a:pt x="5204945" y="1162414"/>
                </a:lnTo>
                <a:lnTo>
                  <a:pt x="3488920" y="1162414"/>
                </a:lnTo>
                <a:close/>
                <a:moveTo>
                  <a:pt x="1744091" y="0"/>
                </a:moveTo>
                <a:lnTo>
                  <a:pt x="3460120" y="0"/>
                </a:lnTo>
                <a:lnTo>
                  <a:pt x="3460120" y="1162414"/>
                </a:lnTo>
                <a:lnTo>
                  <a:pt x="3310310" y="1162414"/>
                </a:lnTo>
                <a:lnTo>
                  <a:pt x="3072799" y="1076518"/>
                </a:lnTo>
                <a:cubicBezTo>
                  <a:pt x="2653475" y="929284"/>
                  <a:pt x="2266220" y="815059"/>
                  <a:pt x="1918073" y="726444"/>
                </a:cubicBezTo>
                <a:lnTo>
                  <a:pt x="1744091" y="685184"/>
                </a:lnTo>
                <a:close/>
                <a:moveTo>
                  <a:pt x="0" y="0"/>
                </a:moveTo>
                <a:lnTo>
                  <a:pt x="1715292" y="0"/>
                </a:lnTo>
                <a:lnTo>
                  <a:pt x="1715292" y="678354"/>
                </a:lnTo>
                <a:lnTo>
                  <a:pt x="1519519" y="631926"/>
                </a:lnTo>
                <a:cubicBezTo>
                  <a:pt x="635466" y="437855"/>
                  <a:pt x="80105" y="421361"/>
                  <a:pt x="8001" y="420011"/>
                </a:cubicBezTo>
                <a:lnTo>
                  <a:pt x="0" y="419893"/>
                </a:lnTo>
                <a:close/>
              </a:path>
            </a:pathLst>
          </a:custGeom>
          <a:effectLst>
            <a:outerShdw blurRad="50800" dist="38100" dir="5400000" algn="t" rotWithShape="0">
              <a:schemeClr val="accent4">
                <a:alpha val="40000"/>
              </a:schemeClr>
            </a:outerShdw>
          </a:effectLst>
        </p:spPr>
      </p:pic>
      <p:sp>
        <p:nvSpPr>
          <p:cNvPr id="4" name="ïśľîḓê">
            <a:extLst>
              <a:ext uri="{FF2B5EF4-FFF2-40B4-BE49-F238E27FC236}">
                <a16:creationId xmlns:a16="http://schemas.microsoft.com/office/drawing/2014/main" id="{280C1703-92DE-4EFE-9E34-470463E89FA9}"/>
              </a:ext>
            </a:extLst>
          </p:cNvPr>
          <p:cNvSpPr/>
          <p:nvPr/>
        </p:nvSpPr>
        <p:spPr>
          <a:xfrm flipH="1" flipV="1">
            <a:off x="-1" y="3166"/>
            <a:ext cx="12192001" cy="3743422"/>
          </a:xfrm>
          <a:custGeom>
            <a:avLst/>
            <a:gdLst>
              <a:gd name="connsiteX0" fmla="*/ 0 w 12192001"/>
              <a:gd name="connsiteY0" fmla="*/ 5395165 h 5395166"/>
              <a:gd name="connsiteX1" fmla="*/ 12192001 w 12192001"/>
              <a:gd name="connsiteY1" fmla="*/ 5395165 h 5395166"/>
              <a:gd name="connsiteX2" fmla="*/ 12192001 w 12192001"/>
              <a:gd name="connsiteY2" fmla="*/ 5395166 h 5395166"/>
              <a:gd name="connsiteX3" fmla="*/ 0 w 12192001"/>
              <a:gd name="connsiteY3" fmla="*/ 5395166 h 5395166"/>
              <a:gd name="connsiteX4" fmla="*/ 2310973 w 12192001"/>
              <a:gd name="connsiteY4" fmla="*/ 0 h 5395166"/>
              <a:gd name="connsiteX5" fmla="*/ 5961015 w 12192001"/>
              <a:gd name="connsiteY5" fmla="*/ 1626427 h 5395166"/>
              <a:gd name="connsiteX6" fmla="*/ 12192001 w 12192001"/>
              <a:gd name="connsiteY6" fmla="*/ 4777628 h 5395166"/>
              <a:gd name="connsiteX7" fmla="*/ 12192001 w 12192001"/>
              <a:gd name="connsiteY7" fmla="*/ 4823393 h 5395166"/>
              <a:gd name="connsiteX8" fmla="*/ 5961015 w 12192001"/>
              <a:gd name="connsiteY8" fmla="*/ 1905726 h 5395166"/>
              <a:gd name="connsiteX9" fmla="*/ 2310973 w 12192001"/>
              <a:gd name="connsiteY9" fmla="*/ 399832 h 5395166"/>
              <a:gd name="connsiteX10" fmla="*/ 0 w 12192001"/>
              <a:gd name="connsiteY10" fmla="*/ 1129250 h 5395166"/>
              <a:gd name="connsiteX11" fmla="*/ 0 w 12192001"/>
              <a:gd name="connsiteY11" fmla="*/ 787801 h 5395166"/>
              <a:gd name="connsiteX12" fmla="*/ 2310973 w 12192001"/>
              <a:gd name="connsiteY12" fmla="*/ 0 h 539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5395166">
                <a:moveTo>
                  <a:pt x="0" y="5395165"/>
                </a:moveTo>
                <a:lnTo>
                  <a:pt x="12192001" y="5395165"/>
                </a:lnTo>
                <a:lnTo>
                  <a:pt x="12192001" y="5395166"/>
                </a:lnTo>
                <a:lnTo>
                  <a:pt x="0" y="5395166"/>
                </a:lnTo>
                <a:close/>
                <a:moveTo>
                  <a:pt x="2310973" y="0"/>
                </a:moveTo>
                <a:cubicBezTo>
                  <a:pt x="3293676" y="0"/>
                  <a:pt x="4546353" y="355781"/>
                  <a:pt x="5961015" y="1626427"/>
                </a:cubicBezTo>
                <a:cubicBezTo>
                  <a:pt x="9438272" y="4752215"/>
                  <a:pt x="12192001" y="4777628"/>
                  <a:pt x="12192001" y="4777628"/>
                </a:cubicBezTo>
                <a:lnTo>
                  <a:pt x="12192001" y="4823393"/>
                </a:lnTo>
                <a:cubicBezTo>
                  <a:pt x="12192001" y="4823393"/>
                  <a:pt x="9438272" y="4799863"/>
                  <a:pt x="5961015" y="1905726"/>
                </a:cubicBezTo>
                <a:cubicBezTo>
                  <a:pt x="4546353" y="729246"/>
                  <a:pt x="3293676" y="399832"/>
                  <a:pt x="2310973" y="399832"/>
                </a:cubicBezTo>
                <a:cubicBezTo>
                  <a:pt x="874714" y="399832"/>
                  <a:pt x="0" y="1129250"/>
                  <a:pt x="0" y="1129250"/>
                </a:cubicBezTo>
                <a:lnTo>
                  <a:pt x="0" y="787801"/>
                </a:lnTo>
                <a:cubicBezTo>
                  <a:pt x="0" y="787801"/>
                  <a:pt x="874714" y="0"/>
                  <a:pt x="231097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7" name="ïśľîḓê">
            <a:extLst>
              <a:ext uri="{FF2B5EF4-FFF2-40B4-BE49-F238E27FC236}">
                <a16:creationId xmlns:a16="http://schemas.microsoft.com/office/drawing/2014/main" id="{ECD92819-FD97-4359-A773-42BC881937AC}"/>
              </a:ext>
            </a:extLst>
          </p:cNvPr>
          <p:cNvSpPr/>
          <p:nvPr/>
        </p:nvSpPr>
        <p:spPr>
          <a:xfrm flipH="1" flipV="1">
            <a:off x="-1" y="43707"/>
            <a:ext cx="12192001" cy="3743422"/>
          </a:xfrm>
          <a:custGeom>
            <a:avLst/>
            <a:gdLst>
              <a:gd name="connsiteX0" fmla="*/ 0 w 12192001"/>
              <a:gd name="connsiteY0" fmla="*/ 5395165 h 5395166"/>
              <a:gd name="connsiteX1" fmla="*/ 12192001 w 12192001"/>
              <a:gd name="connsiteY1" fmla="*/ 5395165 h 5395166"/>
              <a:gd name="connsiteX2" fmla="*/ 12192001 w 12192001"/>
              <a:gd name="connsiteY2" fmla="*/ 5395166 h 5395166"/>
              <a:gd name="connsiteX3" fmla="*/ 0 w 12192001"/>
              <a:gd name="connsiteY3" fmla="*/ 5395166 h 5395166"/>
              <a:gd name="connsiteX4" fmla="*/ 2310973 w 12192001"/>
              <a:gd name="connsiteY4" fmla="*/ 0 h 5395166"/>
              <a:gd name="connsiteX5" fmla="*/ 5961015 w 12192001"/>
              <a:gd name="connsiteY5" fmla="*/ 1626427 h 5395166"/>
              <a:gd name="connsiteX6" fmla="*/ 12192001 w 12192001"/>
              <a:gd name="connsiteY6" fmla="*/ 4777628 h 5395166"/>
              <a:gd name="connsiteX7" fmla="*/ 12192001 w 12192001"/>
              <a:gd name="connsiteY7" fmla="*/ 4823393 h 5395166"/>
              <a:gd name="connsiteX8" fmla="*/ 5961015 w 12192001"/>
              <a:gd name="connsiteY8" fmla="*/ 1905726 h 5395166"/>
              <a:gd name="connsiteX9" fmla="*/ 2310973 w 12192001"/>
              <a:gd name="connsiteY9" fmla="*/ 399832 h 5395166"/>
              <a:gd name="connsiteX10" fmla="*/ 0 w 12192001"/>
              <a:gd name="connsiteY10" fmla="*/ 1129250 h 5395166"/>
              <a:gd name="connsiteX11" fmla="*/ 0 w 12192001"/>
              <a:gd name="connsiteY11" fmla="*/ 787801 h 5395166"/>
              <a:gd name="connsiteX12" fmla="*/ 2310973 w 12192001"/>
              <a:gd name="connsiteY12" fmla="*/ 0 h 539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5395166">
                <a:moveTo>
                  <a:pt x="0" y="5395165"/>
                </a:moveTo>
                <a:lnTo>
                  <a:pt x="12192001" y="5395165"/>
                </a:lnTo>
                <a:lnTo>
                  <a:pt x="12192001" y="5395166"/>
                </a:lnTo>
                <a:lnTo>
                  <a:pt x="0" y="5395166"/>
                </a:lnTo>
                <a:close/>
                <a:moveTo>
                  <a:pt x="2310973" y="0"/>
                </a:moveTo>
                <a:cubicBezTo>
                  <a:pt x="3293676" y="0"/>
                  <a:pt x="4546353" y="355781"/>
                  <a:pt x="5961015" y="1626427"/>
                </a:cubicBezTo>
                <a:cubicBezTo>
                  <a:pt x="9438272" y="4752215"/>
                  <a:pt x="12192001" y="4777628"/>
                  <a:pt x="12192001" y="4777628"/>
                </a:cubicBezTo>
                <a:lnTo>
                  <a:pt x="12192001" y="4823393"/>
                </a:lnTo>
                <a:cubicBezTo>
                  <a:pt x="12192001" y="4823393"/>
                  <a:pt x="9438272" y="4799863"/>
                  <a:pt x="5961015" y="1905726"/>
                </a:cubicBezTo>
                <a:cubicBezTo>
                  <a:pt x="4546353" y="729246"/>
                  <a:pt x="3293676" y="399832"/>
                  <a:pt x="2310973" y="399832"/>
                </a:cubicBezTo>
                <a:cubicBezTo>
                  <a:pt x="874714" y="399832"/>
                  <a:pt x="0" y="1129250"/>
                  <a:pt x="0" y="1129250"/>
                </a:cubicBezTo>
                <a:lnTo>
                  <a:pt x="0" y="787801"/>
                </a:lnTo>
                <a:cubicBezTo>
                  <a:pt x="0" y="787801"/>
                  <a:pt x="874714" y="0"/>
                  <a:pt x="23109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9" name="标题 1">
            <a:extLst>
              <a:ext uri="{FF2B5EF4-FFF2-40B4-BE49-F238E27FC236}">
                <a16:creationId xmlns:a16="http://schemas.microsoft.com/office/drawing/2014/main" id="{46861768-3BE6-4253-B00D-33484CF22F48}"/>
              </a:ext>
            </a:extLst>
          </p:cNvPr>
          <p:cNvSpPr txBox="1">
            <a:spLocks/>
          </p:cNvSpPr>
          <p:nvPr/>
        </p:nvSpPr>
        <p:spPr>
          <a:xfrm>
            <a:off x="660400" y="3354796"/>
            <a:ext cx="7937500" cy="1324073"/>
          </a:xfrm>
          <a:prstGeom prst="rect">
            <a:avLst/>
          </a:prstGeom>
        </p:spPr>
        <p:txBody>
          <a:bodyPr anchor="ct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r>
              <a:rPr lang="zh-CN" altLang="en-US" sz="6600" dirty="0">
                <a:solidFill>
                  <a:schemeClr val="accent1"/>
                </a:solidFill>
                <a:latin typeface="+mj-ea"/>
              </a:rPr>
              <a:t>师范学院模板</a:t>
            </a:r>
            <a:r>
              <a:rPr lang="zh-CN" altLang="en-US" sz="3600" b="0" dirty="0">
                <a:solidFill>
                  <a:schemeClr val="accent1"/>
                </a:solidFill>
                <a:latin typeface="+mj-ea"/>
              </a:rPr>
              <a:t>（备选）</a:t>
            </a:r>
            <a:endParaRPr lang="zh-CN" altLang="en-US" sz="6600" b="0" dirty="0">
              <a:solidFill>
                <a:schemeClr val="accent1"/>
              </a:solidFill>
              <a:latin typeface="+mj-ea"/>
            </a:endParaRPr>
          </a:p>
        </p:txBody>
      </p:sp>
      <p:cxnSp>
        <p:nvCxnSpPr>
          <p:cNvPr id="14" name="直接连接符 13">
            <a:extLst>
              <a:ext uri="{FF2B5EF4-FFF2-40B4-BE49-F238E27FC236}">
                <a16:creationId xmlns:a16="http://schemas.microsoft.com/office/drawing/2014/main" id="{24F3BB6D-939E-416D-9051-7CC5D960A78E}"/>
              </a:ext>
            </a:extLst>
          </p:cNvPr>
          <p:cNvCxnSpPr>
            <a:cxnSpLocks/>
          </p:cNvCxnSpPr>
          <p:nvPr/>
        </p:nvCxnSpPr>
        <p:spPr>
          <a:xfrm>
            <a:off x="768350" y="4716969"/>
            <a:ext cx="93345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D0C138AE-8842-4552-B96E-EC57F25D695E}"/>
              </a:ext>
            </a:extLst>
          </p:cNvPr>
          <p:cNvGrpSpPr/>
          <p:nvPr/>
        </p:nvGrpSpPr>
        <p:grpSpPr>
          <a:xfrm>
            <a:off x="660400" y="5311120"/>
            <a:ext cx="3968750" cy="420568"/>
            <a:chOff x="660400" y="5351661"/>
            <a:chExt cx="3968750" cy="420568"/>
          </a:xfrm>
        </p:grpSpPr>
        <p:sp>
          <p:nvSpPr>
            <p:cNvPr id="10" name="文本占位符 5">
              <a:extLst>
                <a:ext uri="{FF2B5EF4-FFF2-40B4-BE49-F238E27FC236}">
                  <a16:creationId xmlns:a16="http://schemas.microsoft.com/office/drawing/2014/main" id="{8CEDD1F7-AF92-42B9-A245-3D7EBAA2055C}"/>
                </a:ext>
              </a:extLst>
            </p:cNvPr>
            <p:cNvSpPr txBox="1">
              <a:spLocks/>
            </p:cNvSpPr>
            <p:nvPr/>
          </p:nvSpPr>
          <p:spPr>
            <a:xfrm>
              <a:off x="660400" y="5351661"/>
              <a:ext cx="2260600" cy="420568"/>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solidFill>
                  <a:latin typeface="微软雅黑" panose="020B0503020204020204" pitchFamily="34" charset="-122"/>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accent1"/>
                  </a:solidFill>
                </a:rPr>
                <a:t>制作：</a:t>
              </a:r>
              <a:r>
                <a:rPr lang="en-US" altLang="zh-CN" sz="1600" dirty="0">
                  <a:solidFill>
                    <a:schemeClr val="accent1"/>
                  </a:solidFill>
                </a:rPr>
                <a:t>XXX</a:t>
              </a:r>
              <a:endParaRPr lang="zh-CN" altLang="en-US" sz="1600" dirty="0">
                <a:solidFill>
                  <a:schemeClr val="accent1"/>
                </a:solidFill>
              </a:endParaRPr>
            </a:p>
          </p:txBody>
        </p:sp>
        <p:sp>
          <p:nvSpPr>
            <p:cNvPr id="11" name="文本占位符 8">
              <a:extLst>
                <a:ext uri="{FF2B5EF4-FFF2-40B4-BE49-F238E27FC236}">
                  <a16:creationId xmlns:a16="http://schemas.microsoft.com/office/drawing/2014/main" id="{BDB00968-DDAD-46E0-92A2-EC3262D3B5A4}"/>
                </a:ext>
              </a:extLst>
            </p:cNvPr>
            <p:cNvSpPr txBox="1">
              <a:spLocks/>
            </p:cNvSpPr>
            <p:nvPr/>
          </p:nvSpPr>
          <p:spPr>
            <a:xfrm>
              <a:off x="2368550" y="5351661"/>
              <a:ext cx="2260600" cy="420568"/>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微软雅黑" panose="020B0503020204020204" pitchFamily="34" charset="-122"/>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accent1"/>
                  </a:solidFill>
                </a:rPr>
                <a:t>指导：</a:t>
              </a:r>
              <a:r>
                <a:rPr lang="en-US" altLang="zh-CN" sz="1600" dirty="0">
                  <a:solidFill>
                    <a:schemeClr val="accent1"/>
                  </a:solidFill>
                </a:rPr>
                <a:t>XXX</a:t>
              </a:r>
              <a:endParaRPr lang="zh-CN" altLang="en-US" sz="1600" dirty="0">
                <a:solidFill>
                  <a:schemeClr val="accent1"/>
                </a:solidFill>
              </a:endParaRPr>
            </a:p>
          </p:txBody>
        </p:sp>
        <p:cxnSp>
          <p:nvCxnSpPr>
            <p:cNvPr id="25" name="直接连接符 24">
              <a:extLst>
                <a:ext uri="{FF2B5EF4-FFF2-40B4-BE49-F238E27FC236}">
                  <a16:creationId xmlns:a16="http://schemas.microsoft.com/office/drawing/2014/main" id="{591C7001-6985-47D8-9282-53FA28FDF2C3}"/>
                </a:ext>
              </a:extLst>
            </p:cNvPr>
            <p:cNvCxnSpPr/>
            <p:nvPr/>
          </p:nvCxnSpPr>
          <p:spPr>
            <a:xfrm>
              <a:off x="2146300" y="5456803"/>
              <a:ext cx="0" cy="210284"/>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738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4F1B7-447C-4B1E-98F5-9ED961FD052F}"/>
              </a:ext>
            </a:extLst>
          </p:cNvPr>
          <p:cNvPicPr>
            <a:picLocks noChangeAspect="1"/>
          </p:cNvPicPr>
          <p:nvPr/>
        </p:nvPicPr>
        <p:blipFill>
          <a:blip r:embed="rId2"/>
          <a:stretch>
            <a:fillRect/>
          </a:stretch>
        </p:blipFill>
        <p:spPr>
          <a:xfrm>
            <a:off x="0" y="5196840"/>
            <a:ext cx="12192000" cy="1341120"/>
          </a:xfrm>
          <a:prstGeom prst="rect">
            <a:avLst/>
          </a:prstGeom>
        </p:spPr>
      </p:pic>
      <p:sp>
        <p:nvSpPr>
          <p:cNvPr id="127" name="文本框 126">
            <a:extLst>
              <a:ext uri="{FF2B5EF4-FFF2-40B4-BE49-F238E27FC236}">
                <a16:creationId xmlns:a16="http://schemas.microsoft.com/office/drawing/2014/main" id="{86C0B300-A73D-46CD-886C-6F6DAFDD6601}"/>
              </a:ext>
            </a:extLst>
          </p:cNvPr>
          <p:cNvSpPr txBox="1"/>
          <p:nvPr/>
        </p:nvSpPr>
        <p:spPr>
          <a:xfrm>
            <a:off x="2062480" y="5743642"/>
            <a:ext cx="3291840"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rPr>
              <a:t>时永奎</a:t>
            </a:r>
          </a:p>
        </p:txBody>
      </p:sp>
      <p:sp>
        <p:nvSpPr>
          <p:cNvPr id="128" name="文本框 127">
            <a:extLst>
              <a:ext uri="{FF2B5EF4-FFF2-40B4-BE49-F238E27FC236}">
                <a16:creationId xmlns:a16="http://schemas.microsoft.com/office/drawing/2014/main" id="{D56E6DA6-7F09-4B55-A111-B0E6B9DC4AAD}"/>
              </a:ext>
            </a:extLst>
          </p:cNvPr>
          <p:cNvSpPr txBox="1"/>
          <p:nvPr/>
        </p:nvSpPr>
        <p:spPr>
          <a:xfrm>
            <a:off x="7894320" y="5743642"/>
            <a:ext cx="3291840" cy="400110"/>
          </a:xfrm>
          <a:prstGeom prst="rect">
            <a:avLst/>
          </a:prstGeom>
          <a:noFill/>
        </p:spPr>
        <p:txBody>
          <a:bodyPr wrap="square" rtlCol="0">
            <a:spAutoFit/>
          </a:bodyPr>
          <a:lstStyle/>
          <a:p>
            <a:r>
              <a:rPr lang="zh-CN" altLang="en-US" sz="2000" dirty="0">
                <a:solidFill>
                  <a:schemeClr val="tx1">
                    <a:lumMod val="75000"/>
                    <a:lumOff val="25000"/>
                  </a:schemeClr>
                </a:solidFill>
                <a:latin typeface="+mj-ea"/>
                <a:ea typeface="+mj-ea"/>
              </a:rPr>
              <a:t>洛阳师范学院</a:t>
            </a:r>
          </a:p>
        </p:txBody>
      </p:sp>
      <p:pic>
        <p:nvPicPr>
          <p:cNvPr id="6" name="图片 5" descr="图片包含 黑色, 文字&#10;&#10;描述已自动生成">
            <a:extLst>
              <a:ext uri="{FF2B5EF4-FFF2-40B4-BE49-F238E27FC236}">
                <a16:creationId xmlns:a16="http://schemas.microsoft.com/office/drawing/2014/main" id="{1C825E7F-8BFB-43DF-BC44-AEC83CAD5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63"/>
            <a:ext cx="12192000" cy="5187696"/>
          </a:xfrm>
          <a:prstGeom prst="rect">
            <a:avLst/>
          </a:prstGeom>
        </p:spPr>
      </p:pic>
    </p:spTree>
    <p:extLst>
      <p:ext uri="{BB962C8B-B14F-4D97-AF65-F5344CB8AC3E}">
        <p14:creationId xmlns:p14="http://schemas.microsoft.com/office/powerpoint/2010/main" val="165628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DAEEE7B-1A0E-4FB9-AD79-8342D52A94FC}"/>
              </a:ext>
            </a:extLst>
          </p:cNvPr>
          <p:cNvPicPr>
            <a:picLocks noChangeAspect="1"/>
          </p:cNvPicPr>
          <p:nvPr/>
        </p:nvPicPr>
        <p:blipFill rotWithShape="1">
          <a:blip r:embed="rId2">
            <a:extLst>
              <a:ext uri="{28A0092B-C50C-407E-A947-70E740481C1C}">
                <a14:useLocalDpi xmlns:a14="http://schemas.microsoft.com/office/drawing/2010/main" val="0"/>
              </a:ext>
            </a:extLst>
          </a:blip>
          <a:srcRect l="12396" r="12396"/>
          <a:stretch/>
        </p:blipFill>
        <p:spPr>
          <a:xfrm>
            <a:off x="-1" y="1997065"/>
            <a:ext cx="12191999" cy="3740040"/>
          </a:xfrm>
          <a:prstGeom prst="rect">
            <a:avLst/>
          </a:prstGeom>
          <a:effectLst>
            <a:outerShdw blurRad="50800" dist="38100" dir="5400000" algn="t" rotWithShape="0">
              <a:schemeClr val="accent4">
                <a:alpha val="40000"/>
              </a:schemeClr>
            </a:outerShdw>
          </a:effectLst>
        </p:spPr>
      </p:pic>
      <p:sp>
        <p:nvSpPr>
          <p:cNvPr id="2" name="矩形 1">
            <a:extLst>
              <a:ext uri="{FF2B5EF4-FFF2-40B4-BE49-F238E27FC236}">
                <a16:creationId xmlns:a16="http://schemas.microsoft.com/office/drawing/2014/main" id="{3FDDCD7E-8221-422C-BD0A-0B335EA489A8}"/>
              </a:ext>
            </a:extLst>
          </p:cNvPr>
          <p:cNvSpPr/>
          <p:nvPr/>
        </p:nvSpPr>
        <p:spPr>
          <a:xfrm>
            <a:off x="1397000" y="1997064"/>
            <a:ext cx="4064000" cy="37400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21" name="Text Box 81">
            <a:extLst>
              <a:ext uri="{FF2B5EF4-FFF2-40B4-BE49-F238E27FC236}">
                <a16:creationId xmlns:a16="http://schemas.microsoft.com/office/drawing/2014/main" id="{6BA7313D-AF95-490A-AF2E-28A46FE644EC}"/>
              </a:ext>
            </a:extLst>
          </p:cNvPr>
          <p:cNvSpPr txBox="1">
            <a:spLocks noChangeArrowheads="1"/>
          </p:cNvSpPr>
          <p:nvPr/>
        </p:nvSpPr>
        <p:spPr bwMode="auto">
          <a:xfrm>
            <a:off x="1844052" y="2726332"/>
            <a:ext cx="3159749" cy="38286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a:t>
            </a:r>
          </a:p>
        </p:txBody>
      </p:sp>
      <p:sp>
        <p:nvSpPr>
          <p:cNvPr id="22" name="Text Box 83">
            <a:extLst>
              <a:ext uri="{FF2B5EF4-FFF2-40B4-BE49-F238E27FC236}">
                <a16:creationId xmlns:a16="http://schemas.microsoft.com/office/drawing/2014/main" id="{7D72B78B-2222-41B3-95FA-F3932566D8BD}"/>
              </a:ext>
            </a:extLst>
          </p:cNvPr>
          <p:cNvSpPr txBox="1">
            <a:spLocks noChangeArrowheads="1"/>
          </p:cNvSpPr>
          <p:nvPr/>
        </p:nvSpPr>
        <p:spPr bwMode="auto">
          <a:xfrm>
            <a:off x="1844051" y="2290065"/>
            <a:ext cx="315974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27" name="Text Box 81">
            <a:extLst>
              <a:ext uri="{FF2B5EF4-FFF2-40B4-BE49-F238E27FC236}">
                <a16:creationId xmlns:a16="http://schemas.microsoft.com/office/drawing/2014/main" id="{D2C6D981-A667-476C-8D10-BC9ADB4B5F92}"/>
              </a:ext>
            </a:extLst>
          </p:cNvPr>
          <p:cNvSpPr txBox="1">
            <a:spLocks noChangeArrowheads="1"/>
          </p:cNvSpPr>
          <p:nvPr/>
        </p:nvSpPr>
        <p:spPr bwMode="auto">
          <a:xfrm>
            <a:off x="1844052" y="3941467"/>
            <a:ext cx="3159749" cy="38286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a:t>
            </a:r>
          </a:p>
        </p:txBody>
      </p:sp>
      <p:sp>
        <p:nvSpPr>
          <p:cNvPr id="28" name="Text Box 83">
            <a:extLst>
              <a:ext uri="{FF2B5EF4-FFF2-40B4-BE49-F238E27FC236}">
                <a16:creationId xmlns:a16="http://schemas.microsoft.com/office/drawing/2014/main" id="{8068B60B-340D-4821-8B14-688D86CB5943}"/>
              </a:ext>
            </a:extLst>
          </p:cNvPr>
          <p:cNvSpPr txBox="1">
            <a:spLocks noChangeArrowheads="1"/>
          </p:cNvSpPr>
          <p:nvPr/>
        </p:nvSpPr>
        <p:spPr bwMode="auto">
          <a:xfrm>
            <a:off x="1844051" y="3505200"/>
            <a:ext cx="315974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30" name="Text Box 81">
            <a:extLst>
              <a:ext uri="{FF2B5EF4-FFF2-40B4-BE49-F238E27FC236}">
                <a16:creationId xmlns:a16="http://schemas.microsoft.com/office/drawing/2014/main" id="{38F8B549-287A-4463-AE52-3DD60E14B418}"/>
              </a:ext>
            </a:extLst>
          </p:cNvPr>
          <p:cNvSpPr txBox="1">
            <a:spLocks noChangeArrowheads="1"/>
          </p:cNvSpPr>
          <p:nvPr/>
        </p:nvSpPr>
        <p:spPr bwMode="auto">
          <a:xfrm>
            <a:off x="1844052" y="5156602"/>
            <a:ext cx="3159749" cy="382862"/>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30000"/>
              </a:lnSpc>
              <a:spcBef>
                <a:spcPct val="50000"/>
              </a:spcBef>
              <a:spcAft>
                <a:spcPct val="0"/>
              </a:spcAft>
              <a:buNone/>
              <a:defRPr/>
            </a:pPr>
            <a:r>
              <a:rPr lang="zh-CN" altLang="en-US" sz="1600" dirty="0">
                <a:latin typeface="微软雅黑 Light" panose="020B0502040204020203" pitchFamily="34" charset="-122"/>
                <a:ea typeface="微软雅黑 Light" panose="020B0502040204020203" pitchFamily="34" charset="-122"/>
              </a:rPr>
              <a:t>请输入正文内容请输入正文</a:t>
            </a:r>
          </a:p>
        </p:txBody>
      </p:sp>
      <p:sp>
        <p:nvSpPr>
          <p:cNvPr id="31" name="Text Box 83">
            <a:extLst>
              <a:ext uri="{FF2B5EF4-FFF2-40B4-BE49-F238E27FC236}">
                <a16:creationId xmlns:a16="http://schemas.microsoft.com/office/drawing/2014/main" id="{C8B52244-4F7A-4EC6-ADD9-4C3BBA6AFCD7}"/>
              </a:ext>
            </a:extLst>
          </p:cNvPr>
          <p:cNvSpPr txBox="1">
            <a:spLocks noChangeArrowheads="1"/>
          </p:cNvSpPr>
          <p:nvPr/>
        </p:nvSpPr>
        <p:spPr bwMode="auto">
          <a:xfrm>
            <a:off x="1844051" y="4720335"/>
            <a:ext cx="3159749" cy="461665"/>
          </a:xfrm>
          <a:prstGeom prst="rect">
            <a:avLst/>
          </a:prstGeom>
          <a:noFill/>
          <a:ln>
            <a:noFill/>
          </a:ln>
          <a:effectLst/>
          <a:extLst>
            <a:ext uri="{909E8E84-426E-40DD-AFC4-6F175D3DCCD1}">
              <a14:hiddenFill xmlns:a14="http://schemas.microsoft.com/office/drawing/2010/main">
                <a:gradFill rotWithShape="1">
                  <a:gsLst>
                    <a:gs pos="0">
                      <a:srgbClr val="FED0A2"/>
                    </a:gs>
                    <a:gs pos="100000">
                      <a:srgbClr val="FFEFDF"/>
                    </a:gs>
                  </a:gsLst>
                  <a:lin ang="5400000" scaled="1"/>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lvl="0" fontAlgn="base">
              <a:lnSpc>
                <a:spcPct val="100000"/>
              </a:lnSpc>
              <a:spcBef>
                <a:spcPct val="50000"/>
              </a:spcBef>
              <a:spcAft>
                <a:spcPct val="0"/>
              </a:spcAft>
              <a:buNone/>
              <a:defRPr/>
            </a:pPr>
            <a:r>
              <a:rPr lang="zh-CN" altLang="en-US" sz="2400" b="1" dirty="0">
                <a:latin typeface="微软雅黑" panose="020B0503020204020204" pitchFamily="34" charset="-122"/>
              </a:rPr>
              <a:t>小标题</a:t>
            </a:r>
            <a:endParaRPr lang="zh-CN" altLang="en-US" sz="2000" b="1" dirty="0">
              <a:latin typeface="微软雅黑" panose="020B0503020204020204" pitchFamily="34" charset="-122"/>
            </a:endParaRPr>
          </a:p>
        </p:txBody>
      </p:sp>
      <p:sp>
        <p:nvSpPr>
          <p:cNvPr id="6" name="标题 5">
            <a:extLst>
              <a:ext uri="{FF2B5EF4-FFF2-40B4-BE49-F238E27FC236}">
                <a16:creationId xmlns:a16="http://schemas.microsoft.com/office/drawing/2014/main" id="{984106E9-B68A-4CB8-A08F-6CCC34488F0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p>
        </p:txBody>
      </p:sp>
    </p:spTree>
    <p:extLst>
      <p:ext uri="{BB962C8B-B14F-4D97-AF65-F5344CB8AC3E}">
        <p14:creationId xmlns:p14="http://schemas.microsoft.com/office/powerpoint/2010/main" val="2835978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B7D519-C37E-4EF6-BE8E-E2929E6A8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187" y="3631678"/>
            <a:ext cx="2057400" cy="20574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2FD56EB-CBDC-48D7-BB75-5B676FDD97C5}"/>
              </a:ext>
            </a:extLst>
          </p:cNvPr>
          <p:cNvSpPr txBox="1"/>
          <p:nvPr/>
        </p:nvSpPr>
        <p:spPr>
          <a:xfrm>
            <a:off x="673100" y="1274310"/>
            <a:ext cx="1678214" cy="1200329"/>
          </a:xfrm>
          <a:prstGeom prst="rect">
            <a:avLst/>
          </a:prstGeom>
          <a:noFill/>
        </p:spPr>
        <p:txBody>
          <a:bodyPr wrap="square" rtlCol="0">
            <a:spAutoFit/>
          </a:bodyPr>
          <a:lstStyle/>
          <a:p>
            <a:r>
              <a:rPr lang="en-US" altLang="zh-CN" sz="7200" b="1" dirty="0">
                <a:solidFill>
                  <a:schemeClr val="accent1"/>
                </a:solidFill>
                <a:latin typeface="微软雅黑" panose="020B0503020204020204" pitchFamily="34" charset="-122"/>
              </a:rPr>
              <a:t>W</a:t>
            </a:r>
            <a:endParaRPr lang="zh-CN" altLang="en-US" sz="7200" b="1" dirty="0">
              <a:solidFill>
                <a:schemeClr val="accent1"/>
              </a:solidFill>
              <a:latin typeface="微软雅黑" panose="020B0503020204020204" pitchFamily="34" charset="-122"/>
            </a:endParaRPr>
          </a:p>
        </p:txBody>
      </p:sp>
      <p:sp>
        <p:nvSpPr>
          <p:cNvPr id="5" name="矩形 4">
            <a:extLst>
              <a:ext uri="{FF2B5EF4-FFF2-40B4-BE49-F238E27FC236}">
                <a16:creationId xmlns:a16="http://schemas.microsoft.com/office/drawing/2014/main" id="{195232C9-AA91-4153-9D0E-25962751F7F9}"/>
              </a:ext>
            </a:extLst>
          </p:cNvPr>
          <p:cNvSpPr/>
          <p:nvPr/>
        </p:nvSpPr>
        <p:spPr>
          <a:xfrm rot="2146752">
            <a:off x="1405089" y="1452089"/>
            <a:ext cx="1097643" cy="1352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latin typeface="微软雅黑" panose="020B0503020204020204" pitchFamily="34" charset="-122"/>
            </a:endParaRPr>
          </a:p>
        </p:txBody>
      </p:sp>
      <p:sp>
        <p:nvSpPr>
          <p:cNvPr id="17" name="文本框 16">
            <a:extLst>
              <a:ext uri="{FF2B5EF4-FFF2-40B4-BE49-F238E27FC236}">
                <a16:creationId xmlns:a16="http://schemas.microsoft.com/office/drawing/2014/main" id="{E98DB92F-7C3E-4A16-A006-74B1827F7CDD}"/>
              </a:ext>
            </a:extLst>
          </p:cNvPr>
          <p:cNvSpPr txBox="1"/>
          <p:nvPr/>
        </p:nvSpPr>
        <p:spPr>
          <a:xfrm>
            <a:off x="1414560" y="1945191"/>
            <a:ext cx="2444751" cy="400110"/>
          </a:xfrm>
          <a:prstGeom prst="rect">
            <a:avLst/>
          </a:prstGeom>
          <a:noFill/>
        </p:spPr>
        <p:txBody>
          <a:bodyPr wrap="square" rtlCol="0">
            <a:spAutoFit/>
          </a:bodyPr>
          <a:lstStyle/>
          <a:p>
            <a:r>
              <a:rPr lang="en-US" altLang="zh-CN" sz="2000" dirty="0">
                <a:solidFill>
                  <a:schemeClr val="accent1"/>
                </a:solidFill>
                <a:latin typeface="微软雅黑" panose="020B0503020204020204" pitchFamily="34" charset="-122"/>
              </a:rPr>
              <a:t>ORLD WIDE</a:t>
            </a:r>
            <a:endParaRPr lang="zh-CN" altLang="en-US" sz="2000" dirty="0">
              <a:solidFill>
                <a:schemeClr val="accent1"/>
              </a:solidFill>
              <a:latin typeface="微软雅黑" panose="020B0503020204020204" pitchFamily="34" charset="-122"/>
            </a:endParaRPr>
          </a:p>
        </p:txBody>
      </p:sp>
      <p:sp>
        <p:nvSpPr>
          <p:cNvPr id="21" name="文本框 20">
            <a:extLst>
              <a:ext uri="{FF2B5EF4-FFF2-40B4-BE49-F238E27FC236}">
                <a16:creationId xmlns:a16="http://schemas.microsoft.com/office/drawing/2014/main" id="{12870CB9-3C50-4FB2-BD2B-82BCBFF6EC1F}"/>
              </a:ext>
            </a:extLst>
          </p:cNvPr>
          <p:cNvSpPr txBox="1"/>
          <p:nvPr/>
        </p:nvSpPr>
        <p:spPr>
          <a:xfrm>
            <a:off x="2908428" y="1871081"/>
            <a:ext cx="5803900" cy="461665"/>
          </a:xfrm>
          <a:prstGeom prst="rect">
            <a:avLst/>
          </a:prstGeom>
          <a:noFill/>
        </p:spPr>
        <p:txBody>
          <a:bodyPr wrap="square" rtlCol="0">
            <a:spAutoFit/>
          </a:bodyPr>
          <a:lstStyle/>
          <a:p>
            <a:r>
              <a:rPr lang="zh-CN" altLang="en-US" sz="2400" b="1" dirty="0">
                <a:solidFill>
                  <a:schemeClr val="accent1"/>
                </a:solidFill>
                <a:latin typeface="微软雅黑" panose="020B0503020204020204" pitchFamily="34" charset="-122"/>
              </a:rPr>
              <a:t>小标题</a:t>
            </a:r>
          </a:p>
        </p:txBody>
      </p:sp>
      <p:sp>
        <p:nvSpPr>
          <p:cNvPr id="23" name="矩形 22">
            <a:extLst>
              <a:ext uri="{FF2B5EF4-FFF2-40B4-BE49-F238E27FC236}">
                <a16:creationId xmlns:a16="http://schemas.microsoft.com/office/drawing/2014/main" id="{D3B5DFD9-8A50-4C05-82D1-61B72725C470}"/>
              </a:ext>
            </a:extLst>
          </p:cNvPr>
          <p:cNvSpPr/>
          <p:nvPr/>
        </p:nvSpPr>
        <p:spPr>
          <a:xfrm>
            <a:off x="848701" y="2747820"/>
            <a:ext cx="3240699" cy="2656233"/>
          </a:xfrm>
          <a:prstGeom prst="rect">
            <a:avLst/>
          </a:prstGeom>
        </p:spPr>
        <p:txBody>
          <a:bodyPr wrap="square">
            <a:noAutofit/>
          </a:bodyPr>
          <a:lstStyle/>
          <a:p>
            <a:pPr algn="just">
              <a:lnSpc>
                <a:spcPct val="150000"/>
              </a:lnSpc>
            </a:pPr>
            <a:r>
              <a:rPr lang="zh-CN" altLang="en-US" kern="100" dirty="0">
                <a:latin typeface="微软雅黑 Light" panose="020B0502040204020203" pitchFamily="34" charset="-122"/>
                <a:ea typeface="微软雅黑 Light" panose="020B0502040204020203" pitchFamily="34" charset="-122"/>
                <a:cs typeface="Times New Roman" panose="02020603050405020304" pitchFamily="18" charset="0"/>
              </a:rPr>
              <a:t>请输入内容请输入内容请输入内容请输入内容请输入内容请输入内容请输入内容请输入内容请输入内容请输入内容请输入内容请输入内容</a:t>
            </a:r>
          </a:p>
        </p:txBody>
      </p:sp>
      <p:cxnSp>
        <p:nvCxnSpPr>
          <p:cNvPr id="27" name="直接连接符 26">
            <a:extLst>
              <a:ext uri="{FF2B5EF4-FFF2-40B4-BE49-F238E27FC236}">
                <a16:creationId xmlns:a16="http://schemas.microsoft.com/office/drawing/2014/main" id="{AA24FDCC-706D-460B-BFB9-E8AADD6ACFF4}"/>
              </a:ext>
            </a:extLst>
          </p:cNvPr>
          <p:cNvCxnSpPr>
            <a:cxnSpLocks/>
          </p:cNvCxnSpPr>
          <p:nvPr/>
        </p:nvCxnSpPr>
        <p:spPr>
          <a:xfrm>
            <a:off x="848701" y="2399640"/>
            <a:ext cx="10568599" cy="0"/>
          </a:xfrm>
          <a:prstGeom prst="line">
            <a:avLst/>
          </a:prstGeom>
          <a:ln w="3175">
            <a:solidFill>
              <a:srgbClr val="229955"/>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A432D2FD-BA22-403A-AF5C-A122192A2814}"/>
              </a:ext>
            </a:extLst>
          </p:cNvPr>
          <p:cNvPicPr>
            <a:picLocks noChangeAspect="1"/>
          </p:cNvPicPr>
          <p:nvPr/>
        </p:nvPicPr>
        <p:blipFill rotWithShape="1">
          <a:blip r:embed="rId2">
            <a:extLst>
              <a:ext uri="{28A0092B-C50C-407E-A947-70E740481C1C}">
                <a14:useLocalDpi xmlns:a14="http://schemas.microsoft.com/office/drawing/2010/main" val="0"/>
              </a:ext>
            </a:extLst>
          </a:blip>
          <a:srcRect l="27246" t="23611" r="29449"/>
          <a:stretch/>
        </p:blipFill>
        <p:spPr>
          <a:xfrm>
            <a:off x="4324837" y="2399640"/>
            <a:ext cx="7092463" cy="3004413"/>
          </a:xfrm>
          <a:custGeom>
            <a:avLst/>
            <a:gdLst>
              <a:gd name="connsiteX0" fmla="*/ 0 w 8331200"/>
              <a:gd name="connsiteY0" fmla="*/ 0 h 3390562"/>
              <a:gd name="connsiteX1" fmla="*/ 8331200 w 8331200"/>
              <a:gd name="connsiteY1" fmla="*/ 0 h 3390562"/>
              <a:gd name="connsiteX2" fmla="*/ 8331200 w 8331200"/>
              <a:gd name="connsiteY2" fmla="*/ 3390562 h 3390562"/>
              <a:gd name="connsiteX3" fmla="*/ 0 w 8331200"/>
              <a:gd name="connsiteY3" fmla="*/ 3390562 h 3390562"/>
            </a:gdLst>
            <a:ahLst/>
            <a:cxnLst>
              <a:cxn ang="0">
                <a:pos x="connsiteX0" y="connsiteY0"/>
              </a:cxn>
              <a:cxn ang="0">
                <a:pos x="connsiteX1" y="connsiteY1"/>
              </a:cxn>
              <a:cxn ang="0">
                <a:pos x="connsiteX2" y="connsiteY2"/>
              </a:cxn>
              <a:cxn ang="0">
                <a:pos x="connsiteX3" y="connsiteY3"/>
              </a:cxn>
            </a:cxnLst>
            <a:rect l="l" t="t" r="r" b="b"/>
            <a:pathLst>
              <a:path w="8331200" h="3390562">
                <a:moveTo>
                  <a:pt x="0" y="0"/>
                </a:moveTo>
                <a:lnTo>
                  <a:pt x="8331200" y="0"/>
                </a:lnTo>
                <a:lnTo>
                  <a:pt x="8331200" y="3390562"/>
                </a:lnTo>
                <a:lnTo>
                  <a:pt x="0" y="3390562"/>
                </a:lnTo>
                <a:close/>
              </a:path>
            </a:pathLst>
          </a:custGeom>
        </p:spPr>
      </p:pic>
      <p:sp>
        <p:nvSpPr>
          <p:cNvPr id="2" name="标题 1">
            <a:extLst>
              <a:ext uri="{FF2B5EF4-FFF2-40B4-BE49-F238E27FC236}">
                <a16:creationId xmlns:a16="http://schemas.microsoft.com/office/drawing/2014/main" id="{A313047B-1D04-478E-A29C-DDCB2284AFE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2" name="livejournal_152849">
            <a:extLst>
              <a:ext uri="{FF2B5EF4-FFF2-40B4-BE49-F238E27FC236}">
                <a16:creationId xmlns:a16="http://schemas.microsoft.com/office/drawing/2014/main" id="{E9EF79F2-575D-40C7-8C73-0C1E9F92E953}"/>
              </a:ext>
            </a:extLst>
          </p:cNvPr>
          <p:cNvSpPr>
            <a:spLocks noChangeAspect="1"/>
          </p:cNvSpPr>
          <p:nvPr/>
        </p:nvSpPr>
        <p:spPr bwMode="auto">
          <a:xfrm>
            <a:off x="10843828" y="1807711"/>
            <a:ext cx="539637" cy="544422"/>
          </a:xfrm>
          <a:custGeom>
            <a:avLst/>
            <a:gdLst>
              <a:gd name="connsiteX0" fmla="*/ 420659 w 597082"/>
              <a:gd name="connsiteY0" fmla="*/ 304801 h 602376"/>
              <a:gd name="connsiteX1" fmla="*/ 435487 w 597082"/>
              <a:gd name="connsiteY1" fmla="*/ 370123 h 602376"/>
              <a:gd name="connsiteX2" fmla="*/ 370687 w 597082"/>
              <a:gd name="connsiteY2" fmla="*/ 434853 h 602376"/>
              <a:gd name="connsiteX3" fmla="*/ 305294 w 597082"/>
              <a:gd name="connsiteY3" fmla="*/ 420041 h 602376"/>
              <a:gd name="connsiteX4" fmla="*/ 420659 w 597082"/>
              <a:gd name="connsiteY4" fmla="*/ 304801 h 602376"/>
              <a:gd name="connsiteX5" fmla="*/ 204255 w 597082"/>
              <a:gd name="connsiteY5" fmla="*/ 71668 h 602376"/>
              <a:gd name="connsiteX6" fmla="*/ 69406 w 597082"/>
              <a:gd name="connsiteY6" fmla="*/ 201568 h 602376"/>
              <a:gd name="connsiteX7" fmla="*/ 294154 w 597082"/>
              <a:gd name="connsiteY7" fmla="*/ 425967 h 602376"/>
              <a:gd name="connsiteX8" fmla="*/ 377378 w 597082"/>
              <a:gd name="connsiteY8" fmla="*/ 445519 h 602376"/>
              <a:gd name="connsiteX9" fmla="*/ 465052 w 597082"/>
              <a:gd name="connsiteY9" fmla="*/ 464330 h 602376"/>
              <a:gd name="connsiteX10" fmla="*/ 446212 w 597082"/>
              <a:gd name="connsiteY10" fmla="*/ 376644 h 602376"/>
              <a:gd name="connsiteX11" fmla="*/ 426481 w 597082"/>
              <a:gd name="connsiteY11" fmla="*/ 293550 h 602376"/>
              <a:gd name="connsiteX12" fmla="*/ 141800 w 597082"/>
              <a:gd name="connsiteY12" fmla="*/ 720 h 602376"/>
              <a:gd name="connsiteX13" fmla="*/ 147882 w 597082"/>
              <a:gd name="connsiteY13" fmla="*/ 1460 h 602376"/>
              <a:gd name="connsiteX14" fmla="*/ 206480 w 597082"/>
              <a:gd name="connsiteY14" fmla="*/ 59967 h 602376"/>
              <a:gd name="connsiteX15" fmla="*/ 314626 w 597082"/>
              <a:gd name="connsiteY15" fmla="*/ 38490 h 602376"/>
              <a:gd name="connsiteX16" fmla="*/ 597082 w 597082"/>
              <a:gd name="connsiteY16" fmla="*/ 320359 h 602376"/>
              <a:gd name="connsiteX17" fmla="*/ 314626 w 597082"/>
              <a:gd name="connsiteY17" fmla="*/ 602376 h 602376"/>
              <a:gd name="connsiteX18" fmla="*/ 32171 w 597082"/>
              <a:gd name="connsiteY18" fmla="*/ 320359 h 602376"/>
              <a:gd name="connsiteX19" fmla="*/ 57538 w 597082"/>
              <a:gd name="connsiteY19" fmla="*/ 203790 h 602376"/>
              <a:gd name="connsiteX20" fmla="*/ 1462 w 597082"/>
              <a:gd name="connsiteY20" fmla="*/ 147653 h 602376"/>
              <a:gd name="connsiteX21" fmla="*/ 721 w 597082"/>
              <a:gd name="connsiteY21" fmla="*/ 141580 h 602376"/>
              <a:gd name="connsiteX22" fmla="*/ 141800 w 597082"/>
              <a:gd name="connsiteY22" fmla="*/ 720 h 60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7082" h="602376">
                <a:moveTo>
                  <a:pt x="420659" y="304801"/>
                </a:moveTo>
                <a:lnTo>
                  <a:pt x="435487" y="370123"/>
                </a:lnTo>
                <a:cubicBezTo>
                  <a:pt x="407758" y="383899"/>
                  <a:pt x="384478" y="407154"/>
                  <a:pt x="370687" y="434853"/>
                </a:cubicBezTo>
                <a:lnTo>
                  <a:pt x="305294" y="420041"/>
                </a:lnTo>
                <a:cubicBezTo>
                  <a:pt x="328871" y="368790"/>
                  <a:pt x="369353" y="328353"/>
                  <a:pt x="420659" y="304801"/>
                </a:cubicBezTo>
                <a:close/>
                <a:moveTo>
                  <a:pt x="204255" y="71668"/>
                </a:moveTo>
                <a:cubicBezTo>
                  <a:pt x="145361" y="97737"/>
                  <a:pt x="97741" y="143654"/>
                  <a:pt x="69406" y="201568"/>
                </a:cubicBezTo>
                <a:lnTo>
                  <a:pt x="294154" y="425967"/>
                </a:lnTo>
                <a:lnTo>
                  <a:pt x="377378" y="445519"/>
                </a:lnTo>
                <a:lnTo>
                  <a:pt x="465052" y="464330"/>
                </a:lnTo>
                <a:lnTo>
                  <a:pt x="446212" y="376644"/>
                </a:lnTo>
                <a:lnTo>
                  <a:pt x="426481" y="293550"/>
                </a:lnTo>
                <a:close/>
                <a:moveTo>
                  <a:pt x="141800" y="720"/>
                </a:moveTo>
                <a:cubicBezTo>
                  <a:pt x="143729" y="-465"/>
                  <a:pt x="146251" y="-169"/>
                  <a:pt x="147882" y="1460"/>
                </a:cubicBezTo>
                <a:lnTo>
                  <a:pt x="206480" y="59967"/>
                </a:lnTo>
                <a:cubicBezTo>
                  <a:pt x="240897" y="45748"/>
                  <a:pt x="277242" y="38490"/>
                  <a:pt x="314626" y="38490"/>
                </a:cubicBezTo>
                <a:cubicBezTo>
                  <a:pt x="470392" y="38490"/>
                  <a:pt x="597082" y="164983"/>
                  <a:pt x="597082" y="320359"/>
                </a:cubicBezTo>
                <a:cubicBezTo>
                  <a:pt x="597082" y="475883"/>
                  <a:pt x="470392" y="602376"/>
                  <a:pt x="314626" y="602376"/>
                </a:cubicBezTo>
                <a:cubicBezTo>
                  <a:pt x="158860" y="602376"/>
                  <a:pt x="32171" y="475883"/>
                  <a:pt x="32171" y="320359"/>
                </a:cubicBezTo>
                <a:cubicBezTo>
                  <a:pt x="32171" y="279775"/>
                  <a:pt x="40775" y="240523"/>
                  <a:pt x="57538" y="203790"/>
                </a:cubicBezTo>
                <a:lnTo>
                  <a:pt x="1462" y="147653"/>
                </a:lnTo>
                <a:cubicBezTo>
                  <a:pt x="-169" y="146024"/>
                  <a:pt x="-466" y="143506"/>
                  <a:pt x="721" y="141580"/>
                </a:cubicBezTo>
                <a:cubicBezTo>
                  <a:pt x="36028" y="84703"/>
                  <a:pt x="84686" y="35972"/>
                  <a:pt x="141800" y="720"/>
                </a:cubicBezTo>
                <a:close/>
              </a:path>
            </a:pathLst>
          </a:custGeom>
          <a:solidFill>
            <a:schemeClr val="accent1"/>
          </a:solidFill>
          <a:ln>
            <a:noFill/>
          </a:ln>
        </p:spPr>
      </p:sp>
    </p:spTree>
    <p:extLst>
      <p:ext uri="{BB962C8B-B14F-4D97-AF65-F5344CB8AC3E}">
        <p14:creationId xmlns:p14="http://schemas.microsoft.com/office/powerpoint/2010/main" val="421166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84106E9-B68A-4CB8-A08F-6CCC34488F0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p>
        </p:txBody>
      </p:sp>
      <p:pic>
        <p:nvPicPr>
          <p:cNvPr id="11" name="图片 10">
            <a:extLst>
              <a:ext uri="{FF2B5EF4-FFF2-40B4-BE49-F238E27FC236}">
                <a16:creationId xmlns:a16="http://schemas.microsoft.com/office/drawing/2014/main" id="{D4B4F96A-2D14-42CC-B85E-225928C75FCF}"/>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9493" r="29493"/>
          <a:stretch/>
        </p:blipFill>
        <p:spPr>
          <a:xfrm>
            <a:off x="0" y="0"/>
            <a:ext cx="12192000" cy="6858000"/>
          </a:xfrm>
          <a:prstGeom prst="rect">
            <a:avLst/>
          </a:prstGeom>
          <a:effectLst>
            <a:outerShdw blurRad="50800" dist="38100" dir="5400000" algn="t" rotWithShape="0">
              <a:schemeClr val="accent4">
                <a:alpha val="40000"/>
              </a:schemeClr>
            </a:outerShdw>
          </a:effectLst>
        </p:spPr>
      </p:pic>
      <p:sp>
        <p:nvSpPr>
          <p:cNvPr id="4" name="矩形 3">
            <a:extLst>
              <a:ext uri="{FF2B5EF4-FFF2-40B4-BE49-F238E27FC236}">
                <a16:creationId xmlns:a16="http://schemas.microsoft.com/office/drawing/2014/main" id="{FE071E72-B840-495A-B840-775B38E26572}"/>
              </a:ext>
            </a:extLst>
          </p:cNvPr>
          <p:cNvSpPr/>
          <p:nvPr/>
        </p:nvSpPr>
        <p:spPr>
          <a:xfrm>
            <a:off x="-2" y="1130300"/>
            <a:ext cx="12192001" cy="50038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13" name="图片 12">
            <a:extLst>
              <a:ext uri="{FF2B5EF4-FFF2-40B4-BE49-F238E27FC236}">
                <a16:creationId xmlns:a16="http://schemas.microsoft.com/office/drawing/2014/main" id="{C7E1A1A9-E547-4FEC-9DC5-51AF28FD8B9E}"/>
              </a:ext>
            </a:extLst>
          </p:cNvPr>
          <p:cNvPicPr>
            <a:picLocks noChangeAspect="1"/>
          </p:cNvPicPr>
          <p:nvPr/>
        </p:nvPicPr>
        <p:blipFill rotWithShape="1">
          <a:blip r:embed="rId4">
            <a:extLst>
              <a:ext uri="{28A0092B-C50C-407E-A947-70E740481C1C}">
                <a14:useLocalDpi xmlns:a14="http://schemas.microsoft.com/office/drawing/2010/main" val="0"/>
              </a:ext>
            </a:extLst>
          </a:blip>
          <a:srcRect l="31903" r="31903"/>
          <a:stretch/>
        </p:blipFill>
        <p:spPr>
          <a:xfrm>
            <a:off x="946149" y="2338420"/>
            <a:ext cx="4267203" cy="2720029"/>
          </a:xfrm>
          <a:prstGeom prst="rect">
            <a:avLst/>
          </a:prstGeom>
          <a:effectLst>
            <a:outerShdw blurRad="63500" sx="102000" sy="102000" algn="ctr" rotWithShape="0">
              <a:schemeClr val="accent4">
                <a:lumMod val="60000"/>
                <a:lumOff val="40000"/>
                <a:alpha val="40000"/>
              </a:schemeClr>
            </a:outerShdw>
          </a:effectLst>
        </p:spPr>
      </p:pic>
      <p:sp>
        <p:nvSpPr>
          <p:cNvPr id="16" name="内容占位符 2">
            <a:extLst>
              <a:ext uri="{FF2B5EF4-FFF2-40B4-BE49-F238E27FC236}">
                <a16:creationId xmlns:a16="http://schemas.microsoft.com/office/drawing/2014/main" id="{A3D4A64A-2C24-431D-9A21-8D208E294451}"/>
              </a:ext>
            </a:extLst>
          </p:cNvPr>
          <p:cNvSpPr txBox="1">
            <a:spLocks/>
          </p:cNvSpPr>
          <p:nvPr/>
        </p:nvSpPr>
        <p:spPr>
          <a:xfrm>
            <a:off x="5924554" y="3405060"/>
            <a:ext cx="5321297" cy="1511895"/>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800" dirty="0">
                <a:solidFill>
                  <a:schemeClr val="bg1"/>
                </a:solidFill>
                <a:latin typeface="+mn-ea"/>
              </a:rPr>
              <a:t>请输入内容请输入内容请输入内容请输入内容请输入内容请输入内容请输入内容请输入内容请输入内容请输入内容请输入内容</a:t>
            </a:r>
          </a:p>
        </p:txBody>
      </p:sp>
      <p:sp>
        <p:nvSpPr>
          <p:cNvPr id="17" name="内容占位符 2">
            <a:extLst>
              <a:ext uri="{FF2B5EF4-FFF2-40B4-BE49-F238E27FC236}">
                <a16:creationId xmlns:a16="http://schemas.microsoft.com/office/drawing/2014/main" id="{B29C59B1-5177-41C7-98EB-3AB24713DDBB}"/>
              </a:ext>
            </a:extLst>
          </p:cNvPr>
          <p:cNvSpPr txBox="1">
            <a:spLocks/>
          </p:cNvSpPr>
          <p:nvPr/>
        </p:nvSpPr>
        <p:spPr>
          <a:xfrm>
            <a:off x="5924554" y="2272186"/>
            <a:ext cx="1676396" cy="72604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3200" b="1" dirty="0">
                <a:solidFill>
                  <a:schemeClr val="bg1"/>
                </a:solidFill>
                <a:latin typeface="+mj-ea"/>
                <a:ea typeface="+mj-ea"/>
              </a:rPr>
              <a:t>小标题</a:t>
            </a:r>
          </a:p>
        </p:txBody>
      </p:sp>
      <p:cxnSp>
        <p:nvCxnSpPr>
          <p:cNvPr id="8" name="直接连接符 7">
            <a:extLst>
              <a:ext uri="{FF2B5EF4-FFF2-40B4-BE49-F238E27FC236}">
                <a16:creationId xmlns:a16="http://schemas.microsoft.com/office/drawing/2014/main" id="{BFBCB6EA-A990-438F-98A2-139EFA2F6DA3}"/>
              </a:ext>
            </a:extLst>
          </p:cNvPr>
          <p:cNvCxnSpPr>
            <a:cxnSpLocks/>
          </p:cNvCxnSpPr>
          <p:nvPr/>
        </p:nvCxnSpPr>
        <p:spPr>
          <a:xfrm>
            <a:off x="6009224" y="3049028"/>
            <a:ext cx="5509676"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23" name="内容占位符 2">
            <a:extLst>
              <a:ext uri="{FF2B5EF4-FFF2-40B4-BE49-F238E27FC236}">
                <a16:creationId xmlns:a16="http://schemas.microsoft.com/office/drawing/2014/main" id="{03177764-AD0D-44CF-96B6-2EC0722D3CEF}"/>
              </a:ext>
            </a:extLst>
          </p:cNvPr>
          <p:cNvSpPr txBox="1">
            <a:spLocks/>
          </p:cNvSpPr>
          <p:nvPr/>
        </p:nvSpPr>
        <p:spPr>
          <a:xfrm>
            <a:off x="7308850" y="2338420"/>
            <a:ext cx="2222501" cy="659807"/>
          </a:xfrm>
          <a:prstGeom prst="rect">
            <a:avLst/>
          </a:prstGeom>
        </p:spPr>
        <p:txBody>
          <a:bodyPr anchor="ctr"/>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r>
              <a:rPr lang="en-US" altLang="zh-CN" sz="2400" dirty="0">
                <a:solidFill>
                  <a:schemeClr val="bg1"/>
                </a:solidFill>
                <a:latin typeface="+mn-ea"/>
              </a:rPr>
              <a:t>Subheading </a:t>
            </a:r>
            <a:endParaRPr lang="zh-CN" altLang="en-US" sz="2400" dirty="0">
              <a:solidFill>
                <a:schemeClr val="bg1"/>
              </a:solidFill>
              <a:latin typeface="+mn-ea"/>
            </a:endParaRPr>
          </a:p>
        </p:txBody>
      </p:sp>
      <p:cxnSp>
        <p:nvCxnSpPr>
          <p:cNvPr id="10" name="直接连接符 9">
            <a:extLst>
              <a:ext uri="{FF2B5EF4-FFF2-40B4-BE49-F238E27FC236}">
                <a16:creationId xmlns:a16="http://schemas.microsoft.com/office/drawing/2014/main" id="{DDE1C90E-6915-4495-9A96-31A1775F6D33}"/>
              </a:ext>
            </a:extLst>
          </p:cNvPr>
          <p:cNvCxnSpPr/>
          <p:nvPr/>
        </p:nvCxnSpPr>
        <p:spPr>
          <a:xfrm>
            <a:off x="10839449" y="5727700"/>
            <a:ext cx="6794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71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7C99301C-1D4C-45C4-A6B3-3E43846AD1D8}"/>
              </a:ext>
            </a:extLst>
          </p:cNvPr>
          <p:cNvSpPr>
            <a:spLocks noChangeAspect="1"/>
          </p:cNvSpPr>
          <p:nvPr/>
        </p:nvSpPr>
        <p:spPr>
          <a:xfrm>
            <a:off x="660400" y="1668367"/>
            <a:ext cx="6730998" cy="4189148"/>
          </a:xfrm>
          <a:custGeom>
            <a:avLst/>
            <a:gdLst>
              <a:gd name="connsiteX0" fmla="*/ 0 w 6730998"/>
              <a:gd name="connsiteY0" fmla="*/ 0 h 4189148"/>
              <a:gd name="connsiteX1" fmla="*/ 6730998 w 6730998"/>
              <a:gd name="connsiteY1" fmla="*/ 0 h 4189148"/>
              <a:gd name="connsiteX2" fmla="*/ 6730998 w 6730998"/>
              <a:gd name="connsiteY2" fmla="*/ 4189148 h 4189148"/>
              <a:gd name="connsiteX3" fmla="*/ 0 w 6730998"/>
              <a:gd name="connsiteY3" fmla="*/ 4189148 h 4189148"/>
            </a:gdLst>
            <a:ahLst/>
            <a:cxnLst>
              <a:cxn ang="0">
                <a:pos x="connsiteX0" y="connsiteY0"/>
              </a:cxn>
              <a:cxn ang="0">
                <a:pos x="connsiteX1" y="connsiteY1"/>
              </a:cxn>
              <a:cxn ang="0">
                <a:pos x="connsiteX2" y="connsiteY2"/>
              </a:cxn>
              <a:cxn ang="0">
                <a:pos x="connsiteX3" y="connsiteY3"/>
              </a:cxn>
            </a:cxnLst>
            <a:rect l="l" t="t" r="r" b="b"/>
            <a:pathLst>
              <a:path w="6730998" h="4189148">
                <a:moveTo>
                  <a:pt x="0" y="0"/>
                </a:moveTo>
                <a:lnTo>
                  <a:pt x="6730998" y="0"/>
                </a:lnTo>
                <a:lnTo>
                  <a:pt x="6730998" y="4189148"/>
                </a:lnTo>
                <a:lnTo>
                  <a:pt x="0" y="4189148"/>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zh-CN" altLang="en-US" sz="3200" dirty="0">
              <a:latin typeface="微软雅黑" panose="020B0503020204020204" pitchFamily="34" charset="-122"/>
            </a:endParaRPr>
          </a:p>
        </p:txBody>
      </p:sp>
      <p:sp>
        <p:nvSpPr>
          <p:cNvPr id="15" name="任意多边形: 形状 14">
            <a:extLst>
              <a:ext uri="{FF2B5EF4-FFF2-40B4-BE49-F238E27FC236}">
                <a16:creationId xmlns:a16="http://schemas.microsoft.com/office/drawing/2014/main" id="{B3A57A97-4095-48E4-901A-BBCEB5A45423}"/>
              </a:ext>
            </a:extLst>
          </p:cNvPr>
          <p:cNvSpPr/>
          <p:nvPr/>
        </p:nvSpPr>
        <p:spPr>
          <a:xfrm>
            <a:off x="7391398" y="1668366"/>
            <a:ext cx="4140202" cy="4189148"/>
          </a:xfrm>
          <a:custGeom>
            <a:avLst/>
            <a:gdLst>
              <a:gd name="connsiteX0" fmla="*/ 0 w 4140202"/>
              <a:gd name="connsiteY0" fmla="*/ 0 h 4189148"/>
              <a:gd name="connsiteX1" fmla="*/ 4140202 w 4140202"/>
              <a:gd name="connsiteY1" fmla="*/ 0 h 4189148"/>
              <a:gd name="connsiteX2" fmla="*/ 4140202 w 4140202"/>
              <a:gd name="connsiteY2" fmla="*/ 4189148 h 4189148"/>
              <a:gd name="connsiteX3" fmla="*/ 0 w 4140202"/>
              <a:gd name="connsiteY3" fmla="*/ 4189148 h 4189148"/>
            </a:gdLst>
            <a:ahLst/>
            <a:cxnLst>
              <a:cxn ang="0">
                <a:pos x="connsiteX0" y="connsiteY0"/>
              </a:cxn>
              <a:cxn ang="0">
                <a:pos x="connsiteX1" y="connsiteY1"/>
              </a:cxn>
              <a:cxn ang="0">
                <a:pos x="connsiteX2" y="connsiteY2"/>
              </a:cxn>
              <a:cxn ang="0">
                <a:pos x="connsiteX3" y="connsiteY3"/>
              </a:cxn>
            </a:cxnLst>
            <a:rect l="l" t="t" r="r" b="b"/>
            <a:pathLst>
              <a:path w="4140202" h="4189148">
                <a:moveTo>
                  <a:pt x="0" y="0"/>
                </a:moveTo>
                <a:lnTo>
                  <a:pt x="4140202" y="0"/>
                </a:lnTo>
                <a:lnTo>
                  <a:pt x="4140202" y="4189148"/>
                </a:lnTo>
                <a:lnTo>
                  <a:pt x="0" y="4189148"/>
                </a:lnTo>
                <a:close/>
              </a:path>
            </a:pathLst>
          </a:cu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ndParaRPr>
          </a:p>
        </p:txBody>
      </p:sp>
      <p:sp>
        <p:nvSpPr>
          <p:cNvPr id="13" name="箭头: 五边形 12">
            <a:extLst>
              <a:ext uri="{FF2B5EF4-FFF2-40B4-BE49-F238E27FC236}">
                <a16:creationId xmlns:a16="http://schemas.microsoft.com/office/drawing/2014/main" id="{FA409C8C-F473-4134-B0CB-8BE39E57F562}"/>
              </a:ext>
            </a:extLst>
          </p:cNvPr>
          <p:cNvSpPr/>
          <p:nvPr/>
        </p:nvSpPr>
        <p:spPr>
          <a:xfrm>
            <a:off x="7651747" y="2185993"/>
            <a:ext cx="720000" cy="526097"/>
          </a:xfrm>
          <a:prstGeom prst="homePlate">
            <a:avLst>
              <a:gd name="adj" fmla="val 39189"/>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18" name="矩形 17">
            <a:extLst>
              <a:ext uri="{FF2B5EF4-FFF2-40B4-BE49-F238E27FC236}">
                <a16:creationId xmlns:a16="http://schemas.microsoft.com/office/drawing/2014/main" id="{485FF73F-28B1-472D-A0A5-796C59A74DC0}"/>
              </a:ext>
            </a:extLst>
          </p:cNvPr>
          <p:cNvSpPr/>
          <p:nvPr/>
        </p:nvSpPr>
        <p:spPr>
          <a:xfrm>
            <a:off x="7651747" y="2913188"/>
            <a:ext cx="3594102" cy="2122697"/>
          </a:xfrm>
          <a:prstGeom prst="rect">
            <a:avLst/>
          </a:prstGeom>
        </p:spPr>
        <p:txBody>
          <a:bodyPr wrap="square" lIns="0">
            <a:spAutoFit/>
          </a:bodyPr>
          <a:lstStyle/>
          <a:p>
            <a:pPr algn="just">
              <a:lnSpc>
                <a:spcPct val="150000"/>
              </a:lnSpc>
            </a:pPr>
            <a:r>
              <a:rPr lang="zh-CN" altLang="en-US" dirty="0">
                <a:solidFill>
                  <a:schemeClr val="bg1"/>
                </a:solidFill>
                <a:latin typeface="+mn-ea"/>
              </a:rPr>
              <a:t>请输入正文内容请输入正文内容</a:t>
            </a:r>
            <a:endParaRPr lang="en-US" altLang="zh-CN" dirty="0">
              <a:solidFill>
                <a:schemeClr val="bg1"/>
              </a:solidFill>
              <a:latin typeface="+mn-ea"/>
            </a:endParaRPr>
          </a:p>
          <a:p>
            <a:pPr algn="just">
              <a:lnSpc>
                <a:spcPct val="150000"/>
              </a:lnSpc>
            </a:pPr>
            <a:r>
              <a:rPr lang="zh-CN" altLang="en-US" dirty="0">
                <a:solidFill>
                  <a:schemeClr val="bg1"/>
                </a:solidFill>
                <a:latin typeface="+mn-ea"/>
              </a:rPr>
              <a:t>请输入正文内容请输入正文内容</a:t>
            </a:r>
            <a:endParaRPr lang="en-US" altLang="zh-CN" dirty="0">
              <a:solidFill>
                <a:schemeClr val="bg1"/>
              </a:solidFill>
              <a:latin typeface="+mn-ea"/>
            </a:endParaRPr>
          </a:p>
          <a:p>
            <a:pPr algn="just">
              <a:lnSpc>
                <a:spcPct val="150000"/>
              </a:lnSpc>
            </a:pPr>
            <a:r>
              <a:rPr lang="zh-CN" altLang="en-US" dirty="0">
                <a:solidFill>
                  <a:schemeClr val="bg1"/>
                </a:solidFill>
                <a:latin typeface="+mn-ea"/>
              </a:rPr>
              <a:t>请输入正文内容请输入正文内容</a:t>
            </a:r>
            <a:endParaRPr lang="en-US" altLang="zh-CN" dirty="0">
              <a:solidFill>
                <a:schemeClr val="bg1"/>
              </a:solidFill>
              <a:latin typeface="+mn-ea"/>
            </a:endParaRPr>
          </a:p>
          <a:p>
            <a:pPr algn="just">
              <a:lnSpc>
                <a:spcPct val="150000"/>
              </a:lnSpc>
            </a:pPr>
            <a:r>
              <a:rPr lang="zh-CN" altLang="en-US" dirty="0">
                <a:solidFill>
                  <a:schemeClr val="bg1"/>
                </a:solidFill>
                <a:latin typeface="+mn-ea"/>
              </a:rPr>
              <a:t>请输入正文内容请输入正文内容</a:t>
            </a:r>
            <a:endParaRPr lang="en-US" altLang="zh-CN" dirty="0">
              <a:solidFill>
                <a:schemeClr val="bg1"/>
              </a:solidFill>
              <a:latin typeface="+mn-ea"/>
            </a:endParaRPr>
          </a:p>
          <a:p>
            <a:pPr algn="just">
              <a:lnSpc>
                <a:spcPct val="150000"/>
              </a:lnSpc>
            </a:pPr>
            <a:r>
              <a:rPr lang="zh-CN" altLang="en-US" dirty="0">
                <a:solidFill>
                  <a:schemeClr val="bg1"/>
                </a:solidFill>
                <a:latin typeface="+mn-ea"/>
              </a:rPr>
              <a:t>请输入正文内容请输入正文内容</a:t>
            </a:r>
            <a:endParaRPr lang="zh-CN" altLang="en-US" kern="100" dirty="0">
              <a:solidFill>
                <a:schemeClr val="bg1"/>
              </a:solidFill>
              <a:latin typeface="+mn-ea"/>
              <a:cs typeface="Times New Roman" panose="02020603050405020304" pitchFamily="18" charset="0"/>
            </a:endParaRPr>
          </a:p>
        </p:txBody>
      </p:sp>
      <p:sp>
        <p:nvSpPr>
          <p:cNvPr id="16" name="矩形 15">
            <a:extLst>
              <a:ext uri="{FF2B5EF4-FFF2-40B4-BE49-F238E27FC236}">
                <a16:creationId xmlns:a16="http://schemas.microsoft.com/office/drawing/2014/main" id="{4CA67361-F57E-4B01-9300-D4D8578CA408}"/>
              </a:ext>
            </a:extLst>
          </p:cNvPr>
          <p:cNvSpPr/>
          <p:nvPr/>
        </p:nvSpPr>
        <p:spPr>
          <a:xfrm>
            <a:off x="660400" y="1598693"/>
            <a:ext cx="10871197"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
        <p:nvSpPr>
          <p:cNvPr id="5" name="标题 4">
            <a:extLst>
              <a:ext uri="{FF2B5EF4-FFF2-40B4-BE49-F238E27FC236}">
                <a16:creationId xmlns:a16="http://schemas.microsoft.com/office/drawing/2014/main" id="{8CD22ED0-4F22-4970-8EC3-D5DB2F4F163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请输入小标题</a:t>
            </a:r>
            <a:endParaRPr lang="zh-CN" altLang="en-US" dirty="0"/>
          </a:p>
        </p:txBody>
      </p:sp>
      <p:sp>
        <p:nvSpPr>
          <p:cNvPr id="17" name="route_229146">
            <a:extLst>
              <a:ext uri="{FF2B5EF4-FFF2-40B4-BE49-F238E27FC236}">
                <a16:creationId xmlns:a16="http://schemas.microsoft.com/office/drawing/2014/main" id="{CB0D4E4F-4ACE-416A-919B-7A8BA9417293}"/>
              </a:ext>
            </a:extLst>
          </p:cNvPr>
          <p:cNvSpPr>
            <a:spLocks noChangeAspect="1"/>
          </p:cNvSpPr>
          <p:nvPr/>
        </p:nvSpPr>
        <p:spPr bwMode="auto">
          <a:xfrm>
            <a:off x="7736747" y="2225545"/>
            <a:ext cx="455294" cy="446992"/>
          </a:xfrm>
          <a:custGeom>
            <a:avLst/>
            <a:gdLst>
              <a:gd name="connsiteX0" fmla="*/ 486043 w 607639"/>
              <a:gd name="connsiteY0" fmla="*/ 576308 h 596560"/>
              <a:gd name="connsiteX1" fmla="*/ 496210 w 607639"/>
              <a:gd name="connsiteY1" fmla="*/ 576308 h 596560"/>
              <a:gd name="connsiteX2" fmla="*/ 506378 w 607639"/>
              <a:gd name="connsiteY2" fmla="*/ 586434 h 596560"/>
              <a:gd name="connsiteX3" fmla="*/ 496210 w 607639"/>
              <a:gd name="connsiteY3" fmla="*/ 596560 h 596560"/>
              <a:gd name="connsiteX4" fmla="*/ 486043 w 607639"/>
              <a:gd name="connsiteY4" fmla="*/ 596560 h 596560"/>
              <a:gd name="connsiteX5" fmla="*/ 475964 w 607639"/>
              <a:gd name="connsiteY5" fmla="*/ 586434 h 596560"/>
              <a:gd name="connsiteX6" fmla="*/ 486043 w 607639"/>
              <a:gd name="connsiteY6" fmla="*/ 576308 h 596560"/>
              <a:gd name="connsiteX7" fmla="*/ 427941 w 607639"/>
              <a:gd name="connsiteY7" fmla="*/ 576308 h 596560"/>
              <a:gd name="connsiteX8" fmla="*/ 447335 w 607639"/>
              <a:gd name="connsiteY8" fmla="*/ 576308 h 596560"/>
              <a:gd name="connsiteX9" fmla="*/ 457476 w 607639"/>
              <a:gd name="connsiteY9" fmla="*/ 586434 h 596560"/>
              <a:gd name="connsiteX10" fmla="*/ 447335 w 607639"/>
              <a:gd name="connsiteY10" fmla="*/ 596560 h 596560"/>
              <a:gd name="connsiteX11" fmla="*/ 427941 w 607639"/>
              <a:gd name="connsiteY11" fmla="*/ 596560 h 596560"/>
              <a:gd name="connsiteX12" fmla="*/ 417889 w 607639"/>
              <a:gd name="connsiteY12" fmla="*/ 586434 h 596560"/>
              <a:gd name="connsiteX13" fmla="*/ 427941 w 607639"/>
              <a:gd name="connsiteY13" fmla="*/ 576308 h 596560"/>
              <a:gd name="connsiteX14" fmla="*/ 369884 w 607639"/>
              <a:gd name="connsiteY14" fmla="*/ 576308 h 596560"/>
              <a:gd name="connsiteX15" fmla="*/ 389189 w 607639"/>
              <a:gd name="connsiteY15" fmla="*/ 576308 h 596560"/>
              <a:gd name="connsiteX16" fmla="*/ 399330 w 607639"/>
              <a:gd name="connsiteY16" fmla="*/ 586434 h 596560"/>
              <a:gd name="connsiteX17" fmla="*/ 389189 w 607639"/>
              <a:gd name="connsiteY17" fmla="*/ 596560 h 596560"/>
              <a:gd name="connsiteX18" fmla="*/ 369884 w 607639"/>
              <a:gd name="connsiteY18" fmla="*/ 596560 h 596560"/>
              <a:gd name="connsiteX19" fmla="*/ 359743 w 607639"/>
              <a:gd name="connsiteY19" fmla="*/ 586434 h 596560"/>
              <a:gd name="connsiteX20" fmla="*/ 369884 w 607639"/>
              <a:gd name="connsiteY20" fmla="*/ 576308 h 596560"/>
              <a:gd name="connsiteX21" fmla="*/ 311808 w 607639"/>
              <a:gd name="connsiteY21" fmla="*/ 576308 h 596560"/>
              <a:gd name="connsiteX22" fmla="*/ 331113 w 607639"/>
              <a:gd name="connsiteY22" fmla="*/ 576308 h 596560"/>
              <a:gd name="connsiteX23" fmla="*/ 341254 w 607639"/>
              <a:gd name="connsiteY23" fmla="*/ 586434 h 596560"/>
              <a:gd name="connsiteX24" fmla="*/ 331113 w 607639"/>
              <a:gd name="connsiteY24" fmla="*/ 596560 h 596560"/>
              <a:gd name="connsiteX25" fmla="*/ 311808 w 607639"/>
              <a:gd name="connsiteY25" fmla="*/ 596560 h 596560"/>
              <a:gd name="connsiteX26" fmla="*/ 301667 w 607639"/>
              <a:gd name="connsiteY26" fmla="*/ 586434 h 596560"/>
              <a:gd name="connsiteX27" fmla="*/ 311808 w 607639"/>
              <a:gd name="connsiteY27" fmla="*/ 576308 h 596560"/>
              <a:gd name="connsiteX28" fmla="*/ 253662 w 607639"/>
              <a:gd name="connsiteY28" fmla="*/ 576308 h 596560"/>
              <a:gd name="connsiteX29" fmla="*/ 272967 w 607639"/>
              <a:gd name="connsiteY29" fmla="*/ 576308 h 596560"/>
              <a:gd name="connsiteX30" fmla="*/ 283108 w 607639"/>
              <a:gd name="connsiteY30" fmla="*/ 586434 h 596560"/>
              <a:gd name="connsiteX31" fmla="*/ 272967 w 607639"/>
              <a:gd name="connsiteY31" fmla="*/ 596560 h 596560"/>
              <a:gd name="connsiteX32" fmla="*/ 253662 w 607639"/>
              <a:gd name="connsiteY32" fmla="*/ 596560 h 596560"/>
              <a:gd name="connsiteX33" fmla="*/ 243521 w 607639"/>
              <a:gd name="connsiteY33" fmla="*/ 586434 h 596560"/>
              <a:gd name="connsiteX34" fmla="*/ 253662 w 607639"/>
              <a:gd name="connsiteY34" fmla="*/ 576308 h 596560"/>
              <a:gd name="connsiteX35" fmla="*/ 195535 w 607639"/>
              <a:gd name="connsiteY35" fmla="*/ 576308 h 596560"/>
              <a:gd name="connsiteX36" fmla="*/ 214963 w 607639"/>
              <a:gd name="connsiteY36" fmla="*/ 576308 h 596560"/>
              <a:gd name="connsiteX37" fmla="*/ 225033 w 607639"/>
              <a:gd name="connsiteY37" fmla="*/ 586434 h 596560"/>
              <a:gd name="connsiteX38" fmla="*/ 214963 w 607639"/>
              <a:gd name="connsiteY38" fmla="*/ 596560 h 596560"/>
              <a:gd name="connsiteX39" fmla="*/ 195535 w 607639"/>
              <a:gd name="connsiteY39" fmla="*/ 596560 h 596560"/>
              <a:gd name="connsiteX40" fmla="*/ 185375 w 607639"/>
              <a:gd name="connsiteY40" fmla="*/ 586434 h 596560"/>
              <a:gd name="connsiteX41" fmla="*/ 195535 w 607639"/>
              <a:gd name="connsiteY41" fmla="*/ 576308 h 596560"/>
              <a:gd name="connsiteX42" fmla="*/ 137441 w 607639"/>
              <a:gd name="connsiteY42" fmla="*/ 576308 h 596560"/>
              <a:gd name="connsiteX43" fmla="*/ 156835 w 607639"/>
              <a:gd name="connsiteY43" fmla="*/ 576308 h 596560"/>
              <a:gd name="connsiteX44" fmla="*/ 166887 w 607639"/>
              <a:gd name="connsiteY44" fmla="*/ 586434 h 596560"/>
              <a:gd name="connsiteX45" fmla="*/ 156835 w 607639"/>
              <a:gd name="connsiteY45" fmla="*/ 596560 h 596560"/>
              <a:gd name="connsiteX46" fmla="*/ 137441 w 607639"/>
              <a:gd name="connsiteY46" fmla="*/ 596560 h 596560"/>
              <a:gd name="connsiteX47" fmla="*/ 127300 w 607639"/>
              <a:gd name="connsiteY47" fmla="*/ 586434 h 596560"/>
              <a:gd name="connsiteX48" fmla="*/ 137441 w 607639"/>
              <a:gd name="connsiteY48" fmla="*/ 576308 h 596560"/>
              <a:gd name="connsiteX49" fmla="*/ 79309 w 607639"/>
              <a:gd name="connsiteY49" fmla="*/ 576308 h 596560"/>
              <a:gd name="connsiteX50" fmla="*/ 98727 w 607639"/>
              <a:gd name="connsiteY50" fmla="*/ 576308 h 596560"/>
              <a:gd name="connsiteX51" fmla="*/ 108882 w 607639"/>
              <a:gd name="connsiteY51" fmla="*/ 586434 h 596560"/>
              <a:gd name="connsiteX52" fmla="*/ 98727 w 607639"/>
              <a:gd name="connsiteY52" fmla="*/ 596560 h 596560"/>
              <a:gd name="connsiteX53" fmla="*/ 79309 w 607639"/>
              <a:gd name="connsiteY53" fmla="*/ 596560 h 596560"/>
              <a:gd name="connsiteX54" fmla="*/ 69154 w 607639"/>
              <a:gd name="connsiteY54" fmla="*/ 586434 h 596560"/>
              <a:gd name="connsiteX55" fmla="*/ 79309 w 607639"/>
              <a:gd name="connsiteY55" fmla="*/ 576308 h 596560"/>
              <a:gd name="connsiteX56" fmla="*/ 23156 w 607639"/>
              <a:gd name="connsiteY56" fmla="*/ 555727 h 596560"/>
              <a:gd name="connsiteX57" fmla="*/ 37201 w 607639"/>
              <a:gd name="connsiteY57" fmla="*/ 558393 h 596560"/>
              <a:gd name="connsiteX58" fmla="*/ 48045 w 607639"/>
              <a:gd name="connsiteY58" fmla="*/ 569413 h 596560"/>
              <a:gd name="connsiteX59" fmla="*/ 50712 w 607639"/>
              <a:gd name="connsiteY59" fmla="*/ 583455 h 596560"/>
              <a:gd name="connsiteX60" fmla="*/ 42356 w 607639"/>
              <a:gd name="connsiteY60" fmla="*/ 587810 h 596560"/>
              <a:gd name="connsiteX61" fmla="*/ 36667 w 607639"/>
              <a:gd name="connsiteY61" fmla="*/ 586033 h 596560"/>
              <a:gd name="connsiteX62" fmla="*/ 20400 w 607639"/>
              <a:gd name="connsiteY62" fmla="*/ 569680 h 596560"/>
              <a:gd name="connsiteX63" fmla="*/ 23156 w 607639"/>
              <a:gd name="connsiteY63" fmla="*/ 555727 h 596560"/>
              <a:gd name="connsiteX64" fmla="*/ 33308 w 607639"/>
              <a:gd name="connsiteY64" fmla="*/ 500629 h 596560"/>
              <a:gd name="connsiteX65" fmla="*/ 36510 w 607639"/>
              <a:gd name="connsiteY65" fmla="*/ 514570 h 596560"/>
              <a:gd name="connsiteX66" fmla="*/ 30995 w 607639"/>
              <a:gd name="connsiteY66" fmla="*/ 528868 h 596560"/>
              <a:gd name="connsiteX67" fmla="*/ 21032 w 607639"/>
              <a:gd name="connsiteY67" fmla="*/ 537215 h 596560"/>
              <a:gd name="connsiteX68" fmla="*/ 19342 w 607639"/>
              <a:gd name="connsiteY68" fmla="*/ 537126 h 596560"/>
              <a:gd name="connsiteX69" fmla="*/ 11070 w 607639"/>
              <a:gd name="connsiteY69" fmla="*/ 525404 h 596560"/>
              <a:gd name="connsiteX70" fmla="*/ 19342 w 607639"/>
              <a:gd name="connsiteY70" fmla="*/ 503825 h 596560"/>
              <a:gd name="connsiteX71" fmla="*/ 33308 w 607639"/>
              <a:gd name="connsiteY71" fmla="*/ 500629 h 596560"/>
              <a:gd name="connsiteX72" fmla="*/ 174431 w 607639"/>
              <a:gd name="connsiteY72" fmla="*/ 475187 h 596560"/>
              <a:gd name="connsiteX73" fmla="*/ 193849 w 607639"/>
              <a:gd name="connsiteY73" fmla="*/ 475187 h 596560"/>
              <a:gd name="connsiteX74" fmla="*/ 204004 w 607639"/>
              <a:gd name="connsiteY74" fmla="*/ 485313 h 596560"/>
              <a:gd name="connsiteX75" fmla="*/ 193849 w 607639"/>
              <a:gd name="connsiteY75" fmla="*/ 495439 h 596560"/>
              <a:gd name="connsiteX76" fmla="*/ 174431 w 607639"/>
              <a:gd name="connsiteY76" fmla="*/ 495439 h 596560"/>
              <a:gd name="connsiteX77" fmla="*/ 164276 w 607639"/>
              <a:gd name="connsiteY77" fmla="*/ 485313 h 596560"/>
              <a:gd name="connsiteX78" fmla="*/ 174431 w 607639"/>
              <a:gd name="connsiteY78" fmla="*/ 475187 h 596560"/>
              <a:gd name="connsiteX79" fmla="*/ 116324 w 607639"/>
              <a:gd name="connsiteY79" fmla="*/ 475187 h 596560"/>
              <a:gd name="connsiteX80" fmla="*/ 135718 w 607639"/>
              <a:gd name="connsiteY80" fmla="*/ 475187 h 596560"/>
              <a:gd name="connsiteX81" fmla="*/ 145859 w 607639"/>
              <a:gd name="connsiteY81" fmla="*/ 485313 h 596560"/>
              <a:gd name="connsiteX82" fmla="*/ 135718 w 607639"/>
              <a:gd name="connsiteY82" fmla="*/ 495439 h 596560"/>
              <a:gd name="connsiteX83" fmla="*/ 116324 w 607639"/>
              <a:gd name="connsiteY83" fmla="*/ 495439 h 596560"/>
              <a:gd name="connsiteX84" fmla="*/ 106272 w 607639"/>
              <a:gd name="connsiteY84" fmla="*/ 485313 h 596560"/>
              <a:gd name="connsiteX85" fmla="*/ 116324 w 607639"/>
              <a:gd name="connsiteY85" fmla="*/ 475187 h 596560"/>
              <a:gd name="connsiteX86" fmla="*/ 70848 w 607639"/>
              <a:gd name="connsiteY86" fmla="*/ 475187 h 596560"/>
              <a:gd name="connsiteX87" fmla="*/ 77622 w 607639"/>
              <a:gd name="connsiteY87" fmla="*/ 475187 h 596560"/>
              <a:gd name="connsiteX88" fmla="*/ 87784 w 607639"/>
              <a:gd name="connsiteY88" fmla="*/ 485333 h 596560"/>
              <a:gd name="connsiteX89" fmla="*/ 77622 w 607639"/>
              <a:gd name="connsiteY89" fmla="*/ 495479 h 596560"/>
              <a:gd name="connsiteX90" fmla="*/ 70848 w 607639"/>
              <a:gd name="connsiteY90" fmla="*/ 495479 h 596560"/>
              <a:gd name="connsiteX91" fmla="*/ 60865 w 607639"/>
              <a:gd name="connsiteY91" fmla="*/ 496725 h 596560"/>
              <a:gd name="connsiteX92" fmla="*/ 58369 w 607639"/>
              <a:gd name="connsiteY92" fmla="*/ 496992 h 596560"/>
              <a:gd name="connsiteX93" fmla="*/ 48564 w 607639"/>
              <a:gd name="connsiteY93" fmla="*/ 489427 h 596560"/>
              <a:gd name="connsiteX94" fmla="*/ 55873 w 607639"/>
              <a:gd name="connsiteY94" fmla="*/ 477056 h 596560"/>
              <a:gd name="connsiteX95" fmla="*/ 70848 w 607639"/>
              <a:gd name="connsiteY95" fmla="*/ 475187 h 596560"/>
              <a:gd name="connsiteX96" fmla="*/ 250209 w 607639"/>
              <a:gd name="connsiteY96" fmla="*/ 474682 h 596560"/>
              <a:gd name="connsiteX97" fmla="*/ 261876 w 607639"/>
              <a:gd name="connsiteY97" fmla="*/ 482843 h 596560"/>
              <a:gd name="connsiteX98" fmla="*/ 253683 w 607639"/>
              <a:gd name="connsiteY98" fmla="*/ 494553 h 596560"/>
              <a:gd name="connsiteX99" fmla="*/ 243084 w 607639"/>
              <a:gd name="connsiteY99" fmla="*/ 495440 h 596560"/>
              <a:gd name="connsiteX100" fmla="*/ 232575 w 607639"/>
              <a:gd name="connsiteY100" fmla="*/ 495440 h 596560"/>
              <a:gd name="connsiteX101" fmla="*/ 222422 w 607639"/>
              <a:gd name="connsiteY101" fmla="*/ 485327 h 596560"/>
              <a:gd name="connsiteX102" fmla="*/ 232575 w 607639"/>
              <a:gd name="connsiteY102" fmla="*/ 475214 h 596560"/>
              <a:gd name="connsiteX103" fmla="*/ 243084 w 607639"/>
              <a:gd name="connsiteY103" fmla="*/ 475214 h 596560"/>
              <a:gd name="connsiteX104" fmla="*/ 250209 w 607639"/>
              <a:gd name="connsiteY104" fmla="*/ 474682 h 596560"/>
              <a:gd name="connsiteX105" fmla="*/ 294581 w 607639"/>
              <a:gd name="connsiteY105" fmla="*/ 437444 h 596560"/>
              <a:gd name="connsiteX106" fmla="*/ 301957 w 607639"/>
              <a:gd name="connsiteY106" fmla="*/ 449689 h 596560"/>
              <a:gd name="connsiteX107" fmla="*/ 292093 w 607639"/>
              <a:gd name="connsiteY107" fmla="*/ 470541 h 596560"/>
              <a:gd name="connsiteX108" fmla="*/ 283917 w 607639"/>
              <a:gd name="connsiteY108" fmla="*/ 474623 h 596560"/>
              <a:gd name="connsiteX109" fmla="*/ 277963 w 607639"/>
              <a:gd name="connsiteY109" fmla="*/ 472760 h 596560"/>
              <a:gd name="connsiteX110" fmla="*/ 275830 w 607639"/>
              <a:gd name="connsiteY110" fmla="*/ 458651 h 596560"/>
              <a:gd name="connsiteX111" fmla="*/ 282317 w 607639"/>
              <a:gd name="connsiteY111" fmla="*/ 444720 h 596560"/>
              <a:gd name="connsiteX112" fmla="*/ 294581 w 607639"/>
              <a:gd name="connsiteY112" fmla="*/ 437444 h 596560"/>
              <a:gd name="connsiteX113" fmla="*/ 280921 w 607639"/>
              <a:gd name="connsiteY113" fmla="*/ 387276 h 596560"/>
              <a:gd name="connsiteX114" fmla="*/ 295874 w 607639"/>
              <a:gd name="connsiteY114" fmla="*/ 404806 h 596560"/>
              <a:gd name="connsiteX115" fmla="*/ 292136 w 607639"/>
              <a:gd name="connsiteY115" fmla="*/ 418599 h 596560"/>
              <a:gd name="connsiteX116" fmla="*/ 287151 w 607639"/>
              <a:gd name="connsiteY116" fmla="*/ 419934 h 596560"/>
              <a:gd name="connsiteX117" fmla="*/ 278340 w 607639"/>
              <a:gd name="connsiteY117" fmla="*/ 414862 h 596560"/>
              <a:gd name="connsiteX118" fmla="*/ 268282 w 607639"/>
              <a:gd name="connsiteY118" fmla="*/ 403115 h 596560"/>
              <a:gd name="connsiteX119" fmla="*/ 266680 w 607639"/>
              <a:gd name="connsiteY119" fmla="*/ 388877 h 596560"/>
              <a:gd name="connsiteX120" fmla="*/ 280921 w 607639"/>
              <a:gd name="connsiteY120" fmla="*/ 387276 h 596560"/>
              <a:gd name="connsiteX121" fmla="*/ 218944 w 607639"/>
              <a:gd name="connsiteY121" fmla="*/ 374138 h 596560"/>
              <a:gd name="connsiteX122" fmla="*/ 238338 w 607639"/>
              <a:gd name="connsiteY122" fmla="*/ 374138 h 596560"/>
              <a:gd name="connsiteX123" fmla="*/ 248390 w 607639"/>
              <a:gd name="connsiteY123" fmla="*/ 384185 h 596560"/>
              <a:gd name="connsiteX124" fmla="*/ 238338 w 607639"/>
              <a:gd name="connsiteY124" fmla="*/ 394320 h 596560"/>
              <a:gd name="connsiteX125" fmla="*/ 218944 w 607639"/>
              <a:gd name="connsiteY125" fmla="*/ 394320 h 596560"/>
              <a:gd name="connsiteX126" fmla="*/ 208803 w 607639"/>
              <a:gd name="connsiteY126" fmla="*/ 384185 h 596560"/>
              <a:gd name="connsiteX127" fmla="*/ 218944 w 607639"/>
              <a:gd name="connsiteY127" fmla="*/ 374138 h 596560"/>
              <a:gd name="connsiteX128" fmla="*/ 160812 w 607639"/>
              <a:gd name="connsiteY128" fmla="*/ 374138 h 596560"/>
              <a:gd name="connsiteX129" fmla="*/ 180230 w 607639"/>
              <a:gd name="connsiteY129" fmla="*/ 374138 h 596560"/>
              <a:gd name="connsiteX130" fmla="*/ 190385 w 607639"/>
              <a:gd name="connsiteY130" fmla="*/ 384185 h 596560"/>
              <a:gd name="connsiteX131" fmla="*/ 180230 w 607639"/>
              <a:gd name="connsiteY131" fmla="*/ 394320 h 596560"/>
              <a:gd name="connsiteX132" fmla="*/ 160812 w 607639"/>
              <a:gd name="connsiteY132" fmla="*/ 394320 h 596560"/>
              <a:gd name="connsiteX133" fmla="*/ 150657 w 607639"/>
              <a:gd name="connsiteY133" fmla="*/ 384185 h 596560"/>
              <a:gd name="connsiteX134" fmla="*/ 160812 w 607639"/>
              <a:gd name="connsiteY134" fmla="*/ 374138 h 596560"/>
              <a:gd name="connsiteX135" fmla="*/ 111405 w 607639"/>
              <a:gd name="connsiteY135" fmla="*/ 374138 h 596560"/>
              <a:gd name="connsiteX136" fmla="*/ 121460 w 607639"/>
              <a:gd name="connsiteY136" fmla="*/ 374138 h 596560"/>
              <a:gd name="connsiteX137" fmla="*/ 131604 w 607639"/>
              <a:gd name="connsiteY137" fmla="*/ 384185 h 596560"/>
              <a:gd name="connsiteX138" fmla="*/ 121460 w 607639"/>
              <a:gd name="connsiteY138" fmla="*/ 394320 h 596560"/>
              <a:gd name="connsiteX139" fmla="*/ 111405 w 607639"/>
              <a:gd name="connsiteY139" fmla="*/ 394320 h 596560"/>
              <a:gd name="connsiteX140" fmla="*/ 101261 w 607639"/>
              <a:gd name="connsiteY140" fmla="*/ 384185 h 596560"/>
              <a:gd name="connsiteX141" fmla="*/ 111405 w 607639"/>
              <a:gd name="connsiteY141" fmla="*/ 374138 h 596560"/>
              <a:gd name="connsiteX142" fmla="*/ 496217 w 607639"/>
              <a:gd name="connsiteY142" fmla="*/ 273018 h 596560"/>
              <a:gd name="connsiteX143" fmla="*/ 536722 w 607639"/>
              <a:gd name="connsiteY143" fmla="*/ 313452 h 596560"/>
              <a:gd name="connsiteX144" fmla="*/ 496217 w 607639"/>
              <a:gd name="connsiteY144" fmla="*/ 353886 h 596560"/>
              <a:gd name="connsiteX145" fmla="*/ 455712 w 607639"/>
              <a:gd name="connsiteY145" fmla="*/ 313452 h 596560"/>
              <a:gd name="connsiteX146" fmla="*/ 496217 w 607639"/>
              <a:gd name="connsiteY146" fmla="*/ 273018 h 596560"/>
              <a:gd name="connsiteX147" fmla="*/ 496207 w 607639"/>
              <a:gd name="connsiteY147" fmla="*/ 252737 h 596560"/>
              <a:gd name="connsiteX148" fmla="*/ 435418 w 607639"/>
              <a:gd name="connsiteY148" fmla="*/ 313435 h 596560"/>
              <a:gd name="connsiteX149" fmla="*/ 496207 w 607639"/>
              <a:gd name="connsiteY149" fmla="*/ 374133 h 596560"/>
              <a:gd name="connsiteX150" fmla="*/ 556996 w 607639"/>
              <a:gd name="connsiteY150" fmla="*/ 313435 h 596560"/>
              <a:gd name="connsiteX151" fmla="*/ 496207 w 607639"/>
              <a:gd name="connsiteY151" fmla="*/ 252737 h 596560"/>
              <a:gd name="connsiteX152" fmla="*/ 496207 w 607639"/>
              <a:gd name="connsiteY152" fmla="*/ 202170 h 596560"/>
              <a:gd name="connsiteX153" fmla="*/ 607639 w 607639"/>
              <a:gd name="connsiteY153" fmla="*/ 322233 h 596560"/>
              <a:gd name="connsiteX154" fmla="*/ 582629 w 607639"/>
              <a:gd name="connsiteY154" fmla="*/ 412792 h 596560"/>
              <a:gd name="connsiteX155" fmla="*/ 504751 w 607639"/>
              <a:gd name="connsiteY155" fmla="*/ 552140 h 596560"/>
              <a:gd name="connsiteX156" fmla="*/ 496207 w 607639"/>
              <a:gd name="connsiteY156" fmla="*/ 556761 h 596560"/>
              <a:gd name="connsiteX157" fmla="*/ 487752 w 607639"/>
              <a:gd name="connsiteY157" fmla="*/ 552140 h 596560"/>
              <a:gd name="connsiteX158" fmla="*/ 409785 w 607639"/>
              <a:gd name="connsiteY158" fmla="*/ 412792 h 596560"/>
              <a:gd name="connsiteX159" fmla="*/ 384864 w 607639"/>
              <a:gd name="connsiteY159" fmla="*/ 322233 h 596560"/>
              <a:gd name="connsiteX160" fmla="*/ 496207 w 607639"/>
              <a:gd name="connsiteY160" fmla="*/ 202170 h 596560"/>
              <a:gd name="connsiteX161" fmla="*/ 111388 w 607639"/>
              <a:gd name="connsiteY161" fmla="*/ 70707 h 596560"/>
              <a:gd name="connsiteX162" fmla="*/ 151928 w 607639"/>
              <a:gd name="connsiteY162" fmla="*/ 111212 h 596560"/>
              <a:gd name="connsiteX163" fmla="*/ 111388 w 607639"/>
              <a:gd name="connsiteY163" fmla="*/ 151717 h 596560"/>
              <a:gd name="connsiteX164" fmla="*/ 70848 w 607639"/>
              <a:gd name="connsiteY164" fmla="*/ 111212 h 596560"/>
              <a:gd name="connsiteX165" fmla="*/ 111388 w 607639"/>
              <a:gd name="connsiteY165" fmla="*/ 70707 h 596560"/>
              <a:gd name="connsiteX166" fmla="*/ 111432 w 607639"/>
              <a:gd name="connsiteY166" fmla="*/ 50570 h 596560"/>
              <a:gd name="connsiteX167" fmla="*/ 50643 w 607639"/>
              <a:gd name="connsiteY167" fmla="*/ 111182 h 596560"/>
              <a:gd name="connsiteX168" fmla="*/ 111432 w 607639"/>
              <a:gd name="connsiteY168" fmla="*/ 171884 h 596560"/>
              <a:gd name="connsiteX169" fmla="*/ 172132 w 607639"/>
              <a:gd name="connsiteY169" fmla="*/ 111182 h 596560"/>
              <a:gd name="connsiteX170" fmla="*/ 111432 w 607639"/>
              <a:gd name="connsiteY170" fmla="*/ 50570 h 596560"/>
              <a:gd name="connsiteX171" fmla="*/ 111432 w 607639"/>
              <a:gd name="connsiteY171" fmla="*/ 0 h 596560"/>
              <a:gd name="connsiteX172" fmla="*/ 222775 w 607639"/>
              <a:gd name="connsiteY172" fmla="*/ 120070 h 596560"/>
              <a:gd name="connsiteX173" fmla="*/ 197765 w 607639"/>
              <a:gd name="connsiteY173" fmla="*/ 210633 h 596560"/>
              <a:gd name="connsiteX174" fmla="*/ 119887 w 607639"/>
              <a:gd name="connsiteY174" fmla="*/ 349900 h 596560"/>
              <a:gd name="connsiteX175" fmla="*/ 111432 w 607639"/>
              <a:gd name="connsiteY175" fmla="*/ 354521 h 596560"/>
              <a:gd name="connsiteX176" fmla="*/ 102888 w 607639"/>
              <a:gd name="connsiteY176" fmla="*/ 349900 h 596560"/>
              <a:gd name="connsiteX177" fmla="*/ 25010 w 607639"/>
              <a:gd name="connsiteY177" fmla="*/ 210633 h 596560"/>
              <a:gd name="connsiteX178" fmla="*/ 0 w 607639"/>
              <a:gd name="connsiteY178" fmla="*/ 120070 h 596560"/>
              <a:gd name="connsiteX179" fmla="*/ 111432 w 607639"/>
              <a:gd name="connsiteY179" fmla="*/ 0 h 59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07639" h="596560">
                <a:moveTo>
                  <a:pt x="486043" y="576308"/>
                </a:moveTo>
                <a:lnTo>
                  <a:pt x="496210" y="576308"/>
                </a:lnTo>
                <a:cubicBezTo>
                  <a:pt x="501829" y="576308"/>
                  <a:pt x="506378" y="580838"/>
                  <a:pt x="506378" y="586434"/>
                </a:cubicBezTo>
                <a:cubicBezTo>
                  <a:pt x="506378" y="592030"/>
                  <a:pt x="501829" y="596560"/>
                  <a:pt x="496210" y="596560"/>
                </a:cubicBezTo>
                <a:lnTo>
                  <a:pt x="486043" y="596560"/>
                </a:lnTo>
                <a:cubicBezTo>
                  <a:pt x="480424" y="596560"/>
                  <a:pt x="475964" y="592030"/>
                  <a:pt x="475964" y="586434"/>
                </a:cubicBezTo>
                <a:cubicBezTo>
                  <a:pt x="475964" y="580838"/>
                  <a:pt x="480424" y="576308"/>
                  <a:pt x="486043" y="576308"/>
                </a:cubicBezTo>
                <a:close/>
                <a:moveTo>
                  <a:pt x="427941" y="576308"/>
                </a:moveTo>
                <a:lnTo>
                  <a:pt x="447335" y="576308"/>
                </a:lnTo>
                <a:cubicBezTo>
                  <a:pt x="452939" y="576308"/>
                  <a:pt x="457476" y="580838"/>
                  <a:pt x="457476" y="586434"/>
                </a:cubicBezTo>
                <a:cubicBezTo>
                  <a:pt x="457476" y="592030"/>
                  <a:pt x="452939" y="596560"/>
                  <a:pt x="447335" y="596560"/>
                </a:cubicBezTo>
                <a:lnTo>
                  <a:pt x="427941" y="596560"/>
                </a:lnTo>
                <a:cubicBezTo>
                  <a:pt x="422426" y="596560"/>
                  <a:pt x="417889" y="592030"/>
                  <a:pt x="417889" y="586434"/>
                </a:cubicBezTo>
                <a:cubicBezTo>
                  <a:pt x="417889" y="580838"/>
                  <a:pt x="422426" y="576308"/>
                  <a:pt x="427941" y="576308"/>
                </a:cubicBezTo>
                <a:close/>
                <a:moveTo>
                  <a:pt x="369884" y="576308"/>
                </a:moveTo>
                <a:lnTo>
                  <a:pt x="389189" y="576308"/>
                </a:lnTo>
                <a:cubicBezTo>
                  <a:pt x="394793" y="576308"/>
                  <a:pt x="399330" y="580838"/>
                  <a:pt x="399330" y="586434"/>
                </a:cubicBezTo>
                <a:cubicBezTo>
                  <a:pt x="399330" y="592030"/>
                  <a:pt x="394793" y="596560"/>
                  <a:pt x="389189" y="596560"/>
                </a:cubicBezTo>
                <a:lnTo>
                  <a:pt x="369884" y="596560"/>
                </a:lnTo>
                <a:cubicBezTo>
                  <a:pt x="364280" y="596560"/>
                  <a:pt x="359743" y="592030"/>
                  <a:pt x="359743" y="586434"/>
                </a:cubicBezTo>
                <a:cubicBezTo>
                  <a:pt x="359743" y="580838"/>
                  <a:pt x="364280" y="576308"/>
                  <a:pt x="369884" y="576308"/>
                </a:cubicBezTo>
                <a:close/>
                <a:moveTo>
                  <a:pt x="311808" y="576308"/>
                </a:moveTo>
                <a:lnTo>
                  <a:pt x="331113" y="576308"/>
                </a:lnTo>
                <a:cubicBezTo>
                  <a:pt x="336717" y="576308"/>
                  <a:pt x="341254" y="580838"/>
                  <a:pt x="341254" y="586434"/>
                </a:cubicBezTo>
                <a:cubicBezTo>
                  <a:pt x="341254" y="592030"/>
                  <a:pt x="336717" y="596560"/>
                  <a:pt x="331113" y="596560"/>
                </a:cubicBezTo>
                <a:lnTo>
                  <a:pt x="311808" y="596560"/>
                </a:lnTo>
                <a:cubicBezTo>
                  <a:pt x="306204" y="596560"/>
                  <a:pt x="301667" y="592030"/>
                  <a:pt x="301667" y="586434"/>
                </a:cubicBezTo>
                <a:cubicBezTo>
                  <a:pt x="301667" y="580838"/>
                  <a:pt x="306204" y="576308"/>
                  <a:pt x="311808" y="576308"/>
                </a:cubicBezTo>
                <a:close/>
                <a:moveTo>
                  <a:pt x="253662" y="576308"/>
                </a:moveTo>
                <a:lnTo>
                  <a:pt x="272967" y="576308"/>
                </a:lnTo>
                <a:cubicBezTo>
                  <a:pt x="278571" y="576308"/>
                  <a:pt x="283108" y="580838"/>
                  <a:pt x="283108" y="586434"/>
                </a:cubicBezTo>
                <a:cubicBezTo>
                  <a:pt x="283108" y="592030"/>
                  <a:pt x="278571" y="596560"/>
                  <a:pt x="272967" y="596560"/>
                </a:cubicBezTo>
                <a:lnTo>
                  <a:pt x="253662" y="596560"/>
                </a:lnTo>
                <a:cubicBezTo>
                  <a:pt x="248058" y="596560"/>
                  <a:pt x="243521" y="592030"/>
                  <a:pt x="243521" y="586434"/>
                </a:cubicBezTo>
                <a:cubicBezTo>
                  <a:pt x="243521" y="580838"/>
                  <a:pt x="248058" y="576308"/>
                  <a:pt x="253662" y="576308"/>
                </a:cubicBezTo>
                <a:close/>
                <a:moveTo>
                  <a:pt x="195535" y="576308"/>
                </a:moveTo>
                <a:lnTo>
                  <a:pt x="214963" y="576308"/>
                </a:lnTo>
                <a:cubicBezTo>
                  <a:pt x="220488" y="576308"/>
                  <a:pt x="225033" y="580838"/>
                  <a:pt x="225033" y="586434"/>
                </a:cubicBezTo>
                <a:cubicBezTo>
                  <a:pt x="225033" y="592030"/>
                  <a:pt x="220488" y="596560"/>
                  <a:pt x="214963" y="596560"/>
                </a:cubicBezTo>
                <a:lnTo>
                  <a:pt x="195535" y="596560"/>
                </a:lnTo>
                <a:cubicBezTo>
                  <a:pt x="189920" y="596560"/>
                  <a:pt x="185375" y="592030"/>
                  <a:pt x="185375" y="586434"/>
                </a:cubicBezTo>
                <a:cubicBezTo>
                  <a:pt x="185375" y="580838"/>
                  <a:pt x="189920" y="576308"/>
                  <a:pt x="195535" y="576308"/>
                </a:cubicBezTo>
                <a:close/>
                <a:moveTo>
                  <a:pt x="137441" y="576308"/>
                </a:moveTo>
                <a:lnTo>
                  <a:pt x="156835" y="576308"/>
                </a:lnTo>
                <a:cubicBezTo>
                  <a:pt x="162439" y="576308"/>
                  <a:pt x="166887" y="580838"/>
                  <a:pt x="166887" y="586434"/>
                </a:cubicBezTo>
                <a:cubicBezTo>
                  <a:pt x="166887" y="592030"/>
                  <a:pt x="162439" y="596560"/>
                  <a:pt x="156835" y="596560"/>
                </a:cubicBezTo>
                <a:lnTo>
                  <a:pt x="137441" y="596560"/>
                </a:lnTo>
                <a:cubicBezTo>
                  <a:pt x="131837" y="596560"/>
                  <a:pt x="127300" y="592030"/>
                  <a:pt x="127300" y="586434"/>
                </a:cubicBezTo>
                <a:cubicBezTo>
                  <a:pt x="127300" y="580838"/>
                  <a:pt x="131837" y="576308"/>
                  <a:pt x="137441" y="576308"/>
                </a:cubicBezTo>
                <a:close/>
                <a:moveTo>
                  <a:pt x="79309" y="576308"/>
                </a:moveTo>
                <a:lnTo>
                  <a:pt x="98727" y="576308"/>
                </a:lnTo>
                <a:cubicBezTo>
                  <a:pt x="104339" y="576308"/>
                  <a:pt x="108882" y="580838"/>
                  <a:pt x="108882" y="586434"/>
                </a:cubicBezTo>
                <a:cubicBezTo>
                  <a:pt x="108882" y="592030"/>
                  <a:pt x="104339" y="596560"/>
                  <a:pt x="98727" y="596560"/>
                </a:cubicBezTo>
                <a:lnTo>
                  <a:pt x="79309" y="596560"/>
                </a:lnTo>
                <a:cubicBezTo>
                  <a:pt x="73697" y="596560"/>
                  <a:pt x="69154" y="592030"/>
                  <a:pt x="69154" y="586434"/>
                </a:cubicBezTo>
                <a:cubicBezTo>
                  <a:pt x="69154" y="580838"/>
                  <a:pt x="73697" y="576308"/>
                  <a:pt x="79309" y="576308"/>
                </a:cubicBezTo>
                <a:close/>
                <a:moveTo>
                  <a:pt x="23156" y="555727"/>
                </a:moveTo>
                <a:cubicBezTo>
                  <a:pt x="27778" y="552527"/>
                  <a:pt x="34089" y="553771"/>
                  <a:pt x="37201" y="558393"/>
                </a:cubicBezTo>
                <a:cubicBezTo>
                  <a:pt x="40134" y="562748"/>
                  <a:pt x="43778" y="566391"/>
                  <a:pt x="48045" y="569413"/>
                </a:cubicBezTo>
                <a:cubicBezTo>
                  <a:pt x="52668" y="572524"/>
                  <a:pt x="53912" y="578834"/>
                  <a:pt x="50712" y="583455"/>
                </a:cubicBezTo>
                <a:cubicBezTo>
                  <a:pt x="48756" y="586299"/>
                  <a:pt x="45556" y="587810"/>
                  <a:pt x="42356" y="587810"/>
                </a:cubicBezTo>
                <a:cubicBezTo>
                  <a:pt x="40401" y="587810"/>
                  <a:pt x="38445" y="587277"/>
                  <a:pt x="36667" y="586033"/>
                </a:cubicBezTo>
                <a:cubicBezTo>
                  <a:pt x="30267" y="581678"/>
                  <a:pt x="24756" y="576168"/>
                  <a:pt x="20400" y="569680"/>
                </a:cubicBezTo>
                <a:cubicBezTo>
                  <a:pt x="17289" y="565058"/>
                  <a:pt x="18533" y="558837"/>
                  <a:pt x="23156" y="555727"/>
                </a:cubicBezTo>
                <a:close/>
                <a:moveTo>
                  <a:pt x="33308" y="500629"/>
                </a:moveTo>
                <a:cubicBezTo>
                  <a:pt x="38023" y="503559"/>
                  <a:pt x="39446" y="509775"/>
                  <a:pt x="36510" y="514570"/>
                </a:cubicBezTo>
                <a:cubicBezTo>
                  <a:pt x="33753" y="518922"/>
                  <a:pt x="31885" y="523806"/>
                  <a:pt x="30995" y="528868"/>
                </a:cubicBezTo>
                <a:cubicBezTo>
                  <a:pt x="30195" y="533752"/>
                  <a:pt x="25836" y="537215"/>
                  <a:pt x="21032" y="537215"/>
                </a:cubicBezTo>
                <a:cubicBezTo>
                  <a:pt x="20499" y="537215"/>
                  <a:pt x="19876" y="537215"/>
                  <a:pt x="19342" y="537126"/>
                </a:cubicBezTo>
                <a:cubicBezTo>
                  <a:pt x="13827" y="536149"/>
                  <a:pt x="10091" y="530910"/>
                  <a:pt x="11070" y="525404"/>
                </a:cubicBezTo>
                <a:cubicBezTo>
                  <a:pt x="12404" y="517679"/>
                  <a:pt x="15161" y="510486"/>
                  <a:pt x="19342" y="503825"/>
                </a:cubicBezTo>
                <a:cubicBezTo>
                  <a:pt x="22278" y="499119"/>
                  <a:pt x="28594" y="497698"/>
                  <a:pt x="33308" y="500629"/>
                </a:cubicBezTo>
                <a:close/>
                <a:moveTo>
                  <a:pt x="174431" y="475187"/>
                </a:moveTo>
                <a:lnTo>
                  <a:pt x="193849" y="475187"/>
                </a:lnTo>
                <a:cubicBezTo>
                  <a:pt x="199461" y="475187"/>
                  <a:pt x="204004" y="479717"/>
                  <a:pt x="204004" y="485313"/>
                </a:cubicBezTo>
                <a:cubicBezTo>
                  <a:pt x="204004" y="490909"/>
                  <a:pt x="199461" y="495439"/>
                  <a:pt x="193849" y="495439"/>
                </a:cubicBezTo>
                <a:lnTo>
                  <a:pt x="174431" y="495439"/>
                </a:lnTo>
                <a:cubicBezTo>
                  <a:pt x="168819" y="495439"/>
                  <a:pt x="164276" y="490909"/>
                  <a:pt x="164276" y="485313"/>
                </a:cubicBezTo>
                <a:cubicBezTo>
                  <a:pt x="164276" y="479717"/>
                  <a:pt x="168819" y="475187"/>
                  <a:pt x="174431" y="475187"/>
                </a:cubicBezTo>
                <a:close/>
                <a:moveTo>
                  <a:pt x="116324" y="475187"/>
                </a:moveTo>
                <a:lnTo>
                  <a:pt x="135718" y="475187"/>
                </a:lnTo>
                <a:cubicBezTo>
                  <a:pt x="141322" y="475187"/>
                  <a:pt x="145859" y="479717"/>
                  <a:pt x="145859" y="485313"/>
                </a:cubicBezTo>
                <a:cubicBezTo>
                  <a:pt x="145859" y="490909"/>
                  <a:pt x="141322" y="495439"/>
                  <a:pt x="135718" y="495439"/>
                </a:cubicBezTo>
                <a:lnTo>
                  <a:pt x="116324" y="495439"/>
                </a:lnTo>
                <a:cubicBezTo>
                  <a:pt x="110809" y="495439"/>
                  <a:pt x="106272" y="490909"/>
                  <a:pt x="106272" y="485313"/>
                </a:cubicBezTo>
                <a:cubicBezTo>
                  <a:pt x="106272" y="479717"/>
                  <a:pt x="110809" y="475187"/>
                  <a:pt x="116324" y="475187"/>
                </a:cubicBezTo>
                <a:close/>
                <a:moveTo>
                  <a:pt x="70848" y="475187"/>
                </a:moveTo>
                <a:lnTo>
                  <a:pt x="77622" y="475187"/>
                </a:lnTo>
                <a:cubicBezTo>
                  <a:pt x="83238" y="475187"/>
                  <a:pt x="87784" y="479726"/>
                  <a:pt x="87784" y="485333"/>
                </a:cubicBezTo>
                <a:cubicBezTo>
                  <a:pt x="87784" y="490940"/>
                  <a:pt x="83238" y="495479"/>
                  <a:pt x="77622" y="495479"/>
                </a:cubicBezTo>
                <a:lnTo>
                  <a:pt x="70848" y="495479"/>
                </a:lnTo>
                <a:cubicBezTo>
                  <a:pt x="67461" y="495479"/>
                  <a:pt x="64074" y="495924"/>
                  <a:pt x="60865" y="496725"/>
                </a:cubicBezTo>
                <a:cubicBezTo>
                  <a:pt x="60063" y="496903"/>
                  <a:pt x="59171" y="496992"/>
                  <a:pt x="58369" y="496992"/>
                </a:cubicBezTo>
                <a:cubicBezTo>
                  <a:pt x="53823" y="496992"/>
                  <a:pt x="49723" y="493966"/>
                  <a:pt x="48564" y="489427"/>
                </a:cubicBezTo>
                <a:cubicBezTo>
                  <a:pt x="47138" y="483998"/>
                  <a:pt x="50436" y="478480"/>
                  <a:pt x="55873" y="477056"/>
                </a:cubicBezTo>
                <a:cubicBezTo>
                  <a:pt x="60776" y="475899"/>
                  <a:pt x="65767" y="475276"/>
                  <a:pt x="70848" y="475187"/>
                </a:cubicBezTo>
                <a:close/>
                <a:moveTo>
                  <a:pt x="250209" y="474682"/>
                </a:moveTo>
                <a:cubicBezTo>
                  <a:pt x="255731" y="473706"/>
                  <a:pt x="260897" y="477343"/>
                  <a:pt x="261876" y="482843"/>
                </a:cubicBezTo>
                <a:cubicBezTo>
                  <a:pt x="262856" y="488343"/>
                  <a:pt x="259204" y="493577"/>
                  <a:pt x="253683" y="494553"/>
                </a:cubicBezTo>
                <a:cubicBezTo>
                  <a:pt x="250209" y="495174"/>
                  <a:pt x="246558" y="495440"/>
                  <a:pt x="243084" y="495440"/>
                </a:cubicBezTo>
                <a:lnTo>
                  <a:pt x="232575" y="495440"/>
                </a:lnTo>
                <a:cubicBezTo>
                  <a:pt x="226964" y="495440"/>
                  <a:pt x="222422" y="490916"/>
                  <a:pt x="222422" y="485327"/>
                </a:cubicBezTo>
                <a:cubicBezTo>
                  <a:pt x="222422" y="479738"/>
                  <a:pt x="226964" y="475214"/>
                  <a:pt x="232575" y="475214"/>
                </a:cubicBezTo>
                <a:lnTo>
                  <a:pt x="243084" y="475214"/>
                </a:lnTo>
                <a:cubicBezTo>
                  <a:pt x="245400" y="475214"/>
                  <a:pt x="247805" y="475037"/>
                  <a:pt x="250209" y="474682"/>
                </a:cubicBezTo>
                <a:close/>
                <a:moveTo>
                  <a:pt x="294581" y="437444"/>
                </a:moveTo>
                <a:cubicBezTo>
                  <a:pt x="300002" y="438775"/>
                  <a:pt x="303290" y="444276"/>
                  <a:pt x="301957" y="449689"/>
                </a:cubicBezTo>
                <a:cubicBezTo>
                  <a:pt x="300002" y="457231"/>
                  <a:pt x="296714" y="464241"/>
                  <a:pt x="292093" y="470541"/>
                </a:cubicBezTo>
                <a:cubicBezTo>
                  <a:pt x="290138" y="473203"/>
                  <a:pt x="287027" y="474623"/>
                  <a:pt x="283917" y="474623"/>
                </a:cubicBezTo>
                <a:cubicBezTo>
                  <a:pt x="281873" y="474623"/>
                  <a:pt x="279829" y="474002"/>
                  <a:pt x="277963" y="472760"/>
                </a:cubicBezTo>
                <a:cubicBezTo>
                  <a:pt x="273519" y="469388"/>
                  <a:pt x="272453" y="463088"/>
                  <a:pt x="275830" y="458651"/>
                </a:cubicBezTo>
                <a:cubicBezTo>
                  <a:pt x="278851" y="454481"/>
                  <a:pt x="281073" y="449778"/>
                  <a:pt x="282317" y="444720"/>
                </a:cubicBezTo>
                <a:cubicBezTo>
                  <a:pt x="283739" y="439307"/>
                  <a:pt x="289160" y="436024"/>
                  <a:pt x="294581" y="437444"/>
                </a:cubicBezTo>
                <a:close/>
                <a:moveTo>
                  <a:pt x="280921" y="387276"/>
                </a:moveTo>
                <a:cubicBezTo>
                  <a:pt x="286973" y="392170"/>
                  <a:pt x="292047" y="398043"/>
                  <a:pt x="295874" y="404806"/>
                </a:cubicBezTo>
                <a:cubicBezTo>
                  <a:pt x="298633" y="409611"/>
                  <a:pt x="296942" y="415841"/>
                  <a:pt x="292136" y="418599"/>
                </a:cubicBezTo>
                <a:cubicBezTo>
                  <a:pt x="290534" y="419489"/>
                  <a:pt x="288842" y="419934"/>
                  <a:pt x="287151" y="419934"/>
                </a:cubicBezTo>
                <a:cubicBezTo>
                  <a:pt x="283591" y="419934"/>
                  <a:pt x="280209" y="418065"/>
                  <a:pt x="278340" y="414862"/>
                </a:cubicBezTo>
                <a:cubicBezTo>
                  <a:pt x="275759" y="410323"/>
                  <a:pt x="272377" y="406319"/>
                  <a:pt x="268282" y="403115"/>
                </a:cubicBezTo>
                <a:cubicBezTo>
                  <a:pt x="263921" y="399645"/>
                  <a:pt x="263209" y="393238"/>
                  <a:pt x="266680" y="388877"/>
                </a:cubicBezTo>
                <a:cubicBezTo>
                  <a:pt x="270151" y="384517"/>
                  <a:pt x="276471" y="383805"/>
                  <a:pt x="280921" y="387276"/>
                </a:cubicBezTo>
                <a:close/>
                <a:moveTo>
                  <a:pt x="218944" y="374138"/>
                </a:moveTo>
                <a:lnTo>
                  <a:pt x="238338" y="374138"/>
                </a:lnTo>
                <a:cubicBezTo>
                  <a:pt x="243942" y="374138"/>
                  <a:pt x="248390" y="378672"/>
                  <a:pt x="248390" y="384185"/>
                </a:cubicBezTo>
                <a:cubicBezTo>
                  <a:pt x="248390" y="389786"/>
                  <a:pt x="243942" y="394320"/>
                  <a:pt x="238338" y="394320"/>
                </a:cubicBezTo>
                <a:lnTo>
                  <a:pt x="218944" y="394320"/>
                </a:lnTo>
                <a:cubicBezTo>
                  <a:pt x="213340" y="394320"/>
                  <a:pt x="208803" y="389786"/>
                  <a:pt x="208803" y="384185"/>
                </a:cubicBezTo>
                <a:cubicBezTo>
                  <a:pt x="208803" y="378672"/>
                  <a:pt x="213340" y="374138"/>
                  <a:pt x="218944" y="374138"/>
                </a:cubicBezTo>
                <a:close/>
                <a:moveTo>
                  <a:pt x="160812" y="374138"/>
                </a:moveTo>
                <a:lnTo>
                  <a:pt x="180230" y="374138"/>
                </a:lnTo>
                <a:cubicBezTo>
                  <a:pt x="185842" y="374138"/>
                  <a:pt x="190385" y="378672"/>
                  <a:pt x="190385" y="384185"/>
                </a:cubicBezTo>
                <a:cubicBezTo>
                  <a:pt x="190385" y="389786"/>
                  <a:pt x="185842" y="394320"/>
                  <a:pt x="180230" y="394320"/>
                </a:cubicBezTo>
                <a:lnTo>
                  <a:pt x="160812" y="394320"/>
                </a:lnTo>
                <a:cubicBezTo>
                  <a:pt x="155200" y="394320"/>
                  <a:pt x="150657" y="389786"/>
                  <a:pt x="150657" y="384185"/>
                </a:cubicBezTo>
                <a:cubicBezTo>
                  <a:pt x="150657" y="378672"/>
                  <a:pt x="155200" y="374138"/>
                  <a:pt x="160812" y="374138"/>
                </a:cubicBezTo>
                <a:close/>
                <a:moveTo>
                  <a:pt x="111405" y="374138"/>
                </a:moveTo>
                <a:lnTo>
                  <a:pt x="121460" y="374138"/>
                </a:lnTo>
                <a:cubicBezTo>
                  <a:pt x="127066" y="374138"/>
                  <a:pt x="131604" y="378672"/>
                  <a:pt x="131604" y="384185"/>
                </a:cubicBezTo>
                <a:cubicBezTo>
                  <a:pt x="131604" y="389786"/>
                  <a:pt x="127066" y="394320"/>
                  <a:pt x="121460" y="394320"/>
                </a:cubicBezTo>
                <a:lnTo>
                  <a:pt x="111405" y="394320"/>
                </a:lnTo>
                <a:cubicBezTo>
                  <a:pt x="105799" y="394320"/>
                  <a:pt x="101261" y="389786"/>
                  <a:pt x="101261" y="384185"/>
                </a:cubicBezTo>
                <a:cubicBezTo>
                  <a:pt x="101261" y="378672"/>
                  <a:pt x="105799" y="374138"/>
                  <a:pt x="111405" y="374138"/>
                </a:cubicBezTo>
                <a:close/>
                <a:moveTo>
                  <a:pt x="496217" y="273018"/>
                </a:moveTo>
                <a:cubicBezTo>
                  <a:pt x="518587" y="273018"/>
                  <a:pt x="536722" y="291121"/>
                  <a:pt x="536722" y="313452"/>
                </a:cubicBezTo>
                <a:cubicBezTo>
                  <a:pt x="536722" y="335783"/>
                  <a:pt x="518587" y="353886"/>
                  <a:pt x="496217" y="353886"/>
                </a:cubicBezTo>
                <a:cubicBezTo>
                  <a:pt x="473847" y="353886"/>
                  <a:pt x="455712" y="335783"/>
                  <a:pt x="455712" y="313452"/>
                </a:cubicBezTo>
                <a:cubicBezTo>
                  <a:pt x="455712" y="291121"/>
                  <a:pt x="473847" y="273018"/>
                  <a:pt x="496217" y="273018"/>
                </a:cubicBezTo>
                <a:close/>
                <a:moveTo>
                  <a:pt x="496207" y="252737"/>
                </a:moveTo>
                <a:cubicBezTo>
                  <a:pt x="462742" y="252737"/>
                  <a:pt x="435418" y="280020"/>
                  <a:pt x="435418" y="313435"/>
                </a:cubicBezTo>
                <a:cubicBezTo>
                  <a:pt x="435418" y="346850"/>
                  <a:pt x="462742" y="374133"/>
                  <a:pt x="496207" y="374133"/>
                </a:cubicBezTo>
                <a:cubicBezTo>
                  <a:pt x="529761" y="374133"/>
                  <a:pt x="556996" y="346850"/>
                  <a:pt x="556996" y="313435"/>
                </a:cubicBezTo>
                <a:cubicBezTo>
                  <a:pt x="556996" y="280020"/>
                  <a:pt x="529761" y="252737"/>
                  <a:pt x="496207" y="252737"/>
                </a:cubicBezTo>
                <a:close/>
                <a:moveTo>
                  <a:pt x="496207" y="202170"/>
                </a:moveTo>
                <a:cubicBezTo>
                  <a:pt x="565986" y="202170"/>
                  <a:pt x="607639" y="263224"/>
                  <a:pt x="607639" y="322233"/>
                </a:cubicBezTo>
                <a:cubicBezTo>
                  <a:pt x="607639" y="359025"/>
                  <a:pt x="598205" y="379288"/>
                  <a:pt x="582629" y="412792"/>
                </a:cubicBezTo>
                <a:cubicBezTo>
                  <a:pt x="551834" y="479178"/>
                  <a:pt x="505196" y="551429"/>
                  <a:pt x="504751" y="552140"/>
                </a:cubicBezTo>
                <a:cubicBezTo>
                  <a:pt x="502882" y="554984"/>
                  <a:pt x="499678" y="556761"/>
                  <a:pt x="496207" y="556761"/>
                </a:cubicBezTo>
                <a:cubicBezTo>
                  <a:pt x="492825" y="556761"/>
                  <a:pt x="489621" y="554984"/>
                  <a:pt x="487752" y="552140"/>
                </a:cubicBezTo>
                <a:cubicBezTo>
                  <a:pt x="487218" y="551429"/>
                  <a:pt x="440580" y="479178"/>
                  <a:pt x="409785" y="412792"/>
                </a:cubicBezTo>
                <a:cubicBezTo>
                  <a:pt x="394209" y="379288"/>
                  <a:pt x="384864" y="359025"/>
                  <a:pt x="384864" y="322233"/>
                </a:cubicBezTo>
                <a:cubicBezTo>
                  <a:pt x="384864" y="263224"/>
                  <a:pt x="426517" y="202170"/>
                  <a:pt x="496207" y="202170"/>
                </a:cubicBezTo>
                <a:close/>
                <a:moveTo>
                  <a:pt x="111388" y="70707"/>
                </a:moveTo>
                <a:cubicBezTo>
                  <a:pt x="133778" y="70707"/>
                  <a:pt x="151928" y="88842"/>
                  <a:pt x="151928" y="111212"/>
                </a:cubicBezTo>
                <a:cubicBezTo>
                  <a:pt x="151928" y="133582"/>
                  <a:pt x="133778" y="151717"/>
                  <a:pt x="111388" y="151717"/>
                </a:cubicBezTo>
                <a:cubicBezTo>
                  <a:pt x="88998" y="151717"/>
                  <a:pt x="70848" y="133582"/>
                  <a:pt x="70848" y="111212"/>
                </a:cubicBezTo>
                <a:cubicBezTo>
                  <a:pt x="70848" y="88842"/>
                  <a:pt x="88998" y="70707"/>
                  <a:pt x="111388" y="70707"/>
                </a:cubicBezTo>
                <a:close/>
                <a:moveTo>
                  <a:pt x="111432" y="50570"/>
                </a:moveTo>
                <a:cubicBezTo>
                  <a:pt x="77878" y="50570"/>
                  <a:pt x="50643" y="77765"/>
                  <a:pt x="50643" y="111182"/>
                </a:cubicBezTo>
                <a:cubicBezTo>
                  <a:pt x="50643" y="144688"/>
                  <a:pt x="77878" y="171884"/>
                  <a:pt x="111432" y="171884"/>
                </a:cubicBezTo>
                <a:cubicBezTo>
                  <a:pt x="144897" y="171884"/>
                  <a:pt x="172132" y="144688"/>
                  <a:pt x="172132" y="111182"/>
                </a:cubicBezTo>
                <a:cubicBezTo>
                  <a:pt x="172132" y="77765"/>
                  <a:pt x="144897" y="50570"/>
                  <a:pt x="111432" y="50570"/>
                </a:cubicBezTo>
                <a:close/>
                <a:moveTo>
                  <a:pt x="111432" y="0"/>
                </a:moveTo>
                <a:cubicBezTo>
                  <a:pt x="181122" y="0"/>
                  <a:pt x="222775" y="61057"/>
                  <a:pt x="222775" y="120070"/>
                </a:cubicBezTo>
                <a:cubicBezTo>
                  <a:pt x="222775" y="156775"/>
                  <a:pt x="213341" y="177038"/>
                  <a:pt x="197765" y="210633"/>
                </a:cubicBezTo>
                <a:cubicBezTo>
                  <a:pt x="166970" y="277022"/>
                  <a:pt x="120332" y="349189"/>
                  <a:pt x="119887" y="349900"/>
                </a:cubicBezTo>
                <a:cubicBezTo>
                  <a:pt x="118018" y="352832"/>
                  <a:pt x="114814" y="354521"/>
                  <a:pt x="111432" y="354521"/>
                </a:cubicBezTo>
                <a:cubicBezTo>
                  <a:pt x="107961" y="354521"/>
                  <a:pt x="104757" y="352832"/>
                  <a:pt x="102888" y="349900"/>
                </a:cubicBezTo>
                <a:cubicBezTo>
                  <a:pt x="102443" y="349189"/>
                  <a:pt x="55805" y="277022"/>
                  <a:pt x="25010" y="210633"/>
                </a:cubicBezTo>
                <a:cubicBezTo>
                  <a:pt x="9434" y="177038"/>
                  <a:pt x="0" y="156775"/>
                  <a:pt x="0" y="120070"/>
                </a:cubicBezTo>
                <a:cubicBezTo>
                  <a:pt x="0" y="61057"/>
                  <a:pt x="41653" y="0"/>
                  <a:pt x="111432" y="0"/>
                </a:cubicBezTo>
                <a:close/>
              </a:path>
            </a:pathLst>
          </a:custGeom>
          <a:solidFill>
            <a:schemeClr val="accent1"/>
          </a:solidFill>
          <a:ln>
            <a:noFill/>
          </a:ln>
        </p:spPr>
      </p:sp>
      <p:sp>
        <p:nvSpPr>
          <p:cNvPr id="2" name="文本框 1">
            <a:extLst>
              <a:ext uri="{FF2B5EF4-FFF2-40B4-BE49-F238E27FC236}">
                <a16:creationId xmlns:a16="http://schemas.microsoft.com/office/drawing/2014/main" id="{D94F0D22-368C-4214-8004-1694B816ADFF}"/>
              </a:ext>
            </a:extLst>
          </p:cNvPr>
          <p:cNvSpPr txBox="1"/>
          <p:nvPr/>
        </p:nvSpPr>
        <p:spPr>
          <a:xfrm>
            <a:off x="8456747" y="2026869"/>
            <a:ext cx="2908300" cy="743986"/>
          </a:xfrm>
          <a:prstGeom prst="rect">
            <a:avLst/>
          </a:prstGeom>
          <a:noFill/>
        </p:spPr>
        <p:txBody>
          <a:bodyPr wrap="square" rtlCol="0" anchor="ctr">
            <a:spAutoFit/>
          </a:bodyPr>
          <a:lstStyle/>
          <a:p>
            <a:pPr>
              <a:lnSpc>
                <a:spcPct val="150000"/>
              </a:lnSpc>
            </a:pPr>
            <a:r>
              <a:rPr lang="zh-CN" altLang="en-US" sz="3200"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小标题</a:t>
            </a:r>
          </a:p>
        </p:txBody>
      </p:sp>
      <p:sp>
        <p:nvSpPr>
          <p:cNvPr id="10" name="矩形 9">
            <a:extLst>
              <a:ext uri="{FF2B5EF4-FFF2-40B4-BE49-F238E27FC236}">
                <a16:creationId xmlns:a16="http://schemas.microsoft.com/office/drawing/2014/main" id="{7CD7373D-114C-4358-A303-451A5994AD27}"/>
              </a:ext>
            </a:extLst>
          </p:cNvPr>
          <p:cNvSpPr/>
          <p:nvPr/>
        </p:nvSpPr>
        <p:spPr>
          <a:xfrm>
            <a:off x="660400" y="5874680"/>
            <a:ext cx="10871197"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ndParaRPr>
          </a:p>
        </p:txBody>
      </p:sp>
    </p:spTree>
    <p:extLst>
      <p:ext uri="{BB962C8B-B14F-4D97-AF65-F5344CB8AC3E}">
        <p14:creationId xmlns:p14="http://schemas.microsoft.com/office/powerpoint/2010/main" val="3365149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VECTOR" val="f53baf79-0cc7-4a82-8a45-02bdc2aa8c02"/>
</p:tagLst>
</file>

<file path=ppt/tags/tag3.xml><?xml version="1.0" encoding="utf-8"?>
<p:tagLst xmlns:a="http://schemas.openxmlformats.org/drawingml/2006/main" xmlns:r="http://schemas.openxmlformats.org/officeDocument/2006/relationships" xmlns:p="http://schemas.openxmlformats.org/presentationml/2006/main">
  <p:tag name="ISLIDE.VECTOR" val="f53baf79-0cc7-4a82-8a45-02bdc2aa8c02"/>
</p:tagLst>
</file>

<file path=ppt/theme/theme1.xml><?xml version="1.0" encoding="utf-8"?>
<a:theme xmlns:a="http://schemas.openxmlformats.org/drawingml/2006/main" name="Office 主题​​">
  <a:themeElements>
    <a:clrScheme name="绿色标准">
      <a:dk1>
        <a:srgbClr val="000000"/>
      </a:dk1>
      <a:lt1>
        <a:srgbClr val="FFFFFF"/>
      </a:lt1>
      <a:dk2>
        <a:srgbClr val="606060"/>
      </a:dk2>
      <a:lt2>
        <a:srgbClr val="F0F0F0"/>
      </a:lt2>
      <a:accent1>
        <a:srgbClr val="025B25"/>
      </a:accent1>
      <a:accent2>
        <a:srgbClr val="85C226"/>
      </a:accent2>
      <a:accent3>
        <a:srgbClr val="000000"/>
      </a:accent3>
      <a:accent4>
        <a:srgbClr val="919191"/>
      </a:accent4>
      <a:accent5>
        <a:srgbClr val="E8781A"/>
      </a:accent5>
      <a:accent6>
        <a:srgbClr val="FCDB00"/>
      </a:accent6>
      <a:hlink>
        <a:srgbClr val="4472C4"/>
      </a:hlink>
      <a:folHlink>
        <a:srgbClr val="BFBFBF"/>
      </a:folHlink>
    </a:clrScheme>
    <a:fontScheme name="自定义 3">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dirty="0" smtClean="0">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3600" dirty="0" smtClean="0">
            <a:solidFill>
              <a:schemeClr val="accent1"/>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1804</TotalTime>
  <Words>2442</Words>
  <Application>Microsoft Office PowerPoint</Application>
  <PresentationFormat>宽屏</PresentationFormat>
  <Paragraphs>780</Paragraphs>
  <Slides>61</Slides>
  <Notes>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61</vt:i4>
      </vt:variant>
    </vt:vector>
  </HeadingPairs>
  <TitlesOfParts>
    <vt:vector size="74" baseType="lpstr">
      <vt:lpstr>叶根友毛笔行书简体</vt:lpstr>
      <vt:lpstr>微软雅黑</vt:lpstr>
      <vt:lpstr>微软雅黑 Light</vt:lpstr>
      <vt:lpstr>Arial</vt:lpstr>
      <vt:lpstr>Arial Black</vt:lpstr>
      <vt:lpstr>Calibri</vt:lpstr>
      <vt:lpstr>Century Gothic</vt:lpstr>
      <vt:lpstr>Impact</vt:lpstr>
      <vt:lpstr>Segoe UI</vt:lpstr>
      <vt:lpstr>Segoe UI Light</vt:lpstr>
      <vt:lpstr>Wingdings</vt:lpstr>
      <vt:lpstr>Office 主题​​</vt:lpstr>
      <vt:lpstr>1_OfficePLUS</vt:lpstr>
      <vt:lpstr>洛阳师范学院PPT模板</vt:lpstr>
      <vt:lpstr>PowerPoint 演示文稿</vt:lpstr>
      <vt:lpstr>PowerPoint 演示文稿</vt:lpstr>
      <vt:lpstr>PowerPoint 演示文稿</vt:lpstr>
      <vt:lpstr>请输入小标题</vt:lpstr>
      <vt:lpstr>请输入小标题</vt:lpstr>
      <vt:lpstr>请输入小标题</vt:lpstr>
      <vt:lpstr>请输入小标题</vt:lpstr>
      <vt:lpstr>请输入小标题</vt:lpstr>
      <vt:lpstr>请输入小标题</vt:lpstr>
      <vt:lpstr>请输入小标题</vt:lpstr>
      <vt:lpstr>请输入小标题</vt:lpstr>
      <vt:lpstr>PowerPoint 演示文稿</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请输入小标题</vt:lpstr>
      <vt:lpstr>PowerPoint 演示文稿</vt:lpstr>
      <vt:lpstr>PowerPoint 演示文稿</vt:lpstr>
      <vt:lpstr>请输入小标题</vt:lpstr>
      <vt:lpstr>请输入小标题</vt:lpstr>
      <vt:lpstr>请输入小标题</vt:lpstr>
      <vt:lpstr>5、市场推广</vt:lpstr>
      <vt:lpstr>请输入小标题</vt:lpstr>
      <vt:lpstr>请输入小标题</vt:lpstr>
      <vt:lpstr>请输入小标题</vt:lpstr>
      <vt:lpstr>请输入小标题</vt:lpstr>
      <vt:lpstr>PowerPoint 演示文稿</vt:lpstr>
      <vt:lpstr>PowerPoint 演示文稿</vt:lpstr>
      <vt:lpstr>请输入小标题</vt:lpstr>
      <vt:lpstr>请输入小标题</vt:lpstr>
      <vt:lpstr>请输入小标题</vt:lpstr>
      <vt:lpstr>请输入小标题</vt:lpstr>
      <vt:lpstr>请输入小标题</vt:lpstr>
      <vt:lpstr>请输入小标题</vt:lpstr>
      <vt:lpstr>请输入小标题</vt:lpstr>
      <vt:lpstr>1、课题背景</vt:lpstr>
      <vt:lpstr>请输入小标题</vt:lpstr>
      <vt:lpstr>请输入小标题</vt:lpstr>
      <vt:lpstr>请输入小标题</vt:lpstr>
      <vt:lpstr>PowerPoint 演示文稿</vt:lpstr>
      <vt:lpstr>PowerPoint 演示文稿</vt:lpstr>
      <vt:lpstr>请输入小标题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时永奎</dc:creator>
  <cp:lastModifiedBy>Yunxuan Liu (Chinasoft International)</cp:lastModifiedBy>
  <cp:revision>1267</cp:revision>
  <dcterms:created xsi:type="dcterms:W3CDTF">2018-12-22T06:53:07Z</dcterms:created>
  <dcterms:modified xsi:type="dcterms:W3CDTF">2019-04-12T09:23:18Z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2019-04-12T09:23:17.4963659Z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c415158b-ce2c-4958-b16d-f544260bf368</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