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675" r:id="rId5"/>
  </p:sldMasterIdLst>
  <p:notesMasterIdLst>
    <p:notesMasterId r:id="rId17"/>
  </p:notesMasterIdLst>
  <p:handoutMasterIdLst>
    <p:handoutMasterId r:id="rId18"/>
  </p:handoutMasterIdLst>
  <p:sldIdLst>
    <p:sldId id="266" r:id="rId6"/>
    <p:sldId id="256" r:id="rId7"/>
    <p:sldId id="257" r:id="rId8"/>
    <p:sldId id="258" r:id="rId9"/>
    <p:sldId id="259" r:id="rId10"/>
    <p:sldId id="260" r:id="rId11"/>
    <p:sldId id="270" r:id="rId12"/>
    <p:sldId id="262" r:id="rId13"/>
    <p:sldId id="271" r:id="rId14"/>
    <p:sldId id="269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274" autoAdjust="0"/>
  </p:normalViewPr>
  <p:slideViewPr>
    <p:cSldViewPr snapToGrid="0" showGuides="1">
      <p:cViewPr varScale="1">
        <p:scale>
          <a:sx n="101" d="100"/>
          <a:sy n="101" d="100"/>
        </p:scale>
        <p:origin x="132" y="56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19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8C-473F-91FD-A876418816A2}"/>
              </c:ext>
            </c:extLst>
          </c:dPt>
          <c:dPt>
            <c:idx val="1"/>
            <c:bubble3D val="0"/>
            <c:spPr>
              <a:solidFill>
                <a:schemeClr val="accent1">
                  <a:alpha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0A-4A49-A520-6FB0B0F004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8C-473F-91FD-A876418816A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E0A-4A49-A520-6FB0B0F00448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0A-4A49-A520-6FB0B0F00448}"/>
              </c:ext>
            </c:extLst>
          </c:dPt>
          <c:dPt>
            <c:idx val="5"/>
            <c:bubble3D val="0"/>
            <c:spPr>
              <a:solidFill>
                <a:schemeClr val="accent2">
                  <a:alpha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E0A-4A49-A520-6FB0B0F00448}"/>
              </c:ext>
            </c:extLst>
          </c:dPt>
          <c:cat>
            <c:strRef>
              <c:f>Sheet1!$A$2:$A$7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30</c:v>
                </c:pt>
                <c:pt idx="1">
                  <c:v>25</c:v>
                </c:pt>
                <c:pt idx="2">
                  <c:v>20</c:v>
                </c:pt>
                <c:pt idx="3">
                  <c:v>10</c:v>
                </c:pt>
                <c:pt idx="4">
                  <c:v>10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0A-4A49-A520-6FB0B0F004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2A5B2-8064-4382-9E31-9E46E0F5B2C3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2FEE5-93F6-4794-9247-D82E88608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ru-RU" smtClean="0"/>
              <a:t>12.09.2019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  <a:br>
              <a:rPr lang="en-US" dirty="0"/>
            </a:br>
            <a:r>
              <a:rPr lang="en-US" dirty="0"/>
              <a:t>20XX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zh-CN" altLang="en-US"/>
              <a:t>单击图标添加图片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zh-CN" altLang="en-US"/>
              <a:t>单击图标添加图片</a:t>
            </a:r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August Bergqvist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Phone: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678 555-0128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BERGQVIST@EXAMPLE.COM</a:t>
            </a:r>
          </a:p>
        </p:txBody>
      </p:sp>
      <p:sp>
        <p:nvSpPr>
          <p:cNvPr id="3" name="Graphic 23">
            <a:extLst>
              <a:ext uri="{FF2B5EF4-FFF2-40B4-BE49-F238E27FC236}">
                <a16:creationId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97389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37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/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0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444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01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84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6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02305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5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Graphic 19">
            <a:extLst>
              <a:ext uri="{FF2B5EF4-FFF2-40B4-BE49-F238E27FC236}">
                <a16:creationId xmlns:a16="http://schemas.microsoft.com/office/drawing/2014/main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6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15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zh-CN" altLang="en-US"/>
              <a:t>单击图标添加图片</a:t>
            </a:r>
            <a:endParaRPr lang="ru-R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704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模板来源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1692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office.com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499731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zh-CN" altLang="en-US"/>
              <a:t>单击图标添加图片</a:t>
            </a:r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Graphic 22">
            <a:extLst>
              <a:ext uri="{FF2B5EF4-FFF2-40B4-BE49-F238E27FC236}">
                <a16:creationId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6981947" y="172667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29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zh-CN" altLang="en-US"/>
              <a:t>单击图标添加图片</a:t>
            </a:r>
            <a:endParaRPr lang="ru-R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86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93286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id="{258EB2BC-F42B-4177-83EB-F2D2BF76129C}"/>
              </a:ext>
            </a:extLst>
          </p:cNvPr>
          <p:cNvSpPr/>
          <p:nvPr userDrawn="1"/>
        </p:nvSpPr>
        <p:spPr>
          <a:xfrm>
            <a:off x="3019044" y="158302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55960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68273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6BE8D45D-1E08-4F59-96CC-EA53D7CA6AB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8E968353-82DA-42A2-88B6-AEFCF124AF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753" y="1474969"/>
            <a:ext cx="439525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CHART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5630885" cy="70167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26385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30%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386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9080FED-3BFC-4CCC-8B5A-A2942CA5CF3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26410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E7EC8229-D712-4FD1-990B-9212FC211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6411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7341020-DCB7-4CC5-BE55-AAAF421822E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065899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25%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B1896019-AE20-47E2-AA66-ED9D16B2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5900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212C49D2-92E0-4567-8BD4-9B8FC053670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65924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6B5DA211-72E1-4B00-AA61-980CE5A345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925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A7CF7C63-619A-46EE-AF36-FCA26441A06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005413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20%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92E0EA61-C10D-4760-B03F-F27BCF1FC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05414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1A3A14FA-D9E9-4000-B30C-14CADBFE48F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0005438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0FBCB607-92E0-4206-871B-10CAEB3377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5439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19" name="Chart Placeholder 18">
            <a:extLst>
              <a:ext uri="{FF2B5EF4-FFF2-40B4-BE49-F238E27FC236}">
                <a16:creationId xmlns:a16="http://schemas.microsoft.com/office/drawing/2014/main" id="{08CD548A-F4DA-41C7-BC55-620C696D5A6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11225" y="908050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/>
              <a:t>单击图标添加图表</a:t>
            </a:r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D0A213E0-4DC9-4F6A-98B8-21DE9AE2D9B0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4312820-32BB-4DFC-B775-2031DE03F33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B4581F-B122-40B8-BE37-64894A713B38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7CF8C75-A610-43BA-923F-335A6051357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6793F9B-5B71-414E-9CB2-2B76F8308871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807DE94-0E8D-4E1B-A7D2-E0F91AF2E54C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BC592BA-C191-49B5-8F41-8E14CFFDAC4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0">
            <a:extLst>
              <a:ext uri="{FF2B5EF4-FFF2-40B4-BE49-F238E27FC236}">
                <a16:creationId xmlns:a16="http://schemas.microsoft.com/office/drawing/2014/main" id="{33AA43FA-C2DC-406C-BFE6-A2A804112236}"/>
              </a:ext>
            </a:extLst>
          </p:cNvPr>
          <p:cNvSpPr/>
          <p:nvPr/>
        </p:nvSpPr>
        <p:spPr>
          <a:xfrm>
            <a:off x="5731819" y="2267879"/>
            <a:ext cx="3016875" cy="165305"/>
          </a:xfrm>
          <a:custGeom>
            <a:avLst/>
            <a:gdLst>
              <a:gd name="connsiteX0" fmla="*/ 2957222 w 3016875"/>
              <a:gd name="connsiteY0" fmla="*/ 159503 h 165304"/>
              <a:gd name="connsiteX1" fmla="*/ 71329 w 3016875"/>
              <a:gd name="connsiteY1" fmla="*/ 159503 h 165304"/>
              <a:gd name="connsiteX2" fmla="*/ 9059 w 3016875"/>
              <a:gd name="connsiteY2" fmla="*/ 84480 h 165304"/>
              <a:gd name="connsiteX3" fmla="*/ 9059 w 3016875"/>
              <a:gd name="connsiteY3" fmla="*/ 84480 h 165304"/>
              <a:gd name="connsiteX4" fmla="*/ 71329 w 3016875"/>
              <a:gd name="connsiteY4" fmla="*/ 10729 h 165304"/>
              <a:gd name="connsiteX5" fmla="*/ 2956149 w 3016875"/>
              <a:gd name="connsiteY5" fmla="*/ 10729 h 165304"/>
              <a:gd name="connsiteX6" fmla="*/ 3018419 w 3016875"/>
              <a:gd name="connsiteY6" fmla="*/ 84480 h 165304"/>
              <a:gd name="connsiteX7" fmla="*/ 3018419 w 3016875"/>
              <a:gd name="connsiteY7" fmla="*/ 84480 h 165304"/>
              <a:gd name="connsiteX8" fmla="*/ 2957222 w 3016875"/>
              <a:gd name="connsiteY8" fmla="*/ 159503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6875" h="165304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716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95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>
            <a:extLst>
              <a:ext uri="{FF2B5EF4-FFF2-40B4-BE49-F238E27FC236}">
                <a16:creationId xmlns:a16="http://schemas.microsoft.com/office/drawing/2014/main" id="{F21AF1E2-466C-487E-86AF-CA6FFFCA272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Graphic 12">
            <a:extLst>
              <a:ext uri="{FF2B5EF4-FFF2-40B4-BE49-F238E27FC236}">
                <a16:creationId xmlns:a16="http://schemas.microsoft.com/office/drawing/2014/main" id="{531F1BC1-79BD-45BA-B27E-7A2C62A65EC9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744" y="2134675"/>
            <a:ext cx="340330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TABLE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405" y="3252275"/>
            <a:ext cx="3396171" cy="1846732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8" name="Table Placeholder 17">
            <a:extLst>
              <a:ext uri="{FF2B5EF4-FFF2-40B4-BE49-F238E27FC236}">
                <a16:creationId xmlns:a16="http://schemas.microsoft.com/office/drawing/2014/main" id="{3AF64257-E00C-4FE5-925B-A78911D1D2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24400" y="1493214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/>
              <a:t>单击图标添加表格</a:t>
            </a:r>
            <a:endParaRPr lang="ru-RU" dirty="0"/>
          </a:p>
        </p:txBody>
      </p:sp>
      <p:grpSp>
        <p:nvGrpSpPr>
          <p:cNvPr id="45" name="Graphic 39">
            <a:extLst>
              <a:ext uri="{FF2B5EF4-FFF2-40B4-BE49-F238E27FC236}">
                <a16:creationId xmlns:a16="http://schemas.microsoft.com/office/drawing/2014/main" id="{2B29CFAD-7DFA-43C8-BC78-F666303C4A65}"/>
              </a:ext>
            </a:extLst>
          </p:cNvPr>
          <p:cNvGrpSpPr/>
          <p:nvPr userDrawn="1"/>
        </p:nvGrpSpPr>
        <p:grpSpPr>
          <a:xfrm flipH="1">
            <a:off x="-3477" y="0"/>
            <a:ext cx="2188800" cy="1933794"/>
            <a:chOff x="10003200" y="0"/>
            <a:chExt cx="2188800" cy="193379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709766F-07C2-47E0-94AE-482595B63D17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9F02ED7-2803-4FC7-8D17-DB9AF81B2257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715C276-3245-4E87-976F-10DC35AF0E89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4F9402-D548-4465-B31D-5C89E49D8F2D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4C16800-96DF-4B5C-B15B-EB27E1475EB3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E9DBF7F-0A02-4C85-A28D-3C88C66B3486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4">
            <a:extLst>
              <a:ext uri="{FF2B5EF4-FFF2-40B4-BE49-F238E27FC236}">
                <a16:creationId xmlns:a16="http://schemas.microsoft.com/office/drawing/2014/main" id="{A1820133-6B1B-4297-8A79-2E89B2C7199B}"/>
              </a:ext>
            </a:extLst>
          </p:cNvPr>
          <p:cNvSpPr/>
          <p:nvPr/>
        </p:nvSpPr>
        <p:spPr>
          <a:xfrm>
            <a:off x="895660" y="2912161"/>
            <a:ext cx="2781900" cy="165305"/>
          </a:xfrm>
          <a:custGeom>
            <a:avLst/>
            <a:gdLst>
              <a:gd name="connsiteX0" fmla="*/ 2726257 w 2781900"/>
              <a:gd name="connsiteY0" fmla="*/ 158686 h 165304"/>
              <a:gd name="connsiteX1" fmla="*/ 65137 w 2781900"/>
              <a:gd name="connsiteY1" fmla="*/ 158686 h 165304"/>
              <a:gd name="connsiteX2" fmla="*/ 7717 w 2781900"/>
              <a:gd name="connsiteY2" fmla="*/ 83663 h 165304"/>
              <a:gd name="connsiteX3" fmla="*/ 7717 w 2781900"/>
              <a:gd name="connsiteY3" fmla="*/ 83663 h 165304"/>
              <a:gd name="connsiteX4" fmla="*/ 65137 w 2781900"/>
              <a:gd name="connsiteY4" fmla="*/ 9911 h 165304"/>
              <a:gd name="connsiteX5" fmla="*/ 2725267 w 2781900"/>
              <a:gd name="connsiteY5" fmla="*/ 9911 h 165304"/>
              <a:gd name="connsiteX6" fmla="*/ 2782687 w 2781900"/>
              <a:gd name="connsiteY6" fmla="*/ 83663 h 165304"/>
              <a:gd name="connsiteX7" fmla="*/ 2782687 w 2781900"/>
              <a:gd name="connsiteY7" fmla="*/ 83663 h 165304"/>
              <a:gd name="connsiteX8" fmla="*/ 2726257 w 2781900"/>
              <a:gd name="connsiteY8" fmla="*/ 15868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900" h="165304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899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22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066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zh-CN" altLang="en-US"/>
              <a:t>单击图标添加图片</a:t>
            </a:r>
            <a:endParaRPr lang="ru-RU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A0902BC-58E0-4395-9D80-6CF5CA0FAAB0}"/>
              </a:ext>
            </a:extLst>
          </p:cNvPr>
          <p:cNvSpPr/>
          <p:nvPr/>
        </p:nvSpPr>
        <p:spPr>
          <a:xfrm>
            <a:off x="7345849" y="-12701"/>
            <a:ext cx="4851878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DCE3DA5-C000-4DAD-8FCD-9A285AB48C83}"/>
              </a:ext>
            </a:extLst>
          </p:cNvPr>
          <p:cNvSpPr/>
          <p:nvPr/>
        </p:nvSpPr>
        <p:spPr>
          <a:xfrm>
            <a:off x="9782306" y="458515"/>
            <a:ext cx="2413238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AE88C29-9AC8-4A6D-9141-98B2210C7466}"/>
              </a:ext>
            </a:extLst>
          </p:cNvPr>
          <p:cNvSpPr/>
          <p:nvPr/>
        </p:nvSpPr>
        <p:spPr>
          <a:xfrm>
            <a:off x="-12701" y="2355829"/>
            <a:ext cx="2857781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F8CA5B8-0BAD-4554-87FE-E0910E6CD5C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12CBB0CF-5FCC-4507-BD7B-C02386D2A23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9863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91E01B-B80B-4194-AC2B-41043EC59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2500" y="5155439"/>
            <a:ext cx="2667000" cy="139903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BE26926-54A6-49D3-95EA-F31F133A0E3B}"/>
              </a:ext>
            </a:extLst>
          </p:cNvPr>
          <p:cNvSpPr/>
          <p:nvPr/>
        </p:nvSpPr>
        <p:spPr>
          <a:xfrm>
            <a:off x="8826099" y="2044901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3AFCA09-1411-4603-AEED-DBD79C4BE2CA}"/>
              </a:ext>
            </a:extLst>
          </p:cNvPr>
          <p:cNvSpPr/>
          <p:nvPr/>
        </p:nvSpPr>
        <p:spPr>
          <a:xfrm>
            <a:off x="8810222" y="2029025"/>
            <a:ext cx="774776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E4E0103-B430-4F31-B26F-21E197A41135}"/>
              </a:ext>
            </a:extLst>
          </p:cNvPr>
          <p:cNvSpPr/>
          <p:nvPr/>
        </p:nvSpPr>
        <p:spPr>
          <a:xfrm>
            <a:off x="7329938" y="-9526"/>
            <a:ext cx="4864579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5525C01-736F-4E07-B20A-72ABE0F38C9F}"/>
              </a:ext>
            </a:extLst>
          </p:cNvPr>
          <p:cNvSpPr/>
          <p:nvPr/>
        </p:nvSpPr>
        <p:spPr>
          <a:xfrm>
            <a:off x="9766949" y="442639"/>
            <a:ext cx="2425939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9472789-B79C-464F-9D88-E51F8B5062D3}"/>
              </a:ext>
            </a:extLst>
          </p:cNvPr>
          <p:cNvSpPr/>
          <p:nvPr userDrawn="1"/>
        </p:nvSpPr>
        <p:spPr>
          <a:xfrm>
            <a:off x="-9526" y="2340318"/>
            <a:ext cx="2870483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69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/>
              <a:t>单击图标添加媒体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6A97B71-3A84-4844-BDB5-E3F77302BBC0}"/>
              </a:ext>
            </a:extLst>
          </p:cNvPr>
          <p:cNvSpPr/>
          <p:nvPr userDrawn="1"/>
        </p:nvSpPr>
        <p:spPr>
          <a:xfrm>
            <a:off x="9780046" y="430740"/>
            <a:ext cx="2414562" cy="2578354"/>
          </a:xfrm>
          <a:custGeom>
            <a:avLst/>
            <a:gdLst>
              <a:gd name="connsiteX0" fmla="*/ 2412164 w 2413237"/>
              <a:gd name="connsiteY0" fmla="*/ 12701 h 2578354"/>
              <a:gd name="connsiteX1" fmla="*/ 487924 w 2413237"/>
              <a:gd name="connsiteY1" fmla="*/ 962755 h 2578354"/>
              <a:gd name="connsiteX2" fmla="*/ 113238 w 2413237"/>
              <a:gd name="connsiteY2" fmla="*/ 2065224 h 2578354"/>
              <a:gd name="connsiteX3" fmla="*/ 127209 w 2413237"/>
              <a:gd name="connsiteY3" fmla="*/ 2093166 h 2578354"/>
              <a:gd name="connsiteX4" fmla="*/ 1229678 w 2413237"/>
              <a:gd name="connsiteY4" fmla="*/ 2467853 h 2578354"/>
              <a:gd name="connsiteX5" fmla="*/ 2412164 w 2413237"/>
              <a:gd name="connsiteY5" fmla="*/ 1884866 h 2578354"/>
              <a:gd name="connsiteX6" fmla="*/ 2412164 w 2413237"/>
              <a:gd name="connsiteY6" fmla="*/ 12701 h 257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4">
                <a:moveTo>
                  <a:pt x="2412164" y="12701"/>
                </a:moveTo>
                <a:lnTo>
                  <a:pt x="487924" y="962755"/>
                </a:lnTo>
                <a:cubicBezTo>
                  <a:pt x="487924" y="962755"/>
                  <a:pt x="-250018" y="1327281"/>
                  <a:pt x="113238" y="2065224"/>
                </a:cubicBezTo>
                <a:lnTo>
                  <a:pt x="127209" y="2093166"/>
                </a:lnTo>
                <a:cubicBezTo>
                  <a:pt x="127209" y="2093166"/>
                  <a:pt x="491735" y="2831109"/>
                  <a:pt x="1229678" y="2467853"/>
                </a:cubicBezTo>
                <a:lnTo>
                  <a:pt x="2412164" y="1884866"/>
                </a:lnTo>
                <a:lnTo>
                  <a:pt x="241216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0939C4-65C9-4508-8EFE-F715B9946844}"/>
              </a:ext>
            </a:extLst>
          </p:cNvPr>
          <p:cNvSpPr/>
          <p:nvPr/>
        </p:nvSpPr>
        <p:spPr>
          <a:xfrm>
            <a:off x="9762774" y="410418"/>
            <a:ext cx="2439977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59BB951-621D-4456-A832-116187764B2E}"/>
              </a:ext>
            </a:extLst>
          </p:cNvPr>
          <p:cNvSpPr/>
          <p:nvPr userDrawn="1"/>
        </p:nvSpPr>
        <p:spPr>
          <a:xfrm>
            <a:off x="7340981" y="-16344"/>
            <a:ext cx="4854539" cy="2273524"/>
          </a:xfrm>
          <a:custGeom>
            <a:avLst/>
            <a:gdLst>
              <a:gd name="connsiteX0" fmla="*/ 4849891 w 4851877"/>
              <a:gd name="connsiteY0" fmla="*/ 12701 h 2273523"/>
              <a:gd name="connsiteX1" fmla="*/ 2808800 w 4851877"/>
              <a:gd name="connsiteY1" fmla="*/ 12701 h 2273523"/>
              <a:gd name="connsiteX2" fmla="*/ 371430 w 4851877"/>
              <a:gd name="connsiteY2" fmla="*/ 1214240 h 2273523"/>
              <a:gd name="connsiteX3" fmla="*/ 72951 w 4851877"/>
              <a:gd name="connsiteY3" fmla="*/ 1955993 h 2273523"/>
              <a:gd name="connsiteX4" fmla="*/ 81841 w 4851877"/>
              <a:gd name="connsiteY4" fmla="*/ 1973774 h 2273523"/>
              <a:gd name="connsiteX5" fmla="*/ 851538 w 4851877"/>
              <a:gd name="connsiteY5" fmla="*/ 2188426 h 2273523"/>
              <a:gd name="connsiteX6" fmla="*/ 4849891 w 4851877"/>
              <a:gd name="connsiteY6" fmla="*/ 217191 h 2273523"/>
              <a:gd name="connsiteX7" fmla="*/ 4849891 w 4851877"/>
              <a:gd name="connsiteY7" fmla="*/ 12701 h 22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73523">
                <a:moveTo>
                  <a:pt x="4849891" y="12701"/>
                </a:moveTo>
                <a:lnTo>
                  <a:pt x="2808800" y="12701"/>
                </a:lnTo>
                <a:lnTo>
                  <a:pt x="371430" y="1214240"/>
                </a:lnTo>
                <a:cubicBezTo>
                  <a:pt x="371430" y="1214240"/>
                  <a:pt x="-163293" y="1478426"/>
                  <a:pt x="72951" y="1955993"/>
                </a:cubicBezTo>
                <a:lnTo>
                  <a:pt x="81841" y="1973774"/>
                </a:lnTo>
                <a:cubicBezTo>
                  <a:pt x="81841" y="1973774"/>
                  <a:pt x="316814" y="2451342"/>
                  <a:pt x="851538" y="2188426"/>
                </a:cubicBezTo>
                <a:lnTo>
                  <a:pt x="4849891" y="217191"/>
                </a:lnTo>
                <a:lnTo>
                  <a:pt x="484989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F8008CE-2F0A-4568-9C4A-C347A4880513}"/>
              </a:ext>
            </a:extLst>
          </p:cNvPr>
          <p:cNvSpPr/>
          <p:nvPr userDrawn="1"/>
        </p:nvSpPr>
        <p:spPr>
          <a:xfrm>
            <a:off x="7327556" y="-16344"/>
            <a:ext cx="4867247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ru-RU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7324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MM.DD.20XX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60" r:id="rId4"/>
    <p:sldLayoutId id="2147483651" r:id="rId5"/>
    <p:sldLayoutId id="2147483661" r:id="rId6"/>
    <p:sldLayoutId id="2147483662" r:id="rId7"/>
    <p:sldLayoutId id="2147483652" r:id="rId8"/>
    <p:sldLayoutId id="2147483663" r:id="rId9"/>
    <p:sldLayoutId id="2147483665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3" r:id="rId16"/>
    <p:sldLayoutId id="2147483674" r:id="rId17"/>
    <p:sldLayoutId id="2147483664" r:id="rId18"/>
    <p:sldLayoutId id="2147483672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04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D6760C-D868-43F4-99FB-1B78C91F8F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CBAE3-CEA3-4EE0-83F6-41CFC54D2B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Month</a:t>
            </a:r>
            <a:br>
              <a:rPr lang="en-US" dirty="0"/>
            </a:br>
            <a:r>
              <a:rPr lang="en-US" dirty="0"/>
              <a:t>20XX</a:t>
            </a:r>
            <a:endParaRPr lang="ru-RU" dirty="0"/>
          </a:p>
        </p:txBody>
      </p:sp>
      <p:pic>
        <p:nvPicPr>
          <p:cNvPr id="12" name="Picture Placeholder 11" descr="Beautiful cliff sea town on sunset">
            <a:extLst>
              <a:ext uri="{FF2B5EF4-FFF2-40B4-BE49-F238E27FC236}">
                <a16:creationId xmlns:a16="http://schemas.microsoft.com/office/drawing/2014/main" id="{A93ACF4C-E9B0-426E-B719-A441974AD9C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/>
          <a:srcRect l="14573" r="421"/>
          <a:stretch/>
        </p:blipFill>
        <p:spPr>
          <a:xfrm>
            <a:off x="4614953" y="0"/>
            <a:ext cx="7585924" cy="5949573"/>
          </a:xfrm>
        </p:spPr>
      </p:pic>
    </p:spTree>
    <p:extLst>
      <p:ext uri="{BB962C8B-B14F-4D97-AF65-F5344CB8AC3E}">
        <p14:creationId xmlns:p14="http://schemas.microsoft.com/office/powerpoint/2010/main" val="165001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D24B6-BECF-4BE6-9971-53768392C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DC636-DB75-49A5-B764-91FF21804D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4420" y="3955665"/>
            <a:ext cx="4367531" cy="524711"/>
          </a:xfrm>
        </p:spPr>
        <p:txBody>
          <a:bodyPr/>
          <a:lstStyle/>
          <a:p>
            <a:r>
              <a:rPr lang="en-US" dirty="0"/>
              <a:t>August Bergqvist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A967A-4C75-4949-9D48-17FD2D8B8B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Phone: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5085CC-458F-4E9F-AF16-A815111FBF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678-555-0128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9230DA-C209-4406-A9FA-EE60A7827F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Email: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0F5C8F-9E7F-4E64-9AF6-329D1654118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BERGQVIST@EXAMPLE.COM</a:t>
            </a:r>
            <a:endParaRPr lang="ru-RU" dirty="0"/>
          </a:p>
        </p:txBody>
      </p:sp>
      <p:pic>
        <p:nvPicPr>
          <p:cNvPr id="16" name="Picture Placeholder 15" descr="Scenic View of Beach">
            <a:extLst>
              <a:ext uri="{FF2B5EF4-FFF2-40B4-BE49-F238E27FC236}">
                <a16:creationId xmlns:a16="http://schemas.microsoft.com/office/drawing/2014/main" id="{9AE9B74E-83A6-4E11-8B41-300A1531853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/>
          <a:srcRect l="32866" r="20338"/>
          <a:stretch/>
        </p:blipFill>
        <p:spPr>
          <a:xfrm>
            <a:off x="5245189" y="1"/>
            <a:ext cx="6943003" cy="5934621"/>
          </a:xfrm>
        </p:spPr>
      </p:pic>
    </p:spTree>
    <p:extLst>
      <p:ext uri="{BB962C8B-B14F-4D97-AF65-F5344CB8AC3E}">
        <p14:creationId xmlns:p14="http://schemas.microsoft.com/office/powerpoint/2010/main" val="1316663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1062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8F92ECC-81D7-46DF-AF27-3388655CE4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</a:t>
            </a:r>
            <a:endParaRPr lang="ru-RU" dirty="0"/>
          </a:p>
        </p:txBody>
      </p:sp>
      <p:pic>
        <p:nvPicPr>
          <p:cNvPr id="10" name="Picture Placeholder 9" descr="Cottages In The Middle Of Beach">
            <a:extLst>
              <a:ext uri="{FF2B5EF4-FFF2-40B4-BE49-F238E27FC236}">
                <a16:creationId xmlns:a16="http://schemas.microsoft.com/office/drawing/2014/main" id="{262D17B0-1557-47A2-A8D6-91730FF9DB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-70" t="43102" r="70" b="22996"/>
          <a:stretch/>
        </p:blipFill>
        <p:spPr>
          <a:xfrm>
            <a:off x="912412" y="2373273"/>
            <a:ext cx="11271651" cy="2549580"/>
          </a:xfr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B906A6D-64CC-4021-B842-B0B179AB3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5E4C005-CB50-4CBB-83F0-3393A7AC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211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Wooden view desk on ocean's shore">
            <a:extLst>
              <a:ext uri="{FF2B5EF4-FFF2-40B4-BE49-F238E27FC236}">
                <a16:creationId xmlns:a16="http://schemas.microsoft.com/office/drawing/2014/main" id="{60E4B91E-CC99-49A7-B26A-644201DA68F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21675" r="32054" b="10380"/>
          <a:stretch/>
        </p:blipFill>
        <p:spPr>
          <a:xfrm>
            <a:off x="1396781" y="0"/>
            <a:ext cx="3894833" cy="565633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LAYOUT 01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Lorem ipsum dolor sit amet,</a:t>
            </a:r>
            <a:br>
              <a:rPr lang="en-US" dirty="0"/>
            </a:br>
            <a:r>
              <a:rPr lang="en-US" dirty="0"/>
              <a:t>constituter adipescent elit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46C56E-82FC-4B02-954F-3AFACF2E8C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Lorem ipsum dolor sit amet, constituter adipescent elit. Maecenas porttitor congue massa.</a:t>
            </a:r>
          </a:p>
          <a:p>
            <a:r>
              <a:rPr lang="en-US" dirty="0"/>
              <a:t>Fusce posuere, magna sed pulvinar ultricies, purus lectus malesuada libero, sit amet commodo magna eros quis urna.</a:t>
            </a:r>
          </a:p>
          <a:p>
            <a:r>
              <a:rPr lang="en-US" dirty="0"/>
              <a:t>Nunc viverra imperdiet enim. Fusce est. Vivamus</a:t>
            </a:r>
            <a:br>
              <a:rPr lang="en-US" dirty="0"/>
            </a:br>
            <a:r>
              <a:rPr lang="en-US" dirty="0"/>
              <a:t>a tellus.</a:t>
            </a:r>
          </a:p>
          <a:p>
            <a:r>
              <a:rPr lang="en-US" dirty="0"/>
              <a:t>Pellentesque habitant morbi tristique senectus et netus et malesuada fames ac turpis egestas. Proin pharetra nonummy pede. Mauris et orci.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F41B9-CDD2-4DAB-9FE1-AA9A8E082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898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A95CB00-346A-4BCB-AB0E-28FBDAD2E1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Lorem ipsum dolor sit amet, constituter adipescent elit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7B0312A-C970-4CA1-A36F-1BB0C930FB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Lorem ipsum dolor sit amet, constituter adipescent elit. Maecenas porttitor congue massa. Fusce posuere, magna sed pulvinar ultricies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D2790B-AC76-457A-BCB5-3E68F230ED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Lorem ipsum dolor sit amet, constituter adipescent elit. Maecenas porttitor congue massa. Nunc viverra imperdiet enim. Fusce est. Vivamus a tellus.</a:t>
            </a:r>
          </a:p>
          <a:p>
            <a:r>
              <a:rPr lang="en-US" dirty="0"/>
              <a:t>Pellentesque habitant morbi tristique senectus et netus et malesuada fames ac turpis egestas. Proin pharetra nonummy pede. Mauris et orci.</a:t>
            </a:r>
          </a:p>
          <a:p>
            <a:endParaRPr lang="ru-RU" dirty="0"/>
          </a:p>
        </p:txBody>
      </p:sp>
      <p:pic>
        <p:nvPicPr>
          <p:cNvPr id="14" name="Picture Placeholder 13" descr="Boat on sunset sea">
            <a:extLst>
              <a:ext uri="{FF2B5EF4-FFF2-40B4-BE49-F238E27FC236}">
                <a16:creationId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/>
          <a:srcRect l="18" t="19053" r="-18" b="-174"/>
          <a:stretch/>
        </p:blipFill>
        <p:spPr>
          <a:xfrm>
            <a:off x="5771770" y="1483675"/>
            <a:ext cx="6421408" cy="3438427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F8E1FB-FE5C-46BC-83C4-88721E70C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53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elit.</a:t>
            </a:r>
            <a:br>
              <a:rPr lang="en-US" dirty="0"/>
            </a:br>
            <a:r>
              <a:rPr lang="en-US" dirty="0"/>
              <a:t>Maecenas porttitor congue massa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F92D8-1371-40FE-AB90-C65DFF928F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SECTION 1 TITLE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r>
              <a:rPr lang="en-US" dirty="0"/>
              <a:t>Nunc viverra imperdiet enim. Fusce est. Vivamus a tellus.</a:t>
            </a:r>
          </a:p>
          <a:p>
            <a:r>
              <a:rPr lang="en-US" dirty="0"/>
              <a:t>Pellentesque habitant morbi tristique senectus et netus et malesuada fames ac turpis egestas. Proin pharetra nonummy pede. Mauris et orci.</a:t>
            </a:r>
          </a:p>
          <a:p>
            <a:endParaRPr lang="ru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AB4F18-AE38-4488-9473-A828459DA8A4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SECTION 2 TITLE</a:t>
            </a:r>
            <a:endParaRPr lang="ru-RU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63B63A5-075F-4429-8F7A-8E50D349717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dirty="0"/>
              <a:t>Lorem ipsum dolor sit amet, consectetuer adipiscing elit. Maecenas porttitor congue massa.</a:t>
            </a:r>
          </a:p>
          <a:p>
            <a:r>
              <a:rPr lang="en-US" dirty="0"/>
              <a:t>Nunc viverra imperdiet enim. Fusce est. Vivamus</a:t>
            </a:r>
            <a:br>
              <a:rPr lang="en-US" dirty="0"/>
            </a:br>
            <a:r>
              <a:rPr lang="en-US" dirty="0"/>
              <a:t>a tellus.</a:t>
            </a:r>
          </a:p>
          <a:p>
            <a:r>
              <a:rPr lang="en-US" dirty="0"/>
              <a:t>Pellentesque habitant morbi tristique senectus et netus et malesuada fames ac turpis egestas. Proin pharetra nonummy pede. Mauris et orci.</a:t>
            </a:r>
          </a:p>
          <a:p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5FF61B-147F-4149-9E50-36696641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500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Placeholder 20" descr="Pie chart">
            <a:extLst>
              <a:ext uri="{FF2B5EF4-FFF2-40B4-BE49-F238E27FC236}">
                <a16:creationId xmlns:a16="http://schemas.microsoft.com/office/drawing/2014/main" id="{093B88E5-E854-483F-A761-6A39AF1AE58A}"/>
              </a:ext>
            </a:extLst>
          </p:cNvPr>
          <p:cNvGraphicFramePr>
            <a:graphicFrameLocks noGrp="1"/>
          </p:cNvGraphicFramePr>
          <p:nvPr>
            <p:ph type="chart" sz="quarter" idx="32"/>
            <p:extLst>
              <p:ext uri="{D42A27DB-BD31-4B8C-83A1-F6EECF244321}">
                <p14:modId xmlns:p14="http://schemas.microsoft.com/office/powerpoint/2010/main" val="2684824177"/>
              </p:ext>
            </p:extLst>
          </p:nvPr>
        </p:nvGraphicFramePr>
        <p:xfrm>
          <a:off x="798795" y="1087668"/>
          <a:ext cx="4509470" cy="4594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991AEBC-6D9D-4D30-BB4C-43FE13703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SLIDE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BFDBF9-B20C-4919-9CE3-90C6CDC85B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5630885" cy="836431"/>
          </a:xfrm>
        </p:spPr>
        <p:txBody>
          <a:bodyPr/>
          <a:lstStyle/>
          <a:p>
            <a:r>
              <a:rPr lang="en-US" dirty="0"/>
              <a:t>Lorem ipsum dolor sit amet, consectetuer adipiscing elit. Maecenas porttitor congue massa. Fusce posuere, magna sed pulvinar ultricies</a:t>
            </a:r>
            <a:endParaRPr lang="ru-RU" dirty="0"/>
          </a:p>
        </p:txBody>
      </p:sp>
      <p:sp>
        <p:nvSpPr>
          <p:cNvPr id="23" name="Oval 22" descr="Circle shape">
            <a:extLst>
              <a:ext uri="{FF2B5EF4-FFF2-40B4-BE49-F238E27FC236}">
                <a16:creationId xmlns:a16="http://schemas.microsoft.com/office/drawing/2014/main" id="{C3485789-E496-4110-A15B-8E4775849942}"/>
              </a:ext>
            </a:extLst>
          </p:cNvPr>
          <p:cNvSpPr/>
          <p:nvPr/>
        </p:nvSpPr>
        <p:spPr>
          <a:xfrm>
            <a:off x="5732367" y="3774029"/>
            <a:ext cx="384048" cy="384048"/>
          </a:xfrm>
          <a:prstGeom prst="ellipse">
            <a:avLst/>
          </a:pr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E50F9B-A11D-40B9-B83F-DDF3E10343C1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en-US" dirty="0"/>
              <a:t>30%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C8D5B9-69C7-4696-B552-5307926F58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Category Title</a:t>
            </a:r>
            <a:endParaRPr lang="ru-RU" dirty="0"/>
          </a:p>
        </p:txBody>
      </p:sp>
      <p:sp>
        <p:nvSpPr>
          <p:cNvPr id="24" name="Oval 23" descr="Circle shape">
            <a:extLst>
              <a:ext uri="{FF2B5EF4-FFF2-40B4-BE49-F238E27FC236}">
                <a16:creationId xmlns:a16="http://schemas.microsoft.com/office/drawing/2014/main" id="{FC7368B7-D4B3-45CE-95D8-0AA892A56116}"/>
              </a:ext>
            </a:extLst>
          </p:cNvPr>
          <p:cNvSpPr/>
          <p:nvPr/>
        </p:nvSpPr>
        <p:spPr>
          <a:xfrm>
            <a:off x="7671881" y="3774029"/>
            <a:ext cx="384048" cy="384048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D2CE79-7062-4C12-A2AE-683EAD4CCE0C}"/>
              </a:ext>
            </a:extLst>
          </p:cNvPr>
          <p:cNvSpPr>
            <a:spLocks noGrp="1"/>
          </p:cNvSpPr>
          <p:nvPr>
            <p:ph type="body" idx="24"/>
          </p:nvPr>
        </p:nvSpPr>
        <p:spPr/>
        <p:txBody>
          <a:bodyPr/>
          <a:lstStyle/>
          <a:p>
            <a:r>
              <a:rPr lang="en-US" dirty="0"/>
              <a:t>25%</a:t>
            </a:r>
            <a:endParaRPr lang="ru-R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FB3E19-7A7E-47B8-A21F-09F559854C8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Category Title</a:t>
            </a:r>
            <a:endParaRPr lang="ru-RU" dirty="0"/>
          </a:p>
        </p:txBody>
      </p:sp>
      <p:sp>
        <p:nvSpPr>
          <p:cNvPr id="25" name="Oval 24" descr="Circle shape">
            <a:extLst>
              <a:ext uri="{FF2B5EF4-FFF2-40B4-BE49-F238E27FC236}">
                <a16:creationId xmlns:a16="http://schemas.microsoft.com/office/drawing/2014/main" id="{CB3E6EAD-AA8B-4D6A-B852-670A3BE077FA}"/>
              </a:ext>
            </a:extLst>
          </p:cNvPr>
          <p:cNvSpPr/>
          <p:nvPr/>
        </p:nvSpPr>
        <p:spPr>
          <a:xfrm>
            <a:off x="9611395" y="3774029"/>
            <a:ext cx="384048" cy="384048"/>
          </a:xfrm>
          <a:prstGeom prst="ellipse">
            <a:avLst/>
          </a:pr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DFECF88-E632-4781-8739-84E6E892DC4D}"/>
              </a:ext>
            </a:extLst>
          </p:cNvPr>
          <p:cNvSpPr>
            <a:spLocks noGrp="1"/>
          </p:cNvSpPr>
          <p:nvPr>
            <p:ph type="body" idx="28"/>
          </p:nvPr>
        </p:nvSpPr>
        <p:spPr/>
        <p:txBody>
          <a:bodyPr/>
          <a:lstStyle/>
          <a:p>
            <a:r>
              <a:rPr lang="en-US" dirty="0"/>
              <a:t>20%</a:t>
            </a:r>
            <a:endParaRPr lang="ru-R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1D0B53C-EBAB-4000-8108-72EE7F62A93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Category Title</a:t>
            </a:r>
            <a:endParaRPr lang="ru-RU" dirty="0"/>
          </a:p>
        </p:txBody>
      </p:sp>
      <p:sp>
        <p:nvSpPr>
          <p:cNvPr id="19" name="Oval 18" descr="Circle shape">
            <a:extLst>
              <a:ext uri="{FF2B5EF4-FFF2-40B4-BE49-F238E27FC236}">
                <a16:creationId xmlns:a16="http://schemas.microsoft.com/office/drawing/2014/main" id="{74F8D4E4-1B47-416C-9A28-44D029B05DF3}"/>
              </a:ext>
            </a:extLst>
          </p:cNvPr>
          <p:cNvSpPr/>
          <p:nvPr/>
        </p:nvSpPr>
        <p:spPr>
          <a:xfrm>
            <a:off x="5732392" y="4506094"/>
            <a:ext cx="384048" cy="384048"/>
          </a:xfrm>
          <a:prstGeom prst="ellipse">
            <a:avLst/>
          </a:prstGeom>
          <a:solidFill>
            <a:schemeClr val="accent4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0CA877-BC73-44B2-B723-8023CA00ED00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en-US" dirty="0"/>
              <a:t>10%</a:t>
            </a:r>
            <a:endParaRPr lang="ru-R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C508980-C5CA-4BC3-A366-9BA1490CA43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Category Title</a:t>
            </a:r>
            <a:endParaRPr lang="ru-RU" dirty="0"/>
          </a:p>
        </p:txBody>
      </p:sp>
      <p:sp>
        <p:nvSpPr>
          <p:cNvPr id="20" name="Oval 19" descr="Circle shape">
            <a:extLst>
              <a:ext uri="{FF2B5EF4-FFF2-40B4-BE49-F238E27FC236}">
                <a16:creationId xmlns:a16="http://schemas.microsoft.com/office/drawing/2014/main" id="{46B993A4-B156-41FD-9B95-16911035EAA1}"/>
              </a:ext>
            </a:extLst>
          </p:cNvPr>
          <p:cNvSpPr/>
          <p:nvPr/>
        </p:nvSpPr>
        <p:spPr>
          <a:xfrm>
            <a:off x="7671906" y="4506094"/>
            <a:ext cx="384048" cy="384048"/>
          </a:xfrm>
          <a:prstGeom prst="ellipse">
            <a:avLst/>
          </a:pr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00B5B-000C-40A0-984E-296FEF26F894}"/>
              </a:ext>
            </a:extLst>
          </p:cNvPr>
          <p:cNvSpPr>
            <a:spLocks noGrp="1"/>
          </p:cNvSpPr>
          <p:nvPr>
            <p:ph type="body" idx="26"/>
          </p:nvPr>
        </p:nvSpPr>
        <p:spPr/>
        <p:txBody>
          <a:bodyPr/>
          <a:lstStyle/>
          <a:p>
            <a:r>
              <a:rPr lang="en-US" dirty="0"/>
              <a:t>10%</a:t>
            </a:r>
            <a:endParaRPr lang="ru-R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C76F4DF-E770-433B-A99B-E75E3AD5B84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Category Title</a:t>
            </a:r>
            <a:endParaRPr lang="ru-RU" dirty="0"/>
          </a:p>
        </p:txBody>
      </p:sp>
      <p:sp>
        <p:nvSpPr>
          <p:cNvPr id="22" name="Oval 21" descr="Circle shape">
            <a:extLst>
              <a:ext uri="{FF2B5EF4-FFF2-40B4-BE49-F238E27FC236}">
                <a16:creationId xmlns:a16="http://schemas.microsoft.com/office/drawing/2014/main" id="{F25A7B72-F802-4A5B-9C15-E6092A747BDA}"/>
              </a:ext>
            </a:extLst>
          </p:cNvPr>
          <p:cNvSpPr/>
          <p:nvPr/>
        </p:nvSpPr>
        <p:spPr>
          <a:xfrm>
            <a:off x="9611420" y="4506094"/>
            <a:ext cx="384048" cy="384048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685F4B4-4174-4802-8880-EBF24FC23D34}"/>
              </a:ext>
            </a:extLst>
          </p:cNvPr>
          <p:cNvSpPr>
            <a:spLocks noGrp="1"/>
          </p:cNvSpPr>
          <p:nvPr>
            <p:ph type="body" idx="30"/>
          </p:nvPr>
        </p:nvSpPr>
        <p:spPr/>
        <p:txBody>
          <a:bodyPr/>
          <a:lstStyle/>
          <a:p>
            <a:r>
              <a:rPr lang="en-US" dirty="0"/>
              <a:t>5%</a:t>
            </a:r>
            <a:endParaRPr lang="ru-RU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4A8CDE2-952B-4BD3-A740-DF54D4C7E84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Category Title</a:t>
            </a:r>
            <a:endParaRPr lang="ru-R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D7EDA2-3620-47DB-BD1A-9C3633AEB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AECDC-7310-4573-BE1D-3F708C830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157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E5D49-E249-409D-B751-A559433D9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SLIDE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546E56-D449-4019-86AD-4F0D3A1474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8357" y="3252275"/>
            <a:ext cx="2829243" cy="1846732"/>
          </a:xfrm>
        </p:spPr>
        <p:txBody>
          <a:bodyPr/>
          <a:lstStyle/>
          <a:p>
            <a:r>
              <a:rPr lang="en-US" dirty="0"/>
              <a:t>Lorem ipsum dolor sit amet, consectetuer adipiscing elit. Maecenas porttitor congue massa. Fusce posuere, magna sed pulvinar ultricies</a:t>
            </a:r>
            <a:endParaRPr lang="ru-RU" dirty="0"/>
          </a:p>
        </p:txBody>
      </p:sp>
      <p:graphicFrame>
        <p:nvGraphicFramePr>
          <p:cNvPr id="7" name="Table Placeholder 6">
            <a:extLst>
              <a:ext uri="{FF2B5EF4-FFF2-40B4-BE49-F238E27FC236}">
                <a16:creationId xmlns:a16="http://schemas.microsoft.com/office/drawing/2014/main" id="{59C411DD-E4B1-441B-AB81-A9445E90878D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4223577849"/>
              </p:ext>
            </p:extLst>
          </p:nvPr>
        </p:nvGraphicFramePr>
        <p:xfrm>
          <a:off x="4378450" y="1493838"/>
          <a:ext cx="6912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000">
                  <a:extLst>
                    <a:ext uri="{9D8B030D-6E8A-4147-A177-3AD203B41FA5}">
                      <a16:colId xmlns:a16="http://schemas.microsoft.com/office/drawing/2014/main" val="3413721457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742567690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529259489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17438174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20XX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20XX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20XX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38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Category</a:t>
                      </a:r>
                      <a:endParaRPr lang="ru-RU" sz="1200" b="1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50,000</a:t>
                      </a:r>
                      <a:endParaRPr lang="ru-RU" sz="140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400,000</a:t>
                      </a:r>
                      <a:endParaRPr lang="ru-RU" sz="140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1,600,000</a:t>
                      </a:r>
                      <a:endParaRPr lang="ru-RU" sz="140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844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Category</a:t>
                      </a:r>
                      <a:endParaRPr lang="ru-RU" sz="1200" b="1" i="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500,000</a:t>
                      </a:r>
                      <a:endParaRPr lang="ru-RU" sz="140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4,000,000</a:t>
                      </a:r>
                      <a:endParaRPr lang="ru-RU" sz="140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16,000,000</a:t>
                      </a:r>
                      <a:endParaRPr lang="ru-RU" sz="140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49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Category</a:t>
                      </a:r>
                      <a:endParaRPr lang="ru-RU" sz="1200" b="1" i="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ru-RU" sz="140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ru-RU" sz="140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ru-RU" sz="140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94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Category</a:t>
                      </a:r>
                      <a:endParaRPr lang="ru-RU" sz="1200" b="1" i="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5,625,000</a:t>
                      </a:r>
                      <a:endParaRPr lang="ru-RU" sz="140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48,000,000</a:t>
                      </a:r>
                      <a:endParaRPr lang="ru-RU" sz="140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216,000,000</a:t>
                      </a:r>
                      <a:endParaRPr lang="ru-RU" sz="140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604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Category</a:t>
                      </a:r>
                      <a:endParaRPr lang="ru-RU" sz="1200" b="1" i="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40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40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40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450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Category</a:t>
                      </a:r>
                      <a:endParaRPr lang="ru-RU" sz="1200" b="1" i="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5,625,000</a:t>
                      </a:r>
                      <a:endParaRPr lang="ru-RU" sz="140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48,000,000</a:t>
                      </a:r>
                      <a:endParaRPr lang="ru-RU" sz="140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216,000,000</a:t>
                      </a:r>
                      <a:endParaRPr lang="ru-RU" sz="140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252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Category</a:t>
                      </a:r>
                      <a:endParaRPr lang="ru-RU" sz="1200" b="1" i="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1,687,500</a:t>
                      </a:r>
                      <a:endParaRPr lang="ru-RU" sz="140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9,600,000</a:t>
                      </a:r>
                      <a:endParaRPr lang="ru-RU" sz="140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21,600,000</a:t>
                      </a:r>
                      <a:endParaRPr lang="ru-RU" sz="140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099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Category</a:t>
                      </a:r>
                      <a:endParaRPr lang="ru-RU" sz="1200" b="1" i="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562,500</a:t>
                      </a:r>
                      <a:endParaRPr lang="ru-RU" sz="140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2,400,000</a:t>
                      </a:r>
                      <a:endParaRPr lang="ru-RU" sz="140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10,800,000</a:t>
                      </a:r>
                      <a:endParaRPr lang="ru-RU" sz="140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178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Category</a:t>
                      </a:r>
                      <a:endParaRPr lang="ru-RU" sz="1200" b="1" i="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281,250</a:t>
                      </a:r>
                      <a:endParaRPr lang="ru-RU" sz="140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2,400,000</a:t>
                      </a:r>
                      <a:endParaRPr lang="ru-RU" sz="140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4,320,000</a:t>
                      </a:r>
                      <a:endParaRPr lang="ru-RU" sz="140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78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Category</a:t>
                      </a:r>
                      <a:endParaRPr lang="ru-RU" sz="1200" b="1" i="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7,593,750</a:t>
                      </a:r>
                      <a:endParaRPr lang="ru-RU" sz="140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52,800,000</a:t>
                      </a:r>
                      <a:endParaRPr lang="ru-RU" sz="140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187,920,000</a:t>
                      </a:r>
                      <a:endParaRPr lang="ru-RU" sz="140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294082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ADED37-21C3-4250-BD9E-659F018A7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DFB08-8A98-4B84-945E-34868D1E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840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Colorful cliff city near ocean shore">
            <a:extLst>
              <a:ext uri="{FF2B5EF4-FFF2-40B4-BE49-F238E27FC236}">
                <a16:creationId xmlns:a16="http://schemas.microsoft.com/office/drawing/2014/main" id="{74ED1216-A221-4C9B-B39B-71A3E4D9E40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t="13230" b="13230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DD1C66-8B88-4FDA-AFA7-4549E3100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IMAGE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BA5B48-F9FF-45FC-A3F7-5CEF9A0129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elit. Maecenas porttitor congue massa</a:t>
            </a:r>
            <a:endParaRPr lang="ru-R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DF80CF-7487-45BD-99FF-6CB18AC1C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E29B3-D5FF-478A-848A-934E75A49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360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 descr="Video">
            <a:extLst>
              <a:ext uri="{FF2B5EF4-FFF2-40B4-BE49-F238E27FC236}">
                <a16:creationId xmlns:a16="http://schemas.microsoft.com/office/drawing/2014/main" id="{531D7866-D98C-4600-BEC4-FCE6295FAD25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A483267-D13E-45C6-895A-743DA2691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Lorem ipsum dolor sit amet, consectetuer adipiscing elit. Maecenas porttitor congue massa</a:t>
            </a:r>
            <a:endParaRPr lang="ru-R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5DB45-A744-4939-A7FE-863B69ECE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DD93A-2AFF-4DF7-87EA-7C7F419A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796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Custom 21">
      <a:dk1>
        <a:sysClr val="windowText" lastClr="000000"/>
      </a:dk1>
      <a:lt1>
        <a:sysClr val="window" lastClr="FFFFFF"/>
      </a:lt1>
      <a:dk2>
        <a:srgbClr val="0048B3"/>
      </a:dk2>
      <a:lt2>
        <a:srgbClr val="7C77B9"/>
      </a:lt2>
      <a:accent1>
        <a:srgbClr val="008EDC"/>
      </a:accent1>
      <a:accent2>
        <a:srgbClr val="7A0078"/>
      </a:accent2>
      <a:accent3>
        <a:srgbClr val="D30F64"/>
      </a:accent3>
      <a:accent4>
        <a:srgbClr val="006FC9"/>
      </a:accent4>
      <a:accent5>
        <a:srgbClr val="00FFFF"/>
      </a:accent5>
      <a:accent6>
        <a:srgbClr val="EEB902"/>
      </a:accent6>
      <a:hlink>
        <a:srgbClr val="D30F64"/>
      </a:hlink>
      <a:folHlink>
        <a:srgbClr val="D30F64"/>
      </a:folHlink>
    </a:clrScheme>
    <a:fontScheme name="Custom 7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TF55923798" id="{2FCAECB8-7886-4B31-9113-2F5EAE985054}" vid="{C3044680-3A6B-4F8F-81DD-684C9D8235E1}"/>
    </a:ext>
  </a:extLst>
</a:theme>
</file>

<file path=ppt/theme/theme2.xml><?xml version="1.0" encoding="utf-8"?>
<a:theme xmlns:a="http://schemas.openxmlformats.org/drawingml/2006/main" name="1_OfficePLUS">
  <a:themeElements>
    <a:clrScheme name="沉稳红模板配色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C00000"/>
      </a:accent1>
      <a:accent2>
        <a:srgbClr val="9A0000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4D520B0621022B4CA37193CEB4BD4006" ma:contentTypeVersion="13" ma:contentTypeDescription="新建文档。" ma:contentTypeScope="" ma:versionID="70bddc0927d8e252f617fb4201fa0890">
  <xsd:schema xmlns:xsd="http://www.w3.org/2001/XMLSchema" xmlns:xs="http://www.w3.org/2001/XMLSchema" xmlns:p="http://schemas.microsoft.com/office/2006/metadata/properties" xmlns:ns2="45e91f00-0250-4a60-970e-f6ee534b485a" xmlns:ns3="03902022-5f07-415b-99da-02f7a843c2d0" targetNamespace="http://schemas.microsoft.com/office/2006/metadata/properties" ma:root="true" ma:fieldsID="caccd20f85bbeebe29786e0e2215112a" ns2:_="" ns3:_="">
    <xsd:import namespace="45e91f00-0250-4a60-970e-f6ee534b485a"/>
    <xsd:import namespace="03902022-5f07-415b-99da-02f7a843c2d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91f00-0250-4a60-970e-f6ee534b48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享对象: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享对象详细信息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上次共享用户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上次共享时间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902022-5f07-415b-99da-02f7a843c2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description="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864A9A-1422-46D2-8CD5-65589D7DD4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e91f00-0250-4a60-970e-f6ee534b485a"/>
    <ds:schemaRef ds:uri="03902022-5f07-415b-99da-02f7a843c2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024DF7-0783-4549-86B7-A48B29FBA9C2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fb0879af-3eba-417a-a55a-ffe6dcd6ca77"/>
    <ds:schemaRef ds:uri="http://schemas.microsoft.com/office/2006/metadata/properties"/>
    <ds:schemaRef ds:uri="6dc4bcd6-49db-4c07-9060-8acfc67cef9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TF55923798</Template>
  <TotalTime>0</TotalTime>
  <Words>456</Words>
  <Application>Microsoft Office PowerPoint</Application>
  <PresentationFormat>宽屏</PresentationFormat>
  <Paragraphs>110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Segoe UI Light</vt:lpstr>
      <vt:lpstr>Office 主题​​</vt:lpstr>
      <vt:lpstr>1_OfficePLUS</vt:lpstr>
      <vt:lpstr>PRESENTATION TITLE</vt:lpstr>
      <vt:lpstr>DIVIDER SLIDE</vt:lpstr>
      <vt:lpstr>TEXT LAYOUT 01</vt:lpstr>
      <vt:lpstr>TEXT LAYOUT 02</vt:lpstr>
      <vt:lpstr>COMPARISON</vt:lpstr>
      <vt:lpstr>CHART SLIDE</vt:lpstr>
      <vt:lpstr>TABLE SLIDE</vt:lpstr>
      <vt:lpstr>BIG IMAGE</vt:lpstr>
      <vt:lpstr>Lorem ipsum dolor sit amet, consectetuer adipiscing elit. Maecenas porttitor congue massa</vt:lpstr>
      <vt:lpstr>THANK YOU!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2019-08-23T06:17:47Z</dcterms:created>
  <dcterms:modified xsi:type="dcterms:W3CDTF">2019-09-12T03:29:31Z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0x0101004D520B0621022B4CA37193CEB4BD4006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t-weiszh@microsoft.com</vt:lpwstr>
  </property>
  <property fmtid="{D5CDD505-2E9C-101B-9397-08002B2CF9AE}" pid="6" name="MSIP_Label_f42aa342-8706-4288-bd11-ebb85995028c_SetDate">
    <vt:lpwstr>2019-08-23T06:22:09.6839898Z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ActionId">
    <vt:lpwstr>101c1684-c5a1-4fd5-b0fe-b875311f1790</vt:lpwstr>
  </property>
  <property fmtid="{D5CDD505-2E9C-101B-9397-08002B2CF9AE}" pid="10" name="MSIP_Label_f42aa342-8706-4288-bd11-ebb85995028c_Extended_MSFT_Method">
    <vt:lpwstr>Automatic</vt:lpwstr>
  </property>
  <property fmtid="{D5CDD505-2E9C-101B-9397-08002B2CF9AE}" pid="11" name="Sensitivity">
    <vt:lpwstr>General</vt:lpwstr>
  </property>
</Properties>
</file>