
<file path=[Content_Types].xml><?xml version="1.0" encoding="utf-8"?>
<Types xmlns="http://schemas.openxmlformats.org/package/2006/content-types">
  <Default Extension="xlsx" ContentType="application/vnd.openxmlformats-officedocument.spreadsheetml.sheet"/>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handoutMasters/handoutMaster1.xml" ContentType="application/vnd.openxmlformats-officedocument.presentationml.handoutMaster+xml"/>
  <Override PartName="/ppt/media/image1.svg" ContentType="image/svg+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0"/>
  </p:handoutMasterIdLst>
  <p:sldIdLst>
    <p:sldId id="256" r:id="rId3"/>
    <p:sldId id="257" r:id="rId5"/>
    <p:sldId id="259" r:id="rId6"/>
    <p:sldId id="261" r:id="rId7"/>
    <p:sldId id="260" r:id="rId8"/>
    <p:sldId id="262" r:id="rId9"/>
    <p:sldId id="263" r:id="rId10"/>
    <p:sldId id="283" r:id="rId11"/>
    <p:sldId id="284" r:id="rId12"/>
    <p:sldId id="264" r:id="rId13"/>
    <p:sldId id="265" r:id="rId14"/>
    <p:sldId id="267" r:id="rId15"/>
    <p:sldId id="268" r:id="rId16"/>
    <p:sldId id="317" r:id="rId17"/>
    <p:sldId id="269" r:id="rId18"/>
    <p:sldId id="277" r:id="rId19"/>
    <p:sldId id="270" r:id="rId20"/>
    <p:sldId id="278" r:id="rId21"/>
    <p:sldId id="271" r:id="rId22"/>
    <p:sldId id="272" r:id="rId23"/>
    <p:sldId id="285" r:id="rId24"/>
    <p:sldId id="318" r:id="rId25"/>
    <p:sldId id="275" r:id="rId26"/>
    <p:sldId id="276" r:id="rId27"/>
    <p:sldId id="282" r:id="rId28"/>
    <p:sldId id="279" r:id="rId29"/>
    <p:sldId id="280" r:id="rId30"/>
    <p:sldId id="281" r:id="rId31"/>
    <p:sldId id="286" r:id="rId32"/>
    <p:sldId id="287" r:id="rId33"/>
    <p:sldId id="288" r:id="rId34"/>
    <p:sldId id="289" r:id="rId35"/>
    <p:sldId id="308" r:id="rId36"/>
    <p:sldId id="309" r:id="rId37"/>
    <p:sldId id="310" r:id="rId38"/>
    <p:sldId id="316"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6FA"/>
    <a:srgbClr val="EFF8FF"/>
    <a:srgbClr val="FFFFFF"/>
    <a:srgbClr val="D4DBF7"/>
    <a:srgbClr val="0178EE"/>
    <a:srgbClr val="FFEDB9"/>
    <a:srgbClr val="F9F4E2"/>
    <a:srgbClr val="6C0000"/>
    <a:srgbClr val="FFF9E7"/>
    <a:srgbClr val="FFF1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3825" autoAdjust="0"/>
  </p:normalViewPr>
  <p:slideViewPr>
    <p:cSldViewPr snapToGrid="0" showGuides="1">
      <p:cViewPr varScale="1">
        <p:scale>
          <a:sx n="63" d="100"/>
          <a:sy n="63" d="100"/>
        </p:scale>
        <p:origin x="894" y="84"/>
      </p:cViewPr>
      <p:guideLst>
        <p:guide pos="3899"/>
        <p:guide pos="7344"/>
        <p:guide orient="horz" pos="316"/>
        <p:guide orient="horz" pos="2359"/>
        <p:guide pos="446"/>
        <p:guide orient="horz" pos="3221"/>
        <p:guide orient="horz" pos="526"/>
        <p:guide orient="horz" pos="235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6680"/>
    </p:cViewPr>
  </p:sorterViewPr>
  <p:notesViewPr>
    <p:cSldViewPr snapToGrid="0" showGuides="1">
      <p:cViewPr varScale="1">
        <p:scale>
          <a:sx n="48" d="100"/>
          <a:sy n="48" d="100"/>
        </p:scale>
        <p:origin x="2082" y="66"/>
      </p:cViewPr>
      <p:guideLst>
        <p:guide orient="horz" pos="2901"/>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800" b="0" i="0" u="none" strike="noStrike" kern="1200" spc="0" baseline="0">
                <a:solidFill>
                  <a:schemeClr val="accent1"/>
                </a:solidFill>
                <a:latin typeface="阿里巴巴普惠体 B" panose="00020600040101010101" charset="-122"/>
                <a:ea typeface="阿里巴巴普惠体 B" panose="00020600040101010101" charset="-122"/>
                <a:cs typeface="阿里巴巴普惠体 B" panose="00020600040101010101" charset="-122"/>
                <a:sym typeface="阿里巴巴普惠体 B" panose="00020600040101010101" charset="-122"/>
              </a:defRPr>
            </a:pPr>
            <a:r>
              <a:rPr lang="zh-CN" altLang="en-US" sz="1800">
                <a:solidFill>
                  <a:schemeClr val="accent1"/>
                </a:solidFill>
                <a:latin typeface="阿里巴巴普惠体 B" panose="00020600040101010101" charset="-122"/>
                <a:ea typeface="阿里巴巴普惠体 B" panose="00020600040101010101" charset="-122"/>
                <a:cs typeface="阿里巴巴普惠体 B" panose="00020600040101010101" charset="-122"/>
                <a:sym typeface="阿里巴巴普惠体 B" panose="00020600040101010101" charset="-122"/>
              </a:rPr>
              <a:t>各季度月绩情况（单位</a:t>
            </a:r>
            <a:r>
              <a:rPr lang="en-US" altLang="zh-CN" sz="1800">
                <a:solidFill>
                  <a:schemeClr val="accent1"/>
                </a:solidFill>
                <a:latin typeface="阿里巴巴普惠体 B" panose="00020600040101010101" charset="-122"/>
                <a:ea typeface="阿里巴巴普惠体 B" panose="00020600040101010101" charset="-122"/>
                <a:cs typeface="阿里巴巴普惠体 B" panose="00020600040101010101" charset="-122"/>
                <a:sym typeface="阿里巴巴普惠体 B" panose="00020600040101010101" charset="-122"/>
              </a:rPr>
              <a:t>/</a:t>
            </a:r>
            <a:r>
              <a:rPr lang="zh-CN" altLang="en-US" sz="1800">
                <a:solidFill>
                  <a:schemeClr val="accent1"/>
                </a:solidFill>
                <a:latin typeface="阿里巴巴普惠体 B" panose="00020600040101010101" charset="-122"/>
                <a:ea typeface="阿里巴巴普惠体 B" panose="00020600040101010101" charset="-122"/>
                <a:cs typeface="阿里巴巴普惠体 B" panose="00020600040101010101" charset="-122"/>
                <a:sym typeface="阿里巴巴普惠体 B" panose="00020600040101010101" charset="-122"/>
              </a:rPr>
              <a:t>万）</a:t>
            </a:r>
            <a:endParaRPr lang="zh-CN" altLang="en-US" sz="1800">
              <a:solidFill>
                <a:schemeClr val="accent1"/>
              </a:solidFill>
              <a:latin typeface="阿里巴巴普惠体 B" panose="00020600040101010101" charset="-122"/>
              <a:ea typeface="阿里巴巴普惠体 B" panose="00020600040101010101" charset="-122"/>
              <a:cs typeface="阿里巴巴普惠体 B" panose="00020600040101010101" charset="-122"/>
              <a:sym typeface="阿里巴巴普惠体 B" panose="00020600040101010101" charset="-122"/>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a:outerShdw blurRad="190500" dir="13500000" sy="23000" kx="1200000" algn="br" rotWithShape="0">
                <a:prstClr val="black">
                  <a:alpha val="20000"/>
                </a:prstClr>
              </a:outerShdw>
            </a:effectLst>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c:v>
                </c:pt>
                <c:pt idx="1">
                  <c:v>6</c:v>
                </c:pt>
                <c:pt idx="2">
                  <c:v>5</c:v>
                </c:pt>
                <c:pt idx="3">
                  <c:v>7</c:v>
                </c:pt>
              </c:numCache>
            </c:numRef>
          </c:val>
        </c:ser>
        <c:dLbls>
          <c:showLegendKey val="0"/>
          <c:showVal val="1"/>
          <c:showCatName val="0"/>
          <c:showSerName val="0"/>
          <c:showPercent val="0"/>
          <c:showBubbleSize val="0"/>
        </c:dLbls>
        <c:gapWidth val="122"/>
        <c:overlap val="-16"/>
        <c:axId val="670167401"/>
        <c:axId val="369097495"/>
      </c:barChart>
      <c:catAx>
        <c:axId val="670167401"/>
        <c:scaling>
          <c:orientation val="minMax"/>
        </c:scaling>
        <c:delete val="0"/>
        <c:axPos val="b"/>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69097495"/>
        <c:crosses val="autoZero"/>
        <c:auto val="1"/>
        <c:lblAlgn val="ctr"/>
        <c:lblOffset val="100"/>
        <c:noMultiLvlLbl val="0"/>
      </c:catAx>
      <c:valAx>
        <c:axId val="369097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670167401"/>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95889224618339"/>
          <c:y val="0.0416299830502395"/>
        </c:manualLayout>
      </c:layout>
      <c:overlay val="0"/>
      <c:spPr>
        <a:noFill/>
        <a:ln>
          <a:noFill/>
        </a:ln>
        <a:effectLst/>
      </c:spPr>
      <c:txPr>
        <a:bodyPr rot="0" spcFirstLastPara="1" vertOverflow="ellipsis" vert="horz" wrap="square" anchor="ctr" anchorCtr="1"/>
        <a:lstStyle/>
        <a:p>
          <a:pPr>
            <a:defRPr lang="zh-CN" sz="2400" b="1" i="0" u="none" strike="noStrike" kern="1200" spc="0" baseline="0">
              <a:solidFill>
                <a:schemeClr val="accent1"/>
              </a:solidFill>
              <a:latin typeface="+mn-lt"/>
              <a:ea typeface="+mn-ea"/>
              <a:cs typeface="+mn-cs"/>
            </a:defRPr>
          </a:pPr>
        </a:p>
      </c:txPr>
    </c:title>
    <c:autoTitleDeleted val="0"/>
    <c:plotArea>
      <c:layout>
        <c:manualLayout>
          <c:layoutTarget val="inner"/>
          <c:xMode val="edge"/>
          <c:yMode val="edge"/>
          <c:x val="0.103034202755906"/>
          <c:y val="0.207539972469244"/>
          <c:w val="0.528306717519685"/>
          <c:h val="0.792460027530756"/>
        </c:manualLayout>
      </c:layout>
      <c:doughnutChart>
        <c:varyColors val="1"/>
        <c:ser>
          <c:idx val="0"/>
          <c:order val="0"/>
          <c:tx>
            <c:strRef>
              <c:f>Sheet1!$B$1</c:f>
              <c:strCache>
                <c:ptCount val="1"/>
                <c:pt idx="0">
                  <c:v>销售额</c:v>
                </c:pt>
              </c:strCache>
            </c:strRef>
          </c:tx>
          <c:spPr/>
          <c:explosion val="0"/>
          <c:dPt>
            <c:idx val="0"/>
            <c:bubble3D val="0"/>
            <c:spPr>
              <a:gradFill>
                <a:gsLst>
                  <a:gs pos="0">
                    <a:schemeClr val="accent1"/>
                  </a:gs>
                  <a:gs pos="100000">
                    <a:schemeClr val="accent1"/>
                  </a:gs>
                </a:gsLst>
                <a:lin ang="5400000" scaled="1"/>
              </a:gra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2400" b="0" i="0" u="none" strike="noStrike" kern="1200" baseline="0">
                      <a:solidFill>
                        <a:schemeClr val="bg1"/>
                      </a:solidFill>
                      <a:latin typeface="+mn-ea"/>
                      <a:ea typeface="+mn-ea"/>
                      <a:cs typeface="+mn-cs"/>
                    </a:defRPr>
                  </a:pPr>
                </a:p>
              </c:txPr>
              <c:showLegendKey val="0"/>
              <c:showVal val="1"/>
              <c:showCatName val="0"/>
              <c:showSerName val="0"/>
              <c:showPercent val="0"/>
              <c:showBubbleSize val="0"/>
              <c:extLst>
                <c:ext xmlns:c15="http://schemas.microsoft.com/office/drawing/2012/chart" uri="{CE6537A1-D6FC-4f65-9D91-7224C49458BB}"/>
              </c:extLst>
            </c:dLbl>
            <c:dLbl>
              <c:idx val="1"/>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2400" b="0" i="0" u="none" strike="noStrike" kern="1200" baseline="0">
                      <a:solidFill>
                        <a:schemeClr val="bg1"/>
                      </a:solidFill>
                      <a:latin typeface="+mn-ea"/>
                      <a:ea typeface="+mn-ea"/>
                      <a:cs typeface="+mn-cs"/>
                    </a:defRPr>
                  </a:pPr>
                </a:p>
              </c:txPr>
              <c:showLegendKey val="0"/>
              <c:showVal val="1"/>
              <c:showCatName val="0"/>
              <c:showSerName val="0"/>
              <c:showPercent val="0"/>
              <c:showBubbleSize val="0"/>
              <c:extLst>
                <c:ext xmlns:c15="http://schemas.microsoft.com/office/drawing/2012/chart" uri="{CE6537A1-D6FC-4f65-9D91-7224C49458BB}"/>
              </c:extLst>
            </c:dLbl>
            <c:dLbl>
              <c:idx val="3"/>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2400" b="0" i="0" u="none" strike="noStrike" kern="1200" baseline="0">
                      <a:solidFill>
                        <a:schemeClr val="bg1"/>
                      </a:solidFill>
                      <a:latin typeface="+mn-ea"/>
                      <a:ea typeface="+mn-ea"/>
                      <a:cs typeface="+mn-cs"/>
                    </a:defRPr>
                  </a:pP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2400" b="0" i="0" u="none" strike="noStrike" kern="1200" baseline="0">
                    <a:solidFill>
                      <a:schemeClr val="tx1"/>
                    </a:solidFill>
                    <a:latin typeface="+mn-ea"/>
                    <a:ea typeface="+mn-ea"/>
                    <a:cs typeface="+mn-cs"/>
                  </a:defRPr>
                </a:pPr>
              </a:p>
            </c:txPr>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40</c:v>
                </c:pt>
                <c:pt idx="1">
                  <c:v>30</c:v>
                </c:pt>
                <c:pt idx="2">
                  <c:v>15</c:v>
                </c:pt>
                <c:pt idx="3">
                  <c:v>15</c:v>
                </c:pt>
              </c:numCache>
            </c:numRef>
          </c:val>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444696998732"/>
          <c:y val="0.112790316987619"/>
          <c:w val="0.536514898926342"/>
          <c:h val="0.887209683012381"/>
        </c:manualLayout>
      </c:layout>
      <c:doughnutChart>
        <c:varyColors val="1"/>
        <c:ser>
          <c:idx val="0"/>
          <c:order val="0"/>
          <c:tx>
            <c:strRef>
              <c:f>Sheet1!$B$1</c:f>
              <c:strCache>
                <c:ptCount val="1"/>
                <c:pt idx="0">
                  <c:v>销售额</c:v>
                </c:pt>
              </c:strCache>
            </c:strRef>
          </c:tx>
          <c:spPr>
            <a:ln w="19050">
              <a:noFill/>
            </a:ln>
            <a:effectLst/>
          </c:spPr>
          <c:explosion val="0"/>
          <c:dPt>
            <c:idx val="0"/>
            <c:bubble3D val="0"/>
            <c:spPr>
              <a:gradFill>
                <a:gsLst>
                  <a:gs pos="6000">
                    <a:schemeClr val="accent1"/>
                  </a:gs>
                  <a:gs pos="100000">
                    <a:schemeClr val="accent4"/>
                  </a:gs>
                </a:gsLst>
                <a:path path="circle">
                  <a:fillToRect l="100000" t="100000"/>
                </a:path>
              </a:gradFill>
              <a:ln w="19050">
                <a:noFill/>
              </a:ln>
              <a:effectLst>
                <a:outerShdw blurRad="177800" dist="38100" dir="16200000" rotWithShape="0">
                  <a:schemeClr val="accent1">
                    <a:alpha val="40000"/>
                  </a:schemeClr>
                </a:outerShdw>
              </a:effectLst>
            </c:spPr>
          </c:dPt>
          <c:dPt>
            <c:idx val="1"/>
            <c:bubble3D val="0"/>
            <c:spPr>
              <a:solidFill>
                <a:schemeClr val="accent2"/>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30</c:v>
                </c:pt>
                <c:pt idx="1">
                  <c:v>70</c:v>
                </c:pt>
              </c:numCache>
            </c:numRef>
          </c:val>
        </c:ser>
        <c:dLbls>
          <c:showLegendKey val="0"/>
          <c:showVal val="0"/>
          <c:showCatName val="0"/>
          <c:showSerName val="0"/>
          <c:showPercent val="0"/>
          <c:showBubbleSize val="0"/>
          <c:showLeaderLines val="1"/>
        </c:dLbls>
        <c:firstSliceAng val="0"/>
        <c:holeSize val="53"/>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444696998732"/>
          <c:y val="0.112790316987619"/>
          <c:w val="0.536514898926342"/>
          <c:h val="0.887209683012381"/>
        </c:manualLayout>
      </c:layout>
      <c:doughnutChart>
        <c:varyColors val="1"/>
        <c:ser>
          <c:idx val="0"/>
          <c:order val="0"/>
          <c:tx>
            <c:strRef>
              <c:f>Sheet1!$B$1</c:f>
              <c:strCache>
                <c:ptCount val="1"/>
                <c:pt idx="0">
                  <c:v>销售额</c:v>
                </c:pt>
              </c:strCache>
            </c:strRef>
          </c:tx>
          <c:spPr>
            <a:ln w="19050">
              <a:noFill/>
            </a:ln>
            <a:effectLst>
              <a:outerShdw blurRad="292100" sx="102000" sy="102000" algn="ctr" rotWithShape="0">
                <a:schemeClr val="accent1">
                  <a:alpha val="22000"/>
                </a:schemeClr>
              </a:outerShdw>
            </a:effectLst>
          </c:spPr>
          <c:explosion val="0"/>
          <c:dPt>
            <c:idx val="0"/>
            <c:bubble3D val="0"/>
            <c:spPr>
              <a:gradFill>
                <a:gsLst>
                  <a:gs pos="6000">
                    <a:schemeClr val="accent1"/>
                  </a:gs>
                  <a:gs pos="100000">
                    <a:schemeClr val="accent4"/>
                  </a:gs>
                </a:gsLst>
                <a:path path="circle">
                  <a:fillToRect l="100000" t="100000"/>
                </a:path>
              </a:gradFill>
              <a:ln w="19050">
                <a:noFill/>
              </a:ln>
              <a:effectLst>
                <a:outerShdw blurRad="266700" dist="38100" dir="18900000" algn="bl" rotWithShape="0">
                  <a:schemeClr val="accent1">
                    <a:alpha val="40000"/>
                  </a:schemeClr>
                </a:outerShdw>
              </a:effectLst>
            </c:spPr>
          </c:dPt>
          <c:dPt>
            <c:idx val="1"/>
            <c:bubble3D val="0"/>
            <c:spPr>
              <a:solidFill>
                <a:schemeClr val="accent2"/>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20</c:v>
                </c:pt>
                <c:pt idx="1">
                  <c:v>80</c:v>
                </c:pt>
              </c:numCache>
            </c:numRef>
          </c:val>
        </c:ser>
        <c:dLbls>
          <c:showLegendKey val="0"/>
          <c:showVal val="0"/>
          <c:showCatName val="0"/>
          <c:showSerName val="0"/>
          <c:showPercent val="0"/>
          <c:showBubbleSize val="0"/>
          <c:showLeaderLines val="1"/>
        </c:dLbls>
        <c:firstSliceAng val="0"/>
        <c:holeSize val="53"/>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3444696998732"/>
          <c:y val="0.112790316987619"/>
          <c:w val="0.536514898926342"/>
          <c:h val="0.887209683012381"/>
        </c:manualLayout>
      </c:layout>
      <c:doughnutChart>
        <c:varyColors val="1"/>
        <c:ser>
          <c:idx val="0"/>
          <c:order val="0"/>
          <c:tx>
            <c:strRef>
              <c:f>Sheet1!$B$1</c:f>
              <c:strCache>
                <c:ptCount val="1"/>
                <c:pt idx="0">
                  <c:v>销售额</c:v>
                </c:pt>
              </c:strCache>
            </c:strRef>
          </c:tx>
          <c:spPr>
            <a:ln w="19050">
              <a:noFill/>
            </a:ln>
            <a:effectLst/>
          </c:spPr>
          <c:explosion val="0"/>
          <c:dPt>
            <c:idx val="0"/>
            <c:bubble3D val="0"/>
            <c:spPr>
              <a:gradFill>
                <a:gsLst>
                  <a:gs pos="6000">
                    <a:schemeClr val="accent1"/>
                  </a:gs>
                  <a:gs pos="100000">
                    <a:schemeClr val="accent4"/>
                  </a:gs>
                </a:gsLst>
                <a:path path="circle">
                  <a:fillToRect l="100000" t="100000"/>
                </a:path>
              </a:gradFill>
              <a:ln w="19050">
                <a:noFill/>
              </a:ln>
              <a:effectLst>
                <a:outerShdw blurRad="152400" dist="12700" dir="18900000" algn="bl" rotWithShape="0">
                  <a:schemeClr val="accent1">
                    <a:alpha val="40000"/>
                  </a:schemeClr>
                </a:outerShdw>
              </a:effectLst>
            </c:spPr>
          </c:dPt>
          <c:dPt>
            <c:idx val="1"/>
            <c:bubble3D val="0"/>
            <c:spPr>
              <a:solidFill>
                <a:schemeClr val="accent2"/>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53"/>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F0F19A-C97E-4EC6-B138-4C66A1CCB09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7EE1DE-BF74-4CD4-B9A8-749A90F06C58}"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93C81-FA60-4DF5-8691-EA5057D3ED0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A38C92-112F-4A7F-BBEC-630F1309495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A38C92-112F-4A7F-BBEC-630F1309495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officeplus.cn/"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封面母版">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4102776" y="2876550"/>
            <a:ext cx="3986447" cy="1104900"/>
          </a:xfrm>
          <a:prstGeom prst="rect">
            <a:avLst/>
          </a:prstGeom>
        </p:spPr>
        <p:txBody>
          <a:bodyPr/>
          <a:lstStyle/>
          <a:p>
            <a:pPr lvl="0"/>
            <a:endParaRPr lang="zh-CN" altLang="en-US" dirty="0"/>
          </a:p>
        </p:txBody>
      </p:sp>
      <p:sp>
        <p:nvSpPr>
          <p:cNvPr id="4" name="矩形 3"/>
          <p:cNvSpPr/>
          <p:nvPr userDrawn="1"/>
        </p:nvSpPr>
        <p:spPr>
          <a:xfrm>
            <a:off x="0" y="0"/>
            <a:ext cx="12192000" cy="6858000"/>
          </a:xfrm>
          <a:prstGeom prst="rect">
            <a:avLst/>
          </a:prstGeom>
          <a:gradFill flip="none" rotWithShape="1">
            <a:gsLst>
              <a:gs pos="0">
                <a:schemeClr val="accent1">
                  <a:lumMod val="6000"/>
                  <a:lumOff val="94000"/>
                </a:schemeClr>
              </a:gs>
              <a:gs pos="100000">
                <a:schemeClr val="accent2">
                  <a:lumMod val="3000"/>
                  <a:lumOff val="97000"/>
                </a:schemeClr>
              </a:gs>
            </a:gsLst>
            <a:lin ang="10800000" scaled="1"/>
            <a:tileRect/>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pic>
        <p:nvPicPr>
          <p:cNvPr id="15" name="图片 14" descr="图片包含 游戏机, 床&#10;&#10;描述已自动生成"/>
          <p:cNvPicPr>
            <a:picLocks noChangeAspect="1"/>
          </p:cNvPicPr>
          <p:nvPr userDrawn="1"/>
        </p:nvPicPr>
        <p:blipFill>
          <a:blip r:embed="rId2">
            <a:extLst>
              <a:ext uri="{28A0092B-C50C-407E-A947-70E740481C1C}">
                <a14:useLocalDpi xmlns:a14="http://schemas.microsoft.com/office/drawing/2010/main" val="0"/>
              </a:ext>
            </a:extLst>
          </a:blip>
          <a:srcRect t="19337"/>
          <a:stretch>
            <a:fillRect/>
          </a:stretch>
        </p:blipFill>
        <p:spPr>
          <a:xfrm>
            <a:off x="0" y="0"/>
            <a:ext cx="12192000" cy="5502541"/>
          </a:xfrm>
          <a:custGeom>
            <a:avLst/>
            <a:gdLst>
              <a:gd name="connsiteX0" fmla="*/ 0 w 12192000"/>
              <a:gd name="connsiteY0" fmla="*/ 0 h 5502541"/>
              <a:gd name="connsiteX1" fmla="*/ 12192000 w 12192000"/>
              <a:gd name="connsiteY1" fmla="*/ 0 h 5502541"/>
              <a:gd name="connsiteX2" fmla="*/ 12192000 w 12192000"/>
              <a:gd name="connsiteY2" fmla="*/ 5502541 h 5502541"/>
              <a:gd name="connsiteX3" fmla="*/ 0 w 12192000"/>
              <a:gd name="connsiteY3" fmla="*/ 5502541 h 5502541"/>
            </a:gdLst>
            <a:ahLst/>
            <a:cxnLst>
              <a:cxn ang="0">
                <a:pos x="connsiteX0" y="connsiteY0"/>
              </a:cxn>
              <a:cxn ang="0">
                <a:pos x="connsiteX1" y="connsiteY1"/>
              </a:cxn>
              <a:cxn ang="0">
                <a:pos x="connsiteX2" y="connsiteY2"/>
              </a:cxn>
              <a:cxn ang="0">
                <a:pos x="connsiteX3" y="connsiteY3"/>
              </a:cxn>
            </a:cxnLst>
            <a:rect l="l" t="t" r="r" b="b"/>
            <a:pathLst>
              <a:path w="12192000" h="5502541">
                <a:moveTo>
                  <a:pt x="0" y="0"/>
                </a:moveTo>
                <a:lnTo>
                  <a:pt x="12192000" y="0"/>
                </a:lnTo>
                <a:lnTo>
                  <a:pt x="12192000" y="5502541"/>
                </a:lnTo>
                <a:lnTo>
                  <a:pt x="0" y="5502541"/>
                </a:lnTo>
                <a:close/>
              </a:path>
            </a:pathLst>
          </a:custGeom>
        </p:spPr>
      </p:pic>
      <p:sp>
        <p:nvSpPr>
          <p:cNvPr id="16" name="矩形 15"/>
          <p:cNvSpPr/>
          <p:nvPr userDrawn="1"/>
        </p:nvSpPr>
        <p:spPr>
          <a:xfrm>
            <a:off x="0" y="0"/>
            <a:ext cx="12192000" cy="6858000"/>
          </a:xfrm>
          <a:prstGeom prst="rect">
            <a:avLst/>
          </a:prstGeom>
          <a:gradFill flip="none" rotWithShape="1">
            <a:gsLst>
              <a:gs pos="0">
                <a:schemeClr val="accent1">
                  <a:lumMod val="6000"/>
                  <a:lumOff val="94000"/>
                  <a:alpha val="30000"/>
                </a:schemeClr>
              </a:gs>
              <a:gs pos="45000">
                <a:srgbClr val="F4FAFF">
                  <a:alpha val="95000"/>
                </a:srgbClr>
              </a:gs>
              <a:gs pos="100000">
                <a:schemeClr val="accent2">
                  <a:lumMod val="3000"/>
                  <a:lumOff val="97000"/>
                  <a:alpha val="97000"/>
                </a:schemeClr>
              </a:gs>
            </a:gsLst>
            <a:lin ang="10800000" scaled="1"/>
            <a:tileRect/>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7" name="文本框 16"/>
          <p:cNvSpPr txBox="1"/>
          <p:nvPr userDrawn="1"/>
        </p:nvSpPr>
        <p:spPr>
          <a:xfrm>
            <a:off x="1179871" y="0"/>
            <a:ext cx="184731" cy="413703"/>
          </a:xfrm>
          <a:prstGeom prst="rect">
            <a:avLst/>
          </a:prstGeom>
          <a:noFill/>
        </p:spPr>
        <p:txBody>
          <a:bodyPr wrap="none" rtlCol="0">
            <a:spAutoFit/>
          </a:bodyPr>
          <a:lstStyle/>
          <a:p>
            <a:pPr>
              <a:lnSpc>
                <a:spcPct val="125000"/>
              </a:lnSpc>
              <a:spcBef>
                <a:spcPts val="100"/>
              </a:spcBef>
              <a:spcAft>
                <a:spcPts val="100"/>
              </a:spcAft>
            </a:pPr>
            <a:endParaRPr lang="zh-CN" altLang="en-US" dirty="0">
              <a:solidFill>
                <a:schemeClr val="accent1"/>
              </a:solidFill>
            </a:endParaRPr>
          </a:p>
        </p:txBody>
      </p:sp>
      <p:sp>
        <p:nvSpPr>
          <p:cNvPr id="19" name="文本框 18"/>
          <p:cNvSpPr txBox="1"/>
          <p:nvPr userDrawn="1"/>
        </p:nvSpPr>
        <p:spPr>
          <a:xfrm>
            <a:off x="587239" y="935623"/>
            <a:ext cx="2632452" cy="1066446"/>
          </a:xfrm>
          <a:prstGeom prst="rect">
            <a:avLst/>
          </a:prstGeom>
          <a:noFill/>
        </p:spPr>
        <p:txBody>
          <a:bodyPr wrap="none" rtlCol="0">
            <a:spAutoFit/>
          </a:bodyPr>
          <a:lstStyle/>
          <a:p>
            <a:pPr>
              <a:lnSpc>
                <a:spcPct val="125000"/>
              </a:lnSpc>
              <a:spcBef>
                <a:spcPts val="100"/>
              </a:spcBef>
              <a:spcAft>
                <a:spcPts val="100"/>
              </a:spcAft>
            </a:pPr>
            <a:r>
              <a:rPr lang="en-US" altLang="zh-CN" sz="5400" dirty="0">
                <a:solidFill>
                  <a:schemeClr val="accent1"/>
                </a:solidFill>
                <a:latin typeface="+mj-ea"/>
                <a:ea typeface="+mj-ea"/>
              </a:rPr>
              <a:t>20XX</a:t>
            </a:r>
            <a:r>
              <a:rPr lang="zh-CN" altLang="en-US" sz="5400" dirty="0">
                <a:solidFill>
                  <a:schemeClr val="accent1"/>
                </a:solidFill>
                <a:latin typeface="+mj-ea"/>
                <a:ea typeface="+mj-ea"/>
              </a:rPr>
              <a:t>年</a:t>
            </a:r>
            <a:endParaRPr lang="zh-CN" altLang="en-US" sz="5400" dirty="0">
              <a:solidFill>
                <a:schemeClr val="accent1"/>
              </a:solidFill>
              <a:latin typeface="+mj-ea"/>
              <a:ea typeface="+mj-ea"/>
            </a:endParaRPr>
          </a:p>
        </p:txBody>
      </p:sp>
      <p:sp>
        <p:nvSpPr>
          <p:cNvPr id="21" name="任意多边形: 形状 20"/>
          <p:cNvSpPr/>
          <p:nvPr userDrawn="1"/>
        </p:nvSpPr>
        <p:spPr>
          <a:xfrm rot="21396565">
            <a:off x="-74511" y="3760473"/>
            <a:ext cx="12362364" cy="2875535"/>
          </a:xfrm>
          <a:custGeom>
            <a:avLst/>
            <a:gdLst>
              <a:gd name="connsiteX0" fmla="*/ 12362364 w 12362364"/>
              <a:gd name="connsiteY0" fmla="*/ 0 h 2875535"/>
              <a:gd name="connsiteX1" fmla="*/ 12192000 w 12362364"/>
              <a:gd name="connsiteY1" fmla="*/ 2875535 h 2875535"/>
              <a:gd name="connsiteX2" fmla="*/ 2385111 w 12362364"/>
              <a:gd name="connsiteY2" fmla="*/ 2875535 h 2875535"/>
              <a:gd name="connsiteX3" fmla="*/ 0 w 12362364"/>
              <a:gd name="connsiteY3" fmla="*/ 2734227 h 2875535"/>
              <a:gd name="connsiteX4" fmla="*/ 0 w 12362364"/>
              <a:gd name="connsiteY4" fmla="*/ 2514680 h 2875535"/>
              <a:gd name="connsiteX5" fmla="*/ 79484 w 12362364"/>
              <a:gd name="connsiteY5" fmla="*/ 1173084 h 2875535"/>
              <a:gd name="connsiteX6" fmla="*/ 176793 w 12362364"/>
              <a:gd name="connsiteY6" fmla="*/ 1206812 h 2875535"/>
              <a:gd name="connsiteX7" fmla="*/ 2050981 w 12362364"/>
              <a:gd name="connsiteY7" fmla="*/ 1370585 h 2875535"/>
              <a:gd name="connsiteX8" fmla="*/ 11798654 w 12362364"/>
              <a:gd name="connsiteY8" fmla="*/ 18035 h 2875535"/>
              <a:gd name="connsiteX9" fmla="*/ 12201463 w 12362364"/>
              <a:gd name="connsiteY9" fmla="*/ 1187 h 287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62364" h="2875535">
                <a:moveTo>
                  <a:pt x="12362364" y="0"/>
                </a:moveTo>
                <a:lnTo>
                  <a:pt x="12192000" y="2875535"/>
                </a:lnTo>
                <a:lnTo>
                  <a:pt x="2385111" y="2875535"/>
                </a:lnTo>
                <a:lnTo>
                  <a:pt x="0" y="2734227"/>
                </a:lnTo>
                <a:lnTo>
                  <a:pt x="0" y="2514680"/>
                </a:lnTo>
                <a:lnTo>
                  <a:pt x="79484" y="1173084"/>
                </a:lnTo>
                <a:lnTo>
                  <a:pt x="176793" y="1206812"/>
                </a:lnTo>
                <a:cubicBezTo>
                  <a:pt x="565224" y="1332126"/>
                  <a:pt x="1131164" y="1442816"/>
                  <a:pt x="2050981" y="1370585"/>
                </a:cubicBezTo>
                <a:cubicBezTo>
                  <a:pt x="4153420" y="1205485"/>
                  <a:pt x="9563894" y="148210"/>
                  <a:pt x="11798654" y="18035"/>
                </a:cubicBezTo>
                <a:cubicBezTo>
                  <a:pt x="11938326" y="9899"/>
                  <a:pt x="12072500" y="4368"/>
                  <a:pt x="12201463" y="1187"/>
                </a:cubicBezTo>
                <a:close/>
              </a:path>
            </a:pathLst>
          </a:custGeom>
          <a:solidFill>
            <a:schemeClr val="accent2">
              <a:lumMod val="60000"/>
              <a:lumOff val="40000"/>
            </a:schemeClr>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2" name="任意多边形: 形状 21"/>
          <p:cNvSpPr/>
          <p:nvPr userDrawn="1"/>
        </p:nvSpPr>
        <p:spPr>
          <a:xfrm>
            <a:off x="0" y="3980344"/>
            <a:ext cx="12192000" cy="2877657"/>
          </a:xfrm>
          <a:custGeom>
            <a:avLst/>
            <a:gdLst>
              <a:gd name="connsiteX0" fmla="*/ 10860639 w 12192000"/>
              <a:gd name="connsiteY0" fmla="*/ 568 h 2877657"/>
              <a:gd name="connsiteX1" fmla="*/ 12112482 w 12192000"/>
              <a:gd name="connsiteY1" fmla="*/ 145222 h 2877657"/>
              <a:gd name="connsiteX2" fmla="*/ 12192000 w 12192000"/>
              <a:gd name="connsiteY2" fmla="*/ 166103 h 2877657"/>
              <a:gd name="connsiteX3" fmla="*/ 12192000 w 12192000"/>
              <a:gd name="connsiteY3" fmla="*/ 2877657 h 2877657"/>
              <a:gd name="connsiteX4" fmla="*/ 0 w 12192000"/>
              <a:gd name="connsiteY4" fmla="*/ 2877657 h 2877657"/>
              <a:gd name="connsiteX5" fmla="*/ 0 w 12192000"/>
              <a:gd name="connsiteY5" fmla="*/ 1146858 h 2877657"/>
              <a:gd name="connsiteX6" fmla="*/ 17860 w 12192000"/>
              <a:gd name="connsiteY6" fmla="*/ 1154823 h 2877657"/>
              <a:gd name="connsiteX7" fmla="*/ 1771650 w 12192000"/>
              <a:gd name="connsiteY7" fmla="*/ 1372707 h 2877657"/>
              <a:gd name="connsiteX8" fmla="*/ 10191750 w 12192000"/>
              <a:gd name="connsiteY8" fmla="*/ 20157 h 2877657"/>
              <a:gd name="connsiteX9" fmla="*/ 10860639 w 12192000"/>
              <a:gd name="connsiteY9" fmla="*/ 568 h 287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877657">
                <a:moveTo>
                  <a:pt x="10860639" y="568"/>
                </a:moveTo>
                <a:cubicBezTo>
                  <a:pt x="11373864" y="6908"/>
                  <a:pt x="11780777" y="65688"/>
                  <a:pt x="12112482" y="145222"/>
                </a:cubicBezTo>
                <a:lnTo>
                  <a:pt x="12192000" y="166103"/>
                </a:lnTo>
                <a:lnTo>
                  <a:pt x="12192000" y="2877657"/>
                </a:lnTo>
                <a:lnTo>
                  <a:pt x="0" y="2877657"/>
                </a:lnTo>
                <a:lnTo>
                  <a:pt x="0" y="1146858"/>
                </a:lnTo>
                <a:lnTo>
                  <a:pt x="17860" y="1154823"/>
                </a:lnTo>
                <a:cubicBezTo>
                  <a:pt x="354807" y="1298889"/>
                  <a:pt x="863600" y="1455257"/>
                  <a:pt x="1771650" y="1372707"/>
                </a:cubicBezTo>
                <a:cubicBezTo>
                  <a:pt x="3587750" y="1207607"/>
                  <a:pt x="8261350" y="150332"/>
                  <a:pt x="10191750" y="20157"/>
                </a:cubicBezTo>
                <a:cubicBezTo>
                  <a:pt x="10433050" y="3885"/>
                  <a:pt x="10655350" y="-1969"/>
                  <a:pt x="10860639" y="568"/>
                </a:cubicBezTo>
                <a:close/>
              </a:path>
            </a:pathLst>
          </a:custGeom>
          <a:gradFill>
            <a:gsLst>
              <a:gs pos="83000">
                <a:schemeClr val="accent1"/>
              </a:gs>
              <a:gs pos="0">
                <a:schemeClr val="accent2"/>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3" name="矩形: 圆角 22"/>
          <p:cNvSpPr/>
          <p:nvPr userDrawn="1"/>
        </p:nvSpPr>
        <p:spPr>
          <a:xfrm>
            <a:off x="803275" y="4137084"/>
            <a:ext cx="2495791" cy="526897"/>
          </a:xfrm>
          <a:prstGeom prst="roundRect">
            <a:avLst>
              <a:gd name="adj" fmla="val 50000"/>
            </a:avLst>
          </a:prstGeom>
          <a:gradFill>
            <a:gsLst>
              <a:gs pos="83000">
                <a:schemeClr val="accent1"/>
              </a:gs>
              <a:gs pos="0">
                <a:schemeClr val="accent2"/>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4" name="文本框 23"/>
          <p:cNvSpPr txBox="1"/>
          <p:nvPr userDrawn="1"/>
        </p:nvSpPr>
        <p:spPr>
          <a:xfrm>
            <a:off x="854074" y="4170950"/>
            <a:ext cx="2365617" cy="417037"/>
          </a:xfrm>
          <a:prstGeom prst="rect">
            <a:avLst/>
          </a:prstGeom>
          <a:noFill/>
        </p:spPr>
        <p:txBody>
          <a:bodyPr wrap="square" rtlCol="0">
            <a:spAutoFit/>
          </a:bodyPr>
          <a:lstStyle/>
          <a:p>
            <a:pPr>
              <a:lnSpc>
                <a:spcPct val="125000"/>
              </a:lnSpc>
              <a:spcBef>
                <a:spcPts val="100"/>
              </a:spcBef>
              <a:spcAft>
                <a:spcPts val="100"/>
              </a:spcAft>
            </a:pPr>
            <a:r>
              <a:rPr lang="zh-CN" altLang="en-US" dirty="0">
                <a:solidFill>
                  <a:schemeClr val="bg1"/>
                </a:solidFill>
                <a:latin typeface="+mn-ea"/>
              </a:rPr>
              <a:t>汇报人：</a:t>
            </a:r>
            <a:endParaRPr lang="zh-CN" altLang="en-US" dirty="0">
              <a:solidFill>
                <a:schemeClr val="bg1"/>
              </a:solidFill>
              <a:latin typeface="+mn-ea"/>
            </a:endParaRPr>
          </a:p>
        </p:txBody>
      </p:sp>
      <p:sp>
        <p:nvSpPr>
          <p:cNvPr id="25" name="文本占位符 2"/>
          <p:cNvSpPr>
            <a:spLocks noGrp="1"/>
          </p:cNvSpPr>
          <p:nvPr>
            <p:ph type="body" sz="quarter" idx="11"/>
          </p:nvPr>
        </p:nvSpPr>
        <p:spPr>
          <a:xfrm>
            <a:off x="723900" y="2247269"/>
            <a:ext cx="6877050" cy="866795"/>
          </a:xfrm>
          <a:prstGeom prst="rect">
            <a:avLst/>
          </a:prstGeom>
        </p:spPr>
        <p:txBody>
          <a:bodyPr/>
          <a:lstStyle>
            <a:lvl1pPr marL="0" indent="0">
              <a:buFontTx/>
              <a:buNone/>
              <a:defRPr sz="6000">
                <a:solidFill>
                  <a:schemeClr val="accent1"/>
                </a:solidFill>
                <a:latin typeface="+mj-ea"/>
                <a:ea typeface="+mj-ea"/>
              </a:defRPr>
            </a:lvl1pPr>
          </a:lstStyle>
          <a:p>
            <a:pPr lvl="0"/>
            <a:endParaRPr lang="zh-CN" altLang="en-US" dirty="0"/>
          </a:p>
        </p:txBody>
      </p:sp>
      <p:sp>
        <p:nvSpPr>
          <p:cNvPr id="26" name="文本占位符 2"/>
          <p:cNvSpPr>
            <a:spLocks noGrp="1"/>
          </p:cNvSpPr>
          <p:nvPr>
            <p:ph type="body" sz="quarter" idx="12"/>
          </p:nvPr>
        </p:nvSpPr>
        <p:spPr>
          <a:xfrm>
            <a:off x="723900" y="3366827"/>
            <a:ext cx="6877050" cy="472457"/>
          </a:xfrm>
          <a:prstGeom prst="rect">
            <a:avLst/>
          </a:prstGeom>
        </p:spPr>
        <p:txBody>
          <a:bodyPr/>
          <a:lstStyle>
            <a:lvl1pPr marL="0" indent="0">
              <a:buFontTx/>
              <a:buNone/>
              <a:defRPr sz="2400">
                <a:solidFill>
                  <a:schemeClr val="accent1"/>
                </a:solidFill>
                <a:latin typeface="+mj-ea"/>
                <a:ea typeface="+mj-ea"/>
              </a:defRPr>
            </a:lvl1pPr>
          </a:lstStyle>
          <a:p>
            <a:pPr lvl="0"/>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gradFill flip="none" rotWithShape="1">
            <a:gsLst>
              <a:gs pos="0">
                <a:schemeClr val="accent1">
                  <a:lumMod val="6000"/>
                  <a:lumOff val="94000"/>
                </a:schemeClr>
              </a:gs>
              <a:gs pos="100000">
                <a:schemeClr val="accent2">
                  <a:lumMod val="3000"/>
                  <a:lumOff val="97000"/>
                </a:schemeClr>
              </a:gs>
            </a:gsLst>
            <a:lin ang="10800000" scaled="1"/>
            <a:tileRect/>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1" name="文本占位符 2"/>
          <p:cNvSpPr>
            <a:spLocks noGrp="1"/>
          </p:cNvSpPr>
          <p:nvPr>
            <p:ph type="body" sz="quarter" idx="10"/>
          </p:nvPr>
        </p:nvSpPr>
        <p:spPr>
          <a:xfrm>
            <a:off x="723900" y="248416"/>
            <a:ext cx="3616341" cy="504000"/>
          </a:xfrm>
          <a:prstGeom prst="rect">
            <a:avLst/>
          </a:prstGeom>
        </p:spPr>
        <p:txBody>
          <a:bodyPr/>
          <a:lstStyle>
            <a:lvl1pPr marL="0" indent="0">
              <a:buFontTx/>
              <a:buNone/>
              <a:defRPr sz="3200">
                <a:latin typeface="+mj-ea"/>
                <a:ea typeface="+mj-ea"/>
              </a:defRPr>
            </a:lvl1pPr>
          </a:lstStyle>
          <a:p>
            <a:pPr lvl="0"/>
            <a:endParaRPr lang="zh-CN" altLang="en-US" dirty="0"/>
          </a:p>
        </p:txBody>
      </p:sp>
      <p:sp>
        <p:nvSpPr>
          <p:cNvPr id="12" name="文本占位符 2"/>
          <p:cNvSpPr>
            <a:spLocks noGrp="1"/>
          </p:cNvSpPr>
          <p:nvPr>
            <p:ph type="body" sz="quarter" idx="11"/>
          </p:nvPr>
        </p:nvSpPr>
        <p:spPr>
          <a:xfrm>
            <a:off x="723900" y="1994810"/>
            <a:ext cx="10731500" cy="2977240"/>
          </a:xfrm>
          <a:prstGeom prst="rect">
            <a:avLst/>
          </a:prstGeom>
        </p:spPr>
        <p:txBody>
          <a:bodyPr/>
          <a:lstStyle/>
          <a:p>
            <a:pPr lvl="0"/>
            <a:endParaRPr lang="zh-CN" altLang="en-US" dirty="0"/>
          </a:p>
        </p:txBody>
      </p:sp>
      <p:sp>
        <p:nvSpPr>
          <p:cNvPr id="10" name="任意多边形: 形状 9"/>
          <p:cNvSpPr/>
          <p:nvPr userDrawn="1"/>
        </p:nvSpPr>
        <p:spPr>
          <a:xfrm>
            <a:off x="0" y="264994"/>
            <a:ext cx="723900" cy="470844"/>
          </a:xfrm>
          <a:custGeom>
            <a:avLst/>
            <a:gdLst>
              <a:gd name="connsiteX0" fmla="*/ 0 w 723900"/>
              <a:gd name="connsiteY0" fmla="*/ 0 h 470844"/>
              <a:gd name="connsiteX1" fmla="*/ 723900 w 723900"/>
              <a:gd name="connsiteY1" fmla="*/ 0 h 470844"/>
              <a:gd name="connsiteX2" fmla="*/ 606189 w 723900"/>
              <a:gd name="connsiteY2" fmla="*/ 470844 h 470844"/>
              <a:gd name="connsiteX3" fmla="*/ 0 w 723900"/>
              <a:gd name="connsiteY3" fmla="*/ 470844 h 470844"/>
            </a:gdLst>
            <a:ahLst/>
            <a:cxnLst>
              <a:cxn ang="0">
                <a:pos x="connsiteX0" y="connsiteY0"/>
              </a:cxn>
              <a:cxn ang="0">
                <a:pos x="connsiteX1" y="connsiteY1"/>
              </a:cxn>
              <a:cxn ang="0">
                <a:pos x="connsiteX2" y="connsiteY2"/>
              </a:cxn>
              <a:cxn ang="0">
                <a:pos x="connsiteX3" y="connsiteY3"/>
              </a:cxn>
            </a:cxnLst>
            <a:rect l="l" t="t" r="r" b="b"/>
            <a:pathLst>
              <a:path w="723900" h="470844">
                <a:moveTo>
                  <a:pt x="0" y="0"/>
                </a:moveTo>
                <a:lnTo>
                  <a:pt x="723900" y="0"/>
                </a:lnTo>
                <a:lnTo>
                  <a:pt x="606189" y="470844"/>
                </a:lnTo>
                <a:lnTo>
                  <a:pt x="0" y="470844"/>
                </a:lnTo>
                <a:close/>
              </a:path>
            </a:pathLst>
          </a:custGeom>
          <a:gradFill>
            <a:gsLst>
              <a:gs pos="0">
                <a:schemeClr val="accent1"/>
              </a:gs>
              <a:gs pos="100000">
                <a:schemeClr val="accent1"/>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pic>
        <p:nvPicPr>
          <p:cNvPr id="7" name="图片 6">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8826" y="403378"/>
            <a:ext cx="1908075" cy="251866"/>
          </a:xfrm>
          <a:prstGeom prst="rect">
            <a:avLst/>
          </a:prstGeom>
        </p:spPr>
      </p:pic>
      <p:grpSp>
        <p:nvGrpSpPr>
          <p:cNvPr id="8" name="组合 7"/>
          <p:cNvGrpSpPr/>
          <p:nvPr userDrawn="1"/>
        </p:nvGrpSpPr>
        <p:grpSpPr>
          <a:xfrm>
            <a:off x="184349" y="265768"/>
            <a:ext cx="477137" cy="458132"/>
            <a:chOff x="184349" y="265768"/>
            <a:chExt cx="477137" cy="458132"/>
          </a:xfrm>
        </p:grpSpPr>
        <p:sp>
          <p:nvSpPr>
            <p:cNvPr id="9" name="平行四边形 8"/>
            <p:cNvSpPr/>
            <p:nvPr/>
          </p:nvSpPr>
          <p:spPr>
            <a:xfrm>
              <a:off x="301126" y="265768"/>
              <a:ext cx="222249" cy="458132"/>
            </a:xfrm>
            <a:prstGeom prst="parallelogram">
              <a:avLst>
                <a:gd name="adj" fmla="val 60455"/>
              </a:avLst>
            </a:prstGeom>
            <a:gradFill>
              <a:gsLst>
                <a:gs pos="0">
                  <a:schemeClr val="accent1"/>
                </a:gs>
                <a:gs pos="100000">
                  <a:schemeClr val="bg1">
                    <a:alpha val="0"/>
                  </a:schemeClr>
                </a:gs>
              </a:gsLst>
              <a:lin ang="6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3" name="平行四边形 12"/>
            <p:cNvSpPr/>
            <p:nvPr/>
          </p:nvSpPr>
          <p:spPr>
            <a:xfrm>
              <a:off x="184349" y="265768"/>
              <a:ext cx="129378" cy="348594"/>
            </a:xfrm>
            <a:prstGeom prst="parallelogram">
              <a:avLst>
                <a:gd name="adj" fmla="val 75455"/>
              </a:avLst>
            </a:prstGeom>
            <a:gradFill>
              <a:gsLst>
                <a:gs pos="0">
                  <a:schemeClr val="accent1"/>
                </a:gs>
                <a:gs pos="100000">
                  <a:schemeClr val="bg1">
                    <a:alpha val="0"/>
                  </a:schemeClr>
                </a:gs>
              </a:gsLst>
              <a:lin ang="6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4" name="平行四边形 13"/>
            <p:cNvSpPr/>
            <p:nvPr/>
          </p:nvSpPr>
          <p:spPr>
            <a:xfrm>
              <a:off x="558948" y="265768"/>
              <a:ext cx="102538" cy="258845"/>
            </a:xfrm>
            <a:prstGeom prst="parallelogram">
              <a:avLst>
                <a:gd name="adj" fmla="val 75455"/>
              </a:avLst>
            </a:prstGeom>
            <a:gradFill>
              <a:gsLst>
                <a:gs pos="0">
                  <a:schemeClr val="accent1"/>
                </a:gs>
                <a:gs pos="100000">
                  <a:schemeClr val="bg1">
                    <a:alpha val="0"/>
                  </a:schemeClr>
                </a:gs>
              </a:gsLst>
              <a:lin ang="6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2" name="矩形 31"/>
          <p:cNvSpPr/>
          <p:nvPr userDrawn="1"/>
        </p:nvSpPr>
        <p:spPr>
          <a:xfrm>
            <a:off x="0" y="0"/>
            <a:ext cx="12192000" cy="6858000"/>
          </a:xfrm>
          <a:prstGeom prst="rect">
            <a:avLst/>
          </a:prstGeom>
          <a:gradFill flip="none" rotWithShape="1">
            <a:gsLst>
              <a:gs pos="0">
                <a:schemeClr val="accent1">
                  <a:lumMod val="6000"/>
                  <a:lumOff val="94000"/>
                </a:schemeClr>
              </a:gs>
              <a:gs pos="100000">
                <a:schemeClr val="accent2">
                  <a:lumMod val="3000"/>
                  <a:lumOff val="97000"/>
                </a:schemeClr>
              </a:gs>
            </a:gsLst>
            <a:lin ang="10800000" scaled="1"/>
            <a:tileRect/>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3" name="矩形 2"/>
          <p:cNvSpPr/>
          <p:nvPr userDrawn="1"/>
        </p:nvSpPr>
        <p:spPr>
          <a:xfrm>
            <a:off x="0" y="4819943"/>
            <a:ext cx="12192000" cy="2086667"/>
          </a:xfrm>
          <a:prstGeom prst="rect">
            <a:avLst/>
          </a:prstGeom>
          <a:gradFill>
            <a:gsLst>
              <a:gs pos="61000">
                <a:schemeClr val="accent1"/>
              </a:gs>
              <a:gs pos="0">
                <a:schemeClr val="accent2"/>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nvGrpSpPr>
          <p:cNvPr id="4" name="组合 3"/>
          <p:cNvGrpSpPr/>
          <p:nvPr userDrawn="1"/>
        </p:nvGrpSpPr>
        <p:grpSpPr>
          <a:xfrm>
            <a:off x="719138" y="2309770"/>
            <a:ext cx="2390400" cy="3825560"/>
            <a:chOff x="719138" y="2162285"/>
            <a:chExt cx="2390400" cy="3825560"/>
          </a:xfrm>
          <a:effectLst>
            <a:reflection blurRad="152400" stA="52000" endA="300" endPos="21000" dir="5400000" sy="-100000" algn="bl" rotWithShape="0"/>
          </a:effectLst>
        </p:grpSpPr>
        <p:sp>
          <p:nvSpPr>
            <p:cNvPr id="5" name="任意多边形: 形状 4"/>
            <p:cNvSpPr/>
            <p:nvPr/>
          </p:nvSpPr>
          <p:spPr>
            <a:xfrm>
              <a:off x="723901" y="2171700"/>
              <a:ext cx="2379794" cy="3816145"/>
            </a:xfrm>
            <a:custGeom>
              <a:avLst/>
              <a:gdLst>
                <a:gd name="connsiteX0" fmla="*/ 0 w 2379794"/>
                <a:gd name="connsiteY0" fmla="*/ 0 h 3816145"/>
                <a:gd name="connsiteX1" fmla="*/ 2379794 w 2379794"/>
                <a:gd name="connsiteY1" fmla="*/ 0 h 3816145"/>
                <a:gd name="connsiteX2" fmla="*/ 2379794 w 2379794"/>
                <a:gd name="connsiteY2" fmla="*/ 3753247 h 3816145"/>
                <a:gd name="connsiteX3" fmla="*/ 2316896 w 2379794"/>
                <a:gd name="connsiteY3" fmla="*/ 3816145 h 3816145"/>
                <a:gd name="connsiteX4" fmla="*/ 62898 w 2379794"/>
                <a:gd name="connsiteY4" fmla="*/ 3816145 h 3816145"/>
                <a:gd name="connsiteX5" fmla="*/ 0 w 2379794"/>
                <a:gd name="connsiteY5" fmla="*/ 3753247 h 381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9794" h="3816145">
                  <a:moveTo>
                    <a:pt x="0" y="0"/>
                  </a:moveTo>
                  <a:lnTo>
                    <a:pt x="2379794" y="0"/>
                  </a:lnTo>
                  <a:lnTo>
                    <a:pt x="2379794" y="3753247"/>
                  </a:lnTo>
                  <a:cubicBezTo>
                    <a:pt x="2379794" y="3787985"/>
                    <a:pt x="2351634" y="3816145"/>
                    <a:pt x="2316896" y="3816145"/>
                  </a:cubicBezTo>
                  <a:lnTo>
                    <a:pt x="62898" y="3816145"/>
                  </a:lnTo>
                  <a:cubicBezTo>
                    <a:pt x="28160" y="3816145"/>
                    <a:pt x="0" y="3787985"/>
                    <a:pt x="0" y="3753247"/>
                  </a:cubicBezTo>
                  <a:close/>
                </a:path>
              </a:pathLst>
            </a:custGeom>
            <a:solidFill>
              <a:schemeClr val="accent3"/>
            </a:solidFill>
            <a:ln>
              <a:solidFill>
                <a:schemeClr val="accent1"/>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6" name="矩形 5"/>
            <p:cNvSpPr/>
            <p:nvPr/>
          </p:nvSpPr>
          <p:spPr>
            <a:xfrm>
              <a:off x="719138" y="2162285"/>
              <a:ext cx="2390400" cy="45719"/>
            </a:xfrm>
            <a:prstGeom prst="rect">
              <a:avLst/>
            </a:prstGeom>
            <a:gradFill>
              <a:gsLst>
                <a:gs pos="0">
                  <a:schemeClr val="accent1"/>
                </a:gs>
                <a:gs pos="100000">
                  <a:schemeClr val="accent1"/>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grpSp>
        <p:nvGrpSpPr>
          <p:cNvPr id="7" name="组合 6"/>
          <p:cNvGrpSpPr/>
          <p:nvPr userDrawn="1"/>
        </p:nvGrpSpPr>
        <p:grpSpPr>
          <a:xfrm>
            <a:off x="3501092" y="2332629"/>
            <a:ext cx="2390400" cy="3825560"/>
            <a:chOff x="719138" y="2162285"/>
            <a:chExt cx="2390400" cy="3825560"/>
          </a:xfrm>
          <a:effectLst>
            <a:reflection blurRad="152400" stA="52000" endA="300" endPos="21000" dir="5400000" sy="-100000" algn="bl" rotWithShape="0"/>
          </a:effectLst>
        </p:grpSpPr>
        <p:sp>
          <p:nvSpPr>
            <p:cNvPr id="8" name="任意多边形: 形状 7"/>
            <p:cNvSpPr/>
            <p:nvPr/>
          </p:nvSpPr>
          <p:spPr>
            <a:xfrm>
              <a:off x="723901" y="2171700"/>
              <a:ext cx="2379794" cy="3816145"/>
            </a:xfrm>
            <a:custGeom>
              <a:avLst/>
              <a:gdLst>
                <a:gd name="connsiteX0" fmla="*/ 0 w 2379794"/>
                <a:gd name="connsiteY0" fmla="*/ 0 h 3816145"/>
                <a:gd name="connsiteX1" fmla="*/ 2379794 w 2379794"/>
                <a:gd name="connsiteY1" fmla="*/ 0 h 3816145"/>
                <a:gd name="connsiteX2" fmla="*/ 2379794 w 2379794"/>
                <a:gd name="connsiteY2" fmla="*/ 3753247 h 3816145"/>
                <a:gd name="connsiteX3" fmla="*/ 2316896 w 2379794"/>
                <a:gd name="connsiteY3" fmla="*/ 3816145 h 3816145"/>
                <a:gd name="connsiteX4" fmla="*/ 62898 w 2379794"/>
                <a:gd name="connsiteY4" fmla="*/ 3816145 h 3816145"/>
                <a:gd name="connsiteX5" fmla="*/ 0 w 2379794"/>
                <a:gd name="connsiteY5" fmla="*/ 3753247 h 381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9794" h="3816145">
                  <a:moveTo>
                    <a:pt x="0" y="0"/>
                  </a:moveTo>
                  <a:lnTo>
                    <a:pt x="2379794" y="0"/>
                  </a:lnTo>
                  <a:lnTo>
                    <a:pt x="2379794" y="3753247"/>
                  </a:lnTo>
                  <a:cubicBezTo>
                    <a:pt x="2379794" y="3787985"/>
                    <a:pt x="2351634" y="3816145"/>
                    <a:pt x="2316896" y="3816145"/>
                  </a:cubicBezTo>
                  <a:lnTo>
                    <a:pt x="62898" y="3816145"/>
                  </a:lnTo>
                  <a:cubicBezTo>
                    <a:pt x="28160" y="3816145"/>
                    <a:pt x="0" y="3787985"/>
                    <a:pt x="0" y="3753247"/>
                  </a:cubicBezTo>
                  <a:close/>
                </a:path>
              </a:pathLst>
            </a:custGeom>
            <a:solidFill>
              <a:schemeClr val="accent3"/>
            </a:solidFill>
            <a:ln>
              <a:solidFill>
                <a:schemeClr val="accent1"/>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9" name="矩形 8"/>
            <p:cNvSpPr/>
            <p:nvPr/>
          </p:nvSpPr>
          <p:spPr>
            <a:xfrm>
              <a:off x="719138" y="2162285"/>
              <a:ext cx="2390400" cy="45719"/>
            </a:xfrm>
            <a:prstGeom prst="rect">
              <a:avLst/>
            </a:prstGeom>
            <a:gradFill>
              <a:gsLst>
                <a:gs pos="0">
                  <a:schemeClr val="accent1"/>
                </a:gs>
                <a:gs pos="100000">
                  <a:schemeClr val="accent1"/>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grpSp>
        <p:nvGrpSpPr>
          <p:cNvPr id="10" name="组合 9"/>
          <p:cNvGrpSpPr/>
          <p:nvPr userDrawn="1"/>
        </p:nvGrpSpPr>
        <p:grpSpPr>
          <a:xfrm>
            <a:off x="6283046" y="2332629"/>
            <a:ext cx="2390400" cy="3825560"/>
            <a:chOff x="719138" y="2162285"/>
            <a:chExt cx="2390400" cy="3825560"/>
          </a:xfrm>
          <a:effectLst>
            <a:reflection blurRad="152400" stA="52000" endA="300" endPos="21000" dir="5400000" sy="-100000" algn="bl" rotWithShape="0"/>
          </a:effectLst>
        </p:grpSpPr>
        <p:sp>
          <p:nvSpPr>
            <p:cNvPr id="11" name="任意多边形: 形状 10"/>
            <p:cNvSpPr/>
            <p:nvPr/>
          </p:nvSpPr>
          <p:spPr>
            <a:xfrm>
              <a:off x="723901" y="2171700"/>
              <a:ext cx="2379794" cy="3816145"/>
            </a:xfrm>
            <a:custGeom>
              <a:avLst/>
              <a:gdLst>
                <a:gd name="connsiteX0" fmla="*/ 0 w 2379794"/>
                <a:gd name="connsiteY0" fmla="*/ 0 h 3816145"/>
                <a:gd name="connsiteX1" fmla="*/ 2379794 w 2379794"/>
                <a:gd name="connsiteY1" fmla="*/ 0 h 3816145"/>
                <a:gd name="connsiteX2" fmla="*/ 2379794 w 2379794"/>
                <a:gd name="connsiteY2" fmla="*/ 3753247 h 3816145"/>
                <a:gd name="connsiteX3" fmla="*/ 2316896 w 2379794"/>
                <a:gd name="connsiteY3" fmla="*/ 3816145 h 3816145"/>
                <a:gd name="connsiteX4" fmla="*/ 62898 w 2379794"/>
                <a:gd name="connsiteY4" fmla="*/ 3816145 h 3816145"/>
                <a:gd name="connsiteX5" fmla="*/ 0 w 2379794"/>
                <a:gd name="connsiteY5" fmla="*/ 3753247 h 381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9794" h="3816145">
                  <a:moveTo>
                    <a:pt x="0" y="0"/>
                  </a:moveTo>
                  <a:lnTo>
                    <a:pt x="2379794" y="0"/>
                  </a:lnTo>
                  <a:lnTo>
                    <a:pt x="2379794" y="3753247"/>
                  </a:lnTo>
                  <a:cubicBezTo>
                    <a:pt x="2379794" y="3787985"/>
                    <a:pt x="2351634" y="3816145"/>
                    <a:pt x="2316896" y="3816145"/>
                  </a:cubicBezTo>
                  <a:lnTo>
                    <a:pt x="62898" y="3816145"/>
                  </a:lnTo>
                  <a:cubicBezTo>
                    <a:pt x="28160" y="3816145"/>
                    <a:pt x="0" y="3787985"/>
                    <a:pt x="0" y="3753247"/>
                  </a:cubicBezTo>
                  <a:close/>
                </a:path>
              </a:pathLst>
            </a:custGeom>
            <a:solidFill>
              <a:schemeClr val="accent3"/>
            </a:solidFill>
            <a:ln>
              <a:solidFill>
                <a:schemeClr val="accent1"/>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2" name="矩形 11"/>
            <p:cNvSpPr/>
            <p:nvPr/>
          </p:nvSpPr>
          <p:spPr>
            <a:xfrm>
              <a:off x="719138" y="2162285"/>
              <a:ext cx="2390400" cy="45719"/>
            </a:xfrm>
            <a:prstGeom prst="rect">
              <a:avLst/>
            </a:prstGeom>
            <a:gradFill>
              <a:gsLst>
                <a:gs pos="0">
                  <a:schemeClr val="accent1"/>
                </a:gs>
                <a:gs pos="100000">
                  <a:schemeClr val="accent1"/>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grpSp>
        <p:nvGrpSpPr>
          <p:cNvPr id="13" name="组合 12"/>
          <p:cNvGrpSpPr/>
          <p:nvPr userDrawn="1"/>
        </p:nvGrpSpPr>
        <p:grpSpPr>
          <a:xfrm>
            <a:off x="9065000" y="2332629"/>
            <a:ext cx="2390400" cy="3825560"/>
            <a:chOff x="719138" y="2162285"/>
            <a:chExt cx="2390400" cy="3825560"/>
          </a:xfrm>
          <a:effectLst>
            <a:reflection blurRad="152400" stA="52000" endA="300" endPos="21000" dir="5400000" sy="-100000" algn="bl" rotWithShape="0"/>
          </a:effectLst>
        </p:grpSpPr>
        <p:sp>
          <p:nvSpPr>
            <p:cNvPr id="14" name="任意多边形: 形状 13"/>
            <p:cNvSpPr/>
            <p:nvPr/>
          </p:nvSpPr>
          <p:spPr>
            <a:xfrm>
              <a:off x="723901" y="2171700"/>
              <a:ext cx="2379794" cy="3816145"/>
            </a:xfrm>
            <a:custGeom>
              <a:avLst/>
              <a:gdLst>
                <a:gd name="connsiteX0" fmla="*/ 0 w 2379794"/>
                <a:gd name="connsiteY0" fmla="*/ 0 h 3816145"/>
                <a:gd name="connsiteX1" fmla="*/ 2379794 w 2379794"/>
                <a:gd name="connsiteY1" fmla="*/ 0 h 3816145"/>
                <a:gd name="connsiteX2" fmla="*/ 2379794 w 2379794"/>
                <a:gd name="connsiteY2" fmla="*/ 3753247 h 3816145"/>
                <a:gd name="connsiteX3" fmla="*/ 2316896 w 2379794"/>
                <a:gd name="connsiteY3" fmla="*/ 3816145 h 3816145"/>
                <a:gd name="connsiteX4" fmla="*/ 62898 w 2379794"/>
                <a:gd name="connsiteY4" fmla="*/ 3816145 h 3816145"/>
                <a:gd name="connsiteX5" fmla="*/ 0 w 2379794"/>
                <a:gd name="connsiteY5" fmla="*/ 3753247 h 381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9794" h="3816145">
                  <a:moveTo>
                    <a:pt x="0" y="0"/>
                  </a:moveTo>
                  <a:lnTo>
                    <a:pt x="2379794" y="0"/>
                  </a:lnTo>
                  <a:lnTo>
                    <a:pt x="2379794" y="3753247"/>
                  </a:lnTo>
                  <a:cubicBezTo>
                    <a:pt x="2379794" y="3787985"/>
                    <a:pt x="2351634" y="3816145"/>
                    <a:pt x="2316896" y="3816145"/>
                  </a:cubicBezTo>
                  <a:lnTo>
                    <a:pt x="62898" y="3816145"/>
                  </a:lnTo>
                  <a:cubicBezTo>
                    <a:pt x="28160" y="3816145"/>
                    <a:pt x="0" y="3787985"/>
                    <a:pt x="0" y="3753247"/>
                  </a:cubicBezTo>
                  <a:close/>
                </a:path>
              </a:pathLst>
            </a:custGeom>
            <a:solidFill>
              <a:schemeClr val="accent3"/>
            </a:solidFill>
            <a:ln>
              <a:solidFill>
                <a:schemeClr val="accent1"/>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5" name="矩形 14"/>
            <p:cNvSpPr/>
            <p:nvPr/>
          </p:nvSpPr>
          <p:spPr>
            <a:xfrm>
              <a:off x="719138" y="2162285"/>
              <a:ext cx="2390400" cy="45719"/>
            </a:xfrm>
            <a:prstGeom prst="rect">
              <a:avLst/>
            </a:prstGeom>
            <a:gradFill>
              <a:gsLst>
                <a:gs pos="0">
                  <a:schemeClr val="accent1"/>
                </a:gs>
                <a:gs pos="100000">
                  <a:schemeClr val="accent1"/>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sp>
        <p:nvSpPr>
          <p:cNvPr id="16" name="文本框 15"/>
          <p:cNvSpPr txBox="1"/>
          <p:nvPr userDrawn="1"/>
        </p:nvSpPr>
        <p:spPr>
          <a:xfrm>
            <a:off x="5402180" y="227315"/>
            <a:ext cx="1697901" cy="1174681"/>
          </a:xfrm>
          <a:prstGeom prst="rect">
            <a:avLst/>
          </a:prstGeom>
          <a:noFill/>
        </p:spPr>
        <p:txBody>
          <a:bodyPr wrap="none" rtlCol="0">
            <a:spAutoFit/>
          </a:bodyPr>
          <a:lstStyle/>
          <a:p>
            <a:pPr>
              <a:lnSpc>
                <a:spcPct val="125000"/>
              </a:lnSpc>
              <a:spcBef>
                <a:spcPts val="100"/>
              </a:spcBef>
              <a:spcAft>
                <a:spcPts val="100"/>
              </a:spcAft>
            </a:pPr>
            <a:r>
              <a:rPr lang="zh-CN" altLang="en-US" sz="6000" dirty="0">
                <a:gradFill>
                  <a:gsLst>
                    <a:gs pos="97000">
                      <a:schemeClr val="accent1"/>
                    </a:gs>
                    <a:gs pos="0">
                      <a:schemeClr val="accent4"/>
                    </a:gs>
                  </a:gsLst>
                  <a:path path="circle">
                    <a:fillToRect l="100000" t="100000"/>
                  </a:path>
                </a:gradFill>
                <a:latin typeface="+mj-ea"/>
                <a:ea typeface="+mj-ea"/>
              </a:rPr>
              <a:t>目录</a:t>
            </a:r>
            <a:endParaRPr lang="zh-CN" altLang="en-US" sz="6000" dirty="0">
              <a:gradFill>
                <a:gsLst>
                  <a:gs pos="97000">
                    <a:schemeClr val="accent1"/>
                  </a:gs>
                  <a:gs pos="0">
                    <a:schemeClr val="accent4"/>
                  </a:gs>
                </a:gsLst>
                <a:path path="circle">
                  <a:fillToRect l="100000" t="100000"/>
                </a:path>
              </a:gradFill>
              <a:latin typeface="+mj-ea"/>
              <a:ea typeface="+mj-ea"/>
            </a:endParaRPr>
          </a:p>
        </p:txBody>
      </p:sp>
      <p:sp>
        <p:nvSpPr>
          <p:cNvPr id="18" name="椭圆 17"/>
          <p:cNvSpPr/>
          <p:nvPr userDrawn="1"/>
        </p:nvSpPr>
        <p:spPr>
          <a:xfrm>
            <a:off x="9651477" y="2839533"/>
            <a:ext cx="1217446" cy="1217446"/>
          </a:xfrm>
          <a:prstGeom prst="ellipse">
            <a:avLst/>
          </a:prstGeom>
          <a:gradFill flip="none" rotWithShape="1">
            <a:gsLst>
              <a:gs pos="26000">
                <a:srgbClr val="0178EE"/>
              </a:gs>
              <a:gs pos="100000">
                <a:schemeClr val="accent2"/>
              </a:gs>
            </a:gsLst>
            <a:path path="circle">
              <a:fillToRect l="100000" t="100000"/>
            </a:path>
            <a:tileRect r="-100000" b="-100000"/>
          </a:gradFill>
          <a:ln>
            <a:noFill/>
          </a:ln>
          <a:effectLst>
            <a:outerShdw blurRad="330200" dist="139700" dir="5400000" algn="t" rotWithShape="0">
              <a:schemeClr val="accent1">
                <a:lumMod val="75000"/>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100"/>
              </a:spcBef>
              <a:spcAft>
                <a:spcPts val="100"/>
              </a:spcAft>
            </a:pPr>
            <a:endParaRPr lang="zh-CN" altLang="en-US"/>
          </a:p>
        </p:txBody>
      </p:sp>
      <p:sp>
        <p:nvSpPr>
          <p:cNvPr id="19" name="文本框 18"/>
          <p:cNvSpPr txBox="1"/>
          <p:nvPr userDrawn="1"/>
        </p:nvSpPr>
        <p:spPr>
          <a:xfrm>
            <a:off x="9895357" y="3077417"/>
            <a:ext cx="729687" cy="741678"/>
          </a:xfrm>
          <a:prstGeom prst="rect">
            <a:avLst/>
          </a:prstGeom>
          <a:noFill/>
        </p:spPr>
        <p:txBody>
          <a:bodyPr wrap="none" rtlCol="0">
            <a:spAutoFit/>
          </a:bodyPr>
          <a:lstStyle/>
          <a:p>
            <a:pPr>
              <a:lnSpc>
                <a:spcPct val="125000"/>
              </a:lnSpc>
              <a:spcBef>
                <a:spcPts val="100"/>
              </a:spcBef>
              <a:spcAft>
                <a:spcPts val="100"/>
              </a:spcAft>
            </a:pPr>
            <a:r>
              <a:rPr lang="en-US" altLang="zh-CN" sz="3600" dirty="0">
                <a:solidFill>
                  <a:schemeClr val="accent3"/>
                </a:solidFill>
                <a:latin typeface="+mj-ea"/>
                <a:ea typeface="+mj-ea"/>
              </a:rPr>
              <a:t>04</a:t>
            </a:r>
            <a:endParaRPr lang="zh-CN" altLang="en-US" sz="3600" dirty="0">
              <a:solidFill>
                <a:schemeClr val="accent3"/>
              </a:solidFill>
              <a:latin typeface="+mj-ea"/>
              <a:ea typeface="+mj-ea"/>
            </a:endParaRPr>
          </a:p>
        </p:txBody>
      </p:sp>
      <p:sp>
        <p:nvSpPr>
          <p:cNvPr id="21" name="椭圆 20"/>
          <p:cNvSpPr/>
          <p:nvPr userDrawn="1"/>
        </p:nvSpPr>
        <p:spPr>
          <a:xfrm>
            <a:off x="6869523" y="2839533"/>
            <a:ext cx="1217446" cy="1217446"/>
          </a:xfrm>
          <a:prstGeom prst="ellipse">
            <a:avLst/>
          </a:prstGeom>
          <a:gradFill flip="none" rotWithShape="1">
            <a:gsLst>
              <a:gs pos="26000">
                <a:srgbClr val="0178EE"/>
              </a:gs>
              <a:gs pos="100000">
                <a:schemeClr val="accent2"/>
              </a:gs>
            </a:gsLst>
            <a:path path="circle">
              <a:fillToRect l="100000" t="100000"/>
            </a:path>
            <a:tileRect r="-100000" b="-100000"/>
          </a:gradFill>
          <a:ln>
            <a:noFill/>
          </a:ln>
          <a:effectLst>
            <a:outerShdw blurRad="330200" dist="139700" dir="5400000" algn="t" rotWithShape="0">
              <a:schemeClr val="accent1">
                <a:lumMod val="75000"/>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100"/>
              </a:spcBef>
              <a:spcAft>
                <a:spcPts val="100"/>
              </a:spcAft>
            </a:pPr>
            <a:endParaRPr lang="zh-CN" altLang="en-US"/>
          </a:p>
        </p:txBody>
      </p:sp>
      <p:sp>
        <p:nvSpPr>
          <p:cNvPr id="22" name="文本框 21"/>
          <p:cNvSpPr txBox="1"/>
          <p:nvPr userDrawn="1"/>
        </p:nvSpPr>
        <p:spPr>
          <a:xfrm>
            <a:off x="7113403" y="3077417"/>
            <a:ext cx="729687" cy="741678"/>
          </a:xfrm>
          <a:prstGeom prst="rect">
            <a:avLst/>
          </a:prstGeom>
          <a:noFill/>
        </p:spPr>
        <p:txBody>
          <a:bodyPr wrap="none" rtlCol="0">
            <a:spAutoFit/>
          </a:bodyPr>
          <a:lstStyle/>
          <a:p>
            <a:pPr>
              <a:lnSpc>
                <a:spcPct val="125000"/>
              </a:lnSpc>
              <a:spcBef>
                <a:spcPts val="100"/>
              </a:spcBef>
              <a:spcAft>
                <a:spcPts val="100"/>
              </a:spcAft>
            </a:pPr>
            <a:r>
              <a:rPr lang="en-US" altLang="zh-CN" sz="3600" dirty="0">
                <a:solidFill>
                  <a:schemeClr val="accent3"/>
                </a:solidFill>
                <a:latin typeface="+mj-ea"/>
                <a:ea typeface="+mj-ea"/>
              </a:rPr>
              <a:t>03</a:t>
            </a:r>
            <a:endParaRPr lang="zh-CN" altLang="en-US" sz="3600" dirty="0">
              <a:solidFill>
                <a:schemeClr val="accent3"/>
              </a:solidFill>
              <a:latin typeface="+mj-ea"/>
              <a:ea typeface="+mj-ea"/>
            </a:endParaRPr>
          </a:p>
        </p:txBody>
      </p:sp>
      <p:sp>
        <p:nvSpPr>
          <p:cNvPr id="25" name="椭圆 24"/>
          <p:cNvSpPr/>
          <p:nvPr userDrawn="1"/>
        </p:nvSpPr>
        <p:spPr>
          <a:xfrm>
            <a:off x="1305615" y="2839533"/>
            <a:ext cx="1217446" cy="1217446"/>
          </a:xfrm>
          <a:prstGeom prst="ellipse">
            <a:avLst/>
          </a:prstGeom>
          <a:gradFill flip="none" rotWithShape="1">
            <a:gsLst>
              <a:gs pos="26000">
                <a:srgbClr val="0178EE"/>
              </a:gs>
              <a:gs pos="100000">
                <a:schemeClr val="accent2"/>
              </a:gs>
            </a:gsLst>
            <a:path path="circle">
              <a:fillToRect l="100000" t="100000"/>
            </a:path>
            <a:tileRect r="-100000" b="-100000"/>
          </a:gradFill>
          <a:ln>
            <a:noFill/>
          </a:ln>
          <a:effectLst>
            <a:outerShdw blurRad="330200" dist="139700" dir="5400000" algn="t" rotWithShape="0">
              <a:schemeClr val="accent1">
                <a:lumMod val="75000"/>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100"/>
              </a:spcBef>
              <a:spcAft>
                <a:spcPts val="100"/>
              </a:spcAft>
            </a:pPr>
            <a:endParaRPr lang="zh-CN" altLang="en-US"/>
          </a:p>
        </p:txBody>
      </p:sp>
      <p:sp>
        <p:nvSpPr>
          <p:cNvPr id="26" name="椭圆 25"/>
          <p:cNvSpPr/>
          <p:nvPr userDrawn="1"/>
        </p:nvSpPr>
        <p:spPr>
          <a:xfrm>
            <a:off x="4087569" y="2839533"/>
            <a:ext cx="1217446" cy="1217446"/>
          </a:xfrm>
          <a:prstGeom prst="ellipse">
            <a:avLst/>
          </a:prstGeom>
          <a:gradFill flip="none" rotWithShape="1">
            <a:gsLst>
              <a:gs pos="26000">
                <a:srgbClr val="0178EE"/>
              </a:gs>
              <a:gs pos="100000">
                <a:schemeClr val="accent2"/>
              </a:gs>
            </a:gsLst>
            <a:path path="circle">
              <a:fillToRect l="100000" t="100000"/>
            </a:path>
            <a:tileRect r="-100000" b="-100000"/>
          </a:gradFill>
          <a:ln>
            <a:noFill/>
          </a:ln>
          <a:effectLst>
            <a:outerShdw blurRad="330200" dist="139700" dir="5400000" algn="t" rotWithShape="0">
              <a:schemeClr val="accent1">
                <a:lumMod val="75000"/>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100"/>
              </a:spcBef>
              <a:spcAft>
                <a:spcPts val="100"/>
              </a:spcAft>
            </a:pPr>
            <a:endParaRPr lang="zh-CN" altLang="en-US"/>
          </a:p>
        </p:txBody>
      </p:sp>
      <p:sp>
        <p:nvSpPr>
          <p:cNvPr id="27" name="文本框 26"/>
          <p:cNvSpPr txBox="1"/>
          <p:nvPr userDrawn="1"/>
        </p:nvSpPr>
        <p:spPr>
          <a:xfrm>
            <a:off x="1549495" y="3077417"/>
            <a:ext cx="729687" cy="741678"/>
          </a:xfrm>
          <a:prstGeom prst="rect">
            <a:avLst/>
          </a:prstGeom>
          <a:noFill/>
        </p:spPr>
        <p:txBody>
          <a:bodyPr wrap="none" rtlCol="0">
            <a:spAutoFit/>
          </a:bodyPr>
          <a:lstStyle/>
          <a:p>
            <a:pPr>
              <a:lnSpc>
                <a:spcPct val="125000"/>
              </a:lnSpc>
              <a:spcBef>
                <a:spcPts val="100"/>
              </a:spcBef>
              <a:spcAft>
                <a:spcPts val="100"/>
              </a:spcAft>
            </a:pPr>
            <a:r>
              <a:rPr lang="en-US" altLang="zh-CN" sz="3600" dirty="0">
                <a:solidFill>
                  <a:schemeClr val="accent3"/>
                </a:solidFill>
                <a:latin typeface="+mj-ea"/>
                <a:ea typeface="+mj-ea"/>
              </a:rPr>
              <a:t>01</a:t>
            </a:r>
            <a:endParaRPr lang="zh-CN" altLang="en-US" sz="3600" dirty="0">
              <a:solidFill>
                <a:schemeClr val="accent3"/>
              </a:solidFill>
              <a:latin typeface="+mj-ea"/>
              <a:ea typeface="+mj-ea"/>
            </a:endParaRPr>
          </a:p>
        </p:txBody>
      </p:sp>
      <p:sp>
        <p:nvSpPr>
          <p:cNvPr id="28" name="文本框 27"/>
          <p:cNvSpPr txBox="1"/>
          <p:nvPr userDrawn="1"/>
        </p:nvSpPr>
        <p:spPr>
          <a:xfrm>
            <a:off x="4331449" y="3077417"/>
            <a:ext cx="729687" cy="741678"/>
          </a:xfrm>
          <a:prstGeom prst="rect">
            <a:avLst/>
          </a:prstGeom>
          <a:noFill/>
        </p:spPr>
        <p:txBody>
          <a:bodyPr wrap="none" rtlCol="0">
            <a:spAutoFit/>
          </a:bodyPr>
          <a:lstStyle/>
          <a:p>
            <a:pPr>
              <a:lnSpc>
                <a:spcPct val="125000"/>
              </a:lnSpc>
              <a:spcBef>
                <a:spcPts val="100"/>
              </a:spcBef>
              <a:spcAft>
                <a:spcPts val="100"/>
              </a:spcAft>
            </a:pPr>
            <a:r>
              <a:rPr lang="en-US" altLang="zh-CN" sz="3600" dirty="0">
                <a:solidFill>
                  <a:schemeClr val="accent3"/>
                </a:solidFill>
                <a:latin typeface="+mj-ea"/>
                <a:ea typeface="+mj-ea"/>
              </a:rPr>
              <a:t>02</a:t>
            </a:r>
            <a:endParaRPr lang="zh-CN" altLang="en-US" sz="3600" dirty="0">
              <a:solidFill>
                <a:schemeClr val="accent3"/>
              </a:solidFill>
              <a:latin typeface="+mj-ea"/>
              <a:ea typeface="+mj-ea"/>
            </a:endParaRPr>
          </a:p>
        </p:txBody>
      </p:sp>
      <p:sp>
        <p:nvSpPr>
          <p:cNvPr id="29" name="文本框 28"/>
          <p:cNvSpPr txBox="1"/>
          <p:nvPr userDrawn="1"/>
        </p:nvSpPr>
        <p:spPr>
          <a:xfrm>
            <a:off x="5123585" y="1229161"/>
            <a:ext cx="2255089" cy="597408"/>
          </a:xfrm>
          <a:prstGeom prst="rect">
            <a:avLst/>
          </a:prstGeom>
          <a:noFill/>
        </p:spPr>
        <p:txBody>
          <a:bodyPr wrap="square" rtlCol="0">
            <a:spAutoFit/>
          </a:bodyPr>
          <a:lstStyle/>
          <a:p>
            <a:pPr algn="dist">
              <a:lnSpc>
                <a:spcPct val="125000"/>
              </a:lnSpc>
              <a:spcBef>
                <a:spcPts val="100"/>
              </a:spcBef>
              <a:spcAft>
                <a:spcPts val="100"/>
              </a:spcAft>
            </a:pPr>
            <a:r>
              <a:rPr lang="en-US" altLang="zh-CN" sz="2800" dirty="0">
                <a:solidFill>
                  <a:schemeClr val="accent1"/>
                </a:solidFill>
                <a:latin typeface="+mn-ea"/>
              </a:rPr>
              <a:t>CONTENTS</a:t>
            </a:r>
            <a:endParaRPr lang="zh-CN" altLang="en-US" sz="2400" dirty="0">
              <a:solidFill>
                <a:schemeClr val="accent1"/>
              </a:solidFill>
              <a:latin typeface="+mn-ea"/>
            </a:endParaRPr>
          </a:p>
        </p:txBody>
      </p:sp>
      <p:cxnSp>
        <p:nvCxnSpPr>
          <p:cNvPr id="30" name="直接连接符 29"/>
          <p:cNvCxnSpPr/>
          <p:nvPr userDrawn="1"/>
        </p:nvCxnSpPr>
        <p:spPr>
          <a:xfrm>
            <a:off x="0" y="1527865"/>
            <a:ext cx="50645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nvCxnSpPr>
        <p:spPr>
          <a:xfrm>
            <a:off x="7465541" y="1527865"/>
            <a:ext cx="4726459"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文本占位符 2"/>
          <p:cNvSpPr>
            <a:spLocks noGrp="1"/>
          </p:cNvSpPr>
          <p:nvPr>
            <p:ph type="body" sz="quarter" idx="11"/>
          </p:nvPr>
        </p:nvSpPr>
        <p:spPr>
          <a:xfrm>
            <a:off x="880112" y="4797084"/>
            <a:ext cx="2067371" cy="791319"/>
          </a:xfrm>
          <a:prstGeom prst="rect">
            <a:avLst/>
          </a:prstGeom>
        </p:spPr>
        <p:txBody>
          <a:bodyPr/>
          <a:lstStyle/>
          <a:p>
            <a:pPr lvl="0"/>
            <a:endParaRPr lang="zh-CN" altLang="en-US" dirty="0"/>
          </a:p>
        </p:txBody>
      </p:sp>
      <p:sp>
        <p:nvSpPr>
          <p:cNvPr id="38" name="文本占位符 2"/>
          <p:cNvSpPr>
            <a:spLocks noGrp="1"/>
          </p:cNvSpPr>
          <p:nvPr>
            <p:ph type="body" sz="quarter" idx="12"/>
          </p:nvPr>
        </p:nvSpPr>
        <p:spPr>
          <a:xfrm>
            <a:off x="3662066" y="4797084"/>
            <a:ext cx="2067371" cy="791319"/>
          </a:xfrm>
          <a:prstGeom prst="rect">
            <a:avLst/>
          </a:prstGeom>
        </p:spPr>
        <p:txBody>
          <a:bodyPr/>
          <a:lstStyle/>
          <a:p>
            <a:pPr lvl="0"/>
            <a:endParaRPr lang="zh-CN" altLang="en-US" dirty="0"/>
          </a:p>
        </p:txBody>
      </p:sp>
      <p:sp>
        <p:nvSpPr>
          <p:cNvPr id="39" name="文本占位符 2"/>
          <p:cNvSpPr>
            <a:spLocks noGrp="1"/>
          </p:cNvSpPr>
          <p:nvPr>
            <p:ph type="body" sz="quarter" idx="13"/>
          </p:nvPr>
        </p:nvSpPr>
        <p:spPr>
          <a:xfrm>
            <a:off x="6455750" y="4797084"/>
            <a:ext cx="2067371" cy="791319"/>
          </a:xfrm>
          <a:prstGeom prst="rect">
            <a:avLst/>
          </a:prstGeom>
        </p:spPr>
        <p:txBody>
          <a:bodyPr/>
          <a:lstStyle/>
          <a:p>
            <a:pPr lvl="0"/>
            <a:endParaRPr lang="zh-CN" altLang="en-US" dirty="0"/>
          </a:p>
        </p:txBody>
      </p:sp>
      <p:sp>
        <p:nvSpPr>
          <p:cNvPr id="40" name="文本占位符 2"/>
          <p:cNvSpPr>
            <a:spLocks noGrp="1"/>
          </p:cNvSpPr>
          <p:nvPr>
            <p:ph type="body" sz="quarter" idx="14"/>
          </p:nvPr>
        </p:nvSpPr>
        <p:spPr>
          <a:xfrm>
            <a:off x="9225467" y="4797084"/>
            <a:ext cx="2067371" cy="791319"/>
          </a:xfrm>
          <a:prstGeom prst="rect">
            <a:avLst/>
          </a:prstGeom>
        </p:spPr>
        <p:txBody>
          <a:bodyPr/>
          <a:lstStyle/>
          <a:p>
            <a:pPr lvl="0"/>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3" name="矩形 2"/>
          <p:cNvSpPr/>
          <p:nvPr userDrawn="1"/>
        </p:nvSpPr>
        <p:spPr>
          <a:xfrm>
            <a:off x="0" y="-1302"/>
            <a:ext cx="12192000" cy="6896100"/>
          </a:xfrm>
          <a:prstGeom prst="rect">
            <a:avLst/>
          </a:prstGeom>
          <a:gradFill flip="none" rotWithShape="1">
            <a:gsLst>
              <a:gs pos="100000">
                <a:schemeClr val="accent2"/>
              </a:gs>
              <a:gs pos="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100"/>
              </a:spcBef>
              <a:spcAft>
                <a:spcPts val="100"/>
              </a:spcAft>
            </a:pPr>
            <a:endParaRPr lang="zh-CN" altLang="en-US"/>
          </a:p>
        </p:txBody>
      </p:sp>
      <p:sp>
        <p:nvSpPr>
          <p:cNvPr id="4" name="矩形: 圆角 3"/>
          <p:cNvSpPr/>
          <p:nvPr userDrawn="1"/>
        </p:nvSpPr>
        <p:spPr>
          <a:xfrm>
            <a:off x="1990046" y="1351052"/>
            <a:ext cx="8588478" cy="3310710"/>
          </a:xfrm>
          <a:prstGeom prst="roundRect">
            <a:avLst>
              <a:gd name="adj" fmla="val 1979"/>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100"/>
              </a:spcBef>
              <a:spcAft>
                <a:spcPts val="100"/>
              </a:spcAft>
            </a:pPr>
            <a:endParaRPr lang="zh-CN" altLang="en-US">
              <a:solidFill>
                <a:schemeClr val="accent4"/>
              </a:solidFill>
            </a:endParaRPr>
          </a:p>
        </p:txBody>
      </p:sp>
      <p:sp>
        <p:nvSpPr>
          <p:cNvPr id="5" name="任意多边形: 形状 4"/>
          <p:cNvSpPr/>
          <p:nvPr userDrawn="1"/>
        </p:nvSpPr>
        <p:spPr>
          <a:xfrm>
            <a:off x="1801762" y="1543753"/>
            <a:ext cx="8588477" cy="3770494"/>
          </a:xfrm>
          <a:custGeom>
            <a:avLst/>
            <a:gdLst>
              <a:gd name="connsiteX0" fmla="*/ 39322 w 8588477"/>
              <a:gd name="connsiteY0" fmla="*/ 0 h 3770494"/>
              <a:gd name="connsiteX1" fmla="*/ 8549155 w 8588477"/>
              <a:gd name="connsiteY1" fmla="*/ 0 h 3770494"/>
              <a:gd name="connsiteX2" fmla="*/ 8588477 w 8588477"/>
              <a:gd name="connsiteY2" fmla="*/ 39322 h 3770494"/>
              <a:gd name="connsiteX3" fmla="*/ 8588477 w 8588477"/>
              <a:gd name="connsiteY3" fmla="*/ 3234820 h 3770494"/>
              <a:gd name="connsiteX4" fmla="*/ 8549155 w 8588477"/>
              <a:gd name="connsiteY4" fmla="*/ 3274142 h 3770494"/>
              <a:gd name="connsiteX5" fmla="*/ 4757827 w 8588477"/>
              <a:gd name="connsiteY5" fmla="*/ 3274142 h 3770494"/>
              <a:gd name="connsiteX6" fmla="*/ 4684834 w 8588477"/>
              <a:gd name="connsiteY6" fmla="*/ 3296800 h 3770494"/>
              <a:gd name="connsiteX7" fmla="*/ 4331644 w 8588477"/>
              <a:gd name="connsiteY7" fmla="*/ 3649990 h 3770494"/>
              <a:gd name="connsiteX8" fmla="*/ 4294238 w 8588477"/>
              <a:gd name="connsiteY8" fmla="*/ 3770494 h 3770494"/>
              <a:gd name="connsiteX9" fmla="*/ 4256832 w 8588477"/>
              <a:gd name="connsiteY9" fmla="*/ 3649990 h 3770494"/>
              <a:gd name="connsiteX10" fmla="*/ 3903642 w 8588477"/>
              <a:gd name="connsiteY10" fmla="*/ 3296800 h 3770494"/>
              <a:gd name="connsiteX11" fmla="*/ 3830649 w 8588477"/>
              <a:gd name="connsiteY11" fmla="*/ 3274142 h 3770494"/>
              <a:gd name="connsiteX12" fmla="*/ 39322 w 8588477"/>
              <a:gd name="connsiteY12" fmla="*/ 3274142 h 3770494"/>
              <a:gd name="connsiteX13" fmla="*/ 0 w 8588477"/>
              <a:gd name="connsiteY13" fmla="*/ 3234820 h 3770494"/>
              <a:gd name="connsiteX14" fmla="*/ 0 w 8588477"/>
              <a:gd name="connsiteY14" fmla="*/ 39322 h 3770494"/>
              <a:gd name="connsiteX15" fmla="*/ 39322 w 8588477"/>
              <a:gd name="connsiteY15" fmla="*/ 0 h 377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88477" h="3770494">
                <a:moveTo>
                  <a:pt x="39322" y="0"/>
                </a:moveTo>
                <a:lnTo>
                  <a:pt x="8549155" y="0"/>
                </a:lnTo>
                <a:cubicBezTo>
                  <a:pt x="8570872" y="0"/>
                  <a:pt x="8588477" y="17605"/>
                  <a:pt x="8588477" y="39322"/>
                </a:cubicBezTo>
                <a:lnTo>
                  <a:pt x="8588477" y="3234820"/>
                </a:lnTo>
                <a:cubicBezTo>
                  <a:pt x="8588477" y="3256537"/>
                  <a:pt x="8570872" y="3274142"/>
                  <a:pt x="8549155" y="3274142"/>
                </a:cubicBezTo>
                <a:lnTo>
                  <a:pt x="4757827" y="3274142"/>
                </a:lnTo>
                <a:lnTo>
                  <a:pt x="4684834" y="3296800"/>
                </a:lnTo>
                <a:cubicBezTo>
                  <a:pt x="4526031" y="3363968"/>
                  <a:pt x="4398812" y="3491187"/>
                  <a:pt x="4331644" y="3649990"/>
                </a:cubicBezTo>
                <a:lnTo>
                  <a:pt x="4294238" y="3770494"/>
                </a:lnTo>
                <a:lnTo>
                  <a:pt x="4256832" y="3649990"/>
                </a:lnTo>
                <a:cubicBezTo>
                  <a:pt x="4189664" y="3491187"/>
                  <a:pt x="4062445" y="3363968"/>
                  <a:pt x="3903642" y="3296800"/>
                </a:cubicBezTo>
                <a:lnTo>
                  <a:pt x="3830649" y="3274142"/>
                </a:lnTo>
                <a:lnTo>
                  <a:pt x="39322" y="3274142"/>
                </a:lnTo>
                <a:cubicBezTo>
                  <a:pt x="17605" y="3274142"/>
                  <a:pt x="0" y="3256537"/>
                  <a:pt x="0" y="3234820"/>
                </a:cubicBezTo>
                <a:lnTo>
                  <a:pt x="0" y="39322"/>
                </a:lnTo>
                <a:cubicBezTo>
                  <a:pt x="0" y="17605"/>
                  <a:pt x="17605" y="0"/>
                  <a:pt x="39322" y="0"/>
                </a:cubicBezTo>
                <a:close/>
              </a:path>
            </a:pathLst>
          </a:custGeom>
          <a:gradFill>
            <a:gsLst>
              <a:gs pos="0">
                <a:schemeClr val="accent3"/>
              </a:gs>
              <a:gs pos="100000">
                <a:schemeClr val="accent3"/>
              </a:gs>
            </a:gsLst>
            <a:path path="circle">
              <a:fillToRect l="100000" t="100000"/>
            </a:path>
          </a:gradFill>
          <a:ln>
            <a:noFill/>
          </a:ln>
          <a:effectLst>
            <a:outerShdw blurRad="228600" dist="38100" dir="162000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100"/>
              </a:spcBef>
              <a:spcAft>
                <a:spcPts val="100"/>
              </a:spcAft>
            </a:pPr>
            <a:endParaRPr lang="zh-CN" altLang="en-US"/>
          </a:p>
        </p:txBody>
      </p:sp>
      <p:grpSp>
        <p:nvGrpSpPr>
          <p:cNvPr id="9" name="组合 8"/>
          <p:cNvGrpSpPr/>
          <p:nvPr userDrawn="1"/>
        </p:nvGrpSpPr>
        <p:grpSpPr>
          <a:xfrm>
            <a:off x="561352" y="2242288"/>
            <a:ext cx="981698" cy="1309480"/>
            <a:chOff x="561352" y="2579723"/>
            <a:chExt cx="981698" cy="1309480"/>
          </a:xfrm>
        </p:grpSpPr>
        <p:sp>
          <p:nvSpPr>
            <p:cNvPr id="10" name="矩形: 圆角 9"/>
            <p:cNvSpPr/>
            <p:nvPr/>
          </p:nvSpPr>
          <p:spPr>
            <a:xfrm>
              <a:off x="561352" y="3080513"/>
              <a:ext cx="486254" cy="48625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100"/>
                </a:spcBef>
                <a:spcAft>
                  <a:spcPts val="100"/>
                </a:spcAft>
              </a:pPr>
              <a:endParaRPr lang="zh-CN" altLang="en-US"/>
            </a:p>
          </p:txBody>
        </p:sp>
        <p:sp>
          <p:nvSpPr>
            <p:cNvPr id="11" name="矩形: 圆角 10"/>
            <p:cNvSpPr/>
            <p:nvPr/>
          </p:nvSpPr>
          <p:spPr>
            <a:xfrm>
              <a:off x="1151848" y="2579723"/>
              <a:ext cx="333860" cy="333860"/>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100"/>
                </a:spcBef>
                <a:spcAft>
                  <a:spcPts val="100"/>
                </a:spcAft>
              </a:pPr>
              <a:endParaRPr lang="zh-CN" altLang="en-US"/>
            </a:p>
          </p:txBody>
        </p:sp>
        <p:sp>
          <p:nvSpPr>
            <p:cNvPr id="12" name="矩形: 圆角 11"/>
            <p:cNvSpPr/>
            <p:nvPr/>
          </p:nvSpPr>
          <p:spPr>
            <a:xfrm>
              <a:off x="1398086" y="3744239"/>
              <a:ext cx="144964" cy="14496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100"/>
                </a:spcBef>
                <a:spcAft>
                  <a:spcPts val="100"/>
                </a:spcAft>
              </a:pPr>
              <a:endParaRPr lang="zh-CN" altLang="en-US"/>
            </a:p>
          </p:txBody>
        </p:sp>
      </p:grpSp>
      <p:grpSp>
        <p:nvGrpSpPr>
          <p:cNvPr id="13" name="组合 12"/>
          <p:cNvGrpSpPr/>
          <p:nvPr userDrawn="1"/>
        </p:nvGrpSpPr>
        <p:grpSpPr>
          <a:xfrm flipH="1">
            <a:off x="10841412" y="2223238"/>
            <a:ext cx="981698" cy="1309480"/>
            <a:chOff x="561352" y="2579723"/>
            <a:chExt cx="981698" cy="1309480"/>
          </a:xfrm>
        </p:grpSpPr>
        <p:sp>
          <p:nvSpPr>
            <p:cNvPr id="14" name="矩形: 圆角 13"/>
            <p:cNvSpPr/>
            <p:nvPr/>
          </p:nvSpPr>
          <p:spPr>
            <a:xfrm>
              <a:off x="561352" y="3080513"/>
              <a:ext cx="486254" cy="48625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100"/>
                </a:spcBef>
                <a:spcAft>
                  <a:spcPts val="100"/>
                </a:spcAft>
              </a:pPr>
              <a:endParaRPr lang="zh-CN" altLang="en-US"/>
            </a:p>
          </p:txBody>
        </p:sp>
        <p:sp>
          <p:nvSpPr>
            <p:cNvPr id="15" name="矩形: 圆角 14"/>
            <p:cNvSpPr/>
            <p:nvPr/>
          </p:nvSpPr>
          <p:spPr>
            <a:xfrm>
              <a:off x="1151848" y="2579723"/>
              <a:ext cx="333860" cy="333860"/>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100"/>
                </a:spcBef>
                <a:spcAft>
                  <a:spcPts val="100"/>
                </a:spcAft>
              </a:pPr>
              <a:endParaRPr lang="zh-CN" altLang="en-US"/>
            </a:p>
          </p:txBody>
        </p:sp>
        <p:sp>
          <p:nvSpPr>
            <p:cNvPr id="16" name="矩形: 圆角 15"/>
            <p:cNvSpPr/>
            <p:nvPr/>
          </p:nvSpPr>
          <p:spPr>
            <a:xfrm>
              <a:off x="1398086" y="3744239"/>
              <a:ext cx="144964" cy="14496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spcBef>
                  <a:spcPts val="100"/>
                </a:spcBef>
                <a:spcAft>
                  <a:spcPts val="100"/>
                </a:spcAft>
              </a:pPr>
              <a:endParaRPr lang="zh-CN" altLang="en-US"/>
            </a:p>
          </p:txBody>
        </p:sp>
      </p:grpSp>
      <p:sp>
        <p:nvSpPr>
          <p:cNvPr id="17" name="文本占位符 2"/>
          <p:cNvSpPr>
            <a:spLocks noGrp="1"/>
          </p:cNvSpPr>
          <p:nvPr>
            <p:ph type="body" sz="quarter" idx="10"/>
          </p:nvPr>
        </p:nvSpPr>
        <p:spPr>
          <a:xfrm>
            <a:off x="2060720" y="1490441"/>
            <a:ext cx="3053902" cy="3439682"/>
          </a:xfrm>
          <a:prstGeom prst="rect">
            <a:avLst/>
          </a:prstGeom>
          <a:effectLst>
            <a:reflection blurRad="6350" stA="52000" endA="300" endPos="35000" dir="5400000" sy="-100000" algn="bl" rotWithShape="0"/>
          </a:effectLst>
        </p:spPr>
        <p:txBody>
          <a:bodyPr/>
          <a:lstStyle>
            <a:lvl1pPr marL="0" indent="0">
              <a:buFontTx/>
              <a:buNone/>
              <a:defRPr sz="28600">
                <a:solidFill>
                  <a:schemeClr val="accent1"/>
                </a:solidFill>
                <a:effectLst>
                  <a:reflection blurRad="76200" stA="47000" endPos="45500" dist="38100" dir="5400000" sy="-100000" algn="bl" rotWithShape="0"/>
                </a:effectLst>
                <a:latin typeface="+mj-ea"/>
                <a:ea typeface="+mj-ea"/>
              </a:defRPr>
            </a:lvl1pPr>
          </a:lstStyle>
          <a:p>
            <a:pPr lvl="0"/>
            <a:endParaRPr lang="zh-CN" altLang="en-US" dirty="0"/>
          </a:p>
        </p:txBody>
      </p:sp>
      <p:sp>
        <p:nvSpPr>
          <p:cNvPr id="20" name="文本占位符 2"/>
          <p:cNvSpPr>
            <a:spLocks noGrp="1"/>
          </p:cNvSpPr>
          <p:nvPr>
            <p:ph type="body" sz="quarter" idx="11"/>
          </p:nvPr>
        </p:nvSpPr>
        <p:spPr>
          <a:xfrm>
            <a:off x="5846787" y="2253268"/>
            <a:ext cx="3616341" cy="1732540"/>
          </a:xfrm>
          <a:prstGeom prst="rect">
            <a:avLst/>
          </a:prstGeom>
        </p:spPr>
        <p:txBody>
          <a:bodyPr/>
          <a:lstStyle>
            <a:lvl1pPr marL="0" indent="0">
              <a:buFontTx/>
              <a:buNone/>
              <a:defRPr sz="6600">
                <a:solidFill>
                  <a:schemeClr val="accent4"/>
                </a:solidFill>
                <a:effectLst>
                  <a:reflection blurRad="203200" stA="44000" endPos="45500" dist="50800" dir="5400000" sy="-100000" algn="bl" rotWithShape="0"/>
                </a:effectLst>
                <a:latin typeface="+mj-ea"/>
                <a:ea typeface="+mj-ea"/>
              </a:defRPr>
            </a:lvl1pPr>
          </a:lstStyle>
          <a:p>
            <a:pPr lvl="0"/>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标题与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矩形 2"/>
          <p:cNvSpPr/>
          <p:nvPr userDrawn="1"/>
        </p:nvSpPr>
        <p:spPr>
          <a:xfrm>
            <a:off x="0" y="0"/>
            <a:ext cx="12192000" cy="6858000"/>
          </a:xfrm>
          <a:prstGeom prst="rect">
            <a:avLst/>
          </a:prstGeom>
          <a:gradFill flip="none" rotWithShape="1">
            <a:gsLst>
              <a:gs pos="0">
                <a:schemeClr val="accent1">
                  <a:lumMod val="6000"/>
                  <a:lumOff val="94000"/>
                </a:schemeClr>
              </a:gs>
              <a:gs pos="100000">
                <a:schemeClr val="accent2">
                  <a:lumMod val="3000"/>
                  <a:lumOff val="97000"/>
                </a:schemeClr>
              </a:gs>
            </a:gsLst>
            <a:lin ang="10800000" scaled="1"/>
            <a:tileRect/>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4" name="文本占位符 2"/>
          <p:cNvSpPr>
            <a:spLocks noGrp="1"/>
          </p:cNvSpPr>
          <p:nvPr>
            <p:ph type="body" sz="quarter" idx="10"/>
          </p:nvPr>
        </p:nvSpPr>
        <p:spPr>
          <a:xfrm>
            <a:off x="723900" y="248416"/>
            <a:ext cx="3616341" cy="504000"/>
          </a:xfrm>
          <a:prstGeom prst="rect">
            <a:avLst/>
          </a:prstGeom>
        </p:spPr>
        <p:txBody>
          <a:bodyPr/>
          <a:lstStyle>
            <a:lvl1pPr marL="0" indent="0">
              <a:buFontTx/>
              <a:buNone/>
              <a:defRPr sz="3200">
                <a:latin typeface="+mj-ea"/>
                <a:ea typeface="+mj-ea"/>
              </a:defRPr>
            </a:lvl1pPr>
          </a:lstStyle>
          <a:p>
            <a:pPr lvl="0"/>
            <a:endParaRPr lang="zh-CN" altLang="en-US" dirty="0"/>
          </a:p>
        </p:txBody>
      </p:sp>
      <p:sp>
        <p:nvSpPr>
          <p:cNvPr id="5" name="文本占位符 2"/>
          <p:cNvSpPr>
            <a:spLocks noGrp="1"/>
          </p:cNvSpPr>
          <p:nvPr>
            <p:ph type="body" sz="quarter" idx="11"/>
          </p:nvPr>
        </p:nvSpPr>
        <p:spPr>
          <a:xfrm>
            <a:off x="723900" y="1994810"/>
            <a:ext cx="10731500" cy="2977240"/>
          </a:xfrm>
          <a:prstGeom prst="rect">
            <a:avLst/>
          </a:prstGeom>
        </p:spPr>
        <p:txBody>
          <a:bodyPr/>
          <a:lstStyle/>
          <a:p>
            <a:pPr lvl="0"/>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结尾页">
    <p:spTree>
      <p:nvGrpSpPr>
        <p:cNvPr id="1" name=""/>
        <p:cNvGrpSpPr/>
        <p:nvPr/>
      </p:nvGrpSpPr>
      <p:grpSpPr>
        <a:xfrm>
          <a:off x="0" y="0"/>
          <a:ext cx="0" cy="0"/>
          <a:chOff x="0" y="0"/>
          <a:chExt cx="0" cy="0"/>
        </a:xfrm>
      </p:grpSpPr>
      <p:sp>
        <p:nvSpPr>
          <p:cNvPr id="3" name="矩形 2"/>
          <p:cNvSpPr/>
          <p:nvPr userDrawn="1"/>
        </p:nvSpPr>
        <p:spPr>
          <a:xfrm>
            <a:off x="0" y="0"/>
            <a:ext cx="12192000" cy="3949602"/>
          </a:xfrm>
          <a:prstGeom prst="rect">
            <a:avLst/>
          </a:prstGeom>
          <a:solidFill>
            <a:schemeClr val="accent1"/>
          </a:solidFill>
          <a:ln>
            <a:solidFill>
              <a:schemeClr val="accent1"/>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pic>
        <p:nvPicPr>
          <p:cNvPr id="4" name="图片 3" descr="图片包含 游戏机, 床&#10;&#10;描述已自动生成"/>
          <p:cNvPicPr>
            <a:picLocks noChangeAspect="1"/>
          </p:cNvPicPr>
          <p:nvPr userDrawn="1"/>
        </p:nvPicPr>
        <p:blipFill rotWithShape="1">
          <a:blip r:embed="rId2">
            <a:alphaModFix amt="24000"/>
            <a:extLst>
              <a:ext uri="{28A0092B-C50C-407E-A947-70E740481C1C}">
                <a14:useLocalDpi xmlns:a14="http://schemas.microsoft.com/office/drawing/2010/main" val="0"/>
              </a:ext>
            </a:extLst>
          </a:blip>
          <a:srcRect t="19337" b="22766"/>
          <a:stretch>
            <a:fillRect/>
          </a:stretch>
        </p:blipFill>
        <p:spPr>
          <a:xfrm>
            <a:off x="0" y="1"/>
            <a:ext cx="12192000" cy="3949602"/>
          </a:xfrm>
          <a:custGeom>
            <a:avLst/>
            <a:gdLst>
              <a:gd name="connsiteX0" fmla="*/ 0 w 12192000"/>
              <a:gd name="connsiteY0" fmla="*/ 0 h 5502541"/>
              <a:gd name="connsiteX1" fmla="*/ 12192000 w 12192000"/>
              <a:gd name="connsiteY1" fmla="*/ 0 h 5502541"/>
              <a:gd name="connsiteX2" fmla="*/ 12192000 w 12192000"/>
              <a:gd name="connsiteY2" fmla="*/ 5502541 h 5502541"/>
              <a:gd name="connsiteX3" fmla="*/ 0 w 12192000"/>
              <a:gd name="connsiteY3" fmla="*/ 5502541 h 5502541"/>
            </a:gdLst>
            <a:ahLst/>
            <a:cxnLst>
              <a:cxn ang="0">
                <a:pos x="connsiteX0" y="connsiteY0"/>
              </a:cxn>
              <a:cxn ang="0">
                <a:pos x="connsiteX1" y="connsiteY1"/>
              </a:cxn>
              <a:cxn ang="0">
                <a:pos x="connsiteX2" y="connsiteY2"/>
              </a:cxn>
              <a:cxn ang="0">
                <a:pos x="connsiteX3" y="connsiteY3"/>
              </a:cxn>
            </a:cxnLst>
            <a:rect l="l" t="t" r="r" b="b"/>
            <a:pathLst>
              <a:path w="12192000" h="5502541">
                <a:moveTo>
                  <a:pt x="0" y="0"/>
                </a:moveTo>
                <a:lnTo>
                  <a:pt x="12192000" y="0"/>
                </a:lnTo>
                <a:lnTo>
                  <a:pt x="12192000" y="5502541"/>
                </a:lnTo>
                <a:lnTo>
                  <a:pt x="0" y="5502541"/>
                </a:lnTo>
                <a:close/>
              </a:path>
            </a:pathLst>
          </a:custGeom>
        </p:spPr>
      </p:pic>
      <p:sp>
        <p:nvSpPr>
          <p:cNvPr id="5" name="矩形: 圆角 4"/>
          <p:cNvSpPr/>
          <p:nvPr userDrawn="1"/>
        </p:nvSpPr>
        <p:spPr>
          <a:xfrm>
            <a:off x="723900" y="1526458"/>
            <a:ext cx="10731500" cy="3805084"/>
          </a:xfrm>
          <a:prstGeom prst="roundRect">
            <a:avLst>
              <a:gd name="adj" fmla="val 1163"/>
            </a:avLst>
          </a:prstGeom>
          <a:solidFill>
            <a:schemeClr val="bg1"/>
          </a:solidFill>
          <a:effectLst>
            <a:reflection blurRad="152400" stA="52000" endA="300" endPos="35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6" name="任意多边形: 形状 5"/>
          <p:cNvSpPr/>
          <p:nvPr userDrawn="1"/>
        </p:nvSpPr>
        <p:spPr>
          <a:xfrm>
            <a:off x="723900" y="5270473"/>
            <a:ext cx="10731500" cy="122139"/>
          </a:xfrm>
          <a:custGeom>
            <a:avLst/>
            <a:gdLst>
              <a:gd name="connsiteX0" fmla="*/ 0 w 10731500"/>
              <a:gd name="connsiteY0" fmla="*/ 0 h 122139"/>
              <a:gd name="connsiteX1" fmla="*/ 44253 w 10731500"/>
              <a:gd name="connsiteY1" fmla="*/ 44253 h 122139"/>
              <a:gd name="connsiteX2" fmla="*/ 10687247 w 10731500"/>
              <a:gd name="connsiteY2" fmla="*/ 44253 h 122139"/>
              <a:gd name="connsiteX3" fmla="*/ 10731500 w 10731500"/>
              <a:gd name="connsiteY3" fmla="*/ 0 h 122139"/>
              <a:gd name="connsiteX4" fmla="*/ 10731500 w 10731500"/>
              <a:gd name="connsiteY4" fmla="*/ 77886 h 122139"/>
              <a:gd name="connsiteX5" fmla="*/ 10687247 w 10731500"/>
              <a:gd name="connsiteY5" fmla="*/ 122139 h 122139"/>
              <a:gd name="connsiteX6" fmla="*/ 44253 w 10731500"/>
              <a:gd name="connsiteY6" fmla="*/ 122139 h 122139"/>
              <a:gd name="connsiteX7" fmla="*/ 0 w 10731500"/>
              <a:gd name="connsiteY7" fmla="*/ 77886 h 12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1500" h="122139">
                <a:moveTo>
                  <a:pt x="0" y="0"/>
                </a:moveTo>
                <a:cubicBezTo>
                  <a:pt x="0" y="24440"/>
                  <a:pt x="19813" y="44253"/>
                  <a:pt x="44253" y="44253"/>
                </a:cubicBezTo>
                <a:lnTo>
                  <a:pt x="10687247" y="44253"/>
                </a:lnTo>
                <a:cubicBezTo>
                  <a:pt x="10711687" y="44253"/>
                  <a:pt x="10731500" y="24440"/>
                  <a:pt x="10731500" y="0"/>
                </a:cubicBezTo>
                <a:lnTo>
                  <a:pt x="10731500" y="77886"/>
                </a:lnTo>
                <a:cubicBezTo>
                  <a:pt x="10731500" y="102326"/>
                  <a:pt x="10711687" y="122139"/>
                  <a:pt x="10687247" y="122139"/>
                </a:cubicBezTo>
                <a:lnTo>
                  <a:pt x="44253" y="122139"/>
                </a:lnTo>
                <a:cubicBezTo>
                  <a:pt x="19813" y="122139"/>
                  <a:pt x="0" y="102326"/>
                  <a:pt x="0" y="77886"/>
                </a:cubicBezTo>
                <a:close/>
              </a:path>
            </a:pathLst>
          </a:cu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8" name="文本占位符 2"/>
          <p:cNvSpPr>
            <a:spLocks noGrp="1"/>
          </p:cNvSpPr>
          <p:nvPr>
            <p:ph type="body" sz="quarter" idx="10"/>
          </p:nvPr>
        </p:nvSpPr>
        <p:spPr>
          <a:xfrm>
            <a:off x="736600" y="3042698"/>
            <a:ext cx="10718800" cy="906904"/>
          </a:xfrm>
          <a:prstGeom prst="rect">
            <a:avLst/>
          </a:prstGeom>
        </p:spPr>
        <p:txBody>
          <a:bodyPr/>
          <a:lstStyle>
            <a:lvl1pPr marL="0" indent="0" algn="ctr">
              <a:buFontTx/>
              <a:buNone/>
              <a:defRPr sz="11500">
                <a:solidFill>
                  <a:schemeClr val="accent4"/>
                </a:solidFill>
                <a:latin typeface="+mj-ea"/>
                <a:ea typeface="+mj-ea"/>
              </a:defRPr>
            </a:lvl1pPr>
          </a:lstStyle>
          <a:p>
            <a:pPr lvl="0"/>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注页">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panose="020B0502040204020203" charset="0"/>
              </a:defRPr>
            </a:lvl1pPr>
          </a:lstStyle>
          <a:p>
            <a:pPr lvl="0"/>
            <a:r>
              <a:rPr kumimoji="1" lang="en-US" altLang="zh-CN" dirty="0" err="1"/>
              <a:t>OfficePLUS</a:t>
            </a:r>
            <a:endParaRPr kumimoji="1" lang="zh-CN" altLang="en-US" dirty="0"/>
          </a:p>
        </p:txBody>
      </p:sp>
      <p:sp>
        <p:nvSpPr>
          <p:cNvPr id="9" name="文本占位符 2"/>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panose="020B0502040204020203" charset="0"/>
              </a:defRPr>
            </a:lvl1pPr>
          </a:lstStyle>
          <a:p>
            <a:pPr lvl="0"/>
            <a:r>
              <a:rPr kumimoji="1" lang="en-US" altLang="zh-CN"/>
              <a:t>OfficePLUS</a:t>
            </a:r>
            <a:endParaRPr kumimoji="1" lang="zh-CN" altLang="en-US"/>
          </a:p>
        </p:txBody>
      </p:sp>
      <p:sp>
        <p:nvSpPr>
          <p:cNvPr id="11" name="文本占位符 2"/>
          <p:cNvSpPr>
            <a:spLocks noGrp="1"/>
          </p:cNvSpPr>
          <p:nvPr>
            <p:ph type="body" sz="quarter" idx="10" hasCustomPrompt="1"/>
          </p:nvPr>
        </p:nvSpPr>
        <p:spPr>
          <a:xfrm>
            <a:off x="440603" y="759873"/>
            <a:ext cx="1657138" cy="44026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sz="1865" b="0" i="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1" lang="en-US" altLang="zh-CN"/>
              <a:t>OfficePLUS</a:t>
            </a:r>
            <a:endParaRPr kumimoji="1" lang="zh-CN" altLang="en-US"/>
          </a:p>
        </p:txBody>
      </p:sp>
      <p:sp>
        <p:nvSpPr>
          <p:cNvPr id="6" name="文本占位符 2"/>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panose="020B0502040204020203" charset="0"/>
              </a:defRPr>
            </a:lvl1pPr>
          </a:lstStyle>
          <a:p>
            <a:pPr lvl="0"/>
            <a:r>
              <a:rPr kumimoji="1" lang="en-US" altLang="zh-CN"/>
              <a:t>OfficePLUS</a:t>
            </a:r>
            <a:endParaRPr kumimoji="1" lang="zh-CN" altLang="en-US"/>
          </a:p>
        </p:txBody>
      </p:sp>
      <p:sp>
        <p:nvSpPr>
          <p:cNvPr id="8" name="文本占位符 2"/>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panose="020B0502040204020203" charset="0"/>
              </a:defRPr>
            </a:lvl1pPr>
          </a:lstStyle>
          <a:p>
            <a:pPr lvl="0"/>
            <a:r>
              <a:rPr kumimoji="1" lang="en-US" altLang="zh-CN" dirty="0" err="1"/>
              <a:t>OfficePLUS</a:t>
            </a:r>
            <a:endParaRPr kumimoji="1" lang="zh-CN" altLang="en-US" dirty="0"/>
          </a:p>
        </p:txBody>
      </p:sp>
      <p:sp>
        <p:nvSpPr>
          <p:cNvPr id="14" name="文本占位符 2"/>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svg"/><Relationship Id="rId3" Type="http://schemas.openxmlformats.org/officeDocument/2006/relationships/image" Target="../media/image12.png"/><Relationship Id="rId2" Type="http://schemas.openxmlformats.org/officeDocument/2006/relationships/image" Target="../media/image1.svg"/><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hdphoto" Target="../media/image7.wdp"/><Relationship Id="rId4" Type="http://schemas.openxmlformats.org/officeDocument/2006/relationships/image" Target="../media/image6.png"/><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chart" Target="../charts/char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xml"/><Relationship Id="rId2" Type="http://schemas.microsoft.com/office/2007/relationships/hdphoto" Target="../media/image7.wdp"/><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hyperlink" Target="https://www.officeplus.c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descr="图片包含 游戏机, 床&#10;&#10;描述已自动生成"/>
          <p:cNvPicPr>
            <a:picLocks noChangeAspect="1"/>
          </p:cNvPicPr>
          <p:nvPr/>
        </p:nvPicPr>
        <p:blipFill>
          <a:blip r:embed="rId1">
            <a:extLst>
              <a:ext uri="{28A0092B-C50C-407E-A947-70E740481C1C}">
                <a14:useLocalDpi xmlns:a14="http://schemas.microsoft.com/office/drawing/2010/main" val="0"/>
              </a:ext>
            </a:extLst>
          </a:blip>
          <a:srcRect t="19337"/>
          <a:stretch>
            <a:fillRect/>
          </a:stretch>
        </p:blipFill>
        <p:spPr>
          <a:xfrm>
            <a:off x="0" y="0"/>
            <a:ext cx="12192000" cy="5502541"/>
          </a:xfrm>
          <a:custGeom>
            <a:avLst/>
            <a:gdLst>
              <a:gd name="connsiteX0" fmla="*/ 0 w 12192000"/>
              <a:gd name="connsiteY0" fmla="*/ 0 h 5502541"/>
              <a:gd name="connsiteX1" fmla="*/ 12192000 w 12192000"/>
              <a:gd name="connsiteY1" fmla="*/ 0 h 5502541"/>
              <a:gd name="connsiteX2" fmla="*/ 12192000 w 12192000"/>
              <a:gd name="connsiteY2" fmla="*/ 5502541 h 5502541"/>
              <a:gd name="connsiteX3" fmla="*/ 0 w 12192000"/>
              <a:gd name="connsiteY3" fmla="*/ 5502541 h 5502541"/>
            </a:gdLst>
            <a:ahLst/>
            <a:cxnLst>
              <a:cxn ang="0">
                <a:pos x="connsiteX0" y="connsiteY0"/>
              </a:cxn>
              <a:cxn ang="0">
                <a:pos x="connsiteX1" y="connsiteY1"/>
              </a:cxn>
              <a:cxn ang="0">
                <a:pos x="connsiteX2" y="connsiteY2"/>
              </a:cxn>
              <a:cxn ang="0">
                <a:pos x="connsiteX3" y="connsiteY3"/>
              </a:cxn>
            </a:cxnLst>
            <a:rect l="l" t="t" r="r" b="b"/>
            <a:pathLst>
              <a:path w="12192000" h="5502541">
                <a:moveTo>
                  <a:pt x="0" y="0"/>
                </a:moveTo>
                <a:lnTo>
                  <a:pt x="12192000" y="0"/>
                </a:lnTo>
                <a:lnTo>
                  <a:pt x="12192000" y="5502541"/>
                </a:lnTo>
                <a:lnTo>
                  <a:pt x="0" y="5502541"/>
                </a:lnTo>
                <a:close/>
              </a:path>
            </a:pathLst>
          </a:custGeom>
        </p:spPr>
      </p:pic>
      <p:sp>
        <p:nvSpPr>
          <p:cNvPr id="45" name="矩形 44"/>
          <p:cNvSpPr/>
          <p:nvPr/>
        </p:nvSpPr>
        <p:spPr>
          <a:xfrm>
            <a:off x="0" y="0"/>
            <a:ext cx="12192000" cy="6858000"/>
          </a:xfrm>
          <a:prstGeom prst="rect">
            <a:avLst/>
          </a:prstGeom>
          <a:gradFill flip="none" rotWithShape="1">
            <a:gsLst>
              <a:gs pos="0">
                <a:schemeClr val="accent1">
                  <a:lumMod val="6000"/>
                  <a:lumOff val="94000"/>
                  <a:alpha val="30000"/>
                </a:schemeClr>
              </a:gs>
              <a:gs pos="45000">
                <a:srgbClr val="F4FAFF">
                  <a:alpha val="95000"/>
                </a:srgbClr>
              </a:gs>
              <a:gs pos="100000">
                <a:schemeClr val="accent2">
                  <a:lumMod val="3000"/>
                  <a:lumOff val="97000"/>
                  <a:alpha val="97000"/>
                </a:schemeClr>
              </a:gs>
            </a:gsLst>
            <a:lin ang="10800000" scaled="1"/>
            <a:tileRect/>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6" name="文本框 5"/>
          <p:cNvSpPr txBox="1"/>
          <p:nvPr/>
        </p:nvSpPr>
        <p:spPr>
          <a:xfrm>
            <a:off x="1179871" y="0"/>
            <a:ext cx="184731" cy="413703"/>
          </a:xfrm>
          <a:prstGeom prst="rect">
            <a:avLst/>
          </a:prstGeom>
          <a:noFill/>
        </p:spPr>
        <p:txBody>
          <a:bodyPr wrap="none" rtlCol="0">
            <a:noAutofit/>
          </a:bodyPr>
          <a:lstStyle/>
          <a:p>
            <a:pPr>
              <a:lnSpc>
                <a:spcPct val="125000"/>
              </a:lnSpc>
              <a:spcBef>
                <a:spcPts val="100"/>
              </a:spcBef>
              <a:spcAft>
                <a:spcPts val="100"/>
              </a:spcAft>
            </a:pPr>
            <a:endParaRPr lang="zh-CN" altLang="en-US" dirty="0">
              <a:solidFill>
                <a:schemeClr val="accent1"/>
              </a:solidFill>
            </a:endParaRPr>
          </a:p>
        </p:txBody>
      </p:sp>
      <p:sp>
        <p:nvSpPr>
          <p:cNvPr id="7" name="文本框 6"/>
          <p:cNvSpPr txBox="1"/>
          <p:nvPr/>
        </p:nvSpPr>
        <p:spPr>
          <a:xfrm>
            <a:off x="587239" y="1786013"/>
            <a:ext cx="7693132" cy="1391150"/>
          </a:xfrm>
          <a:prstGeom prst="rect">
            <a:avLst/>
          </a:prstGeom>
          <a:noFill/>
        </p:spPr>
        <p:txBody>
          <a:bodyPr wrap="none" rtlCol="0">
            <a:noAutofit/>
          </a:bodyPr>
          <a:lstStyle/>
          <a:p>
            <a:pPr>
              <a:lnSpc>
                <a:spcPct val="125000"/>
              </a:lnSpc>
              <a:spcBef>
                <a:spcPts val="100"/>
              </a:spcBef>
              <a:spcAft>
                <a:spcPts val="100"/>
              </a:spcAft>
            </a:pPr>
            <a:r>
              <a:rPr lang="zh-CN" altLang="en-US" sz="7200" dirty="0">
                <a:solidFill>
                  <a:schemeClr val="accent1"/>
                </a:solidFill>
                <a:latin typeface="+mj-ea"/>
                <a:ea typeface="+mj-ea"/>
              </a:rPr>
              <a:t>携手并进 共创未来</a:t>
            </a:r>
            <a:endParaRPr lang="zh-CN" altLang="en-US" sz="7200" dirty="0">
              <a:solidFill>
                <a:schemeClr val="accent1"/>
              </a:solidFill>
              <a:latin typeface="+mj-ea"/>
              <a:ea typeface="+mj-ea"/>
            </a:endParaRPr>
          </a:p>
        </p:txBody>
      </p:sp>
      <p:sp>
        <p:nvSpPr>
          <p:cNvPr id="9" name="文本框 8"/>
          <p:cNvSpPr txBox="1"/>
          <p:nvPr/>
        </p:nvSpPr>
        <p:spPr>
          <a:xfrm>
            <a:off x="587239" y="935623"/>
            <a:ext cx="2632452" cy="1066446"/>
          </a:xfrm>
          <a:prstGeom prst="rect">
            <a:avLst/>
          </a:prstGeom>
          <a:noFill/>
        </p:spPr>
        <p:txBody>
          <a:bodyPr wrap="none" rtlCol="0">
            <a:noAutofit/>
          </a:bodyPr>
          <a:lstStyle/>
          <a:p>
            <a:pPr>
              <a:lnSpc>
                <a:spcPct val="125000"/>
              </a:lnSpc>
              <a:spcBef>
                <a:spcPts val="100"/>
              </a:spcBef>
              <a:spcAft>
                <a:spcPts val="100"/>
              </a:spcAft>
            </a:pPr>
            <a:r>
              <a:rPr lang="en-US" altLang="zh-CN" sz="5400" dirty="0">
                <a:solidFill>
                  <a:schemeClr val="accent1"/>
                </a:solidFill>
                <a:latin typeface="+mj-ea"/>
                <a:ea typeface="+mj-ea"/>
              </a:rPr>
              <a:t>20XX</a:t>
            </a:r>
            <a:r>
              <a:rPr lang="zh-CN" altLang="en-US" sz="5400" dirty="0">
                <a:solidFill>
                  <a:schemeClr val="accent1"/>
                </a:solidFill>
                <a:latin typeface="+mj-ea"/>
                <a:ea typeface="+mj-ea"/>
              </a:rPr>
              <a:t>年</a:t>
            </a:r>
            <a:endParaRPr lang="zh-CN" altLang="en-US" sz="5400" dirty="0">
              <a:solidFill>
                <a:schemeClr val="accent1"/>
              </a:solidFill>
              <a:latin typeface="+mj-ea"/>
              <a:ea typeface="+mj-ea"/>
            </a:endParaRPr>
          </a:p>
        </p:txBody>
      </p:sp>
      <p:sp>
        <p:nvSpPr>
          <p:cNvPr id="10" name="文本框 9"/>
          <p:cNvSpPr txBox="1"/>
          <p:nvPr/>
        </p:nvSpPr>
        <p:spPr>
          <a:xfrm>
            <a:off x="723900" y="3114066"/>
            <a:ext cx="3449738" cy="525272"/>
          </a:xfrm>
          <a:prstGeom prst="rect">
            <a:avLst/>
          </a:prstGeom>
          <a:noFill/>
        </p:spPr>
        <p:txBody>
          <a:bodyPr wrap="square" rtlCol="0">
            <a:noAutofit/>
          </a:bodyPr>
          <a:lstStyle/>
          <a:p>
            <a:pPr>
              <a:lnSpc>
                <a:spcPct val="125000"/>
              </a:lnSpc>
              <a:spcBef>
                <a:spcPts val="100"/>
              </a:spcBef>
              <a:spcAft>
                <a:spcPts val="100"/>
              </a:spcAft>
            </a:pPr>
            <a:r>
              <a:rPr lang="zh-CN" altLang="en-US" sz="2400" dirty="0">
                <a:solidFill>
                  <a:schemeClr val="accent1"/>
                </a:solidFill>
                <a:latin typeface="+mn-ea"/>
              </a:rPr>
              <a:t>商务年终总结通用模板</a:t>
            </a:r>
            <a:endParaRPr lang="zh-CN" altLang="en-US" sz="2400" dirty="0">
              <a:solidFill>
                <a:schemeClr val="accent1"/>
              </a:solidFill>
              <a:latin typeface="+mn-ea"/>
            </a:endParaRPr>
          </a:p>
        </p:txBody>
      </p:sp>
      <p:sp>
        <p:nvSpPr>
          <p:cNvPr id="20" name="任意多边形: 形状 19"/>
          <p:cNvSpPr/>
          <p:nvPr/>
        </p:nvSpPr>
        <p:spPr>
          <a:xfrm rot="21396565">
            <a:off x="-74511" y="3760473"/>
            <a:ext cx="12362364" cy="2875535"/>
          </a:xfrm>
          <a:custGeom>
            <a:avLst/>
            <a:gdLst>
              <a:gd name="connsiteX0" fmla="*/ 12362364 w 12362364"/>
              <a:gd name="connsiteY0" fmla="*/ 0 h 2875535"/>
              <a:gd name="connsiteX1" fmla="*/ 12192000 w 12362364"/>
              <a:gd name="connsiteY1" fmla="*/ 2875535 h 2875535"/>
              <a:gd name="connsiteX2" fmla="*/ 2385111 w 12362364"/>
              <a:gd name="connsiteY2" fmla="*/ 2875535 h 2875535"/>
              <a:gd name="connsiteX3" fmla="*/ 0 w 12362364"/>
              <a:gd name="connsiteY3" fmla="*/ 2734227 h 2875535"/>
              <a:gd name="connsiteX4" fmla="*/ 0 w 12362364"/>
              <a:gd name="connsiteY4" fmla="*/ 2514680 h 2875535"/>
              <a:gd name="connsiteX5" fmla="*/ 79484 w 12362364"/>
              <a:gd name="connsiteY5" fmla="*/ 1173084 h 2875535"/>
              <a:gd name="connsiteX6" fmla="*/ 176793 w 12362364"/>
              <a:gd name="connsiteY6" fmla="*/ 1206812 h 2875535"/>
              <a:gd name="connsiteX7" fmla="*/ 2050981 w 12362364"/>
              <a:gd name="connsiteY7" fmla="*/ 1370585 h 2875535"/>
              <a:gd name="connsiteX8" fmla="*/ 11798654 w 12362364"/>
              <a:gd name="connsiteY8" fmla="*/ 18035 h 2875535"/>
              <a:gd name="connsiteX9" fmla="*/ 12201463 w 12362364"/>
              <a:gd name="connsiteY9" fmla="*/ 1187 h 287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62364" h="2875535">
                <a:moveTo>
                  <a:pt x="12362364" y="0"/>
                </a:moveTo>
                <a:lnTo>
                  <a:pt x="12192000" y="2875535"/>
                </a:lnTo>
                <a:lnTo>
                  <a:pt x="2385111" y="2875535"/>
                </a:lnTo>
                <a:lnTo>
                  <a:pt x="0" y="2734227"/>
                </a:lnTo>
                <a:lnTo>
                  <a:pt x="0" y="2514680"/>
                </a:lnTo>
                <a:lnTo>
                  <a:pt x="79484" y="1173084"/>
                </a:lnTo>
                <a:lnTo>
                  <a:pt x="176793" y="1206812"/>
                </a:lnTo>
                <a:cubicBezTo>
                  <a:pt x="565224" y="1332126"/>
                  <a:pt x="1131164" y="1442816"/>
                  <a:pt x="2050981" y="1370585"/>
                </a:cubicBezTo>
                <a:cubicBezTo>
                  <a:pt x="4153420" y="1205485"/>
                  <a:pt x="9563894" y="148210"/>
                  <a:pt x="11798654" y="18035"/>
                </a:cubicBezTo>
                <a:cubicBezTo>
                  <a:pt x="11938326" y="9899"/>
                  <a:pt x="12072500" y="4368"/>
                  <a:pt x="12201463" y="1187"/>
                </a:cubicBezTo>
                <a:close/>
              </a:path>
            </a:pathLst>
          </a:custGeom>
          <a:solidFill>
            <a:schemeClr val="accent2">
              <a:lumMod val="60000"/>
              <a:lumOff val="40000"/>
            </a:schemeClr>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6" name="任意多边形: 形状 15"/>
          <p:cNvSpPr/>
          <p:nvPr/>
        </p:nvSpPr>
        <p:spPr>
          <a:xfrm>
            <a:off x="0" y="3980344"/>
            <a:ext cx="12192000" cy="2877657"/>
          </a:xfrm>
          <a:custGeom>
            <a:avLst/>
            <a:gdLst>
              <a:gd name="connsiteX0" fmla="*/ 10860639 w 12192000"/>
              <a:gd name="connsiteY0" fmla="*/ 568 h 2877657"/>
              <a:gd name="connsiteX1" fmla="*/ 12112482 w 12192000"/>
              <a:gd name="connsiteY1" fmla="*/ 145222 h 2877657"/>
              <a:gd name="connsiteX2" fmla="*/ 12192000 w 12192000"/>
              <a:gd name="connsiteY2" fmla="*/ 166103 h 2877657"/>
              <a:gd name="connsiteX3" fmla="*/ 12192000 w 12192000"/>
              <a:gd name="connsiteY3" fmla="*/ 2877657 h 2877657"/>
              <a:gd name="connsiteX4" fmla="*/ 0 w 12192000"/>
              <a:gd name="connsiteY4" fmla="*/ 2877657 h 2877657"/>
              <a:gd name="connsiteX5" fmla="*/ 0 w 12192000"/>
              <a:gd name="connsiteY5" fmla="*/ 1146858 h 2877657"/>
              <a:gd name="connsiteX6" fmla="*/ 17860 w 12192000"/>
              <a:gd name="connsiteY6" fmla="*/ 1154823 h 2877657"/>
              <a:gd name="connsiteX7" fmla="*/ 1771650 w 12192000"/>
              <a:gd name="connsiteY7" fmla="*/ 1372707 h 2877657"/>
              <a:gd name="connsiteX8" fmla="*/ 10191750 w 12192000"/>
              <a:gd name="connsiteY8" fmla="*/ 20157 h 2877657"/>
              <a:gd name="connsiteX9" fmla="*/ 10860639 w 12192000"/>
              <a:gd name="connsiteY9" fmla="*/ 568 h 287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877657">
                <a:moveTo>
                  <a:pt x="10860639" y="568"/>
                </a:moveTo>
                <a:cubicBezTo>
                  <a:pt x="11373864" y="6908"/>
                  <a:pt x="11780777" y="65688"/>
                  <a:pt x="12112482" y="145222"/>
                </a:cubicBezTo>
                <a:lnTo>
                  <a:pt x="12192000" y="166103"/>
                </a:lnTo>
                <a:lnTo>
                  <a:pt x="12192000" y="2877657"/>
                </a:lnTo>
                <a:lnTo>
                  <a:pt x="0" y="2877657"/>
                </a:lnTo>
                <a:lnTo>
                  <a:pt x="0" y="1146858"/>
                </a:lnTo>
                <a:lnTo>
                  <a:pt x="17860" y="1154823"/>
                </a:lnTo>
                <a:cubicBezTo>
                  <a:pt x="354807" y="1298889"/>
                  <a:pt x="863600" y="1455257"/>
                  <a:pt x="1771650" y="1372707"/>
                </a:cubicBezTo>
                <a:cubicBezTo>
                  <a:pt x="3587750" y="1207607"/>
                  <a:pt x="8261350" y="150332"/>
                  <a:pt x="10191750" y="20157"/>
                </a:cubicBezTo>
                <a:cubicBezTo>
                  <a:pt x="10433050" y="3885"/>
                  <a:pt x="10655350" y="-1969"/>
                  <a:pt x="10860639" y="568"/>
                </a:cubicBezTo>
                <a:close/>
              </a:path>
            </a:pathLst>
          </a:custGeom>
          <a:gradFill>
            <a:gsLst>
              <a:gs pos="83000">
                <a:schemeClr val="accent1"/>
              </a:gs>
              <a:gs pos="0">
                <a:schemeClr val="accent2"/>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2" name="矩形: 圆角 11"/>
          <p:cNvSpPr/>
          <p:nvPr/>
        </p:nvSpPr>
        <p:spPr>
          <a:xfrm>
            <a:off x="803275" y="4137084"/>
            <a:ext cx="2495791" cy="526897"/>
          </a:xfrm>
          <a:prstGeom prst="roundRect">
            <a:avLst>
              <a:gd name="adj" fmla="val 50000"/>
            </a:avLst>
          </a:prstGeom>
          <a:gradFill>
            <a:gsLst>
              <a:gs pos="83000">
                <a:schemeClr val="accent1"/>
              </a:gs>
              <a:gs pos="0">
                <a:schemeClr val="accent2"/>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5" name="文本框 24"/>
          <p:cNvSpPr txBox="1"/>
          <p:nvPr/>
        </p:nvSpPr>
        <p:spPr>
          <a:xfrm>
            <a:off x="854074" y="4170950"/>
            <a:ext cx="2365617" cy="417037"/>
          </a:xfrm>
          <a:prstGeom prst="rect">
            <a:avLst/>
          </a:prstGeom>
          <a:noFill/>
        </p:spPr>
        <p:txBody>
          <a:bodyPr wrap="square" rtlCol="0">
            <a:noAutofit/>
          </a:bodyPr>
          <a:lstStyle/>
          <a:p>
            <a:pPr>
              <a:lnSpc>
                <a:spcPct val="125000"/>
              </a:lnSpc>
              <a:spcBef>
                <a:spcPts val="100"/>
              </a:spcBef>
              <a:spcAft>
                <a:spcPts val="100"/>
              </a:spcAft>
            </a:pPr>
            <a:r>
              <a:rPr lang="zh-CN" altLang="en-US" dirty="0">
                <a:solidFill>
                  <a:schemeClr val="bg1"/>
                </a:solidFill>
                <a:latin typeface="+mn-ea"/>
              </a:rPr>
              <a:t>汇报人：</a:t>
            </a:r>
            <a:r>
              <a:rPr lang="en-US" altLang="zh-CN" dirty="0" err="1">
                <a:solidFill>
                  <a:schemeClr val="bg1"/>
                </a:solidFill>
                <a:latin typeface="+mn-ea"/>
              </a:rPr>
              <a:t>OfficePLUS</a:t>
            </a:r>
            <a:endParaRPr lang="zh-CN" altLang="en-US" dirty="0">
              <a:solidFill>
                <a:schemeClr val="bg1"/>
              </a:solidFill>
              <a:latin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1302"/>
            <a:ext cx="12192000" cy="6896100"/>
          </a:xfrm>
          <a:prstGeom prst="rect">
            <a:avLst/>
          </a:prstGeom>
          <a:gradFill flip="none" rotWithShape="1">
            <a:gsLst>
              <a:gs pos="100000">
                <a:schemeClr val="accent2"/>
              </a:gs>
              <a:gs pos="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25" name="矩形: 圆角 24"/>
          <p:cNvSpPr/>
          <p:nvPr/>
        </p:nvSpPr>
        <p:spPr>
          <a:xfrm>
            <a:off x="1990046" y="1351052"/>
            <a:ext cx="8588478" cy="3310710"/>
          </a:xfrm>
          <a:prstGeom prst="roundRect">
            <a:avLst>
              <a:gd name="adj" fmla="val 1979"/>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40" name="任意多边形: 形状 39"/>
          <p:cNvSpPr/>
          <p:nvPr/>
        </p:nvSpPr>
        <p:spPr>
          <a:xfrm>
            <a:off x="1801762" y="1543753"/>
            <a:ext cx="8588477" cy="3770494"/>
          </a:xfrm>
          <a:custGeom>
            <a:avLst/>
            <a:gdLst>
              <a:gd name="connsiteX0" fmla="*/ 39322 w 8588477"/>
              <a:gd name="connsiteY0" fmla="*/ 0 h 3770494"/>
              <a:gd name="connsiteX1" fmla="*/ 8549155 w 8588477"/>
              <a:gd name="connsiteY1" fmla="*/ 0 h 3770494"/>
              <a:gd name="connsiteX2" fmla="*/ 8588477 w 8588477"/>
              <a:gd name="connsiteY2" fmla="*/ 39322 h 3770494"/>
              <a:gd name="connsiteX3" fmla="*/ 8588477 w 8588477"/>
              <a:gd name="connsiteY3" fmla="*/ 3234820 h 3770494"/>
              <a:gd name="connsiteX4" fmla="*/ 8549155 w 8588477"/>
              <a:gd name="connsiteY4" fmla="*/ 3274142 h 3770494"/>
              <a:gd name="connsiteX5" fmla="*/ 4757827 w 8588477"/>
              <a:gd name="connsiteY5" fmla="*/ 3274142 h 3770494"/>
              <a:gd name="connsiteX6" fmla="*/ 4684834 w 8588477"/>
              <a:gd name="connsiteY6" fmla="*/ 3296800 h 3770494"/>
              <a:gd name="connsiteX7" fmla="*/ 4331644 w 8588477"/>
              <a:gd name="connsiteY7" fmla="*/ 3649990 h 3770494"/>
              <a:gd name="connsiteX8" fmla="*/ 4294238 w 8588477"/>
              <a:gd name="connsiteY8" fmla="*/ 3770494 h 3770494"/>
              <a:gd name="connsiteX9" fmla="*/ 4256832 w 8588477"/>
              <a:gd name="connsiteY9" fmla="*/ 3649990 h 3770494"/>
              <a:gd name="connsiteX10" fmla="*/ 3903642 w 8588477"/>
              <a:gd name="connsiteY10" fmla="*/ 3296800 h 3770494"/>
              <a:gd name="connsiteX11" fmla="*/ 3830649 w 8588477"/>
              <a:gd name="connsiteY11" fmla="*/ 3274142 h 3770494"/>
              <a:gd name="connsiteX12" fmla="*/ 39322 w 8588477"/>
              <a:gd name="connsiteY12" fmla="*/ 3274142 h 3770494"/>
              <a:gd name="connsiteX13" fmla="*/ 0 w 8588477"/>
              <a:gd name="connsiteY13" fmla="*/ 3234820 h 3770494"/>
              <a:gd name="connsiteX14" fmla="*/ 0 w 8588477"/>
              <a:gd name="connsiteY14" fmla="*/ 39322 h 3770494"/>
              <a:gd name="connsiteX15" fmla="*/ 39322 w 8588477"/>
              <a:gd name="connsiteY15" fmla="*/ 0 h 377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88477" h="3770494">
                <a:moveTo>
                  <a:pt x="39322" y="0"/>
                </a:moveTo>
                <a:lnTo>
                  <a:pt x="8549155" y="0"/>
                </a:lnTo>
                <a:cubicBezTo>
                  <a:pt x="8570872" y="0"/>
                  <a:pt x="8588477" y="17605"/>
                  <a:pt x="8588477" y="39322"/>
                </a:cubicBezTo>
                <a:lnTo>
                  <a:pt x="8588477" y="3234820"/>
                </a:lnTo>
                <a:cubicBezTo>
                  <a:pt x="8588477" y="3256537"/>
                  <a:pt x="8570872" y="3274142"/>
                  <a:pt x="8549155" y="3274142"/>
                </a:cubicBezTo>
                <a:lnTo>
                  <a:pt x="4757827" y="3274142"/>
                </a:lnTo>
                <a:lnTo>
                  <a:pt x="4684834" y="3296800"/>
                </a:lnTo>
                <a:cubicBezTo>
                  <a:pt x="4526031" y="3363968"/>
                  <a:pt x="4398812" y="3491187"/>
                  <a:pt x="4331644" y="3649990"/>
                </a:cubicBezTo>
                <a:lnTo>
                  <a:pt x="4294238" y="3770494"/>
                </a:lnTo>
                <a:lnTo>
                  <a:pt x="4256832" y="3649990"/>
                </a:lnTo>
                <a:cubicBezTo>
                  <a:pt x="4189664" y="3491187"/>
                  <a:pt x="4062445" y="3363968"/>
                  <a:pt x="3903642" y="3296800"/>
                </a:cubicBezTo>
                <a:lnTo>
                  <a:pt x="3830649" y="3274142"/>
                </a:lnTo>
                <a:lnTo>
                  <a:pt x="39322" y="3274142"/>
                </a:lnTo>
                <a:cubicBezTo>
                  <a:pt x="17605" y="3274142"/>
                  <a:pt x="0" y="3256537"/>
                  <a:pt x="0" y="3234820"/>
                </a:cubicBezTo>
                <a:lnTo>
                  <a:pt x="0" y="39322"/>
                </a:lnTo>
                <a:cubicBezTo>
                  <a:pt x="0" y="17605"/>
                  <a:pt x="17605" y="0"/>
                  <a:pt x="39322" y="0"/>
                </a:cubicBezTo>
                <a:close/>
              </a:path>
            </a:pathLst>
          </a:custGeom>
          <a:solidFill>
            <a:schemeClr val="bg1"/>
          </a:solidFill>
          <a:ln>
            <a:noFill/>
          </a:ln>
          <a:effectLst>
            <a:outerShdw blurRad="228600" dist="38100" dir="162000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grpSp>
        <p:nvGrpSpPr>
          <p:cNvPr id="2" name="组合 1"/>
          <p:cNvGrpSpPr/>
          <p:nvPr/>
        </p:nvGrpSpPr>
        <p:grpSpPr>
          <a:xfrm>
            <a:off x="2698452" y="395086"/>
            <a:ext cx="6572607" cy="5191999"/>
            <a:chOff x="2667266" y="395086"/>
            <a:chExt cx="6572607" cy="5191999"/>
          </a:xfrm>
        </p:grpSpPr>
        <p:sp>
          <p:nvSpPr>
            <p:cNvPr id="13" name="文本框 12"/>
            <p:cNvSpPr txBox="1"/>
            <p:nvPr/>
          </p:nvSpPr>
          <p:spPr>
            <a:xfrm>
              <a:off x="2667266" y="395086"/>
              <a:ext cx="2351926" cy="5191999"/>
            </a:xfrm>
            <a:prstGeom prst="rect">
              <a:avLst/>
            </a:prstGeom>
            <a:noFill/>
            <a:effectLst>
              <a:reflection blurRad="6350" stA="52000" endA="300" endPos="35000" dir="5400000" sy="-100000" algn="bl" rotWithShape="0"/>
            </a:effectLst>
          </p:spPr>
          <p:txBody>
            <a:bodyPr wrap="none" rtlCol="0">
              <a:noAutofit/>
            </a:bodyPr>
            <a:lstStyle/>
            <a:p>
              <a:pPr>
                <a:lnSpc>
                  <a:spcPct val="125000"/>
                </a:lnSpc>
                <a:spcBef>
                  <a:spcPts val="100"/>
                </a:spcBef>
                <a:spcAft>
                  <a:spcPts val="100"/>
                </a:spcAft>
              </a:pPr>
              <a:r>
                <a:rPr lang="en-US" altLang="zh-CN" sz="28700" dirty="0">
                  <a:solidFill>
                    <a:schemeClr val="accent1"/>
                  </a:solidFill>
                  <a:effectLst>
                    <a:reflection blurRad="50800" stA="55000" endA="300" endPos="45500" dir="5400000" sy="-100000" algn="bl" rotWithShape="0"/>
                  </a:effectLst>
                  <a:latin typeface="思源黑体 CN Bold" panose="020B0800000000000000" pitchFamily="34" charset="-122"/>
                  <a:ea typeface="思源黑体 CN Bold" panose="020B0800000000000000" pitchFamily="34" charset="-122"/>
                </a:rPr>
                <a:t>2</a:t>
              </a:r>
              <a:endParaRPr lang="en-US" altLang="zh-CN" sz="28700" dirty="0">
                <a:solidFill>
                  <a:schemeClr val="accent1"/>
                </a:solidFill>
                <a:effectLst>
                  <a:reflection blurRad="50800" stA="55000" endA="300" endPos="45500" dir="5400000" sy="-100000" algn="bl" rotWithShape="0"/>
                </a:effectLst>
                <a:latin typeface="思源黑体 CN Bold" panose="020B0800000000000000" pitchFamily="34" charset="-122"/>
                <a:ea typeface="思源黑体 CN Bold" panose="020B0800000000000000" pitchFamily="34" charset="-122"/>
              </a:endParaRPr>
            </a:p>
          </p:txBody>
        </p:sp>
        <p:sp>
          <p:nvSpPr>
            <p:cNvPr id="34" name="文本框 33"/>
            <p:cNvSpPr txBox="1"/>
            <p:nvPr/>
          </p:nvSpPr>
          <p:spPr>
            <a:xfrm>
              <a:off x="4887399" y="2576148"/>
              <a:ext cx="4352474" cy="1282852"/>
            </a:xfrm>
            <a:prstGeom prst="rect">
              <a:avLst/>
            </a:prstGeom>
            <a:noFill/>
          </p:spPr>
          <p:txBody>
            <a:bodyPr wrap="none" rtlCol="0">
              <a:noAutofit/>
            </a:bodyPr>
            <a:lstStyle/>
            <a:p>
              <a:pPr algn="l">
                <a:lnSpc>
                  <a:spcPct val="125000"/>
                </a:lnSpc>
                <a:spcBef>
                  <a:spcPts val="100"/>
                </a:spcBef>
                <a:spcAft>
                  <a:spcPts val="100"/>
                </a:spcAft>
              </a:pPr>
              <a:r>
                <a:rPr lang="zh-CN" altLang="en-US" sz="6600" dirty="0">
                  <a:solidFill>
                    <a:schemeClr val="accent1"/>
                  </a:solidFill>
                  <a:effectLst>
                    <a:reflection blurRad="177800" stA="55000" endA="300" endPos="45500" dir="5400000" sy="-100000" algn="bl" rotWithShape="0"/>
                  </a:effectLst>
                  <a:latin typeface="+mj-ea"/>
                  <a:ea typeface="+mj-ea"/>
                </a:rPr>
                <a:t>成绩与缺点</a:t>
              </a:r>
              <a:endParaRPr lang="zh-CN" altLang="en-US" sz="6600" dirty="0">
                <a:solidFill>
                  <a:schemeClr val="accent1"/>
                </a:solidFill>
                <a:effectLst>
                  <a:reflection blurRad="177800" stA="55000" endA="300" endPos="45500" dir="5400000" sy="-100000" algn="bl" rotWithShape="0"/>
                </a:effectLst>
                <a:latin typeface="+mj-ea"/>
                <a:ea typeface="+mj-ea"/>
              </a:endParaRPr>
            </a:p>
          </p:txBody>
        </p:sp>
      </p:grpSp>
      <p:grpSp>
        <p:nvGrpSpPr>
          <p:cNvPr id="52" name="组合 51"/>
          <p:cNvGrpSpPr/>
          <p:nvPr/>
        </p:nvGrpSpPr>
        <p:grpSpPr>
          <a:xfrm>
            <a:off x="561352" y="2242288"/>
            <a:ext cx="981698" cy="1309480"/>
            <a:chOff x="561352" y="2579723"/>
            <a:chExt cx="981698" cy="1309480"/>
          </a:xfrm>
        </p:grpSpPr>
        <p:sp>
          <p:nvSpPr>
            <p:cNvPr id="48" name="矩形: 圆角 47"/>
            <p:cNvSpPr/>
            <p:nvPr/>
          </p:nvSpPr>
          <p:spPr>
            <a:xfrm>
              <a:off x="561352" y="3080513"/>
              <a:ext cx="486254" cy="48625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0" name="矩形: 圆角 49"/>
            <p:cNvSpPr/>
            <p:nvPr/>
          </p:nvSpPr>
          <p:spPr>
            <a:xfrm>
              <a:off x="1151848" y="2579723"/>
              <a:ext cx="333860" cy="333860"/>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1" name="矩形: 圆角 50"/>
            <p:cNvSpPr/>
            <p:nvPr/>
          </p:nvSpPr>
          <p:spPr>
            <a:xfrm>
              <a:off x="1398086" y="3744239"/>
              <a:ext cx="144964" cy="14496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grpSp>
      <p:grpSp>
        <p:nvGrpSpPr>
          <p:cNvPr id="53" name="组合 52"/>
          <p:cNvGrpSpPr/>
          <p:nvPr/>
        </p:nvGrpSpPr>
        <p:grpSpPr>
          <a:xfrm flipH="1">
            <a:off x="10841412" y="2223238"/>
            <a:ext cx="981698" cy="1309480"/>
            <a:chOff x="561352" y="2579723"/>
            <a:chExt cx="981698" cy="1309480"/>
          </a:xfrm>
        </p:grpSpPr>
        <p:sp>
          <p:nvSpPr>
            <p:cNvPr id="54" name="矩形: 圆角 53"/>
            <p:cNvSpPr/>
            <p:nvPr/>
          </p:nvSpPr>
          <p:spPr>
            <a:xfrm>
              <a:off x="561352" y="3080513"/>
              <a:ext cx="486254" cy="48625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5" name="矩形: 圆角 54"/>
            <p:cNvSpPr/>
            <p:nvPr/>
          </p:nvSpPr>
          <p:spPr>
            <a:xfrm>
              <a:off x="1151848" y="2579723"/>
              <a:ext cx="333860" cy="333860"/>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6" name="矩形: 圆角 55"/>
            <p:cNvSpPr/>
            <p:nvPr/>
          </p:nvSpPr>
          <p:spPr>
            <a:xfrm>
              <a:off x="1398086" y="3744239"/>
              <a:ext cx="144964" cy="14496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flipV="1">
            <a:off x="4262320" y="3948646"/>
            <a:ext cx="0" cy="420154"/>
          </a:xfrm>
          <a:prstGeom prst="line">
            <a:avLst/>
          </a:prstGeom>
          <a:ln w="15875">
            <a:gradFill>
              <a:gsLst>
                <a:gs pos="0">
                  <a:schemeClr val="accent1"/>
                </a:gs>
                <a:gs pos="100000">
                  <a:schemeClr val="accent2"/>
                </a:gs>
              </a:gsLst>
              <a:lin ang="5400000" scaled="1"/>
            </a:gra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7927239" y="3932518"/>
            <a:ext cx="0" cy="420154"/>
          </a:xfrm>
          <a:prstGeom prst="line">
            <a:avLst/>
          </a:prstGeom>
          <a:ln w="15875">
            <a:gradFill>
              <a:gsLst>
                <a:gs pos="0">
                  <a:schemeClr val="accent1"/>
                </a:gs>
                <a:gs pos="100000">
                  <a:schemeClr val="accent2"/>
                </a:gs>
              </a:gsLst>
              <a:lin ang="5400000" scaled="1"/>
            </a:gra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428875" y="3283764"/>
            <a:ext cx="0" cy="477304"/>
          </a:xfrm>
          <a:prstGeom prst="line">
            <a:avLst/>
          </a:prstGeom>
          <a:ln w="15875">
            <a:gradFill>
              <a:gsLst>
                <a:gs pos="0">
                  <a:schemeClr val="accent1"/>
                </a:gs>
                <a:gs pos="100000">
                  <a:schemeClr val="accent2"/>
                </a:gs>
              </a:gsLst>
              <a:lin ang="5400000" scaled="1"/>
            </a:gra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101895" y="3283764"/>
            <a:ext cx="0" cy="420154"/>
          </a:xfrm>
          <a:prstGeom prst="line">
            <a:avLst/>
          </a:prstGeom>
          <a:ln w="15875">
            <a:gradFill>
              <a:gsLst>
                <a:gs pos="0">
                  <a:schemeClr val="accent1"/>
                </a:gs>
                <a:gs pos="100000">
                  <a:schemeClr val="accent2"/>
                </a:gs>
              </a:gsLst>
              <a:lin ang="5400000" scaled="1"/>
            </a:gra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9753832" y="3283764"/>
            <a:ext cx="0" cy="420154"/>
          </a:xfrm>
          <a:prstGeom prst="line">
            <a:avLst/>
          </a:prstGeom>
          <a:ln w="15875">
            <a:gradFill>
              <a:gsLst>
                <a:gs pos="0">
                  <a:schemeClr val="accent1"/>
                </a:gs>
                <a:gs pos="100000">
                  <a:schemeClr val="accent2"/>
                </a:gs>
              </a:gsLst>
              <a:lin ang="5400000" scaled="1"/>
            </a:gra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0" y="3574236"/>
            <a:ext cx="12192000" cy="4879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dirty="0"/>
          </a:p>
        </p:txBody>
      </p:sp>
      <p:sp>
        <p:nvSpPr>
          <p:cNvPr id="3" name="文本框 2"/>
          <p:cNvSpPr txBox="1"/>
          <p:nvPr/>
        </p:nvSpPr>
        <p:spPr>
          <a:xfrm>
            <a:off x="711200" y="170059"/>
            <a:ext cx="2608406" cy="669607"/>
          </a:xfrm>
          <a:prstGeom prst="rect">
            <a:avLst/>
          </a:prstGeom>
          <a:noFill/>
        </p:spPr>
        <p:txBody>
          <a:bodyPr wrap="none" rtlCol="0">
            <a:noAutofit/>
          </a:bodyPr>
          <a:lstStyle/>
          <a:p>
            <a:pPr>
              <a:lnSpc>
                <a:spcPct val="125000"/>
              </a:lnSpc>
              <a:spcBef>
                <a:spcPts val="100"/>
              </a:spcBef>
              <a:spcAft>
                <a:spcPts val="100"/>
              </a:spcAft>
            </a:pPr>
            <a:r>
              <a:rPr lang="zh-CN" altLang="en-US" sz="3200" dirty="0">
                <a:solidFill>
                  <a:schemeClr val="accent1"/>
                </a:solidFill>
                <a:latin typeface="+mj-ea"/>
                <a:ea typeface="+mj-ea"/>
              </a:rPr>
              <a:t>工作项目历程</a:t>
            </a:r>
            <a:endParaRPr lang="zh-CN" altLang="en-US" sz="3200" dirty="0">
              <a:solidFill>
                <a:schemeClr val="accent1"/>
              </a:solidFill>
              <a:latin typeface="+mj-ea"/>
              <a:ea typeface="+mj-ea"/>
            </a:endParaRPr>
          </a:p>
        </p:txBody>
      </p:sp>
      <p:sp>
        <p:nvSpPr>
          <p:cNvPr id="29" name="椭圆 28"/>
          <p:cNvSpPr/>
          <p:nvPr/>
        </p:nvSpPr>
        <p:spPr>
          <a:xfrm>
            <a:off x="2314575" y="37039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30" name="椭圆 29"/>
          <p:cNvSpPr/>
          <p:nvPr/>
        </p:nvSpPr>
        <p:spPr>
          <a:xfrm>
            <a:off x="4150461" y="37039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31" name="椭圆 30"/>
          <p:cNvSpPr/>
          <p:nvPr/>
        </p:nvSpPr>
        <p:spPr>
          <a:xfrm>
            <a:off x="5987595" y="37039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32" name="椭圆 31"/>
          <p:cNvSpPr/>
          <p:nvPr/>
        </p:nvSpPr>
        <p:spPr>
          <a:xfrm>
            <a:off x="7806196" y="37039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33" name="椭圆 32"/>
          <p:cNvSpPr/>
          <p:nvPr/>
        </p:nvSpPr>
        <p:spPr>
          <a:xfrm>
            <a:off x="9639532" y="37039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4" name="矩形: 圆角 13"/>
          <p:cNvSpPr/>
          <p:nvPr/>
        </p:nvSpPr>
        <p:spPr>
          <a:xfrm>
            <a:off x="733192" y="1539329"/>
            <a:ext cx="3391365" cy="1649185"/>
          </a:xfrm>
          <a:prstGeom prst="roundRect">
            <a:avLst>
              <a:gd name="adj" fmla="val 1816"/>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5" name="矩形 14"/>
          <p:cNvSpPr/>
          <p:nvPr/>
        </p:nvSpPr>
        <p:spPr>
          <a:xfrm>
            <a:off x="726281" y="1512833"/>
            <a:ext cx="3409950" cy="4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7" name="矩形: 圆角 16"/>
          <p:cNvSpPr/>
          <p:nvPr/>
        </p:nvSpPr>
        <p:spPr>
          <a:xfrm>
            <a:off x="4395671" y="1539329"/>
            <a:ext cx="3391365" cy="1649185"/>
          </a:xfrm>
          <a:prstGeom prst="roundRect">
            <a:avLst>
              <a:gd name="adj" fmla="val 1816"/>
            </a:avLst>
          </a:prstGeom>
          <a:gradFill>
            <a:gsLst>
              <a:gs pos="0">
                <a:schemeClr val="bg1"/>
              </a:gs>
              <a:gs pos="100000">
                <a:schemeClr val="accent3"/>
              </a:gs>
            </a:gsLst>
            <a:path path="circle">
              <a:fillToRect l="100000" t="100000"/>
            </a:path>
          </a:gra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dirty="0"/>
          </a:p>
        </p:txBody>
      </p:sp>
      <p:sp>
        <p:nvSpPr>
          <p:cNvPr id="18" name="矩形 17"/>
          <p:cNvSpPr/>
          <p:nvPr/>
        </p:nvSpPr>
        <p:spPr>
          <a:xfrm>
            <a:off x="4386379" y="1512833"/>
            <a:ext cx="3409950" cy="52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20" name="矩形: 圆角 19"/>
          <p:cNvSpPr/>
          <p:nvPr/>
        </p:nvSpPr>
        <p:spPr>
          <a:xfrm>
            <a:off x="8058150" y="1539329"/>
            <a:ext cx="3391365" cy="1649185"/>
          </a:xfrm>
          <a:prstGeom prst="roundRect">
            <a:avLst>
              <a:gd name="adj" fmla="val 1816"/>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21" name="矩形 20"/>
          <p:cNvSpPr/>
          <p:nvPr/>
        </p:nvSpPr>
        <p:spPr>
          <a:xfrm>
            <a:off x="8048858" y="1512833"/>
            <a:ext cx="3409950" cy="526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grpSp>
        <p:nvGrpSpPr>
          <p:cNvPr id="22" name="组合 21"/>
          <p:cNvGrpSpPr/>
          <p:nvPr/>
        </p:nvGrpSpPr>
        <p:grpSpPr>
          <a:xfrm>
            <a:off x="2559786" y="4445000"/>
            <a:ext cx="3409950" cy="1675681"/>
            <a:chOff x="723900" y="1712889"/>
            <a:chExt cx="4608000" cy="1675681"/>
          </a:xfrm>
        </p:grpSpPr>
        <p:sp>
          <p:nvSpPr>
            <p:cNvPr id="23" name="矩形: 圆角 22"/>
            <p:cNvSpPr/>
            <p:nvPr/>
          </p:nvSpPr>
          <p:spPr>
            <a:xfrm>
              <a:off x="736457" y="1739385"/>
              <a:ext cx="4582886" cy="1649185"/>
            </a:xfrm>
            <a:prstGeom prst="roundRect">
              <a:avLst>
                <a:gd name="adj" fmla="val 1816"/>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dirty="0"/>
            </a:p>
          </p:txBody>
        </p:sp>
        <p:sp>
          <p:nvSpPr>
            <p:cNvPr id="24" name="矩形 23"/>
            <p:cNvSpPr/>
            <p:nvPr/>
          </p:nvSpPr>
          <p:spPr>
            <a:xfrm>
              <a:off x="723900" y="1712889"/>
              <a:ext cx="4608000" cy="4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grpSp>
      <p:grpSp>
        <p:nvGrpSpPr>
          <p:cNvPr id="25" name="组合 24"/>
          <p:cNvGrpSpPr/>
          <p:nvPr/>
        </p:nvGrpSpPr>
        <p:grpSpPr>
          <a:xfrm>
            <a:off x="6222265" y="4445000"/>
            <a:ext cx="3409950" cy="1675681"/>
            <a:chOff x="723900" y="1712889"/>
            <a:chExt cx="4608000" cy="1675681"/>
          </a:xfrm>
        </p:grpSpPr>
        <p:sp>
          <p:nvSpPr>
            <p:cNvPr id="26" name="矩形: 圆角 25"/>
            <p:cNvSpPr/>
            <p:nvPr/>
          </p:nvSpPr>
          <p:spPr>
            <a:xfrm>
              <a:off x="736457" y="1739385"/>
              <a:ext cx="4582886" cy="1649185"/>
            </a:xfrm>
            <a:prstGeom prst="roundRect">
              <a:avLst>
                <a:gd name="adj" fmla="val 1816"/>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27" name="矩形 26"/>
            <p:cNvSpPr/>
            <p:nvPr/>
          </p:nvSpPr>
          <p:spPr>
            <a:xfrm>
              <a:off x="723900" y="1712889"/>
              <a:ext cx="4608000" cy="4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grpSp>
      <p:sp>
        <p:nvSpPr>
          <p:cNvPr id="47" name="文本框 46"/>
          <p:cNvSpPr txBox="1"/>
          <p:nvPr/>
        </p:nvSpPr>
        <p:spPr>
          <a:xfrm>
            <a:off x="2048000" y="1723683"/>
            <a:ext cx="838691" cy="453137"/>
          </a:xfrm>
          <a:prstGeom prst="rect">
            <a:avLst/>
          </a:prstGeom>
          <a:noFill/>
        </p:spPr>
        <p:txBody>
          <a:bodyPr wrap="none" rtlCol="0">
            <a:noAutofit/>
          </a:bodyPr>
          <a:lstStyle/>
          <a:p>
            <a:pPr>
              <a:lnSpc>
                <a:spcPct val="125000"/>
              </a:lnSpc>
              <a:spcBef>
                <a:spcPts val="100"/>
              </a:spcBef>
              <a:spcAft>
                <a:spcPts val="100"/>
              </a:spcAft>
            </a:pPr>
            <a:r>
              <a:rPr lang="zh-CN" altLang="en-US" sz="2000" dirty="0">
                <a:solidFill>
                  <a:schemeClr val="accent1"/>
                </a:solidFill>
                <a:latin typeface="+mj-ea"/>
                <a:ea typeface="+mj-ea"/>
              </a:rPr>
              <a:t>项目</a:t>
            </a:r>
            <a:r>
              <a:rPr lang="en-US" altLang="zh-CN" sz="2000" dirty="0">
                <a:solidFill>
                  <a:schemeClr val="accent1"/>
                </a:solidFill>
                <a:latin typeface="+mj-ea"/>
                <a:ea typeface="+mj-ea"/>
              </a:rPr>
              <a:t>1</a:t>
            </a:r>
            <a:endParaRPr lang="zh-CN" altLang="en-US" sz="2000" dirty="0">
              <a:solidFill>
                <a:schemeClr val="accent1"/>
              </a:solidFill>
              <a:latin typeface="+mj-ea"/>
              <a:ea typeface="+mj-ea"/>
            </a:endParaRPr>
          </a:p>
        </p:txBody>
      </p:sp>
      <p:sp>
        <p:nvSpPr>
          <p:cNvPr id="48" name="文本框 47"/>
          <p:cNvSpPr txBox="1"/>
          <p:nvPr/>
        </p:nvSpPr>
        <p:spPr>
          <a:xfrm>
            <a:off x="895745" y="2246511"/>
            <a:ext cx="3066257" cy="688009"/>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此处输入工作项目内容，注意文字的精简和项目的时间发展顺序</a:t>
            </a:r>
            <a:endParaRPr lang="zh-CN" altLang="en-US" sz="1600" dirty="0">
              <a:solidFill>
                <a:schemeClr val="tx1">
                  <a:lumMod val="75000"/>
                  <a:lumOff val="25000"/>
                </a:schemeClr>
              </a:solidFill>
            </a:endParaRPr>
          </a:p>
        </p:txBody>
      </p:sp>
      <p:sp>
        <p:nvSpPr>
          <p:cNvPr id="49" name="文本框 48"/>
          <p:cNvSpPr txBox="1"/>
          <p:nvPr/>
        </p:nvSpPr>
        <p:spPr>
          <a:xfrm>
            <a:off x="3881446" y="4776793"/>
            <a:ext cx="838691" cy="453137"/>
          </a:xfrm>
          <a:prstGeom prst="rect">
            <a:avLst/>
          </a:prstGeom>
          <a:noFill/>
        </p:spPr>
        <p:txBody>
          <a:bodyPr wrap="none" rtlCol="0">
            <a:noAutofit/>
          </a:bodyPr>
          <a:lstStyle/>
          <a:p>
            <a:pPr>
              <a:lnSpc>
                <a:spcPct val="125000"/>
              </a:lnSpc>
              <a:spcBef>
                <a:spcPts val="100"/>
              </a:spcBef>
              <a:spcAft>
                <a:spcPts val="100"/>
              </a:spcAft>
            </a:pPr>
            <a:r>
              <a:rPr lang="zh-CN" altLang="en-US" sz="2000" dirty="0">
                <a:solidFill>
                  <a:schemeClr val="accent1"/>
                </a:solidFill>
                <a:latin typeface="+mj-ea"/>
                <a:ea typeface="+mj-ea"/>
              </a:rPr>
              <a:t>项目</a:t>
            </a:r>
            <a:r>
              <a:rPr lang="en-US" altLang="zh-CN" sz="2000" dirty="0">
                <a:solidFill>
                  <a:schemeClr val="accent1"/>
                </a:solidFill>
                <a:latin typeface="+mj-ea"/>
                <a:ea typeface="+mj-ea"/>
              </a:rPr>
              <a:t>2</a:t>
            </a:r>
            <a:endParaRPr lang="zh-CN" altLang="en-US" sz="2000" dirty="0">
              <a:solidFill>
                <a:schemeClr val="accent1"/>
              </a:solidFill>
              <a:latin typeface="+mj-ea"/>
              <a:ea typeface="+mj-ea"/>
            </a:endParaRPr>
          </a:p>
        </p:txBody>
      </p:sp>
      <p:sp>
        <p:nvSpPr>
          <p:cNvPr id="50" name="文本框 49"/>
          <p:cNvSpPr txBox="1"/>
          <p:nvPr/>
        </p:nvSpPr>
        <p:spPr>
          <a:xfrm>
            <a:off x="2729191" y="5299621"/>
            <a:ext cx="3066257" cy="688009"/>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此处输入工作项目内容，注意文字的精简和项目的时间发展顺序</a:t>
            </a:r>
            <a:endParaRPr lang="zh-CN" altLang="en-US" sz="1600" dirty="0">
              <a:solidFill>
                <a:schemeClr val="tx1">
                  <a:lumMod val="75000"/>
                  <a:lumOff val="25000"/>
                </a:schemeClr>
              </a:solidFill>
            </a:endParaRPr>
          </a:p>
        </p:txBody>
      </p:sp>
      <p:sp>
        <p:nvSpPr>
          <p:cNvPr id="51" name="文本框 50"/>
          <p:cNvSpPr txBox="1"/>
          <p:nvPr/>
        </p:nvSpPr>
        <p:spPr>
          <a:xfrm>
            <a:off x="5715126" y="1752741"/>
            <a:ext cx="838691" cy="453137"/>
          </a:xfrm>
          <a:prstGeom prst="rect">
            <a:avLst/>
          </a:prstGeom>
          <a:noFill/>
        </p:spPr>
        <p:txBody>
          <a:bodyPr wrap="none" rtlCol="0">
            <a:noAutofit/>
          </a:bodyPr>
          <a:lstStyle/>
          <a:p>
            <a:pPr>
              <a:lnSpc>
                <a:spcPct val="125000"/>
              </a:lnSpc>
              <a:spcBef>
                <a:spcPts val="100"/>
              </a:spcBef>
              <a:spcAft>
                <a:spcPts val="100"/>
              </a:spcAft>
            </a:pPr>
            <a:r>
              <a:rPr lang="zh-CN" altLang="en-US" sz="2000" dirty="0">
                <a:solidFill>
                  <a:schemeClr val="accent1"/>
                </a:solidFill>
                <a:latin typeface="+mj-ea"/>
                <a:ea typeface="+mj-ea"/>
              </a:rPr>
              <a:t>项目</a:t>
            </a:r>
            <a:r>
              <a:rPr lang="en-US" altLang="zh-CN" sz="2000" dirty="0">
                <a:solidFill>
                  <a:schemeClr val="accent1"/>
                </a:solidFill>
                <a:latin typeface="+mj-ea"/>
                <a:ea typeface="+mj-ea"/>
              </a:rPr>
              <a:t>3</a:t>
            </a:r>
            <a:endParaRPr lang="zh-CN" altLang="en-US" sz="2000" dirty="0">
              <a:solidFill>
                <a:schemeClr val="accent1"/>
              </a:solidFill>
              <a:latin typeface="+mj-ea"/>
              <a:ea typeface="+mj-ea"/>
            </a:endParaRPr>
          </a:p>
        </p:txBody>
      </p:sp>
      <p:sp>
        <p:nvSpPr>
          <p:cNvPr id="52" name="文本框 51"/>
          <p:cNvSpPr txBox="1"/>
          <p:nvPr/>
        </p:nvSpPr>
        <p:spPr>
          <a:xfrm>
            <a:off x="4562871" y="2275569"/>
            <a:ext cx="3066257" cy="688009"/>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此处输入工作项目内容，注意文字的精简和项目的时间发展顺序</a:t>
            </a:r>
            <a:endParaRPr lang="zh-CN" altLang="en-US" sz="1600" dirty="0">
              <a:solidFill>
                <a:schemeClr val="tx1">
                  <a:lumMod val="75000"/>
                  <a:lumOff val="25000"/>
                </a:schemeClr>
              </a:solidFill>
            </a:endParaRPr>
          </a:p>
        </p:txBody>
      </p:sp>
      <p:sp>
        <p:nvSpPr>
          <p:cNvPr id="53" name="文本框 52"/>
          <p:cNvSpPr txBox="1"/>
          <p:nvPr/>
        </p:nvSpPr>
        <p:spPr>
          <a:xfrm>
            <a:off x="9372958" y="1752741"/>
            <a:ext cx="838691" cy="453137"/>
          </a:xfrm>
          <a:prstGeom prst="rect">
            <a:avLst/>
          </a:prstGeom>
          <a:noFill/>
        </p:spPr>
        <p:txBody>
          <a:bodyPr wrap="none" rtlCol="0">
            <a:noAutofit/>
          </a:bodyPr>
          <a:lstStyle/>
          <a:p>
            <a:pPr>
              <a:lnSpc>
                <a:spcPct val="125000"/>
              </a:lnSpc>
              <a:spcBef>
                <a:spcPts val="100"/>
              </a:spcBef>
              <a:spcAft>
                <a:spcPts val="100"/>
              </a:spcAft>
            </a:pPr>
            <a:r>
              <a:rPr lang="zh-CN" altLang="en-US" sz="2000" dirty="0">
                <a:solidFill>
                  <a:schemeClr val="accent1"/>
                </a:solidFill>
                <a:latin typeface="+mj-ea"/>
                <a:ea typeface="+mj-ea"/>
              </a:rPr>
              <a:t>项目</a:t>
            </a:r>
            <a:r>
              <a:rPr lang="en-US" altLang="zh-CN" sz="2000" dirty="0">
                <a:solidFill>
                  <a:schemeClr val="accent1"/>
                </a:solidFill>
                <a:latin typeface="+mj-ea"/>
                <a:ea typeface="+mj-ea"/>
              </a:rPr>
              <a:t>5</a:t>
            </a:r>
            <a:endParaRPr lang="zh-CN" altLang="en-US" sz="2000" dirty="0">
              <a:solidFill>
                <a:schemeClr val="accent1"/>
              </a:solidFill>
              <a:latin typeface="+mj-ea"/>
              <a:ea typeface="+mj-ea"/>
            </a:endParaRPr>
          </a:p>
        </p:txBody>
      </p:sp>
      <p:sp>
        <p:nvSpPr>
          <p:cNvPr id="54" name="文本框 53"/>
          <p:cNvSpPr txBox="1"/>
          <p:nvPr/>
        </p:nvSpPr>
        <p:spPr>
          <a:xfrm>
            <a:off x="8220703" y="2275569"/>
            <a:ext cx="3066257" cy="688009"/>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此处输入工作项目内容，注意文字的精简和项目的时间发展顺序</a:t>
            </a:r>
            <a:endParaRPr lang="zh-CN" altLang="en-US" sz="1600" dirty="0">
              <a:solidFill>
                <a:schemeClr val="tx1">
                  <a:lumMod val="75000"/>
                  <a:lumOff val="25000"/>
                </a:schemeClr>
              </a:solidFill>
            </a:endParaRPr>
          </a:p>
        </p:txBody>
      </p:sp>
      <p:sp>
        <p:nvSpPr>
          <p:cNvPr id="55" name="文本框 54"/>
          <p:cNvSpPr txBox="1"/>
          <p:nvPr/>
        </p:nvSpPr>
        <p:spPr>
          <a:xfrm>
            <a:off x="7548807" y="4731183"/>
            <a:ext cx="838691" cy="453137"/>
          </a:xfrm>
          <a:prstGeom prst="rect">
            <a:avLst/>
          </a:prstGeom>
          <a:noFill/>
        </p:spPr>
        <p:txBody>
          <a:bodyPr wrap="none" rtlCol="0">
            <a:noAutofit/>
          </a:bodyPr>
          <a:lstStyle/>
          <a:p>
            <a:pPr>
              <a:lnSpc>
                <a:spcPct val="125000"/>
              </a:lnSpc>
              <a:spcBef>
                <a:spcPts val="100"/>
              </a:spcBef>
              <a:spcAft>
                <a:spcPts val="100"/>
              </a:spcAft>
            </a:pPr>
            <a:r>
              <a:rPr lang="zh-CN" altLang="en-US" sz="2000" dirty="0">
                <a:solidFill>
                  <a:schemeClr val="accent1"/>
                </a:solidFill>
                <a:latin typeface="+mj-ea"/>
                <a:ea typeface="+mj-ea"/>
              </a:rPr>
              <a:t>项目</a:t>
            </a:r>
            <a:r>
              <a:rPr lang="en-US" altLang="zh-CN" sz="2000" dirty="0">
                <a:solidFill>
                  <a:schemeClr val="accent1"/>
                </a:solidFill>
                <a:latin typeface="+mj-ea"/>
                <a:ea typeface="+mj-ea"/>
              </a:rPr>
              <a:t>4</a:t>
            </a:r>
            <a:endParaRPr lang="zh-CN" altLang="en-US" sz="2000" dirty="0">
              <a:solidFill>
                <a:schemeClr val="accent1"/>
              </a:solidFill>
              <a:latin typeface="+mj-ea"/>
              <a:ea typeface="+mj-ea"/>
            </a:endParaRPr>
          </a:p>
        </p:txBody>
      </p:sp>
      <p:sp>
        <p:nvSpPr>
          <p:cNvPr id="56" name="文本框 55"/>
          <p:cNvSpPr txBox="1"/>
          <p:nvPr/>
        </p:nvSpPr>
        <p:spPr>
          <a:xfrm>
            <a:off x="6396552" y="5254011"/>
            <a:ext cx="3066257" cy="688009"/>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此处输入工作项目内容，注意文字的精简和项目的时间发展顺序</a:t>
            </a:r>
            <a:endParaRPr lang="zh-CN" altLang="en-US" sz="1600" dirty="0">
              <a:solidFill>
                <a:schemeClr val="tx1">
                  <a:lumMod val="75000"/>
                  <a:lumOff val="25000"/>
                </a:schemeClr>
              </a:solidFill>
            </a:endParaRPr>
          </a:p>
        </p:txBody>
      </p:sp>
      <p:sp>
        <p:nvSpPr>
          <p:cNvPr id="28" name="箭头: 右 27"/>
          <p:cNvSpPr/>
          <p:nvPr/>
        </p:nvSpPr>
        <p:spPr>
          <a:xfrm>
            <a:off x="0" y="3574236"/>
            <a:ext cx="11906250" cy="48796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8082915" y="1532255"/>
            <a:ext cx="3399790" cy="2339975"/>
            <a:chOff x="1133" y="2313"/>
            <a:chExt cx="5354" cy="3685"/>
          </a:xfrm>
        </p:grpSpPr>
        <p:sp>
          <p:nvSpPr>
            <p:cNvPr id="12" name="矩形: 圆角 1"/>
            <p:cNvSpPr/>
            <p:nvPr/>
          </p:nvSpPr>
          <p:spPr>
            <a:xfrm>
              <a:off x="1259" y="2313"/>
              <a:ext cx="5102" cy="2132"/>
            </a:xfrm>
            <a:prstGeom prst="roundRect">
              <a:avLst>
                <a:gd name="adj" fmla="val 2596"/>
              </a:avLst>
            </a:pr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25000"/>
                </a:lnSpc>
                <a:spcBef>
                  <a:spcPts val="100"/>
                </a:spcBef>
                <a:spcAft>
                  <a:spcPts val="100"/>
                </a:spcAft>
              </a:pPr>
              <a:endParaRPr lang="zh-CN" altLang="en-US"/>
            </a:p>
          </p:txBody>
        </p:sp>
        <p:pic>
          <p:nvPicPr>
            <p:cNvPr id="13" name="图片 12" descr="图片包含 人, 男人, 桌子, 女人&#10;&#10;描述已自动生成"/>
            <p:cNvPicPr>
              <a:picLocks noChangeAspect="1"/>
            </p:cNvPicPr>
            <p:nvPr/>
          </p:nvPicPr>
          <p:blipFill>
            <a:blip r:embed="rId1" cstate="print">
              <a:extLst>
                <a:ext uri="{28A0092B-C50C-407E-A947-70E740481C1C}">
                  <a14:useLocalDpi xmlns:a14="http://schemas.microsoft.com/office/drawing/2010/main" val="0"/>
                </a:ext>
              </a:extLst>
            </a:blip>
            <a:srcRect l="5809" r="2183"/>
            <a:stretch>
              <a:fillRect/>
            </a:stretch>
          </p:blipFill>
          <p:spPr>
            <a:xfrm>
              <a:off x="1133" y="2440"/>
              <a:ext cx="5354" cy="3558"/>
            </a:xfrm>
            <a:prstGeom prst="rect">
              <a:avLst/>
            </a:prstGeom>
          </p:spPr>
        </p:pic>
      </p:grpSp>
      <p:grpSp>
        <p:nvGrpSpPr>
          <p:cNvPr id="8" name="组合 7"/>
          <p:cNvGrpSpPr/>
          <p:nvPr/>
        </p:nvGrpSpPr>
        <p:grpSpPr>
          <a:xfrm>
            <a:off x="4398010" y="1532255"/>
            <a:ext cx="3399790" cy="2339975"/>
            <a:chOff x="1133" y="2313"/>
            <a:chExt cx="5354" cy="3685"/>
          </a:xfrm>
        </p:grpSpPr>
        <p:sp>
          <p:nvSpPr>
            <p:cNvPr id="9" name="矩形: 圆角 1"/>
            <p:cNvSpPr/>
            <p:nvPr/>
          </p:nvSpPr>
          <p:spPr>
            <a:xfrm>
              <a:off x="1259" y="2313"/>
              <a:ext cx="5102" cy="2132"/>
            </a:xfrm>
            <a:prstGeom prst="roundRect">
              <a:avLst>
                <a:gd name="adj" fmla="val 2596"/>
              </a:avLst>
            </a:pr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lnSpc>
                  <a:spcPct val="125000"/>
                </a:lnSpc>
                <a:spcBef>
                  <a:spcPts val="100"/>
                </a:spcBef>
                <a:spcAft>
                  <a:spcPts val="100"/>
                </a:spcAft>
              </a:pPr>
              <a:endParaRPr lang="zh-CN" altLang="en-US"/>
            </a:p>
          </p:txBody>
        </p:sp>
        <p:pic>
          <p:nvPicPr>
            <p:cNvPr id="10" name="图片 9" descr="图片包含 人, 男人, 桌子, 女人&#10;&#10;描述已自动生成"/>
            <p:cNvPicPr>
              <a:picLocks noChangeAspect="1"/>
            </p:cNvPicPr>
            <p:nvPr/>
          </p:nvPicPr>
          <p:blipFill>
            <a:blip r:embed="rId1" cstate="print">
              <a:extLst>
                <a:ext uri="{28A0092B-C50C-407E-A947-70E740481C1C}">
                  <a14:useLocalDpi xmlns:a14="http://schemas.microsoft.com/office/drawing/2010/main" val="0"/>
                </a:ext>
              </a:extLst>
            </a:blip>
            <a:srcRect l="5809" r="2183"/>
            <a:stretch>
              <a:fillRect/>
            </a:stretch>
          </p:blipFill>
          <p:spPr>
            <a:xfrm>
              <a:off x="1133" y="2440"/>
              <a:ext cx="5354" cy="3558"/>
            </a:xfrm>
            <a:prstGeom prst="rect">
              <a:avLst/>
            </a:prstGeom>
          </p:spPr>
        </p:pic>
      </p:grpSp>
      <p:grpSp>
        <p:nvGrpSpPr>
          <p:cNvPr id="3" name="组合 2"/>
          <p:cNvGrpSpPr/>
          <p:nvPr/>
        </p:nvGrpSpPr>
        <p:grpSpPr>
          <a:xfrm>
            <a:off x="713105" y="1532255"/>
            <a:ext cx="3399790" cy="2339975"/>
            <a:chOff x="1133" y="2313"/>
            <a:chExt cx="5354" cy="3685"/>
          </a:xfrm>
        </p:grpSpPr>
        <p:sp>
          <p:nvSpPr>
            <p:cNvPr id="2" name="矩形: 圆角 1"/>
            <p:cNvSpPr/>
            <p:nvPr/>
          </p:nvSpPr>
          <p:spPr>
            <a:xfrm>
              <a:off x="1259" y="2313"/>
              <a:ext cx="5102" cy="2132"/>
            </a:xfrm>
            <a:prstGeom prst="roundRect">
              <a:avLst>
                <a:gd name="adj" fmla="val 2596"/>
              </a:avLst>
            </a:pr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pic>
          <p:nvPicPr>
            <p:cNvPr id="5" name="图片 4" descr="图片包含 人, 男人, 桌子, 女人&#10;&#10;描述已自动生成"/>
            <p:cNvPicPr>
              <a:picLocks noChangeAspect="1"/>
            </p:cNvPicPr>
            <p:nvPr/>
          </p:nvPicPr>
          <p:blipFill>
            <a:blip r:embed="rId1" cstate="print">
              <a:extLst>
                <a:ext uri="{28A0092B-C50C-407E-A947-70E740481C1C}">
                  <a14:useLocalDpi xmlns:a14="http://schemas.microsoft.com/office/drawing/2010/main" val="0"/>
                </a:ext>
              </a:extLst>
            </a:blip>
            <a:srcRect l="5809" r="2183"/>
            <a:stretch>
              <a:fillRect/>
            </a:stretch>
          </p:blipFill>
          <p:spPr>
            <a:xfrm>
              <a:off x="1133" y="2440"/>
              <a:ext cx="5354" cy="3558"/>
            </a:xfrm>
            <a:prstGeom prst="rect">
              <a:avLst/>
            </a:prstGeom>
          </p:spPr>
        </p:pic>
      </p:grpSp>
      <p:sp>
        <p:nvSpPr>
          <p:cNvPr id="64" name="文本框 63"/>
          <p:cNvSpPr txBox="1"/>
          <p:nvPr/>
        </p:nvSpPr>
        <p:spPr>
          <a:xfrm>
            <a:off x="698500" y="154832"/>
            <a:ext cx="2608406" cy="669607"/>
          </a:xfrm>
          <a:prstGeom prst="rect">
            <a:avLst/>
          </a:prstGeom>
          <a:noFill/>
        </p:spPr>
        <p:txBody>
          <a:bodyPr wrap="none" rtlCol="0">
            <a:noAutofit/>
          </a:bodyPr>
          <a:lstStyle/>
          <a:p>
            <a:pPr>
              <a:lnSpc>
                <a:spcPct val="125000"/>
              </a:lnSpc>
              <a:spcBef>
                <a:spcPts val="100"/>
              </a:spcBef>
              <a:spcAft>
                <a:spcPts val="100"/>
              </a:spcAft>
            </a:pPr>
            <a:r>
              <a:rPr lang="zh-CN" altLang="en-US" sz="3200" dirty="0">
                <a:solidFill>
                  <a:schemeClr val="accent1"/>
                </a:solidFill>
                <a:latin typeface="+mj-ea"/>
                <a:ea typeface="+mj-ea"/>
              </a:rPr>
              <a:t>工作项目展示</a:t>
            </a:r>
            <a:endParaRPr lang="zh-CN" altLang="en-US" sz="3200" dirty="0">
              <a:solidFill>
                <a:schemeClr val="accent1"/>
              </a:solidFill>
              <a:latin typeface="+mj-ea"/>
              <a:ea typeface="+mj-ea"/>
            </a:endParaRPr>
          </a:p>
        </p:txBody>
      </p:sp>
      <p:sp>
        <p:nvSpPr>
          <p:cNvPr id="69" name="矩形: 圆角 68"/>
          <p:cNvSpPr/>
          <p:nvPr/>
        </p:nvSpPr>
        <p:spPr>
          <a:xfrm>
            <a:off x="1027610" y="3549216"/>
            <a:ext cx="2751362" cy="713811"/>
          </a:xfrm>
          <a:prstGeom prst="roundRect">
            <a:avLst>
              <a:gd name="adj" fmla="val 50000"/>
            </a:avLst>
          </a:prstGeom>
          <a:gradFill>
            <a:gsLst>
              <a:gs pos="89000">
                <a:schemeClr val="accent1"/>
              </a:gs>
              <a:gs pos="0">
                <a:schemeClr val="accent4"/>
              </a:gs>
            </a:gsLst>
            <a:path path="circle">
              <a:fillToRect l="100000" t="100000"/>
            </a:path>
          </a:gradFill>
          <a:ln>
            <a:noFill/>
          </a:ln>
          <a:effectLst>
            <a:outerShdw blurRad="330200" dist="177800" dir="5400000" sx="87000" sy="8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70" name="矩形: 圆角 69"/>
          <p:cNvSpPr/>
          <p:nvPr/>
        </p:nvSpPr>
        <p:spPr>
          <a:xfrm>
            <a:off x="8413028" y="3512921"/>
            <a:ext cx="2751362" cy="713811"/>
          </a:xfrm>
          <a:prstGeom prst="roundRect">
            <a:avLst>
              <a:gd name="adj" fmla="val 50000"/>
            </a:avLst>
          </a:prstGeom>
          <a:gradFill>
            <a:gsLst>
              <a:gs pos="89000">
                <a:schemeClr val="accent1"/>
              </a:gs>
              <a:gs pos="0">
                <a:schemeClr val="accent4"/>
              </a:gs>
            </a:gsLst>
            <a:path path="circle">
              <a:fillToRect l="100000" t="100000"/>
            </a:path>
          </a:gradFill>
          <a:ln>
            <a:noFill/>
          </a:ln>
          <a:effectLst>
            <a:outerShdw blurRad="330200" dist="177800" dir="5400000" sx="87000" sy="8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71" name="矩形: 圆角 70"/>
          <p:cNvSpPr/>
          <p:nvPr/>
        </p:nvSpPr>
        <p:spPr>
          <a:xfrm>
            <a:off x="4756832" y="3549216"/>
            <a:ext cx="2751362" cy="713811"/>
          </a:xfrm>
          <a:prstGeom prst="roundRect">
            <a:avLst>
              <a:gd name="adj" fmla="val 50000"/>
            </a:avLst>
          </a:prstGeom>
          <a:gradFill>
            <a:gsLst>
              <a:gs pos="89000">
                <a:schemeClr val="accent1"/>
              </a:gs>
              <a:gs pos="0">
                <a:schemeClr val="accent4"/>
              </a:gs>
            </a:gsLst>
            <a:path path="circle">
              <a:fillToRect l="100000" t="100000"/>
            </a:path>
          </a:gradFill>
          <a:ln>
            <a:noFill/>
          </a:ln>
          <a:effectLst>
            <a:outerShdw blurRad="330200" dist="177800" dir="5400000" sx="87000" sy="8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72" name="文本框 71"/>
          <p:cNvSpPr txBox="1"/>
          <p:nvPr/>
        </p:nvSpPr>
        <p:spPr>
          <a:xfrm>
            <a:off x="1400453" y="3697987"/>
            <a:ext cx="2005677" cy="416268"/>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accent3"/>
                </a:solidFill>
              </a:rPr>
              <a:t>图片项目（标题）</a:t>
            </a:r>
            <a:endParaRPr lang="zh-CN" altLang="en-US" dirty="0">
              <a:solidFill>
                <a:schemeClr val="accent3"/>
              </a:solidFill>
            </a:endParaRPr>
          </a:p>
        </p:txBody>
      </p:sp>
      <p:sp>
        <p:nvSpPr>
          <p:cNvPr id="73" name="文本框 72"/>
          <p:cNvSpPr txBox="1"/>
          <p:nvPr/>
        </p:nvSpPr>
        <p:spPr>
          <a:xfrm>
            <a:off x="5211200" y="3697987"/>
            <a:ext cx="1842626" cy="416268"/>
          </a:xfrm>
          <a:prstGeom prst="rect">
            <a:avLst/>
          </a:prstGeom>
          <a:noFill/>
        </p:spPr>
        <p:txBody>
          <a:bodyPr wrap="square" rtlCol="0">
            <a:noAutofit/>
          </a:bodyPr>
          <a:lstStyle/>
          <a:p>
            <a:pPr>
              <a:lnSpc>
                <a:spcPct val="125000"/>
              </a:lnSpc>
              <a:spcBef>
                <a:spcPts val="100"/>
              </a:spcBef>
              <a:spcAft>
                <a:spcPts val="100"/>
              </a:spcAft>
            </a:pPr>
            <a:r>
              <a:rPr lang="zh-CN" altLang="en-US" dirty="0">
                <a:solidFill>
                  <a:schemeClr val="accent3"/>
                </a:solidFill>
              </a:rPr>
              <a:t>图片项目（标题）</a:t>
            </a:r>
            <a:endParaRPr lang="zh-CN" altLang="en-US" dirty="0">
              <a:solidFill>
                <a:schemeClr val="accent3"/>
              </a:solidFill>
            </a:endParaRPr>
          </a:p>
        </p:txBody>
      </p:sp>
      <p:sp>
        <p:nvSpPr>
          <p:cNvPr id="74" name="文本框 73"/>
          <p:cNvSpPr txBox="1"/>
          <p:nvPr/>
        </p:nvSpPr>
        <p:spPr>
          <a:xfrm>
            <a:off x="8858530" y="3661692"/>
            <a:ext cx="1860358" cy="416268"/>
          </a:xfrm>
          <a:prstGeom prst="rect">
            <a:avLst/>
          </a:prstGeom>
          <a:noFill/>
        </p:spPr>
        <p:txBody>
          <a:bodyPr wrap="square" rtlCol="0">
            <a:noAutofit/>
          </a:bodyPr>
          <a:lstStyle/>
          <a:p>
            <a:pPr>
              <a:lnSpc>
                <a:spcPct val="125000"/>
              </a:lnSpc>
              <a:spcBef>
                <a:spcPts val="100"/>
              </a:spcBef>
              <a:spcAft>
                <a:spcPts val="100"/>
              </a:spcAft>
            </a:pPr>
            <a:r>
              <a:rPr lang="zh-CN" altLang="en-US" dirty="0">
                <a:solidFill>
                  <a:schemeClr val="accent3"/>
                </a:solidFill>
              </a:rPr>
              <a:t>图片项目（标题）</a:t>
            </a:r>
            <a:endParaRPr lang="zh-CN" altLang="en-US" dirty="0">
              <a:solidFill>
                <a:schemeClr val="accent3"/>
              </a:solidFill>
            </a:endParaRPr>
          </a:p>
        </p:txBody>
      </p:sp>
      <p:sp>
        <p:nvSpPr>
          <p:cNvPr id="79" name="文本框 78"/>
          <p:cNvSpPr txBox="1"/>
          <p:nvPr/>
        </p:nvSpPr>
        <p:spPr>
          <a:xfrm>
            <a:off x="1116509" y="4355762"/>
            <a:ext cx="2751362" cy="1303562"/>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此处是三段图文展示对应的图文匹配对应内容即可，此处是三段图文展示对应的图文匹配对应内容即可，此处</a:t>
            </a:r>
            <a:endParaRPr lang="zh-CN" altLang="en-US" sz="1600" dirty="0">
              <a:solidFill>
                <a:schemeClr val="tx1">
                  <a:lumMod val="75000"/>
                  <a:lumOff val="25000"/>
                </a:schemeClr>
              </a:solidFill>
            </a:endParaRPr>
          </a:p>
        </p:txBody>
      </p:sp>
      <p:sp>
        <p:nvSpPr>
          <p:cNvPr id="80" name="文本框 79"/>
          <p:cNvSpPr txBox="1"/>
          <p:nvPr/>
        </p:nvSpPr>
        <p:spPr>
          <a:xfrm>
            <a:off x="4833031" y="4355762"/>
            <a:ext cx="2751362" cy="1303562"/>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此处是三段图文展示对应的图文匹配对应内容即可，此处是三段图文展示对应的图文匹配对应内容即可，此处</a:t>
            </a:r>
            <a:endParaRPr lang="zh-CN" altLang="en-US" sz="1600" dirty="0">
              <a:solidFill>
                <a:schemeClr val="tx1">
                  <a:lumMod val="75000"/>
                  <a:lumOff val="25000"/>
                </a:schemeClr>
              </a:solidFill>
            </a:endParaRPr>
          </a:p>
        </p:txBody>
      </p:sp>
      <p:sp>
        <p:nvSpPr>
          <p:cNvPr id="81" name="文本框 80"/>
          <p:cNvSpPr txBox="1"/>
          <p:nvPr/>
        </p:nvSpPr>
        <p:spPr>
          <a:xfrm>
            <a:off x="8486053" y="4355762"/>
            <a:ext cx="2751362" cy="1303562"/>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此处是三段图文展示对应的图文匹配对应内容即可，此处是三段图文展示对应的图文匹配对应内容即可，此处</a:t>
            </a:r>
            <a:endParaRPr lang="zh-CN" altLang="en-US" sz="1600" dirty="0">
              <a:solidFill>
                <a:schemeClr val="tx1">
                  <a:lumMod val="75000"/>
                  <a:lumOff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圆角 40"/>
          <p:cNvSpPr/>
          <p:nvPr/>
        </p:nvSpPr>
        <p:spPr>
          <a:xfrm>
            <a:off x="986172" y="3136419"/>
            <a:ext cx="2743802" cy="895917"/>
          </a:xfrm>
          <a:prstGeom prst="roundRect">
            <a:avLst>
              <a:gd name="adj" fmla="val 50000"/>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40" name="矩形: 圆角 39"/>
          <p:cNvSpPr/>
          <p:nvPr/>
        </p:nvSpPr>
        <p:spPr>
          <a:xfrm>
            <a:off x="986172" y="1719877"/>
            <a:ext cx="2743802" cy="895917"/>
          </a:xfrm>
          <a:prstGeom prst="roundRect">
            <a:avLst>
              <a:gd name="adj" fmla="val 50000"/>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 name="文本框 1"/>
          <p:cNvSpPr txBox="1"/>
          <p:nvPr/>
        </p:nvSpPr>
        <p:spPr>
          <a:xfrm>
            <a:off x="698500" y="151941"/>
            <a:ext cx="3416320" cy="669607"/>
          </a:xfrm>
          <a:prstGeom prst="rect">
            <a:avLst/>
          </a:prstGeom>
          <a:noFill/>
        </p:spPr>
        <p:txBody>
          <a:bodyPr wrap="none" rtlCol="0">
            <a:noAutofit/>
          </a:bodyPr>
          <a:lstStyle/>
          <a:p>
            <a:pPr>
              <a:lnSpc>
                <a:spcPct val="125000"/>
              </a:lnSpc>
              <a:spcBef>
                <a:spcPts val="100"/>
              </a:spcBef>
              <a:spcAft>
                <a:spcPts val="100"/>
              </a:spcAft>
            </a:pPr>
            <a:r>
              <a:rPr lang="zh-CN" altLang="en-US" sz="3200" dirty="0">
                <a:solidFill>
                  <a:schemeClr val="accent1"/>
                </a:solidFill>
                <a:latin typeface="+mj-ea"/>
                <a:ea typeface="+mj-ea"/>
              </a:rPr>
              <a:t>工作项目盈利情况</a:t>
            </a:r>
            <a:endParaRPr lang="zh-CN" altLang="en-US" sz="3200" dirty="0">
              <a:solidFill>
                <a:schemeClr val="accent1"/>
              </a:solidFill>
              <a:latin typeface="+mj-ea"/>
              <a:ea typeface="+mj-ea"/>
            </a:endParaRPr>
          </a:p>
        </p:txBody>
      </p:sp>
      <p:graphicFrame>
        <p:nvGraphicFramePr>
          <p:cNvPr id="9" name="表格 9"/>
          <p:cNvGraphicFramePr>
            <a:graphicFrameLocks noGrp="1"/>
          </p:cNvGraphicFramePr>
          <p:nvPr/>
        </p:nvGraphicFramePr>
        <p:xfrm>
          <a:off x="4457700" y="1632856"/>
          <a:ext cx="7002464" cy="3910692"/>
        </p:xfrm>
        <a:graphic>
          <a:graphicData uri="http://schemas.openxmlformats.org/drawingml/2006/table">
            <a:tbl>
              <a:tblPr firstRow="1" bandRow="1">
                <a:effectLst>
                  <a:outerShdw blurRad="279400" dir="13500000" sy="23000" kx="1200000" algn="br" rotWithShape="0">
                    <a:schemeClr val="accent1">
                      <a:alpha val="26000"/>
                    </a:schemeClr>
                  </a:outerShdw>
                </a:effectLst>
                <a:tableStyleId>{21E4AEA4-8DFA-4A89-87EB-49C32662AFE0}</a:tableStyleId>
              </a:tblPr>
              <a:tblGrid>
                <a:gridCol w="1750616"/>
                <a:gridCol w="1750616"/>
                <a:gridCol w="1750616"/>
                <a:gridCol w="1750616"/>
              </a:tblGrid>
              <a:tr h="651782">
                <a:tc>
                  <a:txBody>
                    <a:bodyPr>
                      <a:spAutoFit/>
                    </a:bodyPr>
                    <a:lstStyle/>
                    <a:p>
                      <a:pPr>
                        <a:lnSpc>
                          <a:spcPct val="125000"/>
                        </a:lnSpc>
                        <a:spcBef>
                          <a:spcPts val="100"/>
                        </a:spcBef>
                        <a:spcAft>
                          <a:spcPts val="100"/>
                        </a:spcAft>
                      </a:pPr>
                      <a:endParaRPr lang="zh-CN" altLang="en-US" dirty="0"/>
                    </a:p>
                  </a:txBody>
                  <a:tcPr/>
                </a:tc>
                <a:tc>
                  <a:txBody>
                    <a:bodyPr>
                      <a:spAutoFit/>
                    </a:bodyPr>
                    <a:lstStyle/>
                    <a:p>
                      <a:pPr>
                        <a:lnSpc>
                          <a:spcPct val="125000"/>
                        </a:lnSpc>
                        <a:spcBef>
                          <a:spcPts val="100"/>
                        </a:spcBef>
                        <a:spcAft>
                          <a:spcPts val="100"/>
                        </a:spcAft>
                      </a:pPr>
                      <a:endParaRPr lang="zh-CN" altLang="en-US" dirty="0"/>
                    </a:p>
                  </a:txBody>
                  <a:tcPr/>
                </a:tc>
                <a:tc>
                  <a:txBody>
                    <a:bodyPr>
                      <a:spAutoFit/>
                    </a:bodyPr>
                    <a:lstStyle/>
                    <a:p>
                      <a:pPr>
                        <a:lnSpc>
                          <a:spcPct val="125000"/>
                        </a:lnSpc>
                        <a:spcBef>
                          <a:spcPts val="100"/>
                        </a:spcBef>
                        <a:spcAft>
                          <a:spcPts val="100"/>
                        </a:spcAft>
                      </a:pPr>
                      <a:endParaRPr lang="zh-CN" altLang="en-US"/>
                    </a:p>
                  </a:txBody>
                  <a:tcPr/>
                </a:tc>
                <a:tc>
                  <a:txBody>
                    <a:bodyPr>
                      <a:spAutoFit/>
                    </a:bodyPr>
                    <a:lstStyle/>
                    <a:p>
                      <a:pPr>
                        <a:lnSpc>
                          <a:spcPct val="125000"/>
                        </a:lnSpc>
                        <a:spcBef>
                          <a:spcPts val="100"/>
                        </a:spcBef>
                        <a:spcAft>
                          <a:spcPts val="100"/>
                        </a:spcAft>
                      </a:pPr>
                      <a:endParaRPr lang="zh-CN" altLang="en-US" dirty="0"/>
                    </a:p>
                  </a:txBody>
                  <a:tcPr/>
                </a:tc>
              </a:tr>
              <a:tr h="651782">
                <a:tc>
                  <a:txBody>
                    <a:bodyPr>
                      <a:spAutoFit/>
                    </a:bodyPr>
                    <a:lstStyle/>
                    <a:p>
                      <a:pPr>
                        <a:lnSpc>
                          <a:spcPct val="125000"/>
                        </a:lnSpc>
                        <a:spcBef>
                          <a:spcPts val="100"/>
                        </a:spcBef>
                        <a:spcAft>
                          <a:spcPts val="100"/>
                        </a:spcAft>
                      </a:pPr>
                      <a:endParaRPr lang="zh-CN" altLang="en-US" dirty="0"/>
                    </a:p>
                  </a:txBody>
                  <a:tcPr/>
                </a:tc>
                <a:tc>
                  <a:txBody>
                    <a:bodyPr>
                      <a:spAutoFit/>
                    </a:bodyPr>
                    <a:lstStyle/>
                    <a:p>
                      <a:pPr>
                        <a:lnSpc>
                          <a:spcPct val="125000"/>
                        </a:lnSpc>
                        <a:spcBef>
                          <a:spcPts val="100"/>
                        </a:spcBef>
                        <a:spcAft>
                          <a:spcPts val="100"/>
                        </a:spcAft>
                      </a:pPr>
                      <a:endParaRPr lang="zh-CN" altLang="en-US" dirty="0"/>
                    </a:p>
                  </a:txBody>
                  <a:tcPr/>
                </a:tc>
                <a:tc>
                  <a:txBody>
                    <a:bodyPr>
                      <a:spAutoFit/>
                    </a:bodyPr>
                    <a:lstStyle/>
                    <a:p>
                      <a:pPr>
                        <a:lnSpc>
                          <a:spcPct val="125000"/>
                        </a:lnSpc>
                        <a:spcBef>
                          <a:spcPts val="100"/>
                        </a:spcBef>
                        <a:spcAft>
                          <a:spcPts val="100"/>
                        </a:spcAft>
                      </a:pPr>
                      <a:endParaRPr lang="zh-CN" altLang="en-US" dirty="0"/>
                    </a:p>
                  </a:txBody>
                  <a:tcPr/>
                </a:tc>
                <a:tc>
                  <a:txBody>
                    <a:bodyPr>
                      <a:spAutoFit/>
                    </a:bodyPr>
                    <a:lstStyle/>
                    <a:p>
                      <a:pPr>
                        <a:lnSpc>
                          <a:spcPct val="125000"/>
                        </a:lnSpc>
                        <a:spcBef>
                          <a:spcPts val="100"/>
                        </a:spcBef>
                        <a:spcAft>
                          <a:spcPts val="100"/>
                        </a:spcAft>
                      </a:pPr>
                      <a:endParaRPr lang="zh-CN" altLang="en-US" dirty="0"/>
                    </a:p>
                  </a:txBody>
                  <a:tcPr/>
                </a:tc>
              </a:tr>
              <a:tr h="651782">
                <a:tc>
                  <a:txBody>
                    <a:bodyPr>
                      <a:spAutoFit/>
                    </a:bodyPr>
                    <a:lstStyle/>
                    <a:p>
                      <a:pPr>
                        <a:lnSpc>
                          <a:spcPct val="125000"/>
                        </a:lnSpc>
                        <a:spcBef>
                          <a:spcPts val="100"/>
                        </a:spcBef>
                        <a:spcAft>
                          <a:spcPts val="100"/>
                        </a:spcAft>
                      </a:pPr>
                      <a:endParaRPr lang="zh-CN" altLang="en-US" dirty="0"/>
                    </a:p>
                  </a:txBody>
                  <a:tcPr/>
                </a:tc>
                <a:tc>
                  <a:txBody>
                    <a:bodyPr>
                      <a:spAutoFit/>
                    </a:bodyPr>
                    <a:lstStyle/>
                    <a:p>
                      <a:pPr>
                        <a:lnSpc>
                          <a:spcPct val="125000"/>
                        </a:lnSpc>
                        <a:spcBef>
                          <a:spcPts val="100"/>
                        </a:spcBef>
                        <a:spcAft>
                          <a:spcPts val="100"/>
                        </a:spcAft>
                      </a:pPr>
                      <a:endParaRPr lang="zh-CN" altLang="en-US" dirty="0"/>
                    </a:p>
                  </a:txBody>
                  <a:tcPr/>
                </a:tc>
                <a:tc>
                  <a:txBody>
                    <a:bodyPr>
                      <a:spAutoFit/>
                    </a:bodyPr>
                    <a:lstStyle/>
                    <a:p>
                      <a:pPr>
                        <a:lnSpc>
                          <a:spcPct val="125000"/>
                        </a:lnSpc>
                        <a:spcBef>
                          <a:spcPts val="100"/>
                        </a:spcBef>
                        <a:spcAft>
                          <a:spcPts val="100"/>
                        </a:spcAft>
                      </a:pPr>
                      <a:endParaRPr lang="zh-CN" altLang="en-US" dirty="0"/>
                    </a:p>
                  </a:txBody>
                  <a:tcPr/>
                </a:tc>
                <a:tc>
                  <a:txBody>
                    <a:bodyPr>
                      <a:spAutoFit/>
                    </a:bodyPr>
                    <a:lstStyle/>
                    <a:p>
                      <a:pPr>
                        <a:lnSpc>
                          <a:spcPct val="125000"/>
                        </a:lnSpc>
                        <a:spcBef>
                          <a:spcPts val="100"/>
                        </a:spcBef>
                        <a:spcAft>
                          <a:spcPts val="100"/>
                        </a:spcAft>
                      </a:pPr>
                      <a:endParaRPr lang="zh-CN" altLang="en-US" dirty="0"/>
                    </a:p>
                  </a:txBody>
                  <a:tcPr/>
                </a:tc>
              </a:tr>
              <a:tr h="651782">
                <a:tc>
                  <a:txBody>
                    <a:bodyPr>
                      <a:spAutoFit/>
                    </a:bodyPr>
                    <a:lstStyle/>
                    <a:p>
                      <a:pPr>
                        <a:lnSpc>
                          <a:spcPct val="125000"/>
                        </a:lnSpc>
                        <a:spcBef>
                          <a:spcPts val="100"/>
                        </a:spcBef>
                        <a:spcAft>
                          <a:spcPts val="100"/>
                        </a:spcAft>
                      </a:pPr>
                      <a:endParaRPr lang="zh-CN" altLang="en-US" dirty="0"/>
                    </a:p>
                  </a:txBody>
                  <a:tcPr/>
                </a:tc>
                <a:tc>
                  <a:txBody>
                    <a:bodyPr>
                      <a:spAutoFit/>
                    </a:bodyPr>
                    <a:lstStyle/>
                    <a:p>
                      <a:pPr>
                        <a:lnSpc>
                          <a:spcPct val="125000"/>
                        </a:lnSpc>
                        <a:spcBef>
                          <a:spcPts val="100"/>
                        </a:spcBef>
                        <a:spcAft>
                          <a:spcPts val="100"/>
                        </a:spcAft>
                      </a:pPr>
                      <a:endParaRPr lang="zh-CN" altLang="en-US" dirty="0"/>
                    </a:p>
                  </a:txBody>
                  <a:tcPr/>
                </a:tc>
                <a:tc>
                  <a:txBody>
                    <a:bodyPr>
                      <a:spAutoFit/>
                    </a:bodyPr>
                    <a:lstStyle/>
                    <a:p>
                      <a:pPr>
                        <a:lnSpc>
                          <a:spcPct val="125000"/>
                        </a:lnSpc>
                        <a:spcBef>
                          <a:spcPts val="100"/>
                        </a:spcBef>
                        <a:spcAft>
                          <a:spcPts val="100"/>
                        </a:spcAft>
                      </a:pPr>
                      <a:endParaRPr lang="zh-CN" altLang="en-US" dirty="0"/>
                    </a:p>
                  </a:txBody>
                  <a:tcPr/>
                </a:tc>
                <a:tc>
                  <a:txBody>
                    <a:bodyPr>
                      <a:spAutoFit/>
                    </a:bodyPr>
                    <a:lstStyle/>
                    <a:p>
                      <a:pPr>
                        <a:lnSpc>
                          <a:spcPct val="125000"/>
                        </a:lnSpc>
                        <a:spcBef>
                          <a:spcPts val="100"/>
                        </a:spcBef>
                        <a:spcAft>
                          <a:spcPts val="100"/>
                        </a:spcAft>
                      </a:pPr>
                      <a:endParaRPr lang="zh-CN" altLang="en-US" dirty="0"/>
                    </a:p>
                  </a:txBody>
                  <a:tcPr/>
                </a:tc>
              </a:tr>
              <a:tr h="651782">
                <a:tc>
                  <a:txBody>
                    <a:bodyPr>
                      <a:spAutoFit/>
                    </a:bodyPr>
                    <a:lstStyle/>
                    <a:p>
                      <a:pPr>
                        <a:lnSpc>
                          <a:spcPct val="125000"/>
                        </a:lnSpc>
                        <a:spcBef>
                          <a:spcPts val="100"/>
                        </a:spcBef>
                        <a:spcAft>
                          <a:spcPts val="100"/>
                        </a:spcAft>
                      </a:pPr>
                      <a:endParaRPr lang="zh-CN" altLang="en-US" dirty="0"/>
                    </a:p>
                  </a:txBody>
                  <a:tcPr/>
                </a:tc>
                <a:tc>
                  <a:txBody>
                    <a:bodyPr>
                      <a:spAutoFit/>
                    </a:bodyPr>
                    <a:lstStyle/>
                    <a:p>
                      <a:pPr>
                        <a:lnSpc>
                          <a:spcPct val="125000"/>
                        </a:lnSpc>
                        <a:spcBef>
                          <a:spcPts val="100"/>
                        </a:spcBef>
                        <a:spcAft>
                          <a:spcPts val="100"/>
                        </a:spcAft>
                      </a:pPr>
                      <a:endParaRPr lang="zh-CN" altLang="en-US" dirty="0"/>
                    </a:p>
                  </a:txBody>
                  <a:tcPr/>
                </a:tc>
                <a:tc>
                  <a:txBody>
                    <a:bodyPr>
                      <a:spAutoFit/>
                    </a:bodyPr>
                    <a:lstStyle/>
                    <a:p>
                      <a:pPr>
                        <a:lnSpc>
                          <a:spcPct val="125000"/>
                        </a:lnSpc>
                        <a:spcBef>
                          <a:spcPts val="100"/>
                        </a:spcBef>
                        <a:spcAft>
                          <a:spcPts val="100"/>
                        </a:spcAft>
                      </a:pPr>
                      <a:endParaRPr lang="zh-CN" altLang="en-US" dirty="0"/>
                    </a:p>
                  </a:txBody>
                  <a:tcPr/>
                </a:tc>
                <a:tc>
                  <a:txBody>
                    <a:bodyPr>
                      <a:spAutoFit/>
                    </a:bodyPr>
                    <a:lstStyle/>
                    <a:p>
                      <a:pPr>
                        <a:lnSpc>
                          <a:spcPct val="125000"/>
                        </a:lnSpc>
                        <a:spcBef>
                          <a:spcPts val="100"/>
                        </a:spcBef>
                        <a:spcAft>
                          <a:spcPts val="100"/>
                        </a:spcAft>
                      </a:pPr>
                      <a:endParaRPr lang="zh-CN" altLang="en-US" dirty="0"/>
                    </a:p>
                  </a:txBody>
                  <a:tcPr/>
                </a:tc>
              </a:tr>
              <a:tr h="651782">
                <a:tc>
                  <a:txBody>
                    <a:bodyPr>
                      <a:spAutoFit/>
                    </a:bodyPr>
                    <a:lstStyle/>
                    <a:p>
                      <a:pPr>
                        <a:lnSpc>
                          <a:spcPct val="125000"/>
                        </a:lnSpc>
                        <a:spcBef>
                          <a:spcPts val="100"/>
                        </a:spcBef>
                        <a:spcAft>
                          <a:spcPts val="100"/>
                        </a:spcAft>
                      </a:pPr>
                      <a:endParaRPr lang="zh-CN" altLang="en-US" dirty="0"/>
                    </a:p>
                  </a:txBody>
                  <a:tcPr/>
                </a:tc>
                <a:tc>
                  <a:txBody>
                    <a:bodyPr>
                      <a:spAutoFit/>
                    </a:bodyPr>
                    <a:lstStyle/>
                    <a:p>
                      <a:pPr>
                        <a:lnSpc>
                          <a:spcPct val="125000"/>
                        </a:lnSpc>
                        <a:spcBef>
                          <a:spcPts val="100"/>
                        </a:spcBef>
                        <a:spcAft>
                          <a:spcPts val="100"/>
                        </a:spcAft>
                      </a:pPr>
                      <a:endParaRPr lang="zh-CN" altLang="en-US" dirty="0"/>
                    </a:p>
                  </a:txBody>
                  <a:tcPr/>
                </a:tc>
                <a:tc>
                  <a:txBody>
                    <a:bodyPr>
                      <a:spAutoFit/>
                    </a:bodyPr>
                    <a:lstStyle/>
                    <a:p>
                      <a:pPr>
                        <a:lnSpc>
                          <a:spcPct val="125000"/>
                        </a:lnSpc>
                        <a:spcBef>
                          <a:spcPts val="100"/>
                        </a:spcBef>
                        <a:spcAft>
                          <a:spcPts val="100"/>
                        </a:spcAft>
                      </a:pPr>
                      <a:endParaRPr lang="zh-CN" altLang="en-US" dirty="0"/>
                    </a:p>
                  </a:txBody>
                  <a:tcPr/>
                </a:tc>
                <a:tc>
                  <a:txBody>
                    <a:bodyPr>
                      <a:spAutoFit/>
                    </a:bodyPr>
                    <a:lstStyle/>
                    <a:p>
                      <a:pPr>
                        <a:lnSpc>
                          <a:spcPct val="125000"/>
                        </a:lnSpc>
                        <a:spcBef>
                          <a:spcPts val="100"/>
                        </a:spcBef>
                        <a:spcAft>
                          <a:spcPts val="100"/>
                        </a:spcAft>
                      </a:pPr>
                      <a:endParaRPr lang="zh-CN" altLang="en-US" dirty="0"/>
                    </a:p>
                  </a:txBody>
                  <a:tcPr/>
                </a:tc>
              </a:tr>
            </a:tbl>
          </a:graphicData>
        </a:graphic>
      </p:graphicFrame>
      <p:sp>
        <p:nvSpPr>
          <p:cNvPr id="11" name="文本框 10"/>
          <p:cNvSpPr txBox="1"/>
          <p:nvPr/>
        </p:nvSpPr>
        <p:spPr>
          <a:xfrm>
            <a:off x="6662057" y="1747155"/>
            <a:ext cx="776175" cy="417037"/>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bg1"/>
                </a:solidFill>
                <a:latin typeface="+mj-ea"/>
                <a:ea typeface="+mj-ea"/>
              </a:rPr>
              <a:t>类型</a:t>
            </a:r>
            <a:r>
              <a:rPr lang="en-US" altLang="zh-CN" dirty="0">
                <a:solidFill>
                  <a:schemeClr val="bg1"/>
                </a:solidFill>
                <a:latin typeface="+mj-ea"/>
                <a:ea typeface="+mj-ea"/>
              </a:rPr>
              <a:t>1</a:t>
            </a:r>
            <a:endParaRPr lang="zh-CN" altLang="en-US" dirty="0">
              <a:solidFill>
                <a:schemeClr val="bg1"/>
              </a:solidFill>
              <a:latin typeface="+mj-ea"/>
              <a:ea typeface="+mj-ea"/>
            </a:endParaRPr>
          </a:p>
        </p:txBody>
      </p:sp>
      <p:sp>
        <p:nvSpPr>
          <p:cNvPr id="12" name="文本框 11"/>
          <p:cNvSpPr txBox="1"/>
          <p:nvPr/>
        </p:nvSpPr>
        <p:spPr>
          <a:xfrm>
            <a:off x="8474528" y="1747155"/>
            <a:ext cx="776175" cy="417037"/>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bg1"/>
                </a:solidFill>
                <a:latin typeface="+mj-ea"/>
                <a:ea typeface="+mj-ea"/>
              </a:rPr>
              <a:t>类型</a:t>
            </a:r>
            <a:r>
              <a:rPr lang="en-US" altLang="zh-CN" dirty="0">
                <a:solidFill>
                  <a:schemeClr val="bg1"/>
                </a:solidFill>
                <a:latin typeface="+mj-ea"/>
                <a:ea typeface="+mj-ea"/>
              </a:rPr>
              <a:t>1</a:t>
            </a:r>
            <a:endParaRPr lang="zh-CN" altLang="en-US" dirty="0">
              <a:solidFill>
                <a:schemeClr val="bg1"/>
              </a:solidFill>
              <a:latin typeface="+mj-ea"/>
              <a:ea typeface="+mj-ea"/>
            </a:endParaRPr>
          </a:p>
        </p:txBody>
      </p:sp>
      <p:sp>
        <p:nvSpPr>
          <p:cNvPr id="13" name="文本框 12"/>
          <p:cNvSpPr txBox="1"/>
          <p:nvPr/>
        </p:nvSpPr>
        <p:spPr>
          <a:xfrm>
            <a:off x="10286999" y="1747155"/>
            <a:ext cx="776175" cy="417037"/>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bg1"/>
                </a:solidFill>
                <a:latin typeface="+mj-ea"/>
                <a:ea typeface="+mj-ea"/>
              </a:rPr>
              <a:t>类型</a:t>
            </a:r>
            <a:r>
              <a:rPr lang="en-US" altLang="zh-CN" dirty="0">
                <a:solidFill>
                  <a:schemeClr val="bg1"/>
                </a:solidFill>
                <a:latin typeface="+mj-ea"/>
                <a:ea typeface="+mj-ea"/>
              </a:rPr>
              <a:t>1</a:t>
            </a:r>
            <a:endParaRPr lang="zh-CN" altLang="en-US" dirty="0">
              <a:solidFill>
                <a:schemeClr val="bg1"/>
              </a:solidFill>
              <a:latin typeface="+mj-ea"/>
              <a:ea typeface="+mj-ea"/>
            </a:endParaRPr>
          </a:p>
        </p:txBody>
      </p:sp>
      <p:sp>
        <p:nvSpPr>
          <p:cNvPr id="14" name="文本框 13"/>
          <p:cNvSpPr txBox="1"/>
          <p:nvPr/>
        </p:nvSpPr>
        <p:spPr>
          <a:xfrm>
            <a:off x="4935309" y="1747155"/>
            <a:ext cx="639919" cy="417037"/>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bg1"/>
                </a:solidFill>
                <a:latin typeface="+mj-ea"/>
                <a:ea typeface="+mj-ea"/>
              </a:rPr>
              <a:t>名称</a:t>
            </a:r>
            <a:endParaRPr lang="zh-CN" altLang="en-US" dirty="0">
              <a:solidFill>
                <a:schemeClr val="bg1"/>
              </a:solidFill>
              <a:latin typeface="+mj-ea"/>
              <a:ea typeface="+mj-ea"/>
            </a:endParaRPr>
          </a:p>
        </p:txBody>
      </p:sp>
      <p:sp>
        <p:nvSpPr>
          <p:cNvPr id="16" name="文本框 15"/>
          <p:cNvSpPr txBox="1"/>
          <p:nvPr/>
        </p:nvSpPr>
        <p:spPr>
          <a:xfrm>
            <a:off x="4935309" y="2405345"/>
            <a:ext cx="707245" cy="380938"/>
          </a:xfrm>
          <a:prstGeom prst="rect">
            <a:avLst/>
          </a:prstGeom>
          <a:noFill/>
        </p:spPr>
        <p:txBody>
          <a:bodyPr wrap="none" rtlCol="0">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n-ea"/>
              </a:rPr>
              <a:t>名称</a:t>
            </a:r>
            <a:r>
              <a:rPr lang="en-US" altLang="zh-CN" sz="1600" dirty="0">
                <a:solidFill>
                  <a:schemeClr val="tx1">
                    <a:lumMod val="75000"/>
                    <a:lumOff val="25000"/>
                  </a:schemeClr>
                </a:solidFill>
                <a:latin typeface="+mn-ea"/>
              </a:rPr>
              <a:t>1</a:t>
            </a:r>
            <a:endParaRPr lang="zh-CN" altLang="en-US" sz="1600" dirty="0">
              <a:solidFill>
                <a:schemeClr val="tx1">
                  <a:lumMod val="75000"/>
                  <a:lumOff val="25000"/>
                </a:schemeClr>
              </a:solidFill>
              <a:latin typeface="+mn-ea"/>
            </a:endParaRPr>
          </a:p>
        </p:txBody>
      </p:sp>
      <p:sp>
        <p:nvSpPr>
          <p:cNvPr id="17" name="文本框 16"/>
          <p:cNvSpPr txBox="1"/>
          <p:nvPr/>
        </p:nvSpPr>
        <p:spPr>
          <a:xfrm>
            <a:off x="4935309" y="3080336"/>
            <a:ext cx="707245" cy="380938"/>
          </a:xfrm>
          <a:prstGeom prst="rect">
            <a:avLst/>
          </a:prstGeom>
          <a:noFill/>
        </p:spPr>
        <p:txBody>
          <a:bodyPr wrap="none" rtlCol="0">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n-ea"/>
              </a:rPr>
              <a:t>名称</a:t>
            </a:r>
            <a:r>
              <a:rPr lang="en-US" altLang="zh-CN" sz="1600" dirty="0">
                <a:solidFill>
                  <a:schemeClr val="tx1">
                    <a:lumMod val="75000"/>
                    <a:lumOff val="25000"/>
                  </a:schemeClr>
                </a:solidFill>
                <a:latin typeface="+mn-ea"/>
              </a:rPr>
              <a:t>2</a:t>
            </a:r>
            <a:endParaRPr lang="zh-CN" altLang="en-US" sz="1600" dirty="0">
              <a:solidFill>
                <a:schemeClr val="tx1">
                  <a:lumMod val="75000"/>
                  <a:lumOff val="25000"/>
                </a:schemeClr>
              </a:solidFill>
              <a:latin typeface="+mn-ea"/>
            </a:endParaRPr>
          </a:p>
        </p:txBody>
      </p:sp>
      <p:sp>
        <p:nvSpPr>
          <p:cNvPr id="18" name="文本框 17"/>
          <p:cNvSpPr txBox="1"/>
          <p:nvPr/>
        </p:nvSpPr>
        <p:spPr>
          <a:xfrm>
            <a:off x="4935309" y="3755327"/>
            <a:ext cx="707245" cy="380938"/>
          </a:xfrm>
          <a:prstGeom prst="rect">
            <a:avLst/>
          </a:prstGeom>
          <a:noFill/>
        </p:spPr>
        <p:txBody>
          <a:bodyPr wrap="none" rtlCol="0">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n-ea"/>
              </a:rPr>
              <a:t>名称</a:t>
            </a:r>
            <a:r>
              <a:rPr lang="en-US" altLang="zh-CN" sz="1600" dirty="0">
                <a:solidFill>
                  <a:schemeClr val="tx1">
                    <a:lumMod val="75000"/>
                    <a:lumOff val="25000"/>
                  </a:schemeClr>
                </a:solidFill>
                <a:latin typeface="+mn-ea"/>
              </a:rPr>
              <a:t>3</a:t>
            </a:r>
            <a:endParaRPr lang="zh-CN" altLang="en-US" sz="1600" dirty="0">
              <a:solidFill>
                <a:schemeClr val="tx1">
                  <a:lumMod val="75000"/>
                  <a:lumOff val="25000"/>
                </a:schemeClr>
              </a:solidFill>
              <a:latin typeface="+mn-ea"/>
            </a:endParaRPr>
          </a:p>
        </p:txBody>
      </p:sp>
      <p:sp>
        <p:nvSpPr>
          <p:cNvPr id="19" name="文本框 18"/>
          <p:cNvSpPr txBox="1"/>
          <p:nvPr/>
        </p:nvSpPr>
        <p:spPr>
          <a:xfrm>
            <a:off x="4935309" y="4430318"/>
            <a:ext cx="707245" cy="380938"/>
          </a:xfrm>
          <a:prstGeom prst="rect">
            <a:avLst/>
          </a:prstGeom>
          <a:noFill/>
        </p:spPr>
        <p:txBody>
          <a:bodyPr wrap="none" rtlCol="0">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n-ea"/>
              </a:rPr>
              <a:t>名称</a:t>
            </a:r>
            <a:r>
              <a:rPr lang="en-US" altLang="zh-CN" sz="1600" dirty="0">
                <a:solidFill>
                  <a:schemeClr val="tx1">
                    <a:lumMod val="75000"/>
                    <a:lumOff val="25000"/>
                  </a:schemeClr>
                </a:solidFill>
                <a:latin typeface="+mn-ea"/>
              </a:rPr>
              <a:t>4</a:t>
            </a:r>
            <a:endParaRPr lang="zh-CN" altLang="en-US" sz="1600" dirty="0">
              <a:solidFill>
                <a:schemeClr val="tx1">
                  <a:lumMod val="75000"/>
                  <a:lumOff val="25000"/>
                </a:schemeClr>
              </a:solidFill>
              <a:latin typeface="+mn-ea"/>
            </a:endParaRPr>
          </a:p>
        </p:txBody>
      </p:sp>
      <p:sp>
        <p:nvSpPr>
          <p:cNvPr id="20" name="文本框 19"/>
          <p:cNvSpPr txBox="1"/>
          <p:nvPr/>
        </p:nvSpPr>
        <p:spPr>
          <a:xfrm>
            <a:off x="4935309" y="5105309"/>
            <a:ext cx="707245" cy="380938"/>
          </a:xfrm>
          <a:prstGeom prst="rect">
            <a:avLst/>
          </a:prstGeom>
          <a:noFill/>
        </p:spPr>
        <p:txBody>
          <a:bodyPr wrap="none" rtlCol="0">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n-ea"/>
              </a:rPr>
              <a:t>名称</a:t>
            </a:r>
            <a:r>
              <a:rPr lang="en-US" altLang="zh-CN" sz="1600" dirty="0">
                <a:solidFill>
                  <a:schemeClr val="tx1">
                    <a:lumMod val="75000"/>
                    <a:lumOff val="25000"/>
                  </a:schemeClr>
                </a:solidFill>
                <a:latin typeface="+mn-ea"/>
              </a:rPr>
              <a:t>5</a:t>
            </a:r>
            <a:endParaRPr lang="zh-CN" altLang="en-US" sz="1600" dirty="0">
              <a:solidFill>
                <a:schemeClr val="tx1">
                  <a:lumMod val="75000"/>
                  <a:lumOff val="25000"/>
                </a:schemeClr>
              </a:solidFill>
              <a:latin typeface="+mn-ea"/>
            </a:endParaRPr>
          </a:p>
        </p:txBody>
      </p:sp>
      <p:sp>
        <p:nvSpPr>
          <p:cNvPr id="36" name="椭圆 35"/>
          <p:cNvSpPr/>
          <p:nvPr/>
        </p:nvSpPr>
        <p:spPr>
          <a:xfrm>
            <a:off x="723900" y="1657867"/>
            <a:ext cx="988934" cy="988934"/>
          </a:xfrm>
          <a:prstGeom prst="ellipse">
            <a:avLst/>
          </a:prstGeom>
          <a:gradFill flip="none" rotWithShape="1">
            <a:gsLst>
              <a:gs pos="100000">
                <a:schemeClr val="accent2"/>
              </a:gs>
              <a:gs pos="0">
                <a:schemeClr val="accent1"/>
              </a:gs>
            </a:gsLst>
            <a:path path="circle">
              <a:fillToRect l="100000" t="100000"/>
            </a:path>
            <a:tileRect r="-100000" b="-100000"/>
          </a:gradFill>
          <a:ln>
            <a:noFill/>
          </a:ln>
          <a:effectLst>
            <a:outerShdw blurRad="330200" dist="177800" dir="5400000" sx="87000" sy="8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38" name="椭圆 37"/>
          <p:cNvSpPr/>
          <p:nvPr/>
        </p:nvSpPr>
        <p:spPr>
          <a:xfrm>
            <a:off x="723900" y="3089911"/>
            <a:ext cx="988934" cy="988934"/>
          </a:xfrm>
          <a:prstGeom prst="ellipse">
            <a:avLst/>
          </a:prstGeom>
          <a:gradFill flip="none" rotWithShape="1">
            <a:gsLst>
              <a:gs pos="100000">
                <a:schemeClr val="accent2"/>
              </a:gs>
              <a:gs pos="0">
                <a:schemeClr val="accent1"/>
              </a:gs>
            </a:gsLst>
            <a:path path="circle">
              <a:fillToRect l="100000" t="100000"/>
            </a:path>
            <a:tileRect r="-100000" b="-100000"/>
          </a:gradFill>
          <a:ln>
            <a:noFill/>
          </a:ln>
          <a:effectLst>
            <a:outerShdw blurRad="330200" dist="177800" dir="5400000" sx="87000" sy="8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26" name="文本框 25"/>
          <p:cNvSpPr txBox="1"/>
          <p:nvPr/>
        </p:nvSpPr>
        <p:spPr>
          <a:xfrm>
            <a:off x="1712834" y="1823478"/>
            <a:ext cx="1919115" cy="688715"/>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tx1">
                    <a:lumMod val="75000"/>
                    <a:lumOff val="25000"/>
                  </a:schemeClr>
                </a:solidFill>
                <a:latin typeface="+mn-ea"/>
              </a:rPr>
              <a:t>对应图表数值强调</a:t>
            </a:r>
            <a:r>
              <a:rPr lang="en-US" altLang="zh-CN" sz="1600" dirty="0">
                <a:solidFill>
                  <a:schemeClr val="tx1">
                    <a:lumMod val="75000"/>
                    <a:lumOff val="25000"/>
                  </a:schemeClr>
                </a:solidFill>
                <a:latin typeface="+mn-ea"/>
              </a:rPr>
              <a:t>1</a:t>
            </a:r>
            <a:br>
              <a:rPr lang="en-US" altLang="zh-CN" sz="1600" dirty="0">
                <a:solidFill>
                  <a:schemeClr val="tx1">
                    <a:lumMod val="75000"/>
                    <a:lumOff val="25000"/>
                  </a:schemeClr>
                </a:solidFill>
                <a:latin typeface="+mn-ea"/>
              </a:rPr>
            </a:br>
            <a:r>
              <a:rPr lang="zh-CN" altLang="en-US" sz="1600" dirty="0">
                <a:solidFill>
                  <a:schemeClr val="tx1">
                    <a:lumMod val="75000"/>
                    <a:lumOff val="25000"/>
                  </a:schemeClr>
                </a:solidFill>
                <a:latin typeface="+mn-ea"/>
              </a:rPr>
              <a:t>（名称）</a:t>
            </a:r>
            <a:endParaRPr lang="zh-CN" altLang="en-US" sz="1600" dirty="0">
              <a:solidFill>
                <a:schemeClr val="tx1">
                  <a:lumMod val="75000"/>
                  <a:lumOff val="25000"/>
                </a:schemeClr>
              </a:solidFill>
              <a:latin typeface="+mn-ea"/>
            </a:endParaRPr>
          </a:p>
        </p:txBody>
      </p:sp>
      <p:grpSp>
        <p:nvGrpSpPr>
          <p:cNvPr id="45" name="组合 44"/>
          <p:cNvGrpSpPr/>
          <p:nvPr/>
        </p:nvGrpSpPr>
        <p:grpSpPr>
          <a:xfrm>
            <a:off x="815583" y="1840347"/>
            <a:ext cx="713657" cy="637934"/>
            <a:chOff x="934088" y="1835934"/>
            <a:chExt cx="713657" cy="637934"/>
          </a:xfrm>
        </p:grpSpPr>
        <p:sp>
          <p:nvSpPr>
            <p:cNvPr id="43" name="文本框 42"/>
            <p:cNvSpPr txBox="1"/>
            <p:nvPr/>
          </p:nvSpPr>
          <p:spPr>
            <a:xfrm>
              <a:off x="934088" y="1835934"/>
              <a:ext cx="713657" cy="453137"/>
            </a:xfrm>
            <a:prstGeom prst="rect">
              <a:avLst/>
            </a:prstGeom>
            <a:noFill/>
          </p:spPr>
          <p:txBody>
            <a:bodyPr wrap="none" rtlCol="0">
              <a:noAutofit/>
            </a:bodyPr>
            <a:lstStyle/>
            <a:p>
              <a:pPr algn="l">
                <a:lnSpc>
                  <a:spcPct val="125000"/>
                </a:lnSpc>
                <a:spcBef>
                  <a:spcPts val="100"/>
                </a:spcBef>
                <a:spcAft>
                  <a:spcPts val="100"/>
                </a:spcAft>
              </a:pPr>
              <a:r>
                <a:rPr lang="en-US" altLang="zh-CN" sz="2000" dirty="0">
                  <a:solidFill>
                    <a:schemeClr val="bg1"/>
                  </a:solidFill>
                  <a:latin typeface="+mj-ea"/>
                  <a:ea typeface="+mj-ea"/>
                </a:rPr>
                <a:t>XXX</a:t>
              </a:r>
              <a:endParaRPr lang="zh-CN" altLang="en-US" sz="2000" dirty="0">
                <a:solidFill>
                  <a:schemeClr val="bg1"/>
                </a:solidFill>
                <a:latin typeface="+mj-ea"/>
                <a:ea typeface="+mj-ea"/>
              </a:endParaRPr>
            </a:p>
          </p:txBody>
        </p:sp>
        <p:sp>
          <p:nvSpPr>
            <p:cNvPr id="44" name="文本框 43"/>
            <p:cNvSpPr txBox="1"/>
            <p:nvPr/>
          </p:nvSpPr>
          <p:spPr>
            <a:xfrm>
              <a:off x="956358" y="2128965"/>
              <a:ext cx="669117" cy="344903"/>
            </a:xfrm>
            <a:prstGeom prst="rect">
              <a:avLst/>
            </a:prstGeom>
            <a:noFill/>
          </p:spPr>
          <p:txBody>
            <a:bodyPr wrap="square" rtlCol="0">
              <a:noAutofit/>
            </a:bodyPr>
            <a:lstStyle/>
            <a:p>
              <a:pPr algn="l">
                <a:lnSpc>
                  <a:spcPct val="125000"/>
                </a:lnSpc>
                <a:spcBef>
                  <a:spcPts val="100"/>
                </a:spcBef>
                <a:spcAft>
                  <a:spcPts val="100"/>
                </a:spcAft>
              </a:pPr>
              <a:r>
                <a:rPr lang="en-US" altLang="zh-CN" sz="1400" dirty="0">
                  <a:solidFill>
                    <a:schemeClr val="bg1"/>
                  </a:solidFill>
                  <a:latin typeface="+mn-ea"/>
                </a:rPr>
                <a:t>(</a:t>
              </a:r>
              <a:r>
                <a:rPr lang="zh-CN" altLang="en-US" sz="1400" dirty="0">
                  <a:solidFill>
                    <a:schemeClr val="bg1"/>
                  </a:solidFill>
                  <a:latin typeface="+mn-ea"/>
                </a:rPr>
                <a:t>数值）</a:t>
              </a:r>
              <a:endParaRPr lang="zh-CN" altLang="en-US" sz="1400" dirty="0">
                <a:solidFill>
                  <a:schemeClr val="bg1"/>
                </a:solidFill>
                <a:latin typeface="+mn-ea"/>
              </a:endParaRPr>
            </a:p>
          </p:txBody>
        </p:sp>
      </p:grpSp>
      <p:grpSp>
        <p:nvGrpSpPr>
          <p:cNvPr id="46" name="组合 45"/>
          <p:cNvGrpSpPr/>
          <p:nvPr/>
        </p:nvGrpSpPr>
        <p:grpSpPr>
          <a:xfrm>
            <a:off x="878370" y="3301284"/>
            <a:ext cx="713657" cy="627594"/>
            <a:chOff x="986953" y="1846274"/>
            <a:chExt cx="713657" cy="627594"/>
          </a:xfrm>
        </p:grpSpPr>
        <p:sp>
          <p:nvSpPr>
            <p:cNvPr id="47" name="文本框 46"/>
            <p:cNvSpPr txBox="1"/>
            <p:nvPr/>
          </p:nvSpPr>
          <p:spPr>
            <a:xfrm>
              <a:off x="986953" y="1846274"/>
              <a:ext cx="713657" cy="453137"/>
            </a:xfrm>
            <a:prstGeom prst="rect">
              <a:avLst/>
            </a:prstGeom>
            <a:noFill/>
          </p:spPr>
          <p:txBody>
            <a:bodyPr wrap="none" rtlCol="0">
              <a:noAutofit/>
            </a:bodyPr>
            <a:lstStyle/>
            <a:p>
              <a:pPr algn="l">
                <a:lnSpc>
                  <a:spcPct val="125000"/>
                </a:lnSpc>
                <a:spcBef>
                  <a:spcPts val="100"/>
                </a:spcBef>
                <a:spcAft>
                  <a:spcPts val="100"/>
                </a:spcAft>
              </a:pPr>
              <a:r>
                <a:rPr lang="en-US" altLang="zh-CN" sz="2000" dirty="0">
                  <a:solidFill>
                    <a:schemeClr val="bg1"/>
                  </a:solidFill>
                  <a:latin typeface="+mj-ea"/>
                  <a:ea typeface="+mj-ea"/>
                </a:rPr>
                <a:t>XXX</a:t>
              </a:r>
              <a:endParaRPr lang="zh-CN" altLang="en-US" sz="2000" dirty="0">
                <a:solidFill>
                  <a:schemeClr val="bg1"/>
                </a:solidFill>
                <a:latin typeface="+mj-ea"/>
                <a:ea typeface="+mj-ea"/>
              </a:endParaRPr>
            </a:p>
          </p:txBody>
        </p:sp>
        <p:sp>
          <p:nvSpPr>
            <p:cNvPr id="48" name="文本框 47"/>
            <p:cNvSpPr txBox="1"/>
            <p:nvPr/>
          </p:nvSpPr>
          <p:spPr>
            <a:xfrm>
              <a:off x="1009223" y="2128965"/>
              <a:ext cx="669117" cy="344903"/>
            </a:xfrm>
            <a:prstGeom prst="rect">
              <a:avLst/>
            </a:prstGeom>
            <a:noFill/>
          </p:spPr>
          <p:txBody>
            <a:bodyPr wrap="square" rtlCol="0">
              <a:noAutofit/>
            </a:bodyPr>
            <a:lstStyle/>
            <a:p>
              <a:pPr algn="l">
                <a:lnSpc>
                  <a:spcPct val="125000"/>
                </a:lnSpc>
                <a:spcBef>
                  <a:spcPts val="100"/>
                </a:spcBef>
                <a:spcAft>
                  <a:spcPts val="100"/>
                </a:spcAft>
              </a:pPr>
              <a:r>
                <a:rPr lang="en-US" altLang="zh-CN" sz="1400" dirty="0">
                  <a:solidFill>
                    <a:schemeClr val="bg1"/>
                  </a:solidFill>
                  <a:latin typeface="+mn-ea"/>
                </a:rPr>
                <a:t>(</a:t>
              </a:r>
              <a:r>
                <a:rPr lang="zh-CN" altLang="en-US" sz="1400" dirty="0">
                  <a:solidFill>
                    <a:schemeClr val="bg1"/>
                  </a:solidFill>
                  <a:latin typeface="+mn-ea"/>
                </a:rPr>
                <a:t>数值）</a:t>
              </a:r>
              <a:endParaRPr lang="zh-CN" altLang="en-US" sz="1400" dirty="0">
                <a:solidFill>
                  <a:schemeClr val="bg1"/>
                </a:solidFill>
                <a:latin typeface="+mn-ea"/>
              </a:endParaRPr>
            </a:p>
          </p:txBody>
        </p:sp>
      </p:grpSp>
      <p:sp>
        <p:nvSpPr>
          <p:cNvPr id="54" name="文本框 53"/>
          <p:cNvSpPr txBox="1"/>
          <p:nvPr/>
        </p:nvSpPr>
        <p:spPr>
          <a:xfrm>
            <a:off x="1712834" y="3240020"/>
            <a:ext cx="1919115" cy="688715"/>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tx1">
                    <a:lumMod val="75000"/>
                    <a:lumOff val="25000"/>
                  </a:schemeClr>
                </a:solidFill>
                <a:latin typeface="+mn-ea"/>
              </a:rPr>
              <a:t>对应图表数值强调</a:t>
            </a:r>
            <a:r>
              <a:rPr lang="en-US" altLang="zh-CN" sz="1600" dirty="0">
                <a:solidFill>
                  <a:schemeClr val="tx1">
                    <a:lumMod val="75000"/>
                    <a:lumOff val="25000"/>
                  </a:schemeClr>
                </a:solidFill>
                <a:latin typeface="+mn-ea"/>
              </a:rPr>
              <a:t>2</a:t>
            </a:r>
            <a:br>
              <a:rPr lang="en-US" altLang="zh-CN" sz="1600" dirty="0">
                <a:solidFill>
                  <a:schemeClr val="tx1">
                    <a:lumMod val="75000"/>
                    <a:lumOff val="25000"/>
                  </a:schemeClr>
                </a:solidFill>
                <a:latin typeface="+mn-ea"/>
              </a:rPr>
            </a:br>
            <a:r>
              <a:rPr lang="zh-CN" altLang="en-US" sz="1600" dirty="0">
                <a:solidFill>
                  <a:schemeClr val="tx1">
                    <a:lumMod val="75000"/>
                    <a:lumOff val="25000"/>
                  </a:schemeClr>
                </a:solidFill>
                <a:latin typeface="+mn-ea"/>
              </a:rPr>
              <a:t>（名称）</a:t>
            </a:r>
            <a:endParaRPr lang="zh-CN" altLang="en-US" sz="1600" dirty="0">
              <a:solidFill>
                <a:schemeClr val="tx1">
                  <a:lumMod val="75000"/>
                  <a:lumOff val="25000"/>
                </a:schemeClr>
              </a:solidFill>
              <a:latin typeface="+mn-ea"/>
            </a:endParaRPr>
          </a:p>
        </p:txBody>
      </p:sp>
      <p:sp>
        <p:nvSpPr>
          <p:cNvPr id="42" name="矩形: 圆角 41"/>
          <p:cNvSpPr/>
          <p:nvPr/>
        </p:nvSpPr>
        <p:spPr>
          <a:xfrm>
            <a:off x="986172" y="4575508"/>
            <a:ext cx="2743802" cy="895917"/>
          </a:xfrm>
          <a:prstGeom prst="roundRect">
            <a:avLst>
              <a:gd name="adj" fmla="val 50000"/>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39" name="椭圆 38"/>
          <p:cNvSpPr/>
          <p:nvPr/>
        </p:nvSpPr>
        <p:spPr>
          <a:xfrm>
            <a:off x="723900" y="4521956"/>
            <a:ext cx="988934" cy="988934"/>
          </a:xfrm>
          <a:prstGeom prst="ellipse">
            <a:avLst/>
          </a:prstGeom>
          <a:gradFill flip="none" rotWithShape="1">
            <a:gsLst>
              <a:gs pos="100000">
                <a:schemeClr val="accent2"/>
              </a:gs>
              <a:gs pos="0">
                <a:schemeClr val="accent1"/>
              </a:gs>
            </a:gsLst>
            <a:path path="circle">
              <a:fillToRect l="100000" t="100000"/>
            </a:path>
            <a:tileRect r="-100000" b="-100000"/>
          </a:gradFill>
          <a:ln>
            <a:noFill/>
          </a:ln>
          <a:effectLst>
            <a:outerShdw blurRad="330200" dist="177800" dir="5400000" sx="87000" sy="8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grpSp>
        <p:nvGrpSpPr>
          <p:cNvPr id="49" name="组合 48"/>
          <p:cNvGrpSpPr/>
          <p:nvPr/>
        </p:nvGrpSpPr>
        <p:grpSpPr>
          <a:xfrm>
            <a:off x="852011" y="4740780"/>
            <a:ext cx="713657" cy="637934"/>
            <a:chOff x="970516" y="1835934"/>
            <a:chExt cx="713657" cy="637934"/>
          </a:xfrm>
        </p:grpSpPr>
        <p:sp>
          <p:nvSpPr>
            <p:cNvPr id="50" name="文本框 49"/>
            <p:cNvSpPr txBox="1"/>
            <p:nvPr/>
          </p:nvSpPr>
          <p:spPr>
            <a:xfrm>
              <a:off x="970516" y="1835934"/>
              <a:ext cx="713657" cy="453137"/>
            </a:xfrm>
            <a:prstGeom prst="rect">
              <a:avLst/>
            </a:prstGeom>
            <a:noFill/>
          </p:spPr>
          <p:txBody>
            <a:bodyPr wrap="none" rtlCol="0">
              <a:noAutofit/>
            </a:bodyPr>
            <a:lstStyle/>
            <a:p>
              <a:pPr algn="l">
                <a:lnSpc>
                  <a:spcPct val="125000"/>
                </a:lnSpc>
                <a:spcBef>
                  <a:spcPts val="100"/>
                </a:spcBef>
                <a:spcAft>
                  <a:spcPts val="100"/>
                </a:spcAft>
              </a:pPr>
              <a:r>
                <a:rPr lang="en-US" altLang="zh-CN" sz="2000" dirty="0">
                  <a:solidFill>
                    <a:schemeClr val="bg1"/>
                  </a:solidFill>
                  <a:latin typeface="+mj-ea"/>
                  <a:ea typeface="+mj-ea"/>
                </a:rPr>
                <a:t>XXX</a:t>
              </a:r>
              <a:endParaRPr lang="zh-CN" altLang="en-US" sz="2000" dirty="0">
                <a:solidFill>
                  <a:schemeClr val="bg1"/>
                </a:solidFill>
                <a:latin typeface="+mj-ea"/>
                <a:ea typeface="+mj-ea"/>
              </a:endParaRPr>
            </a:p>
          </p:txBody>
        </p:sp>
        <p:sp>
          <p:nvSpPr>
            <p:cNvPr id="51" name="文本框 50"/>
            <p:cNvSpPr txBox="1"/>
            <p:nvPr/>
          </p:nvSpPr>
          <p:spPr>
            <a:xfrm>
              <a:off x="992786" y="2128965"/>
              <a:ext cx="669117" cy="344903"/>
            </a:xfrm>
            <a:prstGeom prst="rect">
              <a:avLst/>
            </a:prstGeom>
            <a:noFill/>
          </p:spPr>
          <p:txBody>
            <a:bodyPr wrap="square" rtlCol="0">
              <a:noAutofit/>
            </a:bodyPr>
            <a:lstStyle/>
            <a:p>
              <a:pPr algn="l">
                <a:lnSpc>
                  <a:spcPct val="125000"/>
                </a:lnSpc>
                <a:spcBef>
                  <a:spcPts val="100"/>
                </a:spcBef>
                <a:spcAft>
                  <a:spcPts val="100"/>
                </a:spcAft>
              </a:pPr>
              <a:r>
                <a:rPr lang="en-US" altLang="zh-CN" sz="1400" dirty="0">
                  <a:solidFill>
                    <a:schemeClr val="bg1"/>
                  </a:solidFill>
                  <a:latin typeface="+mn-ea"/>
                </a:rPr>
                <a:t>(</a:t>
              </a:r>
              <a:r>
                <a:rPr lang="zh-CN" altLang="en-US" sz="1400" dirty="0">
                  <a:solidFill>
                    <a:schemeClr val="bg1"/>
                  </a:solidFill>
                  <a:latin typeface="+mn-ea"/>
                </a:rPr>
                <a:t>数值）</a:t>
              </a:r>
              <a:endParaRPr lang="zh-CN" altLang="en-US" sz="1400" dirty="0">
                <a:solidFill>
                  <a:schemeClr val="bg1"/>
                </a:solidFill>
                <a:latin typeface="+mn-ea"/>
              </a:endParaRPr>
            </a:p>
          </p:txBody>
        </p:sp>
      </p:grpSp>
      <p:sp>
        <p:nvSpPr>
          <p:cNvPr id="55" name="文本框 54"/>
          <p:cNvSpPr txBox="1"/>
          <p:nvPr/>
        </p:nvSpPr>
        <p:spPr>
          <a:xfrm>
            <a:off x="1712834" y="4679109"/>
            <a:ext cx="1919115" cy="688715"/>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tx1">
                    <a:lumMod val="75000"/>
                    <a:lumOff val="25000"/>
                  </a:schemeClr>
                </a:solidFill>
                <a:latin typeface="+mn-ea"/>
              </a:rPr>
              <a:t>对应图表数值强调</a:t>
            </a:r>
            <a:r>
              <a:rPr lang="en-US" altLang="zh-CN" sz="1600" dirty="0">
                <a:solidFill>
                  <a:schemeClr val="tx1">
                    <a:lumMod val="75000"/>
                    <a:lumOff val="25000"/>
                  </a:schemeClr>
                </a:solidFill>
                <a:latin typeface="+mn-ea"/>
              </a:rPr>
              <a:t>3</a:t>
            </a:r>
            <a:br>
              <a:rPr lang="en-US" altLang="zh-CN" sz="1600" dirty="0">
                <a:solidFill>
                  <a:schemeClr val="tx1">
                    <a:lumMod val="75000"/>
                    <a:lumOff val="25000"/>
                  </a:schemeClr>
                </a:solidFill>
                <a:latin typeface="+mn-ea"/>
              </a:rPr>
            </a:br>
            <a:r>
              <a:rPr lang="zh-CN" altLang="en-US" sz="1600" dirty="0">
                <a:solidFill>
                  <a:schemeClr val="tx1">
                    <a:lumMod val="75000"/>
                    <a:lumOff val="25000"/>
                  </a:schemeClr>
                </a:solidFill>
                <a:latin typeface="+mn-ea"/>
              </a:rPr>
              <a:t>（名称）</a:t>
            </a:r>
            <a:endParaRPr lang="zh-CN" altLang="en-US" sz="1600" dirty="0">
              <a:solidFill>
                <a:schemeClr val="tx1">
                  <a:lumMod val="75000"/>
                  <a:lumOff val="25000"/>
                </a:schemeClr>
              </a:solidFill>
              <a:latin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737508" y="2092779"/>
            <a:ext cx="5040086" cy="4422321"/>
            <a:chOff x="756558" y="1722664"/>
            <a:chExt cx="5040086" cy="4422321"/>
          </a:xfrm>
        </p:grpSpPr>
        <p:sp>
          <p:nvSpPr>
            <p:cNvPr id="20" name="Freeform 18"/>
            <p:cNvSpPr/>
            <p:nvPr/>
          </p:nvSpPr>
          <p:spPr>
            <a:xfrm>
              <a:off x="803275" y="1722664"/>
              <a:ext cx="4993369" cy="4422321"/>
            </a:xfrm>
            <a:custGeom>
              <a:avLst/>
              <a:gdLst/>
              <a:ahLst/>
              <a:cxnLst/>
              <a:rect l="0" t="0" r="0" b="0"/>
              <a:pathLst>
                <a:path w="4993369" h="4422321">
                  <a:moveTo>
                    <a:pt x="0" y="0"/>
                  </a:moveTo>
                  <a:lnTo>
                    <a:pt x="1689804" y="0"/>
                  </a:lnTo>
                  <a:cubicBezTo>
                    <a:pt x="1723299" y="0"/>
                    <a:pt x="1752411" y="23151"/>
                    <a:pt x="1759955" y="55785"/>
                  </a:cubicBezTo>
                  <a:lnTo>
                    <a:pt x="1884183" y="593215"/>
                  </a:lnTo>
                  <a:cubicBezTo>
                    <a:pt x="1891727" y="625849"/>
                    <a:pt x="1920839" y="649000"/>
                    <a:pt x="1954334" y="649000"/>
                  </a:cubicBezTo>
                  <a:lnTo>
                    <a:pt x="4921368" y="649000"/>
                  </a:lnTo>
                  <a:cubicBezTo>
                    <a:pt x="4961112" y="649000"/>
                    <a:pt x="4993368" y="681256"/>
                    <a:pt x="4993368" y="721000"/>
                  </a:cubicBezTo>
                  <a:lnTo>
                    <a:pt x="4993368" y="4350320"/>
                  </a:lnTo>
                  <a:cubicBezTo>
                    <a:pt x="4993368" y="4390064"/>
                    <a:pt x="4961112" y="4422320"/>
                    <a:pt x="4921368" y="4422320"/>
                  </a:cubicBezTo>
                  <a:lnTo>
                    <a:pt x="0" y="4422320"/>
                  </a:lnTo>
                </a:path>
              </a:pathLst>
            </a:custGeom>
            <a:solidFill>
              <a:schemeClr val="bg1"/>
            </a:solidFill>
            <a:ln>
              <a:solidFill>
                <a:schemeClr val="accent1"/>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lt1"/>
                </a:solidFill>
              </a:endParaRPr>
            </a:p>
          </p:txBody>
        </p:sp>
        <p:sp>
          <p:nvSpPr>
            <p:cNvPr id="22" name="矩形 21"/>
            <p:cNvSpPr/>
            <p:nvPr/>
          </p:nvSpPr>
          <p:spPr>
            <a:xfrm>
              <a:off x="756558" y="1722664"/>
              <a:ext cx="45719" cy="4422321"/>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grpSp>
        <p:nvGrpSpPr>
          <p:cNvPr id="24" name="组合 23"/>
          <p:cNvGrpSpPr/>
          <p:nvPr/>
        </p:nvGrpSpPr>
        <p:grpSpPr>
          <a:xfrm flipH="1">
            <a:off x="6415314" y="2092779"/>
            <a:ext cx="5040086" cy="4422321"/>
            <a:chOff x="756558" y="1722664"/>
            <a:chExt cx="5040086" cy="4422321"/>
          </a:xfrm>
        </p:grpSpPr>
        <p:sp>
          <p:nvSpPr>
            <p:cNvPr id="25" name="Freeform 18"/>
            <p:cNvSpPr/>
            <p:nvPr/>
          </p:nvSpPr>
          <p:spPr>
            <a:xfrm>
              <a:off x="803275" y="1722664"/>
              <a:ext cx="4993369" cy="4422321"/>
            </a:xfrm>
            <a:custGeom>
              <a:avLst/>
              <a:gdLst/>
              <a:ahLst/>
              <a:cxnLst/>
              <a:rect l="0" t="0" r="0" b="0"/>
              <a:pathLst>
                <a:path w="4993369" h="4422321">
                  <a:moveTo>
                    <a:pt x="0" y="0"/>
                  </a:moveTo>
                  <a:lnTo>
                    <a:pt x="1689804" y="0"/>
                  </a:lnTo>
                  <a:cubicBezTo>
                    <a:pt x="1723299" y="0"/>
                    <a:pt x="1752411" y="23151"/>
                    <a:pt x="1759955" y="55785"/>
                  </a:cubicBezTo>
                  <a:lnTo>
                    <a:pt x="1884183" y="593215"/>
                  </a:lnTo>
                  <a:cubicBezTo>
                    <a:pt x="1891727" y="625849"/>
                    <a:pt x="1920839" y="649000"/>
                    <a:pt x="1954334" y="649000"/>
                  </a:cubicBezTo>
                  <a:lnTo>
                    <a:pt x="4921368" y="649000"/>
                  </a:lnTo>
                  <a:cubicBezTo>
                    <a:pt x="4961112" y="649000"/>
                    <a:pt x="4993368" y="681256"/>
                    <a:pt x="4993368" y="721000"/>
                  </a:cubicBezTo>
                  <a:lnTo>
                    <a:pt x="4993368" y="4350320"/>
                  </a:lnTo>
                  <a:cubicBezTo>
                    <a:pt x="4993368" y="4390064"/>
                    <a:pt x="4961112" y="4422320"/>
                    <a:pt x="4921368" y="4422320"/>
                  </a:cubicBezTo>
                  <a:lnTo>
                    <a:pt x="0" y="4422320"/>
                  </a:lnTo>
                </a:path>
              </a:pathLst>
            </a:custGeom>
            <a:solidFill>
              <a:schemeClr val="bg1"/>
            </a:solidFill>
            <a:ln>
              <a:solidFill>
                <a:schemeClr val="accent1"/>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lt1"/>
                </a:solidFill>
              </a:endParaRPr>
            </a:p>
          </p:txBody>
        </p:sp>
        <p:sp>
          <p:nvSpPr>
            <p:cNvPr id="26" name="矩形 25"/>
            <p:cNvSpPr/>
            <p:nvPr/>
          </p:nvSpPr>
          <p:spPr>
            <a:xfrm>
              <a:off x="756558" y="1722664"/>
              <a:ext cx="45719" cy="4422321"/>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sp>
        <p:nvSpPr>
          <p:cNvPr id="27" name="thumb-up-gesture_71234"/>
          <p:cNvSpPr/>
          <p:nvPr/>
        </p:nvSpPr>
        <p:spPr>
          <a:xfrm>
            <a:off x="1172720" y="2270461"/>
            <a:ext cx="389030" cy="412149"/>
          </a:xfrm>
          <a:custGeom>
            <a:avLst/>
            <a:gdLst>
              <a:gd name="connsiteX0" fmla="*/ 66188 w 573750"/>
              <a:gd name="connsiteY0" fmla="*/ 328212 h 607845"/>
              <a:gd name="connsiteX1" fmla="*/ 31117 w 573750"/>
              <a:gd name="connsiteY1" fmla="*/ 363222 h 607845"/>
              <a:gd name="connsiteX2" fmla="*/ 66188 w 573750"/>
              <a:gd name="connsiteY2" fmla="*/ 398232 h 607845"/>
              <a:gd name="connsiteX3" fmla="*/ 101185 w 573750"/>
              <a:gd name="connsiteY3" fmla="*/ 363222 h 607845"/>
              <a:gd name="connsiteX4" fmla="*/ 66188 w 573750"/>
              <a:gd name="connsiteY4" fmla="*/ 328212 h 607845"/>
              <a:gd name="connsiteX5" fmla="*/ 0 w 573750"/>
              <a:gd name="connsiteY5" fmla="*/ 303779 h 607845"/>
              <a:gd name="connsiteX6" fmla="*/ 132451 w 573750"/>
              <a:gd name="connsiteY6" fmla="*/ 303779 h 607845"/>
              <a:gd name="connsiteX7" fmla="*/ 132451 w 573750"/>
              <a:gd name="connsiteY7" fmla="*/ 607845 h 607845"/>
              <a:gd name="connsiteX8" fmla="*/ 0 w 573750"/>
              <a:gd name="connsiteY8" fmla="*/ 607845 h 607845"/>
              <a:gd name="connsiteX9" fmla="*/ 364852 w 573750"/>
              <a:gd name="connsiteY9" fmla="*/ 583 h 607845"/>
              <a:gd name="connsiteX10" fmla="*/ 386354 w 573750"/>
              <a:gd name="connsiteY10" fmla="*/ 11635 h 607845"/>
              <a:gd name="connsiteX11" fmla="*/ 395753 w 573750"/>
              <a:gd name="connsiteY11" fmla="*/ 168802 h 607845"/>
              <a:gd name="connsiteX12" fmla="*/ 370390 w 573750"/>
              <a:gd name="connsiteY12" fmla="*/ 227945 h 607845"/>
              <a:gd name="connsiteX13" fmla="*/ 468483 w 573750"/>
              <a:gd name="connsiteY13" fmla="*/ 236437 h 607845"/>
              <a:gd name="connsiteX14" fmla="*/ 567545 w 573750"/>
              <a:gd name="connsiteY14" fmla="*/ 315021 h 607845"/>
              <a:gd name="connsiteX15" fmla="*/ 567545 w 573750"/>
              <a:gd name="connsiteY15" fmla="*/ 354276 h 607845"/>
              <a:gd name="connsiteX16" fmla="*/ 560384 w 573750"/>
              <a:gd name="connsiteY16" fmla="*/ 393605 h 607845"/>
              <a:gd name="connsiteX17" fmla="*/ 554566 w 573750"/>
              <a:gd name="connsiteY17" fmla="*/ 425858 h 607845"/>
              <a:gd name="connsiteX18" fmla="*/ 535096 w 573750"/>
              <a:gd name="connsiteY18" fmla="*/ 488055 h 607845"/>
              <a:gd name="connsiteX19" fmla="*/ 526965 w 573750"/>
              <a:gd name="connsiteY19" fmla="*/ 514870 h 607845"/>
              <a:gd name="connsiteX20" fmla="*/ 505780 w 573750"/>
              <a:gd name="connsiteY20" fmla="*/ 560456 h 607845"/>
              <a:gd name="connsiteX21" fmla="*/ 375761 w 573750"/>
              <a:gd name="connsiteY21" fmla="*/ 581685 h 607845"/>
              <a:gd name="connsiteX22" fmla="*/ 251187 w 573750"/>
              <a:gd name="connsiteY22" fmla="*/ 563808 h 607845"/>
              <a:gd name="connsiteX23" fmla="*/ 158913 w 573750"/>
              <a:gd name="connsiteY23" fmla="*/ 551145 h 607845"/>
              <a:gd name="connsiteX24" fmla="*/ 158913 w 573750"/>
              <a:gd name="connsiteY24" fmla="*/ 321427 h 607845"/>
              <a:gd name="connsiteX25" fmla="*/ 216873 w 573750"/>
              <a:gd name="connsiteY25" fmla="*/ 254314 h 607845"/>
              <a:gd name="connsiteX26" fmla="*/ 311609 w 573750"/>
              <a:gd name="connsiteY26" fmla="*/ 120535 h 607845"/>
              <a:gd name="connsiteX27" fmla="*/ 338538 w 573750"/>
              <a:gd name="connsiteY27" fmla="*/ 27575 h 607845"/>
              <a:gd name="connsiteX28" fmla="*/ 364852 w 573750"/>
              <a:gd name="connsiteY28" fmla="*/ 583 h 60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3750" h="607845">
                <a:moveTo>
                  <a:pt x="66188" y="328212"/>
                </a:moveTo>
                <a:cubicBezTo>
                  <a:pt x="46862" y="328212"/>
                  <a:pt x="31117" y="343929"/>
                  <a:pt x="31117" y="363222"/>
                </a:cubicBezTo>
                <a:cubicBezTo>
                  <a:pt x="31117" y="382514"/>
                  <a:pt x="46862" y="398232"/>
                  <a:pt x="66188" y="398232"/>
                </a:cubicBezTo>
                <a:cubicBezTo>
                  <a:pt x="85515" y="398232"/>
                  <a:pt x="101185" y="382514"/>
                  <a:pt x="101185" y="363222"/>
                </a:cubicBezTo>
                <a:cubicBezTo>
                  <a:pt x="101185" y="343929"/>
                  <a:pt x="85515" y="328212"/>
                  <a:pt x="66188" y="328212"/>
                </a:cubicBezTo>
                <a:close/>
                <a:moveTo>
                  <a:pt x="0" y="303779"/>
                </a:moveTo>
                <a:lnTo>
                  <a:pt x="132451" y="303779"/>
                </a:lnTo>
                <a:lnTo>
                  <a:pt x="132451" y="607845"/>
                </a:lnTo>
                <a:lnTo>
                  <a:pt x="0" y="607845"/>
                </a:lnTo>
                <a:close/>
                <a:moveTo>
                  <a:pt x="364852" y="583"/>
                </a:moveTo>
                <a:cubicBezTo>
                  <a:pt x="376004" y="2939"/>
                  <a:pt x="386354" y="11635"/>
                  <a:pt x="386354" y="11635"/>
                </a:cubicBezTo>
                <a:cubicBezTo>
                  <a:pt x="467513" y="89250"/>
                  <a:pt x="395753" y="168802"/>
                  <a:pt x="395753" y="168802"/>
                </a:cubicBezTo>
                <a:cubicBezTo>
                  <a:pt x="363378" y="207610"/>
                  <a:pt x="370390" y="227945"/>
                  <a:pt x="370390" y="227945"/>
                </a:cubicBezTo>
                <a:cubicBezTo>
                  <a:pt x="380535" y="254835"/>
                  <a:pt x="468483" y="236437"/>
                  <a:pt x="468483" y="236437"/>
                </a:cubicBezTo>
                <a:cubicBezTo>
                  <a:pt x="610885" y="210366"/>
                  <a:pt x="567545" y="315021"/>
                  <a:pt x="567545" y="315021"/>
                </a:cubicBezTo>
                <a:cubicBezTo>
                  <a:pt x="557027" y="335728"/>
                  <a:pt x="567545" y="354276"/>
                  <a:pt x="567545" y="354276"/>
                </a:cubicBezTo>
                <a:cubicBezTo>
                  <a:pt x="583359" y="375877"/>
                  <a:pt x="560384" y="393605"/>
                  <a:pt x="560384" y="393605"/>
                </a:cubicBezTo>
                <a:cubicBezTo>
                  <a:pt x="544794" y="408502"/>
                  <a:pt x="554566" y="425858"/>
                  <a:pt x="554566" y="425858"/>
                </a:cubicBezTo>
                <a:cubicBezTo>
                  <a:pt x="573140" y="463995"/>
                  <a:pt x="535096" y="488055"/>
                  <a:pt x="535096" y="488055"/>
                </a:cubicBezTo>
                <a:cubicBezTo>
                  <a:pt x="521968" y="497887"/>
                  <a:pt x="526965" y="514870"/>
                  <a:pt x="526965" y="514870"/>
                </a:cubicBezTo>
                <a:cubicBezTo>
                  <a:pt x="532411" y="540717"/>
                  <a:pt x="505780" y="560456"/>
                  <a:pt x="505780" y="560456"/>
                </a:cubicBezTo>
                <a:cubicBezTo>
                  <a:pt x="475420" y="583994"/>
                  <a:pt x="375761" y="581685"/>
                  <a:pt x="375761" y="581685"/>
                </a:cubicBezTo>
                <a:cubicBezTo>
                  <a:pt x="326677" y="581685"/>
                  <a:pt x="251187" y="563808"/>
                  <a:pt x="251187" y="563808"/>
                </a:cubicBezTo>
                <a:cubicBezTo>
                  <a:pt x="209936" y="549432"/>
                  <a:pt x="170997" y="550922"/>
                  <a:pt x="158913" y="551145"/>
                </a:cubicBezTo>
                <a:lnTo>
                  <a:pt x="158913" y="321427"/>
                </a:lnTo>
                <a:cubicBezTo>
                  <a:pt x="195166" y="320384"/>
                  <a:pt x="216873" y="254314"/>
                  <a:pt x="216873" y="254314"/>
                </a:cubicBezTo>
                <a:cubicBezTo>
                  <a:pt x="233135" y="196139"/>
                  <a:pt x="311609" y="120535"/>
                  <a:pt x="311609" y="120535"/>
                </a:cubicBezTo>
                <a:cubicBezTo>
                  <a:pt x="339508" y="81280"/>
                  <a:pt x="332048" y="78301"/>
                  <a:pt x="338538" y="27575"/>
                </a:cubicBezTo>
                <a:cubicBezTo>
                  <a:pt x="341745" y="2212"/>
                  <a:pt x="353700" y="-1773"/>
                  <a:pt x="364852" y="5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en-US">
              <a:solidFill>
                <a:schemeClr val="bg1"/>
              </a:solidFill>
            </a:endParaRPr>
          </a:p>
        </p:txBody>
      </p:sp>
      <p:sp>
        <p:nvSpPr>
          <p:cNvPr id="28" name="thumb-up-gesture_71234"/>
          <p:cNvSpPr/>
          <p:nvPr/>
        </p:nvSpPr>
        <p:spPr>
          <a:xfrm flipV="1">
            <a:off x="10608810" y="2342687"/>
            <a:ext cx="389030" cy="412149"/>
          </a:xfrm>
          <a:custGeom>
            <a:avLst/>
            <a:gdLst>
              <a:gd name="connsiteX0" fmla="*/ 66188 w 573750"/>
              <a:gd name="connsiteY0" fmla="*/ 328212 h 607845"/>
              <a:gd name="connsiteX1" fmla="*/ 31117 w 573750"/>
              <a:gd name="connsiteY1" fmla="*/ 363222 h 607845"/>
              <a:gd name="connsiteX2" fmla="*/ 66188 w 573750"/>
              <a:gd name="connsiteY2" fmla="*/ 398232 h 607845"/>
              <a:gd name="connsiteX3" fmla="*/ 101185 w 573750"/>
              <a:gd name="connsiteY3" fmla="*/ 363222 h 607845"/>
              <a:gd name="connsiteX4" fmla="*/ 66188 w 573750"/>
              <a:gd name="connsiteY4" fmla="*/ 328212 h 607845"/>
              <a:gd name="connsiteX5" fmla="*/ 0 w 573750"/>
              <a:gd name="connsiteY5" fmla="*/ 303779 h 607845"/>
              <a:gd name="connsiteX6" fmla="*/ 132451 w 573750"/>
              <a:gd name="connsiteY6" fmla="*/ 303779 h 607845"/>
              <a:gd name="connsiteX7" fmla="*/ 132451 w 573750"/>
              <a:gd name="connsiteY7" fmla="*/ 607845 h 607845"/>
              <a:gd name="connsiteX8" fmla="*/ 0 w 573750"/>
              <a:gd name="connsiteY8" fmla="*/ 607845 h 607845"/>
              <a:gd name="connsiteX9" fmla="*/ 364852 w 573750"/>
              <a:gd name="connsiteY9" fmla="*/ 583 h 607845"/>
              <a:gd name="connsiteX10" fmla="*/ 386354 w 573750"/>
              <a:gd name="connsiteY10" fmla="*/ 11635 h 607845"/>
              <a:gd name="connsiteX11" fmla="*/ 395753 w 573750"/>
              <a:gd name="connsiteY11" fmla="*/ 168802 h 607845"/>
              <a:gd name="connsiteX12" fmla="*/ 370390 w 573750"/>
              <a:gd name="connsiteY12" fmla="*/ 227945 h 607845"/>
              <a:gd name="connsiteX13" fmla="*/ 468483 w 573750"/>
              <a:gd name="connsiteY13" fmla="*/ 236437 h 607845"/>
              <a:gd name="connsiteX14" fmla="*/ 567545 w 573750"/>
              <a:gd name="connsiteY14" fmla="*/ 315021 h 607845"/>
              <a:gd name="connsiteX15" fmla="*/ 567545 w 573750"/>
              <a:gd name="connsiteY15" fmla="*/ 354276 h 607845"/>
              <a:gd name="connsiteX16" fmla="*/ 560384 w 573750"/>
              <a:gd name="connsiteY16" fmla="*/ 393605 h 607845"/>
              <a:gd name="connsiteX17" fmla="*/ 554566 w 573750"/>
              <a:gd name="connsiteY17" fmla="*/ 425858 h 607845"/>
              <a:gd name="connsiteX18" fmla="*/ 535096 w 573750"/>
              <a:gd name="connsiteY18" fmla="*/ 488055 h 607845"/>
              <a:gd name="connsiteX19" fmla="*/ 526965 w 573750"/>
              <a:gd name="connsiteY19" fmla="*/ 514870 h 607845"/>
              <a:gd name="connsiteX20" fmla="*/ 505780 w 573750"/>
              <a:gd name="connsiteY20" fmla="*/ 560456 h 607845"/>
              <a:gd name="connsiteX21" fmla="*/ 375761 w 573750"/>
              <a:gd name="connsiteY21" fmla="*/ 581685 h 607845"/>
              <a:gd name="connsiteX22" fmla="*/ 251187 w 573750"/>
              <a:gd name="connsiteY22" fmla="*/ 563808 h 607845"/>
              <a:gd name="connsiteX23" fmla="*/ 158913 w 573750"/>
              <a:gd name="connsiteY23" fmla="*/ 551145 h 607845"/>
              <a:gd name="connsiteX24" fmla="*/ 158913 w 573750"/>
              <a:gd name="connsiteY24" fmla="*/ 321427 h 607845"/>
              <a:gd name="connsiteX25" fmla="*/ 216873 w 573750"/>
              <a:gd name="connsiteY25" fmla="*/ 254314 h 607845"/>
              <a:gd name="connsiteX26" fmla="*/ 311609 w 573750"/>
              <a:gd name="connsiteY26" fmla="*/ 120535 h 607845"/>
              <a:gd name="connsiteX27" fmla="*/ 338538 w 573750"/>
              <a:gd name="connsiteY27" fmla="*/ 27575 h 607845"/>
              <a:gd name="connsiteX28" fmla="*/ 364852 w 573750"/>
              <a:gd name="connsiteY28" fmla="*/ 583 h 607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3750" h="607845">
                <a:moveTo>
                  <a:pt x="66188" y="328212"/>
                </a:moveTo>
                <a:cubicBezTo>
                  <a:pt x="46862" y="328212"/>
                  <a:pt x="31117" y="343929"/>
                  <a:pt x="31117" y="363222"/>
                </a:cubicBezTo>
                <a:cubicBezTo>
                  <a:pt x="31117" y="382514"/>
                  <a:pt x="46862" y="398232"/>
                  <a:pt x="66188" y="398232"/>
                </a:cubicBezTo>
                <a:cubicBezTo>
                  <a:pt x="85515" y="398232"/>
                  <a:pt x="101185" y="382514"/>
                  <a:pt x="101185" y="363222"/>
                </a:cubicBezTo>
                <a:cubicBezTo>
                  <a:pt x="101185" y="343929"/>
                  <a:pt x="85515" y="328212"/>
                  <a:pt x="66188" y="328212"/>
                </a:cubicBezTo>
                <a:close/>
                <a:moveTo>
                  <a:pt x="0" y="303779"/>
                </a:moveTo>
                <a:lnTo>
                  <a:pt x="132451" y="303779"/>
                </a:lnTo>
                <a:lnTo>
                  <a:pt x="132451" y="607845"/>
                </a:lnTo>
                <a:lnTo>
                  <a:pt x="0" y="607845"/>
                </a:lnTo>
                <a:close/>
                <a:moveTo>
                  <a:pt x="364852" y="583"/>
                </a:moveTo>
                <a:cubicBezTo>
                  <a:pt x="376004" y="2939"/>
                  <a:pt x="386354" y="11635"/>
                  <a:pt x="386354" y="11635"/>
                </a:cubicBezTo>
                <a:cubicBezTo>
                  <a:pt x="467513" y="89250"/>
                  <a:pt x="395753" y="168802"/>
                  <a:pt x="395753" y="168802"/>
                </a:cubicBezTo>
                <a:cubicBezTo>
                  <a:pt x="363378" y="207610"/>
                  <a:pt x="370390" y="227945"/>
                  <a:pt x="370390" y="227945"/>
                </a:cubicBezTo>
                <a:cubicBezTo>
                  <a:pt x="380535" y="254835"/>
                  <a:pt x="468483" y="236437"/>
                  <a:pt x="468483" y="236437"/>
                </a:cubicBezTo>
                <a:cubicBezTo>
                  <a:pt x="610885" y="210366"/>
                  <a:pt x="567545" y="315021"/>
                  <a:pt x="567545" y="315021"/>
                </a:cubicBezTo>
                <a:cubicBezTo>
                  <a:pt x="557027" y="335728"/>
                  <a:pt x="567545" y="354276"/>
                  <a:pt x="567545" y="354276"/>
                </a:cubicBezTo>
                <a:cubicBezTo>
                  <a:pt x="583359" y="375877"/>
                  <a:pt x="560384" y="393605"/>
                  <a:pt x="560384" y="393605"/>
                </a:cubicBezTo>
                <a:cubicBezTo>
                  <a:pt x="544794" y="408502"/>
                  <a:pt x="554566" y="425858"/>
                  <a:pt x="554566" y="425858"/>
                </a:cubicBezTo>
                <a:cubicBezTo>
                  <a:pt x="573140" y="463995"/>
                  <a:pt x="535096" y="488055"/>
                  <a:pt x="535096" y="488055"/>
                </a:cubicBezTo>
                <a:cubicBezTo>
                  <a:pt x="521968" y="497887"/>
                  <a:pt x="526965" y="514870"/>
                  <a:pt x="526965" y="514870"/>
                </a:cubicBezTo>
                <a:cubicBezTo>
                  <a:pt x="532411" y="540717"/>
                  <a:pt x="505780" y="560456"/>
                  <a:pt x="505780" y="560456"/>
                </a:cubicBezTo>
                <a:cubicBezTo>
                  <a:pt x="475420" y="583994"/>
                  <a:pt x="375761" y="581685"/>
                  <a:pt x="375761" y="581685"/>
                </a:cubicBezTo>
                <a:cubicBezTo>
                  <a:pt x="326677" y="581685"/>
                  <a:pt x="251187" y="563808"/>
                  <a:pt x="251187" y="563808"/>
                </a:cubicBezTo>
                <a:cubicBezTo>
                  <a:pt x="209936" y="549432"/>
                  <a:pt x="170997" y="550922"/>
                  <a:pt x="158913" y="551145"/>
                </a:cubicBezTo>
                <a:lnTo>
                  <a:pt x="158913" y="321427"/>
                </a:lnTo>
                <a:cubicBezTo>
                  <a:pt x="195166" y="320384"/>
                  <a:pt x="216873" y="254314"/>
                  <a:pt x="216873" y="254314"/>
                </a:cubicBezTo>
                <a:cubicBezTo>
                  <a:pt x="233135" y="196139"/>
                  <a:pt x="311609" y="120535"/>
                  <a:pt x="311609" y="120535"/>
                </a:cubicBezTo>
                <a:cubicBezTo>
                  <a:pt x="339508" y="81280"/>
                  <a:pt x="332048" y="78301"/>
                  <a:pt x="338538" y="27575"/>
                </a:cubicBezTo>
                <a:cubicBezTo>
                  <a:pt x="341745" y="2212"/>
                  <a:pt x="353700" y="-1773"/>
                  <a:pt x="364852" y="5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en-US">
              <a:solidFill>
                <a:schemeClr val="bg1"/>
              </a:solidFill>
            </a:endParaRPr>
          </a:p>
        </p:txBody>
      </p:sp>
      <p:sp>
        <p:nvSpPr>
          <p:cNvPr id="29" name="矩形: 圆角 28"/>
          <p:cNvSpPr/>
          <p:nvPr/>
        </p:nvSpPr>
        <p:spPr>
          <a:xfrm>
            <a:off x="2667000" y="2092779"/>
            <a:ext cx="3109686" cy="604010"/>
          </a:xfrm>
          <a:prstGeom prst="roundRect">
            <a:avLst>
              <a:gd name="adj" fmla="val 50000"/>
            </a:avLst>
          </a:prstGeom>
          <a:solidFill>
            <a:schemeClr val="accent1"/>
          </a:solidFill>
          <a:ln>
            <a:solidFill>
              <a:schemeClr val="accent1"/>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30" name="矩形: 圆角 29"/>
          <p:cNvSpPr/>
          <p:nvPr/>
        </p:nvSpPr>
        <p:spPr>
          <a:xfrm>
            <a:off x="6414316" y="2092779"/>
            <a:ext cx="3109686" cy="604010"/>
          </a:xfrm>
          <a:prstGeom prst="roundRect">
            <a:avLst>
              <a:gd name="adj" fmla="val 50000"/>
            </a:avLst>
          </a:prstGeom>
          <a:solidFill>
            <a:schemeClr val="accent1"/>
          </a:solidFill>
          <a:ln>
            <a:solidFill>
              <a:schemeClr val="accent1"/>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31" name="文本框 30"/>
          <p:cNvSpPr txBox="1"/>
          <p:nvPr/>
        </p:nvSpPr>
        <p:spPr>
          <a:xfrm>
            <a:off x="3626167" y="2217634"/>
            <a:ext cx="1191352" cy="453137"/>
          </a:xfrm>
          <a:prstGeom prst="rect">
            <a:avLst/>
          </a:prstGeom>
          <a:noFill/>
        </p:spPr>
        <p:txBody>
          <a:bodyPr wrap="none" rtlCol="0">
            <a:noAutofit/>
          </a:bodyPr>
          <a:lstStyle/>
          <a:p>
            <a:pPr>
              <a:lnSpc>
                <a:spcPct val="125000"/>
              </a:lnSpc>
              <a:spcBef>
                <a:spcPts val="100"/>
              </a:spcBef>
              <a:spcAft>
                <a:spcPts val="100"/>
              </a:spcAft>
            </a:pPr>
            <a:r>
              <a:rPr lang="zh-CN" altLang="en-US" sz="2000" dirty="0">
                <a:solidFill>
                  <a:schemeClr val="bg1"/>
                </a:solidFill>
                <a:latin typeface="+mj-ea"/>
                <a:ea typeface="+mj-ea"/>
              </a:rPr>
              <a:t>项目优点</a:t>
            </a:r>
            <a:endParaRPr lang="zh-CN" altLang="en-US" sz="2000" dirty="0">
              <a:solidFill>
                <a:schemeClr val="bg1"/>
              </a:solidFill>
              <a:latin typeface="+mj-ea"/>
              <a:ea typeface="+mj-ea"/>
            </a:endParaRPr>
          </a:p>
        </p:txBody>
      </p:sp>
      <p:sp>
        <p:nvSpPr>
          <p:cNvPr id="32" name="文本框 31"/>
          <p:cNvSpPr txBox="1"/>
          <p:nvPr/>
        </p:nvSpPr>
        <p:spPr>
          <a:xfrm>
            <a:off x="7373483" y="2211615"/>
            <a:ext cx="1191352" cy="453137"/>
          </a:xfrm>
          <a:prstGeom prst="rect">
            <a:avLst/>
          </a:prstGeom>
          <a:noFill/>
        </p:spPr>
        <p:txBody>
          <a:bodyPr wrap="none" rtlCol="0">
            <a:noAutofit/>
          </a:bodyPr>
          <a:lstStyle/>
          <a:p>
            <a:pPr>
              <a:lnSpc>
                <a:spcPct val="125000"/>
              </a:lnSpc>
              <a:spcBef>
                <a:spcPts val="100"/>
              </a:spcBef>
              <a:spcAft>
                <a:spcPts val="100"/>
              </a:spcAft>
            </a:pPr>
            <a:r>
              <a:rPr lang="zh-CN" altLang="en-US" sz="2000" dirty="0">
                <a:solidFill>
                  <a:schemeClr val="bg1"/>
                </a:solidFill>
                <a:latin typeface="+mj-ea"/>
                <a:ea typeface="+mj-ea"/>
              </a:rPr>
              <a:t>项目缺点</a:t>
            </a:r>
            <a:endParaRPr lang="zh-CN" altLang="en-US" sz="2000" dirty="0">
              <a:solidFill>
                <a:schemeClr val="bg1"/>
              </a:solidFill>
              <a:latin typeface="+mj-ea"/>
              <a:ea typeface="+mj-ea"/>
            </a:endParaRPr>
          </a:p>
        </p:txBody>
      </p:sp>
      <p:sp>
        <p:nvSpPr>
          <p:cNvPr id="33" name="文本框 32"/>
          <p:cNvSpPr txBox="1"/>
          <p:nvPr/>
        </p:nvSpPr>
        <p:spPr>
          <a:xfrm>
            <a:off x="1601193" y="3215612"/>
            <a:ext cx="3980457" cy="688009"/>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此处输入工作项目优点，注意文字的精简和项目带来的好处</a:t>
            </a:r>
            <a:endParaRPr lang="zh-CN" altLang="en-US" sz="1600" dirty="0">
              <a:solidFill>
                <a:schemeClr val="tx1">
                  <a:lumMod val="75000"/>
                  <a:lumOff val="25000"/>
                </a:schemeClr>
              </a:solidFill>
            </a:endParaRPr>
          </a:p>
        </p:txBody>
      </p:sp>
      <p:sp>
        <p:nvSpPr>
          <p:cNvPr id="34" name="文本框 33"/>
          <p:cNvSpPr txBox="1"/>
          <p:nvPr/>
        </p:nvSpPr>
        <p:spPr>
          <a:xfrm>
            <a:off x="1601193" y="3958091"/>
            <a:ext cx="3980457" cy="688009"/>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此处输入工作项目优点，注意文字的精简和项目带来的好处</a:t>
            </a:r>
            <a:endParaRPr lang="zh-CN" altLang="en-US" sz="1600" dirty="0">
              <a:solidFill>
                <a:schemeClr val="tx1">
                  <a:lumMod val="75000"/>
                  <a:lumOff val="25000"/>
                </a:schemeClr>
              </a:solidFill>
            </a:endParaRPr>
          </a:p>
        </p:txBody>
      </p:sp>
      <p:sp>
        <p:nvSpPr>
          <p:cNvPr id="35" name="文本框 34"/>
          <p:cNvSpPr txBox="1"/>
          <p:nvPr/>
        </p:nvSpPr>
        <p:spPr>
          <a:xfrm>
            <a:off x="1601193" y="4700570"/>
            <a:ext cx="3980457" cy="688009"/>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此处输入工作项目优点，注意文字的精简和项目带来的好处</a:t>
            </a:r>
            <a:endParaRPr lang="zh-CN" altLang="en-US" sz="1600" dirty="0">
              <a:solidFill>
                <a:schemeClr val="tx1">
                  <a:lumMod val="75000"/>
                  <a:lumOff val="25000"/>
                </a:schemeClr>
              </a:solidFill>
            </a:endParaRPr>
          </a:p>
        </p:txBody>
      </p:sp>
      <p:sp>
        <p:nvSpPr>
          <p:cNvPr id="36" name="文本框 35"/>
          <p:cNvSpPr txBox="1"/>
          <p:nvPr/>
        </p:nvSpPr>
        <p:spPr>
          <a:xfrm>
            <a:off x="1601193" y="5443049"/>
            <a:ext cx="3980457" cy="688009"/>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此处输入工作项目优点，注意文字的精简和项目带来的好处</a:t>
            </a:r>
            <a:endParaRPr lang="zh-CN" altLang="en-US" sz="1600" dirty="0">
              <a:solidFill>
                <a:schemeClr val="tx1">
                  <a:lumMod val="75000"/>
                  <a:lumOff val="25000"/>
                </a:schemeClr>
              </a:solidFill>
            </a:endParaRPr>
          </a:p>
        </p:txBody>
      </p:sp>
      <p:sp>
        <p:nvSpPr>
          <p:cNvPr id="38" name="椭圆 37"/>
          <p:cNvSpPr/>
          <p:nvPr/>
        </p:nvSpPr>
        <p:spPr>
          <a:xfrm>
            <a:off x="1172720" y="3247099"/>
            <a:ext cx="363802" cy="363802"/>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39" name="文本框 38"/>
          <p:cNvSpPr txBox="1"/>
          <p:nvPr/>
        </p:nvSpPr>
        <p:spPr>
          <a:xfrm>
            <a:off x="1194160" y="3220482"/>
            <a:ext cx="320922" cy="417037"/>
          </a:xfrm>
          <a:prstGeom prst="rect">
            <a:avLst/>
          </a:prstGeom>
          <a:noFill/>
        </p:spPr>
        <p:txBody>
          <a:bodyPr wrap="none" rtlCol="0">
            <a:noAutofit/>
          </a:bodyPr>
          <a:lstStyle/>
          <a:p>
            <a:pPr>
              <a:lnSpc>
                <a:spcPct val="125000"/>
              </a:lnSpc>
              <a:spcBef>
                <a:spcPts val="100"/>
              </a:spcBef>
              <a:spcAft>
                <a:spcPts val="100"/>
              </a:spcAft>
            </a:pPr>
            <a:r>
              <a:rPr lang="en-US" altLang="zh-CN" dirty="0">
                <a:solidFill>
                  <a:schemeClr val="bg1"/>
                </a:solidFill>
                <a:latin typeface="+mj-ea"/>
                <a:ea typeface="+mj-ea"/>
              </a:rPr>
              <a:t>1</a:t>
            </a:r>
            <a:endParaRPr lang="zh-CN" altLang="en-US" dirty="0">
              <a:solidFill>
                <a:schemeClr val="bg1"/>
              </a:solidFill>
              <a:latin typeface="+mj-ea"/>
              <a:ea typeface="+mj-ea"/>
            </a:endParaRPr>
          </a:p>
        </p:txBody>
      </p:sp>
      <p:sp>
        <p:nvSpPr>
          <p:cNvPr id="41" name="椭圆 40"/>
          <p:cNvSpPr/>
          <p:nvPr/>
        </p:nvSpPr>
        <p:spPr>
          <a:xfrm>
            <a:off x="1172720" y="4054546"/>
            <a:ext cx="363802" cy="363802"/>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42" name="文本框 41"/>
          <p:cNvSpPr txBox="1"/>
          <p:nvPr/>
        </p:nvSpPr>
        <p:spPr>
          <a:xfrm>
            <a:off x="1194160" y="4027929"/>
            <a:ext cx="320922" cy="417037"/>
          </a:xfrm>
          <a:prstGeom prst="rect">
            <a:avLst/>
          </a:prstGeom>
          <a:noFill/>
        </p:spPr>
        <p:txBody>
          <a:bodyPr wrap="none" rtlCol="0">
            <a:noAutofit/>
          </a:bodyPr>
          <a:lstStyle/>
          <a:p>
            <a:pPr>
              <a:lnSpc>
                <a:spcPct val="125000"/>
              </a:lnSpc>
              <a:spcBef>
                <a:spcPts val="100"/>
              </a:spcBef>
              <a:spcAft>
                <a:spcPts val="100"/>
              </a:spcAft>
            </a:pPr>
            <a:r>
              <a:rPr lang="en-US" altLang="zh-CN" dirty="0">
                <a:solidFill>
                  <a:schemeClr val="bg1"/>
                </a:solidFill>
                <a:latin typeface="+mj-ea"/>
                <a:ea typeface="+mj-ea"/>
              </a:rPr>
              <a:t>2</a:t>
            </a:r>
            <a:endParaRPr lang="zh-CN" altLang="en-US" dirty="0">
              <a:solidFill>
                <a:schemeClr val="bg1"/>
              </a:solidFill>
              <a:latin typeface="+mj-ea"/>
              <a:ea typeface="+mj-ea"/>
            </a:endParaRPr>
          </a:p>
        </p:txBody>
      </p:sp>
      <p:sp>
        <p:nvSpPr>
          <p:cNvPr id="44" name="椭圆 43"/>
          <p:cNvSpPr/>
          <p:nvPr/>
        </p:nvSpPr>
        <p:spPr>
          <a:xfrm>
            <a:off x="1172720" y="4775267"/>
            <a:ext cx="363802" cy="363802"/>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45" name="文本框 44"/>
          <p:cNvSpPr txBox="1"/>
          <p:nvPr/>
        </p:nvSpPr>
        <p:spPr>
          <a:xfrm>
            <a:off x="1194160" y="4775266"/>
            <a:ext cx="320922" cy="417037"/>
          </a:xfrm>
          <a:prstGeom prst="rect">
            <a:avLst/>
          </a:prstGeom>
          <a:noFill/>
        </p:spPr>
        <p:txBody>
          <a:bodyPr wrap="none" rtlCol="0">
            <a:noAutofit/>
          </a:bodyPr>
          <a:lstStyle/>
          <a:p>
            <a:pPr>
              <a:lnSpc>
                <a:spcPct val="125000"/>
              </a:lnSpc>
              <a:spcBef>
                <a:spcPts val="100"/>
              </a:spcBef>
              <a:spcAft>
                <a:spcPts val="100"/>
              </a:spcAft>
            </a:pPr>
            <a:r>
              <a:rPr lang="en-US" altLang="zh-CN" dirty="0">
                <a:solidFill>
                  <a:schemeClr val="bg1"/>
                </a:solidFill>
                <a:latin typeface="+mj-ea"/>
                <a:ea typeface="+mj-ea"/>
              </a:rPr>
              <a:t>3</a:t>
            </a:r>
            <a:endParaRPr lang="zh-CN" altLang="en-US" dirty="0">
              <a:solidFill>
                <a:schemeClr val="bg1"/>
              </a:solidFill>
              <a:latin typeface="+mj-ea"/>
              <a:ea typeface="+mj-ea"/>
            </a:endParaRPr>
          </a:p>
        </p:txBody>
      </p:sp>
      <p:sp>
        <p:nvSpPr>
          <p:cNvPr id="47" name="椭圆 46"/>
          <p:cNvSpPr/>
          <p:nvPr/>
        </p:nvSpPr>
        <p:spPr>
          <a:xfrm>
            <a:off x="1185127" y="5512683"/>
            <a:ext cx="363802" cy="363802"/>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48" name="文本框 47"/>
          <p:cNvSpPr txBox="1"/>
          <p:nvPr/>
        </p:nvSpPr>
        <p:spPr>
          <a:xfrm>
            <a:off x="1206567" y="5530397"/>
            <a:ext cx="320922" cy="417037"/>
          </a:xfrm>
          <a:prstGeom prst="rect">
            <a:avLst/>
          </a:prstGeom>
          <a:noFill/>
        </p:spPr>
        <p:txBody>
          <a:bodyPr wrap="none" rtlCol="0">
            <a:noAutofit/>
          </a:bodyPr>
          <a:lstStyle/>
          <a:p>
            <a:pPr>
              <a:lnSpc>
                <a:spcPct val="125000"/>
              </a:lnSpc>
              <a:spcBef>
                <a:spcPts val="100"/>
              </a:spcBef>
              <a:spcAft>
                <a:spcPts val="100"/>
              </a:spcAft>
            </a:pPr>
            <a:r>
              <a:rPr lang="en-US" altLang="zh-CN" dirty="0">
                <a:solidFill>
                  <a:schemeClr val="bg1"/>
                </a:solidFill>
                <a:latin typeface="+mj-ea"/>
                <a:ea typeface="+mj-ea"/>
              </a:rPr>
              <a:t>4</a:t>
            </a:r>
            <a:endParaRPr lang="zh-CN" altLang="en-US" dirty="0">
              <a:solidFill>
                <a:schemeClr val="bg1"/>
              </a:solidFill>
              <a:latin typeface="+mj-ea"/>
              <a:ea typeface="+mj-ea"/>
            </a:endParaRPr>
          </a:p>
        </p:txBody>
      </p:sp>
      <p:sp>
        <p:nvSpPr>
          <p:cNvPr id="49" name="文本框 48"/>
          <p:cNvSpPr txBox="1"/>
          <p:nvPr/>
        </p:nvSpPr>
        <p:spPr>
          <a:xfrm>
            <a:off x="6762750" y="3215612"/>
            <a:ext cx="3818475" cy="688009"/>
          </a:xfrm>
          <a:prstGeom prst="rect">
            <a:avLst/>
          </a:prstGeom>
          <a:noFill/>
        </p:spPr>
        <p:txBody>
          <a:bodyPr wrap="square" rtlCol="0">
            <a:noAutofit/>
          </a:bodyPr>
          <a:lstStyle/>
          <a:p>
            <a:pPr algn="r">
              <a:lnSpc>
                <a:spcPct val="125000"/>
              </a:lnSpc>
              <a:spcBef>
                <a:spcPts val="100"/>
              </a:spcBef>
              <a:spcAft>
                <a:spcPts val="100"/>
              </a:spcAft>
            </a:pPr>
            <a:r>
              <a:rPr lang="zh-CN" altLang="en-US" sz="1600" dirty="0">
                <a:solidFill>
                  <a:schemeClr val="tx1">
                    <a:lumMod val="75000"/>
                    <a:lumOff val="25000"/>
                  </a:schemeClr>
                </a:solidFill>
              </a:rPr>
              <a:t>此处输入工作项目缺点，注意文字的精简和项目带来的好处</a:t>
            </a:r>
            <a:endParaRPr lang="zh-CN" altLang="en-US" sz="1600" dirty="0">
              <a:solidFill>
                <a:schemeClr val="tx1">
                  <a:lumMod val="75000"/>
                  <a:lumOff val="25000"/>
                </a:schemeClr>
              </a:solidFill>
            </a:endParaRPr>
          </a:p>
        </p:txBody>
      </p:sp>
      <p:sp>
        <p:nvSpPr>
          <p:cNvPr id="50" name="文本框 49"/>
          <p:cNvSpPr txBox="1"/>
          <p:nvPr/>
        </p:nvSpPr>
        <p:spPr>
          <a:xfrm>
            <a:off x="6762750" y="3963004"/>
            <a:ext cx="3818475" cy="688009"/>
          </a:xfrm>
          <a:prstGeom prst="rect">
            <a:avLst/>
          </a:prstGeom>
          <a:noFill/>
        </p:spPr>
        <p:txBody>
          <a:bodyPr wrap="square" rtlCol="0">
            <a:noAutofit/>
          </a:bodyPr>
          <a:lstStyle/>
          <a:p>
            <a:pPr algn="r">
              <a:lnSpc>
                <a:spcPct val="125000"/>
              </a:lnSpc>
              <a:spcBef>
                <a:spcPts val="100"/>
              </a:spcBef>
              <a:spcAft>
                <a:spcPts val="100"/>
              </a:spcAft>
            </a:pPr>
            <a:r>
              <a:rPr lang="zh-CN" altLang="en-US" sz="1600" dirty="0">
                <a:solidFill>
                  <a:schemeClr val="tx1">
                    <a:lumMod val="75000"/>
                    <a:lumOff val="25000"/>
                  </a:schemeClr>
                </a:solidFill>
              </a:rPr>
              <a:t>此处输入工作项目缺点，注意文字的精简和项目带来的好处</a:t>
            </a:r>
            <a:endParaRPr lang="zh-CN" altLang="en-US" sz="1600" dirty="0">
              <a:solidFill>
                <a:schemeClr val="tx1">
                  <a:lumMod val="75000"/>
                  <a:lumOff val="25000"/>
                </a:schemeClr>
              </a:solidFill>
            </a:endParaRPr>
          </a:p>
        </p:txBody>
      </p:sp>
      <p:sp>
        <p:nvSpPr>
          <p:cNvPr id="51" name="文本框 50"/>
          <p:cNvSpPr txBox="1"/>
          <p:nvPr/>
        </p:nvSpPr>
        <p:spPr>
          <a:xfrm>
            <a:off x="6762750" y="4710396"/>
            <a:ext cx="3818475" cy="688009"/>
          </a:xfrm>
          <a:prstGeom prst="rect">
            <a:avLst/>
          </a:prstGeom>
          <a:noFill/>
        </p:spPr>
        <p:txBody>
          <a:bodyPr wrap="square" rtlCol="0">
            <a:noAutofit/>
          </a:bodyPr>
          <a:lstStyle/>
          <a:p>
            <a:pPr algn="r">
              <a:lnSpc>
                <a:spcPct val="125000"/>
              </a:lnSpc>
              <a:spcBef>
                <a:spcPts val="100"/>
              </a:spcBef>
              <a:spcAft>
                <a:spcPts val="100"/>
              </a:spcAft>
            </a:pPr>
            <a:r>
              <a:rPr lang="zh-CN" altLang="en-US" sz="1600" dirty="0">
                <a:solidFill>
                  <a:schemeClr val="tx1">
                    <a:lumMod val="75000"/>
                    <a:lumOff val="25000"/>
                  </a:schemeClr>
                </a:solidFill>
              </a:rPr>
              <a:t>此处输入工作项目缺点，注意文字的精简和项目带来的好处</a:t>
            </a:r>
            <a:endParaRPr lang="zh-CN" altLang="en-US" sz="1600" dirty="0">
              <a:solidFill>
                <a:schemeClr val="tx1">
                  <a:lumMod val="75000"/>
                  <a:lumOff val="25000"/>
                </a:schemeClr>
              </a:solidFill>
            </a:endParaRPr>
          </a:p>
        </p:txBody>
      </p:sp>
      <p:sp>
        <p:nvSpPr>
          <p:cNvPr id="52" name="文本框 51"/>
          <p:cNvSpPr txBox="1"/>
          <p:nvPr/>
        </p:nvSpPr>
        <p:spPr>
          <a:xfrm>
            <a:off x="6762750" y="5457788"/>
            <a:ext cx="3818475" cy="688009"/>
          </a:xfrm>
          <a:prstGeom prst="rect">
            <a:avLst/>
          </a:prstGeom>
          <a:noFill/>
        </p:spPr>
        <p:txBody>
          <a:bodyPr wrap="square" rtlCol="0">
            <a:noAutofit/>
          </a:bodyPr>
          <a:lstStyle/>
          <a:p>
            <a:pPr algn="r">
              <a:lnSpc>
                <a:spcPct val="125000"/>
              </a:lnSpc>
              <a:spcBef>
                <a:spcPts val="100"/>
              </a:spcBef>
              <a:spcAft>
                <a:spcPts val="100"/>
              </a:spcAft>
            </a:pPr>
            <a:r>
              <a:rPr lang="zh-CN" altLang="en-US" sz="1600" dirty="0">
                <a:solidFill>
                  <a:schemeClr val="tx1">
                    <a:lumMod val="75000"/>
                    <a:lumOff val="25000"/>
                  </a:schemeClr>
                </a:solidFill>
              </a:rPr>
              <a:t>此处输入工作项目缺点，注意文字的精简和项目带来的好处</a:t>
            </a:r>
            <a:endParaRPr lang="zh-CN" altLang="en-US" sz="1600" dirty="0">
              <a:solidFill>
                <a:schemeClr val="tx1">
                  <a:lumMod val="75000"/>
                  <a:lumOff val="25000"/>
                </a:schemeClr>
              </a:solidFill>
            </a:endParaRPr>
          </a:p>
        </p:txBody>
      </p:sp>
      <p:grpSp>
        <p:nvGrpSpPr>
          <p:cNvPr id="53" name="组合 52"/>
          <p:cNvGrpSpPr/>
          <p:nvPr/>
        </p:nvGrpSpPr>
        <p:grpSpPr>
          <a:xfrm>
            <a:off x="10634038" y="3287999"/>
            <a:ext cx="363802" cy="2749184"/>
            <a:chOff x="883973" y="2622400"/>
            <a:chExt cx="363802" cy="2749184"/>
          </a:xfrm>
        </p:grpSpPr>
        <p:sp>
          <p:nvSpPr>
            <p:cNvPr id="54" name="椭圆 53"/>
            <p:cNvSpPr/>
            <p:nvPr/>
          </p:nvSpPr>
          <p:spPr>
            <a:xfrm>
              <a:off x="883973" y="2622400"/>
              <a:ext cx="363802" cy="363802"/>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55" name="椭圆 54"/>
            <p:cNvSpPr/>
            <p:nvPr/>
          </p:nvSpPr>
          <p:spPr>
            <a:xfrm>
              <a:off x="883973" y="3393878"/>
              <a:ext cx="363802" cy="363802"/>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56" name="椭圆 55"/>
            <p:cNvSpPr/>
            <p:nvPr/>
          </p:nvSpPr>
          <p:spPr>
            <a:xfrm>
              <a:off x="883973" y="4165356"/>
              <a:ext cx="363802" cy="363802"/>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57" name="椭圆 56"/>
            <p:cNvSpPr/>
            <p:nvPr/>
          </p:nvSpPr>
          <p:spPr>
            <a:xfrm>
              <a:off x="883973" y="4936833"/>
              <a:ext cx="363802" cy="363802"/>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58" name="文本框 57"/>
            <p:cNvSpPr txBox="1"/>
            <p:nvPr/>
          </p:nvSpPr>
          <p:spPr>
            <a:xfrm>
              <a:off x="905413" y="2627692"/>
              <a:ext cx="320922" cy="417037"/>
            </a:xfrm>
            <a:prstGeom prst="rect">
              <a:avLst/>
            </a:prstGeom>
            <a:noFill/>
          </p:spPr>
          <p:txBody>
            <a:bodyPr wrap="none" rtlCol="0">
              <a:noAutofit/>
            </a:bodyPr>
            <a:lstStyle/>
            <a:p>
              <a:pPr>
                <a:lnSpc>
                  <a:spcPct val="125000"/>
                </a:lnSpc>
                <a:spcBef>
                  <a:spcPts val="100"/>
                </a:spcBef>
                <a:spcAft>
                  <a:spcPts val="100"/>
                </a:spcAft>
              </a:pPr>
              <a:r>
                <a:rPr lang="en-US" altLang="zh-CN" dirty="0">
                  <a:solidFill>
                    <a:schemeClr val="bg1"/>
                  </a:solidFill>
                  <a:latin typeface="+mj-ea"/>
                  <a:ea typeface="+mj-ea"/>
                </a:rPr>
                <a:t>1</a:t>
              </a:r>
              <a:endParaRPr lang="zh-CN" altLang="en-US" dirty="0">
                <a:solidFill>
                  <a:schemeClr val="bg1"/>
                </a:solidFill>
                <a:latin typeface="+mj-ea"/>
                <a:ea typeface="+mj-ea"/>
              </a:endParaRPr>
            </a:p>
          </p:txBody>
        </p:sp>
        <p:sp>
          <p:nvSpPr>
            <p:cNvPr id="59" name="文本框 58"/>
            <p:cNvSpPr txBox="1"/>
            <p:nvPr/>
          </p:nvSpPr>
          <p:spPr>
            <a:xfrm>
              <a:off x="905413" y="3413719"/>
              <a:ext cx="320922" cy="417037"/>
            </a:xfrm>
            <a:prstGeom prst="rect">
              <a:avLst/>
            </a:prstGeom>
            <a:noFill/>
          </p:spPr>
          <p:txBody>
            <a:bodyPr wrap="none" rtlCol="0">
              <a:noAutofit/>
            </a:bodyPr>
            <a:lstStyle/>
            <a:p>
              <a:pPr>
                <a:lnSpc>
                  <a:spcPct val="125000"/>
                </a:lnSpc>
                <a:spcBef>
                  <a:spcPts val="100"/>
                </a:spcBef>
                <a:spcAft>
                  <a:spcPts val="100"/>
                </a:spcAft>
              </a:pPr>
              <a:r>
                <a:rPr lang="en-US" altLang="zh-CN" dirty="0">
                  <a:solidFill>
                    <a:schemeClr val="bg1"/>
                  </a:solidFill>
                  <a:latin typeface="+mj-ea"/>
                  <a:ea typeface="+mj-ea"/>
                </a:rPr>
                <a:t>2</a:t>
              </a:r>
              <a:endParaRPr lang="zh-CN" altLang="en-US" dirty="0">
                <a:solidFill>
                  <a:schemeClr val="bg1"/>
                </a:solidFill>
                <a:latin typeface="+mj-ea"/>
                <a:ea typeface="+mj-ea"/>
              </a:endParaRPr>
            </a:p>
          </p:txBody>
        </p:sp>
        <p:sp>
          <p:nvSpPr>
            <p:cNvPr id="60" name="文本框 59"/>
            <p:cNvSpPr txBox="1"/>
            <p:nvPr/>
          </p:nvSpPr>
          <p:spPr>
            <a:xfrm>
              <a:off x="905413" y="4165355"/>
              <a:ext cx="320922" cy="417037"/>
            </a:xfrm>
            <a:prstGeom prst="rect">
              <a:avLst/>
            </a:prstGeom>
            <a:noFill/>
          </p:spPr>
          <p:txBody>
            <a:bodyPr wrap="none" rtlCol="0">
              <a:noAutofit/>
            </a:bodyPr>
            <a:lstStyle/>
            <a:p>
              <a:pPr>
                <a:lnSpc>
                  <a:spcPct val="125000"/>
                </a:lnSpc>
                <a:spcBef>
                  <a:spcPts val="100"/>
                </a:spcBef>
                <a:spcAft>
                  <a:spcPts val="100"/>
                </a:spcAft>
              </a:pPr>
              <a:r>
                <a:rPr lang="en-US" altLang="zh-CN" dirty="0">
                  <a:solidFill>
                    <a:schemeClr val="bg1"/>
                  </a:solidFill>
                  <a:latin typeface="+mj-ea"/>
                  <a:ea typeface="+mj-ea"/>
                </a:rPr>
                <a:t>3</a:t>
              </a:r>
              <a:endParaRPr lang="zh-CN" altLang="en-US" dirty="0">
                <a:solidFill>
                  <a:schemeClr val="bg1"/>
                </a:solidFill>
                <a:latin typeface="+mj-ea"/>
                <a:ea typeface="+mj-ea"/>
              </a:endParaRPr>
            </a:p>
          </p:txBody>
        </p:sp>
        <p:sp>
          <p:nvSpPr>
            <p:cNvPr id="61" name="文本框 60"/>
            <p:cNvSpPr txBox="1"/>
            <p:nvPr/>
          </p:nvSpPr>
          <p:spPr>
            <a:xfrm>
              <a:off x="905413" y="4954547"/>
              <a:ext cx="320922" cy="417037"/>
            </a:xfrm>
            <a:prstGeom prst="rect">
              <a:avLst/>
            </a:prstGeom>
            <a:noFill/>
          </p:spPr>
          <p:txBody>
            <a:bodyPr wrap="none" rtlCol="0">
              <a:noAutofit/>
            </a:bodyPr>
            <a:lstStyle/>
            <a:p>
              <a:pPr>
                <a:lnSpc>
                  <a:spcPct val="125000"/>
                </a:lnSpc>
                <a:spcBef>
                  <a:spcPts val="100"/>
                </a:spcBef>
                <a:spcAft>
                  <a:spcPts val="100"/>
                </a:spcAft>
              </a:pPr>
              <a:r>
                <a:rPr lang="en-US" altLang="zh-CN" dirty="0">
                  <a:solidFill>
                    <a:schemeClr val="bg1"/>
                  </a:solidFill>
                  <a:latin typeface="+mj-ea"/>
                  <a:ea typeface="+mj-ea"/>
                </a:rPr>
                <a:t>4</a:t>
              </a:r>
              <a:endParaRPr lang="zh-CN" altLang="en-US" dirty="0">
                <a:solidFill>
                  <a:schemeClr val="bg1"/>
                </a:solidFill>
                <a:latin typeface="+mj-ea"/>
                <a:ea typeface="+mj-ea"/>
              </a:endParaRPr>
            </a:p>
          </p:txBody>
        </p:sp>
      </p:grpSp>
      <p:sp>
        <p:nvSpPr>
          <p:cNvPr id="62" name="文本框 61"/>
          <p:cNvSpPr txBox="1"/>
          <p:nvPr/>
        </p:nvSpPr>
        <p:spPr>
          <a:xfrm>
            <a:off x="715019" y="162198"/>
            <a:ext cx="2204450" cy="669607"/>
          </a:xfrm>
          <a:prstGeom prst="rect">
            <a:avLst/>
          </a:prstGeom>
          <a:noFill/>
        </p:spPr>
        <p:txBody>
          <a:bodyPr wrap="none" rtlCol="0">
            <a:noAutofit/>
          </a:bodyPr>
          <a:lstStyle/>
          <a:p>
            <a:pPr>
              <a:lnSpc>
                <a:spcPct val="125000"/>
              </a:lnSpc>
              <a:spcBef>
                <a:spcPts val="100"/>
              </a:spcBef>
              <a:spcAft>
                <a:spcPts val="100"/>
              </a:spcAft>
            </a:pPr>
            <a:r>
              <a:rPr lang="zh-CN" altLang="en-US" sz="3200" dirty="0">
                <a:solidFill>
                  <a:schemeClr val="accent1"/>
                </a:solidFill>
                <a:latin typeface="+mj-ea"/>
                <a:ea typeface="+mj-ea"/>
              </a:rPr>
              <a:t>成绩与缺点</a:t>
            </a:r>
            <a:endParaRPr lang="zh-CN" altLang="en-US" sz="3200" dirty="0">
              <a:solidFill>
                <a:schemeClr val="accent1"/>
              </a:solidFill>
              <a:latin typeface="+mj-ea"/>
              <a:ea typeface="+mj-ea"/>
            </a:endParaRPr>
          </a:p>
        </p:txBody>
      </p:sp>
      <p:sp>
        <p:nvSpPr>
          <p:cNvPr id="63" name="文本框 62"/>
          <p:cNvSpPr txBox="1"/>
          <p:nvPr/>
        </p:nvSpPr>
        <p:spPr>
          <a:xfrm>
            <a:off x="760367" y="1173520"/>
            <a:ext cx="10078876" cy="380232"/>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通过对</a:t>
            </a:r>
            <a:r>
              <a:rPr lang="en-US" altLang="zh-CN" sz="1600" dirty="0">
                <a:solidFill>
                  <a:schemeClr val="tx1">
                    <a:lumMod val="75000"/>
                    <a:lumOff val="25000"/>
                  </a:schemeClr>
                </a:solidFill>
              </a:rPr>
              <a:t>xxx</a:t>
            </a:r>
            <a:r>
              <a:rPr lang="zh-CN" altLang="en-US" sz="1600" dirty="0">
                <a:solidFill>
                  <a:schemeClr val="tx1">
                    <a:lumMod val="75000"/>
                    <a:lumOff val="25000"/>
                  </a:schemeClr>
                </a:solidFill>
              </a:rPr>
              <a:t>项目的参与，分析得到该项目的优缺点点，在以后的项目计划中会把项目缺点规划的风控范围之内</a:t>
            </a:r>
            <a:endParaRPr lang="zh-CN" altLang="en-US" sz="1600" dirty="0">
              <a:solidFill>
                <a:schemeClr val="tx1">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302"/>
            <a:ext cx="12192000" cy="6896100"/>
          </a:xfrm>
          <a:prstGeom prst="rect">
            <a:avLst/>
          </a:prstGeom>
          <a:gradFill flip="none" rotWithShape="1">
            <a:gsLst>
              <a:gs pos="100000">
                <a:schemeClr val="accent2"/>
              </a:gs>
              <a:gs pos="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25" name="矩形: 圆角 24"/>
          <p:cNvSpPr/>
          <p:nvPr/>
        </p:nvSpPr>
        <p:spPr>
          <a:xfrm>
            <a:off x="1990046" y="1351052"/>
            <a:ext cx="8588478" cy="3310710"/>
          </a:xfrm>
          <a:prstGeom prst="roundRect">
            <a:avLst>
              <a:gd name="adj" fmla="val 1979"/>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40" name="任意多边形: 形状 39"/>
          <p:cNvSpPr/>
          <p:nvPr/>
        </p:nvSpPr>
        <p:spPr>
          <a:xfrm>
            <a:off x="1801762" y="1543753"/>
            <a:ext cx="8588477" cy="3770494"/>
          </a:xfrm>
          <a:custGeom>
            <a:avLst/>
            <a:gdLst>
              <a:gd name="connsiteX0" fmla="*/ 39322 w 8588477"/>
              <a:gd name="connsiteY0" fmla="*/ 0 h 3770494"/>
              <a:gd name="connsiteX1" fmla="*/ 8549155 w 8588477"/>
              <a:gd name="connsiteY1" fmla="*/ 0 h 3770494"/>
              <a:gd name="connsiteX2" fmla="*/ 8588477 w 8588477"/>
              <a:gd name="connsiteY2" fmla="*/ 39322 h 3770494"/>
              <a:gd name="connsiteX3" fmla="*/ 8588477 w 8588477"/>
              <a:gd name="connsiteY3" fmla="*/ 3234820 h 3770494"/>
              <a:gd name="connsiteX4" fmla="*/ 8549155 w 8588477"/>
              <a:gd name="connsiteY4" fmla="*/ 3274142 h 3770494"/>
              <a:gd name="connsiteX5" fmla="*/ 4757827 w 8588477"/>
              <a:gd name="connsiteY5" fmla="*/ 3274142 h 3770494"/>
              <a:gd name="connsiteX6" fmla="*/ 4684834 w 8588477"/>
              <a:gd name="connsiteY6" fmla="*/ 3296800 h 3770494"/>
              <a:gd name="connsiteX7" fmla="*/ 4331644 w 8588477"/>
              <a:gd name="connsiteY7" fmla="*/ 3649990 h 3770494"/>
              <a:gd name="connsiteX8" fmla="*/ 4294238 w 8588477"/>
              <a:gd name="connsiteY8" fmla="*/ 3770494 h 3770494"/>
              <a:gd name="connsiteX9" fmla="*/ 4256832 w 8588477"/>
              <a:gd name="connsiteY9" fmla="*/ 3649990 h 3770494"/>
              <a:gd name="connsiteX10" fmla="*/ 3903642 w 8588477"/>
              <a:gd name="connsiteY10" fmla="*/ 3296800 h 3770494"/>
              <a:gd name="connsiteX11" fmla="*/ 3830649 w 8588477"/>
              <a:gd name="connsiteY11" fmla="*/ 3274142 h 3770494"/>
              <a:gd name="connsiteX12" fmla="*/ 39322 w 8588477"/>
              <a:gd name="connsiteY12" fmla="*/ 3274142 h 3770494"/>
              <a:gd name="connsiteX13" fmla="*/ 0 w 8588477"/>
              <a:gd name="connsiteY13" fmla="*/ 3234820 h 3770494"/>
              <a:gd name="connsiteX14" fmla="*/ 0 w 8588477"/>
              <a:gd name="connsiteY14" fmla="*/ 39322 h 3770494"/>
              <a:gd name="connsiteX15" fmla="*/ 39322 w 8588477"/>
              <a:gd name="connsiteY15" fmla="*/ 0 h 377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88477" h="3770494">
                <a:moveTo>
                  <a:pt x="39322" y="0"/>
                </a:moveTo>
                <a:lnTo>
                  <a:pt x="8549155" y="0"/>
                </a:lnTo>
                <a:cubicBezTo>
                  <a:pt x="8570872" y="0"/>
                  <a:pt x="8588477" y="17605"/>
                  <a:pt x="8588477" y="39322"/>
                </a:cubicBezTo>
                <a:lnTo>
                  <a:pt x="8588477" y="3234820"/>
                </a:lnTo>
                <a:cubicBezTo>
                  <a:pt x="8588477" y="3256537"/>
                  <a:pt x="8570872" y="3274142"/>
                  <a:pt x="8549155" y="3274142"/>
                </a:cubicBezTo>
                <a:lnTo>
                  <a:pt x="4757827" y="3274142"/>
                </a:lnTo>
                <a:lnTo>
                  <a:pt x="4684834" y="3296800"/>
                </a:lnTo>
                <a:cubicBezTo>
                  <a:pt x="4526031" y="3363968"/>
                  <a:pt x="4398812" y="3491187"/>
                  <a:pt x="4331644" y="3649990"/>
                </a:cubicBezTo>
                <a:lnTo>
                  <a:pt x="4294238" y="3770494"/>
                </a:lnTo>
                <a:lnTo>
                  <a:pt x="4256832" y="3649990"/>
                </a:lnTo>
                <a:cubicBezTo>
                  <a:pt x="4189664" y="3491187"/>
                  <a:pt x="4062445" y="3363968"/>
                  <a:pt x="3903642" y="3296800"/>
                </a:cubicBezTo>
                <a:lnTo>
                  <a:pt x="3830649" y="3274142"/>
                </a:lnTo>
                <a:lnTo>
                  <a:pt x="39322" y="3274142"/>
                </a:lnTo>
                <a:cubicBezTo>
                  <a:pt x="17605" y="3274142"/>
                  <a:pt x="0" y="3256537"/>
                  <a:pt x="0" y="3234820"/>
                </a:cubicBezTo>
                <a:lnTo>
                  <a:pt x="0" y="39322"/>
                </a:lnTo>
                <a:cubicBezTo>
                  <a:pt x="0" y="17605"/>
                  <a:pt x="17605" y="0"/>
                  <a:pt x="39322" y="0"/>
                </a:cubicBezTo>
                <a:close/>
              </a:path>
            </a:pathLst>
          </a:custGeom>
          <a:solidFill>
            <a:schemeClr val="bg1"/>
          </a:solidFill>
          <a:ln>
            <a:noFill/>
          </a:ln>
          <a:effectLst>
            <a:outerShdw blurRad="228600" dist="38100" dir="162000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3" name="文本框 12"/>
          <p:cNvSpPr txBox="1"/>
          <p:nvPr/>
        </p:nvSpPr>
        <p:spPr>
          <a:xfrm>
            <a:off x="2736557" y="365339"/>
            <a:ext cx="2351926" cy="5191999"/>
          </a:xfrm>
          <a:prstGeom prst="rect">
            <a:avLst/>
          </a:prstGeom>
          <a:noFill/>
          <a:effectLst>
            <a:reflection blurRad="6350" stA="52000" endA="300" endPos="35000" dir="5400000" sy="-100000" algn="bl" rotWithShape="0"/>
          </a:effectLst>
        </p:spPr>
        <p:txBody>
          <a:bodyPr wrap="none" rtlCol="0">
            <a:noAutofit/>
          </a:bodyPr>
          <a:lstStyle/>
          <a:p>
            <a:pPr>
              <a:lnSpc>
                <a:spcPct val="125000"/>
              </a:lnSpc>
              <a:spcBef>
                <a:spcPts val="100"/>
              </a:spcBef>
              <a:spcAft>
                <a:spcPts val="100"/>
              </a:spcAft>
            </a:pPr>
            <a:r>
              <a:rPr lang="en-US" altLang="zh-CN" sz="28700" dirty="0">
                <a:solidFill>
                  <a:schemeClr val="accent1"/>
                </a:solidFill>
                <a:effectLst>
                  <a:reflection blurRad="50800" stA="55000" endA="300" endPos="45500" dir="5400000" sy="-100000" algn="bl" rotWithShape="0"/>
                </a:effectLst>
                <a:latin typeface="思源黑体 CN Bold" panose="020B0800000000000000" pitchFamily="34" charset="-122"/>
                <a:ea typeface="思源黑体 CN Bold" panose="020B0800000000000000" pitchFamily="34" charset="-122"/>
              </a:rPr>
              <a:t>3</a:t>
            </a:r>
            <a:endParaRPr lang="en-US" altLang="zh-CN" sz="28700" dirty="0">
              <a:solidFill>
                <a:schemeClr val="accent1"/>
              </a:solidFill>
              <a:effectLst>
                <a:reflection blurRad="50800" stA="55000" endA="300" endPos="45500" dir="5400000" sy="-100000" algn="bl" rotWithShape="0"/>
              </a:effectLst>
              <a:latin typeface="思源黑体 CN Bold" panose="020B0800000000000000" pitchFamily="34" charset="-122"/>
              <a:ea typeface="思源黑体 CN Bold" panose="020B0800000000000000" pitchFamily="34" charset="-122"/>
            </a:endParaRPr>
          </a:p>
        </p:txBody>
      </p:sp>
      <p:sp>
        <p:nvSpPr>
          <p:cNvPr id="34" name="文本框 33"/>
          <p:cNvSpPr txBox="1"/>
          <p:nvPr/>
        </p:nvSpPr>
        <p:spPr>
          <a:xfrm>
            <a:off x="5088483" y="2556976"/>
            <a:ext cx="4352474" cy="1282852"/>
          </a:xfrm>
          <a:prstGeom prst="rect">
            <a:avLst/>
          </a:prstGeom>
          <a:noFill/>
        </p:spPr>
        <p:txBody>
          <a:bodyPr wrap="none" rtlCol="0">
            <a:noAutofit/>
          </a:bodyPr>
          <a:lstStyle/>
          <a:p>
            <a:pPr>
              <a:lnSpc>
                <a:spcPct val="125000"/>
              </a:lnSpc>
              <a:spcBef>
                <a:spcPts val="100"/>
              </a:spcBef>
              <a:spcAft>
                <a:spcPts val="100"/>
              </a:spcAft>
            </a:pPr>
            <a:r>
              <a:rPr lang="zh-CN" altLang="en-US" sz="6600" dirty="0">
                <a:solidFill>
                  <a:schemeClr val="accent1"/>
                </a:solidFill>
                <a:effectLst>
                  <a:reflection blurRad="177800" stA="55000" endA="300" endPos="45500" dist="25400" dir="5400000" sy="-100000" algn="bl" rotWithShape="0"/>
                </a:effectLst>
                <a:latin typeface="+mj-ea"/>
                <a:ea typeface="+mj-ea"/>
              </a:rPr>
              <a:t>经验与教训</a:t>
            </a:r>
            <a:endParaRPr lang="zh-CN" altLang="en-US" sz="6600" dirty="0">
              <a:solidFill>
                <a:schemeClr val="accent1"/>
              </a:solidFill>
              <a:effectLst>
                <a:reflection blurRad="177800" stA="55000" endA="300" endPos="45500" dist="25400" dir="5400000" sy="-100000" algn="bl" rotWithShape="0"/>
              </a:effectLst>
              <a:latin typeface="+mj-ea"/>
              <a:ea typeface="+mj-ea"/>
            </a:endParaRPr>
          </a:p>
        </p:txBody>
      </p:sp>
      <p:grpSp>
        <p:nvGrpSpPr>
          <p:cNvPr id="52" name="组合 51"/>
          <p:cNvGrpSpPr/>
          <p:nvPr/>
        </p:nvGrpSpPr>
        <p:grpSpPr>
          <a:xfrm>
            <a:off x="561352" y="2242288"/>
            <a:ext cx="981698" cy="1309480"/>
            <a:chOff x="561352" y="2579723"/>
            <a:chExt cx="981698" cy="1309480"/>
          </a:xfrm>
        </p:grpSpPr>
        <p:sp>
          <p:nvSpPr>
            <p:cNvPr id="48" name="矩形: 圆角 47"/>
            <p:cNvSpPr/>
            <p:nvPr/>
          </p:nvSpPr>
          <p:spPr>
            <a:xfrm>
              <a:off x="561352" y="3080513"/>
              <a:ext cx="486254" cy="48625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0" name="矩形: 圆角 49"/>
            <p:cNvSpPr/>
            <p:nvPr/>
          </p:nvSpPr>
          <p:spPr>
            <a:xfrm>
              <a:off x="1151848" y="2579723"/>
              <a:ext cx="333860" cy="333860"/>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1" name="矩形: 圆角 50"/>
            <p:cNvSpPr/>
            <p:nvPr/>
          </p:nvSpPr>
          <p:spPr>
            <a:xfrm>
              <a:off x="1398086" y="3744239"/>
              <a:ext cx="144964" cy="14496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grpSp>
      <p:grpSp>
        <p:nvGrpSpPr>
          <p:cNvPr id="53" name="组合 52"/>
          <p:cNvGrpSpPr/>
          <p:nvPr/>
        </p:nvGrpSpPr>
        <p:grpSpPr>
          <a:xfrm flipH="1">
            <a:off x="10841412" y="2223238"/>
            <a:ext cx="981698" cy="1309480"/>
            <a:chOff x="561352" y="2579723"/>
            <a:chExt cx="981698" cy="1309480"/>
          </a:xfrm>
        </p:grpSpPr>
        <p:sp>
          <p:nvSpPr>
            <p:cNvPr id="54" name="矩形: 圆角 53"/>
            <p:cNvSpPr/>
            <p:nvPr/>
          </p:nvSpPr>
          <p:spPr>
            <a:xfrm>
              <a:off x="561352" y="3080513"/>
              <a:ext cx="486254" cy="48625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5" name="矩形: 圆角 54"/>
            <p:cNvSpPr/>
            <p:nvPr/>
          </p:nvSpPr>
          <p:spPr>
            <a:xfrm>
              <a:off x="1151848" y="2579723"/>
              <a:ext cx="333860" cy="333860"/>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6" name="矩形: 圆角 55"/>
            <p:cNvSpPr/>
            <p:nvPr/>
          </p:nvSpPr>
          <p:spPr>
            <a:xfrm>
              <a:off x="1398086" y="3744239"/>
              <a:ext cx="144964" cy="14496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803274" y="1612900"/>
            <a:ext cx="10355114" cy="3610873"/>
            <a:chOff x="803274" y="1612900"/>
            <a:chExt cx="10355114" cy="3610873"/>
          </a:xfrm>
        </p:grpSpPr>
        <p:sp>
          <p:nvSpPr>
            <p:cNvPr id="2" name="矩形: 圆角 1"/>
            <p:cNvSpPr/>
            <p:nvPr/>
          </p:nvSpPr>
          <p:spPr>
            <a:xfrm>
              <a:off x="803274" y="1612900"/>
              <a:ext cx="10355114" cy="1625600"/>
            </a:xfrm>
            <a:custGeom>
              <a:avLst/>
              <a:gdLst>
                <a:gd name="connsiteX0" fmla="*/ 0 w 9906000"/>
                <a:gd name="connsiteY0" fmla="*/ 650875 h 1301750"/>
                <a:gd name="connsiteX1" fmla="*/ 650875 w 9906000"/>
                <a:gd name="connsiteY1" fmla="*/ 0 h 1301750"/>
                <a:gd name="connsiteX2" fmla="*/ 9255125 w 9906000"/>
                <a:gd name="connsiteY2" fmla="*/ 0 h 1301750"/>
                <a:gd name="connsiteX3" fmla="*/ 9906000 w 9906000"/>
                <a:gd name="connsiteY3" fmla="*/ 650875 h 1301750"/>
                <a:gd name="connsiteX4" fmla="*/ 9906000 w 9906000"/>
                <a:gd name="connsiteY4" fmla="*/ 650875 h 1301750"/>
                <a:gd name="connsiteX5" fmla="*/ 9255125 w 9906000"/>
                <a:gd name="connsiteY5" fmla="*/ 1301750 h 1301750"/>
                <a:gd name="connsiteX6" fmla="*/ 650875 w 9906000"/>
                <a:gd name="connsiteY6" fmla="*/ 1301750 h 1301750"/>
                <a:gd name="connsiteX7" fmla="*/ 0 w 9906000"/>
                <a:gd name="connsiteY7" fmla="*/ 650875 h 1301750"/>
                <a:gd name="connsiteX0-1" fmla="*/ 0 w 9906000"/>
                <a:gd name="connsiteY0-2" fmla="*/ 650875 h 1301750"/>
                <a:gd name="connsiteX1-3" fmla="*/ 650875 w 9906000"/>
                <a:gd name="connsiteY1-4" fmla="*/ 0 h 1301750"/>
                <a:gd name="connsiteX2-5" fmla="*/ 9255125 w 9906000"/>
                <a:gd name="connsiteY2-6" fmla="*/ 0 h 1301750"/>
                <a:gd name="connsiteX3-7" fmla="*/ 9906000 w 9906000"/>
                <a:gd name="connsiteY3-8" fmla="*/ 650875 h 1301750"/>
                <a:gd name="connsiteX4-9" fmla="*/ 9906000 w 9906000"/>
                <a:gd name="connsiteY4-10" fmla="*/ 650875 h 1301750"/>
                <a:gd name="connsiteX5-11" fmla="*/ 9255125 w 9906000"/>
                <a:gd name="connsiteY5-12" fmla="*/ 1301750 h 1301750"/>
                <a:gd name="connsiteX6-13" fmla="*/ 650875 w 9906000"/>
                <a:gd name="connsiteY6-14" fmla="*/ 1301750 h 1301750"/>
                <a:gd name="connsiteX7-15" fmla="*/ 91440 w 9906000"/>
                <a:gd name="connsiteY7-16" fmla="*/ 742315 h 1301750"/>
                <a:gd name="connsiteX0-17" fmla="*/ 0 w 9906000"/>
                <a:gd name="connsiteY0-18" fmla="*/ 650875 h 1301750"/>
                <a:gd name="connsiteX1-19" fmla="*/ 650875 w 9906000"/>
                <a:gd name="connsiteY1-20" fmla="*/ 0 h 1301750"/>
                <a:gd name="connsiteX2-21" fmla="*/ 9255125 w 9906000"/>
                <a:gd name="connsiteY2-22" fmla="*/ 0 h 1301750"/>
                <a:gd name="connsiteX3-23" fmla="*/ 9906000 w 9906000"/>
                <a:gd name="connsiteY3-24" fmla="*/ 650875 h 1301750"/>
                <a:gd name="connsiteX4-25" fmla="*/ 9906000 w 9906000"/>
                <a:gd name="connsiteY4-26" fmla="*/ 650875 h 1301750"/>
                <a:gd name="connsiteX5-27" fmla="*/ 9255125 w 9906000"/>
                <a:gd name="connsiteY5-28" fmla="*/ 1301750 h 1301750"/>
                <a:gd name="connsiteX6-29" fmla="*/ 650875 w 9906000"/>
                <a:gd name="connsiteY6-30" fmla="*/ 1301750 h 1301750"/>
                <a:gd name="connsiteX0-31" fmla="*/ 0 w 9255125"/>
                <a:gd name="connsiteY0-32" fmla="*/ 0 h 1301750"/>
                <a:gd name="connsiteX1-33" fmla="*/ 8604250 w 9255125"/>
                <a:gd name="connsiteY1-34" fmla="*/ 0 h 1301750"/>
                <a:gd name="connsiteX2-35" fmla="*/ 9255125 w 9255125"/>
                <a:gd name="connsiteY2-36" fmla="*/ 650875 h 1301750"/>
                <a:gd name="connsiteX3-37" fmla="*/ 9255125 w 9255125"/>
                <a:gd name="connsiteY3-38" fmla="*/ 650875 h 1301750"/>
                <a:gd name="connsiteX4-39" fmla="*/ 8604250 w 9255125"/>
                <a:gd name="connsiteY4-40" fmla="*/ 1301750 h 1301750"/>
                <a:gd name="connsiteX5-41" fmla="*/ 0 w 9255125"/>
                <a:gd name="connsiteY5-42" fmla="*/ 1301750 h 1301750"/>
                <a:gd name="connsiteX0-43" fmla="*/ 0 w 9878186"/>
                <a:gd name="connsiteY0-44" fmla="*/ 0 h 1301750"/>
                <a:gd name="connsiteX1-45" fmla="*/ 9227311 w 9878186"/>
                <a:gd name="connsiteY1-46" fmla="*/ 0 h 1301750"/>
                <a:gd name="connsiteX2-47" fmla="*/ 9878186 w 9878186"/>
                <a:gd name="connsiteY2-48" fmla="*/ 650875 h 1301750"/>
                <a:gd name="connsiteX3-49" fmla="*/ 9878186 w 9878186"/>
                <a:gd name="connsiteY3-50" fmla="*/ 650875 h 1301750"/>
                <a:gd name="connsiteX4-51" fmla="*/ 9227311 w 9878186"/>
                <a:gd name="connsiteY4-52" fmla="*/ 1301750 h 1301750"/>
                <a:gd name="connsiteX5-53" fmla="*/ 623061 w 9878186"/>
                <a:gd name="connsiteY5-54" fmla="*/ 1301750 h 13017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878186" h="1301750">
                  <a:moveTo>
                    <a:pt x="0" y="0"/>
                  </a:moveTo>
                  <a:lnTo>
                    <a:pt x="9227311" y="0"/>
                  </a:lnTo>
                  <a:cubicBezTo>
                    <a:pt x="9586779" y="0"/>
                    <a:pt x="9878186" y="291407"/>
                    <a:pt x="9878186" y="650875"/>
                  </a:cubicBezTo>
                  <a:lnTo>
                    <a:pt x="9878186" y="650875"/>
                  </a:lnTo>
                  <a:cubicBezTo>
                    <a:pt x="9878186" y="1010343"/>
                    <a:pt x="9586779" y="1301750"/>
                    <a:pt x="9227311" y="1301750"/>
                  </a:cubicBezTo>
                  <a:lnTo>
                    <a:pt x="623061" y="1301750"/>
                  </a:lnTo>
                </a:path>
              </a:pathLst>
            </a:custGeom>
            <a:noFill/>
            <a:ln w="1270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3" name="矩形: 圆角 1"/>
            <p:cNvSpPr/>
            <p:nvPr/>
          </p:nvSpPr>
          <p:spPr>
            <a:xfrm flipH="1">
              <a:off x="805542" y="3240088"/>
              <a:ext cx="9817100" cy="1625600"/>
            </a:xfrm>
            <a:custGeom>
              <a:avLst/>
              <a:gdLst>
                <a:gd name="connsiteX0" fmla="*/ 0 w 9906000"/>
                <a:gd name="connsiteY0" fmla="*/ 650875 h 1301750"/>
                <a:gd name="connsiteX1" fmla="*/ 650875 w 9906000"/>
                <a:gd name="connsiteY1" fmla="*/ 0 h 1301750"/>
                <a:gd name="connsiteX2" fmla="*/ 9255125 w 9906000"/>
                <a:gd name="connsiteY2" fmla="*/ 0 h 1301750"/>
                <a:gd name="connsiteX3" fmla="*/ 9906000 w 9906000"/>
                <a:gd name="connsiteY3" fmla="*/ 650875 h 1301750"/>
                <a:gd name="connsiteX4" fmla="*/ 9906000 w 9906000"/>
                <a:gd name="connsiteY4" fmla="*/ 650875 h 1301750"/>
                <a:gd name="connsiteX5" fmla="*/ 9255125 w 9906000"/>
                <a:gd name="connsiteY5" fmla="*/ 1301750 h 1301750"/>
                <a:gd name="connsiteX6" fmla="*/ 650875 w 9906000"/>
                <a:gd name="connsiteY6" fmla="*/ 1301750 h 1301750"/>
                <a:gd name="connsiteX7" fmla="*/ 0 w 9906000"/>
                <a:gd name="connsiteY7" fmla="*/ 650875 h 1301750"/>
                <a:gd name="connsiteX0-1" fmla="*/ 0 w 9906000"/>
                <a:gd name="connsiteY0-2" fmla="*/ 650875 h 1301750"/>
                <a:gd name="connsiteX1-3" fmla="*/ 650875 w 9906000"/>
                <a:gd name="connsiteY1-4" fmla="*/ 0 h 1301750"/>
                <a:gd name="connsiteX2-5" fmla="*/ 9255125 w 9906000"/>
                <a:gd name="connsiteY2-6" fmla="*/ 0 h 1301750"/>
                <a:gd name="connsiteX3-7" fmla="*/ 9906000 w 9906000"/>
                <a:gd name="connsiteY3-8" fmla="*/ 650875 h 1301750"/>
                <a:gd name="connsiteX4-9" fmla="*/ 9906000 w 9906000"/>
                <a:gd name="connsiteY4-10" fmla="*/ 650875 h 1301750"/>
                <a:gd name="connsiteX5-11" fmla="*/ 9255125 w 9906000"/>
                <a:gd name="connsiteY5-12" fmla="*/ 1301750 h 1301750"/>
                <a:gd name="connsiteX6-13" fmla="*/ 650875 w 9906000"/>
                <a:gd name="connsiteY6-14" fmla="*/ 1301750 h 1301750"/>
                <a:gd name="connsiteX7-15" fmla="*/ 91440 w 9906000"/>
                <a:gd name="connsiteY7-16" fmla="*/ 742315 h 1301750"/>
                <a:gd name="connsiteX0-17" fmla="*/ 0 w 9906000"/>
                <a:gd name="connsiteY0-18" fmla="*/ 650875 h 1301750"/>
                <a:gd name="connsiteX1-19" fmla="*/ 650875 w 9906000"/>
                <a:gd name="connsiteY1-20" fmla="*/ 0 h 1301750"/>
                <a:gd name="connsiteX2-21" fmla="*/ 9255125 w 9906000"/>
                <a:gd name="connsiteY2-22" fmla="*/ 0 h 1301750"/>
                <a:gd name="connsiteX3-23" fmla="*/ 9906000 w 9906000"/>
                <a:gd name="connsiteY3-24" fmla="*/ 650875 h 1301750"/>
                <a:gd name="connsiteX4-25" fmla="*/ 9906000 w 9906000"/>
                <a:gd name="connsiteY4-26" fmla="*/ 650875 h 1301750"/>
                <a:gd name="connsiteX5-27" fmla="*/ 9255125 w 9906000"/>
                <a:gd name="connsiteY5-28" fmla="*/ 1301750 h 1301750"/>
                <a:gd name="connsiteX6-29" fmla="*/ 650875 w 9906000"/>
                <a:gd name="connsiteY6-30" fmla="*/ 1301750 h 1301750"/>
                <a:gd name="connsiteX0-31" fmla="*/ 0 w 9255125"/>
                <a:gd name="connsiteY0-32" fmla="*/ 0 h 1301750"/>
                <a:gd name="connsiteX1-33" fmla="*/ 8604250 w 9255125"/>
                <a:gd name="connsiteY1-34" fmla="*/ 0 h 1301750"/>
                <a:gd name="connsiteX2-35" fmla="*/ 9255125 w 9255125"/>
                <a:gd name="connsiteY2-36" fmla="*/ 650875 h 1301750"/>
                <a:gd name="connsiteX3-37" fmla="*/ 9255125 w 9255125"/>
                <a:gd name="connsiteY3-38" fmla="*/ 650875 h 1301750"/>
                <a:gd name="connsiteX4-39" fmla="*/ 8604250 w 9255125"/>
                <a:gd name="connsiteY4-40" fmla="*/ 1301750 h 1301750"/>
                <a:gd name="connsiteX5-41" fmla="*/ 0 w 9255125"/>
                <a:gd name="connsiteY5-42" fmla="*/ 1301750 h 1301750"/>
                <a:gd name="connsiteX0-43" fmla="*/ 8369123 w 9255125"/>
                <a:gd name="connsiteY0-44" fmla="*/ 691555 h 1301750"/>
                <a:gd name="connsiteX1-45" fmla="*/ 8604250 w 9255125"/>
                <a:gd name="connsiteY1-46" fmla="*/ 0 h 1301750"/>
                <a:gd name="connsiteX2-47" fmla="*/ 9255125 w 9255125"/>
                <a:gd name="connsiteY2-48" fmla="*/ 650875 h 1301750"/>
                <a:gd name="connsiteX3-49" fmla="*/ 9255125 w 9255125"/>
                <a:gd name="connsiteY3-50" fmla="*/ 650875 h 1301750"/>
                <a:gd name="connsiteX4-51" fmla="*/ 8604250 w 9255125"/>
                <a:gd name="connsiteY4-52" fmla="*/ 1301750 h 1301750"/>
                <a:gd name="connsiteX5-53" fmla="*/ 0 w 9255125"/>
                <a:gd name="connsiteY5-54" fmla="*/ 1301750 h 1301750"/>
                <a:gd name="connsiteX0-55" fmla="*/ 8604250 w 9255125"/>
                <a:gd name="connsiteY0-56" fmla="*/ 0 h 1301750"/>
                <a:gd name="connsiteX1-57" fmla="*/ 9255125 w 9255125"/>
                <a:gd name="connsiteY1-58" fmla="*/ 650875 h 1301750"/>
                <a:gd name="connsiteX2-59" fmla="*/ 9255125 w 9255125"/>
                <a:gd name="connsiteY2-60" fmla="*/ 650875 h 1301750"/>
                <a:gd name="connsiteX3-61" fmla="*/ 8604250 w 9255125"/>
                <a:gd name="connsiteY3-62" fmla="*/ 1301750 h 1301750"/>
                <a:gd name="connsiteX4-63" fmla="*/ 0 w 9255125"/>
                <a:gd name="connsiteY4-64" fmla="*/ 1301750 h 13017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255125" h="1301750">
                  <a:moveTo>
                    <a:pt x="8604250" y="0"/>
                  </a:moveTo>
                  <a:cubicBezTo>
                    <a:pt x="8963718" y="0"/>
                    <a:pt x="9255125" y="291407"/>
                    <a:pt x="9255125" y="650875"/>
                  </a:cubicBezTo>
                  <a:lnTo>
                    <a:pt x="9255125" y="650875"/>
                  </a:lnTo>
                  <a:cubicBezTo>
                    <a:pt x="9255125" y="1010343"/>
                    <a:pt x="8963718" y="1301750"/>
                    <a:pt x="8604250" y="1301750"/>
                  </a:cubicBezTo>
                  <a:lnTo>
                    <a:pt x="0" y="1301750"/>
                  </a:lnTo>
                </a:path>
              </a:pathLst>
            </a:custGeom>
            <a:noFill/>
            <a:ln w="1270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4" name="等腰三角形 3"/>
            <p:cNvSpPr/>
            <p:nvPr/>
          </p:nvSpPr>
          <p:spPr>
            <a:xfrm rot="5400000">
              <a:off x="10450334" y="4515719"/>
              <a:ext cx="716170" cy="699938"/>
            </a:xfrm>
            <a:custGeom>
              <a:avLst/>
              <a:gdLst>
                <a:gd name="connsiteX0" fmla="*/ 0 w 716170"/>
                <a:gd name="connsiteY0" fmla="*/ 617388 h 617388"/>
                <a:gd name="connsiteX1" fmla="*/ 358085 w 716170"/>
                <a:gd name="connsiteY1" fmla="*/ 0 h 617388"/>
                <a:gd name="connsiteX2" fmla="*/ 716170 w 716170"/>
                <a:gd name="connsiteY2" fmla="*/ 617388 h 617388"/>
                <a:gd name="connsiteX3" fmla="*/ 0 w 716170"/>
                <a:gd name="connsiteY3" fmla="*/ 617388 h 617388"/>
                <a:gd name="connsiteX0-1" fmla="*/ 0 w 716170"/>
                <a:gd name="connsiteY0-2" fmla="*/ 617388 h 623738"/>
                <a:gd name="connsiteX1-3" fmla="*/ 358085 w 716170"/>
                <a:gd name="connsiteY1-4" fmla="*/ 0 h 623738"/>
                <a:gd name="connsiteX2-5" fmla="*/ 716170 w 716170"/>
                <a:gd name="connsiteY2-6" fmla="*/ 617388 h 623738"/>
                <a:gd name="connsiteX3-7" fmla="*/ 362847 w 716170"/>
                <a:gd name="connsiteY3-8" fmla="*/ 623738 h 623738"/>
                <a:gd name="connsiteX4" fmla="*/ 0 w 716170"/>
                <a:gd name="connsiteY4" fmla="*/ 617388 h 623738"/>
                <a:gd name="connsiteX0-9" fmla="*/ 0 w 716170"/>
                <a:gd name="connsiteY0-10" fmla="*/ 699938 h 699938"/>
                <a:gd name="connsiteX1-11" fmla="*/ 358085 w 716170"/>
                <a:gd name="connsiteY1-12" fmla="*/ 0 h 699938"/>
                <a:gd name="connsiteX2-13" fmla="*/ 716170 w 716170"/>
                <a:gd name="connsiteY2-14" fmla="*/ 617388 h 699938"/>
                <a:gd name="connsiteX3-15" fmla="*/ 362847 w 716170"/>
                <a:gd name="connsiteY3-16" fmla="*/ 623738 h 699938"/>
                <a:gd name="connsiteX4-17" fmla="*/ 0 w 716170"/>
                <a:gd name="connsiteY4-18" fmla="*/ 699938 h 699938"/>
                <a:gd name="connsiteX0-19" fmla="*/ 0 w 716170"/>
                <a:gd name="connsiteY0-20" fmla="*/ 699938 h 699938"/>
                <a:gd name="connsiteX1-21" fmla="*/ 358085 w 716170"/>
                <a:gd name="connsiteY1-22" fmla="*/ 0 h 699938"/>
                <a:gd name="connsiteX2-23" fmla="*/ 716170 w 716170"/>
                <a:gd name="connsiteY2-24" fmla="*/ 699938 h 699938"/>
                <a:gd name="connsiteX3-25" fmla="*/ 362847 w 716170"/>
                <a:gd name="connsiteY3-26" fmla="*/ 623738 h 699938"/>
                <a:gd name="connsiteX4-27" fmla="*/ 0 w 716170"/>
                <a:gd name="connsiteY4-28" fmla="*/ 699938 h 69993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716170" h="699938">
                  <a:moveTo>
                    <a:pt x="0" y="699938"/>
                  </a:moveTo>
                  <a:lnTo>
                    <a:pt x="358085" y="0"/>
                  </a:lnTo>
                  <a:lnTo>
                    <a:pt x="716170" y="699938"/>
                  </a:lnTo>
                  <a:lnTo>
                    <a:pt x="362847" y="623738"/>
                  </a:lnTo>
                  <a:lnTo>
                    <a:pt x="0" y="699938"/>
                  </a:lnTo>
                  <a:close/>
                </a:path>
              </a:pathLst>
            </a:cu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sp>
        <p:nvSpPr>
          <p:cNvPr id="9" name="椭圆 8"/>
          <p:cNvSpPr/>
          <p:nvPr/>
        </p:nvSpPr>
        <p:spPr>
          <a:xfrm>
            <a:off x="2248898" y="1308418"/>
            <a:ext cx="605788" cy="605788"/>
          </a:xfrm>
          <a:prstGeom prst="ellipse">
            <a:avLst/>
          </a:prstGeom>
          <a:gradFill>
            <a:gsLst>
              <a:gs pos="90000">
                <a:schemeClr val="accent1"/>
              </a:gs>
              <a:gs pos="0">
                <a:schemeClr val="accent1">
                  <a:lumMod val="75000"/>
                </a:schemeClr>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0" name="椭圆 9"/>
          <p:cNvSpPr/>
          <p:nvPr/>
        </p:nvSpPr>
        <p:spPr>
          <a:xfrm>
            <a:off x="5411198" y="1308418"/>
            <a:ext cx="605788" cy="605788"/>
          </a:xfrm>
          <a:prstGeom prst="ellipse">
            <a:avLst/>
          </a:prstGeom>
          <a:gradFill>
            <a:gsLst>
              <a:gs pos="90000">
                <a:schemeClr val="accent1"/>
              </a:gs>
              <a:gs pos="0">
                <a:schemeClr val="accent1">
                  <a:lumMod val="75000"/>
                </a:schemeClr>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1" name="椭圆 10"/>
          <p:cNvSpPr/>
          <p:nvPr/>
        </p:nvSpPr>
        <p:spPr>
          <a:xfrm>
            <a:off x="8573498" y="1308418"/>
            <a:ext cx="605788" cy="605788"/>
          </a:xfrm>
          <a:prstGeom prst="ellipse">
            <a:avLst/>
          </a:prstGeom>
          <a:gradFill>
            <a:gsLst>
              <a:gs pos="90000">
                <a:schemeClr val="accent1"/>
              </a:gs>
              <a:gs pos="0">
                <a:schemeClr val="accent1">
                  <a:lumMod val="75000"/>
                </a:schemeClr>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3" name="椭圆 12"/>
          <p:cNvSpPr/>
          <p:nvPr/>
        </p:nvSpPr>
        <p:spPr>
          <a:xfrm>
            <a:off x="2248898" y="2919504"/>
            <a:ext cx="605788" cy="605788"/>
          </a:xfrm>
          <a:prstGeom prst="ellipse">
            <a:avLst/>
          </a:prstGeom>
          <a:gradFill>
            <a:gsLst>
              <a:gs pos="90000">
                <a:schemeClr val="accent1"/>
              </a:gs>
              <a:gs pos="0">
                <a:schemeClr val="accent1">
                  <a:lumMod val="75000"/>
                </a:schemeClr>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4" name="椭圆 13"/>
          <p:cNvSpPr/>
          <p:nvPr/>
        </p:nvSpPr>
        <p:spPr>
          <a:xfrm>
            <a:off x="5411198" y="2919504"/>
            <a:ext cx="605788" cy="605788"/>
          </a:xfrm>
          <a:prstGeom prst="ellipse">
            <a:avLst/>
          </a:prstGeom>
          <a:gradFill>
            <a:gsLst>
              <a:gs pos="90000">
                <a:schemeClr val="accent1"/>
              </a:gs>
              <a:gs pos="0">
                <a:schemeClr val="accent1">
                  <a:lumMod val="75000"/>
                </a:schemeClr>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5" name="椭圆 14"/>
          <p:cNvSpPr/>
          <p:nvPr/>
        </p:nvSpPr>
        <p:spPr>
          <a:xfrm>
            <a:off x="8573498" y="2919504"/>
            <a:ext cx="605788" cy="605788"/>
          </a:xfrm>
          <a:prstGeom prst="ellipse">
            <a:avLst/>
          </a:prstGeom>
          <a:gradFill>
            <a:gsLst>
              <a:gs pos="90000">
                <a:schemeClr val="accent1"/>
              </a:gs>
              <a:gs pos="0">
                <a:schemeClr val="accent1">
                  <a:lumMod val="75000"/>
                </a:schemeClr>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6" name="椭圆 15"/>
          <p:cNvSpPr/>
          <p:nvPr/>
        </p:nvSpPr>
        <p:spPr>
          <a:xfrm>
            <a:off x="2248898" y="4530590"/>
            <a:ext cx="605788" cy="605788"/>
          </a:xfrm>
          <a:prstGeom prst="ellipse">
            <a:avLst/>
          </a:prstGeom>
          <a:gradFill>
            <a:gsLst>
              <a:gs pos="90000">
                <a:schemeClr val="accent1"/>
              </a:gs>
              <a:gs pos="0">
                <a:schemeClr val="accent1">
                  <a:lumMod val="75000"/>
                </a:schemeClr>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7" name="椭圆 16"/>
          <p:cNvSpPr/>
          <p:nvPr/>
        </p:nvSpPr>
        <p:spPr>
          <a:xfrm>
            <a:off x="5411198" y="4530590"/>
            <a:ext cx="605788" cy="605788"/>
          </a:xfrm>
          <a:prstGeom prst="ellipse">
            <a:avLst/>
          </a:prstGeom>
          <a:gradFill>
            <a:gsLst>
              <a:gs pos="90000">
                <a:schemeClr val="accent1"/>
              </a:gs>
              <a:gs pos="0">
                <a:schemeClr val="accent1">
                  <a:lumMod val="75000"/>
                </a:schemeClr>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8" name="椭圆 17"/>
          <p:cNvSpPr/>
          <p:nvPr/>
        </p:nvSpPr>
        <p:spPr>
          <a:xfrm>
            <a:off x="8573498" y="4530590"/>
            <a:ext cx="605788" cy="605788"/>
          </a:xfrm>
          <a:prstGeom prst="ellipse">
            <a:avLst/>
          </a:prstGeom>
          <a:gradFill>
            <a:gsLst>
              <a:gs pos="90000">
                <a:schemeClr val="accent1"/>
              </a:gs>
              <a:gs pos="0">
                <a:schemeClr val="accent1">
                  <a:lumMod val="75000"/>
                </a:schemeClr>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9" name="箭头: V 形 18"/>
          <p:cNvSpPr/>
          <p:nvPr/>
        </p:nvSpPr>
        <p:spPr>
          <a:xfrm>
            <a:off x="3786188" y="1529714"/>
            <a:ext cx="115199" cy="163195"/>
          </a:xfrm>
          <a:prstGeom prst="chevron">
            <a:avLst>
              <a:gd name="adj" fmla="val 78938"/>
            </a:avLst>
          </a:prstGeom>
          <a:gradFill>
            <a:gsLst>
              <a:gs pos="0">
                <a:schemeClr val="accent2"/>
              </a:gs>
              <a:gs pos="100000">
                <a:schemeClr val="accent3"/>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tx1"/>
              </a:solidFill>
            </a:endParaRPr>
          </a:p>
        </p:txBody>
      </p:sp>
      <p:sp>
        <p:nvSpPr>
          <p:cNvPr id="20" name="箭头: V 形 19"/>
          <p:cNvSpPr/>
          <p:nvPr/>
        </p:nvSpPr>
        <p:spPr>
          <a:xfrm>
            <a:off x="7148516" y="1529714"/>
            <a:ext cx="115199" cy="163195"/>
          </a:xfrm>
          <a:prstGeom prst="chevron">
            <a:avLst>
              <a:gd name="adj" fmla="val 78938"/>
            </a:avLst>
          </a:prstGeom>
          <a:gradFill>
            <a:gsLst>
              <a:gs pos="0">
                <a:schemeClr val="accent2"/>
              </a:gs>
              <a:gs pos="100000">
                <a:schemeClr val="accent3"/>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tx1"/>
              </a:solidFill>
            </a:endParaRPr>
          </a:p>
        </p:txBody>
      </p:sp>
      <p:sp>
        <p:nvSpPr>
          <p:cNvPr id="21" name="箭头: V 形 20"/>
          <p:cNvSpPr/>
          <p:nvPr/>
        </p:nvSpPr>
        <p:spPr>
          <a:xfrm rot="10800000">
            <a:off x="7617093" y="3161840"/>
            <a:ext cx="115199" cy="163195"/>
          </a:xfrm>
          <a:prstGeom prst="chevron">
            <a:avLst>
              <a:gd name="adj" fmla="val 78938"/>
            </a:avLst>
          </a:prstGeom>
          <a:gradFill>
            <a:gsLst>
              <a:gs pos="0">
                <a:schemeClr val="accent2"/>
              </a:gs>
              <a:gs pos="100000">
                <a:schemeClr val="accent3"/>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tx1"/>
              </a:solidFill>
            </a:endParaRPr>
          </a:p>
        </p:txBody>
      </p:sp>
      <p:sp>
        <p:nvSpPr>
          <p:cNvPr id="22" name="箭头: V 形 21"/>
          <p:cNvSpPr/>
          <p:nvPr/>
        </p:nvSpPr>
        <p:spPr>
          <a:xfrm rot="5810699">
            <a:off x="11100788" y="2384028"/>
            <a:ext cx="115199" cy="163195"/>
          </a:xfrm>
          <a:prstGeom prst="chevron">
            <a:avLst>
              <a:gd name="adj" fmla="val 78938"/>
            </a:avLst>
          </a:prstGeom>
          <a:gradFill>
            <a:gsLst>
              <a:gs pos="0">
                <a:schemeClr val="accent2"/>
              </a:gs>
              <a:gs pos="100000">
                <a:schemeClr val="accent3"/>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tx1"/>
              </a:solidFill>
            </a:endParaRPr>
          </a:p>
        </p:txBody>
      </p:sp>
      <p:sp>
        <p:nvSpPr>
          <p:cNvPr id="32" name="箭头: V 形 31"/>
          <p:cNvSpPr/>
          <p:nvPr/>
        </p:nvSpPr>
        <p:spPr>
          <a:xfrm rot="10800000">
            <a:off x="7609573" y="3161840"/>
            <a:ext cx="115199" cy="163195"/>
          </a:xfrm>
          <a:prstGeom prst="chevron">
            <a:avLst>
              <a:gd name="adj" fmla="val 78938"/>
            </a:avLst>
          </a:prstGeom>
          <a:gradFill>
            <a:gsLst>
              <a:gs pos="0">
                <a:schemeClr val="accent2"/>
              </a:gs>
              <a:gs pos="100000">
                <a:schemeClr val="accent3"/>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tx1"/>
              </a:solidFill>
            </a:endParaRPr>
          </a:p>
        </p:txBody>
      </p:sp>
      <p:sp>
        <p:nvSpPr>
          <p:cNvPr id="33" name="箭头: V 形 32"/>
          <p:cNvSpPr/>
          <p:nvPr/>
        </p:nvSpPr>
        <p:spPr>
          <a:xfrm rot="10800000">
            <a:off x="4339594" y="3158491"/>
            <a:ext cx="115199" cy="163195"/>
          </a:xfrm>
          <a:prstGeom prst="chevron">
            <a:avLst>
              <a:gd name="adj" fmla="val 78938"/>
            </a:avLst>
          </a:prstGeom>
          <a:gradFill>
            <a:gsLst>
              <a:gs pos="0">
                <a:schemeClr val="accent2"/>
              </a:gs>
              <a:gs pos="100000">
                <a:schemeClr val="accent3"/>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tx1"/>
              </a:solidFill>
            </a:endParaRPr>
          </a:p>
        </p:txBody>
      </p:sp>
      <p:sp>
        <p:nvSpPr>
          <p:cNvPr id="34" name="箭头: V 形 33"/>
          <p:cNvSpPr/>
          <p:nvPr/>
        </p:nvSpPr>
        <p:spPr>
          <a:xfrm rot="10800000">
            <a:off x="4332074" y="3158491"/>
            <a:ext cx="115199" cy="163195"/>
          </a:xfrm>
          <a:prstGeom prst="chevron">
            <a:avLst>
              <a:gd name="adj" fmla="val 78938"/>
            </a:avLst>
          </a:prstGeom>
          <a:gradFill>
            <a:gsLst>
              <a:gs pos="0">
                <a:schemeClr val="accent2"/>
              </a:gs>
              <a:gs pos="100000">
                <a:schemeClr val="accent3"/>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tx1"/>
              </a:solidFill>
            </a:endParaRPr>
          </a:p>
        </p:txBody>
      </p:sp>
      <p:sp>
        <p:nvSpPr>
          <p:cNvPr id="41" name="箭头: V 形 40"/>
          <p:cNvSpPr/>
          <p:nvPr/>
        </p:nvSpPr>
        <p:spPr>
          <a:xfrm rot="16380126" flipH="1">
            <a:off x="758324" y="3847016"/>
            <a:ext cx="115199" cy="163195"/>
          </a:xfrm>
          <a:prstGeom prst="chevron">
            <a:avLst>
              <a:gd name="adj" fmla="val 78938"/>
            </a:avLst>
          </a:prstGeom>
          <a:gradFill>
            <a:gsLst>
              <a:gs pos="0">
                <a:schemeClr val="accent2"/>
              </a:gs>
              <a:gs pos="100000">
                <a:schemeClr val="accent3"/>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tx1"/>
              </a:solidFill>
            </a:endParaRPr>
          </a:p>
        </p:txBody>
      </p:sp>
      <p:sp>
        <p:nvSpPr>
          <p:cNvPr id="42" name="箭头: V 形 41"/>
          <p:cNvSpPr/>
          <p:nvPr/>
        </p:nvSpPr>
        <p:spPr>
          <a:xfrm rot="16380126" flipH="1">
            <a:off x="750804" y="3847016"/>
            <a:ext cx="115199" cy="163195"/>
          </a:xfrm>
          <a:prstGeom prst="chevron">
            <a:avLst>
              <a:gd name="adj" fmla="val 78938"/>
            </a:avLst>
          </a:prstGeom>
          <a:gradFill>
            <a:gsLst>
              <a:gs pos="0">
                <a:schemeClr val="accent2"/>
              </a:gs>
              <a:gs pos="100000">
                <a:schemeClr val="accent3"/>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tx1"/>
              </a:solidFill>
            </a:endParaRPr>
          </a:p>
        </p:txBody>
      </p:sp>
      <p:sp>
        <p:nvSpPr>
          <p:cNvPr id="43" name="箭头: V 形 42"/>
          <p:cNvSpPr/>
          <p:nvPr/>
        </p:nvSpPr>
        <p:spPr>
          <a:xfrm rot="10800000" flipH="1">
            <a:off x="3736108" y="4799938"/>
            <a:ext cx="115199" cy="163195"/>
          </a:xfrm>
          <a:prstGeom prst="chevron">
            <a:avLst>
              <a:gd name="adj" fmla="val 78938"/>
            </a:avLst>
          </a:prstGeom>
          <a:gradFill>
            <a:gsLst>
              <a:gs pos="0">
                <a:schemeClr val="accent2"/>
              </a:gs>
              <a:gs pos="100000">
                <a:schemeClr val="accent3"/>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tx1"/>
              </a:solidFill>
            </a:endParaRPr>
          </a:p>
        </p:txBody>
      </p:sp>
      <p:sp>
        <p:nvSpPr>
          <p:cNvPr id="44" name="箭头: V 形 43"/>
          <p:cNvSpPr/>
          <p:nvPr/>
        </p:nvSpPr>
        <p:spPr>
          <a:xfrm rot="10800000" flipH="1">
            <a:off x="3728588" y="4799938"/>
            <a:ext cx="115199" cy="163195"/>
          </a:xfrm>
          <a:prstGeom prst="chevron">
            <a:avLst>
              <a:gd name="adj" fmla="val 78938"/>
            </a:avLst>
          </a:prstGeom>
          <a:gradFill>
            <a:gsLst>
              <a:gs pos="0">
                <a:schemeClr val="accent2"/>
              </a:gs>
              <a:gs pos="100000">
                <a:schemeClr val="accent3"/>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tx1"/>
              </a:solidFill>
            </a:endParaRPr>
          </a:p>
        </p:txBody>
      </p:sp>
      <p:sp>
        <p:nvSpPr>
          <p:cNvPr id="45" name="箭头: V 形 44"/>
          <p:cNvSpPr/>
          <p:nvPr/>
        </p:nvSpPr>
        <p:spPr>
          <a:xfrm rot="10800000" flipH="1">
            <a:off x="7012451" y="4799938"/>
            <a:ext cx="115199" cy="163195"/>
          </a:xfrm>
          <a:prstGeom prst="chevron">
            <a:avLst>
              <a:gd name="adj" fmla="val 78938"/>
            </a:avLst>
          </a:prstGeom>
          <a:gradFill>
            <a:gsLst>
              <a:gs pos="0">
                <a:schemeClr val="accent2"/>
              </a:gs>
              <a:gs pos="100000">
                <a:schemeClr val="accent3"/>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tx1"/>
              </a:solidFill>
            </a:endParaRPr>
          </a:p>
        </p:txBody>
      </p:sp>
      <p:sp>
        <p:nvSpPr>
          <p:cNvPr id="46" name="箭头: V 形 45"/>
          <p:cNvSpPr/>
          <p:nvPr/>
        </p:nvSpPr>
        <p:spPr>
          <a:xfrm rot="10800000" flipH="1">
            <a:off x="7004931" y="4799938"/>
            <a:ext cx="115199" cy="163195"/>
          </a:xfrm>
          <a:prstGeom prst="chevron">
            <a:avLst>
              <a:gd name="adj" fmla="val 78938"/>
            </a:avLst>
          </a:prstGeom>
          <a:gradFill>
            <a:gsLst>
              <a:gs pos="0">
                <a:schemeClr val="accent2"/>
              </a:gs>
              <a:gs pos="100000">
                <a:schemeClr val="accent3"/>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tx1"/>
              </a:solidFill>
            </a:endParaRPr>
          </a:p>
        </p:txBody>
      </p:sp>
      <p:sp>
        <p:nvSpPr>
          <p:cNvPr id="47" name="文本框 46"/>
          <p:cNvSpPr txBox="1"/>
          <p:nvPr/>
        </p:nvSpPr>
        <p:spPr>
          <a:xfrm>
            <a:off x="2308777" y="1384744"/>
            <a:ext cx="486030" cy="453137"/>
          </a:xfrm>
          <a:prstGeom prst="rect">
            <a:avLst/>
          </a:prstGeom>
          <a:noFill/>
        </p:spPr>
        <p:txBody>
          <a:bodyPr wrap="none" rtlCol="0">
            <a:noAutofit/>
          </a:bodyPr>
          <a:lstStyle/>
          <a:p>
            <a:pPr algn="l">
              <a:lnSpc>
                <a:spcPct val="125000"/>
              </a:lnSpc>
              <a:spcBef>
                <a:spcPts val="100"/>
              </a:spcBef>
              <a:spcAft>
                <a:spcPts val="100"/>
              </a:spcAft>
            </a:pPr>
            <a:r>
              <a:rPr lang="en-US" altLang="zh-CN" sz="2000" dirty="0">
                <a:solidFill>
                  <a:schemeClr val="accent3"/>
                </a:solidFill>
                <a:latin typeface="+mj-ea"/>
                <a:ea typeface="+mj-ea"/>
              </a:rPr>
              <a:t>01</a:t>
            </a:r>
            <a:endParaRPr lang="zh-CN" altLang="en-US" sz="2000" dirty="0">
              <a:solidFill>
                <a:schemeClr val="accent3"/>
              </a:solidFill>
              <a:latin typeface="+mj-ea"/>
              <a:ea typeface="+mj-ea"/>
            </a:endParaRPr>
          </a:p>
        </p:txBody>
      </p:sp>
      <p:sp>
        <p:nvSpPr>
          <p:cNvPr id="48" name="文本框 47"/>
          <p:cNvSpPr txBox="1"/>
          <p:nvPr/>
        </p:nvSpPr>
        <p:spPr>
          <a:xfrm>
            <a:off x="5471077" y="1384744"/>
            <a:ext cx="486030" cy="453137"/>
          </a:xfrm>
          <a:prstGeom prst="rect">
            <a:avLst/>
          </a:prstGeom>
          <a:noFill/>
        </p:spPr>
        <p:txBody>
          <a:bodyPr wrap="none" rtlCol="0">
            <a:noAutofit/>
          </a:bodyPr>
          <a:lstStyle/>
          <a:p>
            <a:pPr algn="l">
              <a:lnSpc>
                <a:spcPct val="125000"/>
              </a:lnSpc>
              <a:spcBef>
                <a:spcPts val="100"/>
              </a:spcBef>
              <a:spcAft>
                <a:spcPts val="100"/>
              </a:spcAft>
            </a:pPr>
            <a:r>
              <a:rPr lang="en-US" altLang="zh-CN" sz="2000" dirty="0">
                <a:solidFill>
                  <a:schemeClr val="accent3"/>
                </a:solidFill>
                <a:latin typeface="+mj-ea"/>
                <a:ea typeface="+mj-ea"/>
              </a:rPr>
              <a:t>02</a:t>
            </a:r>
            <a:endParaRPr lang="zh-CN" altLang="en-US" sz="2000" dirty="0">
              <a:solidFill>
                <a:schemeClr val="accent3"/>
              </a:solidFill>
              <a:latin typeface="+mj-ea"/>
              <a:ea typeface="+mj-ea"/>
            </a:endParaRPr>
          </a:p>
        </p:txBody>
      </p:sp>
      <p:sp>
        <p:nvSpPr>
          <p:cNvPr id="49" name="文本框 48"/>
          <p:cNvSpPr txBox="1"/>
          <p:nvPr/>
        </p:nvSpPr>
        <p:spPr>
          <a:xfrm>
            <a:off x="8633377" y="1384744"/>
            <a:ext cx="486030" cy="453137"/>
          </a:xfrm>
          <a:prstGeom prst="rect">
            <a:avLst/>
          </a:prstGeom>
          <a:noFill/>
        </p:spPr>
        <p:txBody>
          <a:bodyPr wrap="none" rtlCol="0">
            <a:noAutofit/>
          </a:bodyPr>
          <a:lstStyle/>
          <a:p>
            <a:pPr algn="l">
              <a:lnSpc>
                <a:spcPct val="125000"/>
              </a:lnSpc>
              <a:spcBef>
                <a:spcPts val="100"/>
              </a:spcBef>
              <a:spcAft>
                <a:spcPts val="100"/>
              </a:spcAft>
            </a:pPr>
            <a:r>
              <a:rPr lang="en-US" altLang="zh-CN" sz="2000" dirty="0">
                <a:solidFill>
                  <a:schemeClr val="accent3"/>
                </a:solidFill>
                <a:latin typeface="+mj-ea"/>
                <a:ea typeface="+mj-ea"/>
              </a:rPr>
              <a:t>03</a:t>
            </a:r>
            <a:endParaRPr lang="zh-CN" altLang="en-US" sz="2000" dirty="0">
              <a:solidFill>
                <a:schemeClr val="accent3"/>
              </a:solidFill>
              <a:latin typeface="+mj-ea"/>
              <a:ea typeface="+mj-ea"/>
            </a:endParaRPr>
          </a:p>
        </p:txBody>
      </p:sp>
      <p:sp>
        <p:nvSpPr>
          <p:cNvPr id="50" name="文本框 49"/>
          <p:cNvSpPr txBox="1"/>
          <p:nvPr/>
        </p:nvSpPr>
        <p:spPr>
          <a:xfrm>
            <a:off x="2308777" y="2995830"/>
            <a:ext cx="486030" cy="453137"/>
          </a:xfrm>
          <a:prstGeom prst="rect">
            <a:avLst/>
          </a:prstGeom>
          <a:noFill/>
        </p:spPr>
        <p:txBody>
          <a:bodyPr wrap="none" rtlCol="0">
            <a:noAutofit/>
          </a:bodyPr>
          <a:lstStyle/>
          <a:p>
            <a:pPr algn="l">
              <a:lnSpc>
                <a:spcPct val="125000"/>
              </a:lnSpc>
              <a:spcBef>
                <a:spcPts val="100"/>
              </a:spcBef>
              <a:spcAft>
                <a:spcPts val="100"/>
              </a:spcAft>
            </a:pPr>
            <a:r>
              <a:rPr lang="en-US" altLang="zh-CN" sz="2000" dirty="0">
                <a:solidFill>
                  <a:schemeClr val="accent3"/>
                </a:solidFill>
                <a:latin typeface="+mj-ea"/>
                <a:ea typeface="+mj-ea"/>
              </a:rPr>
              <a:t>06</a:t>
            </a:r>
            <a:endParaRPr lang="zh-CN" altLang="en-US" sz="2000" dirty="0">
              <a:solidFill>
                <a:schemeClr val="accent3"/>
              </a:solidFill>
              <a:latin typeface="+mj-ea"/>
              <a:ea typeface="+mj-ea"/>
            </a:endParaRPr>
          </a:p>
        </p:txBody>
      </p:sp>
      <p:sp>
        <p:nvSpPr>
          <p:cNvPr id="51" name="文本框 50"/>
          <p:cNvSpPr txBox="1"/>
          <p:nvPr/>
        </p:nvSpPr>
        <p:spPr>
          <a:xfrm>
            <a:off x="5471077" y="2995830"/>
            <a:ext cx="486030" cy="453137"/>
          </a:xfrm>
          <a:prstGeom prst="rect">
            <a:avLst/>
          </a:prstGeom>
          <a:noFill/>
        </p:spPr>
        <p:txBody>
          <a:bodyPr wrap="none" rtlCol="0">
            <a:noAutofit/>
          </a:bodyPr>
          <a:lstStyle/>
          <a:p>
            <a:pPr algn="l">
              <a:lnSpc>
                <a:spcPct val="125000"/>
              </a:lnSpc>
              <a:spcBef>
                <a:spcPts val="100"/>
              </a:spcBef>
              <a:spcAft>
                <a:spcPts val="100"/>
              </a:spcAft>
            </a:pPr>
            <a:r>
              <a:rPr lang="en-US" altLang="zh-CN" sz="2000" dirty="0">
                <a:solidFill>
                  <a:schemeClr val="accent3"/>
                </a:solidFill>
                <a:latin typeface="+mj-ea"/>
                <a:ea typeface="+mj-ea"/>
              </a:rPr>
              <a:t>05</a:t>
            </a:r>
            <a:endParaRPr lang="zh-CN" altLang="en-US" sz="2000" dirty="0">
              <a:solidFill>
                <a:schemeClr val="accent3"/>
              </a:solidFill>
              <a:latin typeface="+mj-ea"/>
              <a:ea typeface="+mj-ea"/>
            </a:endParaRPr>
          </a:p>
        </p:txBody>
      </p:sp>
      <p:sp>
        <p:nvSpPr>
          <p:cNvPr id="52" name="文本框 51"/>
          <p:cNvSpPr txBox="1"/>
          <p:nvPr/>
        </p:nvSpPr>
        <p:spPr>
          <a:xfrm>
            <a:off x="8633377" y="2995830"/>
            <a:ext cx="486030" cy="453137"/>
          </a:xfrm>
          <a:prstGeom prst="rect">
            <a:avLst/>
          </a:prstGeom>
          <a:noFill/>
        </p:spPr>
        <p:txBody>
          <a:bodyPr wrap="none" rtlCol="0">
            <a:noAutofit/>
          </a:bodyPr>
          <a:lstStyle/>
          <a:p>
            <a:pPr algn="l">
              <a:lnSpc>
                <a:spcPct val="125000"/>
              </a:lnSpc>
              <a:spcBef>
                <a:spcPts val="100"/>
              </a:spcBef>
              <a:spcAft>
                <a:spcPts val="100"/>
              </a:spcAft>
            </a:pPr>
            <a:r>
              <a:rPr lang="en-US" altLang="zh-CN" sz="2000" dirty="0">
                <a:solidFill>
                  <a:schemeClr val="accent3"/>
                </a:solidFill>
                <a:latin typeface="+mj-ea"/>
                <a:ea typeface="+mj-ea"/>
              </a:rPr>
              <a:t>04</a:t>
            </a:r>
            <a:endParaRPr lang="zh-CN" altLang="en-US" sz="2000" dirty="0">
              <a:solidFill>
                <a:schemeClr val="accent3"/>
              </a:solidFill>
              <a:latin typeface="+mj-ea"/>
              <a:ea typeface="+mj-ea"/>
            </a:endParaRPr>
          </a:p>
        </p:txBody>
      </p:sp>
      <p:sp>
        <p:nvSpPr>
          <p:cNvPr id="53" name="文本框 52"/>
          <p:cNvSpPr txBox="1"/>
          <p:nvPr/>
        </p:nvSpPr>
        <p:spPr>
          <a:xfrm>
            <a:off x="2308777" y="4606916"/>
            <a:ext cx="486030" cy="453137"/>
          </a:xfrm>
          <a:prstGeom prst="rect">
            <a:avLst/>
          </a:prstGeom>
          <a:noFill/>
        </p:spPr>
        <p:txBody>
          <a:bodyPr wrap="none" rtlCol="0">
            <a:noAutofit/>
          </a:bodyPr>
          <a:lstStyle/>
          <a:p>
            <a:pPr algn="l">
              <a:lnSpc>
                <a:spcPct val="125000"/>
              </a:lnSpc>
              <a:spcBef>
                <a:spcPts val="100"/>
              </a:spcBef>
              <a:spcAft>
                <a:spcPts val="100"/>
              </a:spcAft>
            </a:pPr>
            <a:r>
              <a:rPr lang="en-US" altLang="zh-CN" sz="2000" dirty="0">
                <a:solidFill>
                  <a:schemeClr val="accent3"/>
                </a:solidFill>
                <a:latin typeface="+mj-ea"/>
                <a:ea typeface="+mj-ea"/>
              </a:rPr>
              <a:t>07</a:t>
            </a:r>
            <a:endParaRPr lang="zh-CN" altLang="en-US" sz="2000" dirty="0">
              <a:solidFill>
                <a:schemeClr val="accent3"/>
              </a:solidFill>
              <a:latin typeface="+mj-ea"/>
              <a:ea typeface="+mj-ea"/>
            </a:endParaRPr>
          </a:p>
        </p:txBody>
      </p:sp>
      <p:sp>
        <p:nvSpPr>
          <p:cNvPr id="54" name="文本框 53"/>
          <p:cNvSpPr txBox="1"/>
          <p:nvPr/>
        </p:nvSpPr>
        <p:spPr>
          <a:xfrm>
            <a:off x="5471077" y="4606916"/>
            <a:ext cx="486030" cy="453137"/>
          </a:xfrm>
          <a:prstGeom prst="rect">
            <a:avLst/>
          </a:prstGeom>
          <a:noFill/>
        </p:spPr>
        <p:txBody>
          <a:bodyPr wrap="none" rtlCol="0">
            <a:noAutofit/>
          </a:bodyPr>
          <a:lstStyle/>
          <a:p>
            <a:pPr algn="l">
              <a:lnSpc>
                <a:spcPct val="125000"/>
              </a:lnSpc>
              <a:spcBef>
                <a:spcPts val="100"/>
              </a:spcBef>
              <a:spcAft>
                <a:spcPts val="100"/>
              </a:spcAft>
            </a:pPr>
            <a:r>
              <a:rPr lang="en-US" altLang="zh-CN" sz="2000" dirty="0">
                <a:solidFill>
                  <a:schemeClr val="accent3"/>
                </a:solidFill>
                <a:latin typeface="+mj-ea"/>
                <a:ea typeface="+mj-ea"/>
              </a:rPr>
              <a:t>08</a:t>
            </a:r>
            <a:endParaRPr lang="zh-CN" altLang="en-US" sz="2000" dirty="0">
              <a:solidFill>
                <a:schemeClr val="accent3"/>
              </a:solidFill>
              <a:latin typeface="+mj-ea"/>
              <a:ea typeface="+mj-ea"/>
            </a:endParaRPr>
          </a:p>
        </p:txBody>
      </p:sp>
      <p:sp>
        <p:nvSpPr>
          <p:cNvPr id="55" name="文本框 54"/>
          <p:cNvSpPr txBox="1"/>
          <p:nvPr/>
        </p:nvSpPr>
        <p:spPr>
          <a:xfrm>
            <a:off x="8633377" y="4606916"/>
            <a:ext cx="486030" cy="453137"/>
          </a:xfrm>
          <a:prstGeom prst="rect">
            <a:avLst/>
          </a:prstGeom>
          <a:noFill/>
        </p:spPr>
        <p:txBody>
          <a:bodyPr wrap="none" rtlCol="0">
            <a:noAutofit/>
          </a:bodyPr>
          <a:lstStyle/>
          <a:p>
            <a:pPr algn="l">
              <a:lnSpc>
                <a:spcPct val="125000"/>
              </a:lnSpc>
              <a:spcBef>
                <a:spcPts val="100"/>
              </a:spcBef>
              <a:spcAft>
                <a:spcPts val="100"/>
              </a:spcAft>
            </a:pPr>
            <a:r>
              <a:rPr lang="en-US" altLang="zh-CN" sz="2000" dirty="0">
                <a:solidFill>
                  <a:schemeClr val="accent3"/>
                </a:solidFill>
                <a:latin typeface="+mj-ea"/>
                <a:ea typeface="+mj-ea"/>
              </a:rPr>
              <a:t>09</a:t>
            </a:r>
            <a:endParaRPr lang="zh-CN" altLang="en-US" sz="2000" dirty="0">
              <a:solidFill>
                <a:schemeClr val="accent3"/>
              </a:solidFill>
              <a:latin typeface="+mj-ea"/>
              <a:ea typeface="+mj-ea"/>
            </a:endParaRPr>
          </a:p>
        </p:txBody>
      </p:sp>
      <p:sp>
        <p:nvSpPr>
          <p:cNvPr id="56" name="矩形 55"/>
          <p:cNvSpPr/>
          <p:nvPr/>
        </p:nvSpPr>
        <p:spPr>
          <a:xfrm>
            <a:off x="1759649" y="1941520"/>
            <a:ext cx="1698585" cy="688009"/>
          </a:xfrm>
          <a:prstGeom prst="rect">
            <a:avLst/>
          </a:prstGeom>
        </p:spPr>
        <p:txBody>
          <a:bodyPr wrap="square">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j-ea"/>
              </a:rPr>
              <a:t>此处输入项目工作流程开始部分</a:t>
            </a:r>
            <a:endParaRPr lang="zh-CN" altLang="en-US" sz="1600" dirty="0">
              <a:solidFill>
                <a:schemeClr val="tx1">
                  <a:lumMod val="75000"/>
                  <a:lumOff val="25000"/>
                </a:schemeClr>
              </a:solidFill>
            </a:endParaRPr>
          </a:p>
        </p:txBody>
      </p:sp>
      <p:sp>
        <p:nvSpPr>
          <p:cNvPr id="57" name="矩形 56"/>
          <p:cNvSpPr/>
          <p:nvPr/>
        </p:nvSpPr>
        <p:spPr>
          <a:xfrm>
            <a:off x="4940999" y="1941520"/>
            <a:ext cx="1698585" cy="688009"/>
          </a:xfrm>
          <a:prstGeom prst="rect">
            <a:avLst/>
          </a:prstGeom>
        </p:spPr>
        <p:txBody>
          <a:bodyPr wrap="square">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j-ea"/>
              </a:rPr>
              <a:t>此处输入项目工作流程第二部分</a:t>
            </a:r>
            <a:endParaRPr lang="zh-CN" altLang="en-US" sz="1600" dirty="0">
              <a:solidFill>
                <a:schemeClr val="tx1">
                  <a:lumMod val="75000"/>
                  <a:lumOff val="25000"/>
                </a:schemeClr>
              </a:solidFill>
            </a:endParaRPr>
          </a:p>
        </p:txBody>
      </p:sp>
      <p:sp>
        <p:nvSpPr>
          <p:cNvPr id="58" name="矩形 57"/>
          <p:cNvSpPr/>
          <p:nvPr/>
        </p:nvSpPr>
        <p:spPr>
          <a:xfrm>
            <a:off x="8016129" y="1941520"/>
            <a:ext cx="1698585" cy="688009"/>
          </a:xfrm>
          <a:prstGeom prst="rect">
            <a:avLst/>
          </a:prstGeom>
        </p:spPr>
        <p:txBody>
          <a:bodyPr wrap="square">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j-ea"/>
              </a:rPr>
              <a:t>此处输入项目工作流程第三部分</a:t>
            </a:r>
            <a:endParaRPr lang="zh-CN" altLang="en-US" sz="1600" dirty="0">
              <a:solidFill>
                <a:schemeClr val="tx1">
                  <a:lumMod val="75000"/>
                  <a:lumOff val="25000"/>
                </a:schemeClr>
              </a:solidFill>
            </a:endParaRPr>
          </a:p>
        </p:txBody>
      </p:sp>
      <p:sp>
        <p:nvSpPr>
          <p:cNvPr id="61" name="矩形 60"/>
          <p:cNvSpPr/>
          <p:nvPr/>
        </p:nvSpPr>
        <p:spPr>
          <a:xfrm>
            <a:off x="1759649" y="3596412"/>
            <a:ext cx="1698585" cy="688009"/>
          </a:xfrm>
          <a:prstGeom prst="rect">
            <a:avLst/>
          </a:prstGeom>
        </p:spPr>
        <p:txBody>
          <a:bodyPr wrap="square">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j-ea"/>
              </a:rPr>
              <a:t>此处输入项目工作流程第六部分</a:t>
            </a:r>
            <a:endParaRPr lang="zh-CN" altLang="en-US" sz="1600" dirty="0">
              <a:solidFill>
                <a:schemeClr val="tx1">
                  <a:lumMod val="75000"/>
                  <a:lumOff val="25000"/>
                </a:schemeClr>
              </a:solidFill>
            </a:endParaRPr>
          </a:p>
        </p:txBody>
      </p:sp>
      <p:sp>
        <p:nvSpPr>
          <p:cNvPr id="62" name="矩形 61"/>
          <p:cNvSpPr/>
          <p:nvPr/>
        </p:nvSpPr>
        <p:spPr>
          <a:xfrm>
            <a:off x="4940999" y="3596412"/>
            <a:ext cx="1698585" cy="688009"/>
          </a:xfrm>
          <a:prstGeom prst="rect">
            <a:avLst/>
          </a:prstGeom>
        </p:spPr>
        <p:txBody>
          <a:bodyPr wrap="square">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j-ea"/>
              </a:rPr>
              <a:t>此处输入项目工作流程第五部分</a:t>
            </a:r>
            <a:endParaRPr lang="zh-CN" altLang="en-US" sz="1600" dirty="0">
              <a:solidFill>
                <a:schemeClr val="tx1">
                  <a:lumMod val="75000"/>
                  <a:lumOff val="25000"/>
                </a:schemeClr>
              </a:solidFill>
            </a:endParaRPr>
          </a:p>
        </p:txBody>
      </p:sp>
      <p:sp>
        <p:nvSpPr>
          <p:cNvPr id="63" name="矩形 62"/>
          <p:cNvSpPr/>
          <p:nvPr/>
        </p:nvSpPr>
        <p:spPr>
          <a:xfrm>
            <a:off x="8016129" y="3596412"/>
            <a:ext cx="1698585" cy="688009"/>
          </a:xfrm>
          <a:prstGeom prst="rect">
            <a:avLst/>
          </a:prstGeom>
        </p:spPr>
        <p:txBody>
          <a:bodyPr wrap="square">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j-ea"/>
              </a:rPr>
              <a:t>此处输入项目工作流程第四部分</a:t>
            </a:r>
            <a:endParaRPr lang="zh-CN" altLang="en-US" sz="1600" dirty="0">
              <a:solidFill>
                <a:schemeClr val="tx1">
                  <a:lumMod val="75000"/>
                  <a:lumOff val="25000"/>
                </a:schemeClr>
              </a:solidFill>
            </a:endParaRPr>
          </a:p>
        </p:txBody>
      </p:sp>
      <p:sp>
        <p:nvSpPr>
          <p:cNvPr id="64" name="矩形 63"/>
          <p:cNvSpPr/>
          <p:nvPr/>
        </p:nvSpPr>
        <p:spPr>
          <a:xfrm>
            <a:off x="1759649" y="5256220"/>
            <a:ext cx="1698585" cy="688009"/>
          </a:xfrm>
          <a:prstGeom prst="rect">
            <a:avLst/>
          </a:prstGeom>
        </p:spPr>
        <p:txBody>
          <a:bodyPr wrap="square">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j-ea"/>
              </a:rPr>
              <a:t>此处输入项目工作流程第七部分</a:t>
            </a:r>
            <a:endParaRPr lang="zh-CN" altLang="en-US" sz="1600" dirty="0">
              <a:solidFill>
                <a:schemeClr val="tx1">
                  <a:lumMod val="75000"/>
                  <a:lumOff val="25000"/>
                </a:schemeClr>
              </a:solidFill>
            </a:endParaRPr>
          </a:p>
        </p:txBody>
      </p:sp>
      <p:sp>
        <p:nvSpPr>
          <p:cNvPr id="65" name="矩形 64"/>
          <p:cNvSpPr/>
          <p:nvPr/>
        </p:nvSpPr>
        <p:spPr>
          <a:xfrm>
            <a:off x="4940999" y="5256220"/>
            <a:ext cx="1698585" cy="688009"/>
          </a:xfrm>
          <a:prstGeom prst="rect">
            <a:avLst/>
          </a:prstGeom>
        </p:spPr>
        <p:txBody>
          <a:bodyPr wrap="square">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j-ea"/>
              </a:rPr>
              <a:t>此处输入项目工作流程第八部分</a:t>
            </a:r>
            <a:endParaRPr lang="zh-CN" altLang="en-US" sz="1600" dirty="0">
              <a:solidFill>
                <a:schemeClr val="tx1">
                  <a:lumMod val="75000"/>
                  <a:lumOff val="25000"/>
                </a:schemeClr>
              </a:solidFill>
            </a:endParaRPr>
          </a:p>
        </p:txBody>
      </p:sp>
      <p:sp>
        <p:nvSpPr>
          <p:cNvPr id="66" name="矩形 65"/>
          <p:cNvSpPr/>
          <p:nvPr/>
        </p:nvSpPr>
        <p:spPr>
          <a:xfrm>
            <a:off x="8016129" y="5256220"/>
            <a:ext cx="1698585" cy="688009"/>
          </a:xfrm>
          <a:prstGeom prst="rect">
            <a:avLst/>
          </a:prstGeom>
        </p:spPr>
        <p:txBody>
          <a:bodyPr wrap="square">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j-ea"/>
              </a:rPr>
              <a:t>此处输入项目工作流程第九部分</a:t>
            </a:r>
            <a:endParaRPr lang="zh-CN" altLang="en-US" sz="1600" dirty="0">
              <a:solidFill>
                <a:schemeClr val="tx1">
                  <a:lumMod val="75000"/>
                  <a:lumOff val="25000"/>
                </a:schemeClr>
              </a:solidFill>
            </a:endParaRPr>
          </a:p>
        </p:txBody>
      </p:sp>
      <p:sp>
        <p:nvSpPr>
          <p:cNvPr id="68" name="文本框 67"/>
          <p:cNvSpPr txBox="1"/>
          <p:nvPr/>
        </p:nvSpPr>
        <p:spPr>
          <a:xfrm>
            <a:off x="723900" y="151767"/>
            <a:ext cx="2608406" cy="669607"/>
          </a:xfrm>
          <a:prstGeom prst="rect">
            <a:avLst/>
          </a:prstGeom>
          <a:noFill/>
        </p:spPr>
        <p:txBody>
          <a:bodyPr wrap="none" rtlCol="0">
            <a:noAutofit/>
          </a:bodyPr>
          <a:lstStyle/>
          <a:p>
            <a:pPr>
              <a:lnSpc>
                <a:spcPct val="125000"/>
              </a:lnSpc>
              <a:spcBef>
                <a:spcPts val="100"/>
              </a:spcBef>
              <a:spcAft>
                <a:spcPts val="100"/>
              </a:spcAft>
            </a:pPr>
            <a:r>
              <a:rPr lang="zh-CN" altLang="en-US" sz="3200" dirty="0">
                <a:solidFill>
                  <a:schemeClr val="accent1"/>
                </a:solidFill>
                <a:latin typeface="+mj-ea"/>
                <a:ea typeface="+mj-ea"/>
              </a:rPr>
              <a:t>项目流程安排</a:t>
            </a:r>
            <a:endParaRPr lang="zh-CN" altLang="en-US" sz="3200" dirty="0">
              <a:solidFill>
                <a:schemeClr val="accent1"/>
              </a:solidFill>
              <a:latin typeface="+mj-ea"/>
              <a:ea typeface="+mj-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人, 男人, 桌子, 女人&#10;&#10;描述已自动生成"/>
          <p:cNvPicPr>
            <a:picLocks noChangeAspect="1"/>
          </p:cNvPicPr>
          <p:nvPr/>
        </p:nvPicPr>
        <p:blipFill>
          <a:blip r:embed="rId1" cstate="print">
            <a:extLst>
              <a:ext uri="{28A0092B-C50C-407E-A947-70E740481C1C}">
                <a14:useLocalDpi xmlns:a14="http://schemas.microsoft.com/office/drawing/2010/main" val="0"/>
              </a:ext>
            </a:extLst>
          </a:blip>
          <a:srcRect r="7408"/>
          <a:stretch>
            <a:fillRect/>
          </a:stretch>
        </p:blipFill>
        <p:spPr>
          <a:xfrm>
            <a:off x="793750" y="1599565"/>
            <a:ext cx="6309995" cy="4164965"/>
          </a:xfrm>
          <a:prstGeom prst="rect">
            <a:avLst/>
          </a:prstGeom>
        </p:spPr>
      </p:pic>
      <p:sp>
        <p:nvSpPr>
          <p:cNvPr id="4" name="圆角矩形 3"/>
          <p:cNvSpPr/>
          <p:nvPr/>
        </p:nvSpPr>
        <p:spPr>
          <a:xfrm>
            <a:off x="4507230" y="1855470"/>
            <a:ext cx="6932930" cy="3682365"/>
          </a:xfrm>
          <a:prstGeom prst="roundRect">
            <a:avLst>
              <a:gd name="adj" fmla="val 3204"/>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4" name="文本框 13"/>
          <p:cNvSpPr txBox="1"/>
          <p:nvPr/>
        </p:nvSpPr>
        <p:spPr>
          <a:xfrm>
            <a:off x="4744108" y="3019719"/>
            <a:ext cx="6542994" cy="1838132"/>
          </a:xfrm>
          <a:prstGeom prst="rect">
            <a:avLst/>
          </a:prstGeom>
          <a:noFill/>
        </p:spPr>
        <p:txBody>
          <a:bodyPr wrap="square" rtlCol="0">
            <a:noAutofit/>
          </a:bodyPr>
          <a:lstStyle/>
          <a:p>
            <a:pPr algn="l">
              <a:lnSpc>
                <a:spcPct val="125000"/>
              </a:lnSpc>
              <a:spcBef>
                <a:spcPts val="100"/>
              </a:spcBef>
              <a:spcAft>
                <a:spcPts val="100"/>
              </a:spcAft>
            </a:pPr>
            <a:r>
              <a:rPr lang="zh-CN" altLang="en-US" sz="2000" dirty="0">
                <a:solidFill>
                  <a:schemeClr val="tx1">
                    <a:lumMod val="75000"/>
                    <a:lumOff val="25000"/>
                  </a:schemeClr>
                </a:solidFill>
                <a:latin typeface="+mj-ea"/>
                <a:ea typeface="+mj-ea"/>
              </a:rPr>
              <a:t>此处是图文排版内容</a:t>
            </a:r>
            <a:r>
              <a:rPr lang="zh-CN" altLang="en-US" sz="1600" dirty="0">
                <a:solidFill>
                  <a:schemeClr val="tx1">
                    <a:lumMod val="75000"/>
                    <a:lumOff val="25000"/>
                  </a:schemeClr>
                </a:solidFill>
              </a:rPr>
              <a:t>，可以插入多张图片放在主展示图片后面，以此来表示活动场景丰富，内容结合图片展示即可，记住要把突出的部分进行字体加粗放大到</a:t>
            </a:r>
            <a:r>
              <a:rPr lang="en-US" altLang="zh-CN" sz="2000" dirty="0">
                <a:solidFill>
                  <a:schemeClr val="tx1">
                    <a:lumMod val="75000"/>
                    <a:lumOff val="25000"/>
                  </a:schemeClr>
                </a:solidFill>
                <a:latin typeface="+mj-ea"/>
                <a:ea typeface="+mj-ea"/>
              </a:rPr>
              <a:t>20</a:t>
            </a:r>
            <a:r>
              <a:rPr lang="zh-CN" altLang="en-US" sz="2000" dirty="0">
                <a:solidFill>
                  <a:schemeClr val="tx1">
                    <a:lumMod val="75000"/>
                    <a:lumOff val="25000"/>
                  </a:schemeClr>
                </a:solidFill>
                <a:latin typeface="+mj-ea"/>
                <a:ea typeface="+mj-ea"/>
              </a:rPr>
              <a:t>号字</a:t>
            </a:r>
            <a:r>
              <a:rPr lang="zh-CN" altLang="en-US" sz="1600" dirty="0">
                <a:solidFill>
                  <a:schemeClr val="tx1">
                    <a:lumMod val="75000"/>
                    <a:lumOff val="25000"/>
                  </a:schemeClr>
                </a:solidFill>
              </a:rPr>
              <a:t>此处是图文排版内容，可以插入多张图片放在主展示图片后面，以此来表示活动场景丰富，内容结合图片展示即可，记住要把突出的部分进行字体加粗放大到</a:t>
            </a:r>
            <a:r>
              <a:rPr lang="en-US" altLang="zh-CN" sz="2000" dirty="0">
                <a:solidFill>
                  <a:schemeClr val="tx1">
                    <a:lumMod val="75000"/>
                    <a:lumOff val="25000"/>
                  </a:schemeClr>
                </a:solidFill>
                <a:latin typeface="+mj-ea"/>
                <a:ea typeface="+mj-ea"/>
              </a:rPr>
              <a:t>20</a:t>
            </a:r>
            <a:r>
              <a:rPr lang="zh-CN" altLang="en-US" sz="2000" dirty="0">
                <a:solidFill>
                  <a:schemeClr val="tx1">
                    <a:lumMod val="75000"/>
                    <a:lumOff val="25000"/>
                  </a:schemeClr>
                </a:solidFill>
                <a:latin typeface="+mj-ea"/>
                <a:ea typeface="+mj-ea"/>
              </a:rPr>
              <a:t>号字</a:t>
            </a:r>
            <a:endParaRPr lang="zh-CN" altLang="en-US" sz="1600" dirty="0">
              <a:solidFill>
                <a:schemeClr val="tx1">
                  <a:lumMod val="75000"/>
                  <a:lumOff val="25000"/>
                </a:schemeClr>
              </a:solidFill>
              <a:latin typeface="+mj-ea"/>
              <a:ea typeface="+mj-ea"/>
            </a:endParaRPr>
          </a:p>
        </p:txBody>
      </p:sp>
      <p:sp>
        <p:nvSpPr>
          <p:cNvPr id="16" name="矩形: 圆角 15"/>
          <p:cNvSpPr/>
          <p:nvPr/>
        </p:nvSpPr>
        <p:spPr>
          <a:xfrm>
            <a:off x="6236397" y="2182414"/>
            <a:ext cx="3474597" cy="491746"/>
          </a:xfrm>
          <a:prstGeom prst="roundRect">
            <a:avLst>
              <a:gd name="adj" fmla="val 5000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17" name="文本框 16"/>
          <p:cNvSpPr txBox="1"/>
          <p:nvPr/>
        </p:nvSpPr>
        <p:spPr>
          <a:xfrm>
            <a:off x="6515603" y="2236874"/>
            <a:ext cx="2481770" cy="417037"/>
          </a:xfrm>
          <a:prstGeom prst="rect">
            <a:avLst/>
          </a:prstGeom>
          <a:noFill/>
        </p:spPr>
        <p:txBody>
          <a:bodyPr wrap="none" rtlCol="0">
            <a:noAutofit/>
          </a:bodyPr>
          <a:lstStyle/>
          <a:p>
            <a:pPr>
              <a:lnSpc>
                <a:spcPct val="125000"/>
              </a:lnSpc>
              <a:spcBef>
                <a:spcPts val="100"/>
              </a:spcBef>
              <a:spcAft>
                <a:spcPts val="100"/>
              </a:spcAft>
            </a:pPr>
            <a:r>
              <a:rPr lang="en-US" altLang="zh-CN" dirty="0">
                <a:solidFill>
                  <a:schemeClr val="bg1"/>
                </a:solidFill>
                <a:latin typeface="+mj-ea"/>
                <a:ea typeface="+mj-ea"/>
              </a:rPr>
              <a:t>XXX</a:t>
            </a:r>
            <a:r>
              <a:rPr lang="zh-CN" altLang="en-US" dirty="0">
                <a:solidFill>
                  <a:schemeClr val="bg1"/>
                </a:solidFill>
                <a:latin typeface="+mj-ea"/>
                <a:ea typeface="+mj-ea"/>
              </a:rPr>
              <a:t>项目实施工作回顾</a:t>
            </a:r>
            <a:endParaRPr lang="zh-CN" altLang="en-US" dirty="0">
              <a:solidFill>
                <a:schemeClr val="bg1"/>
              </a:solidFill>
              <a:latin typeface="+mj-ea"/>
              <a:ea typeface="+mj-ea"/>
            </a:endParaRPr>
          </a:p>
        </p:txBody>
      </p:sp>
      <p:sp>
        <p:nvSpPr>
          <p:cNvPr id="3" name="文本框 2"/>
          <p:cNvSpPr txBox="1"/>
          <p:nvPr/>
        </p:nvSpPr>
        <p:spPr>
          <a:xfrm>
            <a:off x="723900" y="152402"/>
            <a:ext cx="2608406" cy="669607"/>
          </a:xfrm>
          <a:prstGeom prst="rect">
            <a:avLst/>
          </a:prstGeom>
          <a:noFill/>
        </p:spPr>
        <p:txBody>
          <a:bodyPr wrap="none" rtlCol="0">
            <a:noAutofit/>
          </a:bodyPr>
          <a:lstStyle/>
          <a:p>
            <a:pPr>
              <a:lnSpc>
                <a:spcPct val="125000"/>
              </a:lnSpc>
              <a:spcBef>
                <a:spcPts val="100"/>
              </a:spcBef>
              <a:spcAft>
                <a:spcPts val="100"/>
              </a:spcAft>
            </a:pPr>
            <a:r>
              <a:rPr lang="zh-CN" altLang="en-US" sz="3200" dirty="0">
                <a:solidFill>
                  <a:schemeClr val="accent1"/>
                </a:solidFill>
                <a:latin typeface="+mj-ea"/>
                <a:ea typeface="+mj-ea"/>
              </a:rPr>
              <a:t>项目工作介绍</a:t>
            </a:r>
            <a:endParaRPr lang="zh-CN" altLang="en-US" sz="3200" dirty="0">
              <a:solidFill>
                <a:schemeClr val="accent1"/>
              </a:solidFill>
              <a:latin typeface="+mj-ea"/>
              <a:ea typeface="+mj-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p:cNvSpPr/>
          <p:nvPr/>
        </p:nvSpPr>
        <p:spPr>
          <a:xfrm rot="5400000">
            <a:off x="7637782" y="-1427514"/>
            <a:ext cx="904203" cy="6731036"/>
          </a:xfrm>
          <a:prstGeom prst="roundRect">
            <a:avLst>
              <a:gd name="adj" fmla="val 0"/>
            </a:avLst>
          </a:prstGeom>
          <a:solidFill>
            <a:schemeClr val="bg1"/>
          </a:solidFill>
          <a:ln>
            <a:gradFill>
              <a:gsLst>
                <a:gs pos="0">
                  <a:schemeClr val="accent1"/>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0" name="矩形: 圆角 9"/>
          <p:cNvSpPr/>
          <p:nvPr/>
        </p:nvSpPr>
        <p:spPr>
          <a:xfrm rot="5400000">
            <a:off x="7637781" y="-262382"/>
            <a:ext cx="904204" cy="6731034"/>
          </a:xfrm>
          <a:prstGeom prst="roundRect">
            <a:avLst>
              <a:gd name="adj" fmla="val 0"/>
            </a:avLst>
          </a:prstGeom>
          <a:solidFill>
            <a:schemeClr val="bg1"/>
          </a:solidFill>
          <a:ln>
            <a:gradFill>
              <a:gsLst>
                <a:gs pos="0">
                  <a:schemeClr val="accent1"/>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1" name="矩形: 圆角 10"/>
          <p:cNvSpPr/>
          <p:nvPr/>
        </p:nvSpPr>
        <p:spPr>
          <a:xfrm rot="5400000">
            <a:off x="7637781" y="902754"/>
            <a:ext cx="904203" cy="6731034"/>
          </a:xfrm>
          <a:prstGeom prst="roundRect">
            <a:avLst>
              <a:gd name="adj" fmla="val 0"/>
            </a:avLst>
          </a:prstGeom>
          <a:solidFill>
            <a:schemeClr val="bg1"/>
          </a:solidFill>
          <a:ln>
            <a:gradFill>
              <a:gsLst>
                <a:gs pos="0">
                  <a:schemeClr val="accent1"/>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2" name="矩形: 圆角 11"/>
          <p:cNvSpPr/>
          <p:nvPr/>
        </p:nvSpPr>
        <p:spPr>
          <a:xfrm rot="5400000">
            <a:off x="7637780" y="2067887"/>
            <a:ext cx="904205" cy="6731034"/>
          </a:xfrm>
          <a:prstGeom prst="roundRect">
            <a:avLst>
              <a:gd name="adj" fmla="val 0"/>
            </a:avLst>
          </a:prstGeom>
          <a:solidFill>
            <a:schemeClr val="bg1"/>
          </a:solidFill>
          <a:ln>
            <a:gradFill>
              <a:gsLst>
                <a:gs pos="0">
                  <a:schemeClr val="accent1"/>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grpSp>
        <p:nvGrpSpPr>
          <p:cNvPr id="2" name="组合 1"/>
          <p:cNvGrpSpPr/>
          <p:nvPr/>
        </p:nvGrpSpPr>
        <p:grpSpPr>
          <a:xfrm flipH="1">
            <a:off x="11443547" y="1486915"/>
            <a:ext cx="36000" cy="4399606"/>
            <a:chOff x="11134212" y="1409699"/>
            <a:chExt cx="72000" cy="4399606"/>
          </a:xfrm>
        </p:grpSpPr>
        <p:sp>
          <p:nvSpPr>
            <p:cNvPr id="13" name="矩形 12"/>
            <p:cNvSpPr/>
            <p:nvPr/>
          </p:nvSpPr>
          <p:spPr>
            <a:xfrm>
              <a:off x="11134212" y="1409699"/>
              <a:ext cx="72000" cy="90420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4" name="矩形 13"/>
            <p:cNvSpPr/>
            <p:nvPr/>
          </p:nvSpPr>
          <p:spPr>
            <a:xfrm>
              <a:off x="11134212" y="2574834"/>
              <a:ext cx="72000" cy="90420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5" name="矩形 14"/>
            <p:cNvSpPr/>
            <p:nvPr/>
          </p:nvSpPr>
          <p:spPr>
            <a:xfrm>
              <a:off x="11134212" y="3739968"/>
              <a:ext cx="72000" cy="90420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6" name="矩形 15"/>
            <p:cNvSpPr/>
            <p:nvPr/>
          </p:nvSpPr>
          <p:spPr>
            <a:xfrm>
              <a:off x="11134212" y="4905102"/>
              <a:ext cx="72000" cy="90420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sp>
        <p:nvSpPr>
          <p:cNvPr id="17" name="椭圆 16"/>
          <p:cNvSpPr/>
          <p:nvPr/>
        </p:nvSpPr>
        <p:spPr>
          <a:xfrm>
            <a:off x="5208814" y="1568491"/>
            <a:ext cx="739018" cy="739018"/>
          </a:xfrm>
          <a:prstGeom prst="ellipse">
            <a:avLst/>
          </a:pr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18" name="椭圆 17"/>
          <p:cNvSpPr/>
          <p:nvPr/>
        </p:nvSpPr>
        <p:spPr>
          <a:xfrm>
            <a:off x="5208814" y="2748936"/>
            <a:ext cx="739018" cy="739018"/>
          </a:xfrm>
          <a:prstGeom prst="ellipse">
            <a:avLst/>
          </a:pr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19" name="椭圆 18"/>
          <p:cNvSpPr/>
          <p:nvPr/>
        </p:nvSpPr>
        <p:spPr>
          <a:xfrm>
            <a:off x="5208814" y="3929038"/>
            <a:ext cx="739018" cy="739018"/>
          </a:xfrm>
          <a:prstGeom prst="ellipse">
            <a:avLst/>
          </a:pr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20" name="椭圆 19"/>
          <p:cNvSpPr/>
          <p:nvPr/>
        </p:nvSpPr>
        <p:spPr>
          <a:xfrm>
            <a:off x="5212052" y="5063894"/>
            <a:ext cx="739018" cy="739018"/>
          </a:xfrm>
          <a:prstGeom prst="ellipse">
            <a:avLst/>
          </a:pr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21" name="文本框 20"/>
          <p:cNvSpPr txBox="1"/>
          <p:nvPr/>
        </p:nvSpPr>
        <p:spPr>
          <a:xfrm>
            <a:off x="5258364" y="1729482"/>
            <a:ext cx="639919" cy="417037"/>
          </a:xfrm>
          <a:prstGeom prst="rect">
            <a:avLst/>
          </a:prstGeom>
          <a:noFill/>
        </p:spPr>
        <p:txBody>
          <a:bodyPr wrap="none" rtlCol="0">
            <a:noAutofit/>
          </a:bodyPr>
          <a:lstStyle/>
          <a:p>
            <a:pPr algn="l">
              <a:lnSpc>
                <a:spcPct val="125000"/>
              </a:lnSpc>
              <a:spcBef>
                <a:spcPts val="100"/>
              </a:spcBef>
              <a:spcAft>
                <a:spcPts val="100"/>
              </a:spcAft>
            </a:pPr>
            <a:r>
              <a:rPr lang="en-US" altLang="zh-CN" dirty="0">
                <a:solidFill>
                  <a:schemeClr val="bg1"/>
                </a:solidFill>
                <a:latin typeface="+mn-ea"/>
              </a:rPr>
              <a:t>40%</a:t>
            </a:r>
            <a:endParaRPr lang="zh-CN" altLang="en-US" dirty="0">
              <a:solidFill>
                <a:schemeClr val="bg1"/>
              </a:solidFill>
              <a:latin typeface="+mn-ea"/>
            </a:endParaRPr>
          </a:p>
        </p:txBody>
      </p:sp>
      <p:sp>
        <p:nvSpPr>
          <p:cNvPr id="22" name="文本框 21"/>
          <p:cNvSpPr txBox="1"/>
          <p:nvPr/>
        </p:nvSpPr>
        <p:spPr>
          <a:xfrm>
            <a:off x="5258364" y="2909927"/>
            <a:ext cx="639919" cy="417037"/>
          </a:xfrm>
          <a:prstGeom prst="rect">
            <a:avLst/>
          </a:prstGeom>
          <a:noFill/>
        </p:spPr>
        <p:txBody>
          <a:bodyPr wrap="none" rtlCol="0">
            <a:noAutofit/>
          </a:bodyPr>
          <a:lstStyle/>
          <a:p>
            <a:pPr algn="l">
              <a:lnSpc>
                <a:spcPct val="125000"/>
              </a:lnSpc>
              <a:spcBef>
                <a:spcPts val="100"/>
              </a:spcBef>
              <a:spcAft>
                <a:spcPts val="100"/>
              </a:spcAft>
            </a:pPr>
            <a:r>
              <a:rPr lang="en-US" altLang="zh-CN" dirty="0">
                <a:solidFill>
                  <a:schemeClr val="bg1"/>
                </a:solidFill>
                <a:latin typeface="+mn-ea"/>
              </a:rPr>
              <a:t>30%</a:t>
            </a:r>
            <a:endParaRPr lang="zh-CN" altLang="en-US" dirty="0">
              <a:solidFill>
                <a:schemeClr val="bg1"/>
              </a:solidFill>
              <a:latin typeface="+mn-ea"/>
            </a:endParaRPr>
          </a:p>
        </p:txBody>
      </p:sp>
      <p:sp>
        <p:nvSpPr>
          <p:cNvPr id="23" name="文本框 22"/>
          <p:cNvSpPr txBox="1"/>
          <p:nvPr/>
        </p:nvSpPr>
        <p:spPr>
          <a:xfrm>
            <a:off x="5258364" y="4090029"/>
            <a:ext cx="639919" cy="417037"/>
          </a:xfrm>
          <a:prstGeom prst="rect">
            <a:avLst/>
          </a:prstGeom>
          <a:noFill/>
        </p:spPr>
        <p:txBody>
          <a:bodyPr wrap="none" rtlCol="0">
            <a:noAutofit/>
          </a:bodyPr>
          <a:lstStyle/>
          <a:p>
            <a:pPr algn="l">
              <a:lnSpc>
                <a:spcPct val="125000"/>
              </a:lnSpc>
              <a:spcBef>
                <a:spcPts val="100"/>
              </a:spcBef>
              <a:spcAft>
                <a:spcPts val="100"/>
              </a:spcAft>
            </a:pPr>
            <a:r>
              <a:rPr lang="en-US" altLang="zh-CN" dirty="0">
                <a:solidFill>
                  <a:schemeClr val="bg1"/>
                </a:solidFill>
                <a:latin typeface="+mn-ea"/>
              </a:rPr>
              <a:t>15%</a:t>
            </a:r>
            <a:endParaRPr lang="zh-CN" altLang="en-US" dirty="0">
              <a:solidFill>
                <a:schemeClr val="bg1"/>
              </a:solidFill>
              <a:latin typeface="+mn-ea"/>
            </a:endParaRPr>
          </a:p>
        </p:txBody>
      </p:sp>
      <p:sp>
        <p:nvSpPr>
          <p:cNvPr id="24" name="文本框 23"/>
          <p:cNvSpPr txBox="1"/>
          <p:nvPr/>
        </p:nvSpPr>
        <p:spPr>
          <a:xfrm>
            <a:off x="5261602" y="5224885"/>
            <a:ext cx="639919" cy="417037"/>
          </a:xfrm>
          <a:prstGeom prst="rect">
            <a:avLst/>
          </a:prstGeom>
          <a:noFill/>
        </p:spPr>
        <p:txBody>
          <a:bodyPr wrap="none" rtlCol="0">
            <a:noAutofit/>
          </a:bodyPr>
          <a:lstStyle/>
          <a:p>
            <a:pPr algn="l">
              <a:lnSpc>
                <a:spcPct val="125000"/>
              </a:lnSpc>
              <a:spcBef>
                <a:spcPts val="100"/>
              </a:spcBef>
              <a:spcAft>
                <a:spcPts val="100"/>
              </a:spcAft>
            </a:pPr>
            <a:r>
              <a:rPr lang="en-US" altLang="zh-CN" dirty="0">
                <a:solidFill>
                  <a:schemeClr val="bg1"/>
                </a:solidFill>
                <a:latin typeface="+mn-ea"/>
              </a:rPr>
              <a:t>15%</a:t>
            </a:r>
            <a:endParaRPr lang="zh-CN" altLang="en-US" dirty="0">
              <a:solidFill>
                <a:schemeClr val="bg1"/>
              </a:solidFill>
              <a:latin typeface="+mn-ea"/>
            </a:endParaRPr>
          </a:p>
        </p:txBody>
      </p:sp>
      <p:sp>
        <p:nvSpPr>
          <p:cNvPr id="25" name="文本框 24"/>
          <p:cNvSpPr txBox="1"/>
          <p:nvPr/>
        </p:nvSpPr>
        <p:spPr>
          <a:xfrm>
            <a:off x="6018132" y="1593646"/>
            <a:ext cx="5407106" cy="688715"/>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j-ea"/>
              </a:rPr>
              <a:t>此处是输入销售占比的主要构成，以及影响第一季度销售占比的主要原因</a:t>
            </a:r>
            <a:endParaRPr lang="zh-CN" altLang="en-US" sz="1600" dirty="0">
              <a:solidFill>
                <a:schemeClr val="tx1">
                  <a:lumMod val="75000"/>
                  <a:lumOff val="25000"/>
                </a:schemeClr>
              </a:solidFill>
              <a:latin typeface="+mn-ea"/>
            </a:endParaRPr>
          </a:p>
        </p:txBody>
      </p:sp>
      <p:sp>
        <p:nvSpPr>
          <p:cNvPr id="26" name="文本框 25"/>
          <p:cNvSpPr txBox="1"/>
          <p:nvPr/>
        </p:nvSpPr>
        <p:spPr>
          <a:xfrm>
            <a:off x="6018132" y="2780900"/>
            <a:ext cx="5407106" cy="688715"/>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j-ea"/>
              </a:rPr>
              <a:t>此处是输入销售占比</a:t>
            </a:r>
            <a:r>
              <a:rPr lang="zh-CN" altLang="en-US" sz="1600">
                <a:solidFill>
                  <a:schemeClr val="tx1">
                    <a:lumMod val="75000"/>
                    <a:lumOff val="25000"/>
                  </a:schemeClr>
                </a:solidFill>
                <a:latin typeface="+mj-ea"/>
              </a:rPr>
              <a:t>的主要构成</a:t>
            </a:r>
            <a:r>
              <a:rPr lang="zh-CN" altLang="en-US" sz="1600" dirty="0">
                <a:solidFill>
                  <a:schemeClr val="tx1">
                    <a:lumMod val="75000"/>
                    <a:lumOff val="25000"/>
                  </a:schemeClr>
                </a:solidFill>
                <a:latin typeface="+mj-ea"/>
              </a:rPr>
              <a:t>，以及影响第二季度销售占比</a:t>
            </a:r>
            <a:r>
              <a:rPr lang="zh-CN" altLang="en-US" sz="1600">
                <a:solidFill>
                  <a:schemeClr val="tx1">
                    <a:lumMod val="75000"/>
                    <a:lumOff val="25000"/>
                  </a:schemeClr>
                </a:solidFill>
                <a:latin typeface="+mj-ea"/>
              </a:rPr>
              <a:t>的主要原因</a:t>
            </a:r>
            <a:endParaRPr lang="zh-CN" altLang="en-US" sz="1600" dirty="0">
              <a:solidFill>
                <a:schemeClr val="tx1">
                  <a:lumMod val="75000"/>
                  <a:lumOff val="25000"/>
                </a:schemeClr>
              </a:solidFill>
              <a:latin typeface="+mn-ea"/>
            </a:endParaRPr>
          </a:p>
        </p:txBody>
      </p:sp>
      <p:sp>
        <p:nvSpPr>
          <p:cNvPr id="27" name="文本框 26"/>
          <p:cNvSpPr txBox="1"/>
          <p:nvPr/>
        </p:nvSpPr>
        <p:spPr>
          <a:xfrm>
            <a:off x="6018132" y="3914391"/>
            <a:ext cx="5407106" cy="688715"/>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j-ea"/>
              </a:rPr>
              <a:t>此处是输入销售占比</a:t>
            </a:r>
            <a:r>
              <a:rPr lang="zh-CN" altLang="en-US" sz="1600">
                <a:solidFill>
                  <a:schemeClr val="tx1">
                    <a:lumMod val="75000"/>
                    <a:lumOff val="25000"/>
                  </a:schemeClr>
                </a:solidFill>
                <a:latin typeface="+mj-ea"/>
              </a:rPr>
              <a:t>的主要构成</a:t>
            </a:r>
            <a:r>
              <a:rPr lang="zh-CN" altLang="en-US" sz="1600" dirty="0">
                <a:solidFill>
                  <a:schemeClr val="tx1">
                    <a:lumMod val="75000"/>
                    <a:lumOff val="25000"/>
                  </a:schemeClr>
                </a:solidFill>
                <a:latin typeface="+mj-ea"/>
              </a:rPr>
              <a:t>，以及影响第三季度销售占比</a:t>
            </a:r>
            <a:r>
              <a:rPr lang="zh-CN" altLang="en-US" sz="1600">
                <a:solidFill>
                  <a:schemeClr val="tx1">
                    <a:lumMod val="75000"/>
                    <a:lumOff val="25000"/>
                  </a:schemeClr>
                </a:solidFill>
                <a:latin typeface="+mj-ea"/>
              </a:rPr>
              <a:t>的主要原因</a:t>
            </a:r>
            <a:endParaRPr lang="zh-CN" altLang="en-US" sz="1600" dirty="0">
              <a:solidFill>
                <a:schemeClr val="tx1">
                  <a:lumMod val="75000"/>
                  <a:lumOff val="25000"/>
                </a:schemeClr>
              </a:solidFill>
              <a:latin typeface="+mn-ea"/>
            </a:endParaRPr>
          </a:p>
        </p:txBody>
      </p:sp>
      <p:sp>
        <p:nvSpPr>
          <p:cNvPr id="28" name="文本框 27"/>
          <p:cNvSpPr txBox="1"/>
          <p:nvPr/>
        </p:nvSpPr>
        <p:spPr>
          <a:xfrm>
            <a:off x="6018132" y="5114197"/>
            <a:ext cx="5407106" cy="688715"/>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j-ea"/>
              </a:rPr>
              <a:t>此处是输入销售占比的主要构成，以及影响第四季度销售占比的主要原因</a:t>
            </a:r>
            <a:endParaRPr lang="zh-CN" altLang="en-US" sz="1600" dirty="0">
              <a:solidFill>
                <a:schemeClr val="tx1">
                  <a:lumMod val="75000"/>
                  <a:lumOff val="25000"/>
                </a:schemeClr>
              </a:solidFill>
              <a:latin typeface="+mn-ea"/>
            </a:endParaRPr>
          </a:p>
        </p:txBody>
      </p:sp>
      <p:sp>
        <p:nvSpPr>
          <p:cNvPr id="29" name="文本框 28"/>
          <p:cNvSpPr txBox="1"/>
          <p:nvPr/>
        </p:nvSpPr>
        <p:spPr>
          <a:xfrm>
            <a:off x="723900" y="162827"/>
            <a:ext cx="3416320" cy="669607"/>
          </a:xfrm>
          <a:prstGeom prst="rect">
            <a:avLst/>
          </a:prstGeom>
          <a:noFill/>
        </p:spPr>
        <p:txBody>
          <a:bodyPr wrap="none" rtlCol="0">
            <a:noAutofit/>
          </a:bodyPr>
          <a:lstStyle/>
          <a:p>
            <a:pPr>
              <a:lnSpc>
                <a:spcPct val="125000"/>
              </a:lnSpc>
              <a:spcBef>
                <a:spcPts val="100"/>
              </a:spcBef>
              <a:spcAft>
                <a:spcPts val="100"/>
              </a:spcAft>
            </a:pPr>
            <a:r>
              <a:rPr lang="zh-CN" altLang="en-US" sz="3200" dirty="0">
                <a:solidFill>
                  <a:schemeClr val="accent1"/>
                </a:solidFill>
                <a:latin typeface="+mj-ea"/>
                <a:ea typeface="+mj-ea"/>
              </a:rPr>
              <a:t>项目营收占比情况</a:t>
            </a:r>
            <a:endParaRPr lang="zh-CN" altLang="en-US" sz="3200" dirty="0">
              <a:solidFill>
                <a:schemeClr val="accent1"/>
              </a:solidFill>
              <a:latin typeface="+mj-ea"/>
              <a:ea typeface="+mj-ea"/>
            </a:endParaRPr>
          </a:p>
        </p:txBody>
      </p:sp>
      <p:sp>
        <p:nvSpPr>
          <p:cNvPr id="7" name="矩形: 圆角 6"/>
          <p:cNvSpPr/>
          <p:nvPr/>
        </p:nvSpPr>
        <p:spPr>
          <a:xfrm>
            <a:off x="723901" y="1409700"/>
            <a:ext cx="4343400" cy="4514850"/>
          </a:xfrm>
          <a:prstGeom prst="roundRect">
            <a:avLst>
              <a:gd name="adj" fmla="val 2576"/>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8" name="圆: 空心 7"/>
          <p:cNvSpPr/>
          <p:nvPr/>
        </p:nvSpPr>
        <p:spPr>
          <a:xfrm>
            <a:off x="1095887" y="2281768"/>
            <a:ext cx="3532714" cy="3532714"/>
          </a:xfrm>
          <a:prstGeom prst="donut">
            <a:avLst/>
          </a:prstGeom>
          <a:gradFill>
            <a:gsLst>
              <a:gs pos="0">
                <a:schemeClr val="accent2"/>
              </a:gs>
              <a:gs pos="100000">
                <a:schemeClr val="accent3"/>
              </a:gs>
            </a:gsLst>
            <a:path path="circle">
              <a:fillToRect l="100000" t="100000"/>
            </a:path>
          </a:gradFill>
          <a:ln>
            <a:noFill/>
          </a:ln>
          <a:effectLst>
            <a:outerShdw blurRad="368300" dir="13500000" sy="23000" kx="1200000" algn="br" rotWithShape="0">
              <a:schemeClr val="accent1">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tx1"/>
              </a:solidFill>
            </a:endParaRPr>
          </a:p>
        </p:txBody>
      </p:sp>
      <p:graphicFrame>
        <p:nvGraphicFramePr>
          <p:cNvPr id="6" name="图表 5"/>
          <p:cNvGraphicFramePr/>
          <p:nvPr/>
        </p:nvGraphicFramePr>
        <p:xfrm>
          <a:off x="441330" y="1409700"/>
          <a:ext cx="6607172" cy="4404782"/>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00735" y="151225"/>
            <a:ext cx="2608406" cy="669607"/>
          </a:xfrm>
          <a:prstGeom prst="rect">
            <a:avLst/>
          </a:prstGeom>
          <a:noFill/>
        </p:spPr>
        <p:txBody>
          <a:bodyPr wrap="none" rtlCol="0">
            <a:noAutofit/>
          </a:bodyPr>
          <a:lstStyle/>
          <a:p>
            <a:pPr>
              <a:lnSpc>
                <a:spcPct val="125000"/>
              </a:lnSpc>
              <a:spcBef>
                <a:spcPts val="100"/>
              </a:spcBef>
              <a:spcAft>
                <a:spcPts val="100"/>
              </a:spcAft>
            </a:pPr>
            <a:r>
              <a:rPr lang="zh-CN" altLang="en-US" sz="3200" dirty="0">
                <a:solidFill>
                  <a:schemeClr val="accent1"/>
                </a:solidFill>
                <a:latin typeface="+mj-ea"/>
                <a:ea typeface="+mj-ea"/>
              </a:rPr>
              <a:t>项目工作经验</a:t>
            </a:r>
            <a:endParaRPr lang="zh-CN" altLang="en-US" sz="3200" dirty="0">
              <a:solidFill>
                <a:schemeClr val="accent1"/>
              </a:solidFill>
              <a:latin typeface="+mj-ea"/>
              <a:ea typeface="+mj-ea"/>
            </a:endParaRPr>
          </a:p>
        </p:txBody>
      </p:sp>
      <p:sp>
        <p:nvSpPr>
          <p:cNvPr id="103" name="任意多边形: 形状 102"/>
          <p:cNvSpPr/>
          <p:nvPr/>
        </p:nvSpPr>
        <p:spPr>
          <a:xfrm>
            <a:off x="723898" y="1725562"/>
            <a:ext cx="10736263" cy="816429"/>
          </a:xfrm>
          <a:custGeom>
            <a:avLst/>
            <a:gdLst>
              <a:gd name="connsiteX0" fmla="*/ 10678887 w 11495315"/>
              <a:gd name="connsiteY0" fmla="*/ 0 h 816429"/>
              <a:gd name="connsiteX1" fmla="*/ 11495315 w 11495315"/>
              <a:gd name="connsiteY1" fmla="*/ 816429 h 816429"/>
              <a:gd name="connsiteX2" fmla="*/ 0 w 11495315"/>
              <a:gd name="connsiteY2" fmla="*/ 816429 h 816429"/>
              <a:gd name="connsiteX3" fmla="*/ 0 w 11495315"/>
              <a:gd name="connsiteY3" fmla="*/ 408214 h 816429"/>
              <a:gd name="connsiteX4" fmla="*/ 10678887 w 11495315"/>
              <a:gd name="connsiteY4" fmla="*/ 408214 h 816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5315" h="816429">
                <a:moveTo>
                  <a:pt x="10678887" y="0"/>
                </a:moveTo>
                <a:lnTo>
                  <a:pt x="11495315" y="816429"/>
                </a:lnTo>
                <a:lnTo>
                  <a:pt x="0" y="816429"/>
                </a:lnTo>
                <a:lnTo>
                  <a:pt x="0" y="408214"/>
                </a:lnTo>
                <a:lnTo>
                  <a:pt x="10678887" y="408214"/>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96" name="矩形: 圆角 95"/>
          <p:cNvSpPr/>
          <p:nvPr/>
        </p:nvSpPr>
        <p:spPr>
          <a:xfrm>
            <a:off x="723900" y="2705277"/>
            <a:ext cx="1937657" cy="3282043"/>
          </a:xfrm>
          <a:prstGeom prst="roundRect">
            <a:avLst>
              <a:gd name="adj" fmla="val 2157"/>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nvGrpSpPr>
          <p:cNvPr id="110" name="组合 109"/>
          <p:cNvGrpSpPr/>
          <p:nvPr/>
        </p:nvGrpSpPr>
        <p:grpSpPr>
          <a:xfrm>
            <a:off x="1131799" y="2752545"/>
            <a:ext cx="1121858" cy="1121858"/>
            <a:chOff x="1131799" y="2398582"/>
            <a:chExt cx="1121858" cy="1121858"/>
          </a:xfrm>
        </p:grpSpPr>
        <p:sp>
          <p:nvSpPr>
            <p:cNvPr id="104" name="椭圆 103"/>
            <p:cNvSpPr/>
            <p:nvPr/>
          </p:nvSpPr>
          <p:spPr>
            <a:xfrm>
              <a:off x="1186726" y="2453509"/>
              <a:ext cx="1012004" cy="1012004"/>
            </a:xfrm>
            <a:prstGeom prst="ellipse">
              <a:avLst/>
            </a:prstGeom>
            <a:gradFill>
              <a:gsLst>
                <a:gs pos="90000">
                  <a:schemeClr val="accent1"/>
                </a:gs>
                <a:gs pos="0">
                  <a:schemeClr val="accent1">
                    <a:lumMod val="75000"/>
                  </a:schemeClr>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09" name="椭圆 108"/>
            <p:cNvSpPr/>
            <p:nvPr/>
          </p:nvSpPr>
          <p:spPr>
            <a:xfrm>
              <a:off x="1131799" y="2398582"/>
              <a:ext cx="1121858" cy="1121858"/>
            </a:xfrm>
            <a:prstGeom prst="ellipse">
              <a:avLst/>
            </a:prstGeom>
            <a:noFill/>
            <a:ln w="6350">
              <a:solidFill>
                <a:schemeClr val="accent4">
                  <a:alpha val="59000"/>
                </a:schemeClr>
              </a:solidFill>
              <a:prstDash val="dash"/>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sp>
        <p:nvSpPr>
          <p:cNvPr id="113" name="矩形: 圆角 112"/>
          <p:cNvSpPr/>
          <p:nvPr/>
        </p:nvSpPr>
        <p:spPr>
          <a:xfrm>
            <a:off x="2925536" y="2705277"/>
            <a:ext cx="1937657" cy="3282043"/>
          </a:xfrm>
          <a:prstGeom prst="roundRect">
            <a:avLst>
              <a:gd name="adj" fmla="val 2157"/>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nvGrpSpPr>
          <p:cNvPr id="114" name="组合 113"/>
          <p:cNvGrpSpPr/>
          <p:nvPr/>
        </p:nvGrpSpPr>
        <p:grpSpPr>
          <a:xfrm>
            <a:off x="3333435" y="2752545"/>
            <a:ext cx="1121858" cy="1121858"/>
            <a:chOff x="1131799" y="2398582"/>
            <a:chExt cx="1121858" cy="1121858"/>
          </a:xfrm>
        </p:grpSpPr>
        <p:sp>
          <p:nvSpPr>
            <p:cNvPr id="115" name="椭圆 114"/>
            <p:cNvSpPr/>
            <p:nvPr/>
          </p:nvSpPr>
          <p:spPr>
            <a:xfrm>
              <a:off x="1186726" y="2453509"/>
              <a:ext cx="1012004" cy="1012004"/>
            </a:xfrm>
            <a:prstGeom prst="ellipse">
              <a:avLst/>
            </a:prstGeom>
            <a:gradFill>
              <a:gsLst>
                <a:gs pos="90000">
                  <a:schemeClr val="accent1"/>
                </a:gs>
                <a:gs pos="0">
                  <a:schemeClr val="accent1">
                    <a:lumMod val="75000"/>
                  </a:schemeClr>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16" name="椭圆 115"/>
            <p:cNvSpPr/>
            <p:nvPr/>
          </p:nvSpPr>
          <p:spPr>
            <a:xfrm>
              <a:off x="1131799" y="2398582"/>
              <a:ext cx="1121858" cy="1121858"/>
            </a:xfrm>
            <a:prstGeom prst="ellipse">
              <a:avLst/>
            </a:prstGeom>
            <a:noFill/>
            <a:ln w="6350">
              <a:solidFill>
                <a:schemeClr val="accent4">
                  <a:alpha val="59000"/>
                </a:schemeClr>
              </a:solidFill>
              <a:prstDash val="dash"/>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sp>
        <p:nvSpPr>
          <p:cNvPr id="118" name="矩形: 圆角 117"/>
          <p:cNvSpPr/>
          <p:nvPr/>
        </p:nvSpPr>
        <p:spPr>
          <a:xfrm>
            <a:off x="5127172" y="2705277"/>
            <a:ext cx="1937657" cy="3282043"/>
          </a:xfrm>
          <a:prstGeom prst="roundRect">
            <a:avLst>
              <a:gd name="adj" fmla="val 2157"/>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nvGrpSpPr>
          <p:cNvPr id="119" name="组合 118"/>
          <p:cNvGrpSpPr/>
          <p:nvPr/>
        </p:nvGrpSpPr>
        <p:grpSpPr>
          <a:xfrm>
            <a:off x="5535071" y="2752545"/>
            <a:ext cx="1121858" cy="1121858"/>
            <a:chOff x="1131799" y="2398582"/>
            <a:chExt cx="1121858" cy="1121858"/>
          </a:xfrm>
        </p:grpSpPr>
        <p:sp>
          <p:nvSpPr>
            <p:cNvPr id="120" name="椭圆 119"/>
            <p:cNvSpPr/>
            <p:nvPr/>
          </p:nvSpPr>
          <p:spPr>
            <a:xfrm>
              <a:off x="1186726" y="2453509"/>
              <a:ext cx="1012004" cy="1012004"/>
            </a:xfrm>
            <a:prstGeom prst="ellipse">
              <a:avLst/>
            </a:prstGeom>
            <a:gradFill>
              <a:gsLst>
                <a:gs pos="90000">
                  <a:schemeClr val="accent1"/>
                </a:gs>
                <a:gs pos="0">
                  <a:schemeClr val="accent1">
                    <a:lumMod val="75000"/>
                  </a:schemeClr>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21" name="椭圆 120"/>
            <p:cNvSpPr/>
            <p:nvPr/>
          </p:nvSpPr>
          <p:spPr>
            <a:xfrm>
              <a:off x="1131799" y="2398582"/>
              <a:ext cx="1121858" cy="1121858"/>
            </a:xfrm>
            <a:prstGeom prst="ellipse">
              <a:avLst/>
            </a:prstGeom>
            <a:noFill/>
            <a:ln w="6350">
              <a:solidFill>
                <a:schemeClr val="accent4">
                  <a:alpha val="59000"/>
                </a:schemeClr>
              </a:solidFill>
              <a:prstDash val="dash"/>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sp>
        <p:nvSpPr>
          <p:cNvPr id="123" name="矩形: 圆角 122"/>
          <p:cNvSpPr/>
          <p:nvPr/>
        </p:nvSpPr>
        <p:spPr>
          <a:xfrm>
            <a:off x="7328808" y="2705277"/>
            <a:ext cx="1937657" cy="3282043"/>
          </a:xfrm>
          <a:prstGeom prst="roundRect">
            <a:avLst>
              <a:gd name="adj" fmla="val 2157"/>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nvGrpSpPr>
          <p:cNvPr id="124" name="组合 123"/>
          <p:cNvGrpSpPr/>
          <p:nvPr/>
        </p:nvGrpSpPr>
        <p:grpSpPr>
          <a:xfrm>
            <a:off x="7736707" y="2752545"/>
            <a:ext cx="1121858" cy="1121858"/>
            <a:chOff x="1131799" y="2398582"/>
            <a:chExt cx="1121858" cy="1121858"/>
          </a:xfrm>
        </p:grpSpPr>
        <p:sp>
          <p:nvSpPr>
            <p:cNvPr id="125" name="椭圆 124"/>
            <p:cNvSpPr/>
            <p:nvPr/>
          </p:nvSpPr>
          <p:spPr>
            <a:xfrm>
              <a:off x="1186726" y="2453509"/>
              <a:ext cx="1012004" cy="1012004"/>
            </a:xfrm>
            <a:prstGeom prst="ellipse">
              <a:avLst/>
            </a:prstGeom>
            <a:gradFill>
              <a:gsLst>
                <a:gs pos="90000">
                  <a:schemeClr val="accent1"/>
                </a:gs>
                <a:gs pos="0">
                  <a:schemeClr val="accent1">
                    <a:lumMod val="75000"/>
                  </a:schemeClr>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26" name="椭圆 125"/>
            <p:cNvSpPr/>
            <p:nvPr/>
          </p:nvSpPr>
          <p:spPr>
            <a:xfrm>
              <a:off x="1131799" y="2398582"/>
              <a:ext cx="1121858" cy="1121858"/>
            </a:xfrm>
            <a:prstGeom prst="ellipse">
              <a:avLst/>
            </a:prstGeom>
            <a:noFill/>
            <a:ln w="6350">
              <a:solidFill>
                <a:schemeClr val="accent4">
                  <a:alpha val="59000"/>
                </a:schemeClr>
              </a:solidFill>
              <a:prstDash val="dash"/>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sp>
        <p:nvSpPr>
          <p:cNvPr id="128" name="矩形: 圆角 127"/>
          <p:cNvSpPr/>
          <p:nvPr/>
        </p:nvSpPr>
        <p:spPr>
          <a:xfrm>
            <a:off x="9530443" y="2705277"/>
            <a:ext cx="1937657" cy="3282043"/>
          </a:xfrm>
          <a:prstGeom prst="roundRect">
            <a:avLst>
              <a:gd name="adj" fmla="val 2157"/>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nvGrpSpPr>
          <p:cNvPr id="129" name="组合 128"/>
          <p:cNvGrpSpPr/>
          <p:nvPr/>
        </p:nvGrpSpPr>
        <p:grpSpPr>
          <a:xfrm>
            <a:off x="9938342" y="2752545"/>
            <a:ext cx="1121858" cy="1121858"/>
            <a:chOff x="1131799" y="2398582"/>
            <a:chExt cx="1121858" cy="1121858"/>
          </a:xfrm>
        </p:grpSpPr>
        <p:sp>
          <p:nvSpPr>
            <p:cNvPr id="130" name="椭圆 129"/>
            <p:cNvSpPr/>
            <p:nvPr/>
          </p:nvSpPr>
          <p:spPr>
            <a:xfrm>
              <a:off x="1186726" y="2453509"/>
              <a:ext cx="1012004" cy="1012004"/>
            </a:xfrm>
            <a:prstGeom prst="ellipse">
              <a:avLst/>
            </a:prstGeom>
            <a:gradFill>
              <a:gsLst>
                <a:gs pos="90000">
                  <a:schemeClr val="accent1"/>
                </a:gs>
                <a:gs pos="0">
                  <a:schemeClr val="accent1">
                    <a:lumMod val="75000"/>
                  </a:schemeClr>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31" name="椭圆 130"/>
            <p:cNvSpPr/>
            <p:nvPr/>
          </p:nvSpPr>
          <p:spPr>
            <a:xfrm>
              <a:off x="1131799" y="2398582"/>
              <a:ext cx="1121858" cy="1121858"/>
            </a:xfrm>
            <a:prstGeom prst="ellipse">
              <a:avLst/>
            </a:prstGeom>
            <a:noFill/>
            <a:ln w="6350">
              <a:solidFill>
                <a:schemeClr val="accent4">
                  <a:alpha val="59000"/>
                </a:schemeClr>
              </a:solidFill>
              <a:prstDash val="dash"/>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sp>
        <p:nvSpPr>
          <p:cNvPr id="132" name="文本框 131"/>
          <p:cNvSpPr txBox="1"/>
          <p:nvPr/>
        </p:nvSpPr>
        <p:spPr>
          <a:xfrm>
            <a:off x="1419256" y="3082641"/>
            <a:ext cx="546945" cy="525272"/>
          </a:xfrm>
          <a:prstGeom prst="rect">
            <a:avLst/>
          </a:prstGeom>
          <a:noFill/>
        </p:spPr>
        <p:txBody>
          <a:bodyPr wrap="none" rtlCol="0">
            <a:noAutofit/>
          </a:bodyPr>
          <a:lstStyle/>
          <a:p>
            <a:pPr algn="l">
              <a:lnSpc>
                <a:spcPct val="125000"/>
              </a:lnSpc>
              <a:spcBef>
                <a:spcPts val="100"/>
              </a:spcBef>
              <a:spcAft>
                <a:spcPts val="100"/>
              </a:spcAft>
            </a:pPr>
            <a:r>
              <a:rPr lang="en-US" altLang="zh-CN" sz="2400" dirty="0">
                <a:solidFill>
                  <a:schemeClr val="accent3"/>
                </a:solidFill>
                <a:latin typeface="+mj-ea"/>
                <a:ea typeface="+mj-ea"/>
              </a:rPr>
              <a:t>01</a:t>
            </a:r>
            <a:endParaRPr lang="zh-CN" altLang="en-US" sz="2400" dirty="0">
              <a:solidFill>
                <a:schemeClr val="accent3"/>
              </a:solidFill>
              <a:latin typeface="+mj-ea"/>
              <a:ea typeface="+mj-ea"/>
            </a:endParaRPr>
          </a:p>
        </p:txBody>
      </p:sp>
      <p:sp>
        <p:nvSpPr>
          <p:cNvPr id="133" name="文本框 132"/>
          <p:cNvSpPr txBox="1"/>
          <p:nvPr/>
        </p:nvSpPr>
        <p:spPr>
          <a:xfrm>
            <a:off x="3620892" y="3082641"/>
            <a:ext cx="546945" cy="525272"/>
          </a:xfrm>
          <a:prstGeom prst="rect">
            <a:avLst/>
          </a:prstGeom>
          <a:noFill/>
        </p:spPr>
        <p:txBody>
          <a:bodyPr wrap="none" rtlCol="0">
            <a:noAutofit/>
          </a:bodyPr>
          <a:lstStyle/>
          <a:p>
            <a:pPr algn="l">
              <a:lnSpc>
                <a:spcPct val="125000"/>
              </a:lnSpc>
              <a:spcBef>
                <a:spcPts val="100"/>
              </a:spcBef>
              <a:spcAft>
                <a:spcPts val="100"/>
              </a:spcAft>
            </a:pPr>
            <a:r>
              <a:rPr lang="en-US" altLang="zh-CN" sz="2400" dirty="0">
                <a:solidFill>
                  <a:schemeClr val="accent3"/>
                </a:solidFill>
                <a:latin typeface="+mj-ea"/>
                <a:ea typeface="+mj-ea"/>
              </a:rPr>
              <a:t>02</a:t>
            </a:r>
            <a:endParaRPr lang="zh-CN" altLang="en-US" sz="2400" dirty="0">
              <a:solidFill>
                <a:schemeClr val="accent3"/>
              </a:solidFill>
              <a:latin typeface="+mj-ea"/>
              <a:ea typeface="+mj-ea"/>
            </a:endParaRPr>
          </a:p>
        </p:txBody>
      </p:sp>
      <p:sp>
        <p:nvSpPr>
          <p:cNvPr id="134" name="文本框 133"/>
          <p:cNvSpPr txBox="1"/>
          <p:nvPr/>
        </p:nvSpPr>
        <p:spPr>
          <a:xfrm>
            <a:off x="5822528" y="3082641"/>
            <a:ext cx="546945" cy="525272"/>
          </a:xfrm>
          <a:prstGeom prst="rect">
            <a:avLst/>
          </a:prstGeom>
          <a:noFill/>
        </p:spPr>
        <p:txBody>
          <a:bodyPr wrap="none" rtlCol="0">
            <a:noAutofit/>
          </a:bodyPr>
          <a:lstStyle/>
          <a:p>
            <a:pPr algn="l">
              <a:lnSpc>
                <a:spcPct val="125000"/>
              </a:lnSpc>
              <a:spcBef>
                <a:spcPts val="100"/>
              </a:spcBef>
              <a:spcAft>
                <a:spcPts val="100"/>
              </a:spcAft>
            </a:pPr>
            <a:r>
              <a:rPr lang="en-US" altLang="zh-CN" sz="2400" dirty="0">
                <a:solidFill>
                  <a:schemeClr val="accent3"/>
                </a:solidFill>
                <a:latin typeface="+mj-ea"/>
                <a:ea typeface="+mj-ea"/>
              </a:rPr>
              <a:t>03</a:t>
            </a:r>
            <a:endParaRPr lang="zh-CN" altLang="en-US" sz="2400" dirty="0">
              <a:solidFill>
                <a:schemeClr val="accent3"/>
              </a:solidFill>
              <a:latin typeface="+mj-ea"/>
              <a:ea typeface="+mj-ea"/>
            </a:endParaRPr>
          </a:p>
        </p:txBody>
      </p:sp>
      <p:sp>
        <p:nvSpPr>
          <p:cNvPr id="135" name="文本框 134"/>
          <p:cNvSpPr txBox="1"/>
          <p:nvPr/>
        </p:nvSpPr>
        <p:spPr>
          <a:xfrm>
            <a:off x="8024164" y="3082641"/>
            <a:ext cx="546945" cy="525272"/>
          </a:xfrm>
          <a:prstGeom prst="rect">
            <a:avLst/>
          </a:prstGeom>
          <a:noFill/>
        </p:spPr>
        <p:txBody>
          <a:bodyPr wrap="none" rtlCol="0">
            <a:noAutofit/>
          </a:bodyPr>
          <a:lstStyle/>
          <a:p>
            <a:pPr algn="l">
              <a:lnSpc>
                <a:spcPct val="125000"/>
              </a:lnSpc>
              <a:spcBef>
                <a:spcPts val="100"/>
              </a:spcBef>
              <a:spcAft>
                <a:spcPts val="100"/>
              </a:spcAft>
            </a:pPr>
            <a:r>
              <a:rPr lang="en-US" altLang="zh-CN" sz="2400" dirty="0">
                <a:solidFill>
                  <a:schemeClr val="accent3"/>
                </a:solidFill>
                <a:latin typeface="+mj-ea"/>
                <a:ea typeface="+mj-ea"/>
              </a:rPr>
              <a:t>04</a:t>
            </a:r>
            <a:endParaRPr lang="zh-CN" altLang="en-US" sz="2400" dirty="0">
              <a:solidFill>
                <a:schemeClr val="accent3"/>
              </a:solidFill>
              <a:latin typeface="+mj-ea"/>
              <a:ea typeface="+mj-ea"/>
            </a:endParaRPr>
          </a:p>
        </p:txBody>
      </p:sp>
      <p:sp>
        <p:nvSpPr>
          <p:cNvPr id="136" name="文本框 135"/>
          <p:cNvSpPr txBox="1"/>
          <p:nvPr/>
        </p:nvSpPr>
        <p:spPr>
          <a:xfrm>
            <a:off x="10225799" y="3082641"/>
            <a:ext cx="546945" cy="525272"/>
          </a:xfrm>
          <a:prstGeom prst="rect">
            <a:avLst/>
          </a:prstGeom>
          <a:noFill/>
        </p:spPr>
        <p:txBody>
          <a:bodyPr wrap="none" rtlCol="0">
            <a:noAutofit/>
          </a:bodyPr>
          <a:lstStyle/>
          <a:p>
            <a:pPr algn="l">
              <a:lnSpc>
                <a:spcPct val="125000"/>
              </a:lnSpc>
              <a:spcBef>
                <a:spcPts val="100"/>
              </a:spcBef>
              <a:spcAft>
                <a:spcPts val="100"/>
              </a:spcAft>
            </a:pPr>
            <a:r>
              <a:rPr lang="en-US" altLang="zh-CN" sz="2400" dirty="0">
                <a:solidFill>
                  <a:schemeClr val="accent3"/>
                </a:solidFill>
                <a:latin typeface="+mj-ea"/>
                <a:ea typeface="+mj-ea"/>
              </a:rPr>
              <a:t>05</a:t>
            </a:r>
            <a:endParaRPr lang="zh-CN" altLang="en-US" sz="2400" dirty="0">
              <a:solidFill>
                <a:schemeClr val="accent3"/>
              </a:solidFill>
              <a:latin typeface="+mj-ea"/>
              <a:ea typeface="+mj-ea"/>
            </a:endParaRPr>
          </a:p>
        </p:txBody>
      </p:sp>
      <p:sp>
        <p:nvSpPr>
          <p:cNvPr id="137" name="文本框 136"/>
          <p:cNvSpPr txBox="1"/>
          <p:nvPr/>
        </p:nvSpPr>
        <p:spPr>
          <a:xfrm>
            <a:off x="824004" y="3885412"/>
            <a:ext cx="1887066" cy="1919115"/>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此处输入工作项目的经验，注意文字的精简内容点可以自行删减但是要确保内容点之间的空隙小于两边</a:t>
            </a:r>
            <a:endParaRPr lang="zh-CN" altLang="en-US" sz="1600" dirty="0">
              <a:solidFill>
                <a:schemeClr val="tx1">
                  <a:lumMod val="75000"/>
                  <a:lumOff val="25000"/>
                </a:schemeClr>
              </a:solidFill>
            </a:endParaRPr>
          </a:p>
        </p:txBody>
      </p:sp>
      <p:sp>
        <p:nvSpPr>
          <p:cNvPr id="138" name="文本框 137"/>
          <p:cNvSpPr txBox="1"/>
          <p:nvPr/>
        </p:nvSpPr>
        <p:spPr>
          <a:xfrm>
            <a:off x="3004518" y="3840430"/>
            <a:ext cx="1887066" cy="1919115"/>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此处输入工作项目的经验，注意文字的精简内容点可以自行</a:t>
            </a:r>
            <a:r>
              <a:rPr lang="zh-CN" altLang="en-US" sz="1600">
                <a:solidFill>
                  <a:schemeClr val="tx1">
                    <a:lumMod val="75000"/>
                    <a:lumOff val="25000"/>
                  </a:schemeClr>
                </a:solidFill>
              </a:rPr>
              <a:t>删减但是要确保</a:t>
            </a:r>
            <a:r>
              <a:rPr lang="zh-CN" altLang="en-US" sz="1600" dirty="0">
                <a:solidFill>
                  <a:schemeClr val="tx1">
                    <a:lumMod val="75000"/>
                    <a:lumOff val="25000"/>
                  </a:schemeClr>
                </a:solidFill>
              </a:rPr>
              <a:t>内容点之间的空隙小于两边</a:t>
            </a:r>
            <a:endParaRPr lang="zh-CN" altLang="en-US" sz="1600" dirty="0">
              <a:solidFill>
                <a:schemeClr val="tx1">
                  <a:lumMod val="75000"/>
                  <a:lumOff val="25000"/>
                </a:schemeClr>
              </a:solidFill>
            </a:endParaRPr>
          </a:p>
        </p:txBody>
      </p:sp>
      <p:sp>
        <p:nvSpPr>
          <p:cNvPr id="139" name="文本框 138"/>
          <p:cNvSpPr txBox="1"/>
          <p:nvPr/>
        </p:nvSpPr>
        <p:spPr>
          <a:xfrm>
            <a:off x="5201642" y="3840430"/>
            <a:ext cx="1887066" cy="1919115"/>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此处输入工作项目的经验，注意文字的精简内容点可以自行</a:t>
            </a:r>
            <a:r>
              <a:rPr lang="zh-CN" altLang="en-US" sz="1600">
                <a:solidFill>
                  <a:schemeClr val="tx1">
                    <a:lumMod val="75000"/>
                    <a:lumOff val="25000"/>
                  </a:schemeClr>
                </a:solidFill>
              </a:rPr>
              <a:t>删减但是要确保</a:t>
            </a:r>
            <a:r>
              <a:rPr lang="zh-CN" altLang="en-US" sz="1600" dirty="0">
                <a:solidFill>
                  <a:schemeClr val="tx1">
                    <a:lumMod val="75000"/>
                    <a:lumOff val="25000"/>
                  </a:schemeClr>
                </a:solidFill>
              </a:rPr>
              <a:t>内容点之间的空隙小于两边</a:t>
            </a:r>
            <a:endParaRPr lang="zh-CN" altLang="en-US" sz="1600" dirty="0">
              <a:solidFill>
                <a:schemeClr val="tx1">
                  <a:lumMod val="75000"/>
                  <a:lumOff val="25000"/>
                </a:schemeClr>
              </a:solidFill>
            </a:endParaRPr>
          </a:p>
        </p:txBody>
      </p:sp>
      <p:sp>
        <p:nvSpPr>
          <p:cNvPr id="140" name="文本框 139"/>
          <p:cNvSpPr txBox="1"/>
          <p:nvPr/>
        </p:nvSpPr>
        <p:spPr>
          <a:xfrm>
            <a:off x="7404798" y="3840430"/>
            <a:ext cx="1887066" cy="1919115"/>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此处输入工作项目的经验，注意文字的精简内容点可以自行删减但是要确保内容点之间的空隙小于两边</a:t>
            </a:r>
            <a:endParaRPr lang="zh-CN" altLang="en-US" sz="1600" dirty="0">
              <a:solidFill>
                <a:schemeClr val="tx1">
                  <a:lumMod val="75000"/>
                  <a:lumOff val="25000"/>
                </a:schemeClr>
              </a:solidFill>
            </a:endParaRPr>
          </a:p>
        </p:txBody>
      </p:sp>
      <p:sp>
        <p:nvSpPr>
          <p:cNvPr id="141" name="文本框 140"/>
          <p:cNvSpPr txBox="1"/>
          <p:nvPr/>
        </p:nvSpPr>
        <p:spPr>
          <a:xfrm>
            <a:off x="9595548" y="3840430"/>
            <a:ext cx="1887066" cy="1919115"/>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此处输入工作项目的经验，注意文字的精简内容点可以自行</a:t>
            </a:r>
            <a:r>
              <a:rPr lang="zh-CN" altLang="en-US" sz="1600">
                <a:solidFill>
                  <a:schemeClr val="tx1">
                    <a:lumMod val="75000"/>
                    <a:lumOff val="25000"/>
                  </a:schemeClr>
                </a:solidFill>
              </a:rPr>
              <a:t>删减但是要确保</a:t>
            </a:r>
            <a:r>
              <a:rPr lang="zh-CN" altLang="en-US" sz="1600" dirty="0">
                <a:solidFill>
                  <a:schemeClr val="tx1">
                    <a:lumMod val="75000"/>
                    <a:lumOff val="25000"/>
                  </a:schemeClr>
                </a:solidFill>
              </a:rPr>
              <a:t>内容点之间的空隙小于两边</a:t>
            </a:r>
            <a:endParaRPr lang="zh-CN" altLang="en-US" sz="1600" dirty="0">
              <a:solidFill>
                <a:schemeClr val="tx1">
                  <a:lumMod val="75000"/>
                  <a:lumOff val="25000"/>
                </a:schemeClr>
              </a:solidFill>
            </a:endParaRPr>
          </a:p>
        </p:txBody>
      </p:sp>
      <p:sp>
        <p:nvSpPr>
          <p:cNvPr id="142" name="文本框 141"/>
          <p:cNvSpPr txBox="1"/>
          <p:nvPr/>
        </p:nvSpPr>
        <p:spPr>
          <a:xfrm>
            <a:off x="700735" y="1120679"/>
            <a:ext cx="10359465" cy="416268"/>
          </a:xfrm>
          <a:prstGeom prst="rect">
            <a:avLst/>
          </a:prstGeom>
          <a:noFill/>
        </p:spPr>
        <p:txBody>
          <a:bodyPr wrap="square" rtlCol="0">
            <a:noAutofit/>
          </a:bodyPr>
          <a:lstStyle/>
          <a:p>
            <a:pPr>
              <a:lnSpc>
                <a:spcPct val="125000"/>
              </a:lnSpc>
              <a:spcBef>
                <a:spcPts val="100"/>
              </a:spcBef>
              <a:spcAft>
                <a:spcPts val="100"/>
              </a:spcAft>
            </a:pPr>
            <a:r>
              <a:rPr lang="zh-CN" altLang="en-US" dirty="0">
                <a:solidFill>
                  <a:schemeClr val="tx1">
                    <a:lumMod val="75000"/>
                    <a:lumOff val="25000"/>
                  </a:schemeClr>
                </a:solidFill>
              </a:rPr>
              <a:t>此处输入工作项目介绍，注意文字的精简内容点可以自行删减但是要确保内容点之间的空隙小于两边</a:t>
            </a:r>
            <a:endParaRPr lang="zh-CN" altLang="en-US" dirty="0">
              <a:solidFill>
                <a:schemeClr val="tx1">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90000"/>
          </a:schemeClr>
        </a:solidFill>
        <a:effectLst/>
      </p:bgPr>
    </p:bg>
    <p:spTree>
      <p:nvGrpSpPr>
        <p:cNvPr id="1" name=""/>
        <p:cNvGrpSpPr/>
        <p:nvPr/>
      </p:nvGrpSpPr>
      <p:grpSpPr>
        <a:xfrm>
          <a:off x="0" y="0"/>
          <a:ext cx="0" cy="0"/>
          <a:chOff x="0" y="0"/>
          <a:chExt cx="0" cy="0"/>
        </a:xfrm>
      </p:grpSpPr>
      <p:sp>
        <p:nvSpPr>
          <p:cNvPr id="13" name="矩形 12"/>
          <p:cNvSpPr/>
          <p:nvPr/>
        </p:nvSpPr>
        <p:spPr>
          <a:xfrm>
            <a:off x="0" y="4819943"/>
            <a:ext cx="12192000" cy="2086667"/>
          </a:xfrm>
          <a:prstGeom prst="rect">
            <a:avLst/>
          </a:prstGeom>
          <a:gradFill>
            <a:gsLst>
              <a:gs pos="61000">
                <a:schemeClr val="accent1"/>
              </a:gs>
              <a:gs pos="0">
                <a:schemeClr val="accent2"/>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nvGrpSpPr>
          <p:cNvPr id="12" name="组合 11"/>
          <p:cNvGrpSpPr/>
          <p:nvPr/>
        </p:nvGrpSpPr>
        <p:grpSpPr>
          <a:xfrm>
            <a:off x="719138" y="2309770"/>
            <a:ext cx="2390400" cy="3825560"/>
            <a:chOff x="719138" y="2162285"/>
            <a:chExt cx="2390400" cy="3825560"/>
          </a:xfrm>
          <a:effectLst>
            <a:reflection blurRad="152400" stA="52000" endA="300" endPos="21000" dir="5400000" sy="-100000" algn="bl" rotWithShape="0"/>
          </a:effectLst>
        </p:grpSpPr>
        <p:sp>
          <p:nvSpPr>
            <p:cNvPr id="44" name="任意多边形: 形状 43"/>
            <p:cNvSpPr/>
            <p:nvPr/>
          </p:nvSpPr>
          <p:spPr>
            <a:xfrm>
              <a:off x="723901" y="2171700"/>
              <a:ext cx="2379794" cy="3816145"/>
            </a:xfrm>
            <a:custGeom>
              <a:avLst/>
              <a:gdLst>
                <a:gd name="connsiteX0" fmla="*/ 0 w 2379794"/>
                <a:gd name="connsiteY0" fmla="*/ 0 h 3816145"/>
                <a:gd name="connsiteX1" fmla="*/ 2379794 w 2379794"/>
                <a:gd name="connsiteY1" fmla="*/ 0 h 3816145"/>
                <a:gd name="connsiteX2" fmla="*/ 2379794 w 2379794"/>
                <a:gd name="connsiteY2" fmla="*/ 3753247 h 3816145"/>
                <a:gd name="connsiteX3" fmla="*/ 2316896 w 2379794"/>
                <a:gd name="connsiteY3" fmla="*/ 3816145 h 3816145"/>
                <a:gd name="connsiteX4" fmla="*/ 62898 w 2379794"/>
                <a:gd name="connsiteY4" fmla="*/ 3816145 h 3816145"/>
                <a:gd name="connsiteX5" fmla="*/ 0 w 2379794"/>
                <a:gd name="connsiteY5" fmla="*/ 3753247 h 381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9794" h="3816145">
                  <a:moveTo>
                    <a:pt x="0" y="0"/>
                  </a:moveTo>
                  <a:lnTo>
                    <a:pt x="2379794" y="0"/>
                  </a:lnTo>
                  <a:lnTo>
                    <a:pt x="2379794" y="3753247"/>
                  </a:lnTo>
                  <a:cubicBezTo>
                    <a:pt x="2379794" y="3787985"/>
                    <a:pt x="2351634" y="3816145"/>
                    <a:pt x="2316896" y="3816145"/>
                  </a:cubicBezTo>
                  <a:lnTo>
                    <a:pt x="62898" y="3816145"/>
                  </a:lnTo>
                  <a:cubicBezTo>
                    <a:pt x="28160" y="3816145"/>
                    <a:pt x="0" y="3787985"/>
                    <a:pt x="0" y="3753247"/>
                  </a:cubicBezTo>
                  <a:close/>
                </a:path>
              </a:pathLst>
            </a:custGeom>
            <a:solidFill>
              <a:schemeClr val="accent3"/>
            </a:solidFill>
            <a:ln>
              <a:solidFill>
                <a:schemeClr val="accent1"/>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4" name="矩形 3"/>
            <p:cNvSpPr/>
            <p:nvPr/>
          </p:nvSpPr>
          <p:spPr>
            <a:xfrm>
              <a:off x="719138" y="2162285"/>
              <a:ext cx="2390400" cy="45719"/>
            </a:xfrm>
            <a:prstGeom prst="rect">
              <a:avLst/>
            </a:prstGeom>
            <a:gradFill>
              <a:gsLst>
                <a:gs pos="0">
                  <a:schemeClr val="accent1"/>
                </a:gs>
                <a:gs pos="100000">
                  <a:schemeClr val="accent1"/>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grpSp>
        <p:nvGrpSpPr>
          <p:cNvPr id="80" name="组合 79"/>
          <p:cNvGrpSpPr/>
          <p:nvPr/>
        </p:nvGrpSpPr>
        <p:grpSpPr>
          <a:xfrm>
            <a:off x="3501092" y="2332629"/>
            <a:ext cx="2390400" cy="3825560"/>
            <a:chOff x="719138" y="2162285"/>
            <a:chExt cx="2390400" cy="3825560"/>
          </a:xfrm>
          <a:effectLst>
            <a:reflection blurRad="152400" stA="52000" endA="300" endPos="21000" dir="5400000" sy="-100000" algn="bl" rotWithShape="0"/>
          </a:effectLst>
        </p:grpSpPr>
        <p:sp>
          <p:nvSpPr>
            <p:cNvPr id="81" name="任意多边形: 形状 80"/>
            <p:cNvSpPr/>
            <p:nvPr/>
          </p:nvSpPr>
          <p:spPr>
            <a:xfrm>
              <a:off x="723901" y="2171700"/>
              <a:ext cx="2379794" cy="3816145"/>
            </a:xfrm>
            <a:custGeom>
              <a:avLst/>
              <a:gdLst>
                <a:gd name="connsiteX0" fmla="*/ 0 w 2379794"/>
                <a:gd name="connsiteY0" fmla="*/ 0 h 3816145"/>
                <a:gd name="connsiteX1" fmla="*/ 2379794 w 2379794"/>
                <a:gd name="connsiteY1" fmla="*/ 0 h 3816145"/>
                <a:gd name="connsiteX2" fmla="*/ 2379794 w 2379794"/>
                <a:gd name="connsiteY2" fmla="*/ 3753247 h 3816145"/>
                <a:gd name="connsiteX3" fmla="*/ 2316896 w 2379794"/>
                <a:gd name="connsiteY3" fmla="*/ 3816145 h 3816145"/>
                <a:gd name="connsiteX4" fmla="*/ 62898 w 2379794"/>
                <a:gd name="connsiteY4" fmla="*/ 3816145 h 3816145"/>
                <a:gd name="connsiteX5" fmla="*/ 0 w 2379794"/>
                <a:gd name="connsiteY5" fmla="*/ 3753247 h 381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9794" h="3816145">
                  <a:moveTo>
                    <a:pt x="0" y="0"/>
                  </a:moveTo>
                  <a:lnTo>
                    <a:pt x="2379794" y="0"/>
                  </a:lnTo>
                  <a:lnTo>
                    <a:pt x="2379794" y="3753247"/>
                  </a:lnTo>
                  <a:cubicBezTo>
                    <a:pt x="2379794" y="3787985"/>
                    <a:pt x="2351634" y="3816145"/>
                    <a:pt x="2316896" y="3816145"/>
                  </a:cubicBezTo>
                  <a:lnTo>
                    <a:pt x="62898" y="3816145"/>
                  </a:lnTo>
                  <a:cubicBezTo>
                    <a:pt x="28160" y="3816145"/>
                    <a:pt x="0" y="3787985"/>
                    <a:pt x="0" y="3753247"/>
                  </a:cubicBezTo>
                  <a:close/>
                </a:path>
              </a:pathLst>
            </a:custGeom>
            <a:solidFill>
              <a:schemeClr val="accent3"/>
            </a:solidFill>
            <a:ln>
              <a:solidFill>
                <a:schemeClr val="accent1"/>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82" name="矩形 81"/>
            <p:cNvSpPr/>
            <p:nvPr/>
          </p:nvSpPr>
          <p:spPr>
            <a:xfrm>
              <a:off x="719138" y="2162285"/>
              <a:ext cx="2390400" cy="45719"/>
            </a:xfrm>
            <a:prstGeom prst="rect">
              <a:avLst/>
            </a:prstGeom>
            <a:gradFill>
              <a:gsLst>
                <a:gs pos="0">
                  <a:schemeClr val="accent1"/>
                </a:gs>
                <a:gs pos="100000">
                  <a:schemeClr val="accent1"/>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grpSp>
        <p:nvGrpSpPr>
          <p:cNvPr id="84" name="组合 83"/>
          <p:cNvGrpSpPr/>
          <p:nvPr/>
        </p:nvGrpSpPr>
        <p:grpSpPr>
          <a:xfrm>
            <a:off x="6283046" y="2332629"/>
            <a:ext cx="2390400" cy="3825560"/>
            <a:chOff x="719138" y="2162285"/>
            <a:chExt cx="2390400" cy="3825560"/>
          </a:xfrm>
          <a:effectLst>
            <a:reflection blurRad="152400" stA="52000" endA="300" endPos="21000" dir="5400000" sy="-100000" algn="bl" rotWithShape="0"/>
          </a:effectLst>
        </p:grpSpPr>
        <p:sp>
          <p:nvSpPr>
            <p:cNvPr id="85" name="任意多边形: 形状 84"/>
            <p:cNvSpPr/>
            <p:nvPr/>
          </p:nvSpPr>
          <p:spPr>
            <a:xfrm>
              <a:off x="723901" y="2171700"/>
              <a:ext cx="2379794" cy="3816145"/>
            </a:xfrm>
            <a:custGeom>
              <a:avLst/>
              <a:gdLst>
                <a:gd name="connsiteX0" fmla="*/ 0 w 2379794"/>
                <a:gd name="connsiteY0" fmla="*/ 0 h 3816145"/>
                <a:gd name="connsiteX1" fmla="*/ 2379794 w 2379794"/>
                <a:gd name="connsiteY1" fmla="*/ 0 h 3816145"/>
                <a:gd name="connsiteX2" fmla="*/ 2379794 w 2379794"/>
                <a:gd name="connsiteY2" fmla="*/ 3753247 h 3816145"/>
                <a:gd name="connsiteX3" fmla="*/ 2316896 w 2379794"/>
                <a:gd name="connsiteY3" fmla="*/ 3816145 h 3816145"/>
                <a:gd name="connsiteX4" fmla="*/ 62898 w 2379794"/>
                <a:gd name="connsiteY4" fmla="*/ 3816145 h 3816145"/>
                <a:gd name="connsiteX5" fmla="*/ 0 w 2379794"/>
                <a:gd name="connsiteY5" fmla="*/ 3753247 h 381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9794" h="3816145">
                  <a:moveTo>
                    <a:pt x="0" y="0"/>
                  </a:moveTo>
                  <a:lnTo>
                    <a:pt x="2379794" y="0"/>
                  </a:lnTo>
                  <a:lnTo>
                    <a:pt x="2379794" y="3753247"/>
                  </a:lnTo>
                  <a:cubicBezTo>
                    <a:pt x="2379794" y="3787985"/>
                    <a:pt x="2351634" y="3816145"/>
                    <a:pt x="2316896" y="3816145"/>
                  </a:cubicBezTo>
                  <a:lnTo>
                    <a:pt x="62898" y="3816145"/>
                  </a:lnTo>
                  <a:cubicBezTo>
                    <a:pt x="28160" y="3816145"/>
                    <a:pt x="0" y="3787985"/>
                    <a:pt x="0" y="3753247"/>
                  </a:cubicBezTo>
                  <a:close/>
                </a:path>
              </a:pathLst>
            </a:custGeom>
            <a:solidFill>
              <a:schemeClr val="accent3"/>
            </a:solidFill>
            <a:ln>
              <a:solidFill>
                <a:schemeClr val="accent1"/>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86" name="矩形 85"/>
            <p:cNvSpPr/>
            <p:nvPr/>
          </p:nvSpPr>
          <p:spPr>
            <a:xfrm>
              <a:off x="719138" y="2162285"/>
              <a:ext cx="2390400" cy="45719"/>
            </a:xfrm>
            <a:prstGeom prst="rect">
              <a:avLst/>
            </a:prstGeom>
            <a:gradFill>
              <a:gsLst>
                <a:gs pos="0">
                  <a:schemeClr val="accent1"/>
                </a:gs>
                <a:gs pos="100000">
                  <a:schemeClr val="accent1"/>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grpSp>
        <p:nvGrpSpPr>
          <p:cNvPr id="87" name="组合 86"/>
          <p:cNvGrpSpPr/>
          <p:nvPr/>
        </p:nvGrpSpPr>
        <p:grpSpPr>
          <a:xfrm>
            <a:off x="9065000" y="2332629"/>
            <a:ext cx="2390400" cy="3825560"/>
            <a:chOff x="719138" y="2162285"/>
            <a:chExt cx="2390400" cy="3825560"/>
          </a:xfrm>
          <a:effectLst>
            <a:reflection blurRad="152400" stA="52000" endA="300" endPos="21000" dir="5400000" sy="-100000" algn="bl" rotWithShape="0"/>
          </a:effectLst>
        </p:grpSpPr>
        <p:sp>
          <p:nvSpPr>
            <p:cNvPr id="88" name="任意多边形: 形状 87"/>
            <p:cNvSpPr/>
            <p:nvPr/>
          </p:nvSpPr>
          <p:spPr>
            <a:xfrm>
              <a:off x="723901" y="2171700"/>
              <a:ext cx="2379794" cy="3816145"/>
            </a:xfrm>
            <a:custGeom>
              <a:avLst/>
              <a:gdLst>
                <a:gd name="connsiteX0" fmla="*/ 0 w 2379794"/>
                <a:gd name="connsiteY0" fmla="*/ 0 h 3816145"/>
                <a:gd name="connsiteX1" fmla="*/ 2379794 w 2379794"/>
                <a:gd name="connsiteY1" fmla="*/ 0 h 3816145"/>
                <a:gd name="connsiteX2" fmla="*/ 2379794 w 2379794"/>
                <a:gd name="connsiteY2" fmla="*/ 3753247 h 3816145"/>
                <a:gd name="connsiteX3" fmla="*/ 2316896 w 2379794"/>
                <a:gd name="connsiteY3" fmla="*/ 3816145 h 3816145"/>
                <a:gd name="connsiteX4" fmla="*/ 62898 w 2379794"/>
                <a:gd name="connsiteY4" fmla="*/ 3816145 h 3816145"/>
                <a:gd name="connsiteX5" fmla="*/ 0 w 2379794"/>
                <a:gd name="connsiteY5" fmla="*/ 3753247 h 381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9794" h="3816145">
                  <a:moveTo>
                    <a:pt x="0" y="0"/>
                  </a:moveTo>
                  <a:lnTo>
                    <a:pt x="2379794" y="0"/>
                  </a:lnTo>
                  <a:lnTo>
                    <a:pt x="2379794" y="3753247"/>
                  </a:lnTo>
                  <a:cubicBezTo>
                    <a:pt x="2379794" y="3787985"/>
                    <a:pt x="2351634" y="3816145"/>
                    <a:pt x="2316896" y="3816145"/>
                  </a:cubicBezTo>
                  <a:lnTo>
                    <a:pt x="62898" y="3816145"/>
                  </a:lnTo>
                  <a:cubicBezTo>
                    <a:pt x="28160" y="3816145"/>
                    <a:pt x="0" y="3787985"/>
                    <a:pt x="0" y="3753247"/>
                  </a:cubicBezTo>
                  <a:close/>
                </a:path>
              </a:pathLst>
            </a:custGeom>
            <a:solidFill>
              <a:schemeClr val="accent3"/>
            </a:solidFill>
            <a:ln>
              <a:solidFill>
                <a:schemeClr val="accent1"/>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89" name="矩形 88"/>
            <p:cNvSpPr/>
            <p:nvPr/>
          </p:nvSpPr>
          <p:spPr>
            <a:xfrm>
              <a:off x="719138" y="2162285"/>
              <a:ext cx="2390400" cy="45719"/>
            </a:xfrm>
            <a:prstGeom prst="rect">
              <a:avLst/>
            </a:prstGeom>
            <a:gradFill>
              <a:gsLst>
                <a:gs pos="0">
                  <a:schemeClr val="accent1"/>
                </a:gs>
                <a:gs pos="100000">
                  <a:schemeClr val="accent1"/>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sp>
        <p:nvSpPr>
          <p:cNvPr id="5" name="文本框 4"/>
          <p:cNvSpPr txBox="1"/>
          <p:nvPr/>
        </p:nvSpPr>
        <p:spPr>
          <a:xfrm>
            <a:off x="5402180" y="227315"/>
            <a:ext cx="1697901" cy="1174681"/>
          </a:xfrm>
          <a:prstGeom prst="rect">
            <a:avLst/>
          </a:prstGeom>
          <a:noFill/>
        </p:spPr>
        <p:txBody>
          <a:bodyPr wrap="none" rtlCol="0">
            <a:noAutofit/>
          </a:bodyPr>
          <a:lstStyle/>
          <a:p>
            <a:pPr>
              <a:lnSpc>
                <a:spcPct val="125000"/>
              </a:lnSpc>
              <a:spcBef>
                <a:spcPts val="100"/>
              </a:spcBef>
              <a:spcAft>
                <a:spcPts val="100"/>
              </a:spcAft>
            </a:pPr>
            <a:r>
              <a:rPr lang="zh-CN" altLang="en-US" sz="6000" dirty="0">
                <a:gradFill>
                  <a:gsLst>
                    <a:gs pos="97000">
                      <a:schemeClr val="accent1"/>
                    </a:gs>
                    <a:gs pos="0">
                      <a:schemeClr val="accent4"/>
                    </a:gs>
                  </a:gsLst>
                  <a:path path="circle">
                    <a:fillToRect l="100000" t="100000"/>
                  </a:path>
                </a:gradFill>
                <a:latin typeface="+mj-ea"/>
                <a:ea typeface="+mj-ea"/>
              </a:rPr>
              <a:t>目录</a:t>
            </a:r>
            <a:endParaRPr lang="zh-CN" altLang="en-US" sz="6000" dirty="0">
              <a:gradFill>
                <a:gsLst>
                  <a:gs pos="97000">
                    <a:schemeClr val="accent1"/>
                  </a:gs>
                  <a:gs pos="0">
                    <a:schemeClr val="accent4"/>
                  </a:gs>
                </a:gsLst>
                <a:path path="circle">
                  <a:fillToRect l="100000" t="100000"/>
                </a:path>
              </a:gradFill>
              <a:latin typeface="+mj-ea"/>
              <a:ea typeface="+mj-ea"/>
            </a:endParaRPr>
          </a:p>
        </p:txBody>
      </p:sp>
      <p:sp>
        <p:nvSpPr>
          <p:cNvPr id="9" name="文本框 8"/>
          <p:cNvSpPr txBox="1"/>
          <p:nvPr/>
        </p:nvSpPr>
        <p:spPr>
          <a:xfrm>
            <a:off x="9561932" y="4442156"/>
            <a:ext cx="1396536" cy="525272"/>
          </a:xfrm>
          <a:prstGeom prst="rect">
            <a:avLst/>
          </a:prstGeom>
          <a:noFill/>
        </p:spPr>
        <p:txBody>
          <a:bodyPr wrap="none" rtlCol="0">
            <a:noAutofit/>
          </a:bodyPr>
          <a:lstStyle/>
          <a:p>
            <a:pPr>
              <a:lnSpc>
                <a:spcPct val="125000"/>
              </a:lnSpc>
              <a:spcBef>
                <a:spcPts val="100"/>
              </a:spcBef>
              <a:spcAft>
                <a:spcPts val="100"/>
              </a:spcAft>
            </a:pPr>
            <a:r>
              <a:rPr lang="zh-CN" altLang="en-US" sz="2400" dirty="0">
                <a:solidFill>
                  <a:schemeClr val="accent1"/>
                </a:solidFill>
                <a:latin typeface="+mj-ea"/>
                <a:ea typeface="+mj-ea"/>
              </a:rPr>
              <a:t>未来计划</a:t>
            </a:r>
            <a:endParaRPr lang="zh-CN" altLang="en-US" sz="2400" dirty="0">
              <a:solidFill>
                <a:schemeClr val="accent1"/>
              </a:solidFill>
              <a:latin typeface="+mj-ea"/>
              <a:ea typeface="+mj-ea"/>
            </a:endParaRPr>
          </a:p>
        </p:txBody>
      </p:sp>
      <p:sp>
        <p:nvSpPr>
          <p:cNvPr id="49" name="椭圆 48"/>
          <p:cNvSpPr/>
          <p:nvPr/>
        </p:nvSpPr>
        <p:spPr>
          <a:xfrm>
            <a:off x="9651477" y="2839533"/>
            <a:ext cx="1217446" cy="1217446"/>
          </a:xfrm>
          <a:prstGeom prst="ellipse">
            <a:avLst/>
          </a:prstGeom>
          <a:gradFill flip="none" rotWithShape="1">
            <a:gsLst>
              <a:gs pos="26000">
                <a:srgbClr val="0178EE"/>
              </a:gs>
              <a:gs pos="100000">
                <a:schemeClr val="accent2"/>
              </a:gs>
            </a:gsLst>
            <a:path path="circle">
              <a:fillToRect l="100000" t="100000"/>
            </a:path>
            <a:tileRect r="-100000" b="-100000"/>
          </a:gradFill>
          <a:ln>
            <a:noFill/>
          </a:ln>
          <a:effectLst>
            <a:outerShdw blurRad="330200" dist="139700" dir="5400000" algn="t" rotWithShape="0">
              <a:schemeClr val="accent1">
                <a:lumMod val="75000"/>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67" name="文本框 66"/>
          <p:cNvSpPr txBox="1"/>
          <p:nvPr/>
        </p:nvSpPr>
        <p:spPr>
          <a:xfrm>
            <a:off x="9895357" y="3077417"/>
            <a:ext cx="729687" cy="741678"/>
          </a:xfrm>
          <a:prstGeom prst="rect">
            <a:avLst/>
          </a:prstGeom>
          <a:noFill/>
        </p:spPr>
        <p:txBody>
          <a:bodyPr wrap="none" rtlCol="0">
            <a:noAutofit/>
          </a:bodyPr>
          <a:lstStyle/>
          <a:p>
            <a:pPr>
              <a:lnSpc>
                <a:spcPct val="125000"/>
              </a:lnSpc>
              <a:spcBef>
                <a:spcPts val="100"/>
              </a:spcBef>
              <a:spcAft>
                <a:spcPts val="100"/>
              </a:spcAft>
            </a:pPr>
            <a:r>
              <a:rPr lang="en-US" altLang="zh-CN" sz="3600" dirty="0">
                <a:solidFill>
                  <a:schemeClr val="accent3"/>
                </a:solidFill>
                <a:latin typeface="+mj-ea"/>
                <a:ea typeface="+mj-ea"/>
              </a:rPr>
              <a:t>04</a:t>
            </a:r>
            <a:endParaRPr lang="zh-CN" altLang="en-US" sz="3600" dirty="0">
              <a:solidFill>
                <a:schemeClr val="accent3"/>
              </a:solidFill>
              <a:latin typeface="+mj-ea"/>
              <a:ea typeface="+mj-ea"/>
            </a:endParaRPr>
          </a:p>
        </p:txBody>
      </p:sp>
      <p:sp>
        <p:nvSpPr>
          <p:cNvPr id="8" name="文本框 7"/>
          <p:cNvSpPr txBox="1"/>
          <p:nvPr/>
        </p:nvSpPr>
        <p:spPr>
          <a:xfrm>
            <a:off x="6628494" y="4442156"/>
            <a:ext cx="1699504" cy="525272"/>
          </a:xfrm>
          <a:prstGeom prst="rect">
            <a:avLst/>
          </a:prstGeom>
          <a:noFill/>
        </p:spPr>
        <p:txBody>
          <a:bodyPr wrap="none" rtlCol="0">
            <a:noAutofit/>
          </a:bodyPr>
          <a:lstStyle/>
          <a:p>
            <a:pPr>
              <a:lnSpc>
                <a:spcPct val="125000"/>
              </a:lnSpc>
              <a:spcBef>
                <a:spcPts val="100"/>
              </a:spcBef>
              <a:spcAft>
                <a:spcPts val="100"/>
              </a:spcAft>
            </a:pPr>
            <a:r>
              <a:rPr lang="zh-CN" altLang="en-US" sz="2400" dirty="0">
                <a:solidFill>
                  <a:schemeClr val="accent1"/>
                </a:solidFill>
                <a:latin typeface="+mj-ea"/>
                <a:ea typeface="+mj-ea"/>
              </a:rPr>
              <a:t>经验与教训</a:t>
            </a:r>
            <a:endParaRPr lang="zh-CN" altLang="en-US" sz="2400" dirty="0">
              <a:solidFill>
                <a:schemeClr val="accent1"/>
              </a:solidFill>
              <a:latin typeface="+mj-ea"/>
              <a:ea typeface="+mj-ea"/>
            </a:endParaRPr>
          </a:p>
        </p:txBody>
      </p:sp>
      <p:sp>
        <p:nvSpPr>
          <p:cNvPr id="48" name="椭圆 47"/>
          <p:cNvSpPr/>
          <p:nvPr/>
        </p:nvSpPr>
        <p:spPr>
          <a:xfrm>
            <a:off x="6869523" y="2839533"/>
            <a:ext cx="1217446" cy="1217446"/>
          </a:xfrm>
          <a:prstGeom prst="ellipse">
            <a:avLst/>
          </a:prstGeom>
          <a:gradFill flip="none" rotWithShape="1">
            <a:gsLst>
              <a:gs pos="26000">
                <a:srgbClr val="0178EE"/>
              </a:gs>
              <a:gs pos="100000">
                <a:schemeClr val="accent2"/>
              </a:gs>
            </a:gsLst>
            <a:path path="circle">
              <a:fillToRect l="100000" t="100000"/>
            </a:path>
            <a:tileRect r="-100000" b="-100000"/>
          </a:gradFill>
          <a:ln>
            <a:noFill/>
          </a:ln>
          <a:effectLst>
            <a:outerShdw blurRad="330200" dist="139700" dir="5400000" algn="t" rotWithShape="0">
              <a:schemeClr val="accent1">
                <a:lumMod val="75000"/>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66" name="文本框 65"/>
          <p:cNvSpPr txBox="1"/>
          <p:nvPr/>
        </p:nvSpPr>
        <p:spPr>
          <a:xfrm>
            <a:off x="7113403" y="3077417"/>
            <a:ext cx="729687" cy="741678"/>
          </a:xfrm>
          <a:prstGeom prst="rect">
            <a:avLst/>
          </a:prstGeom>
          <a:noFill/>
        </p:spPr>
        <p:txBody>
          <a:bodyPr wrap="none" rtlCol="0">
            <a:noAutofit/>
          </a:bodyPr>
          <a:lstStyle/>
          <a:p>
            <a:pPr>
              <a:lnSpc>
                <a:spcPct val="125000"/>
              </a:lnSpc>
              <a:spcBef>
                <a:spcPts val="100"/>
              </a:spcBef>
              <a:spcAft>
                <a:spcPts val="100"/>
              </a:spcAft>
            </a:pPr>
            <a:r>
              <a:rPr lang="en-US" altLang="zh-CN" sz="3600" dirty="0">
                <a:solidFill>
                  <a:schemeClr val="accent3"/>
                </a:solidFill>
                <a:latin typeface="+mj-ea"/>
                <a:ea typeface="+mj-ea"/>
              </a:rPr>
              <a:t>03</a:t>
            </a:r>
            <a:endParaRPr lang="zh-CN" altLang="en-US" sz="3600" dirty="0">
              <a:solidFill>
                <a:schemeClr val="accent3"/>
              </a:solidFill>
              <a:latin typeface="+mj-ea"/>
              <a:ea typeface="+mj-ea"/>
            </a:endParaRPr>
          </a:p>
        </p:txBody>
      </p:sp>
      <p:sp>
        <p:nvSpPr>
          <p:cNvPr id="6" name="文本框 5"/>
          <p:cNvSpPr txBox="1"/>
          <p:nvPr/>
        </p:nvSpPr>
        <p:spPr>
          <a:xfrm>
            <a:off x="1216070" y="4442156"/>
            <a:ext cx="1396536" cy="525272"/>
          </a:xfrm>
          <a:prstGeom prst="rect">
            <a:avLst/>
          </a:prstGeom>
          <a:noFill/>
        </p:spPr>
        <p:txBody>
          <a:bodyPr wrap="none" rtlCol="0">
            <a:noAutofit/>
          </a:bodyPr>
          <a:lstStyle/>
          <a:p>
            <a:pPr>
              <a:lnSpc>
                <a:spcPct val="125000"/>
              </a:lnSpc>
              <a:spcBef>
                <a:spcPts val="100"/>
              </a:spcBef>
              <a:spcAft>
                <a:spcPts val="100"/>
              </a:spcAft>
            </a:pPr>
            <a:r>
              <a:rPr lang="zh-CN" altLang="en-US" sz="2400" dirty="0">
                <a:solidFill>
                  <a:schemeClr val="accent1"/>
                </a:solidFill>
                <a:latin typeface="+mj-ea"/>
                <a:ea typeface="+mj-ea"/>
              </a:rPr>
              <a:t>工作回顾</a:t>
            </a:r>
            <a:endParaRPr lang="zh-CN" altLang="en-US" sz="2400" dirty="0">
              <a:solidFill>
                <a:schemeClr val="accent1"/>
              </a:solidFill>
              <a:latin typeface="+mj-ea"/>
              <a:ea typeface="+mj-ea"/>
            </a:endParaRPr>
          </a:p>
        </p:txBody>
      </p:sp>
      <p:sp>
        <p:nvSpPr>
          <p:cNvPr id="7" name="文本框 6"/>
          <p:cNvSpPr txBox="1"/>
          <p:nvPr/>
        </p:nvSpPr>
        <p:spPr>
          <a:xfrm>
            <a:off x="3846540" y="4442156"/>
            <a:ext cx="1699504" cy="525272"/>
          </a:xfrm>
          <a:prstGeom prst="rect">
            <a:avLst/>
          </a:prstGeom>
          <a:noFill/>
        </p:spPr>
        <p:txBody>
          <a:bodyPr wrap="none" rtlCol="0">
            <a:noAutofit/>
          </a:bodyPr>
          <a:lstStyle/>
          <a:p>
            <a:pPr>
              <a:lnSpc>
                <a:spcPct val="125000"/>
              </a:lnSpc>
              <a:spcBef>
                <a:spcPts val="100"/>
              </a:spcBef>
              <a:spcAft>
                <a:spcPts val="100"/>
              </a:spcAft>
            </a:pPr>
            <a:r>
              <a:rPr lang="zh-CN" altLang="en-US" sz="2400" dirty="0">
                <a:solidFill>
                  <a:schemeClr val="accent1"/>
                </a:solidFill>
                <a:latin typeface="+mj-ea"/>
                <a:ea typeface="+mj-ea"/>
              </a:rPr>
              <a:t>成绩与缺点</a:t>
            </a:r>
            <a:endParaRPr lang="zh-CN" altLang="en-US" sz="2400" dirty="0">
              <a:solidFill>
                <a:schemeClr val="accent1"/>
              </a:solidFill>
              <a:latin typeface="+mj-ea"/>
              <a:ea typeface="+mj-ea"/>
            </a:endParaRPr>
          </a:p>
        </p:txBody>
      </p:sp>
      <p:sp>
        <p:nvSpPr>
          <p:cNvPr id="46" name="椭圆 45"/>
          <p:cNvSpPr/>
          <p:nvPr/>
        </p:nvSpPr>
        <p:spPr>
          <a:xfrm>
            <a:off x="1305615" y="2839533"/>
            <a:ext cx="1217446" cy="1217446"/>
          </a:xfrm>
          <a:prstGeom prst="ellipse">
            <a:avLst/>
          </a:prstGeom>
          <a:gradFill flip="none" rotWithShape="1">
            <a:gsLst>
              <a:gs pos="26000">
                <a:srgbClr val="0178EE"/>
              </a:gs>
              <a:gs pos="100000">
                <a:schemeClr val="accent2"/>
              </a:gs>
            </a:gsLst>
            <a:path path="circle">
              <a:fillToRect l="100000" t="100000"/>
            </a:path>
            <a:tileRect r="-100000" b="-100000"/>
          </a:gradFill>
          <a:ln>
            <a:noFill/>
          </a:ln>
          <a:effectLst>
            <a:outerShdw blurRad="330200" dist="139700" dir="5400000" algn="t" rotWithShape="0">
              <a:schemeClr val="accent1">
                <a:lumMod val="75000"/>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47" name="椭圆 46"/>
          <p:cNvSpPr/>
          <p:nvPr/>
        </p:nvSpPr>
        <p:spPr>
          <a:xfrm>
            <a:off x="4087569" y="2839533"/>
            <a:ext cx="1217446" cy="1217446"/>
          </a:xfrm>
          <a:prstGeom prst="ellipse">
            <a:avLst/>
          </a:prstGeom>
          <a:gradFill flip="none" rotWithShape="1">
            <a:gsLst>
              <a:gs pos="26000">
                <a:srgbClr val="0178EE"/>
              </a:gs>
              <a:gs pos="100000">
                <a:schemeClr val="accent2"/>
              </a:gs>
            </a:gsLst>
            <a:path path="circle">
              <a:fillToRect l="100000" t="100000"/>
            </a:path>
            <a:tileRect r="-100000" b="-100000"/>
          </a:gradFill>
          <a:ln>
            <a:noFill/>
          </a:ln>
          <a:effectLst>
            <a:outerShdw blurRad="330200" dist="139700" dir="5400000" algn="t" rotWithShape="0">
              <a:schemeClr val="accent1">
                <a:lumMod val="75000"/>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64" name="文本框 63"/>
          <p:cNvSpPr txBox="1"/>
          <p:nvPr/>
        </p:nvSpPr>
        <p:spPr>
          <a:xfrm>
            <a:off x="1549495" y="3077417"/>
            <a:ext cx="729687" cy="741678"/>
          </a:xfrm>
          <a:prstGeom prst="rect">
            <a:avLst/>
          </a:prstGeom>
          <a:noFill/>
        </p:spPr>
        <p:txBody>
          <a:bodyPr wrap="none" rtlCol="0">
            <a:noAutofit/>
          </a:bodyPr>
          <a:lstStyle/>
          <a:p>
            <a:pPr>
              <a:lnSpc>
                <a:spcPct val="125000"/>
              </a:lnSpc>
              <a:spcBef>
                <a:spcPts val="100"/>
              </a:spcBef>
              <a:spcAft>
                <a:spcPts val="100"/>
              </a:spcAft>
            </a:pPr>
            <a:r>
              <a:rPr lang="en-US" altLang="zh-CN" sz="3600" dirty="0">
                <a:solidFill>
                  <a:schemeClr val="accent3"/>
                </a:solidFill>
                <a:latin typeface="+mj-ea"/>
                <a:ea typeface="+mj-ea"/>
              </a:rPr>
              <a:t>01</a:t>
            </a:r>
            <a:endParaRPr lang="zh-CN" altLang="en-US" sz="3600" dirty="0">
              <a:solidFill>
                <a:schemeClr val="accent3"/>
              </a:solidFill>
              <a:latin typeface="+mj-ea"/>
              <a:ea typeface="+mj-ea"/>
            </a:endParaRPr>
          </a:p>
        </p:txBody>
      </p:sp>
      <p:sp>
        <p:nvSpPr>
          <p:cNvPr id="65" name="文本框 64"/>
          <p:cNvSpPr txBox="1"/>
          <p:nvPr/>
        </p:nvSpPr>
        <p:spPr>
          <a:xfrm>
            <a:off x="4331449" y="3077417"/>
            <a:ext cx="729687" cy="741678"/>
          </a:xfrm>
          <a:prstGeom prst="rect">
            <a:avLst/>
          </a:prstGeom>
          <a:noFill/>
        </p:spPr>
        <p:txBody>
          <a:bodyPr wrap="none" rtlCol="0">
            <a:noAutofit/>
          </a:bodyPr>
          <a:lstStyle/>
          <a:p>
            <a:pPr>
              <a:lnSpc>
                <a:spcPct val="125000"/>
              </a:lnSpc>
              <a:spcBef>
                <a:spcPts val="100"/>
              </a:spcBef>
              <a:spcAft>
                <a:spcPts val="100"/>
              </a:spcAft>
            </a:pPr>
            <a:r>
              <a:rPr lang="en-US" altLang="zh-CN" sz="3600" dirty="0">
                <a:solidFill>
                  <a:schemeClr val="accent3"/>
                </a:solidFill>
                <a:latin typeface="+mj-ea"/>
                <a:ea typeface="+mj-ea"/>
              </a:rPr>
              <a:t>02</a:t>
            </a:r>
            <a:endParaRPr lang="zh-CN" altLang="en-US" sz="3600" dirty="0">
              <a:solidFill>
                <a:schemeClr val="accent3"/>
              </a:solidFill>
              <a:latin typeface="+mj-ea"/>
              <a:ea typeface="+mj-ea"/>
            </a:endParaRPr>
          </a:p>
        </p:txBody>
      </p:sp>
      <p:sp>
        <p:nvSpPr>
          <p:cNvPr id="17" name="文本框 16"/>
          <p:cNvSpPr txBox="1"/>
          <p:nvPr/>
        </p:nvSpPr>
        <p:spPr>
          <a:xfrm>
            <a:off x="5123585" y="1229161"/>
            <a:ext cx="2255089" cy="597408"/>
          </a:xfrm>
          <a:prstGeom prst="rect">
            <a:avLst/>
          </a:prstGeom>
          <a:noFill/>
        </p:spPr>
        <p:txBody>
          <a:bodyPr wrap="square" rtlCol="0">
            <a:noAutofit/>
          </a:bodyPr>
          <a:lstStyle/>
          <a:p>
            <a:pPr algn="dist">
              <a:lnSpc>
                <a:spcPct val="125000"/>
              </a:lnSpc>
              <a:spcBef>
                <a:spcPts val="100"/>
              </a:spcBef>
              <a:spcAft>
                <a:spcPts val="100"/>
              </a:spcAft>
            </a:pPr>
            <a:r>
              <a:rPr lang="en-US" altLang="zh-CN" sz="2800" dirty="0">
                <a:solidFill>
                  <a:schemeClr val="accent1"/>
                </a:solidFill>
                <a:latin typeface="+mn-ea"/>
              </a:rPr>
              <a:t>CONTENTS</a:t>
            </a:r>
            <a:endParaRPr lang="zh-CN" altLang="en-US" sz="2400" dirty="0">
              <a:solidFill>
                <a:schemeClr val="accent1"/>
              </a:solidFill>
              <a:latin typeface="+mn-ea"/>
            </a:endParaRPr>
          </a:p>
        </p:txBody>
      </p:sp>
      <p:cxnSp>
        <p:nvCxnSpPr>
          <p:cNvPr id="19" name="直接连接符 18"/>
          <p:cNvCxnSpPr/>
          <p:nvPr/>
        </p:nvCxnSpPr>
        <p:spPr>
          <a:xfrm>
            <a:off x="0" y="1527865"/>
            <a:ext cx="50645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7465541" y="1527865"/>
            <a:ext cx="4726459"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p:cNvSpPr/>
          <p:nvPr/>
        </p:nvSpPr>
        <p:spPr>
          <a:xfrm>
            <a:off x="3699603" y="3181350"/>
            <a:ext cx="2286000" cy="2918428"/>
          </a:xfrm>
          <a:prstGeom prst="roundRect">
            <a:avLst>
              <a:gd name="adj" fmla="val 4080"/>
            </a:avLst>
          </a:prstGeom>
          <a:solidFill>
            <a:schemeClr val="bg1"/>
          </a:solidFill>
          <a:ln>
            <a:solidFill>
              <a:schemeClr val="accent1">
                <a:shade val="50000"/>
              </a:schemeClr>
            </a:solidFill>
          </a:ln>
          <a:effectLst>
            <a:outerShdw blurRad="127000" dist="139700" dir="5400000" sx="96000" sy="96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2" name="矩形: 圆角 11"/>
          <p:cNvSpPr/>
          <p:nvPr/>
        </p:nvSpPr>
        <p:spPr>
          <a:xfrm>
            <a:off x="6245815" y="3181350"/>
            <a:ext cx="2286000" cy="2918428"/>
          </a:xfrm>
          <a:prstGeom prst="roundRect">
            <a:avLst>
              <a:gd name="adj" fmla="val 4080"/>
            </a:avLst>
          </a:prstGeom>
          <a:solidFill>
            <a:schemeClr val="bg1"/>
          </a:solidFill>
          <a:ln>
            <a:solidFill>
              <a:schemeClr val="accent1">
                <a:shade val="50000"/>
              </a:schemeClr>
            </a:solidFill>
          </a:ln>
          <a:effectLst>
            <a:outerShdw blurRad="127000" dist="139700" dir="5400000" sx="96000" sy="96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3" name="矩形: 圆角 12"/>
          <p:cNvSpPr/>
          <p:nvPr/>
        </p:nvSpPr>
        <p:spPr>
          <a:xfrm>
            <a:off x="8792028" y="3181350"/>
            <a:ext cx="2286000" cy="2918428"/>
          </a:xfrm>
          <a:prstGeom prst="roundRect">
            <a:avLst>
              <a:gd name="adj" fmla="val 4080"/>
            </a:avLst>
          </a:prstGeom>
          <a:solidFill>
            <a:schemeClr val="bg1"/>
          </a:solidFill>
          <a:ln>
            <a:solidFill>
              <a:schemeClr val="accent1">
                <a:shade val="50000"/>
              </a:schemeClr>
            </a:solidFill>
          </a:ln>
          <a:effectLst>
            <a:outerShdw blurRad="127000" dist="139700" dir="5400000" sx="96000" sy="96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0" name="矩形: 圆角 9"/>
          <p:cNvSpPr/>
          <p:nvPr/>
        </p:nvSpPr>
        <p:spPr>
          <a:xfrm>
            <a:off x="1153391" y="3181350"/>
            <a:ext cx="2286000" cy="2918428"/>
          </a:xfrm>
          <a:prstGeom prst="roundRect">
            <a:avLst>
              <a:gd name="adj" fmla="val 4080"/>
            </a:avLst>
          </a:prstGeom>
          <a:solidFill>
            <a:schemeClr val="bg1"/>
          </a:solidFill>
          <a:ln>
            <a:solidFill>
              <a:schemeClr val="accent1">
                <a:shade val="50000"/>
              </a:schemeClr>
            </a:solidFill>
          </a:ln>
          <a:effectLst>
            <a:outerShdw blurRad="127000" dist="139700" dir="5400000" sx="96000" sy="96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2" name="矩形: 圆角 1"/>
          <p:cNvSpPr/>
          <p:nvPr/>
        </p:nvSpPr>
        <p:spPr>
          <a:xfrm>
            <a:off x="5227418" y="1156905"/>
            <a:ext cx="1868165" cy="538546"/>
          </a:xfrm>
          <a:prstGeom prst="roundRect">
            <a:avLst>
              <a:gd name="adj" fmla="val 50000"/>
            </a:avLst>
          </a:prstGeom>
          <a:ln>
            <a:noFill/>
          </a:ln>
          <a:effectLst>
            <a:outerShdw blurRad="330200" dist="177800" dir="5400000" sx="87000" sy="8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3" name="矩形: 圆角 2"/>
          <p:cNvSpPr/>
          <p:nvPr/>
        </p:nvSpPr>
        <p:spPr>
          <a:xfrm>
            <a:off x="1362309" y="2961892"/>
            <a:ext cx="1868165" cy="538546"/>
          </a:xfrm>
          <a:prstGeom prst="roundRect">
            <a:avLst>
              <a:gd name="adj" fmla="val 50000"/>
            </a:avLst>
          </a:prstGeom>
          <a:ln>
            <a:noFill/>
          </a:ln>
          <a:effectLst>
            <a:outerShdw blurRad="330200" dist="177800" dir="5400000" sx="87000" sy="8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4" name="矩形: 圆角 3"/>
          <p:cNvSpPr/>
          <p:nvPr/>
        </p:nvSpPr>
        <p:spPr>
          <a:xfrm>
            <a:off x="3908521" y="2961892"/>
            <a:ext cx="1868165" cy="538546"/>
          </a:xfrm>
          <a:prstGeom prst="roundRect">
            <a:avLst>
              <a:gd name="adj" fmla="val 50000"/>
            </a:avLst>
          </a:prstGeom>
          <a:ln>
            <a:noFill/>
          </a:ln>
          <a:effectLst>
            <a:outerShdw blurRad="330200" dist="177800" dir="5400000" sx="87000" sy="8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5" name="矩形: 圆角 4"/>
          <p:cNvSpPr/>
          <p:nvPr/>
        </p:nvSpPr>
        <p:spPr>
          <a:xfrm>
            <a:off x="6446432" y="2961892"/>
            <a:ext cx="1868165" cy="538546"/>
          </a:xfrm>
          <a:prstGeom prst="roundRect">
            <a:avLst>
              <a:gd name="adj" fmla="val 50000"/>
            </a:avLst>
          </a:prstGeom>
          <a:ln>
            <a:noFill/>
          </a:ln>
          <a:effectLst>
            <a:outerShdw blurRad="330200" dist="177800" dir="5400000" sx="87000" sy="8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6" name="矩形: 圆角 5"/>
          <p:cNvSpPr/>
          <p:nvPr/>
        </p:nvSpPr>
        <p:spPr>
          <a:xfrm>
            <a:off x="9000946" y="2961892"/>
            <a:ext cx="1868165" cy="538546"/>
          </a:xfrm>
          <a:prstGeom prst="roundRect">
            <a:avLst>
              <a:gd name="adj" fmla="val 50000"/>
            </a:avLst>
          </a:prstGeom>
          <a:ln>
            <a:noFill/>
          </a:ln>
          <a:effectLst>
            <a:outerShdw blurRad="330200" dist="177800" dir="5400000" sx="87000" sy="8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8" name="矩形: 圆角 7"/>
          <p:cNvSpPr/>
          <p:nvPr/>
        </p:nvSpPr>
        <p:spPr>
          <a:xfrm>
            <a:off x="2846168" y="2067747"/>
            <a:ext cx="1868165" cy="538546"/>
          </a:xfrm>
          <a:prstGeom prst="roundRect">
            <a:avLst>
              <a:gd name="adj" fmla="val 50000"/>
            </a:avLst>
          </a:prstGeom>
          <a:ln>
            <a:noFill/>
          </a:ln>
          <a:effectLst>
            <a:outerShdw blurRad="330200" dist="177800" dir="5400000" sx="87000" sy="8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9" name="矩形: 圆角 8"/>
          <p:cNvSpPr/>
          <p:nvPr/>
        </p:nvSpPr>
        <p:spPr>
          <a:xfrm>
            <a:off x="7541679" y="2067747"/>
            <a:ext cx="1868165" cy="538546"/>
          </a:xfrm>
          <a:prstGeom prst="roundRect">
            <a:avLst>
              <a:gd name="adj" fmla="val 50000"/>
            </a:avLst>
          </a:prstGeom>
          <a:ln>
            <a:noFill/>
          </a:ln>
          <a:effectLst>
            <a:outerShdw blurRad="330200" dist="177800" dir="5400000" sx="87000" sy="8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14" name="右大括号 13"/>
          <p:cNvSpPr/>
          <p:nvPr/>
        </p:nvSpPr>
        <p:spPr>
          <a:xfrm rot="16200000">
            <a:off x="5917110" y="-538658"/>
            <a:ext cx="372294" cy="4840514"/>
          </a:xfrm>
          <a:prstGeom prst="rightBrace">
            <a:avLst>
              <a:gd name="adj1" fmla="val 49429"/>
              <a:gd name="adj2" fmla="val 52542"/>
            </a:avLst>
          </a:prstGeom>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16" name="右大括号 15"/>
          <p:cNvSpPr/>
          <p:nvPr/>
        </p:nvSpPr>
        <p:spPr>
          <a:xfrm rot="16200000">
            <a:off x="3513141" y="1524761"/>
            <a:ext cx="270695" cy="2636520"/>
          </a:xfrm>
          <a:prstGeom prst="rightBrace">
            <a:avLst>
              <a:gd name="adj1" fmla="val 49429"/>
              <a:gd name="adj2" fmla="val 52542"/>
            </a:avLst>
          </a:prstGeom>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17" name="右大括号 16"/>
          <p:cNvSpPr/>
          <p:nvPr/>
        </p:nvSpPr>
        <p:spPr>
          <a:xfrm rot="16200000">
            <a:off x="8394644" y="1453261"/>
            <a:ext cx="287964" cy="2762247"/>
          </a:xfrm>
          <a:prstGeom prst="rightBrace">
            <a:avLst>
              <a:gd name="adj1" fmla="val 49429"/>
              <a:gd name="adj2" fmla="val 52542"/>
            </a:avLst>
          </a:prstGeom>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lnSpc>
                <a:spcPct val="125000"/>
              </a:lnSpc>
              <a:spcBef>
                <a:spcPts val="100"/>
              </a:spcBef>
              <a:spcAft>
                <a:spcPts val="100"/>
              </a:spcAft>
            </a:pPr>
            <a:endParaRPr lang="zh-CN" altLang="en-US">
              <a:solidFill>
                <a:schemeClr val="bg1"/>
              </a:solidFill>
            </a:endParaRPr>
          </a:p>
        </p:txBody>
      </p:sp>
      <p:sp>
        <p:nvSpPr>
          <p:cNvPr id="18" name="文本框 17"/>
          <p:cNvSpPr txBox="1"/>
          <p:nvPr/>
        </p:nvSpPr>
        <p:spPr>
          <a:xfrm>
            <a:off x="711200" y="154486"/>
            <a:ext cx="2608406" cy="669607"/>
          </a:xfrm>
          <a:prstGeom prst="rect">
            <a:avLst/>
          </a:prstGeom>
          <a:noFill/>
        </p:spPr>
        <p:txBody>
          <a:bodyPr wrap="none" rtlCol="0">
            <a:noAutofit/>
          </a:bodyPr>
          <a:lstStyle/>
          <a:p>
            <a:pPr>
              <a:lnSpc>
                <a:spcPct val="125000"/>
              </a:lnSpc>
              <a:spcBef>
                <a:spcPts val="100"/>
              </a:spcBef>
              <a:spcAft>
                <a:spcPts val="100"/>
              </a:spcAft>
            </a:pPr>
            <a:r>
              <a:rPr lang="zh-CN" altLang="en-US" sz="3200" dirty="0">
                <a:solidFill>
                  <a:schemeClr val="accent1"/>
                </a:solidFill>
                <a:latin typeface="+mj-ea"/>
                <a:ea typeface="+mj-ea"/>
              </a:rPr>
              <a:t>项目团队构成</a:t>
            </a:r>
            <a:endParaRPr lang="zh-CN" altLang="en-US" sz="3200" dirty="0">
              <a:solidFill>
                <a:schemeClr val="accent1"/>
              </a:solidFill>
              <a:latin typeface="+mj-ea"/>
              <a:ea typeface="+mj-ea"/>
            </a:endParaRPr>
          </a:p>
        </p:txBody>
      </p:sp>
      <p:sp>
        <p:nvSpPr>
          <p:cNvPr id="20" name="文本框 19"/>
          <p:cNvSpPr txBox="1"/>
          <p:nvPr/>
        </p:nvSpPr>
        <p:spPr>
          <a:xfrm>
            <a:off x="5665211" y="1256901"/>
            <a:ext cx="992579"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bg1"/>
                </a:solidFill>
                <a:latin typeface="+mn-ea"/>
              </a:rPr>
              <a:t>项目组长</a:t>
            </a:r>
            <a:endParaRPr lang="zh-CN" altLang="en-US" sz="1600" dirty="0">
              <a:solidFill>
                <a:schemeClr val="bg1"/>
              </a:solidFill>
              <a:latin typeface="+mn-ea"/>
            </a:endParaRPr>
          </a:p>
        </p:txBody>
      </p:sp>
      <p:sp>
        <p:nvSpPr>
          <p:cNvPr id="21" name="文本框 20"/>
          <p:cNvSpPr txBox="1"/>
          <p:nvPr/>
        </p:nvSpPr>
        <p:spPr>
          <a:xfrm>
            <a:off x="3182971" y="2167743"/>
            <a:ext cx="1194558"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bg1"/>
                </a:solidFill>
                <a:latin typeface="+mn-ea"/>
              </a:rPr>
              <a:t>项目副组长</a:t>
            </a:r>
            <a:endParaRPr lang="zh-CN" altLang="en-US" sz="1600" dirty="0">
              <a:solidFill>
                <a:schemeClr val="bg1"/>
              </a:solidFill>
              <a:latin typeface="+mn-ea"/>
            </a:endParaRPr>
          </a:p>
        </p:txBody>
      </p:sp>
      <p:sp>
        <p:nvSpPr>
          <p:cNvPr id="22" name="文本框 21"/>
          <p:cNvSpPr txBox="1"/>
          <p:nvPr/>
        </p:nvSpPr>
        <p:spPr>
          <a:xfrm>
            <a:off x="7878482" y="2167743"/>
            <a:ext cx="1194558"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bg1"/>
                </a:solidFill>
                <a:latin typeface="+mn-ea"/>
              </a:rPr>
              <a:t>项目副组长</a:t>
            </a:r>
            <a:endParaRPr lang="zh-CN" altLang="en-US" sz="1600" dirty="0">
              <a:solidFill>
                <a:schemeClr val="bg1"/>
              </a:solidFill>
              <a:latin typeface="+mn-ea"/>
            </a:endParaRPr>
          </a:p>
        </p:txBody>
      </p:sp>
      <p:sp>
        <p:nvSpPr>
          <p:cNvPr id="23" name="文本框 22"/>
          <p:cNvSpPr txBox="1"/>
          <p:nvPr/>
        </p:nvSpPr>
        <p:spPr>
          <a:xfrm>
            <a:off x="1800102" y="3061888"/>
            <a:ext cx="992579"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bg1"/>
                </a:solidFill>
                <a:latin typeface="+mn-ea"/>
              </a:rPr>
              <a:t>部门名称</a:t>
            </a:r>
            <a:endParaRPr lang="zh-CN" altLang="en-US" sz="1600" dirty="0">
              <a:solidFill>
                <a:schemeClr val="bg1"/>
              </a:solidFill>
              <a:latin typeface="+mn-ea"/>
            </a:endParaRPr>
          </a:p>
        </p:txBody>
      </p:sp>
      <p:sp>
        <p:nvSpPr>
          <p:cNvPr id="24" name="文本框 23"/>
          <p:cNvSpPr txBox="1"/>
          <p:nvPr/>
        </p:nvSpPr>
        <p:spPr>
          <a:xfrm>
            <a:off x="4346314" y="3061888"/>
            <a:ext cx="992579"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bg1"/>
                </a:solidFill>
                <a:latin typeface="+mn-ea"/>
              </a:rPr>
              <a:t>部门名称</a:t>
            </a:r>
            <a:endParaRPr lang="zh-CN" altLang="en-US" sz="1600" dirty="0">
              <a:solidFill>
                <a:schemeClr val="bg1"/>
              </a:solidFill>
              <a:latin typeface="+mn-ea"/>
            </a:endParaRPr>
          </a:p>
        </p:txBody>
      </p:sp>
      <p:sp>
        <p:nvSpPr>
          <p:cNvPr id="25" name="文本框 24"/>
          <p:cNvSpPr txBox="1"/>
          <p:nvPr/>
        </p:nvSpPr>
        <p:spPr>
          <a:xfrm>
            <a:off x="6884225" y="3061888"/>
            <a:ext cx="992579"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bg1"/>
                </a:solidFill>
                <a:latin typeface="+mn-ea"/>
              </a:rPr>
              <a:t>部门名称</a:t>
            </a:r>
            <a:endParaRPr lang="zh-CN" altLang="en-US" sz="1600" dirty="0">
              <a:solidFill>
                <a:schemeClr val="bg1"/>
              </a:solidFill>
              <a:latin typeface="+mn-ea"/>
            </a:endParaRPr>
          </a:p>
        </p:txBody>
      </p:sp>
      <p:sp>
        <p:nvSpPr>
          <p:cNvPr id="26" name="文本框 25"/>
          <p:cNvSpPr txBox="1"/>
          <p:nvPr/>
        </p:nvSpPr>
        <p:spPr>
          <a:xfrm>
            <a:off x="9438739" y="3061888"/>
            <a:ext cx="992579"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bg1"/>
                </a:solidFill>
                <a:latin typeface="+mn-ea"/>
              </a:rPr>
              <a:t>部门名称</a:t>
            </a:r>
            <a:endParaRPr lang="zh-CN" altLang="en-US" sz="1600" dirty="0">
              <a:solidFill>
                <a:schemeClr val="bg1"/>
              </a:solidFill>
              <a:latin typeface="+mn-ea"/>
            </a:endParaRPr>
          </a:p>
        </p:txBody>
      </p:sp>
      <p:sp>
        <p:nvSpPr>
          <p:cNvPr id="27" name="文本框 26"/>
          <p:cNvSpPr txBox="1"/>
          <p:nvPr/>
        </p:nvSpPr>
        <p:spPr>
          <a:xfrm>
            <a:off x="1362309" y="3754657"/>
            <a:ext cx="1800493"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tx2">
                    <a:lumMod val="85000"/>
                    <a:lumOff val="15000"/>
                  </a:schemeClr>
                </a:solidFill>
                <a:latin typeface="+mn-ea"/>
              </a:rPr>
              <a:t>部门名称或者成员</a:t>
            </a:r>
            <a:endParaRPr lang="zh-CN" altLang="en-US" sz="1600" dirty="0">
              <a:solidFill>
                <a:schemeClr val="tx2">
                  <a:lumMod val="85000"/>
                  <a:lumOff val="15000"/>
                </a:schemeClr>
              </a:solidFill>
              <a:latin typeface="+mn-ea"/>
            </a:endParaRPr>
          </a:p>
        </p:txBody>
      </p:sp>
      <p:sp>
        <p:nvSpPr>
          <p:cNvPr id="28" name="文本框 27"/>
          <p:cNvSpPr txBox="1"/>
          <p:nvPr/>
        </p:nvSpPr>
        <p:spPr>
          <a:xfrm>
            <a:off x="1362309" y="4224451"/>
            <a:ext cx="1800493"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tx2">
                    <a:lumMod val="85000"/>
                    <a:lumOff val="15000"/>
                  </a:schemeClr>
                </a:solidFill>
                <a:latin typeface="+mn-ea"/>
              </a:rPr>
              <a:t>部门名称或者成员</a:t>
            </a:r>
            <a:endParaRPr lang="zh-CN" altLang="en-US" sz="1600" dirty="0">
              <a:solidFill>
                <a:schemeClr val="tx2">
                  <a:lumMod val="85000"/>
                  <a:lumOff val="15000"/>
                </a:schemeClr>
              </a:solidFill>
              <a:latin typeface="+mn-ea"/>
            </a:endParaRPr>
          </a:p>
        </p:txBody>
      </p:sp>
      <p:sp>
        <p:nvSpPr>
          <p:cNvPr id="29" name="文本框 28"/>
          <p:cNvSpPr txBox="1"/>
          <p:nvPr/>
        </p:nvSpPr>
        <p:spPr>
          <a:xfrm>
            <a:off x="1362309" y="4694244"/>
            <a:ext cx="1800493"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tx2">
                    <a:lumMod val="85000"/>
                    <a:lumOff val="15000"/>
                  </a:schemeClr>
                </a:solidFill>
                <a:latin typeface="+mn-ea"/>
              </a:rPr>
              <a:t>部门名称或者成员</a:t>
            </a:r>
            <a:endParaRPr lang="zh-CN" altLang="en-US" sz="1600" dirty="0">
              <a:solidFill>
                <a:schemeClr val="tx2">
                  <a:lumMod val="85000"/>
                  <a:lumOff val="15000"/>
                </a:schemeClr>
              </a:solidFill>
              <a:latin typeface="+mn-ea"/>
            </a:endParaRPr>
          </a:p>
        </p:txBody>
      </p:sp>
      <p:sp>
        <p:nvSpPr>
          <p:cNvPr id="30" name="文本框 29"/>
          <p:cNvSpPr txBox="1"/>
          <p:nvPr/>
        </p:nvSpPr>
        <p:spPr>
          <a:xfrm>
            <a:off x="3958002" y="3754657"/>
            <a:ext cx="1800493"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tx2">
                    <a:lumMod val="85000"/>
                    <a:lumOff val="15000"/>
                  </a:schemeClr>
                </a:solidFill>
                <a:latin typeface="+mn-ea"/>
              </a:rPr>
              <a:t>部门名称或者成员</a:t>
            </a:r>
            <a:endParaRPr lang="zh-CN" altLang="en-US" sz="1600" dirty="0">
              <a:solidFill>
                <a:schemeClr val="tx2">
                  <a:lumMod val="85000"/>
                  <a:lumOff val="15000"/>
                </a:schemeClr>
              </a:solidFill>
              <a:latin typeface="+mn-ea"/>
            </a:endParaRPr>
          </a:p>
        </p:txBody>
      </p:sp>
      <p:sp>
        <p:nvSpPr>
          <p:cNvPr id="31" name="文本框 30"/>
          <p:cNvSpPr txBox="1"/>
          <p:nvPr/>
        </p:nvSpPr>
        <p:spPr>
          <a:xfrm>
            <a:off x="3958002" y="4224451"/>
            <a:ext cx="1800493"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tx2">
                    <a:lumMod val="85000"/>
                    <a:lumOff val="15000"/>
                  </a:schemeClr>
                </a:solidFill>
                <a:latin typeface="+mn-ea"/>
              </a:rPr>
              <a:t>部门名称或者成员</a:t>
            </a:r>
            <a:endParaRPr lang="zh-CN" altLang="en-US" sz="1600" dirty="0">
              <a:solidFill>
                <a:schemeClr val="tx2">
                  <a:lumMod val="85000"/>
                  <a:lumOff val="15000"/>
                </a:schemeClr>
              </a:solidFill>
              <a:latin typeface="+mn-ea"/>
            </a:endParaRPr>
          </a:p>
        </p:txBody>
      </p:sp>
      <p:sp>
        <p:nvSpPr>
          <p:cNvPr id="32" name="文本框 31"/>
          <p:cNvSpPr txBox="1"/>
          <p:nvPr/>
        </p:nvSpPr>
        <p:spPr>
          <a:xfrm>
            <a:off x="3958002" y="4694244"/>
            <a:ext cx="1800493"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tx2">
                    <a:lumMod val="85000"/>
                    <a:lumOff val="15000"/>
                  </a:schemeClr>
                </a:solidFill>
                <a:latin typeface="+mn-ea"/>
              </a:rPr>
              <a:t>部门名称或者成员</a:t>
            </a:r>
            <a:endParaRPr lang="zh-CN" altLang="en-US" sz="1600" dirty="0">
              <a:solidFill>
                <a:schemeClr val="tx2">
                  <a:lumMod val="85000"/>
                  <a:lumOff val="15000"/>
                </a:schemeClr>
              </a:solidFill>
              <a:latin typeface="+mn-ea"/>
            </a:endParaRPr>
          </a:p>
        </p:txBody>
      </p:sp>
      <p:sp>
        <p:nvSpPr>
          <p:cNvPr id="33" name="文本框 32"/>
          <p:cNvSpPr txBox="1"/>
          <p:nvPr/>
        </p:nvSpPr>
        <p:spPr>
          <a:xfrm>
            <a:off x="6513554" y="3754657"/>
            <a:ext cx="1800493"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tx2">
                    <a:lumMod val="85000"/>
                    <a:lumOff val="15000"/>
                  </a:schemeClr>
                </a:solidFill>
                <a:latin typeface="+mn-ea"/>
              </a:rPr>
              <a:t>部门名称或者成员</a:t>
            </a:r>
            <a:endParaRPr lang="zh-CN" altLang="en-US" sz="1600" dirty="0">
              <a:solidFill>
                <a:schemeClr val="tx2">
                  <a:lumMod val="85000"/>
                  <a:lumOff val="15000"/>
                </a:schemeClr>
              </a:solidFill>
              <a:latin typeface="+mn-ea"/>
            </a:endParaRPr>
          </a:p>
        </p:txBody>
      </p:sp>
      <p:sp>
        <p:nvSpPr>
          <p:cNvPr id="34" name="文本框 33"/>
          <p:cNvSpPr txBox="1"/>
          <p:nvPr/>
        </p:nvSpPr>
        <p:spPr>
          <a:xfrm>
            <a:off x="6513554" y="4224451"/>
            <a:ext cx="1800493"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tx2">
                    <a:lumMod val="85000"/>
                    <a:lumOff val="15000"/>
                  </a:schemeClr>
                </a:solidFill>
                <a:latin typeface="+mn-ea"/>
              </a:rPr>
              <a:t>部门名称或者成员</a:t>
            </a:r>
            <a:endParaRPr lang="zh-CN" altLang="en-US" sz="1600" dirty="0">
              <a:solidFill>
                <a:schemeClr val="tx2">
                  <a:lumMod val="85000"/>
                  <a:lumOff val="15000"/>
                </a:schemeClr>
              </a:solidFill>
              <a:latin typeface="+mn-ea"/>
            </a:endParaRPr>
          </a:p>
        </p:txBody>
      </p:sp>
      <p:sp>
        <p:nvSpPr>
          <p:cNvPr id="35" name="文本框 34"/>
          <p:cNvSpPr txBox="1"/>
          <p:nvPr/>
        </p:nvSpPr>
        <p:spPr>
          <a:xfrm>
            <a:off x="6513554" y="4694244"/>
            <a:ext cx="1800493"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tx2">
                    <a:lumMod val="85000"/>
                    <a:lumOff val="15000"/>
                  </a:schemeClr>
                </a:solidFill>
                <a:latin typeface="+mn-ea"/>
              </a:rPr>
              <a:t>部门名称或者成员</a:t>
            </a:r>
            <a:endParaRPr lang="zh-CN" altLang="en-US" sz="1600" dirty="0">
              <a:solidFill>
                <a:schemeClr val="tx2">
                  <a:lumMod val="85000"/>
                  <a:lumOff val="15000"/>
                </a:schemeClr>
              </a:solidFill>
              <a:latin typeface="+mn-ea"/>
            </a:endParaRPr>
          </a:p>
        </p:txBody>
      </p:sp>
      <p:sp>
        <p:nvSpPr>
          <p:cNvPr id="36" name="文本框 35"/>
          <p:cNvSpPr txBox="1"/>
          <p:nvPr/>
        </p:nvSpPr>
        <p:spPr>
          <a:xfrm>
            <a:off x="8991050" y="3754657"/>
            <a:ext cx="1800493"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tx2">
                    <a:lumMod val="85000"/>
                    <a:lumOff val="15000"/>
                  </a:schemeClr>
                </a:solidFill>
                <a:latin typeface="+mn-ea"/>
              </a:rPr>
              <a:t>部门名称或者成员</a:t>
            </a:r>
            <a:endParaRPr lang="zh-CN" altLang="en-US" sz="1600" dirty="0">
              <a:solidFill>
                <a:schemeClr val="tx2">
                  <a:lumMod val="85000"/>
                  <a:lumOff val="15000"/>
                </a:schemeClr>
              </a:solidFill>
              <a:latin typeface="+mn-ea"/>
            </a:endParaRPr>
          </a:p>
        </p:txBody>
      </p:sp>
      <p:sp>
        <p:nvSpPr>
          <p:cNvPr id="37" name="文本框 36"/>
          <p:cNvSpPr txBox="1"/>
          <p:nvPr/>
        </p:nvSpPr>
        <p:spPr>
          <a:xfrm>
            <a:off x="8991050" y="4224451"/>
            <a:ext cx="1800493"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tx2">
                    <a:lumMod val="85000"/>
                    <a:lumOff val="15000"/>
                  </a:schemeClr>
                </a:solidFill>
                <a:latin typeface="+mn-ea"/>
              </a:rPr>
              <a:t>部门名称或者成员</a:t>
            </a:r>
            <a:endParaRPr lang="zh-CN" altLang="en-US" sz="1600" dirty="0">
              <a:solidFill>
                <a:schemeClr val="tx2">
                  <a:lumMod val="85000"/>
                  <a:lumOff val="15000"/>
                </a:schemeClr>
              </a:solidFill>
              <a:latin typeface="+mn-ea"/>
            </a:endParaRPr>
          </a:p>
        </p:txBody>
      </p:sp>
      <p:sp>
        <p:nvSpPr>
          <p:cNvPr id="38" name="文本框 37"/>
          <p:cNvSpPr txBox="1"/>
          <p:nvPr/>
        </p:nvSpPr>
        <p:spPr>
          <a:xfrm>
            <a:off x="8991050" y="4694244"/>
            <a:ext cx="1800493" cy="380938"/>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tx2">
                    <a:lumMod val="85000"/>
                    <a:lumOff val="15000"/>
                  </a:schemeClr>
                </a:solidFill>
                <a:latin typeface="+mn-ea"/>
              </a:rPr>
              <a:t>部门名称或者成员</a:t>
            </a:r>
            <a:endParaRPr lang="zh-CN" altLang="en-US" sz="1600" dirty="0">
              <a:solidFill>
                <a:schemeClr val="tx2">
                  <a:lumMod val="85000"/>
                  <a:lumOff val="15000"/>
                </a:schemeClr>
              </a:solidFill>
              <a:latin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形状 25"/>
          <p:cNvSpPr/>
          <p:nvPr/>
        </p:nvSpPr>
        <p:spPr>
          <a:xfrm>
            <a:off x="683895" y="5308827"/>
            <a:ext cx="10740390" cy="853440"/>
          </a:xfrm>
          <a:custGeom>
            <a:avLst/>
            <a:gdLst>
              <a:gd name="connsiteX0" fmla="*/ 838069 w 3934558"/>
              <a:gd name="connsiteY0" fmla="*/ 0 h 831030"/>
              <a:gd name="connsiteX1" fmla="*/ 3403181 w 3934558"/>
              <a:gd name="connsiteY1" fmla="*/ 0 h 831030"/>
              <a:gd name="connsiteX2" fmla="*/ 3934558 w 3934558"/>
              <a:gd name="connsiteY2" fmla="*/ 831030 h 831030"/>
              <a:gd name="connsiteX3" fmla="*/ 0 w 3934558"/>
              <a:gd name="connsiteY3" fmla="*/ 831030 h 831030"/>
              <a:gd name="connsiteX4" fmla="*/ 838069 w 3934558"/>
              <a:gd name="connsiteY4" fmla="*/ 0 h 831030"/>
              <a:gd name="connsiteX0-1" fmla="*/ 552713 w 3934558"/>
              <a:gd name="connsiteY0-2" fmla="*/ 0 h 845544"/>
              <a:gd name="connsiteX1-3" fmla="*/ 3403181 w 3934558"/>
              <a:gd name="connsiteY1-4" fmla="*/ 14514 h 845544"/>
              <a:gd name="connsiteX2-5" fmla="*/ 3934558 w 3934558"/>
              <a:gd name="connsiteY2-6" fmla="*/ 845544 h 845544"/>
              <a:gd name="connsiteX3-7" fmla="*/ 0 w 3934558"/>
              <a:gd name="connsiteY3-8" fmla="*/ 845544 h 845544"/>
              <a:gd name="connsiteX4-9" fmla="*/ 552713 w 3934558"/>
              <a:gd name="connsiteY4-10" fmla="*/ 0 h 845544"/>
              <a:gd name="connsiteX0-11" fmla="*/ 477807 w 3859652"/>
              <a:gd name="connsiteY0-12" fmla="*/ 0 h 853164"/>
              <a:gd name="connsiteX1-13" fmla="*/ 3328275 w 3859652"/>
              <a:gd name="connsiteY1-14" fmla="*/ 14514 h 853164"/>
              <a:gd name="connsiteX2-15" fmla="*/ 3859652 w 3859652"/>
              <a:gd name="connsiteY2-16" fmla="*/ 845544 h 853164"/>
              <a:gd name="connsiteX3-17" fmla="*/ 0 w 3859652"/>
              <a:gd name="connsiteY3-18" fmla="*/ 853164 h 853164"/>
              <a:gd name="connsiteX4-19" fmla="*/ 477807 w 3859652"/>
              <a:gd name="connsiteY4-20" fmla="*/ 0 h 853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59652" h="853164">
                <a:moveTo>
                  <a:pt x="477807" y="0"/>
                </a:moveTo>
                <a:lnTo>
                  <a:pt x="3328275" y="14514"/>
                </a:lnTo>
                <a:lnTo>
                  <a:pt x="3859652" y="845544"/>
                </a:lnTo>
                <a:lnTo>
                  <a:pt x="0" y="853164"/>
                </a:lnTo>
                <a:lnTo>
                  <a:pt x="477807" y="0"/>
                </a:lnTo>
                <a:close/>
              </a:path>
            </a:pathLst>
          </a:custGeom>
          <a:gradFill flip="none" rotWithShape="1">
            <a:gsLst>
              <a:gs pos="100000">
                <a:schemeClr val="accent1"/>
              </a:gs>
              <a:gs pos="0">
                <a:schemeClr val="accent3"/>
              </a:gs>
            </a:gsLst>
            <a:lin ang="5400000" scaled="0"/>
            <a:tileRect/>
          </a:gradFill>
          <a:ln>
            <a:gradFill>
              <a:gsLst>
                <a:gs pos="0">
                  <a:schemeClr val="accent1">
                    <a:alpha val="0"/>
                  </a:schemeClr>
                </a:gs>
                <a:gs pos="100000">
                  <a:schemeClr val="accent4"/>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55" name="任意多边形: 形状 54"/>
          <p:cNvSpPr/>
          <p:nvPr/>
        </p:nvSpPr>
        <p:spPr>
          <a:xfrm>
            <a:off x="683895" y="5136878"/>
            <a:ext cx="10740390" cy="853440"/>
          </a:xfrm>
          <a:custGeom>
            <a:avLst/>
            <a:gdLst>
              <a:gd name="connsiteX0" fmla="*/ 838069 w 3934558"/>
              <a:gd name="connsiteY0" fmla="*/ 0 h 831030"/>
              <a:gd name="connsiteX1" fmla="*/ 3403181 w 3934558"/>
              <a:gd name="connsiteY1" fmla="*/ 0 h 831030"/>
              <a:gd name="connsiteX2" fmla="*/ 3934558 w 3934558"/>
              <a:gd name="connsiteY2" fmla="*/ 831030 h 831030"/>
              <a:gd name="connsiteX3" fmla="*/ 0 w 3934558"/>
              <a:gd name="connsiteY3" fmla="*/ 831030 h 831030"/>
              <a:gd name="connsiteX4" fmla="*/ 838069 w 3934558"/>
              <a:gd name="connsiteY4" fmla="*/ 0 h 831030"/>
              <a:gd name="connsiteX0-1" fmla="*/ 552713 w 3934558"/>
              <a:gd name="connsiteY0-2" fmla="*/ 0 h 845544"/>
              <a:gd name="connsiteX1-3" fmla="*/ 3403181 w 3934558"/>
              <a:gd name="connsiteY1-4" fmla="*/ 14514 h 845544"/>
              <a:gd name="connsiteX2-5" fmla="*/ 3934558 w 3934558"/>
              <a:gd name="connsiteY2-6" fmla="*/ 845544 h 845544"/>
              <a:gd name="connsiteX3-7" fmla="*/ 0 w 3934558"/>
              <a:gd name="connsiteY3-8" fmla="*/ 845544 h 845544"/>
              <a:gd name="connsiteX4-9" fmla="*/ 552713 w 3934558"/>
              <a:gd name="connsiteY4-10" fmla="*/ 0 h 845544"/>
              <a:gd name="connsiteX0-11" fmla="*/ 477807 w 3859652"/>
              <a:gd name="connsiteY0-12" fmla="*/ 0 h 853164"/>
              <a:gd name="connsiteX1-13" fmla="*/ 3328275 w 3859652"/>
              <a:gd name="connsiteY1-14" fmla="*/ 14514 h 853164"/>
              <a:gd name="connsiteX2-15" fmla="*/ 3859652 w 3859652"/>
              <a:gd name="connsiteY2-16" fmla="*/ 845544 h 853164"/>
              <a:gd name="connsiteX3-17" fmla="*/ 0 w 3859652"/>
              <a:gd name="connsiteY3-18" fmla="*/ 853164 h 853164"/>
              <a:gd name="connsiteX4-19" fmla="*/ 477807 w 3859652"/>
              <a:gd name="connsiteY4-20" fmla="*/ 0 h 853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59652" h="853164">
                <a:moveTo>
                  <a:pt x="477807" y="0"/>
                </a:moveTo>
                <a:lnTo>
                  <a:pt x="3328275" y="14514"/>
                </a:lnTo>
                <a:lnTo>
                  <a:pt x="3859652" y="845544"/>
                </a:lnTo>
                <a:lnTo>
                  <a:pt x="0" y="853164"/>
                </a:lnTo>
                <a:lnTo>
                  <a:pt x="477807" y="0"/>
                </a:lnTo>
                <a:close/>
              </a:path>
            </a:pathLst>
          </a:custGeom>
          <a:gradFill flip="none" rotWithShape="1">
            <a:gsLst>
              <a:gs pos="100000">
                <a:schemeClr val="accent1"/>
              </a:gs>
              <a:gs pos="0">
                <a:schemeClr val="accent3"/>
              </a:gs>
            </a:gsLst>
            <a:lin ang="5400000" scaled="0"/>
            <a:tileRect/>
          </a:gradFill>
          <a:ln>
            <a:gradFill>
              <a:gsLst>
                <a:gs pos="0">
                  <a:schemeClr val="accent1">
                    <a:alpha val="0"/>
                  </a:schemeClr>
                </a:gs>
                <a:gs pos="100000">
                  <a:schemeClr val="accent4"/>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0" name="文本占位符 1"/>
          <p:cNvSpPr txBox="1"/>
          <p:nvPr/>
        </p:nvSpPr>
        <p:spPr>
          <a:xfrm>
            <a:off x="4849318" y="2077838"/>
            <a:ext cx="2410747" cy="8529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endParaRPr lang="zh-CN" altLang="en-US" sz="2000" dirty="0">
              <a:solidFill>
                <a:schemeClr val="bg1"/>
              </a:solidFill>
            </a:endParaRPr>
          </a:p>
        </p:txBody>
      </p:sp>
      <p:grpSp>
        <p:nvGrpSpPr>
          <p:cNvPr id="15" name="组合 14"/>
          <p:cNvGrpSpPr/>
          <p:nvPr/>
        </p:nvGrpSpPr>
        <p:grpSpPr>
          <a:xfrm>
            <a:off x="1163550" y="1228618"/>
            <a:ext cx="2581382" cy="2581382"/>
            <a:chOff x="1709550" y="1189684"/>
            <a:chExt cx="2659250" cy="2659250"/>
          </a:xfrm>
        </p:grpSpPr>
        <p:sp>
          <p:nvSpPr>
            <p:cNvPr id="14" name="椭圆 13"/>
            <p:cNvSpPr/>
            <p:nvPr/>
          </p:nvSpPr>
          <p:spPr>
            <a:xfrm>
              <a:off x="1709550" y="1189684"/>
              <a:ext cx="2659250" cy="2659250"/>
            </a:xfrm>
            <a:prstGeom prst="ellipse">
              <a:avLst/>
            </a:prstGeom>
            <a:noFill/>
            <a:ln>
              <a:solidFill>
                <a:schemeClr val="accent1">
                  <a:shade val="50000"/>
                  <a:alpha val="30000"/>
                </a:schemeClr>
              </a:solidFill>
              <a:prstDash val="dash"/>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sp>
          <p:nvSpPr>
            <p:cNvPr id="11" name="椭圆 10"/>
            <p:cNvSpPr/>
            <p:nvPr/>
          </p:nvSpPr>
          <p:spPr>
            <a:xfrm>
              <a:off x="1844556" y="1324690"/>
              <a:ext cx="2389238" cy="2389238"/>
            </a:xfrm>
            <a:prstGeom prst="ellipse">
              <a:avLst/>
            </a:prstGeom>
            <a:gradFill>
              <a:gsLst>
                <a:gs pos="14000">
                  <a:schemeClr val="accent1"/>
                </a:gs>
                <a:gs pos="100000">
                  <a:schemeClr val="accent4"/>
                </a:gs>
              </a:gsLst>
              <a:path path="circle">
                <a:fillToRect l="100000" t="100000"/>
              </a:path>
            </a:gradFill>
            <a:ln>
              <a:noFill/>
            </a:ln>
            <a:effectLst>
              <a:outerShdw blurRad="304800" dist="546100" dir="5400000" sx="86000" sy="86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sp>
        <p:nvSpPr>
          <p:cNvPr id="2" name="文本占位符 1"/>
          <p:cNvSpPr>
            <a:spLocks noGrp="1"/>
          </p:cNvSpPr>
          <p:nvPr>
            <p:ph type="body" sz="quarter" idx="10"/>
          </p:nvPr>
        </p:nvSpPr>
        <p:spPr>
          <a:xfrm>
            <a:off x="1764642" y="2077838"/>
            <a:ext cx="1742419" cy="852971"/>
          </a:xfrm>
        </p:spPr>
        <p:txBody>
          <a:bodyPr>
            <a:noAutofit/>
          </a:bodyPr>
          <a:lstStyle/>
          <a:p>
            <a:pPr marL="0" indent="0" algn="l">
              <a:lnSpc>
                <a:spcPct val="125000"/>
              </a:lnSpc>
              <a:spcBef>
                <a:spcPts val="100"/>
              </a:spcBef>
              <a:spcAft>
                <a:spcPts val="100"/>
              </a:spcAft>
              <a:buNone/>
            </a:pPr>
            <a:r>
              <a:rPr lang="en-US" altLang="zh-CN" sz="1800" dirty="0">
                <a:solidFill>
                  <a:schemeClr val="bg1"/>
                </a:solidFill>
              </a:rPr>
              <a:t>A</a:t>
            </a:r>
            <a:r>
              <a:rPr lang="zh-CN" altLang="en-US" sz="1800" dirty="0">
                <a:solidFill>
                  <a:schemeClr val="bg1"/>
                </a:solidFill>
              </a:rPr>
              <a:t>产品销售</a:t>
            </a:r>
            <a:endParaRPr lang="en-US" altLang="zh-CN" sz="1800" dirty="0">
              <a:solidFill>
                <a:schemeClr val="bg1"/>
              </a:solidFill>
            </a:endParaRPr>
          </a:p>
          <a:p>
            <a:pPr marL="0" indent="0" algn="l">
              <a:lnSpc>
                <a:spcPct val="125000"/>
              </a:lnSpc>
              <a:spcBef>
                <a:spcPts val="100"/>
              </a:spcBef>
              <a:spcAft>
                <a:spcPts val="100"/>
              </a:spcAft>
              <a:buNone/>
            </a:pPr>
            <a:r>
              <a:rPr lang="en-US" altLang="zh-CN" dirty="0">
                <a:solidFill>
                  <a:schemeClr val="bg1"/>
                </a:solidFill>
              </a:rPr>
              <a:t>XXX</a:t>
            </a:r>
            <a:r>
              <a:rPr lang="zh-CN" altLang="zh-CN" dirty="0">
                <a:solidFill>
                  <a:schemeClr val="bg1"/>
                </a:solidFill>
                <a:latin typeface="+mj-ea"/>
                <a:ea typeface="+mj-ea"/>
              </a:rPr>
              <a:t>元</a:t>
            </a:r>
            <a:endParaRPr lang="zh-CN" altLang="zh-CN" dirty="0">
              <a:solidFill>
                <a:schemeClr val="bg1"/>
              </a:solidFill>
              <a:latin typeface="+mj-ea"/>
              <a:ea typeface="+mj-ea"/>
            </a:endParaRPr>
          </a:p>
        </p:txBody>
      </p:sp>
      <p:grpSp>
        <p:nvGrpSpPr>
          <p:cNvPr id="16" name="组合 15"/>
          <p:cNvGrpSpPr/>
          <p:nvPr/>
        </p:nvGrpSpPr>
        <p:grpSpPr>
          <a:xfrm>
            <a:off x="4764000" y="1228618"/>
            <a:ext cx="2581382" cy="2581382"/>
            <a:chOff x="1709550" y="1189684"/>
            <a:chExt cx="2659250" cy="2659250"/>
          </a:xfrm>
        </p:grpSpPr>
        <p:sp>
          <p:nvSpPr>
            <p:cNvPr id="17" name="椭圆 16"/>
            <p:cNvSpPr/>
            <p:nvPr/>
          </p:nvSpPr>
          <p:spPr>
            <a:xfrm>
              <a:off x="1709550" y="1189684"/>
              <a:ext cx="2659250" cy="2659250"/>
            </a:xfrm>
            <a:prstGeom prst="ellipse">
              <a:avLst/>
            </a:prstGeom>
            <a:noFill/>
            <a:ln w="3175">
              <a:solidFill>
                <a:schemeClr val="accent1">
                  <a:shade val="50000"/>
                  <a:alpha val="24000"/>
                </a:schemeClr>
              </a:solidFill>
              <a:prstDash val="dash"/>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8" name="椭圆 17"/>
            <p:cNvSpPr/>
            <p:nvPr/>
          </p:nvSpPr>
          <p:spPr>
            <a:xfrm>
              <a:off x="1844556" y="1324690"/>
              <a:ext cx="2389238" cy="2389238"/>
            </a:xfrm>
            <a:prstGeom prst="ellipse">
              <a:avLst/>
            </a:prstGeom>
            <a:gradFill>
              <a:gsLst>
                <a:gs pos="14000">
                  <a:schemeClr val="accent1"/>
                </a:gs>
                <a:gs pos="100000">
                  <a:schemeClr val="accent4"/>
                </a:gs>
              </a:gsLst>
              <a:path path="circle">
                <a:fillToRect l="100000" t="100000"/>
              </a:path>
            </a:gradFill>
            <a:ln>
              <a:noFill/>
            </a:ln>
            <a:effectLst>
              <a:outerShdw blurRad="304800" dist="546100" dir="5400000" sx="86000" sy="86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grpSp>
        <p:nvGrpSpPr>
          <p:cNvPr id="19" name="组合 18"/>
          <p:cNvGrpSpPr/>
          <p:nvPr/>
        </p:nvGrpSpPr>
        <p:grpSpPr>
          <a:xfrm>
            <a:off x="8364450" y="1228618"/>
            <a:ext cx="2581382" cy="2581382"/>
            <a:chOff x="1709550" y="1189684"/>
            <a:chExt cx="2659250" cy="2659250"/>
          </a:xfrm>
        </p:grpSpPr>
        <p:sp>
          <p:nvSpPr>
            <p:cNvPr id="20" name="椭圆 19"/>
            <p:cNvSpPr/>
            <p:nvPr/>
          </p:nvSpPr>
          <p:spPr>
            <a:xfrm>
              <a:off x="1709550" y="1189684"/>
              <a:ext cx="2659250" cy="2659250"/>
            </a:xfrm>
            <a:prstGeom prst="ellipse">
              <a:avLst/>
            </a:prstGeom>
            <a:noFill/>
            <a:ln>
              <a:solidFill>
                <a:schemeClr val="accent1">
                  <a:shade val="50000"/>
                  <a:alpha val="29000"/>
                </a:schemeClr>
              </a:solidFill>
              <a:prstDash val="dash"/>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sp>
          <p:nvSpPr>
            <p:cNvPr id="21" name="椭圆 20"/>
            <p:cNvSpPr/>
            <p:nvPr/>
          </p:nvSpPr>
          <p:spPr>
            <a:xfrm>
              <a:off x="1844556" y="1324690"/>
              <a:ext cx="2389238" cy="2389238"/>
            </a:xfrm>
            <a:prstGeom prst="ellipse">
              <a:avLst/>
            </a:prstGeom>
            <a:gradFill>
              <a:gsLst>
                <a:gs pos="14000">
                  <a:schemeClr val="accent1"/>
                </a:gs>
                <a:gs pos="100000">
                  <a:schemeClr val="accent4"/>
                </a:gs>
              </a:gsLst>
              <a:path path="circle">
                <a:fillToRect l="100000" t="100000"/>
              </a:path>
            </a:gradFill>
            <a:ln>
              <a:noFill/>
            </a:ln>
            <a:effectLst>
              <a:outerShdw blurRad="304800" dist="546100" dir="5400000" sx="86000" sy="86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sp>
        <p:nvSpPr>
          <p:cNvPr id="22" name="文本占位符 1"/>
          <p:cNvSpPr txBox="1"/>
          <p:nvPr/>
        </p:nvSpPr>
        <p:spPr>
          <a:xfrm>
            <a:off x="5415892" y="2023228"/>
            <a:ext cx="1742419" cy="8529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5000"/>
              </a:lnSpc>
              <a:spcBef>
                <a:spcPts val="100"/>
              </a:spcBef>
              <a:spcAft>
                <a:spcPts val="100"/>
              </a:spcAft>
              <a:buFont typeface="Arial" panose="020B0604020202020204" pitchFamily="34" charset="0"/>
              <a:buNone/>
            </a:pPr>
            <a:r>
              <a:rPr lang="en-US" altLang="zh-CN" sz="1800" dirty="0">
                <a:solidFill>
                  <a:schemeClr val="bg1"/>
                </a:solidFill>
                <a:latin typeface="+mj-ea"/>
                <a:ea typeface="+mj-ea"/>
              </a:rPr>
              <a:t>B</a:t>
            </a:r>
            <a:r>
              <a:rPr lang="zh-CN" altLang="en-US" sz="1800" dirty="0">
                <a:solidFill>
                  <a:schemeClr val="bg1"/>
                </a:solidFill>
              </a:rPr>
              <a:t>产品销售</a:t>
            </a:r>
            <a:endParaRPr lang="en-US" altLang="zh-CN" sz="1800" dirty="0">
              <a:solidFill>
                <a:schemeClr val="bg1"/>
              </a:solidFill>
            </a:endParaRPr>
          </a:p>
          <a:p>
            <a:pPr marL="0" indent="0" algn="l">
              <a:lnSpc>
                <a:spcPct val="125000"/>
              </a:lnSpc>
              <a:spcBef>
                <a:spcPts val="100"/>
              </a:spcBef>
              <a:spcAft>
                <a:spcPts val="100"/>
              </a:spcAft>
              <a:buFont typeface="Arial" panose="020B0604020202020204" pitchFamily="34" charset="0"/>
              <a:buNone/>
            </a:pPr>
            <a:r>
              <a:rPr lang="en-US" altLang="zh-CN" dirty="0">
                <a:solidFill>
                  <a:schemeClr val="bg1"/>
                </a:solidFill>
                <a:latin typeface="+mj-ea"/>
                <a:ea typeface="+mj-ea"/>
              </a:rPr>
              <a:t>XXX</a:t>
            </a:r>
            <a:r>
              <a:rPr lang="zh-CN" altLang="en-US" dirty="0">
                <a:solidFill>
                  <a:schemeClr val="bg1"/>
                </a:solidFill>
                <a:latin typeface="+mj-ea"/>
                <a:ea typeface="+mj-ea"/>
              </a:rPr>
              <a:t>元</a:t>
            </a:r>
            <a:endParaRPr lang="zh-CN" altLang="en-US" dirty="0">
              <a:solidFill>
                <a:schemeClr val="bg1"/>
              </a:solidFill>
              <a:latin typeface="+mj-ea"/>
              <a:ea typeface="+mj-ea"/>
            </a:endParaRPr>
          </a:p>
        </p:txBody>
      </p:sp>
      <p:sp>
        <p:nvSpPr>
          <p:cNvPr id="23" name="文本占位符 1"/>
          <p:cNvSpPr txBox="1"/>
          <p:nvPr/>
        </p:nvSpPr>
        <p:spPr>
          <a:xfrm>
            <a:off x="9040472" y="2077838"/>
            <a:ext cx="1742419" cy="8529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5000"/>
              </a:lnSpc>
              <a:spcBef>
                <a:spcPts val="100"/>
              </a:spcBef>
              <a:spcAft>
                <a:spcPts val="100"/>
              </a:spcAft>
              <a:buFont typeface="Arial" panose="020B0604020202020204" pitchFamily="34" charset="0"/>
              <a:buNone/>
            </a:pPr>
            <a:r>
              <a:rPr lang="en-US" altLang="zh-CN" sz="1800" dirty="0">
                <a:solidFill>
                  <a:schemeClr val="bg1"/>
                </a:solidFill>
                <a:latin typeface="+mj-ea"/>
                <a:ea typeface="+mj-ea"/>
              </a:rPr>
              <a:t>C</a:t>
            </a:r>
            <a:r>
              <a:rPr lang="zh-CN" altLang="en-US" sz="1800" dirty="0">
                <a:solidFill>
                  <a:schemeClr val="bg1"/>
                </a:solidFill>
              </a:rPr>
              <a:t>产品销售</a:t>
            </a:r>
            <a:endParaRPr lang="en-US" altLang="zh-CN" sz="1800" dirty="0">
              <a:solidFill>
                <a:schemeClr val="bg1"/>
              </a:solidFill>
            </a:endParaRPr>
          </a:p>
          <a:p>
            <a:pPr marL="0" indent="0" algn="l">
              <a:lnSpc>
                <a:spcPct val="125000"/>
              </a:lnSpc>
              <a:spcBef>
                <a:spcPts val="100"/>
              </a:spcBef>
              <a:spcAft>
                <a:spcPts val="100"/>
              </a:spcAft>
              <a:buFont typeface="Arial" panose="020B0604020202020204" pitchFamily="34" charset="0"/>
              <a:buNone/>
            </a:pPr>
            <a:r>
              <a:rPr lang="en-US" altLang="zh-CN" dirty="0">
                <a:solidFill>
                  <a:schemeClr val="bg1"/>
                </a:solidFill>
                <a:latin typeface="+mj-ea"/>
                <a:ea typeface="+mj-ea"/>
              </a:rPr>
              <a:t>XXX</a:t>
            </a:r>
            <a:r>
              <a:rPr lang="zh-CN" altLang="en-US" dirty="0">
                <a:solidFill>
                  <a:schemeClr val="bg1"/>
                </a:solidFill>
                <a:latin typeface="+mj-ea"/>
                <a:ea typeface="+mj-ea"/>
              </a:rPr>
              <a:t>元</a:t>
            </a:r>
            <a:endParaRPr lang="zh-CN" altLang="en-US" dirty="0">
              <a:solidFill>
                <a:schemeClr val="bg1"/>
              </a:solidFill>
              <a:latin typeface="+mj-ea"/>
              <a:ea typeface="+mj-ea"/>
            </a:endParaRPr>
          </a:p>
        </p:txBody>
      </p:sp>
      <p:sp>
        <p:nvSpPr>
          <p:cNvPr id="24" name="文本占位符 1"/>
          <p:cNvSpPr txBox="1"/>
          <p:nvPr/>
        </p:nvSpPr>
        <p:spPr>
          <a:xfrm>
            <a:off x="2454241" y="4301989"/>
            <a:ext cx="7428956" cy="11963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100"/>
              </a:spcBef>
              <a:spcAft>
                <a:spcPts val="100"/>
              </a:spcAft>
              <a:buNone/>
            </a:pPr>
            <a:r>
              <a:rPr lang="zh-CN" altLang="en-US" sz="1800" dirty="0">
                <a:solidFill>
                  <a:schemeClr val="tx2">
                    <a:lumMod val="85000"/>
                    <a:lumOff val="15000"/>
                  </a:schemeClr>
                </a:solidFill>
              </a:rPr>
              <a:t>此处可以输入项目销售相关工作内容与经验，此处可以输入项目销售相关工作内容与经验此处可以输入项目销售相关工作内容与经验此处可以输入项目销售相关工作内容与经验此处可以输入项目销售相关工作内容与经验</a:t>
            </a:r>
            <a:endParaRPr lang="en-US" altLang="zh-CN" sz="1800" dirty="0">
              <a:solidFill>
                <a:schemeClr val="tx2">
                  <a:lumMod val="85000"/>
                  <a:lumOff val="15000"/>
                </a:schemeClr>
              </a:solidFill>
            </a:endParaRPr>
          </a:p>
          <a:p>
            <a:pPr marL="0" indent="0">
              <a:lnSpc>
                <a:spcPct val="125000"/>
              </a:lnSpc>
              <a:spcBef>
                <a:spcPts val="100"/>
              </a:spcBef>
              <a:spcAft>
                <a:spcPts val="100"/>
              </a:spcAft>
              <a:buFont typeface="Arial" panose="020B0604020202020204" pitchFamily="34" charset="0"/>
              <a:buNone/>
            </a:pPr>
            <a:endParaRPr lang="en-US" altLang="zh-CN" sz="1800" dirty="0">
              <a:solidFill>
                <a:schemeClr val="tx2">
                  <a:lumMod val="85000"/>
                  <a:lumOff val="15000"/>
                </a:schemeClr>
              </a:solidFill>
            </a:endParaRPr>
          </a:p>
        </p:txBody>
      </p:sp>
      <p:sp>
        <p:nvSpPr>
          <p:cNvPr id="25" name="文本框 24"/>
          <p:cNvSpPr txBox="1"/>
          <p:nvPr/>
        </p:nvSpPr>
        <p:spPr>
          <a:xfrm>
            <a:off x="683895" y="164284"/>
            <a:ext cx="2608406" cy="669607"/>
          </a:xfrm>
          <a:prstGeom prst="rect">
            <a:avLst/>
          </a:prstGeom>
          <a:noFill/>
        </p:spPr>
        <p:txBody>
          <a:bodyPr wrap="none" rtlCol="0">
            <a:noAutofit/>
          </a:bodyPr>
          <a:lstStyle/>
          <a:p>
            <a:pPr algn="l">
              <a:lnSpc>
                <a:spcPct val="125000"/>
              </a:lnSpc>
              <a:spcBef>
                <a:spcPts val="100"/>
              </a:spcBef>
              <a:spcAft>
                <a:spcPts val="100"/>
              </a:spcAft>
            </a:pPr>
            <a:r>
              <a:rPr lang="zh-CN" altLang="en-US" sz="3200" dirty="0">
                <a:solidFill>
                  <a:schemeClr val="accent1"/>
                </a:solidFill>
                <a:latin typeface="+mj-ea"/>
                <a:ea typeface="+mj-ea"/>
              </a:rPr>
              <a:t>项目营收情况</a:t>
            </a:r>
            <a:endParaRPr lang="zh-CN" altLang="en-US" sz="3200" dirty="0">
              <a:solidFill>
                <a:schemeClr val="accent1"/>
              </a:solidFill>
              <a:latin typeface="+mj-ea"/>
              <a:ea typeface="+mj-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715757" y="139636"/>
            <a:ext cx="3012363" cy="669607"/>
          </a:xfrm>
          <a:prstGeom prst="rect">
            <a:avLst/>
          </a:prstGeom>
          <a:noFill/>
        </p:spPr>
        <p:txBody>
          <a:bodyPr wrap="none" rtlCol="0">
            <a:noAutofit/>
          </a:bodyPr>
          <a:lstStyle/>
          <a:p>
            <a:pPr algn="l">
              <a:lnSpc>
                <a:spcPct val="125000"/>
              </a:lnSpc>
              <a:spcBef>
                <a:spcPts val="100"/>
              </a:spcBef>
              <a:spcAft>
                <a:spcPts val="100"/>
              </a:spcAft>
            </a:pPr>
            <a:r>
              <a:rPr lang="zh-CN" altLang="en-US" sz="3200" dirty="0">
                <a:solidFill>
                  <a:schemeClr val="accent1"/>
                </a:solidFill>
                <a:latin typeface="+mj-ea"/>
                <a:ea typeface="+mj-ea"/>
              </a:rPr>
              <a:t>项目经验与教训</a:t>
            </a:r>
            <a:endParaRPr lang="zh-CN" altLang="en-US" sz="3200" dirty="0">
              <a:solidFill>
                <a:schemeClr val="accent1"/>
              </a:solidFill>
              <a:latin typeface="+mj-ea"/>
              <a:ea typeface="+mj-ea"/>
            </a:endParaRPr>
          </a:p>
        </p:txBody>
      </p:sp>
      <p:sp>
        <p:nvSpPr>
          <p:cNvPr id="78" name="任意多边形: 形状 77"/>
          <p:cNvSpPr/>
          <p:nvPr/>
        </p:nvSpPr>
        <p:spPr>
          <a:xfrm>
            <a:off x="0" y="2157411"/>
            <a:ext cx="5886451" cy="3622676"/>
          </a:xfrm>
          <a:custGeom>
            <a:avLst/>
            <a:gdLst>
              <a:gd name="connsiteX0" fmla="*/ 0 w 5886451"/>
              <a:gd name="connsiteY0" fmla="*/ 0 h 3622676"/>
              <a:gd name="connsiteX1" fmla="*/ 4075113 w 5886451"/>
              <a:gd name="connsiteY1" fmla="*/ 0 h 3622676"/>
              <a:gd name="connsiteX2" fmla="*/ 5886451 w 5886451"/>
              <a:gd name="connsiteY2" fmla="*/ 1811338 h 3622676"/>
              <a:gd name="connsiteX3" fmla="*/ 5886450 w 5886451"/>
              <a:gd name="connsiteY3" fmla="*/ 1811338 h 3622676"/>
              <a:gd name="connsiteX4" fmla="*/ 4075112 w 5886451"/>
              <a:gd name="connsiteY4" fmla="*/ 3622676 h 3622676"/>
              <a:gd name="connsiteX5" fmla="*/ 0 w 5886451"/>
              <a:gd name="connsiteY5" fmla="*/ 3622675 h 362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51" h="3622676">
                <a:moveTo>
                  <a:pt x="0" y="0"/>
                </a:moveTo>
                <a:lnTo>
                  <a:pt x="4075113" y="0"/>
                </a:lnTo>
                <a:cubicBezTo>
                  <a:pt x="5075487" y="0"/>
                  <a:pt x="5886451" y="810964"/>
                  <a:pt x="5886451" y="1811338"/>
                </a:cubicBezTo>
                <a:lnTo>
                  <a:pt x="5886450" y="1811338"/>
                </a:lnTo>
                <a:cubicBezTo>
                  <a:pt x="5886450" y="2811712"/>
                  <a:pt x="5075486" y="3622676"/>
                  <a:pt x="4075112" y="3622676"/>
                </a:cubicBezTo>
                <a:lnTo>
                  <a:pt x="0" y="3622675"/>
                </a:lnTo>
                <a:close/>
              </a:path>
            </a:pathLst>
          </a:custGeom>
          <a:solidFill>
            <a:schemeClr val="bg1"/>
          </a:solidFill>
          <a:ln>
            <a:gradFill>
              <a:gsLst>
                <a:gs pos="10000">
                  <a:schemeClr val="accent1"/>
                </a:gs>
                <a:gs pos="100000">
                  <a:schemeClr val="bg1"/>
                </a:gs>
              </a:gsLst>
              <a:lin ang="10800000" scaled="0"/>
            </a:gradFill>
          </a:ln>
          <a:effectLst>
            <a:outerShdw blurRad="304800" dist="215900" dir="5400000" sx="92000" sy="92000" algn="t" rotWithShape="0">
              <a:schemeClr val="accent1">
                <a:alpha val="28000"/>
              </a:schemeClr>
            </a:outerShdw>
            <a:reflection blurRad="5080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79" name="任意多边形: 形状 78"/>
          <p:cNvSpPr/>
          <p:nvPr/>
        </p:nvSpPr>
        <p:spPr>
          <a:xfrm>
            <a:off x="6267452" y="2157411"/>
            <a:ext cx="5924548" cy="3622676"/>
          </a:xfrm>
          <a:custGeom>
            <a:avLst/>
            <a:gdLst>
              <a:gd name="connsiteX0" fmla="*/ 0 w 5924548"/>
              <a:gd name="connsiteY0" fmla="*/ 1811337 h 3622676"/>
              <a:gd name="connsiteX1" fmla="*/ 0 w 5924548"/>
              <a:gd name="connsiteY1" fmla="*/ 1811338 h 3622676"/>
              <a:gd name="connsiteX2" fmla="*/ 0 w 5924548"/>
              <a:gd name="connsiteY2" fmla="*/ 1811338 h 3622676"/>
              <a:gd name="connsiteX3" fmla="*/ 1811337 w 5924548"/>
              <a:gd name="connsiteY3" fmla="*/ 0 h 3622676"/>
              <a:gd name="connsiteX4" fmla="*/ 5924548 w 5924548"/>
              <a:gd name="connsiteY4" fmla="*/ 0 h 3622676"/>
              <a:gd name="connsiteX5" fmla="*/ 5924548 w 5924548"/>
              <a:gd name="connsiteY5" fmla="*/ 3622676 h 3622676"/>
              <a:gd name="connsiteX6" fmla="*/ 1811337 w 5924548"/>
              <a:gd name="connsiteY6" fmla="*/ 3622675 h 3622676"/>
              <a:gd name="connsiteX7" fmla="*/ 9351 w 5924548"/>
              <a:gd name="connsiteY7" fmla="*/ 1996536 h 3622676"/>
              <a:gd name="connsiteX8" fmla="*/ 0 w 5924548"/>
              <a:gd name="connsiteY8" fmla="*/ 1811338 h 3622676"/>
              <a:gd name="connsiteX9" fmla="*/ 9351 w 5924548"/>
              <a:gd name="connsiteY9" fmla="*/ 1626139 h 3622676"/>
              <a:gd name="connsiteX10" fmla="*/ 1811337 w 5924548"/>
              <a:gd name="connsiteY10" fmla="*/ 0 h 362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4548" h="3622676">
                <a:moveTo>
                  <a:pt x="0" y="1811337"/>
                </a:moveTo>
                <a:lnTo>
                  <a:pt x="0" y="1811338"/>
                </a:lnTo>
                <a:lnTo>
                  <a:pt x="0" y="1811338"/>
                </a:lnTo>
                <a:close/>
                <a:moveTo>
                  <a:pt x="1811337" y="0"/>
                </a:moveTo>
                <a:lnTo>
                  <a:pt x="5924548" y="0"/>
                </a:lnTo>
                <a:lnTo>
                  <a:pt x="5924548" y="3622676"/>
                </a:lnTo>
                <a:lnTo>
                  <a:pt x="1811337" y="3622675"/>
                </a:lnTo>
                <a:cubicBezTo>
                  <a:pt x="873487" y="3622675"/>
                  <a:pt x="102110" y="2909914"/>
                  <a:pt x="9351" y="1996536"/>
                </a:cubicBezTo>
                <a:lnTo>
                  <a:pt x="0" y="1811338"/>
                </a:lnTo>
                <a:lnTo>
                  <a:pt x="9351" y="1626139"/>
                </a:lnTo>
                <a:cubicBezTo>
                  <a:pt x="102110" y="712762"/>
                  <a:pt x="873487" y="0"/>
                  <a:pt x="1811337" y="0"/>
                </a:cubicBezTo>
                <a:close/>
              </a:path>
            </a:pathLst>
          </a:custGeom>
          <a:solidFill>
            <a:schemeClr val="bg1"/>
          </a:solidFill>
          <a:ln>
            <a:gradFill>
              <a:gsLst>
                <a:gs pos="10000">
                  <a:schemeClr val="accent1"/>
                </a:gs>
                <a:gs pos="100000">
                  <a:schemeClr val="bg1"/>
                </a:gs>
              </a:gsLst>
              <a:lin ang="0" scaled="0"/>
            </a:gradFill>
          </a:ln>
          <a:effectLst>
            <a:outerShdw blurRad="304800" dist="215900" dir="5400000" sx="92000" sy="92000" algn="t" rotWithShape="0">
              <a:schemeClr val="accent1">
                <a:alpha val="28000"/>
              </a:schemeClr>
            </a:outerShdw>
            <a:reflection blurRad="5080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74" name="椭圆 73"/>
          <p:cNvSpPr/>
          <p:nvPr/>
        </p:nvSpPr>
        <p:spPr>
          <a:xfrm>
            <a:off x="3686015" y="2965171"/>
            <a:ext cx="2083531" cy="2083531"/>
          </a:xfrm>
          <a:prstGeom prst="ellipse">
            <a:avLst/>
          </a:pr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75" name="椭圆 74"/>
          <p:cNvSpPr/>
          <p:nvPr/>
        </p:nvSpPr>
        <p:spPr>
          <a:xfrm>
            <a:off x="6396551" y="2926984"/>
            <a:ext cx="2083531" cy="2083531"/>
          </a:xfrm>
          <a:prstGeom prst="ellipse">
            <a:avLst/>
          </a:pr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76" name="矩形 75"/>
          <p:cNvSpPr/>
          <p:nvPr/>
        </p:nvSpPr>
        <p:spPr>
          <a:xfrm>
            <a:off x="4268993" y="4060272"/>
            <a:ext cx="889987" cy="596189"/>
          </a:xfrm>
          <a:prstGeom prst="rect">
            <a:avLst/>
          </a:prstGeom>
        </p:spPr>
        <p:txBody>
          <a:bodyPr wrap="none">
            <a:noAutofit/>
          </a:bodyPr>
          <a:lstStyle/>
          <a:p>
            <a:pPr>
              <a:lnSpc>
                <a:spcPct val="125000"/>
              </a:lnSpc>
              <a:spcBef>
                <a:spcPts val="100"/>
              </a:spcBef>
              <a:spcAft>
                <a:spcPts val="100"/>
              </a:spcAft>
            </a:pPr>
            <a:r>
              <a:rPr lang="zh-CN" altLang="en-US" sz="2800" dirty="0">
                <a:solidFill>
                  <a:schemeClr val="accent3"/>
                </a:solidFill>
              </a:rPr>
              <a:t>经验</a:t>
            </a:r>
            <a:endParaRPr lang="zh-CN" altLang="en-US" sz="2800" dirty="0">
              <a:solidFill>
                <a:schemeClr val="accent3"/>
              </a:solidFill>
            </a:endParaRPr>
          </a:p>
        </p:txBody>
      </p:sp>
      <p:sp>
        <p:nvSpPr>
          <p:cNvPr id="77" name="矩形 76"/>
          <p:cNvSpPr/>
          <p:nvPr/>
        </p:nvSpPr>
        <p:spPr>
          <a:xfrm>
            <a:off x="6942027" y="3968750"/>
            <a:ext cx="889987" cy="596189"/>
          </a:xfrm>
          <a:prstGeom prst="rect">
            <a:avLst/>
          </a:prstGeom>
        </p:spPr>
        <p:txBody>
          <a:bodyPr wrap="none">
            <a:noAutofit/>
          </a:bodyPr>
          <a:lstStyle/>
          <a:p>
            <a:pPr>
              <a:lnSpc>
                <a:spcPct val="125000"/>
              </a:lnSpc>
              <a:spcBef>
                <a:spcPts val="100"/>
              </a:spcBef>
              <a:spcAft>
                <a:spcPts val="100"/>
              </a:spcAft>
            </a:pPr>
            <a:r>
              <a:rPr lang="zh-CN" altLang="en-US" sz="2800" dirty="0">
                <a:solidFill>
                  <a:schemeClr val="accent3"/>
                </a:solidFill>
              </a:rPr>
              <a:t>教训</a:t>
            </a:r>
            <a:endParaRPr lang="zh-CN" altLang="en-US" sz="2800" dirty="0">
              <a:solidFill>
                <a:schemeClr val="accent3"/>
              </a:solidFill>
            </a:endParaRPr>
          </a:p>
        </p:txBody>
      </p:sp>
      <p:pic>
        <p:nvPicPr>
          <p:cNvPr id="12" name="图形 11" descr="灯泡和齿轮"/>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270580" y="3176168"/>
            <a:ext cx="914400" cy="914400"/>
          </a:xfrm>
          <a:prstGeom prst="rect">
            <a:avLst/>
          </a:prstGeom>
        </p:spPr>
      </p:pic>
      <p:pic>
        <p:nvPicPr>
          <p:cNvPr id="21" name="图形 20" descr="放大"/>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1948" y="3270984"/>
            <a:ext cx="914400" cy="914400"/>
          </a:xfrm>
          <a:prstGeom prst="rect">
            <a:avLst/>
          </a:prstGeom>
        </p:spPr>
      </p:pic>
      <p:grpSp>
        <p:nvGrpSpPr>
          <p:cNvPr id="3" name="组合 2"/>
          <p:cNvGrpSpPr/>
          <p:nvPr/>
        </p:nvGrpSpPr>
        <p:grpSpPr>
          <a:xfrm>
            <a:off x="723900" y="2523820"/>
            <a:ext cx="397512" cy="2889859"/>
            <a:chOff x="723900" y="2420572"/>
            <a:chExt cx="397512" cy="2889859"/>
          </a:xfrm>
        </p:grpSpPr>
        <p:grpSp>
          <p:nvGrpSpPr>
            <p:cNvPr id="2" name="组合 1"/>
            <p:cNvGrpSpPr/>
            <p:nvPr/>
          </p:nvGrpSpPr>
          <p:grpSpPr>
            <a:xfrm>
              <a:off x="723900" y="2420572"/>
              <a:ext cx="397512" cy="397512"/>
              <a:chOff x="723900" y="2420572"/>
              <a:chExt cx="397512" cy="397512"/>
            </a:xfrm>
          </p:grpSpPr>
          <p:sp>
            <p:nvSpPr>
              <p:cNvPr id="11" name="椭圆 10"/>
              <p:cNvSpPr/>
              <p:nvPr/>
            </p:nvSpPr>
            <p:spPr>
              <a:xfrm>
                <a:off x="723900" y="2420572"/>
                <a:ext cx="397512" cy="397512"/>
              </a:xfrm>
              <a:prstGeom prst="ellipse">
                <a:avLst/>
              </a:prstGeom>
              <a:gradFill>
                <a:gsLst>
                  <a:gs pos="90000">
                    <a:schemeClr val="accent1"/>
                  </a:gs>
                  <a:gs pos="0">
                    <a:schemeClr val="accent1">
                      <a:lumMod val="75000"/>
                    </a:schemeClr>
                  </a:gs>
                </a:gsLst>
                <a:path path="circle">
                  <a:fillToRect l="100000" t="100000"/>
                </a:path>
              </a:gradFill>
              <a:ln>
                <a:noFill/>
              </a:ln>
              <a:effectLst>
                <a:outerShdw blurRad="50800" dist="508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3" name="文本框 12"/>
              <p:cNvSpPr txBox="1"/>
              <p:nvPr/>
            </p:nvSpPr>
            <p:spPr>
              <a:xfrm>
                <a:off x="723900" y="2446877"/>
                <a:ext cx="397512" cy="344903"/>
              </a:xfrm>
              <a:prstGeom prst="rect">
                <a:avLst/>
              </a:prstGeom>
              <a:noFill/>
            </p:spPr>
            <p:txBody>
              <a:bodyPr wrap="square" rtlCol="0">
                <a:noAutofit/>
              </a:bodyPr>
              <a:lstStyle/>
              <a:p>
                <a:pPr algn="l">
                  <a:lnSpc>
                    <a:spcPct val="125000"/>
                  </a:lnSpc>
                  <a:spcBef>
                    <a:spcPts val="100"/>
                  </a:spcBef>
                  <a:spcAft>
                    <a:spcPts val="100"/>
                  </a:spcAft>
                </a:pPr>
                <a:r>
                  <a:rPr lang="en-US" altLang="zh-CN" sz="1400" dirty="0">
                    <a:solidFill>
                      <a:schemeClr val="accent3"/>
                    </a:solidFill>
                    <a:latin typeface="+mj-ea"/>
                    <a:ea typeface="+mj-ea"/>
                  </a:rPr>
                  <a:t>01</a:t>
                </a:r>
                <a:endParaRPr lang="zh-CN" altLang="en-US" sz="1400" dirty="0">
                  <a:solidFill>
                    <a:schemeClr val="accent3"/>
                  </a:solidFill>
                  <a:latin typeface="+mj-ea"/>
                  <a:ea typeface="+mj-ea"/>
                </a:endParaRPr>
              </a:p>
            </p:txBody>
          </p:sp>
        </p:grpSp>
        <p:grpSp>
          <p:nvGrpSpPr>
            <p:cNvPr id="14" name="组合 13"/>
            <p:cNvGrpSpPr/>
            <p:nvPr/>
          </p:nvGrpSpPr>
          <p:grpSpPr>
            <a:xfrm>
              <a:off x="723900" y="3251354"/>
              <a:ext cx="397512" cy="397512"/>
              <a:chOff x="723900" y="2420572"/>
              <a:chExt cx="397512" cy="397512"/>
            </a:xfrm>
          </p:grpSpPr>
          <p:sp>
            <p:nvSpPr>
              <p:cNvPr id="15" name="椭圆 14"/>
              <p:cNvSpPr/>
              <p:nvPr/>
            </p:nvSpPr>
            <p:spPr>
              <a:xfrm>
                <a:off x="723900" y="2420572"/>
                <a:ext cx="397512" cy="397512"/>
              </a:xfrm>
              <a:prstGeom prst="ellipse">
                <a:avLst/>
              </a:prstGeom>
              <a:gradFill>
                <a:gsLst>
                  <a:gs pos="90000">
                    <a:schemeClr val="accent1"/>
                  </a:gs>
                  <a:gs pos="0">
                    <a:schemeClr val="accent1">
                      <a:lumMod val="75000"/>
                    </a:schemeClr>
                  </a:gs>
                </a:gsLst>
                <a:path path="circle">
                  <a:fillToRect l="100000" t="100000"/>
                </a:path>
              </a:gradFill>
              <a:ln>
                <a:noFill/>
              </a:ln>
              <a:effectLst>
                <a:outerShdw blurRad="50800" dist="508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6" name="文本框 15"/>
              <p:cNvSpPr txBox="1"/>
              <p:nvPr/>
            </p:nvSpPr>
            <p:spPr>
              <a:xfrm>
                <a:off x="723900" y="2446877"/>
                <a:ext cx="397512" cy="344903"/>
              </a:xfrm>
              <a:prstGeom prst="rect">
                <a:avLst/>
              </a:prstGeom>
              <a:noFill/>
            </p:spPr>
            <p:txBody>
              <a:bodyPr wrap="square" rtlCol="0">
                <a:noAutofit/>
              </a:bodyPr>
              <a:lstStyle/>
              <a:p>
                <a:pPr algn="l">
                  <a:lnSpc>
                    <a:spcPct val="125000"/>
                  </a:lnSpc>
                  <a:spcBef>
                    <a:spcPts val="100"/>
                  </a:spcBef>
                  <a:spcAft>
                    <a:spcPts val="100"/>
                  </a:spcAft>
                </a:pPr>
                <a:r>
                  <a:rPr lang="en-US" altLang="zh-CN" sz="1400" dirty="0">
                    <a:solidFill>
                      <a:schemeClr val="accent3"/>
                    </a:solidFill>
                    <a:latin typeface="+mj-ea"/>
                    <a:ea typeface="+mj-ea"/>
                  </a:rPr>
                  <a:t>02</a:t>
                </a:r>
                <a:endParaRPr lang="zh-CN" altLang="en-US" sz="1400" dirty="0">
                  <a:solidFill>
                    <a:schemeClr val="accent3"/>
                  </a:solidFill>
                  <a:latin typeface="+mj-ea"/>
                  <a:ea typeface="+mj-ea"/>
                </a:endParaRPr>
              </a:p>
            </p:txBody>
          </p:sp>
        </p:grpSp>
        <p:grpSp>
          <p:nvGrpSpPr>
            <p:cNvPr id="17" name="组合 16"/>
            <p:cNvGrpSpPr/>
            <p:nvPr/>
          </p:nvGrpSpPr>
          <p:grpSpPr>
            <a:xfrm>
              <a:off x="723900" y="4082136"/>
              <a:ext cx="397512" cy="397512"/>
              <a:chOff x="723900" y="2420572"/>
              <a:chExt cx="397512" cy="397512"/>
            </a:xfrm>
          </p:grpSpPr>
          <p:sp>
            <p:nvSpPr>
              <p:cNvPr id="19" name="椭圆 18"/>
              <p:cNvSpPr/>
              <p:nvPr/>
            </p:nvSpPr>
            <p:spPr>
              <a:xfrm>
                <a:off x="723900" y="2420572"/>
                <a:ext cx="397512" cy="397512"/>
              </a:xfrm>
              <a:prstGeom prst="ellipse">
                <a:avLst/>
              </a:prstGeom>
              <a:gradFill>
                <a:gsLst>
                  <a:gs pos="90000">
                    <a:schemeClr val="accent1"/>
                  </a:gs>
                  <a:gs pos="0">
                    <a:schemeClr val="accent1">
                      <a:lumMod val="75000"/>
                    </a:schemeClr>
                  </a:gs>
                </a:gsLst>
                <a:path path="circle">
                  <a:fillToRect l="100000" t="100000"/>
                </a:path>
              </a:gradFill>
              <a:ln>
                <a:noFill/>
              </a:ln>
              <a:effectLst>
                <a:outerShdw blurRad="50800" dist="508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0" name="文本框 19"/>
              <p:cNvSpPr txBox="1"/>
              <p:nvPr/>
            </p:nvSpPr>
            <p:spPr>
              <a:xfrm>
                <a:off x="723900" y="2446877"/>
                <a:ext cx="397512" cy="344903"/>
              </a:xfrm>
              <a:prstGeom prst="rect">
                <a:avLst/>
              </a:prstGeom>
              <a:noFill/>
            </p:spPr>
            <p:txBody>
              <a:bodyPr wrap="square" rtlCol="0">
                <a:noAutofit/>
              </a:bodyPr>
              <a:lstStyle/>
              <a:p>
                <a:pPr algn="l">
                  <a:lnSpc>
                    <a:spcPct val="125000"/>
                  </a:lnSpc>
                  <a:spcBef>
                    <a:spcPts val="100"/>
                  </a:spcBef>
                  <a:spcAft>
                    <a:spcPts val="100"/>
                  </a:spcAft>
                </a:pPr>
                <a:r>
                  <a:rPr lang="en-US" altLang="zh-CN" sz="1400" dirty="0">
                    <a:solidFill>
                      <a:schemeClr val="accent3"/>
                    </a:solidFill>
                    <a:latin typeface="+mj-ea"/>
                    <a:ea typeface="+mj-ea"/>
                  </a:rPr>
                  <a:t>03</a:t>
                </a:r>
                <a:endParaRPr lang="zh-CN" altLang="en-US" sz="1400" dirty="0">
                  <a:solidFill>
                    <a:schemeClr val="accent3"/>
                  </a:solidFill>
                  <a:latin typeface="+mj-ea"/>
                  <a:ea typeface="+mj-ea"/>
                </a:endParaRPr>
              </a:p>
            </p:txBody>
          </p:sp>
        </p:grpSp>
        <p:grpSp>
          <p:nvGrpSpPr>
            <p:cNvPr id="23" name="组合 22"/>
            <p:cNvGrpSpPr/>
            <p:nvPr/>
          </p:nvGrpSpPr>
          <p:grpSpPr>
            <a:xfrm>
              <a:off x="723900" y="4912919"/>
              <a:ext cx="397512" cy="397512"/>
              <a:chOff x="723900" y="2420572"/>
              <a:chExt cx="397512" cy="397512"/>
            </a:xfrm>
          </p:grpSpPr>
          <p:sp>
            <p:nvSpPr>
              <p:cNvPr id="24" name="椭圆 23"/>
              <p:cNvSpPr/>
              <p:nvPr/>
            </p:nvSpPr>
            <p:spPr>
              <a:xfrm>
                <a:off x="723900" y="2420572"/>
                <a:ext cx="397512" cy="397512"/>
              </a:xfrm>
              <a:prstGeom prst="ellipse">
                <a:avLst/>
              </a:prstGeom>
              <a:gradFill>
                <a:gsLst>
                  <a:gs pos="90000">
                    <a:schemeClr val="accent1"/>
                  </a:gs>
                  <a:gs pos="0">
                    <a:schemeClr val="accent1">
                      <a:lumMod val="75000"/>
                    </a:schemeClr>
                  </a:gs>
                </a:gsLst>
                <a:path path="circle">
                  <a:fillToRect l="100000" t="100000"/>
                </a:path>
              </a:gradFill>
              <a:ln>
                <a:noFill/>
              </a:ln>
              <a:effectLst>
                <a:outerShdw blurRad="50800" dist="508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5" name="文本框 24"/>
              <p:cNvSpPr txBox="1"/>
              <p:nvPr/>
            </p:nvSpPr>
            <p:spPr>
              <a:xfrm>
                <a:off x="723900" y="2446877"/>
                <a:ext cx="397512" cy="344903"/>
              </a:xfrm>
              <a:prstGeom prst="rect">
                <a:avLst/>
              </a:prstGeom>
              <a:noFill/>
            </p:spPr>
            <p:txBody>
              <a:bodyPr wrap="square" rtlCol="0">
                <a:noAutofit/>
              </a:bodyPr>
              <a:lstStyle/>
              <a:p>
                <a:pPr algn="l">
                  <a:lnSpc>
                    <a:spcPct val="125000"/>
                  </a:lnSpc>
                  <a:spcBef>
                    <a:spcPts val="100"/>
                  </a:spcBef>
                  <a:spcAft>
                    <a:spcPts val="100"/>
                  </a:spcAft>
                </a:pPr>
                <a:r>
                  <a:rPr lang="en-US" altLang="zh-CN" sz="1400" dirty="0">
                    <a:solidFill>
                      <a:schemeClr val="accent3"/>
                    </a:solidFill>
                    <a:latin typeface="+mj-ea"/>
                    <a:ea typeface="+mj-ea"/>
                  </a:rPr>
                  <a:t>04</a:t>
                </a:r>
                <a:endParaRPr lang="zh-CN" altLang="en-US" sz="1400" dirty="0">
                  <a:solidFill>
                    <a:schemeClr val="accent3"/>
                  </a:solidFill>
                  <a:latin typeface="+mj-ea"/>
                  <a:ea typeface="+mj-ea"/>
                </a:endParaRPr>
              </a:p>
            </p:txBody>
          </p:sp>
        </p:grpSp>
      </p:grpSp>
      <p:grpSp>
        <p:nvGrpSpPr>
          <p:cNvPr id="26" name="组合 25"/>
          <p:cNvGrpSpPr/>
          <p:nvPr/>
        </p:nvGrpSpPr>
        <p:grpSpPr>
          <a:xfrm>
            <a:off x="11057888" y="2523820"/>
            <a:ext cx="397512" cy="2889859"/>
            <a:chOff x="723900" y="2420572"/>
            <a:chExt cx="397512" cy="2889859"/>
          </a:xfrm>
        </p:grpSpPr>
        <p:grpSp>
          <p:nvGrpSpPr>
            <p:cNvPr id="27" name="组合 26"/>
            <p:cNvGrpSpPr/>
            <p:nvPr/>
          </p:nvGrpSpPr>
          <p:grpSpPr>
            <a:xfrm>
              <a:off x="723900" y="2420572"/>
              <a:ext cx="397512" cy="397512"/>
              <a:chOff x="723900" y="2420572"/>
              <a:chExt cx="397512" cy="397512"/>
            </a:xfrm>
          </p:grpSpPr>
          <p:sp>
            <p:nvSpPr>
              <p:cNvPr id="37" name="椭圆 36"/>
              <p:cNvSpPr/>
              <p:nvPr/>
            </p:nvSpPr>
            <p:spPr>
              <a:xfrm>
                <a:off x="723900" y="2420572"/>
                <a:ext cx="397512" cy="397512"/>
              </a:xfrm>
              <a:prstGeom prst="ellipse">
                <a:avLst/>
              </a:prstGeom>
              <a:gradFill>
                <a:gsLst>
                  <a:gs pos="90000">
                    <a:schemeClr val="accent1"/>
                  </a:gs>
                  <a:gs pos="0">
                    <a:schemeClr val="accent1">
                      <a:lumMod val="75000"/>
                    </a:schemeClr>
                  </a:gs>
                </a:gsLst>
                <a:path path="circle">
                  <a:fillToRect l="100000" t="100000"/>
                </a:path>
              </a:gradFill>
              <a:ln>
                <a:noFill/>
              </a:ln>
              <a:effectLst>
                <a:outerShdw blurRad="50800" dist="508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38" name="文本框 37"/>
              <p:cNvSpPr txBox="1"/>
              <p:nvPr/>
            </p:nvSpPr>
            <p:spPr>
              <a:xfrm>
                <a:off x="723900" y="2446877"/>
                <a:ext cx="397512" cy="344903"/>
              </a:xfrm>
              <a:prstGeom prst="rect">
                <a:avLst/>
              </a:prstGeom>
              <a:noFill/>
            </p:spPr>
            <p:txBody>
              <a:bodyPr wrap="square" rtlCol="0">
                <a:noAutofit/>
              </a:bodyPr>
              <a:lstStyle/>
              <a:p>
                <a:pPr algn="l">
                  <a:lnSpc>
                    <a:spcPct val="125000"/>
                  </a:lnSpc>
                  <a:spcBef>
                    <a:spcPts val="100"/>
                  </a:spcBef>
                  <a:spcAft>
                    <a:spcPts val="100"/>
                  </a:spcAft>
                </a:pPr>
                <a:r>
                  <a:rPr lang="en-US" altLang="zh-CN" sz="1400" dirty="0">
                    <a:solidFill>
                      <a:schemeClr val="accent3"/>
                    </a:solidFill>
                    <a:latin typeface="+mj-ea"/>
                    <a:ea typeface="+mj-ea"/>
                  </a:rPr>
                  <a:t>01</a:t>
                </a:r>
                <a:endParaRPr lang="zh-CN" altLang="en-US" sz="1400" dirty="0">
                  <a:solidFill>
                    <a:schemeClr val="accent3"/>
                  </a:solidFill>
                  <a:latin typeface="+mj-ea"/>
                  <a:ea typeface="+mj-ea"/>
                </a:endParaRPr>
              </a:p>
            </p:txBody>
          </p:sp>
        </p:grpSp>
        <p:grpSp>
          <p:nvGrpSpPr>
            <p:cNvPr id="28" name="组合 27"/>
            <p:cNvGrpSpPr/>
            <p:nvPr/>
          </p:nvGrpSpPr>
          <p:grpSpPr>
            <a:xfrm>
              <a:off x="723900" y="3251354"/>
              <a:ext cx="397512" cy="397512"/>
              <a:chOff x="723900" y="2420572"/>
              <a:chExt cx="397512" cy="397512"/>
            </a:xfrm>
          </p:grpSpPr>
          <p:sp>
            <p:nvSpPr>
              <p:cNvPr id="35" name="椭圆 34"/>
              <p:cNvSpPr/>
              <p:nvPr/>
            </p:nvSpPr>
            <p:spPr>
              <a:xfrm>
                <a:off x="723900" y="2420572"/>
                <a:ext cx="397512" cy="397512"/>
              </a:xfrm>
              <a:prstGeom prst="ellipse">
                <a:avLst/>
              </a:prstGeom>
              <a:gradFill>
                <a:gsLst>
                  <a:gs pos="90000">
                    <a:schemeClr val="accent1"/>
                  </a:gs>
                  <a:gs pos="0">
                    <a:schemeClr val="accent1">
                      <a:lumMod val="75000"/>
                    </a:schemeClr>
                  </a:gs>
                </a:gsLst>
                <a:path path="circle">
                  <a:fillToRect l="100000" t="100000"/>
                </a:path>
              </a:gradFill>
              <a:ln>
                <a:noFill/>
              </a:ln>
              <a:effectLst>
                <a:outerShdw blurRad="50800" dist="508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36" name="文本框 35"/>
              <p:cNvSpPr txBox="1"/>
              <p:nvPr/>
            </p:nvSpPr>
            <p:spPr>
              <a:xfrm>
                <a:off x="723900" y="2446877"/>
                <a:ext cx="397512" cy="344903"/>
              </a:xfrm>
              <a:prstGeom prst="rect">
                <a:avLst/>
              </a:prstGeom>
              <a:noFill/>
            </p:spPr>
            <p:txBody>
              <a:bodyPr wrap="square" rtlCol="0">
                <a:noAutofit/>
              </a:bodyPr>
              <a:lstStyle/>
              <a:p>
                <a:pPr algn="l">
                  <a:lnSpc>
                    <a:spcPct val="125000"/>
                  </a:lnSpc>
                  <a:spcBef>
                    <a:spcPts val="100"/>
                  </a:spcBef>
                  <a:spcAft>
                    <a:spcPts val="100"/>
                  </a:spcAft>
                </a:pPr>
                <a:r>
                  <a:rPr lang="en-US" altLang="zh-CN" sz="1400" dirty="0">
                    <a:solidFill>
                      <a:schemeClr val="accent3"/>
                    </a:solidFill>
                    <a:latin typeface="+mj-ea"/>
                    <a:ea typeface="+mj-ea"/>
                  </a:rPr>
                  <a:t>02</a:t>
                </a:r>
                <a:endParaRPr lang="zh-CN" altLang="en-US" sz="1400" dirty="0">
                  <a:solidFill>
                    <a:schemeClr val="accent3"/>
                  </a:solidFill>
                  <a:latin typeface="+mj-ea"/>
                  <a:ea typeface="+mj-ea"/>
                </a:endParaRPr>
              </a:p>
            </p:txBody>
          </p:sp>
        </p:grpSp>
        <p:grpSp>
          <p:nvGrpSpPr>
            <p:cNvPr id="29" name="组合 28"/>
            <p:cNvGrpSpPr/>
            <p:nvPr/>
          </p:nvGrpSpPr>
          <p:grpSpPr>
            <a:xfrm>
              <a:off x="723900" y="4082136"/>
              <a:ext cx="397512" cy="397512"/>
              <a:chOff x="723900" y="2420572"/>
              <a:chExt cx="397512" cy="397512"/>
            </a:xfrm>
          </p:grpSpPr>
          <p:sp>
            <p:nvSpPr>
              <p:cNvPr id="33" name="椭圆 32"/>
              <p:cNvSpPr/>
              <p:nvPr/>
            </p:nvSpPr>
            <p:spPr>
              <a:xfrm>
                <a:off x="723900" y="2420572"/>
                <a:ext cx="397512" cy="397512"/>
              </a:xfrm>
              <a:prstGeom prst="ellipse">
                <a:avLst/>
              </a:prstGeom>
              <a:gradFill>
                <a:gsLst>
                  <a:gs pos="90000">
                    <a:schemeClr val="accent1"/>
                  </a:gs>
                  <a:gs pos="0">
                    <a:schemeClr val="accent1">
                      <a:lumMod val="75000"/>
                    </a:schemeClr>
                  </a:gs>
                </a:gsLst>
                <a:path path="circle">
                  <a:fillToRect l="100000" t="100000"/>
                </a:path>
              </a:gradFill>
              <a:ln>
                <a:noFill/>
              </a:ln>
              <a:effectLst>
                <a:outerShdw blurRad="50800" dist="508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34" name="文本框 33"/>
              <p:cNvSpPr txBox="1"/>
              <p:nvPr/>
            </p:nvSpPr>
            <p:spPr>
              <a:xfrm>
                <a:off x="723900" y="2446877"/>
                <a:ext cx="397512" cy="344903"/>
              </a:xfrm>
              <a:prstGeom prst="rect">
                <a:avLst/>
              </a:prstGeom>
              <a:noFill/>
            </p:spPr>
            <p:txBody>
              <a:bodyPr wrap="square" rtlCol="0">
                <a:noAutofit/>
              </a:bodyPr>
              <a:lstStyle/>
              <a:p>
                <a:pPr algn="l">
                  <a:lnSpc>
                    <a:spcPct val="125000"/>
                  </a:lnSpc>
                  <a:spcBef>
                    <a:spcPts val="100"/>
                  </a:spcBef>
                  <a:spcAft>
                    <a:spcPts val="100"/>
                  </a:spcAft>
                </a:pPr>
                <a:r>
                  <a:rPr lang="en-US" altLang="zh-CN" sz="1400" dirty="0">
                    <a:solidFill>
                      <a:schemeClr val="accent3"/>
                    </a:solidFill>
                    <a:latin typeface="+mj-ea"/>
                    <a:ea typeface="+mj-ea"/>
                  </a:rPr>
                  <a:t>03</a:t>
                </a:r>
                <a:endParaRPr lang="zh-CN" altLang="en-US" sz="1400" dirty="0">
                  <a:solidFill>
                    <a:schemeClr val="accent3"/>
                  </a:solidFill>
                  <a:latin typeface="+mj-ea"/>
                  <a:ea typeface="+mj-ea"/>
                </a:endParaRPr>
              </a:p>
            </p:txBody>
          </p:sp>
        </p:grpSp>
        <p:grpSp>
          <p:nvGrpSpPr>
            <p:cNvPr id="30" name="组合 29"/>
            <p:cNvGrpSpPr/>
            <p:nvPr/>
          </p:nvGrpSpPr>
          <p:grpSpPr>
            <a:xfrm>
              <a:off x="723900" y="4912919"/>
              <a:ext cx="397512" cy="397512"/>
              <a:chOff x="723900" y="2420572"/>
              <a:chExt cx="397512" cy="397512"/>
            </a:xfrm>
          </p:grpSpPr>
          <p:sp>
            <p:nvSpPr>
              <p:cNvPr id="31" name="椭圆 30"/>
              <p:cNvSpPr/>
              <p:nvPr/>
            </p:nvSpPr>
            <p:spPr>
              <a:xfrm>
                <a:off x="723900" y="2420572"/>
                <a:ext cx="397512" cy="397512"/>
              </a:xfrm>
              <a:prstGeom prst="ellipse">
                <a:avLst/>
              </a:prstGeom>
              <a:gradFill>
                <a:gsLst>
                  <a:gs pos="90000">
                    <a:schemeClr val="accent1"/>
                  </a:gs>
                  <a:gs pos="0">
                    <a:schemeClr val="accent1">
                      <a:lumMod val="75000"/>
                    </a:schemeClr>
                  </a:gs>
                </a:gsLst>
                <a:path path="circle">
                  <a:fillToRect l="100000" t="100000"/>
                </a:path>
              </a:gradFill>
              <a:ln>
                <a:noFill/>
              </a:ln>
              <a:effectLst>
                <a:outerShdw blurRad="50800" dist="50800" dir="5400000" algn="t"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32" name="文本框 31"/>
              <p:cNvSpPr txBox="1"/>
              <p:nvPr/>
            </p:nvSpPr>
            <p:spPr>
              <a:xfrm>
                <a:off x="723900" y="2446877"/>
                <a:ext cx="397512" cy="344903"/>
              </a:xfrm>
              <a:prstGeom prst="rect">
                <a:avLst/>
              </a:prstGeom>
              <a:noFill/>
            </p:spPr>
            <p:txBody>
              <a:bodyPr wrap="square" rtlCol="0">
                <a:noAutofit/>
              </a:bodyPr>
              <a:lstStyle/>
              <a:p>
                <a:pPr algn="l">
                  <a:lnSpc>
                    <a:spcPct val="125000"/>
                  </a:lnSpc>
                  <a:spcBef>
                    <a:spcPts val="100"/>
                  </a:spcBef>
                  <a:spcAft>
                    <a:spcPts val="100"/>
                  </a:spcAft>
                </a:pPr>
                <a:r>
                  <a:rPr lang="en-US" altLang="zh-CN" sz="1400" dirty="0">
                    <a:solidFill>
                      <a:schemeClr val="accent3"/>
                    </a:solidFill>
                    <a:latin typeface="+mj-ea"/>
                    <a:ea typeface="+mj-ea"/>
                  </a:rPr>
                  <a:t>04</a:t>
                </a:r>
                <a:endParaRPr lang="zh-CN" altLang="en-US" sz="1400" dirty="0">
                  <a:solidFill>
                    <a:schemeClr val="accent3"/>
                  </a:solidFill>
                  <a:latin typeface="+mj-ea"/>
                  <a:ea typeface="+mj-ea"/>
                </a:endParaRPr>
              </a:p>
            </p:txBody>
          </p:sp>
        </p:grpSp>
      </p:grpSp>
      <p:sp>
        <p:nvSpPr>
          <p:cNvPr id="39" name="文本占位符 1"/>
          <p:cNvSpPr txBox="1"/>
          <p:nvPr/>
        </p:nvSpPr>
        <p:spPr>
          <a:xfrm>
            <a:off x="1121412" y="2533279"/>
            <a:ext cx="2737974" cy="3785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100"/>
              </a:spcBef>
              <a:spcAft>
                <a:spcPts val="100"/>
              </a:spcAft>
              <a:buNone/>
            </a:pPr>
            <a:r>
              <a:rPr lang="zh-CN" altLang="en-US" sz="1600" dirty="0">
                <a:solidFill>
                  <a:schemeClr val="tx2">
                    <a:lumMod val="85000"/>
                    <a:lumOff val="15000"/>
                  </a:schemeClr>
                </a:solidFill>
              </a:rPr>
              <a:t>此处可以输入项目经验内容</a:t>
            </a:r>
            <a:endParaRPr lang="en-US" altLang="zh-CN" sz="1600" dirty="0">
              <a:solidFill>
                <a:schemeClr val="tx2">
                  <a:lumMod val="85000"/>
                  <a:lumOff val="15000"/>
                </a:schemeClr>
              </a:solidFill>
            </a:endParaRPr>
          </a:p>
        </p:txBody>
      </p:sp>
      <p:sp>
        <p:nvSpPr>
          <p:cNvPr id="43" name="文本占位符 1"/>
          <p:cNvSpPr txBox="1"/>
          <p:nvPr/>
        </p:nvSpPr>
        <p:spPr>
          <a:xfrm>
            <a:off x="1121412" y="3364990"/>
            <a:ext cx="2737974" cy="3785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100"/>
              </a:spcBef>
              <a:spcAft>
                <a:spcPts val="100"/>
              </a:spcAft>
              <a:buNone/>
            </a:pPr>
            <a:r>
              <a:rPr lang="zh-CN" altLang="en-US" sz="1600" dirty="0">
                <a:solidFill>
                  <a:schemeClr val="tx2">
                    <a:lumMod val="85000"/>
                    <a:lumOff val="15000"/>
                  </a:schemeClr>
                </a:solidFill>
              </a:rPr>
              <a:t>此处可以输入项目经验内容</a:t>
            </a:r>
            <a:endParaRPr lang="en-US" altLang="zh-CN" sz="1600" dirty="0">
              <a:solidFill>
                <a:schemeClr val="tx2">
                  <a:lumMod val="85000"/>
                  <a:lumOff val="15000"/>
                </a:schemeClr>
              </a:solidFill>
            </a:endParaRPr>
          </a:p>
        </p:txBody>
      </p:sp>
      <p:sp>
        <p:nvSpPr>
          <p:cNvPr id="44" name="文本占位符 1"/>
          <p:cNvSpPr txBox="1"/>
          <p:nvPr/>
        </p:nvSpPr>
        <p:spPr>
          <a:xfrm>
            <a:off x="1121412" y="4196701"/>
            <a:ext cx="2737974" cy="3785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100"/>
              </a:spcBef>
              <a:spcAft>
                <a:spcPts val="100"/>
              </a:spcAft>
              <a:buNone/>
            </a:pPr>
            <a:r>
              <a:rPr lang="zh-CN" altLang="en-US" sz="1600" dirty="0">
                <a:solidFill>
                  <a:schemeClr val="tx2">
                    <a:lumMod val="85000"/>
                    <a:lumOff val="15000"/>
                  </a:schemeClr>
                </a:solidFill>
              </a:rPr>
              <a:t>此处可以输入项目经验内容</a:t>
            </a:r>
            <a:endParaRPr lang="en-US" altLang="zh-CN" sz="1600" dirty="0">
              <a:solidFill>
                <a:schemeClr val="tx2">
                  <a:lumMod val="85000"/>
                  <a:lumOff val="15000"/>
                </a:schemeClr>
              </a:solidFill>
            </a:endParaRPr>
          </a:p>
        </p:txBody>
      </p:sp>
      <p:sp>
        <p:nvSpPr>
          <p:cNvPr id="45" name="文本占位符 1"/>
          <p:cNvSpPr txBox="1"/>
          <p:nvPr/>
        </p:nvSpPr>
        <p:spPr>
          <a:xfrm>
            <a:off x="1121412" y="5028412"/>
            <a:ext cx="2737974" cy="3785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100"/>
              </a:spcBef>
              <a:spcAft>
                <a:spcPts val="100"/>
              </a:spcAft>
              <a:buNone/>
            </a:pPr>
            <a:r>
              <a:rPr lang="zh-CN" altLang="en-US" sz="1600" dirty="0">
                <a:solidFill>
                  <a:schemeClr val="tx2">
                    <a:lumMod val="85000"/>
                    <a:lumOff val="15000"/>
                  </a:schemeClr>
                </a:solidFill>
              </a:rPr>
              <a:t>此处可以输入项目经验内容</a:t>
            </a:r>
            <a:endParaRPr lang="en-US" altLang="zh-CN" sz="1600" dirty="0">
              <a:solidFill>
                <a:schemeClr val="tx2">
                  <a:lumMod val="85000"/>
                  <a:lumOff val="15000"/>
                </a:schemeClr>
              </a:solidFill>
            </a:endParaRPr>
          </a:p>
        </p:txBody>
      </p:sp>
      <p:sp>
        <p:nvSpPr>
          <p:cNvPr id="51" name="文本占位符 1"/>
          <p:cNvSpPr txBox="1"/>
          <p:nvPr/>
        </p:nvSpPr>
        <p:spPr>
          <a:xfrm>
            <a:off x="8480082" y="2533279"/>
            <a:ext cx="2737974" cy="378594"/>
          </a:xfrm>
          <a:prstGeom prst="rect">
            <a:avLst/>
          </a:prstGeom>
        </p:spPr>
        <p:txBody>
          <a:bodyPr wrap="non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100"/>
              </a:spcBef>
              <a:spcAft>
                <a:spcPts val="100"/>
              </a:spcAft>
              <a:buNone/>
            </a:pPr>
            <a:r>
              <a:rPr lang="zh-CN" altLang="en-US" sz="1600" dirty="0">
                <a:solidFill>
                  <a:schemeClr val="tx2">
                    <a:lumMod val="85000"/>
                    <a:lumOff val="15000"/>
                  </a:schemeClr>
                </a:solidFill>
              </a:rPr>
              <a:t>此处可以输入项目经验内容</a:t>
            </a:r>
            <a:endParaRPr lang="en-US" altLang="zh-CN" sz="1600" dirty="0">
              <a:solidFill>
                <a:schemeClr val="tx2">
                  <a:lumMod val="85000"/>
                  <a:lumOff val="15000"/>
                </a:schemeClr>
              </a:solidFill>
            </a:endParaRPr>
          </a:p>
        </p:txBody>
      </p:sp>
      <p:sp>
        <p:nvSpPr>
          <p:cNvPr id="52" name="文本占位符 1"/>
          <p:cNvSpPr txBox="1"/>
          <p:nvPr/>
        </p:nvSpPr>
        <p:spPr>
          <a:xfrm>
            <a:off x="8480082" y="3364990"/>
            <a:ext cx="2737974" cy="378594"/>
          </a:xfrm>
          <a:prstGeom prst="rect">
            <a:avLst/>
          </a:prstGeom>
        </p:spPr>
        <p:txBody>
          <a:bodyPr wrap="non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100"/>
              </a:spcBef>
              <a:spcAft>
                <a:spcPts val="100"/>
              </a:spcAft>
              <a:buNone/>
            </a:pPr>
            <a:r>
              <a:rPr lang="zh-CN" altLang="en-US" sz="1600" dirty="0">
                <a:solidFill>
                  <a:schemeClr val="tx2">
                    <a:lumMod val="85000"/>
                    <a:lumOff val="15000"/>
                  </a:schemeClr>
                </a:solidFill>
              </a:rPr>
              <a:t>此处可以输入项目经验内容</a:t>
            </a:r>
            <a:endParaRPr lang="en-US" altLang="zh-CN" sz="1600" dirty="0">
              <a:solidFill>
                <a:schemeClr val="tx2">
                  <a:lumMod val="85000"/>
                  <a:lumOff val="15000"/>
                </a:schemeClr>
              </a:solidFill>
            </a:endParaRPr>
          </a:p>
        </p:txBody>
      </p:sp>
      <p:sp>
        <p:nvSpPr>
          <p:cNvPr id="53" name="文本占位符 1"/>
          <p:cNvSpPr txBox="1"/>
          <p:nvPr/>
        </p:nvSpPr>
        <p:spPr>
          <a:xfrm>
            <a:off x="8480082" y="4196701"/>
            <a:ext cx="2737974" cy="378594"/>
          </a:xfrm>
          <a:prstGeom prst="rect">
            <a:avLst/>
          </a:prstGeom>
        </p:spPr>
        <p:txBody>
          <a:bodyPr wrap="non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100"/>
              </a:spcBef>
              <a:spcAft>
                <a:spcPts val="100"/>
              </a:spcAft>
              <a:buNone/>
            </a:pPr>
            <a:r>
              <a:rPr lang="zh-CN" altLang="en-US" sz="1600" dirty="0">
                <a:solidFill>
                  <a:schemeClr val="tx2">
                    <a:lumMod val="85000"/>
                    <a:lumOff val="15000"/>
                  </a:schemeClr>
                </a:solidFill>
              </a:rPr>
              <a:t>此处可以输入项目经验内容</a:t>
            </a:r>
            <a:endParaRPr lang="en-US" altLang="zh-CN" sz="1600" dirty="0">
              <a:solidFill>
                <a:schemeClr val="tx2">
                  <a:lumMod val="85000"/>
                  <a:lumOff val="15000"/>
                </a:schemeClr>
              </a:solidFill>
            </a:endParaRPr>
          </a:p>
        </p:txBody>
      </p:sp>
      <p:sp>
        <p:nvSpPr>
          <p:cNvPr id="54" name="文本占位符 1"/>
          <p:cNvSpPr txBox="1"/>
          <p:nvPr/>
        </p:nvSpPr>
        <p:spPr>
          <a:xfrm>
            <a:off x="8480082" y="5028412"/>
            <a:ext cx="2737974" cy="378594"/>
          </a:xfrm>
          <a:prstGeom prst="rect">
            <a:avLst/>
          </a:prstGeom>
        </p:spPr>
        <p:txBody>
          <a:bodyPr wrap="non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Bef>
                <a:spcPts val="100"/>
              </a:spcBef>
              <a:spcAft>
                <a:spcPts val="100"/>
              </a:spcAft>
              <a:buNone/>
            </a:pPr>
            <a:r>
              <a:rPr lang="zh-CN" altLang="en-US" sz="1600" dirty="0">
                <a:solidFill>
                  <a:schemeClr val="tx2">
                    <a:lumMod val="85000"/>
                    <a:lumOff val="15000"/>
                  </a:schemeClr>
                </a:solidFill>
              </a:rPr>
              <a:t>此处可以输入项目经验内容</a:t>
            </a:r>
            <a:endParaRPr lang="en-US" altLang="zh-CN" sz="1600" dirty="0">
              <a:solidFill>
                <a:schemeClr val="tx2">
                  <a:lumMod val="85000"/>
                  <a:lumOff val="15000"/>
                </a:schemeClr>
              </a:solidFill>
            </a:endParaRPr>
          </a:p>
        </p:txBody>
      </p:sp>
      <p:sp>
        <p:nvSpPr>
          <p:cNvPr id="4" name="矩形: 圆角 3"/>
          <p:cNvSpPr/>
          <p:nvPr/>
        </p:nvSpPr>
        <p:spPr>
          <a:xfrm>
            <a:off x="-739914" y="1628325"/>
            <a:ext cx="5249592" cy="344429"/>
          </a:xfrm>
          <a:prstGeom prst="roundRect">
            <a:avLst>
              <a:gd name="adj" fmla="val 50000"/>
            </a:avLst>
          </a:prstGeom>
          <a:solidFill>
            <a:schemeClr val="accent1">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56" name="矩形: 圆角 55"/>
          <p:cNvSpPr/>
          <p:nvPr/>
        </p:nvSpPr>
        <p:spPr>
          <a:xfrm>
            <a:off x="7916348" y="1628325"/>
            <a:ext cx="5249592" cy="344429"/>
          </a:xfrm>
          <a:prstGeom prst="roundRect">
            <a:avLst>
              <a:gd name="adj" fmla="val 50000"/>
            </a:avLst>
          </a:prstGeom>
          <a:solidFill>
            <a:schemeClr val="accent1">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57" name="矩形: 圆角 56"/>
          <p:cNvSpPr/>
          <p:nvPr/>
        </p:nvSpPr>
        <p:spPr>
          <a:xfrm>
            <a:off x="9383198" y="1450994"/>
            <a:ext cx="5249592" cy="85002"/>
          </a:xfrm>
          <a:prstGeom prst="roundRect">
            <a:avLst>
              <a:gd name="adj" fmla="val 50000"/>
            </a:avLst>
          </a:prstGeom>
          <a:solidFill>
            <a:schemeClr val="accent1">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58" name="矩形: 圆角 57"/>
          <p:cNvSpPr/>
          <p:nvPr/>
        </p:nvSpPr>
        <p:spPr>
          <a:xfrm>
            <a:off x="-2987164" y="1450994"/>
            <a:ext cx="5249592" cy="85002"/>
          </a:xfrm>
          <a:prstGeom prst="roundRect">
            <a:avLst>
              <a:gd name="adj" fmla="val 50000"/>
            </a:avLst>
          </a:prstGeom>
          <a:solidFill>
            <a:schemeClr val="accent1">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1302"/>
            <a:ext cx="12192000" cy="6896100"/>
          </a:xfrm>
          <a:prstGeom prst="rect">
            <a:avLst/>
          </a:prstGeom>
          <a:gradFill flip="none" rotWithShape="1">
            <a:gsLst>
              <a:gs pos="100000">
                <a:schemeClr val="accent2"/>
              </a:gs>
              <a:gs pos="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25" name="矩形: 圆角 24"/>
          <p:cNvSpPr/>
          <p:nvPr/>
        </p:nvSpPr>
        <p:spPr>
          <a:xfrm>
            <a:off x="1990046" y="1351052"/>
            <a:ext cx="8588478" cy="3310710"/>
          </a:xfrm>
          <a:prstGeom prst="roundRect">
            <a:avLst>
              <a:gd name="adj" fmla="val 1979"/>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40" name="任意多边形: 形状 39"/>
          <p:cNvSpPr/>
          <p:nvPr/>
        </p:nvSpPr>
        <p:spPr>
          <a:xfrm>
            <a:off x="1801762" y="1543753"/>
            <a:ext cx="8588477" cy="3770494"/>
          </a:xfrm>
          <a:custGeom>
            <a:avLst/>
            <a:gdLst>
              <a:gd name="connsiteX0" fmla="*/ 39322 w 8588477"/>
              <a:gd name="connsiteY0" fmla="*/ 0 h 3770494"/>
              <a:gd name="connsiteX1" fmla="*/ 8549155 w 8588477"/>
              <a:gd name="connsiteY1" fmla="*/ 0 h 3770494"/>
              <a:gd name="connsiteX2" fmla="*/ 8588477 w 8588477"/>
              <a:gd name="connsiteY2" fmla="*/ 39322 h 3770494"/>
              <a:gd name="connsiteX3" fmla="*/ 8588477 w 8588477"/>
              <a:gd name="connsiteY3" fmla="*/ 3234820 h 3770494"/>
              <a:gd name="connsiteX4" fmla="*/ 8549155 w 8588477"/>
              <a:gd name="connsiteY4" fmla="*/ 3274142 h 3770494"/>
              <a:gd name="connsiteX5" fmla="*/ 4757827 w 8588477"/>
              <a:gd name="connsiteY5" fmla="*/ 3274142 h 3770494"/>
              <a:gd name="connsiteX6" fmla="*/ 4684834 w 8588477"/>
              <a:gd name="connsiteY6" fmla="*/ 3296800 h 3770494"/>
              <a:gd name="connsiteX7" fmla="*/ 4331644 w 8588477"/>
              <a:gd name="connsiteY7" fmla="*/ 3649990 h 3770494"/>
              <a:gd name="connsiteX8" fmla="*/ 4294238 w 8588477"/>
              <a:gd name="connsiteY8" fmla="*/ 3770494 h 3770494"/>
              <a:gd name="connsiteX9" fmla="*/ 4256832 w 8588477"/>
              <a:gd name="connsiteY9" fmla="*/ 3649990 h 3770494"/>
              <a:gd name="connsiteX10" fmla="*/ 3903642 w 8588477"/>
              <a:gd name="connsiteY10" fmla="*/ 3296800 h 3770494"/>
              <a:gd name="connsiteX11" fmla="*/ 3830649 w 8588477"/>
              <a:gd name="connsiteY11" fmla="*/ 3274142 h 3770494"/>
              <a:gd name="connsiteX12" fmla="*/ 39322 w 8588477"/>
              <a:gd name="connsiteY12" fmla="*/ 3274142 h 3770494"/>
              <a:gd name="connsiteX13" fmla="*/ 0 w 8588477"/>
              <a:gd name="connsiteY13" fmla="*/ 3234820 h 3770494"/>
              <a:gd name="connsiteX14" fmla="*/ 0 w 8588477"/>
              <a:gd name="connsiteY14" fmla="*/ 39322 h 3770494"/>
              <a:gd name="connsiteX15" fmla="*/ 39322 w 8588477"/>
              <a:gd name="connsiteY15" fmla="*/ 0 h 377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88477" h="3770494">
                <a:moveTo>
                  <a:pt x="39322" y="0"/>
                </a:moveTo>
                <a:lnTo>
                  <a:pt x="8549155" y="0"/>
                </a:lnTo>
                <a:cubicBezTo>
                  <a:pt x="8570872" y="0"/>
                  <a:pt x="8588477" y="17605"/>
                  <a:pt x="8588477" y="39322"/>
                </a:cubicBezTo>
                <a:lnTo>
                  <a:pt x="8588477" y="3234820"/>
                </a:lnTo>
                <a:cubicBezTo>
                  <a:pt x="8588477" y="3256537"/>
                  <a:pt x="8570872" y="3274142"/>
                  <a:pt x="8549155" y="3274142"/>
                </a:cubicBezTo>
                <a:lnTo>
                  <a:pt x="4757827" y="3274142"/>
                </a:lnTo>
                <a:lnTo>
                  <a:pt x="4684834" y="3296800"/>
                </a:lnTo>
                <a:cubicBezTo>
                  <a:pt x="4526031" y="3363968"/>
                  <a:pt x="4398812" y="3491187"/>
                  <a:pt x="4331644" y="3649990"/>
                </a:cubicBezTo>
                <a:lnTo>
                  <a:pt x="4294238" y="3770494"/>
                </a:lnTo>
                <a:lnTo>
                  <a:pt x="4256832" y="3649990"/>
                </a:lnTo>
                <a:cubicBezTo>
                  <a:pt x="4189664" y="3491187"/>
                  <a:pt x="4062445" y="3363968"/>
                  <a:pt x="3903642" y="3296800"/>
                </a:cubicBezTo>
                <a:lnTo>
                  <a:pt x="3830649" y="3274142"/>
                </a:lnTo>
                <a:lnTo>
                  <a:pt x="39322" y="3274142"/>
                </a:lnTo>
                <a:cubicBezTo>
                  <a:pt x="17605" y="3274142"/>
                  <a:pt x="0" y="3256537"/>
                  <a:pt x="0" y="3234820"/>
                </a:cubicBezTo>
                <a:lnTo>
                  <a:pt x="0" y="39322"/>
                </a:lnTo>
                <a:cubicBezTo>
                  <a:pt x="0" y="17605"/>
                  <a:pt x="17605" y="0"/>
                  <a:pt x="39322" y="0"/>
                </a:cubicBezTo>
                <a:close/>
              </a:path>
            </a:pathLst>
          </a:custGeom>
          <a:solidFill>
            <a:schemeClr val="bg1"/>
          </a:solidFill>
          <a:ln>
            <a:noFill/>
          </a:ln>
          <a:effectLst>
            <a:outerShdw blurRad="228600" dist="38100" dir="162000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3" name="文本框 12"/>
          <p:cNvSpPr txBox="1"/>
          <p:nvPr/>
        </p:nvSpPr>
        <p:spPr>
          <a:xfrm>
            <a:off x="2664526" y="256510"/>
            <a:ext cx="2351926" cy="5191999"/>
          </a:xfrm>
          <a:prstGeom prst="rect">
            <a:avLst/>
          </a:prstGeom>
          <a:noFill/>
          <a:effectLst>
            <a:reflection blurRad="6350" stA="52000" endA="300" endPos="35000" dir="5400000" sy="-100000" algn="bl" rotWithShape="0"/>
          </a:effectLst>
        </p:spPr>
        <p:txBody>
          <a:bodyPr wrap="none" rtlCol="0">
            <a:noAutofit/>
          </a:bodyPr>
          <a:lstStyle/>
          <a:p>
            <a:pPr>
              <a:lnSpc>
                <a:spcPct val="125000"/>
              </a:lnSpc>
              <a:spcBef>
                <a:spcPts val="100"/>
              </a:spcBef>
              <a:spcAft>
                <a:spcPts val="100"/>
              </a:spcAft>
            </a:pPr>
            <a:r>
              <a:rPr lang="en-US" altLang="zh-CN" sz="28700" dirty="0">
                <a:solidFill>
                  <a:schemeClr val="accent1"/>
                </a:solidFill>
                <a:effectLst>
                  <a:reflection blurRad="50800" stA="55000" endA="300" endPos="45500" dir="5400000" sy="-100000" algn="bl" rotWithShape="0"/>
                </a:effectLst>
                <a:latin typeface="思源黑体 CN Bold" panose="020B0800000000000000" pitchFamily="34" charset="-122"/>
                <a:ea typeface="思源黑体 CN Bold" panose="020B0800000000000000" pitchFamily="34" charset="-122"/>
              </a:rPr>
              <a:t>4</a:t>
            </a:r>
            <a:endParaRPr lang="en-US" altLang="zh-CN" sz="28700" dirty="0">
              <a:solidFill>
                <a:schemeClr val="accent1"/>
              </a:solidFill>
              <a:effectLst>
                <a:reflection blurRad="50800" stA="55000" endA="300" endPos="45500" dir="5400000" sy="-100000" algn="bl" rotWithShape="0"/>
              </a:effectLst>
              <a:latin typeface="思源黑体 CN Bold" panose="020B0800000000000000" pitchFamily="34" charset="-122"/>
              <a:ea typeface="思源黑体 CN Bold" panose="020B0800000000000000" pitchFamily="34" charset="-122"/>
            </a:endParaRPr>
          </a:p>
        </p:txBody>
      </p:sp>
      <p:sp>
        <p:nvSpPr>
          <p:cNvPr id="34" name="文本框 33"/>
          <p:cNvSpPr txBox="1"/>
          <p:nvPr/>
        </p:nvSpPr>
        <p:spPr>
          <a:xfrm>
            <a:off x="5074258" y="2587906"/>
            <a:ext cx="3518912" cy="1282852"/>
          </a:xfrm>
          <a:prstGeom prst="rect">
            <a:avLst/>
          </a:prstGeom>
          <a:noFill/>
        </p:spPr>
        <p:txBody>
          <a:bodyPr wrap="none" rtlCol="0">
            <a:noAutofit/>
          </a:bodyPr>
          <a:lstStyle/>
          <a:p>
            <a:pPr algn="l">
              <a:lnSpc>
                <a:spcPct val="125000"/>
              </a:lnSpc>
              <a:spcBef>
                <a:spcPts val="100"/>
              </a:spcBef>
              <a:spcAft>
                <a:spcPts val="100"/>
              </a:spcAft>
            </a:pPr>
            <a:r>
              <a:rPr lang="zh-CN" altLang="en-US" sz="6600" dirty="0">
                <a:solidFill>
                  <a:schemeClr val="accent1"/>
                </a:solidFill>
                <a:effectLst>
                  <a:reflection blurRad="203200" stA="55000" endA="300" endPos="45500" dist="12700" dir="5400000" sy="-100000" algn="bl" rotWithShape="0"/>
                </a:effectLst>
                <a:latin typeface="+mj-ea"/>
                <a:ea typeface="+mj-ea"/>
              </a:rPr>
              <a:t>未来计划</a:t>
            </a:r>
            <a:endParaRPr lang="zh-CN" altLang="en-US" sz="6600" dirty="0">
              <a:solidFill>
                <a:schemeClr val="accent1"/>
              </a:solidFill>
              <a:effectLst>
                <a:reflection blurRad="203200" stA="55000" endA="300" endPos="45500" dist="12700" dir="5400000" sy="-100000" algn="bl" rotWithShape="0"/>
              </a:effectLst>
              <a:latin typeface="+mj-ea"/>
              <a:ea typeface="+mj-ea"/>
            </a:endParaRPr>
          </a:p>
        </p:txBody>
      </p:sp>
      <p:grpSp>
        <p:nvGrpSpPr>
          <p:cNvPr id="52" name="组合 51"/>
          <p:cNvGrpSpPr/>
          <p:nvPr/>
        </p:nvGrpSpPr>
        <p:grpSpPr>
          <a:xfrm>
            <a:off x="561352" y="2242288"/>
            <a:ext cx="981698" cy="1309480"/>
            <a:chOff x="561352" y="2579723"/>
            <a:chExt cx="981698" cy="1309480"/>
          </a:xfrm>
        </p:grpSpPr>
        <p:sp>
          <p:nvSpPr>
            <p:cNvPr id="48" name="矩形: 圆角 47"/>
            <p:cNvSpPr/>
            <p:nvPr/>
          </p:nvSpPr>
          <p:spPr>
            <a:xfrm>
              <a:off x="561352" y="3080513"/>
              <a:ext cx="486254" cy="48625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0" name="矩形: 圆角 49"/>
            <p:cNvSpPr/>
            <p:nvPr/>
          </p:nvSpPr>
          <p:spPr>
            <a:xfrm>
              <a:off x="1151848" y="2579723"/>
              <a:ext cx="333860" cy="333860"/>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1" name="矩形: 圆角 50"/>
            <p:cNvSpPr/>
            <p:nvPr/>
          </p:nvSpPr>
          <p:spPr>
            <a:xfrm>
              <a:off x="1398086" y="3744239"/>
              <a:ext cx="144964" cy="14496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grpSp>
      <p:grpSp>
        <p:nvGrpSpPr>
          <p:cNvPr id="53" name="组合 52"/>
          <p:cNvGrpSpPr/>
          <p:nvPr/>
        </p:nvGrpSpPr>
        <p:grpSpPr>
          <a:xfrm flipH="1">
            <a:off x="10841412" y="2223238"/>
            <a:ext cx="981698" cy="1309480"/>
            <a:chOff x="561352" y="2579723"/>
            <a:chExt cx="981698" cy="1309480"/>
          </a:xfrm>
        </p:grpSpPr>
        <p:sp>
          <p:nvSpPr>
            <p:cNvPr id="54" name="矩形: 圆角 53"/>
            <p:cNvSpPr/>
            <p:nvPr/>
          </p:nvSpPr>
          <p:spPr>
            <a:xfrm>
              <a:off x="561352" y="3080513"/>
              <a:ext cx="486254" cy="48625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5" name="矩形: 圆角 54"/>
            <p:cNvSpPr/>
            <p:nvPr/>
          </p:nvSpPr>
          <p:spPr>
            <a:xfrm>
              <a:off x="1151848" y="2579723"/>
              <a:ext cx="333860" cy="333860"/>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6" name="矩形: 圆角 55"/>
            <p:cNvSpPr/>
            <p:nvPr/>
          </p:nvSpPr>
          <p:spPr>
            <a:xfrm>
              <a:off x="1398086" y="3744239"/>
              <a:ext cx="144964" cy="14496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形状 28"/>
          <p:cNvSpPr/>
          <p:nvPr/>
        </p:nvSpPr>
        <p:spPr>
          <a:xfrm rot="5400000">
            <a:off x="8613984" y="2790964"/>
            <a:ext cx="1752182" cy="3930650"/>
          </a:xfrm>
          <a:custGeom>
            <a:avLst/>
            <a:gdLst>
              <a:gd name="connsiteX0" fmla="*/ 0 w 1752182"/>
              <a:gd name="connsiteY0" fmla="*/ 3863970 h 3930650"/>
              <a:gd name="connsiteX1" fmla="*/ 0 w 1752182"/>
              <a:gd name="connsiteY1" fmla="*/ 66680 h 3930650"/>
              <a:gd name="connsiteX2" fmla="*/ 66680 w 1752182"/>
              <a:gd name="connsiteY2" fmla="*/ 0 h 3930650"/>
              <a:gd name="connsiteX3" fmla="*/ 1362070 w 1752182"/>
              <a:gd name="connsiteY3" fmla="*/ 0 h 3930650"/>
              <a:gd name="connsiteX4" fmla="*/ 1428750 w 1752182"/>
              <a:gd name="connsiteY4" fmla="*/ 66680 h 3930650"/>
              <a:gd name="connsiteX5" fmla="*/ 1428750 w 1752182"/>
              <a:gd name="connsiteY5" fmla="*/ 2788643 h 3930650"/>
              <a:gd name="connsiteX6" fmla="*/ 1752182 w 1752182"/>
              <a:gd name="connsiteY6" fmla="*/ 3442267 h 3930650"/>
              <a:gd name="connsiteX7" fmla="*/ 1428750 w 1752182"/>
              <a:gd name="connsiteY7" fmla="*/ 3442267 h 3930650"/>
              <a:gd name="connsiteX8" fmla="*/ 1428750 w 1752182"/>
              <a:gd name="connsiteY8" fmla="*/ 3863970 h 3930650"/>
              <a:gd name="connsiteX9" fmla="*/ 1362070 w 1752182"/>
              <a:gd name="connsiteY9" fmla="*/ 3930650 h 3930650"/>
              <a:gd name="connsiteX10" fmla="*/ 66680 w 1752182"/>
              <a:gd name="connsiteY10" fmla="*/ 3930650 h 3930650"/>
              <a:gd name="connsiteX11" fmla="*/ 0 w 1752182"/>
              <a:gd name="connsiteY11" fmla="*/ 3863970 h 393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182" h="3930650">
                <a:moveTo>
                  <a:pt x="0" y="3863970"/>
                </a:moveTo>
                <a:lnTo>
                  <a:pt x="0" y="66680"/>
                </a:lnTo>
                <a:cubicBezTo>
                  <a:pt x="0" y="29854"/>
                  <a:pt x="29854" y="0"/>
                  <a:pt x="66680" y="0"/>
                </a:cubicBezTo>
                <a:lnTo>
                  <a:pt x="1362070" y="0"/>
                </a:lnTo>
                <a:cubicBezTo>
                  <a:pt x="1398896" y="0"/>
                  <a:pt x="1428750" y="29854"/>
                  <a:pt x="1428750" y="66680"/>
                </a:cubicBezTo>
                <a:lnTo>
                  <a:pt x="1428750" y="2788643"/>
                </a:lnTo>
                <a:lnTo>
                  <a:pt x="1752182" y="3442267"/>
                </a:lnTo>
                <a:lnTo>
                  <a:pt x="1428750" y="3442267"/>
                </a:lnTo>
                <a:lnTo>
                  <a:pt x="1428750" y="3863970"/>
                </a:lnTo>
                <a:cubicBezTo>
                  <a:pt x="1428750" y="3900796"/>
                  <a:pt x="1398896" y="3930650"/>
                  <a:pt x="1362070" y="3930650"/>
                </a:cubicBezTo>
                <a:lnTo>
                  <a:pt x="66680" y="3930650"/>
                </a:lnTo>
                <a:cubicBezTo>
                  <a:pt x="29854" y="3930650"/>
                  <a:pt x="0" y="3900796"/>
                  <a:pt x="0" y="3863970"/>
                </a:cubicBezTo>
                <a:close/>
              </a:path>
            </a:pathLst>
          </a:cu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8" name="任意多边形: 形状 27"/>
          <p:cNvSpPr/>
          <p:nvPr/>
        </p:nvSpPr>
        <p:spPr>
          <a:xfrm rot="5400000">
            <a:off x="8613984" y="759823"/>
            <a:ext cx="1752182" cy="3930650"/>
          </a:xfrm>
          <a:custGeom>
            <a:avLst/>
            <a:gdLst>
              <a:gd name="connsiteX0" fmla="*/ 0 w 1752182"/>
              <a:gd name="connsiteY0" fmla="*/ 3863970 h 3930650"/>
              <a:gd name="connsiteX1" fmla="*/ 0 w 1752182"/>
              <a:gd name="connsiteY1" fmla="*/ 66680 h 3930650"/>
              <a:gd name="connsiteX2" fmla="*/ 66680 w 1752182"/>
              <a:gd name="connsiteY2" fmla="*/ 0 h 3930650"/>
              <a:gd name="connsiteX3" fmla="*/ 1362070 w 1752182"/>
              <a:gd name="connsiteY3" fmla="*/ 0 h 3930650"/>
              <a:gd name="connsiteX4" fmla="*/ 1428750 w 1752182"/>
              <a:gd name="connsiteY4" fmla="*/ 66680 h 3930650"/>
              <a:gd name="connsiteX5" fmla="*/ 1428750 w 1752182"/>
              <a:gd name="connsiteY5" fmla="*/ 2788643 h 3930650"/>
              <a:gd name="connsiteX6" fmla="*/ 1752182 w 1752182"/>
              <a:gd name="connsiteY6" fmla="*/ 3442267 h 3930650"/>
              <a:gd name="connsiteX7" fmla="*/ 1428750 w 1752182"/>
              <a:gd name="connsiteY7" fmla="*/ 3442267 h 3930650"/>
              <a:gd name="connsiteX8" fmla="*/ 1428750 w 1752182"/>
              <a:gd name="connsiteY8" fmla="*/ 3863970 h 3930650"/>
              <a:gd name="connsiteX9" fmla="*/ 1362070 w 1752182"/>
              <a:gd name="connsiteY9" fmla="*/ 3930650 h 3930650"/>
              <a:gd name="connsiteX10" fmla="*/ 66680 w 1752182"/>
              <a:gd name="connsiteY10" fmla="*/ 3930650 h 3930650"/>
              <a:gd name="connsiteX11" fmla="*/ 0 w 1752182"/>
              <a:gd name="connsiteY11" fmla="*/ 3863970 h 393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182" h="3930650">
                <a:moveTo>
                  <a:pt x="0" y="3863970"/>
                </a:moveTo>
                <a:lnTo>
                  <a:pt x="0" y="66680"/>
                </a:lnTo>
                <a:cubicBezTo>
                  <a:pt x="0" y="29854"/>
                  <a:pt x="29854" y="0"/>
                  <a:pt x="66680" y="0"/>
                </a:cubicBezTo>
                <a:lnTo>
                  <a:pt x="1362070" y="0"/>
                </a:lnTo>
                <a:cubicBezTo>
                  <a:pt x="1398896" y="0"/>
                  <a:pt x="1428750" y="29854"/>
                  <a:pt x="1428750" y="66680"/>
                </a:cubicBezTo>
                <a:lnTo>
                  <a:pt x="1428750" y="2788643"/>
                </a:lnTo>
                <a:lnTo>
                  <a:pt x="1752182" y="3442267"/>
                </a:lnTo>
                <a:lnTo>
                  <a:pt x="1428750" y="3442267"/>
                </a:lnTo>
                <a:lnTo>
                  <a:pt x="1428750" y="3863970"/>
                </a:lnTo>
                <a:cubicBezTo>
                  <a:pt x="1428750" y="3900796"/>
                  <a:pt x="1398896" y="3930650"/>
                  <a:pt x="1362070" y="3930650"/>
                </a:cubicBezTo>
                <a:lnTo>
                  <a:pt x="66680" y="3930650"/>
                </a:lnTo>
                <a:cubicBezTo>
                  <a:pt x="29854" y="3930650"/>
                  <a:pt x="0" y="3900796"/>
                  <a:pt x="0" y="3863970"/>
                </a:cubicBezTo>
                <a:close/>
              </a:path>
            </a:pathLst>
          </a:cu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5" name="矩形: 圆角 4"/>
          <p:cNvSpPr/>
          <p:nvPr/>
        </p:nvSpPr>
        <p:spPr>
          <a:xfrm>
            <a:off x="723899" y="2090388"/>
            <a:ext cx="3125971" cy="3933190"/>
          </a:xfrm>
          <a:prstGeom prst="roundRect">
            <a:avLst>
              <a:gd name="adj" fmla="val 2682"/>
            </a:avLst>
          </a:prstGeom>
          <a:solidFill>
            <a:schemeClr val="bg1"/>
          </a:solidFill>
          <a:ln w="15875">
            <a:solidFill>
              <a:schemeClr val="accent1"/>
            </a:solidFill>
          </a:ln>
          <a:effectLst>
            <a:outerShdw blurRad="101600" dist="165100" dir="5400000" sx="97000" sy="97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2" name="矩形: 圆角 11"/>
          <p:cNvSpPr/>
          <p:nvPr/>
        </p:nvSpPr>
        <p:spPr>
          <a:xfrm>
            <a:off x="4124324" y="2090388"/>
            <a:ext cx="3125971" cy="3933190"/>
          </a:xfrm>
          <a:prstGeom prst="roundRect">
            <a:avLst>
              <a:gd name="adj" fmla="val 2682"/>
            </a:avLst>
          </a:prstGeom>
          <a:solidFill>
            <a:schemeClr val="bg1"/>
          </a:solidFill>
          <a:ln w="15875">
            <a:solidFill>
              <a:schemeClr val="accent1"/>
            </a:solidFill>
          </a:ln>
          <a:effectLst>
            <a:outerShdw blurRad="101600" dist="165100" dir="5400000" sx="97000" sy="97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4" name="文本框 3"/>
          <p:cNvSpPr txBox="1"/>
          <p:nvPr/>
        </p:nvSpPr>
        <p:spPr>
          <a:xfrm>
            <a:off x="698144" y="154397"/>
            <a:ext cx="2204450" cy="669607"/>
          </a:xfrm>
          <a:prstGeom prst="rect">
            <a:avLst/>
          </a:prstGeom>
          <a:noFill/>
        </p:spPr>
        <p:txBody>
          <a:bodyPr wrap="none" rtlCol="0">
            <a:noAutofit/>
          </a:bodyPr>
          <a:lstStyle/>
          <a:p>
            <a:pPr algn="l">
              <a:lnSpc>
                <a:spcPct val="125000"/>
              </a:lnSpc>
              <a:spcBef>
                <a:spcPts val="100"/>
              </a:spcBef>
              <a:spcAft>
                <a:spcPts val="100"/>
              </a:spcAft>
            </a:pPr>
            <a:r>
              <a:rPr lang="zh-CN" altLang="en-US" sz="3200" dirty="0">
                <a:solidFill>
                  <a:schemeClr val="accent1"/>
                </a:solidFill>
                <a:latin typeface="+mj-ea"/>
                <a:ea typeface="+mj-ea"/>
              </a:rPr>
              <a:t>工作管理上</a:t>
            </a:r>
            <a:endParaRPr lang="zh-CN" altLang="en-US" sz="3200" dirty="0">
              <a:solidFill>
                <a:schemeClr val="accent1"/>
              </a:solidFill>
              <a:latin typeface="+mj-ea"/>
              <a:ea typeface="+mj-ea"/>
            </a:endParaRPr>
          </a:p>
        </p:txBody>
      </p:sp>
      <p:sp>
        <p:nvSpPr>
          <p:cNvPr id="9" name="矩形: 圆角 8"/>
          <p:cNvSpPr/>
          <p:nvPr/>
        </p:nvSpPr>
        <p:spPr>
          <a:xfrm>
            <a:off x="1261084" y="1824291"/>
            <a:ext cx="2122943" cy="532193"/>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10" name="矩形: 圆角 9"/>
          <p:cNvSpPr/>
          <p:nvPr/>
        </p:nvSpPr>
        <p:spPr>
          <a:xfrm>
            <a:off x="4734499" y="1849057"/>
            <a:ext cx="2122943" cy="532193"/>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15" name="文本框 14"/>
          <p:cNvSpPr txBox="1"/>
          <p:nvPr/>
        </p:nvSpPr>
        <p:spPr>
          <a:xfrm>
            <a:off x="1774969" y="1905721"/>
            <a:ext cx="1095172" cy="417037"/>
          </a:xfrm>
          <a:prstGeom prst="rect">
            <a:avLst/>
          </a:prstGeom>
          <a:noFill/>
        </p:spPr>
        <p:txBody>
          <a:bodyPr wrap="square" rtlCol="0">
            <a:noAutofit/>
          </a:bodyPr>
          <a:lstStyle/>
          <a:p>
            <a:pPr algn="l">
              <a:lnSpc>
                <a:spcPct val="125000"/>
              </a:lnSpc>
              <a:spcBef>
                <a:spcPts val="100"/>
              </a:spcBef>
              <a:spcAft>
                <a:spcPts val="100"/>
              </a:spcAft>
            </a:pPr>
            <a:r>
              <a:rPr lang="zh-CN" altLang="en-US" b="1" dirty="0">
                <a:solidFill>
                  <a:schemeClr val="bg1"/>
                </a:solidFill>
                <a:latin typeface="+mj-ea"/>
                <a:ea typeface="+mj-ea"/>
              </a:rPr>
              <a:t>工作规划</a:t>
            </a:r>
            <a:endParaRPr lang="zh-CN" altLang="en-US" b="1" dirty="0">
              <a:solidFill>
                <a:schemeClr val="bg1"/>
              </a:solidFill>
              <a:latin typeface="+mj-ea"/>
              <a:ea typeface="+mj-ea"/>
            </a:endParaRPr>
          </a:p>
        </p:txBody>
      </p:sp>
      <p:sp>
        <p:nvSpPr>
          <p:cNvPr id="16" name="文本框 15"/>
          <p:cNvSpPr txBox="1"/>
          <p:nvPr/>
        </p:nvSpPr>
        <p:spPr>
          <a:xfrm>
            <a:off x="5248384" y="1930487"/>
            <a:ext cx="1095172" cy="417037"/>
          </a:xfrm>
          <a:prstGeom prst="rect">
            <a:avLst/>
          </a:prstGeom>
          <a:noFill/>
        </p:spPr>
        <p:txBody>
          <a:bodyPr wrap="none" rtlCol="0">
            <a:noAutofit/>
          </a:bodyPr>
          <a:lstStyle/>
          <a:p>
            <a:pPr algn="l">
              <a:lnSpc>
                <a:spcPct val="125000"/>
              </a:lnSpc>
              <a:spcBef>
                <a:spcPts val="100"/>
              </a:spcBef>
              <a:spcAft>
                <a:spcPts val="100"/>
              </a:spcAft>
            </a:pPr>
            <a:r>
              <a:rPr lang="zh-CN" altLang="en-US" b="1" dirty="0">
                <a:solidFill>
                  <a:schemeClr val="bg1"/>
                </a:solidFill>
                <a:latin typeface="+mj-ea"/>
                <a:ea typeface="+mj-ea"/>
              </a:rPr>
              <a:t>团队管理</a:t>
            </a:r>
            <a:endParaRPr lang="zh-CN" altLang="en-US" b="1" dirty="0">
              <a:solidFill>
                <a:schemeClr val="bg1"/>
              </a:solidFill>
              <a:latin typeface="+mj-ea"/>
              <a:ea typeface="+mj-ea"/>
            </a:endParaRPr>
          </a:p>
        </p:txBody>
      </p:sp>
      <p:sp>
        <p:nvSpPr>
          <p:cNvPr id="20" name="文本框 19"/>
          <p:cNvSpPr txBox="1"/>
          <p:nvPr/>
        </p:nvSpPr>
        <p:spPr>
          <a:xfrm>
            <a:off x="8692421" y="2185191"/>
            <a:ext cx="1550424" cy="417037"/>
          </a:xfrm>
          <a:prstGeom prst="rect">
            <a:avLst/>
          </a:prstGeom>
          <a:noFill/>
        </p:spPr>
        <p:txBody>
          <a:bodyPr wrap="none" rtlCol="0">
            <a:noAutofit/>
          </a:bodyPr>
          <a:lstStyle/>
          <a:p>
            <a:pPr algn="l">
              <a:lnSpc>
                <a:spcPct val="125000"/>
              </a:lnSpc>
              <a:spcBef>
                <a:spcPts val="100"/>
              </a:spcBef>
              <a:spcAft>
                <a:spcPts val="100"/>
              </a:spcAft>
            </a:pPr>
            <a:r>
              <a:rPr lang="zh-CN" altLang="en-US" b="1" dirty="0">
                <a:solidFill>
                  <a:schemeClr val="accent1"/>
                </a:solidFill>
                <a:latin typeface="+mj-ea"/>
                <a:ea typeface="+mj-ea"/>
              </a:rPr>
              <a:t>达成销售目标</a:t>
            </a:r>
            <a:endParaRPr lang="zh-CN" altLang="en-US" b="1" dirty="0">
              <a:solidFill>
                <a:schemeClr val="accent1"/>
              </a:solidFill>
              <a:latin typeface="+mj-ea"/>
              <a:ea typeface="+mj-ea"/>
            </a:endParaRPr>
          </a:p>
        </p:txBody>
      </p:sp>
      <p:sp>
        <p:nvSpPr>
          <p:cNvPr id="21" name="文本框 20"/>
          <p:cNvSpPr txBox="1"/>
          <p:nvPr/>
        </p:nvSpPr>
        <p:spPr>
          <a:xfrm>
            <a:off x="8256404" y="2601380"/>
            <a:ext cx="2265364" cy="597408"/>
          </a:xfrm>
          <a:prstGeom prst="rect">
            <a:avLst/>
          </a:prstGeom>
          <a:noFill/>
        </p:spPr>
        <p:txBody>
          <a:bodyPr wrap="none" rtlCol="0">
            <a:noAutofit/>
          </a:bodyPr>
          <a:lstStyle/>
          <a:p>
            <a:pPr algn="l">
              <a:lnSpc>
                <a:spcPct val="125000"/>
              </a:lnSpc>
              <a:spcBef>
                <a:spcPts val="100"/>
              </a:spcBef>
              <a:spcAft>
                <a:spcPts val="100"/>
              </a:spcAft>
            </a:pPr>
            <a:r>
              <a:rPr lang="en-US" altLang="zh-CN" sz="2800" b="1" dirty="0">
                <a:solidFill>
                  <a:schemeClr val="accent1"/>
                </a:solidFill>
                <a:latin typeface="+mj-ea"/>
                <a:ea typeface="+mj-ea"/>
              </a:rPr>
              <a:t>XXXXXXX</a:t>
            </a:r>
            <a:r>
              <a:rPr lang="zh-CN" altLang="en-US" sz="2800" b="1" dirty="0">
                <a:solidFill>
                  <a:schemeClr val="accent1"/>
                </a:solidFill>
                <a:latin typeface="+mj-ea"/>
                <a:ea typeface="+mj-ea"/>
              </a:rPr>
              <a:t>元</a:t>
            </a:r>
            <a:endParaRPr lang="zh-CN" altLang="en-US" sz="2800" b="1" dirty="0">
              <a:solidFill>
                <a:schemeClr val="accent1"/>
              </a:solidFill>
              <a:latin typeface="+mj-ea"/>
              <a:ea typeface="+mj-ea"/>
            </a:endParaRPr>
          </a:p>
        </p:txBody>
      </p:sp>
      <p:sp>
        <p:nvSpPr>
          <p:cNvPr id="22" name="文本框 21"/>
          <p:cNvSpPr txBox="1"/>
          <p:nvPr/>
        </p:nvSpPr>
        <p:spPr>
          <a:xfrm>
            <a:off x="8339760" y="4573893"/>
            <a:ext cx="2265364" cy="597408"/>
          </a:xfrm>
          <a:prstGeom prst="rect">
            <a:avLst/>
          </a:prstGeom>
          <a:noFill/>
        </p:spPr>
        <p:txBody>
          <a:bodyPr wrap="none" rtlCol="0">
            <a:noAutofit/>
          </a:bodyPr>
          <a:lstStyle/>
          <a:p>
            <a:pPr algn="l">
              <a:lnSpc>
                <a:spcPct val="125000"/>
              </a:lnSpc>
              <a:spcBef>
                <a:spcPts val="100"/>
              </a:spcBef>
              <a:spcAft>
                <a:spcPts val="100"/>
              </a:spcAft>
            </a:pPr>
            <a:r>
              <a:rPr lang="en-US" altLang="zh-CN" sz="2800" b="1" dirty="0">
                <a:solidFill>
                  <a:schemeClr val="accent1"/>
                </a:solidFill>
                <a:latin typeface="+mj-ea"/>
                <a:ea typeface="+mj-ea"/>
              </a:rPr>
              <a:t>XXXXXXX</a:t>
            </a:r>
            <a:r>
              <a:rPr lang="zh-CN" altLang="en-US" sz="2800" b="1" dirty="0">
                <a:solidFill>
                  <a:schemeClr val="accent1"/>
                </a:solidFill>
                <a:latin typeface="+mj-ea"/>
                <a:ea typeface="+mj-ea"/>
              </a:rPr>
              <a:t>元</a:t>
            </a:r>
            <a:endParaRPr lang="zh-CN" altLang="en-US" sz="2800" b="1" dirty="0">
              <a:solidFill>
                <a:schemeClr val="accent1"/>
              </a:solidFill>
              <a:latin typeface="+mj-ea"/>
              <a:ea typeface="+mj-ea"/>
            </a:endParaRPr>
          </a:p>
        </p:txBody>
      </p:sp>
      <p:sp>
        <p:nvSpPr>
          <p:cNvPr id="23" name="文本框 22"/>
          <p:cNvSpPr txBox="1"/>
          <p:nvPr/>
        </p:nvSpPr>
        <p:spPr>
          <a:xfrm>
            <a:off x="8692421" y="4213571"/>
            <a:ext cx="1550424" cy="417037"/>
          </a:xfrm>
          <a:prstGeom prst="rect">
            <a:avLst/>
          </a:prstGeom>
          <a:noFill/>
        </p:spPr>
        <p:txBody>
          <a:bodyPr wrap="none" rtlCol="0">
            <a:noAutofit/>
          </a:bodyPr>
          <a:lstStyle/>
          <a:p>
            <a:pPr algn="l">
              <a:lnSpc>
                <a:spcPct val="125000"/>
              </a:lnSpc>
              <a:spcBef>
                <a:spcPts val="100"/>
              </a:spcBef>
              <a:spcAft>
                <a:spcPts val="100"/>
              </a:spcAft>
            </a:pPr>
            <a:r>
              <a:rPr lang="zh-CN" altLang="en-US" b="1" dirty="0">
                <a:solidFill>
                  <a:schemeClr val="accent1"/>
                </a:solidFill>
                <a:latin typeface="+mj-ea"/>
                <a:ea typeface="+mj-ea"/>
              </a:rPr>
              <a:t>创造盈利收入</a:t>
            </a:r>
            <a:endParaRPr lang="zh-CN" altLang="en-US" b="1" dirty="0">
              <a:solidFill>
                <a:schemeClr val="accent1"/>
              </a:solidFill>
              <a:latin typeface="+mj-ea"/>
              <a:ea typeface="+mj-ea"/>
            </a:endParaRPr>
          </a:p>
        </p:txBody>
      </p:sp>
      <p:sp>
        <p:nvSpPr>
          <p:cNvPr id="24" name="文本框 23"/>
          <p:cNvSpPr txBox="1"/>
          <p:nvPr/>
        </p:nvSpPr>
        <p:spPr>
          <a:xfrm>
            <a:off x="1086390" y="2671474"/>
            <a:ext cx="2472330" cy="2304542"/>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2">
                    <a:lumMod val="85000"/>
                    <a:lumOff val="15000"/>
                  </a:schemeClr>
                </a:solidFill>
                <a:latin typeface="+mn-ea"/>
              </a:rPr>
              <a:t>此处输入工作规划的内容此处输入工作规划的内容</a:t>
            </a:r>
            <a:endParaRPr lang="zh-CN" altLang="en-US" sz="1600" dirty="0">
              <a:solidFill>
                <a:schemeClr val="tx2">
                  <a:lumMod val="85000"/>
                  <a:lumOff val="15000"/>
                </a:schemeClr>
              </a:solidFill>
              <a:latin typeface="+mn-ea"/>
            </a:endParaRPr>
          </a:p>
          <a:p>
            <a:pPr>
              <a:lnSpc>
                <a:spcPct val="125000"/>
              </a:lnSpc>
              <a:spcBef>
                <a:spcPts val="100"/>
              </a:spcBef>
              <a:spcAft>
                <a:spcPts val="100"/>
              </a:spcAft>
            </a:pPr>
            <a:r>
              <a:rPr lang="zh-CN" altLang="en-US" sz="1600" dirty="0">
                <a:solidFill>
                  <a:schemeClr val="tx2">
                    <a:lumMod val="85000"/>
                    <a:lumOff val="15000"/>
                  </a:schemeClr>
                </a:solidFill>
                <a:latin typeface="+mn-ea"/>
              </a:rPr>
              <a:t>此处输入工作规划的内容此处输入工作规划的内容</a:t>
            </a:r>
            <a:endParaRPr lang="zh-CN" altLang="en-US" sz="1600" dirty="0">
              <a:solidFill>
                <a:schemeClr val="tx2">
                  <a:lumMod val="85000"/>
                  <a:lumOff val="15000"/>
                </a:schemeClr>
              </a:solidFill>
              <a:latin typeface="+mn-ea"/>
            </a:endParaRPr>
          </a:p>
          <a:p>
            <a:pPr>
              <a:lnSpc>
                <a:spcPct val="125000"/>
              </a:lnSpc>
              <a:spcBef>
                <a:spcPts val="100"/>
              </a:spcBef>
              <a:spcAft>
                <a:spcPts val="100"/>
              </a:spcAft>
            </a:pPr>
            <a:r>
              <a:rPr lang="zh-CN" altLang="en-US" sz="1600" dirty="0">
                <a:solidFill>
                  <a:schemeClr val="tx2">
                    <a:lumMod val="85000"/>
                    <a:lumOff val="15000"/>
                  </a:schemeClr>
                </a:solidFill>
                <a:latin typeface="+mn-ea"/>
              </a:rPr>
              <a:t>此处输入工作规划的内容此处输入工作规划的内容</a:t>
            </a:r>
            <a:endParaRPr lang="zh-CN" altLang="en-US" sz="1600" dirty="0">
              <a:solidFill>
                <a:schemeClr val="tx2">
                  <a:lumMod val="85000"/>
                  <a:lumOff val="15000"/>
                </a:schemeClr>
              </a:solidFill>
              <a:latin typeface="+mn-ea"/>
            </a:endParaRPr>
          </a:p>
          <a:p>
            <a:pPr algn="l">
              <a:lnSpc>
                <a:spcPct val="125000"/>
              </a:lnSpc>
              <a:spcBef>
                <a:spcPts val="100"/>
              </a:spcBef>
              <a:spcAft>
                <a:spcPts val="100"/>
              </a:spcAft>
            </a:pPr>
            <a:endParaRPr lang="zh-CN" altLang="en-US" sz="1600" dirty="0">
              <a:solidFill>
                <a:schemeClr val="tx2">
                  <a:lumMod val="85000"/>
                  <a:lumOff val="15000"/>
                </a:schemeClr>
              </a:solidFill>
              <a:latin typeface="+mn-ea"/>
            </a:endParaRPr>
          </a:p>
        </p:txBody>
      </p:sp>
      <p:sp>
        <p:nvSpPr>
          <p:cNvPr id="25" name="文本框 24"/>
          <p:cNvSpPr txBox="1"/>
          <p:nvPr/>
        </p:nvSpPr>
        <p:spPr>
          <a:xfrm>
            <a:off x="4517178" y="2663082"/>
            <a:ext cx="2472330" cy="1971117"/>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2">
                    <a:lumMod val="85000"/>
                    <a:lumOff val="15000"/>
                  </a:schemeClr>
                </a:solidFill>
                <a:latin typeface="+mn-ea"/>
              </a:rPr>
              <a:t>此处输入团队管理的内容此处输入团队管理的内容</a:t>
            </a:r>
            <a:endParaRPr lang="zh-CN" altLang="en-US" sz="1600" dirty="0">
              <a:solidFill>
                <a:schemeClr val="tx2">
                  <a:lumMod val="85000"/>
                  <a:lumOff val="15000"/>
                </a:schemeClr>
              </a:solidFill>
              <a:latin typeface="+mn-ea"/>
            </a:endParaRPr>
          </a:p>
          <a:p>
            <a:pPr>
              <a:lnSpc>
                <a:spcPct val="125000"/>
              </a:lnSpc>
              <a:spcBef>
                <a:spcPts val="100"/>
              </a:spcBef>
              <a:spcAft>
                <a:spcPts val="100"/>
              </a:spcAft>
            </a:pPr>
            <a:r>
              <a:rPr lang="zh-CN" altLang="en-US" sz="1600" dirty="0">
                <a:solidFill>
                  <a:schemeClr val="tx2">
                    <a:lumMod val="85000"/>
                    <a:lumOff val="15000"/>
                  </a:schemeClr>
                </a:solidFill>
                <a:latin typeface="+mn-ea"/>
              </a:rPr>
              <a:t>此处输入团队管理的内容此处输入团队管理的内容</a:t>
            </a:r>
            <a:endParaRPr lang="zh-CN" altLang="en-US" sz="1600" dirty="0">
              <a:solidFill>
                <a:schemeClr val="tx2">
                  <a:lumMod val="85000"/>
                  <a:lumOff val="15000"/>
                </a:schemeClr>
              </a:solidFill>
              <a:latin typeface="+mn-ea"/>
            </a:endParaRPr>
          </a:p>
          <a:p>
            <a:pPr>
              <a:lnSpc>
                <a:spcPct val="125000"/>
              </a:lnSpc>
              <a:spcBef>
                <a:spcPts val="100"/>
              </a:spcBef>
              <a:spcAft>
                <a:spcPts val="100"/>
              </a:spcAft>
            </a:pPr>
            <a:r>
              <a:rPr lang="zh-CN" altLang="en-US" sz="1600" dirty="0">
                <a:solidFill>
                  <a:schemeClr val="tx2">
                    <a:lumMod val="85000"/>
                    <a:lumOff val="15000"/>
                  </a:schemeClr>
                </a:solidFill>
                <a:latin typeface="+mn-ea"/>
              </a:rPr>
              <a:t>此处输入团队管理的内容此处输入团队管理的内容</a:t>
            </a:r>
            <a:endParaRPr lang="zh-CN" altLang="en-US" sz="1600" dirty="0">
              <a:solidFill>
                <a:schemeClr val="tx2">
                  <a:lumMod val="85000"/>
                  <a:lumOff val="15000"/>
                </a:schemeClr>
              </a:solidFill>
              <a:latin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任意多边形: 形状 54"/>
          <p:cNvSpPr/>
          <p:nvPr/>
        </p:nvSpPr>
        <p:spPr>
          <a:xfrm>
            <a:off x="7902505" y="3339358"/>
            <a:ext cx="3533701" cy="853164"/>
          </a:xfrm>
          <a:custGeom>
            <a:avLst/>
            <a:gdLst>
              <a:gd name="connsiteX0" fmla="*/ 838069 w 3934558"/>
              <a:gd name="connsiteY0" fmla="*/ 0 h 831030"/>
              <a:gd name="connsiteX1" fmla="*/ 3403181 w 3934558"/>
              <a:gd name="connsiteY1" fmla="*/ 0 h 831030"/>
              <a:gd name="connsiteX2" fmla="*/ 3934558 w 3934558"/>
              <a:gd name="connsiteY2" fmla="*/ 831030 h 831030"/>
              <a:gd name="connsiteX3" fmla="*/ 0 w 3934558"/>
              <a:gd name="connsiteY3" fmla="*/ 831030 h 831030"/>
              <a:gd name="connsiteX4" fmla="*/ 838069 w 3934558"/>
              <a:gd name="connsiteY4" fmla="*/ 0 h 831030"/>
              <a:gd name="connsiteX0-1" fmla="*/ 552713 w 3934558"/>
              <a:gd name="connsiteY0-2" fmla="*/ 0 h 845544"/>
              <a:gd name="connsiteX1-3" fmla="*/ 3403181 w 3934558"/>
              <a:gd name="connsiteY1-4" fmla="*/ 14514 h 845544"/>
              <a:gd name="connsiteX2-5" fmla="*/ 3934558 w 3934558"/>
              <a:gd name="connsiteY2-6" fmla="*/ 845544 h 845544"/>
              <a:gd name="connsiteX3-7" fmla="*/ 0 w 3934558"/>
              <a:gd name="connsiteY3-8" fmla="*/ 845544 h 845544"/>
              <a:gd name="connsiteX4-9" fmla="*/ 552713 w 3934558"/>
              <a:gd name="connsiteY4-10" fmla="*/ 0 h 845544"/>
              <a:gd name="connsiteX0-11" fmla="*/ 477807 w 3859652"/>
              <a:gd name="connsiteY0-12" fmla="*/ 0 h 853164"/>
              <a:gd name="connsiteX1-13" fmla="*/ 3328275 w 3859652"/>
              <a:gd name="connsiteY1-14" fmla="*/ 14514 h 853164"/>
              <a:gd name="connsiteX2-15" fmla="*/ 3859652 w 3859652"/>
              <a:gd name="connsiteY2-16" fmla="*/ 845544 h 853164"/>
              <a:gd name="connsiteX3-17" fmla="*/ 0 w 3859652"/>
              <a:gd name="connsiteY3-18" fmla="*/ 853164 h 853164"/>
              <a:gd name="connsiteX4-19" fmla="*/ 477807 w 3859652"/>
              <a:gd name="connsiteY4-20" fmla="*/ 0 h 8531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59652" h="853164">
                <a:moveTo>
                  <a:pt x="477807" y="0"/>
                </a:moveTo>
                <a:lnTo>
                  <a:pt x="3328275" y="14514"/>
                </a:lnTo>
                <a:lnTo>
                  <a:pt x="3859652" y="845544"/>
                </a:lnTo>
                <a:lnTo>
                  <a:pt x="0" y="853164"/>
                </a:lnTo>
                <a:lnTo>
                  <a:pt x="477807" y="0"/>
                </a:lnTo>
                <a:close/>
              </a:path>
            </a:pathLst>
          </a:custGeom>
          <a:gradFill flip="none" rotWithShape="1">
            <a:gsLst>
              <a:gs pos="100000">
                <a:schemeClr val="accent2"/>
              </a:gs>
              <a:gs pos="0">
                <a:schemeClr val="accent3"/>
              </a:gs>
            </a:gsLst>
            <a:lin ang="5400000" scaled="0"/>
            <a:tileRect/>
          </a:gradFill>
          <a:ln>
            <a:gradFill>
              <a:gsLst>
                <a:gs pos="0">
                  <a:schemeClr val="accent1">
                    <a:alpha val="0"/>
                  </a:schemeClr>
                </a:gs>
                <a:gs pos="100000">
                  <a:schemeClr val="accent4"/>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54" name="梯形 53"/>
          <p:cNvSpPr/>
          <p:nvPr/>
        </p:nvSpPr>
        <p:spPr>
          <a:xfrm flipV="1">
            <a:off x="4126516" y="3244615"/>
            <a:ext cx="3938968" cy="940287"/>
          </a:xfrm>
          <a:prstGeom prst="trapezoid">
            <a:avLst>
              <a:gd name="adj" fmla="val 55872"/>
            </a:avLst>
          </a:prstGeom>
          <a:gradFill flip="none" rotWithShape="1">
            <a:gsLst>
              <a:gs pos="0">
                <a:schemeClr val="accent2"/>
              </a:gs>
              <a:gs pos="100000">
                <a:schemeClr val="accent3"/>
              </a:gs>
            </a:gsLst>
            <a:lin ang="5400000" scaled="0"/>
            <a:tileRect/>
          </a:gradFill>
          <a:ln>
            <a:gradFill>
              <a:gsLst>
                <a:gs pos="2000">
                  <a:schemeClr val="accent1"/>
                </a:gs>
                <a:gs pos="100000">
                  <a:schemeClr val="accent4">
                    <a:alpha val="0"/>
                  </a:scheme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51" name="任意多边形: 形状 50"/>
          <p:cNvSpPr/>
          <p:nvPr/>
        </p:nvSpPr>
        <p:spPr>
          <a:xfrm>
            <a:off x="708461" y="3334822"/>
            <a:ext cx="3602281" cy="850080"/>
          </a:xfrm>
          <a:custGeom>
            <a:avLst/>
            <a:gdLst>
              <a:gd name="connsiteX0" fmla="*/ 838069 w 3934558"/>
              <a:gd name="connsiteY0" fmla="*/ 0 h 831030"/>
              <a:gd name="connsiteX1" fmla="*/ 3403181 w 3934558"/>
              <a:gd name="connsiteY1" fmla="*/ 0 h 831030"/>
              <a:gd name="connsiteX2" fmla="*/ 3934558 w 3934558"/>
              <a:gd name="connsiteY2" fmla="*/ 831030 h 831030"/>
              <a:gd name="connsiteX3" fmla="*/ 0 w 3934558"/>
              <a:gd name="connsiteY3" fmla="*/ 831030 h 831030"/>
              <a:gd name="connsiteX4" fmla="*/ 838069 w 3934558"/>
              <a:gd name="connsiteY4" fmla="*/ 0 h 831030"/>
              <a:gd name="connsiteX0-1" fmla="*/ 838069 w 3934558"/>
              <a:gd name="connsiteY0-2" fmla="*/ 19050 h 850080"/>
              <a:gd name="connsiteX1-3" fmla="*/ 3465602 w 3934558"/>
              <a:gd name="connsiteY1-4" fmla="*/ 0 h 850080"/>
              <a:gd name="connsiteX2-5" fmla="*/ 3934558 w 3934558"/>
              <a:gd name="connsiteY2-6" fmla="*/ 850080 h 850080"/>
              <a:gd name="connsiteX3-7" fmla="*/ 0 w 3934558"/>
              <a:gd name="connsiteY3-8" fmla="*/ 850080 h 850080"/>
              <a:gd name="connsiteX4-9" fmla="*/ 838069 w 3934558"/>
              <a:gd name="connsiteY4-10" fmla="*/ 19050 h 850080"/>
              <a:gd name="connsiteX0-11" fmla="*/ 584420 w 3934558"/>
              <a:gd name="connsiteY0-12" fmla="*/ 4536 h 850080"/>
              <a:gd name="connsiteX1-13" fmla="*/ 3465602 w 3934558"/>
              <a:gd name="connsiteY1-14" fmla="*/ 0 h 850080"/>
              <a:gd name="connsiteX2-15" fmla="*/ 3934558 w 3934558"/>
              <a:gd name="connsiteY2-16" fmla="*/ 850080 h 850080"/>
              <a:gd name="connsiteX3-17" fmla="*/ 0 w 3934558"/>
              <a:gd name="connsiteY3-18" fmla="*/ 850080 h 850080"/>
              <a:gd name="connsiteX4-19" fmla="*/ 584420 w 3934558"/>
              <a:gd name="connsiteY4-20" fmla="*/ 4536 h 8500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34558" h="850080">
                <a:moveTo>
                  <a:pt x="584420" y="4536"/>
                </a:moveTo>
                <a:lnTo>
                  <a:pt x="3465602" y="0"/>
                </a:lnTo>
                <a:lnTo>
                  <a:pt x="3934558" y="850080"/>
                </a:lnTo>
                <a:lnTo>
                  <a:pt x="0" y="850080"/>
                </a:lnTo>
                <a:lnTo>
                  <a:pt x="584420" y="4536"/>
                </a:lnTo>
                <a:close/>
              </a:path>
            </a:pathLst>
          </a:custGeom>
          <a:gradFill flip="none" rotWithShape="1">
            <a:gsLst>
              <a:gs pos="100000">
                <a:schemeClr val="accent2"/>
              </a:gs>
              <a:gs pos="0">
                <a:schemeClr val="accent3"/>
              </a:gs>
            </a:gsLst>
            <a:lin ang="5400000" scaled="0"/>
            <a:tileRect/>
          </a:gradFill>
          <a:ln>
            <a:gradFill>
              <a:gsLst>
                <a:gs pos="0">
                  <a:schemeClr val="accent1">
                    <a:alpha val="0"/>
                  </a:schemeClr>
                </a:gs>
                <a:gs pos="100000">
                  <a:schemeClr val="accent4"/>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0" name="文本框 9"/>
          <p:cNvSpPr txBox="1"/>
          <p:nvPr/>
        </p:nvSpPr>
        <p:spPr>
          <a:xfrm>
            <a:off x="1704776" y="3725824"/>
            <a:ext cx="1704313" cy="417037"/>
          </a:xfrm>
          <a:prstGeom prst="rect">
            <a:avLst/>
          </a:prstGeom>
          <a:noFill/>
        </p:spPr>
        <p:txBody>
          <a:bodyPr wrap="none" rtlCol="0">
            <a:noAutofit/>
          </a:bodyPr>
          <a:lstStyle/>
          <a:p>
            <a:pPr algn="l">
              <a:lnSpc>
                <a:spcPct val="125000"/>
              </a:lnSpc>
              <a:spcBef>
                <a:spcPts val="100"/>
              </a:spcBef>
              <a:spcAft>
                <a:spcPts val="100"/>
              </a:spcAft>
            </a:pPr>
            <a:r>
              <a:rPr lang="en-US" altLang="zh-CN" dirty="0">
                <a:latin typeface="+mn-ea"/>
              </a:rPr>
              <a:t>A</a:t>
            </a:r>
            <a:r>
              <a:rPr lang="zh-CN" altLang="en-US" dirty="0">
                <a:latin typeface="+mn-ea"/>
              </a:rPr>
              <a:t>项目投入时间</a:t>
            </a:r>
            <a:endParaRPr lang="zh-CN" altLang="en-US" dirty="0">
              <a:latin typeface="+mn-ea"/>
            </a:endParaRPr>
          </a:p>
        </p:txBody>
      </p:sp>
      <p:graphicFrame>
        <p:nvGraphicFramePr>
          <p:cNvPr id="28" name="图表 27"/>
          <p:cNvGraphicFramePr/>
          <p:nvPr/>
        </p:nvGraphicFramePr>
        <p:xfrm>
          <a:off x="4072597" y="1054674"/>
          <a:ext cx="4046805" cy="2515692"/>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32" name="图表 31"/>
          <p:cNvGraphicFramePr/>
          <p:nvPr/>
        </p:nvGraphicFramePr>
        <p:xfrm>
          <a:off x="7611664" y="1054674"/>
          <a:ext cx="4046805" cy="25156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图表 32"/>
          <p:cNvGraphicFramePr/>
          <p:nvPr/>
        </p:nvGraphicFramePr>
        <p:xfrm>
          <a:off x="533530" y="1054674"/>
          <a:ext cx="4046805" cy="2515692"/>
        </p:xfrm>
        <a:graphic>
          <a:graphicData uri="http://schemas.openxmlformats.org/drawingml/2006/chart">
            <c:chart xmlns:c="http://schemas.openxmlformats.org/drawingml/2006/chart" xmlns:r="http://schemas.openxmlformats.org/officeDocument/2006/relationships" r:id="rId3"/>
          </a:graphicData>
        </a:graphic>
      </p:graphicFrame>
      <p:sp>
        <p:nvSpPr>
          <p:cNvPr id="14" name="文本占位符 13"/>
          <p:cNvSpPr>
            <a:spLocks noGrp="1"/>
          </p:cNvSpPr>
          <p:nvPr>
            <p:ph type="body" sz="quarter" idx="10"/>
          </p:nvPr>
        </p:nvSpPr>
        <p:spPr>
          <a:xfrm>
            <a:off x="2135247" y="2274420"/>
            <a:ext cx="1008004" cy="464916"/>
          </a:xfrm>
        </p:spPr>
        <p:txBody>
          <a:bodyPr>
            <a:noAutofit/>
          </a:bodyPr>
          <a:lstStyle/>
          <a:p>
            <a:pPr marL="0" indent="0">
              <a:lnSpc>
                <a:spcPct val="125000"/>
              </a:lnSpc>
              <a:spcBef>
                <a:spcPts val="100"/>
              </a:spcBef>
              <a:spcAft>
                <a:spcPts val="100"/>
              </a:spcAft>
              <a:buNone/>
            </a:pPr>
            <a:r>
              <a:rPr lang="en-US" altLang="zh-CN" sz="3200" dirty="0">
                <a:solidFill>
                  <a:schemeClr val="accent1"/>
                </a:solidFill>
                <a:latin typeface="+mj-ea"/>
                <a:ea typeface="+mj-ea"/>
              </a:rPr>
              <a:t>50%</a:t>
            </a:r>
            <a:endParaRPr lang="zh-CN" altLang="en-US" sz="3200" dirty="0">
              <a:solidFill>
                <a:schemeClr val="accent1"/>
              </a:solidFill>
              <a:latin typeface="+mj-ea"/>
              <a:ea typeface="+mj-ea"/>
            </a:endParaRPr>
          </a:p>
        </p:txBody>
      </p:sp>
      <p:sp>
        <p:nvSpPr>
          <p:cNvPr id="35" name="文本占位符 13"/>
          <p:cNvSpPr txBox="1"/>
          <p:nvPr/>
        </p:nvSpPr>
        <p:spPr>
          <a:xfrm>
            <a:off x="5707547" y="2274420"/>
            <a:ext cx="1008004" cy="464916"/>
          </a:xfrm>
          <a:prstGeom prst="rect">
            <a:avLst/>
          </a:prstGeom>
        </p:spPr>
        <p:txBody>
          <a:bodyPr>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r>
              <a:rPr lang="en-US" altLang="zh-CN" sz="3200" dirty="0">
                <a:solidFill>
                  <a:schemeClr val="accent1"/>
                </a:solidFill>
                <a:latin typeface="+mj-ea"/>
                <a:ea typeface="+mj-ea"/>
              </a:rPr>
              <a:t>30%</a:t>
            </a:r>
            <a:endParaRPr lang="zh-CN" altLang="en-US" sz="3200" dirty="0">
              <a:solidFill>
                <a:schemeClr val="accent1"/>
              </a:solidFill>
              <a:latin typeface="+mj-ea"/>
              <a:ea typeface="+mj-ea"/>
            </a:endParaRPr>
          </a:p>
        </p:txBody>
      </p:sp>
      <p:sp>
        <p:nvSpPr>
          <p:cNvPr id="36" name="文本占位符 13"/>
          <p:cNvSpPr txBox="1"/>
          <p:nvPr/>
        </p:nvSpPr>
        <p:spPr>
          <a:xfrm>
            <a:off x="9261441" y="2274420"/>
            <a:ext cx="1008004" cy="464916"/>
          </a:xfrm>
          <a:prstGeom prst="rect">
            <a:avLst/>
          </a:prstGeom>
        </p:spPr>
        <p:txBody>
          <a:bodyPr>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r>
              <a:rPr lang="en-US" altLang="zh-CN" sz="3200" dirty="0">
                <a:solidFill>
                  <a:schemeClr val="accent1"/>
                </a:solidFill>
                <a:latin typeface="+mj-ea"/>
                <a:ea typeface="+mj-ea"/>
              </a:rPr>
              <a:t>20%</a:t>
            </a:r>
            <a:endParaRPr lang="zh-CN" altLang="en-US" sz="3200" dirty="0">
              <a:solidFill>
                <a:schemeClr val="accent1"/>
              </a:solidFill>
              <a:latin typeface="+mj-ea"/>
              <a:ea typeface="+mj-ea"/>
            </a:endParaRPr>
          </a:p>
        </p:txBody>
      </p:sp>
      <p:sp>
        <p:nvSpPr>
          <p:cNvPr id="37" name="文本框 36"/>
          <p:cNvSpPr txBox="1"/>
          <p:nvPr/>
        </p:nvSpPr>
        <p:spPr>
          <a:xfrm>
            <a:off x="5379586" y="3725824"/>
            <a:ext cx="1693092" cy="417037"/>
          </a:xfrm>
          <a:prstGeom prst="rect">
            <a:avLst/>
          </a:prstGeom>
          <a:noFill/>
        </p:spPr>
        <p:txBody>
          <a:bodyPr wrap="none" rtlCol="0">
            <a:noAutofit/>
          </a:bodyPr>
          <a:lstStyle/>
          <a:p>
            <a:pPr algn="l">
              <a:lnSpc>
                <a:spcPct val="125000"/>
              </a:lnSpc>
              <a:spcBef>
                <a:spcPts val="100"/>
              </a:spcBef>
              <a:spcAft>
                <a:spcPts val="100"/>
              </a:spcAft>
            </a:pPr>
            <a:r>
              <a:rPr lang="en-US" altLang="zh-CN" dirty="0">
                <a:latin typeface="+mn-ea"/>
              </a:rPr>
              <a:t>B</a:t>
            </a:r>
            <a:r>
              <a:rPr lang="zh-CN" altLang="en-US" dirty="0">
                <a:latin typeface="+mn-ea"/>
              </a:rPr>
              <a:t>项目投入时间</a:t>
            </a:r>
            <a:endParaRPr lang="zh-CN" altLang="en-US" dirty="0">
              <a:latin typeface="+mn-ea"/>
            </a:endParaRPr>
          </a:p>
        </p:txBody>
      </p:sp>
      <p:sp>
        <p:nvSpPr>
          <p:cNvPr id="38" name="文本框 37"/>
          <p:cNvSpPr txBox="1"/>
          <p:nvPr/>
        </p:nvSpPr>
        <p:spPr>
          <a:xfrm>
            <a:off x="8913287" y="3725824"/>
            <a:ext cx="1688283" cy="417037"/>
          </a:xfrm>
          <a:prstGeom prst="rect">
            <a:avLst/>
          </a:prstGeom>
          <a:noFill/>
        </p:spPr>
        <p:txBody>
          <a:bodyPr wrap="none" rtlCol="0">
            <a:noAutofit/>
          </a:bodyPr>
          <a:lstStyle/>
          <a:p>
            <a:pPr algn="l">
              <a:lnSpc>
                <a:spcPct val="125000"/>
              </a:lnSpc>
              <a:spcBef>
                <a:spcPts val="100"/>
              </a:spcBef>
              <a:spcAft>
                <a:spcPts val="100"/>
              </a:spcAft>
            </a:pPr>
            <a:r>
              <a:rPr lang="en-US" altLang="zh-CN" dirty="0">
                <a:latin typeface="+mn-ea"/>
              </a:rPr>
              <a:t>C</a:t>
            </a:r>
            <a:r>
              <a:rPr lang="zh-CN" altLang="en-US" dirty="0">
                <a:latin typeface="+mn-ea"/>
              </a:rPr>
              <a:t>项目投入时间</a:t>
            </a:r>
            <a:endParaRPr lang="zh-CN" altLang="en-US" dirty="0">
              <a:latin typeface="+mn-ea"/>
            </a:endParaRPr>
          </a:p>
        </p:txBody>
      </p:sp>
      <p:pic>
        <p:nvPicPr>
          <p:cNvPr id="39" name="图片 38"/>
          <p:cNvPicPr>
            <a:picLocks noChangeAspect="1"/>
          </p:cNvPicPr>
          <p:nvPr/>
        </p:nvPicPr>
        <p:blipFill>
          <a:blip r:embed="rId4">
            <a:alphaModFix amt="16000"/>
            <a:duotone>
              <a:schemeClr val="accent2">
                <a:shade val="45000"/>
                <a:satMod val="135000"/>
              </a:schemeClr>
              <a:prstClr val="white"/>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1458524" y="3529648"/>
            <a:ext cx="2361450" cy="214880"/>
          </a:xfrm>
          <a:prstGeom prst="rect">
            <a:avLst/>
          </a:prstGeom>
        </p:spPr>
      </p:pic>
      <p:pic>
        <p:nvPicPr>
          <p:cNvPr id="40" name="图片 39"/>
          <p:cNvPicPr>
            <a:picLocks noChangeAspect="1"/>
          </p:cNvPicPr>
          <p:nvPr/>
        </p:nvPicPr>
        <p:blipFill>
          <a:blip r:embed="rId4">
            <a:alphaModFix amt="16000"/>
            <a:duotone>
              <a:schemeClr val="accent2">
                <a:shade val="45000"/>
                <a:satMod val="135000"/>
              </a:schemeClr>
              <a:prstClr val="white"/>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5021621" y="3529648"/>
            <a:ext cx="2361450" cy="214880"/>
          </a:xfrm>
          <a:prstGeom prst="rect">
            <a:avLst/>
          </a:prstGeom>
        </p:spPr>
      </p:pic>
      <p:pic>
        <p:nvPicPr>
          <p:cNvPr id="41" name="图片 40"/>
          <p:cNvPicPr>
            <a:picLocks noChangeAspect="1"/>
          </p:cNvPicPr>
          <p:nvPr/>
        </p:nvPicPr>
        <p:blipFill>
          <a:blip r:embed="rId4">
            <a:alphaModFix amt="16000"/>
            <a:duotone>
              <a:schemeClr val="accent2">
                <a:shade val="45000"/>
                <a:satMod val="135000"/>
              </a:schemeClr>
              <a:prstClr val="white"/>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8584718" y="3529648"/>
            <a:ext cx="2361450" cy="214880"/>
          </a:xfrm>
          <a:prstGeom prst="rect">
            <a:avLst/>
          </a:prstGeom>
        </p:spPr>
      </p:pic>
      <p:sp>
        <p:nvSpPr>
          <p:cNvPr id="56" name="文本框 55"/>
          <p:cNvSpPr txBox="1"/>
          <p:nvPr/>
        </p:nvSpPr>
        <p:spPr>
          <a:xfrm>
            <a:off x="1373623" y="4456039"/>
            <a:ext cx="2472330" cy="1317092"/>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2">
                    <a:lumMod val="75000"/>
                    <a:lumOff val="25000"/>
                  </a:schemeClr>
                </a:solidFill>
                <a:latin typeface="+mn-ea"/>
              </a:rPr>
              <a:t>此处输入工作规划的内容此处输入工作规划的内容</a:t>
            </a:r>
            <a:endParaRPr lang="zh-CN" altLang="en-US" sz="1600" dirty="0">
              <a:solidFill>
                <a:schemeClr val="tx2">
                  <a:lumMod val="75000"/>
                  <a:lumOff val="25000"/>
                </a:schemeClr>
              </a:solidFill>
              <a:latin typeface="+mn-ea"/>
            </a:endParaRPr>
          </a:p>
          <a:p>
            <a:pPr>
              <a:lnSpc>
                <a:spcPct val="125000"/>
              </a:lnSpc>
              <a:spcBef>
                <a:spcPts val="100"/>
              </a:spcBef>
              <a:spcAft>
                <a:spcPts val="100"/>
              </a:spcAft>
            </a:pPr>
            <a:r>
              <a:rPr lang="zh-CN" altLang="en-US" sz="1600" dirty="0">
                <a:solidFill>
                  <a:schemeClr val="tx2">
                    <a:lumMod val="75000"/>
                    <a:lumOff val="25000"/>
                  </a:schemeClr>
                </a:solidFill>
                <a:latin typeface="+mn-ea"/>
              </a:rPr>
              <a:t>此处输入工作规划的内容此处输入工作规划的内容</a:t>
            </a:r>
            <a:endParaRPr lang="zh-CN" altLang="en-US" sz="1600" dirty="0">
              <a:solidFill>
                <a:schemeClr val="tx2">
                  <a:lumMod val="75000"/>
                  <a:lumOff val="25000"/>
                </a:schemeClr>
              </a:solidFill>
              <a:latin typeface="+mn-ea"/>
            </a:endParaRPr>
          </a:p>
        </p:txBody>
      </p:sp>
      <p:sp>
        <p:nvSpPr>
          <p:cNvPr id="57" name="文本框 56"/>
          <p:cNvSpPr txBox="1"/>
          <p:nvPr/>
        </p:nvSpPr>
        <p:spPr>
          <a:xfrm>
            <a:off x="4955023" y="4456039"/>
            <a:ext cx="2472330" cy="1317092"/>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2">
                    <a:lumMod val="75000"/>
                    <a:lumOff val="25000"/>
                  </a:schemeClr>
                </a:solidFill>
                <a:latin typeface="+mn-ea"/>
              </a:rPr>
              <a:t>此处输入工作规划的内容此处输入工作规划的内容</a:t>
            </a:r>
            <a:endParaRPr lang="zh-CN" altLang="en-US" sz="1600" dirty="0">
              <a:solidFill>
                <a:schemeClr val="tx2">
                  <a:lumMod val="75000"/>
                  <a:lumOff val="25000"/>
                </a:schemeClr>
              </a:solidFill>
              <a:latin typeface="+mn-ea"/>
            </a:endParaRPr>
          </a:p>
          <a:p>
            <a:pPr>
              <a:lnSpc>
                <a:spcPct val="125000"/>
              </a:lnSpc>
              <a:spcBef>
                <a:spcPts val="100"/>
              </a:spcBef>
              <a:spcAft>
                <a:spcPts val="100"/>
              </a:spcAft>
            </a:pPr>
            <a:r>
              <a:rPr lang="zh-CN" altLang="en-US" sz="1600" dirty="0">
                <a:solidFill>
                  <a:schemeClr val="tx2">
                    <a:lumMod val="75000"/>
                    <a:lumOff val="25000"/>
                  </a:schemeClr>
                </a:solidFill>
                <a:latin typeface="+mn-ea"/>
              </a:rPr>
              <a:t>此处输入工作规划的内容此处输入工作规划的内容</a:t>
            </a:r>
            <a:endParaRPr lang="zh-CN" altLang="en-US" sz="1600" dirty="0">
              <a:solidFill>
                <a:schemeClr val="tx2">
                  <a:lumMod val="75000"/>
                  <a:lumOff val="25000"/>
                </a:schemeClr>
              </a:solidFill>
              <a:latin typeface="+mn-ea"/>
            </a:endParaRPr>
          </a:p>
        </p:txBody>
      </p:sp>
      <p:sp>
        <p:nvSpPr>
          <p:cNvPr id="58" name="文本框 57"/>
          <p:cNvSpPr txBox="1"/>
          <p:nvPr/>
        </p:nvSpPr>
        <p:spPr>
          <a:xfrm>
            <a:off x="8536423" y="4456039"/>
            <a:ext cx="2472330" cy="1317092"/>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2">
                    <a:lumMod val="75000"/>
                    <a:lumOff val="25000"/>
                  </a:schemeClr>
                </a:solidFill>
                <a:latin typeface="+mn-ea"/>
              </a:rPr>
              <a:t>此处输入工作规划的内容此处输入工作规划的内容</a:t>
            </a:r>
            <a:endParaRPr lang="zh-CN" altLang="en-US" sz="1600" dirty="0">
              <a:solidFill>
                <a:schemeClr val="tx2">
                  <a:lumMod val="75000"/>
                  <a:lumOff val="25000"/>
                </a:schemeClr>
              </a:solidFill>
              <a:latin typeface="+mn-ea"/>
            </a:endParaRPr>
          </a:p>
          <a:p>
            <a:pPr>
              <a:lnSpc>
                <a:spcPct val="125000"/>
              </a:lnSpc>
              <a:spcBef>
                <a:spcPts val="100"/>
              </a:spcBef>
              <a:spcAft>
                <a:spcPts val="100"/>
              </a:spcAft>
            </a:pPr>
            <a:r>
              <a:rPr lang="zh-CN" altLang="en-US" sz="1600" dirty="0">
                <a:solidFill>
                  <a:schemeClr val="tx2">
                    <a:lumMod val="75000"/>
                    <a:lumOff val="25000"/>
                  </a:schemeClr>
                </a:solidFill>
                <a:latin typeface="+mn-ea"/>
              </a:rPr>
              <a:t>此处输入工作规划的内容此处输入工作规划的内容</a:t>
            </a:r>
            <a:endParaRPr lang="zh-CN" altLang="en-US" sz="1600" dirty="0">
              <a:solidFill>
                <a:schemeClr val="tx2">
                  <a:lumMod val="75000"/>
                  <a:lumOff val="25000"/>
                </a:schemeClr>
              </a:solidFill>
              <a:latin typeface="+mn-ea"/>
            </a:endParaRPr>
          </a:p>
        </p:txBody>
      </p:sp>
      <p:sp>
        <p:nvSpPr>
          <p:cNvPr id="59" name="文本框 58"/>
          <p:cNvSpPr txBox="1"/>
          <p:nvPr/>
        </p:nvSpPr>
        <p:spPr>
          <a:xfrm>
            <a:off x="708461" y="166508"/>
            <a:ext cx="2204450" cy="669607"/>
          </a:xfrm>
          <a:prstGeom prst="rect">
            <a:avLst/>
          </a:prstGeom>
          <a:noFill/>
        </p:spPr>
        <p:txBody>
          <a:bodyPr wrap="none" rtlCol="0">
            <a:noAutofit/>
          </a:bodyPr>
          <a:lstStyle/>
          <a:p>
            <a:pPr algn="l">
              <a:lnSpc>
                <a:spcPct val="125000"/>
              </a:lnSpc>
              <a:spcBef>
                <a:spcPts val="100"/>
              </a:spcBef>
              <a:spcAft>
                <a:spcPts val="100"/>
              </a:spcAft>
            </a:pPr>
            <a:r>
              <a:rPr lang="zh-CN" altLang="en-US" sz="3200" dirty="0">
                <a:solidFill>
                  <a:schemeClr val="accent1"/>
                </a:solidFill>
                <a:latin typeface="+mj-ea"/>
                <a:ea typeface="+mj-ea"/>
              </a:rPr>
              <a:t>工作分工上</a:t>
            </a:r>
            <a:endParaRPr lang="zh-CN" altLang="en-US" sz="3200" dirty="0">
              <a:solidFill>
                <a:schemeClr val="accent1"/>
              </a:solidFill>
              <a:latin typeface="+mj-ea"/>
              <a:ea typeface="+mj-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06793" y="178526"/>
            <a:ext cx="3012363" cy="669607"/>
          </a:xfrm>
          <a:prstGeom prst="rect">
            <a:avLst/>
          </a:prstGeom>
          <a:noFill/>
        </p:spPr>
        <p:txBody>
          <a:bodyPr wrap="none" rtlCol="0">
            <a:noAutofit/>
          </a:bodyPr>
          <a:lstStyle/>
          <a:p>
            <a:pPr algn="l">
              <a:lnSpc>
                <a:spcPct val="125000"/>
              </a:lnSpc>
              <a:spcBef>
                <a:spcPts val="100"/>
              </a:spcBef>
              <a:spcAft>
                <a:spcPts val="100"/>
              </a:spcAft>
            </a:pPr>
            <a:r>
              <a:rPr lang="zh-CN" altLang="en-US" sz="3200" dirty="0">
                <a:solidFill>
                  <a:schemeClr val="accent1"/>
                </a:solidFill>
                <a:latin typeface="+mj-ea"/>
                <a:ea typeface="+mj-ea"/>
              </a:rPr>
              <a:t>未来工作学习上</a:t>
            </a:r>
            <a:endParaRPr lang="zh-CN" altLang="en-US" sz="3200" dirty="0">
              <a:solidFill>
                <a:schemeClr val="accent1"/>
              </a:solidFill>
              <a:latin typeface="+mj-ea"/>
              <a:ea typeface="+mj-ea"/>
            </a:endParaRPr>
          </a:p>
        </p:txBody>
      </p:sp>
      <p:sp>
        <p:nvSpPr>
          <p:cNvPr id="4" name="矩形: 圆角 3"/>
          <p:cNvSpPr/>
          <p:nvPr/>
        </p:nvSpPr>
        <p:spPr>
          <a:xfrm>
            <a:off x="1170343" y="1543050"/>
            <a:ext cx="3012363" cy="4533900"/>
          </a:xfrm>
          <a:prstGeom prst="roundRect">
            <a:avLst>
              <a:gd name="adj" fmla="val 2333"/>
            </a:avLst>
          </a:pr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9" name="任意多边形: 形状 8"/>
          <p:cNvSpPr/>
          <p:nvPr/>
        </p:nvSpPr>
        <p:spPr>
          <a:xfrm flipV="1">
            <a:off x="1170343" y="2237496"/>
            <a:ext cx="2876550" cy="3839454"/>
          </a:xfrm>
          <a:custGeom>
            <a:avLst/>
            <a:gdLst>
              <a:gd name="connsiteX0" fmla="*/ 0 w 2876550"/>
              <a:gd name="connsiteY0" fmla="*/ 3549075 h 3549075"/>
              <a:gd name="connsiteX1" fmla="*/ 2397115 w 2876550"/>
              <a:gd name="connsiteY1" fmla="*/ 3549075 h 3549075"/>
              <a:gd name="connsiteX2" fmla="*/ 2876550 w 2876550"/>
              <a:gd name="connsiteY2" fmla="*/ 3069640 h 3549075"/>
              <a:gd name="connsiteX3" fmla="*/ 2876550 w 2876550"/>
              <a:gd name="connsiteY3" fmla="*/ 0 h 3549075"/>
              <a:gd name="connsiteX4" fmla="*/ 0 w 2876550"/>
              <a:gd name="connsiteY4" fmla="*/ 0 h 354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6550" h="3549075">
                <a:moveTo>
                  <a:pt x="0" y="3549075"/>
                </a:moveTo>
                <a:lnTo>
                  <a:pt x="2397115" y="3549075"/>
                </a:lnTo>
                <a:cubicBezTo>
                  <a:pt x="2661900" y="3549075"/>
                  <a:pt x="2876550" y="3334425"/>
                  <a:pt x="2876550" y="3069640"/>
                </a:cubicBezTo>
                <a:lnTo>
                  <a:pt x="2876550" y="0"/>
                </a:ln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9" name="矩形: 圆角 18"/>
          <p:cNvSpPr/>
          <p:nvPr/>
        </p:nvSpPr>
        <p:spPr>
          <a:xfrm>
            <a:off x="4589818" y="1543050"/>
            <a:ext cx="3012363" cy="4533900"/>
          </a:xfrm>
          <a:prstGeom prst="roundRect">
            <a:avLst>
              <a:gd name="adj" fmla="val 2333"/>
            </a:avLst>
          </a:pr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0" name="任意多边形: 形状 19"/>
          <p:cNvSpPr/>
          <p:nvPr/>
        </p:nvSpPr>
        <p:spPr>
          <a:xfrm flipV="1">
            <a:off x="4589818" y="2237496"/>
            <a:ext cx="2876550" cy="3839454"/>
          </a:xfrm>
          <a:custGeom>
            <a:avLst/>
            <a:gdLst>
              <a:gd name="connsiteX0" fmla="*/ 0 w 2876550"/>
              <a:gd name="connsiteY0" fmla="*/ 3549075 h 3549075"/>
              <a:gd name="connsiteX1" fmla="*/ 2397115 w 2876550"/>
              <a:gd name="connsiteY1" fmla="*/ 3549075 h 3549075"/>
              <a:gd name="connsiteX2" fmla="*/ 2876550 w 2876550"/>
              <a:gd name="connsiteY2" fmla="*/ 3069640 h 3549075"/>
              <a:gd name="connsiteX3" fmla="*/ 2876550 w 2876550"/>
              <a:gd name="connsiteY3" fmla="*/ 0 h 3549075"/>
              <a:gd name="connsiteX4" fmla="*/ 0 w 2876550"/>
              <a:gd name="connsiteY4" fmla="*/ 0 h 354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6550" h="3549075">
                <a:moveTo>
                  <a:pt x="0" y="3549075"/>
                </a:moveTo>
                <a:lnTo>
                  <a:pt x="2397115" y="3549075"/>
                </a:lnTo>
                <a:cubicBezTo>
                  <a:pt x="2661900" y="3549075"/>
                  <a:pt x="2876550" y="3334425"/>
                  <a:pt x="2876550" y="3069640"/>
                </a:cubicBezTo>
                <a:lnTo>
                  <a:pt x="2876550" y="0"/>
                </a:ln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2" name="矩形: 圆角 21"/>
          <p:cNvSpPr/>
          <p:nvPr/>
        </p:nvSpPr>
        <p:spPr>
          <a:xfrm>
            <a:off x="8009293" y="1543050"/>
            <a:ext cx="3012363" cy="4533900"/>
          </a:xfrm>
          <a:prstGeom prst="roundRect">
            <a:avLst>
              <a:gd name="adj" fmla="val 2333"/>
            </a:avLst>
          </a:pr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3" name="任意多边形: 形状 22"/>
          <p:cNvSpPr/>
          <p:nvPr/>
        </p:nvSpPr>
        <p:spPr>
          <a:xfrm flipV="1">
            <a:off x="8009293" y="2237496"/>
            <a:ext cx="2876550" cy="3839454"/>
          </a:xfrm>
          <a:custGeom>
            <a:avLst/>
            <a:gdLst>
              <a:gd name="connsiteX0" fmla="*/ 0 w 2876550"/>
              <a:gd name="connsiteY0" fmla="*/ 3549075 h 3549075"/>
              <a:gd name="connsiteX1" fmla="*/ 2397115 w 2876550"/>
              <a:gd name="connsiteY1" fmla="*/ 3549075 h 3549075"/>
              <a:gd name="connsiteX2" fmla="*/ 2876550 w 2876550"/>
              <a:gd name="connsiteY2" fmla="*/ 3069640 h 3549075"/>
              <a:gd name="connsiteX3" fmla="*/ 2876550 w 2876550"/>
              <a:gd name="connsiteY3" fmla="*/ 0 h 3549075"/>
              <a:gd name="connsiteX4" fmla="*/ 0 w 2876550"/>
              <a:gd name="connsiteY4" fmla="*/ 0 h 354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6550" h="3549075">
                <a:moveTo>
                  <a:pt x="0" y="3549075"/>
                </a:moveTo>
                <a:lnTo>
                  <a:pt x="2397115" y="3549075"/>
                </a:lnTo>
                <a:cubicBezTo>
                  <a:pt x="2661900" y="3549075"/>
                  <a:pt x="2876550" y="3334425"/>
                  <a:pt x="2876550" y="3069640"/>
                </a:cubicBezTo>
                <a:lnTo>
                  <a:pt x="2876550" y="0"/>
                </a:lnTo>
                <a:lnTo>
                  <a:pt x="0"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5" name="文本占位符 4"/>
          <p:cNvSpPr>
            <a:spLocks noGrp="1"/>
          </p:cNvSpPr>
          <p:nvPr>
            <p:ph type="body" sz="quarter" idx="10"/>
          </p:nvPr>
        </p:nvSpPr>
        <p:spPr>
          <a:xfrm>
            <a:off x="1720930" y="1736043"/>
            <a:ext cx="1800160" cy="406434"/>
          </a:xfrm>
        </p:spPr>
        <p:txBody>
          <a:bodyPr>
            <a:noAutofit/>
          </a:bodyPr>
          <a:lstStyle/>
          <a:p>
            <a:pPr>
              <a:lnSpc>
                <a:spcPct val="125000"/>
              </a:lnSpc>
              <a:spcBef>
                <a:spcPts val="100"/>
              </a:spcBef>
              <a:spcAft>
                <a:spcPts val="100"/>
              </a:spcAft>
            </a:pPr>
            <a:r>
              <a:rPr lang="zh-CN" altLang="en-US" sz="2000" dirty="0">
                <a:solidFill>
                  <a:schemeClr val="bg1"/>
                </a:solidFill>
                <a:latin typeface="+mj-ea"/>
                <a:ea typeface="+mj-ea"/>
              </a:rPr>
              <a:t>团队管理制度</a:t>
            </a:r>
            <a:endParaRPr lang="zh-CN" altLang="en-US" sz="2000" dirty="0">
              <a:solidFill>
                <a:schemeClr val="bg1"/>
              </a:solidFill>
              <a:latin typeface="+mj-ea"/>
              <a:ea typeface="+mj-ea"/>
            </a:endParaRPr>
          </a:p>
        </p:txBody>
      </p:sp>
      <p:sp>
        <p:nvSpPr>
          <p:cNvPr id="16" name="文本占位符 4"/>
          <p:cNvSpPr txBox="1"/>
          <p:nvPr/>
        </p:nvSpPr>
        <p:spPr>
          <a:xfrm>
            <a:off x="5232529" y="1736043"/>
            <a:ext cx="1726939" cy="406434"/>
          </a:xfrm>
          <a:prstGeom prst="rect">
            <a:avLst/>
          </a:prstGeom>
        </p:spPr>
        <p:txBody>
          <a:bodyPr>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endParaRPr lang="zh-CN" altLang="en-US" sz="2000" dirty="0">
              <a:solidFill>
                <a:schemeClr val="bg1"/>
              </a:solidFill>
              <a:latin typeface="+mj-ea"/>
              <a:ea typeface="+mj-ea"/>
            </a:endParaRPr>
          </a:p>
        </p:txBody>
      </p:sp>
      <p:sp>
        <p:nvSpPr>
          <p:cNvPr id="17" name="文本占位符 4"/>
          <p:cNvSpPr txBox="1"/>
          <p:nvPr/>
        </p:nvSpPr>
        <p:spPr>
          <a:xfrm>
            <a:off x="8575334" y="1736043"/>
            <a:ext cx="1744468" cy="406434"/>
          </a:xfrm>
          <a:prstGeom prst="rect">
            <a:avLst/>
          </a:prstGeom>
        </p:spPr>
        <p:txBody>
          <a:bodyPr>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r>
              <a:rPr lang="zh-CN" altLang="en-US" sz="2000" dirty="0">
                <a:solidFill>
                  <a:schemeClr val="bg1"/>
                </a:solidFill>
                <a:latin typeface="+mj-ea"/>
                <a:ea typeface="+mj-ea"/>
              </a:rPr>
              <a:t>现代企业管理</a:t>
            </a:r>
            <a:endParaRPr lang="zh-CN" altLang="en-US" sz="2000" dirty="0">
              <a:solidFill>
                <a:schemeClr val="bg1"/>
              </a:solidFill>
              <a:latin typeface="+mj-ea"/>
              <a:ea typeface="+mj-ea"/>
            </a:endParaRPr>
          </a:p>
        </p:txBody>
      </p:sp>
      <p:sp>
        <p:nvSpPr>
          <p:cNvPr id="25" name="文本框 24"/>
          <p:cNvSpPr txBox="1"/>
          <p:nvPr/>
        </p:nvSpPr>
        <p:spPr>
          <a:xfrm>
            <a:off x="1441995" y="2717319"/>
            <a:ext cx="2472330" cy="2535374"/>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n-ea"/>
              </a:rPr>
              <a:t>此处输入学习团队管理的相关内容，记得把学习团队管理的知识和工作想结合起来进行工作汇报；此处输入学习团队管理的相关内容，记得把学习团队管理的知识和工作想结合起来进行工作汇报</a:t>
            </a:r>
            <a:endParaRPr lang="zh-CN" altLang="en-US" sz="1600" dirty="0">
              <a:solidFill>
                <a:schemeClr val="tx1">
                  <a:lumMod val="75000"/>
                  <a:lumOff val="25000"/>
                </a:schemeClr>
              </a:solidFill>
              <a:latin typeface="+mn-ea"/>
            </a:endParaRPr>
          </a:p>
        </p:txBody>
      </p:sp>
      <p:sp>
        <p:nvSpPr>
          <p:cNvPr id="26" name="文本框 25"/>
          <p:cNvSpPr txBox="1"/>
          <p:nvPr/>
        </p:nvSpPr>
        <p:spPr>
          <a:xfrm>
            <a:off x="4838572" y="2717319"/>
            <a:ext cx="2472330" cy="2535374"/>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n-ea"/>
              </a:rPr>
              <a:t>此处输入学习销售营销的相关内容，记得把学习销售营销的知识和工作想结合起来进行工作汇报；此处输入学习销售营销的相关内容，记得把学习销售营销的知识和工作想结合起来进行工作汇报</a:t>
            </a:r>
            <a:endParaRPr lang="zh-CN" altLang="en-US" sz="1600" dirty="0">
              <a:solidFill>
                <a:schemeClr val="tx1">
                  <a:lumMod val="75000"/>
                  <a:lumOff val="25000"/>
                </a:schemeClr>
              </a:solidFill>
              <a:latin typeface="+mn-ea"/>
            </a:endParaRPr>
          </a:p>
        </p:txBody>
      </p:sp>
      <p:sp>
        <p:nvSpPr>
          <p:cNvPr id="27" name="文本框 26"/>
          <p:cNvSpPr txBox="1"/>
          <p:nvPr/>
        </p:nvSpPr>
        <p:spPr>
          <a:xfrm>
            <a:off x="8267573" y="2717319"/>
            <a:ext cx="2472330" cy="2535374"/>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n-ea"/>
              </a:rPr>
              <a:t>此处输入学习现代企业的相关内容，记得把学习现代企业的知识和工作想结合起来进行工作汇报；此处输入学习现代企业的相关内容，记得把学习现代企业的知识和工作想结合起来进行工作汇报</a:t>
            </a:r>
            <a:endParaRPr lang="zh-CN" altLang="en-US" sz="1600" dirty="0">
              <a:solidFill>
                <a:schemeClr val="tx1">
                  <a:lumMod val="75000"/>
                  <a:lumOff val="25000"/>
                </a:schemeClr>
              </a:solidFill>
              <a:latin typeface="+mn-ea"/>
            </a:endParaRPr>
          </a:p>
        </p:txBody>
      </p:sp>
      <p:sp>
        <p:nvSpPr>
          <p:cNvPr id="3" name="矩形 2"/>
          <p:cNvSpPr/>
          <p:nvPr/>
        </p:nvSpPr>
        <p:spPr>
          <a:xfrm flipV="1">
            <a:off x="1170343" y="6031231"/>
            <a:ext cx="2876550" cy="45719"/>
          </a:xfrm>
          <a:prstGeom prst="rect">
            <a:avLst/>
          </a:prstGeom>
          <a:gradFill>
            <a:gsLst>
              <a:gs pos="0">
                <a:schemeClr val="accent1"/>
              </a:gs>
              <a:gs pos="100000">
                <a:schemeClr val="accent2"/>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8" name="矩形 27"/>
          <p:cNvSpPr/>
          <p:nvPr/>
        </p:nvSpPr>
        <p:spPr>
          <a:xfrm flipV="1">
            <a:off x="4589818" y="6031231"/>
            <a:ext cx="2876550" cy="45719"/>
          </a:xfrm>
          <a:prstGeom prst="rect">
            <a:avLst/>
          </a:prstGeom>
          <a:gradFill>
            <a:gsLst>
              <a:gs pos="0">
                <a:schemeClr val="accent1"/>
              </a:gs>
              <a:gs pos="100000">
                <a:schemeClr val="accent2"/>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9" name="矩形 28"/>
          <p:cNvSpPr/>
          <p:nvPr/>
        </p:nvSpPr>
        <p:spPr>
          <a:xfrm flipV="1">
            <a:off x="8025622" y="6024700"/>
            <a:ext cx="2876550" cy="45719"/>
          </a:xfrm>
          <a:prstGeom prst="rect">
            <a:avLst/>
          </a:prstGeom>
          <a:gradFill>
            <a:gsLst>
              <a:gs pos="0">
                <a:schemeClr val="accent1"/>
              </a:gs>
              <a:gs pos="100000">
                <a:schemeClr val="accent2"/>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30" name="文本占位符 4"/>
          <p:cNvSpPr txBox="1"/>
          <p:nvPr/>
        </p:nvSpPr>
        <p:spPr>
          <a:xfrm>
            <a:off x="5232529" y="1736043"/>
            <a:ext cx="1800160" cy="406434"/>
          </a:xfrm>
          <a:prstGeom prst="rect">
            <a:avLst/>
          </a:prstGeom>
        </p:spPr>
        <p:txBody>
          <a:bodyPr>
            <a:noAutofit/>
          </a:bodyPr>
          <a:lstStyle>
            <a:lvl1pPr marL="0" indent="0" algn="l" defTabSz="914400" rtl="0" eaLnBrk="1" latinLnBrk="0" hangingPunct="1">
              <a:lnSpc>
                <a:spcPct val="90000"/>
              </a:lnSpc>
              <a:spcBef>
                <a:spcPts val="1000"/>
              </a:spcBef>
              <a:buFontTx/>
              <a:buNone/>
              <a:defRPr sz="3200"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r>
              <a:rPr lang="zh-CN" altLang="en-US" sz="2000" dirty="0">
                <a:solidFill>
                  <a:schemeClr val="bg1"/>
                </a:solidFill>
              </a:rPr>
              <a:t>销售营销技巧</a:t>
            </a:r>
            <a:endParaRPr lang="zh-CN" altLang="en-US" sz="20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flipV="1">
            <a:off x="-755066" y="1292116"/>
            <a:ext cx="5599748" cy="619188"/>
          </a:xfrm>
          <a:prstGeom prst="parallelogram">
            <a:avLst/>
          </a:prstGeom>
          <a:gradFill flip="none" rotWithShape="1">
            <a:gsLst>
              <a:gs pos="18000">
                <a:schemeClr val="accent4">
                  <a:alpha val="0"/>
                </a:schemeClr>
              </a:gs>
              <a:gs pos="100000">
                <a:schemeClr val="accent1"/>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3" name="平行四边形 22"/>
          <p:cNvSpPr/>
          <p:nvPr/>
        </p:nvSpPr>
        <p:spPr>
          <a:xfrm>
            <a:off x="8069422" y="1309049"/>
            <a:ext cx="5599748" cy="619188"/>
          </a:xfrm>
          <a:prstGeom prst="parallelogram">
            <a:avLst/>
          </a:prstGeom>
          <a:gradFill>
            <a:gsLst>
              <a:gs pos="25000">
                <a:schemeClr val="accent4">
                  <a:alpha val="0"/>
                </a:schemeClr>
              </a:gs>
              <a:gs pos="100000">
                <a:schemeClr val="accent1"/>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44" name="平行四边形 43"/>
          <p:cNvSpPr/>
          <p:nvPr/>
        </p:nvSpPr>
        <p:spPr>
          <a:xfrm flipV="1">
            <a:off x="-755066" y="3781318"/>
            <a:ext cx="5599748" cy="619188"/>
          </a:xfrm>
          <a:prstGeom prst="parallelogram">
            <a:avLst/>
          </a:prstGeom>
          <a:gradFill flip="none" rotWithShape="1">
            <a:gsLst>
              <a:gs pos="18000">
                <a:schemeClr val="accent4">
                  <a:alpha val="0"/>
                </a:schemeClr>
              </a:gs>
              <a:gs pos="100000">
                <a:schemeClr val="accent1"/>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43" name="平行四边形 42"/>
          <p:cNvSpPr/>
          <p:nvPr/>
        </p:nvSpPr>
        <p:spPr>
          <a:xfrm>
            <a:off x="8069422" y="3781318"/>
            <a:ext cx="5599748" cy="619188"/>
          </a:xfrm>
          <a:prstGeom prst="parallelogram">
            <a:avLst/>
          </a:prstGeom>
          <a:gradFill>
            <a:gsLst>
              <a:gs pos="25000">
                <a:schemeClr val="accent4">
                  <a:alpha val="0"/>
                </a:schemeClr>
              </a:gs>
              <a:gs pos="100000">
                <a:schemeClr val="accent1"/>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 name="文本框 1"/>
          <p:cNvSpPr txBox="1"/>
          <p:nvPr/>
        </p:nvSpPr>
        <p:spPr>
          <a:xfrm>
            <a:off x="707296" y="161241"/>
            <a:ext cx="3012363" cy="669607"/>
          </a:xfrm>
          <a:prstGeom prst="rect">
            <a:avLst/>
          </a:prstGeom>
          <a:noFill/>
        </p:spPr>
        <p:txBody>
          <a:bodyPr wrap="none" rtlCol="0">
            <a:noAutofit/>
          </a:bodyPr>
          <a:lstStyle/>
          <a:p>
            <a:pPr algn="l">
              <a:lnSpc>
                <a:spcPct val="125000"/>
              </a:lnSpc>
              <a:spcBef>
                <a:spcPts val="100"/>
              </a:spcBef>
              <a:spcAft>
                <a:spcPts val="100"/>
              </a:spcAft>
            </a:pPr>
            <a:r>
              <a:rPr lang="zh-CN" altLang="en-US" sz="3200" dirty="0">
                <a:solidFill>
                  <a:schemeClr val="accent1"/>
                </a:solidFill>
                <a:latin typeface="+mj-ea"/>
                <a:ea typeface="+mj-ea"/>
              </a:rPr>
              <a:t>未来思想学习上</a:t>
            </a:r>
            <a:endParaRPr lang="zh-CN" altLang="en-US" sz="3200" dirty="0">
              <a:solidFill>
                <a:schemeClr val="accent1"/>
              </a:solidFill>
              <a:latin typeface="+mj-ea"/>
              <a:ea typeface="+mj-ea"/>
            </a:endParaRPr>
          </a:p>
        </p:txBody>
      </p:sp>
      <p:sp>
        <p:nvSpPr>
          <p:cNvPr id="8" name="圆角矩形 11"/>
          <p:cNvSpPr/>
          <p:nvPr/>
        </p:nvSpPr>
        <p:spPr>
          <a:xfrm>
            <a:off x="1455420" y="3984533"/>
            <a:ext cx="4405630" cy="1986915"/>
          </a:xfrm>
          <a:prstGeom prst="roundRect">
            <a:avLst>
              <a:gd name="adj" fmla="val 1191"/>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8" name="圆角矩形 11"/>
          <p:cNvSpPr/>
          <p:nvPr/>
        </p:nvSpPr>
        <p:spPr>
          <a:xfrm>
            <a:off x="6463666" y="1499143"/>
            <a:ext cx="4405630" cy="1986915"/>
          </a:xfrm>
          <a:prstGeom prst="roundRect">
            <a:avLst>
              <a:gd name="adj" fmla="val 1191"/>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3" name="圆角矩形 1"/>
          <p:cNvSpPr/>
          <p:nvPr/>
        </p:nvSpPr>
        <p:spPr>
          <a:xfrm>
            <a:off x="1449705" y="1499778"/>
            <a:ext cx="4410710" cy="1986280"/>
          </a:xfrm>
          <a:prstGeom prst="roundRect">
            <a:avLst>
              <a:gd name="adj" fmla="val 1191"/>
            </a:avLst>
          </a:prstGeom>
          <a:gradFill>
            <a:gsLst>
              <a:gs pos="0">
                <a:schemeClr val="accent2"/>
              </a:gs>
              <a:gs pos="100000">
                <a:schemeClr val="accent3"/>
              </a:gs>
            </a:gsLst>
            <a:path path="circle">
              <a:fillToRect l="100000" t="100000"/>
            </a:path>
          </a:gra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pic>
        <p:nvPicPr>
          <p:cNvPr id="17" name="图片 16" descr="手上拿着枪&#10;&#10;描述已自动生成"/>
          <p:cNvPicPr>
            <a:picLocks noChangeAspect="1"/>
          </p:cNvPicPr>
          <p:nvPr/>
        </p:nvPicPr>
        <p:blipFill>
          <a:blip r:embed="rId1" cstate="print">
            <a:extLst>
              <a:ext uri="{28A0092B-C50C-407E-A947-70E740481C1C}">
                <a14:useLocalDpi xmlns:a14="http://schemas.microsoft.com/office/drawing/2010/main" val="0"/>
              </a:ext>
            </a:extLst>
          </a:blip>
          <a:srcRect t="31896" r="194" b="358"/>
          <a:stretch>
            <a:fillRect/>
          </a:stretch>
        </p:blipFill>
        <p:spPr>
          <a:xfrm>
            <a:off x="1444126" y="1499142"/>
            <a:ext cx="4416289" cy="1986915"/>
          </a:xfrm>
          <a:custGeom>
            <a:avLst/>
            <a:gdLst>
              <a:gd name="connsiteX0" fmla="*/ 8765 w 4390731"/>
              <a:gd name="connsiteY0" fmla="*/ 0 h 1986915"/>
              <a:gd name="connsiteX1" fmla="*/ 4367067 w 4390731"/>
              <a:gd name="connsiteY1" fmla="*/ 0 h 1986915"/>
              <a:gd name="connsiteX2" fmla="*/ 4390731 w 4390731"/>
              <a:gd name="connsiteY2" fmla="*/ 23664 h 1986915"/>
              <a:gd name="connsiteX3" fmla="*/ 4390731 w 4390731"/>
              <a:gd name="connsiteY3" fmla="*/ 1963251 h 1986915"/>
              <a:gd name="connsiteX4" fmla="*/ 4367067 w 4390731"/>
              <a:gd name="connsiteY4" fmla="*/ 1986915 h 1986915"/>
              <a:gd name="connsiteX5" fmla="*/ 8765 w 4390731"/>
              <a:gd name="connsiteY5" fmla="*/ 1986915 h 1986915"/>
              <a:gd name="connsiteX6" fmla="*/ 0 w 4390731"/>
              <a:gd name="connsiteY6" fmla="*/ 1983284 h 1986915"/>
              <a:gd name="connsiteX7" fmla="*/ 0 w 4390731"/>
              <a:gd name="connsiteY7" fmla="*/ 3631 h 198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731" h="1986915">
                <a:moveTo>
                  <a:pt x="8765" y="0"/>
                </a:moveTo>
                <a:lnTo>
                  <a:pt x="4367067" y="0"/>
                </a:lnTo>
                <a:cubicBezTo>
                  <a:pt x="4380136" y="0"/>
                  <a:pt x="4390731" y="10595"/>
                  <a:pt x="4390731" y="23664"/>
                </a:cubicBezTo>
                <a:lnTo>
                  <a:pt x="4390731" y="1963251"/>
                </a:lnTo>
                <a:cubicBezTo>
                  <a:pt x="4390731" y="1976320"/>
                  <a:pt x="4380136" y="1986915"/>
                  <a:pt x="4367067" y="1986915"/>
                </a:cubicBezTo>
                <a:lnTo>
                  <a:pt x="8765" y="1986915"/>
                </a:lnTo>
                <a:lnTo>
                  <a:pt x="0" y="1983284"/>
                </a:lnTo>
                <a:lnTo>
                  <a:pt x="0" y="3631"/>
                </a:lnTo>
                <a:close/>
              </a:path>
            </a:pathLst>
          </a:custGeom>
        </p:spPr>
      </p:pic>
      <p:sp>
        <p:nvSpPr>
          <p:cNvPr id="6" name="圆角矩形 9"/>
          <p:cNvSpPr/>
          <p:nvPr/>
        </p:nvSpPr>
        <p:spPr>
          <a:xfrm>
            <a:off x="6458586" y="4007393"/>
            <a:ext cx="4410710" cy="1986280"/>
          </a:xfrm>
          <a:prstGeom prst="roundRect">
            <a:avLst>
              <a:gd name="adj" fmla="val 1191"/>
            </a:avLst>
          </a:prstGeom>
          <a:gradFill>
            <a:gsLst>
              <a:gs pos="0">
                <a:schemeClr val="accent2"/>
              </a:gs>
              <a:gs pos="100000">
                <a:schemeClr val="accent3"/>
              </a:gs>
            </a:gsLst>
            <a:path path="circle">
              <a:fillToRect l="100000" t="100000"/>
            </a:path>
          </a:gra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pic>
        <p:nvPicPr>
          <p:cNvPr id="22" name="图片 21" descr="图片包含 建筑, 桌子, 蛋糕, 食物&#10;&#10;描述已自动生成"/>
          <p:cNvPicPr>
            <a:picLocks noChangeAspect="1"/>
          </p:cNvPicPr>
          <p:nvPr/>
        </p:nvPicPr>
        <p:blipFill>
          <a:blip r:embed="rId2" cstate="print">
            <a:extLst>
              <a:ext uri="{28A0092B-C50C-407E-A947-70E740481C1C}">
                <a14:useLocalDpi xmlns:a14="http://schemas.microsoft.com/office/drawing/2010/main" val="0"/>
              </a:ext>
            </a:extLst>
          </a:blip>
          <a:srcRect l="1210" t="24404" r="1210" b="5187"/>
          <a:stretch>
            <a:fillRect/>
          </a:stretch>
        </p:blipFill>
        <p:spPr>
          <a:xfrm>
            <a:off x="6463666" y="4006758"/>
            <a:ext cx="4405630" cy="1986915"/>
          </a:xfrm>
          <a:custGeom>
            <a:avLst/>
            <a:gdLst>
              <a:gd name="connsiteX0" fmla="*/ 23664 w 4405630"/>
              <a:gd name="connsiteY0" fmla="*/ 0 h 1986915"/>
              <a:gd name="connsiteX1" fmla="*/ 4381966 w 4405630"/>
              <a:gd name="connsiteY1" fmla="*/ 0 h 1986915"/>
              <a:gd name="connsiteX2" fmla="*/ 4405630 w 4405630"/>
              <a:gd name="connsiteY2" fmla="*/ 23664 h 1986915"/>
              <a:gd name="connsiteX3" fmla="*/ 4405630 w 4405630"/>
              <a:gd name="connsiteY3" fmla="*/ 1963251 h 1986915"/>
              <a:gd name="connsiteX4" fmla="*/ 4381966 w 4405630"/>
              <a:gd name="connsiteY4" fmla="*/ 1986915 h 1986915"/>
              <a:gd name="connsiteX5" fmla="*/ 23664 w 4405630"/>
              <a:gd name="connsiteY5" fmla="*/ 1986915 h 1986915"/>
              <a:gd name="connsiteX6" fmla="*/ 0 w 4405630"/>
              <a:gd name="connsiteY6" fmla="*/ 1963251 h 1986915"/>
              <a:gd name="connsiteX7" fmla="*/ 0 w 4405630"/>
              <a:gd name="connsiteY7" fmla="*/ 23664 h 1986915"/>
              <a:gd name="connsiteX8" fmla="*/ 23664 w 4405630"/>
              <a:gd name="connsiteY8" fmla="*/ 0 h 198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5630" h="1986915">
                <a:moveTo>
                  <a:pt x="23664" y="0"/>
                </a:moveTo>
                <a:lnTo>
                  <a:pt x="4381966" y="0"/>
                </a:lnTo>
                <a:cubicBezTo>
                  <a:pt x="4395035" y="0"/>
                  <a:pt x="4405630" y="10595"/>
                  <a:pt x="4405630" y="23664"/>
                </a:cubicBezTo>
                <a:lnTo>
                  <a:pt x="4405630" y="1963251"/>
                </a:lnTo>
                <a:cubicBezTo>
                  <a:pt x="4405630" y="1976320"/>
                  <a:pt x="4395035" y="1986915"/>
                  <a:pt x="4381966" y="1986915"/>
                </a:cubicBezTo>
                <a:lnTo>
                  <a:pt x="23664" y="1986915"/>
                </a:lnTo>
                <a:cubicBezTo>
                  <a:pt x="10595" y="1986915"/>
                  <a:pt x="0" y="1976320"/>
                  <a:pt x="0" y="1963251"/>
                </a:cubicBezTo>
                <a:lnTo>
                  <a:pt x="0" y="23664"/>
                </a:lnTo>
                <a:cubicBezTo>
                  <a:pt x="0" y="10595"/>
                  <a:pt x="10595" y="0"/>
                  <a:pt x="23664" y="0"/>
                </a:cubicBezTo>
                <a:close/>
              </a:path>
            </a:pathLst>
          </a:custGeom>
        </p:spPr>
      </p:pic>
      <p:sp>
        <p:nvSpPr>
          <p:cNvPr id="11" name="文本占位符 10"/>
          <p:cNvSpPr>
            <a:spLocks noGrp="1"/>
          </p:cNvSpPr>
          <p:nvPr>
            <p:ph type="body" sz="quarter" idx="10"/>
          </p:nvPr>
        </p:nvSpPr>
        <p:spPr>
          <a:xfrm>
            <a:off x="6577172" y="1682274"/>
            <a:ext cx="2984499" cy="509503"/>
          </a:xfrm>
        </p:spPr>
        <p:txBody>
          <a:bodyPr>
            <a:noAutofit/>
          </a:bodyPr>
          <a:lstStyle/>
          <a:p>
            <a:pPr>
              <a:lnSpc>
                <a:spcPct val="125000"/>
              </a:lnSpc>
              <a:spcBef>
                <a:spcPts val="100"/>
              </a:spcBef>
              <a:spcAft>
                <a:spcPts val="100"/>
              </a:spcAft>
            </a:pPr>
            <a:r>
              <a:rPr lang="zh-CN" altLang="en-US" sz="2000" b="1" dirty="0">
                <a:solidFill>
                  <a:schemeClr val="accent1"/>
                </a:solidFill>
              </a:rPr>
              <a:t>学习对应其专业知识点</a:t>
            </a:r>
            <a:endParaRPr lang="zh-CN" altLang="en-US" sz="2000" b="1" dirty="0">
              <a:solidFill>
                <a:schemeClr val="accent1"/>
              </a:solidFill>
            </a:endParaRPr>
          </a:p>
        </p:txBody>
      </p:sp>
      <p:sp>
        <p:nvSpPr>
          <p:cNvPr id="15" name="文本框 14"/>
          <p:cNvSpPr txBox="1"/>
          <p:nvPr/>
        </p:nvSpPr>
        <p:spPr>
          <a:xfrm>
            <a:off x="6574619" y="2156431"/>
            <a:ext cx="4280242" cy="996491"/>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2">
                    <a:lumMod val="75000"/>
                    <a:lumOff val="25000"/>
                  </a:schemeClr>
                </a:solidFill>
                <a:latin typeface="+mn-ea"/>
              </a:rPr>
              <a:t>此处是两部分图文展示页，左图添加专业知识相关的内容；此处是两部分图文展示页，左图添加与左图添加专业知识相关的内容</a:t>
            </a:r>
            <a:endParaRPr lang="zh-CN" altLang="en-US" sz="1600" dirty="0">
              <a:solidFill>
                <a:schemeClr val="tx2">
                  <a:lumMod val="75000"/>
                  <a:lumOff val="25000"/>
                </a:schemeClr>
              </a:solidFill>
              <a:latin typeface="+mn-ea"/>
            </a:endParaRPr>
          </a:p>
        </p:txBody>
      </p:sp>
      <p:sp>
        <p:nvSpPr>
          <p:cNvPr id="19" name="文本占位符 10"/>
          <p:cNvSpPr txBox="1"/>
          <p:nvPr/>
        </p:nvSpPr>
        <p:spPr>
          <a:xfrm>
            <a:off x="1582726" y="4145754"/>
            <a:ext cx="2984499" cy="509503"/>
          </a:xfrm>
          <a:prstGeom prst="rect">
            <a:avLst/>
          </a:prstGeom>
        </p:spPr>
        <p:txBody>
          <a:bodyPr>
            <a:noAutofit/>
          </a:bodyPr>
          <a:lstStyle>
            <a:lvl1pPr marL="0" indent="0" algn="l" defTabSz="914400" rtl="0" eaLnBrk="1" latinLnBrk="0" hangingPunct="1">
              <a:lnSpc>
                <a:spcPct val="90000"/>
              </a:lnSpc>
              <a:spcBef>
                <a:spcPts val="1000"/>
              </a:spcBef>
              <a:buFontTx/>
              <a:buNone/>
              <a:defRPr sz="3200"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r>
              <a:rPr lang="zh-CN" altLang="en-US" sz="2000" b="1">
                <a:solidFill>
                  <a:schemeClr val="accent1"/>
                </a:solidFill>
              </a:rPr>
              <a:t>学习对应其专业知识点</a:t>
            </a:r>
            <a:endParaRPr lang="zh-CN" altLang="en-US" sz="2000" b="1" dirty="0">
              <a:solidFill>
                <a:schemeClr val="accent1"/>
              </a:solidFill>
            </a:endParaRPr>
          </a:p>
        </p:txBody>
      </p:sp>
      <p:sp>
        <p:nvSpPr>
          <p:cNvPr id="20" name="文本框 19"/>
          <p:cNvSpPr txBox="1"/>
          <p:nvPr/>
        </p:nvSpPr>
        <p:spPr>
          <a:xfrm>
            <a:off x="1580173" y="4619911"/>
            <a:ext cx="4280242" cy="996491"/>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2">
                    <a:lumMod val="75000"/>
                    <a:lumOff val="25000"/>
                  </a:schemeClr>
                </a:solidFill>
                <a:latin typeface="+mn-ea"/>
              </a:rPr>
              <a:t>此处是两部分图文展示页，左图添加专业知识相关的内容；此处是两部分图文展示页，左图添加与左图添加专业知识相关的内容</a:t>
            </a:r>
            <a:endParaRPr lang="zh-CN" altLang="en-US" sz="1600" dirty="0">
              <a:solidFill>
                <a:schemeClr val="tx2">
                  <a:lumMod val="75000"/>
                  <a:lumOff val="25000"/>
                </a:schemeClr>
              </a:solidFill>
              <a:latin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711200" y="155000"/>
            <a:ext cx="3012363" cy="669607"/>
          </a:xfrm>
          <a:prstGeom prst="rect">
            <a:avLst/>
          </a:prstGeom>
          <a:noFill/>
        </p:spPr>
        <p:txBody>
          <a:bodyPr wrap="none" rtlCol="0">
            <a:noAutofit/>
          </a:bodyPr>
          <a:lstStyle/>
          <a:p>
            <a:pPr algn="l">
              <a:lnSpc>
                <a:spcPct val="125000"/>
              </a:lnSpc>
              <a:spcBef>
                <a:spcPts val="100"/>
              </a:spcBef>
              <a:spcAft>
                <a:spcPts val="100"/>
              </a:spcAft>
            </a:pPr>
            <a:r>
              <a:rPr lang="zh-CN" altLang="en-US" sz="3200" dirty="0">
                <a:solidFill>
                  <a:schemeClr val="accent1"/>
                </a:solidFill>
                <a:latin typeface="+mj-ea"/>
                <a:ea typeface="+mj-ea"/>
              </a:rPr>
              <a:t>未来团队管理上</a:t>
            </a:r>
            <a:endParaRPr lang="zh-CN" altLang="en-US" sz="3200" dirty="0">
              <a:solidFill>
                <a:schemeClr val="accent1"/>
              </a:solidFill>
              <a:latin typeface="+mj-ea"/>
              <a:ea typeface="+mj-ea"/>
            </a:endParaRPr>
          </a:p>
        </p:txBody>
      </p:sp>
      <p:pic>
        <p:nvPicPr>
          <p:cNvPr id="4" name="图片 3" descr="图片包含 人, 男人, 桌子, 女人&#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6494" y="2788844"/>
            <a:ext cx="4926382" cy="3010291"/>
          </a:xfrm>
          <a:prstGeom prst="rect">
            <a:avLst/>
          </a:prstGeom>
        </p:spPr>
      </p:pic>
      <p:sp>
        <p:nvSpPr>
          <p:cNvPr id="32" name="文本框 31"/>
          <p:cNvSpPr txBox="1"/>
          <p:nvPr/>
        </p:nvSpPr>
        <p:spPr>
          <a:xfrm>
            <a:off x="723900" y="1301969"/>
            <a:ext cx="5171282" cy="1304268"/>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2">
                    <a:lumMod val="85000"/>
                    <a:lumOff val="15000"/>
                  </a:schemeClr>
                </a:solidFill>
                <a:latin typeface="+mn-ea"/>
              </a:rPr>
              <a:t>此处输入团队管理的总目标，以及如何规划达成此处输入团队管理的总目标，以及如何规划达成此处输入团队管理的总目标，以及如何规划达成此处输入团队管理的总目标，以及如何规划达成</a:t>
            </a:r>
            <a:endParaRPr lang="zh-CN" altLang="en-US" sz="1600" dirty="0">
              <a:solidFill>
                <a:schemeClr val="tx2">
                  <a:lumMod val="85000"/>
                  <a:lumOff val="15000"/>
                </a:schemeClr>
              </a:solidFill>
              <a:latin typeface="+mn-ea"/>
            </a:endParaRPr>
          </a:p>
        </p:txBody>
      </p:sp>
      <p:sp>
        <p:nvSpPr>
          <p:cNvPr id="33" name="矩形: 圆角 32"/>
          <p:cNvSpPr/>
          <p:nvPr/>
        </p:nvSpPr>
        <p:spPr>
          <a:xfrm>
            <a:off x="5905500" y="1403740"/>
            <a:ext cx="5549900" cy="1249561"/>
          </a:xfrm>
          <a:prstGeom prst="roundRect">
            <a:avLst>
              <a:gd name="adj" fmla="val 3600"/>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34" name="矩形: 圆角 33"/>
          <p:cNvSpPr/>
          <p:nvPr/>
        </p:nvSpPr>
        <p:spPr>
          <a:xfrm>
            <a:off x="5905500" y="2976657"/>
            <a:ext cx="5549900" cy="1249561"/>
          </a:xfrm>
          <a:prstGeom prst="roundRect">
            <a:avLst>
              <a:gd name="adj" fmla="val 2293"/>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35" name="矩形: 圆角 34"/>
          <p:cNvSpPr/>
          <p:nvPr/>
        </p:nvSpPr>
        <p:spPr>
          <a:xfrm>
            <a:off x="5905500" y="4549574"/>
            <a:ext cx="5549900" cy="1249561"/>
          </a:xfrm>
          <a:prstGeom prst="roundRect">
            <a:avLst>
              <a:gd name="adj" fmla="val 2293"/>
            </a:avLst>
          </a:prstGeom>
          <a:solidFill>
            <a:schemeClr val="bg1"/>
          </a:solidFill>
          <a:ln>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nvGrpSpPr>
          <p:cNvPr id="41" name="组合 40"/>
          <p:cNvGrpSpPr/>
          <p:nvPr/>
        </p:nvGrpSpPr>
        <p:grpSpPr>
          <a:xfrm>
            <a:off x="9699171" y="1277204"/>
            <a:ext cx="1766547" cy="1376097"/>
            <a:chOff x="9699171" y="1277204"/>
            <a:chExt cx="1766547" cy="1376097"/>
          </a:xfrm>
        </p:grpSpPr>
        <p:sp>
          <p:nvSpPr>
            <p:cNvPr id="36" name="平行四边形 35"/>
            <p:cNvSpPr/>
            <p:nvPr/>
          </p:nvSpPr>
          <p:spPr>
            <a:xfrm>
              <a:off x="9699171" y="1277204"/>
              <a:ext cx="1625600" cy="1376097"/>
            </a:xfrm>
            <a:prstGeom prst="parallelogram">
              <a:avLst/>
            </a:prstGeom>
            <a:gradFill>
              <a:gsLst>
                <a:gs pos="100000">
                  <a:schemeClr val="accent4"/>
                </a:gs>
                <a:gs pos="0">
                  <a:schemeClr val="accent1"/>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40" name="等腰三角形 39"/>
            <p:cNvSpPr/>
            <p:nvPr/>
          </p:nvSpPr>
          <p:spPr>
            <a:xfrm>
              <a:off x="11295231" y="1277204"/>
              <a:ext cx="170487" cy="121774"/>
            </a:xfrm>
            <a:prstGeom prst="triangle">
              <a:avLst>
                <a:gd name="adj" fmla="val 15826"/>
              </a:avLst>
            </a:pr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grpSp>
        <p:nvGrpSpPr>
          <p:cNvPr id="42" name="组合 41"/>
          <p:cNvGrpSpPr/>
          <p:nvPr/>
        </p:nvGrpSpPr>
        <p:grpSpPr>
          <a:xfrm>
            <a:off x="9699171" y="2850121"/>
            <a:ext cx="1766547" cy="1376097"/>
            <a:chOff x="9699171" y="1277204"/>
            <a:chExt cx="1766547" cy="1376097"/>
          </a:xfrm>
        </p:grpSpPr>
        <p:sp>
          <p:nvSpPr>
            <p:cNvPr id="43" name="平行四边形 42"/>
            <p:cNvSpPr/>
            <p:nvPr/>
          </p:nvSpPr>
          <p:spPr>
            <a:xfrm>
              <a:off x="9699171" y="1277204"/>
              <a:ext cx="1625600" cy="1376097"/>
            </a:xfrm>
            <a:prstGeom prst="parallelogram">
              <a:avLst/>
            </a:prstGeom>
            <a:gradFill>
              <a:gsLst>
                <a:gs pos="100000">
                  <a:schemeClr val="accent4"/>
                </a:gs>
                <a:gs pos="0">
                  <a:schemeClr val="accent1"/>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44" name="等腰三角形 43"/>
            <p:cNvSpPr/>
            <p:nvPr/>
          </p:nvSpPr>
          <p:spPr>
            <a:xfrm>
              <a:off x="11295231" y="1277204"/>
              <a:ext cx="170487" cy="121774"/>
            </a:xfrm>
            <a:prstGeom prst="triangle">
              <a:avLst>
                <a:gd name="adj" fmla="val 15826"/>
              </a:avLst>
            </a:pr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grpSp>
        <p:nvGrpSpPr>
          <p:cNvPr id="45" name="组合 44"/>
          <p:cNvGrpSpPr/>
          <p:nvPr/>
        </p:nvGrpSpPr>
        <p:grpSpPr>
          <a:xfrm>
            <a:off x="9699171" y="4433930"/>
            <a:ext cx="1766547" cy="1376097"/>
            <a:chOff x="9699171" y="1277204"/>
            <a:chExt cx="1766547" cy="1376097"/>
          </a:xfrm>
        </p:grpSpPr>
        <p:sp>
          <p:nvSpPr>
            <p:cNvPr id="46" name="平行四边形 45"/>
            <p:cNvSpPr/>
            <p:nvPr/>
          </p:nvSpPr>
          <p:spPr>
            <a:xfrm>
              <a:off x="9699171" y="1277204"/>
              <a:ext cx="1625600" cy="1376097"/>
            </a:xfrm>
            <a:prstGeom prst="parallelogram">
              <a:avLst/>
            </a:prstGeom>
            <a:gradFill>
              <a:gsLst>
                <a:gs pos="100000">
                  <a:schemeClr val="accent4"/>
                </a:gs>
                <a:gs pos="0">
                  <a:schemeClr val="accent1"/>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47" name="等腰三角形 46"/>
            <p:cNvSpPr/>
            <p:nvPr/>
          </p:nvSpPr>
          <p:spPr>
            <a:xfrm>
              <a:off x="11295231" y="1277204"/>
              <a:ext cx="170487" cy="121774"/>
            </a:xfrm>
            <a:prstGeom prst="triangle">
              <a:avLst>
                <a:gd name="adj" fmla="val 15826"/>
              </a:avLst>
            </a:prstGeom>
            <a:solidFill>
              <a:schemeClr val="accent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sp>
        <p:nvSpPr>
          <p:cNvPr id="48" name="文本框 47"/>
          <p:cNvSpPr txBox="1"/>
          <p:nvPr/>
        </p:nvSpPr>
        <p:spPr>
          <a:xfrm>
            <a:off x="10180501" y="1753921"/>
            <a:ext cx="668773" cy="669607"/>
          </a:xfrm>
          <a:prstGeom prst="rect">
            <a:avLst/>
          </a:prstGeom>
          <a:noFill/>
        </p:spPr>
        <p:txBody>
          <a:bodyPr wrap="none" rtlCol="0">
            <a:noAutofit/>
          </a:bodyPr>
          <a:lstStyle/>
          <a:p>
            <a:pPr algn="l">
              <a:lnSpc>
                <a:spcPct val="125000"/>
              </a:lnSpc>
              <a:spcBef>
                <a:spcPts val="100"/>
              </a:spcBef>
              <a:spcAft>
                <a:spcPts val="100"/>
              </a:spcAft>
            </a:pPr>
            <a:r>
              <a:rPr lang="en-US" altLang="zh-CN" sz="3200" i="1" dirty="0">
                <a:solidFill>
                  <a:schemeClr val="bg1"/>
                </a:solidFill>
                <a:latin typeface="阿里巴巴普惠体 B" panose="00020600040101010101" charset="-122"/>
                <a:ea typeface="阿里巴巴普惠体 B" panose="00020600040101010101" charset="-122"/>
              </a:rPr>
              <a:t>01</a:t>
            </a:r>
            <a:endParaRPr lang="en-US" altLang="zh-CN" sz="3200" i="1" dirty="0">
              <a:solidFill>
                <a:schemeClr val="bg1"/>
              </a:solidFill>
              <a:latin typeface="阿里巴巴普惠体 B" panose="00020600040101010101" charset="-122"/>
              <a:ea typeface="阿里巴巴普惠体 B" panose="00020600040101010101" charset="-122"/>
            </a:endParaRPr>
          </a:p>
        </p:txBody>
      </p:sp>
      <p:sp>
        <p:nvSpPr>
          <p:cNvPr id="49" name="文本框 48"/>
          <p:cNvSpPr txBox="1"/>
          <p:nvPr/>
        </p:nvSpPr>
        <p:spPr>
          <a:xfrm>
            <a:off x="10180501" y="3309654"/>
            <a:ext cx="668773" cy="669607"/>
          </a:xfrm>
          <a:prstGeom prst="rect">
            <a:avLst/>
          </a:prstGeom>
          <a:noFill/>
        </p:spPr>
        <p:txBody>
          <a:bodyPr wrap="none" rtlCol="0">
            <a:noAutofit/>
          </a:bodyPr>
          <a:lstStyle/>
          <a:p>
            <a:pPr algn="l">
              <a:lnSpc>
                <a:spcPct val="125000"/>
              </a:lnSpc>
              <a:spcBef>
                <a:spcPts val="100"/>
              </a:spcBef>
              <a:spcAft>
                <a:spcPts val="100"/>
              </a:spcAft>
            </a:pPr>
            <a:r>
              <a:rPr lang="en-US" altLang="zh-CN" sz="3200" i="1" dirty="0">
                <a:solidFill>
                  <a:schemeClr val="bg1"/>
                </a:solidFill>
                <a:latin typeface="阿里巴巴普惠体 B" panose="00020600040101010101" charset="-122"/>
                <a:ea typeface="阿里巴巴普惠体 B" panose="00020600040101010101" charset="-122"/>
              </a:rPr>
              <a:t>02</a:t>
            </a:r>
            <a:endParaRPr lang="en-US" altLang="zh-CN" sz="3200" i="1" dirty="0">
              <a:solidFill>
                <a:schemeClr val="bg1"/>
              </a:solidFill>
              <a:latin typeface="阿里巴巴普惠体 B" panose="00020600040101010101" charset="-122"/>
              <a:ea typeface="阿里巴巴普惠体 B" panose="00020600040101010101" charset="-122"/>
            </a:endParaRPr>
          </a:p>
        </p:txBody>
      </p:sp>
      <p:sp>
        <p:nvSpPr>
          <p:cNvPr id="50" name="文本框 49"/>
          <p:cNvSpPr txBox="1"/>
          <p:nvPr/>
        </p:nvSpPr>
        <p:spPr>
          <a:xfrm>
            <a:off x="10180501" y="4882571"/>
            <a:ext cx="668773" cy="669607"/>
          </a:xfrm>
          <a:prstGeom prst="rect">
            <a:avLst/>
          </a:prstGeom>
          <a:noFill/>
        </p:spPr>
        <p:txBody>
          <a:bodyPr wrap="none" rtlCol="0">
            <a:noAutofit/>
          </a:bodyPr>
          <a:lstStyle/>
          <a:p>
            <a:pPr algn="l">
              <a:lnSpc>
                <a:spcPct val="125000"/>
              </a:lnSpc>
              <a:spcBef>
                <a:spcPts val="100"/>
              </a:spcBef>
              <a:spcAft>
                <a:spcPts val="100"/>
              </a:spcAft>
            </a:pPr>
            <a:r>
              <a:rPr lang="en-US" altLang="zh-CN" sz="3200" i="1" dirty="0">
                <a:solidFill>
                  <a:schemeClr val="bg1"/>
                </a:solidFill>
                <a:latin typeface="阿里巴巴普惠体 B" panose="00020600040101010101" charset="-122"/>
                <a:ea typeface="阿里巴巴普惠体 B" panose="00020600040101010101" charset="-122"/>
              </a:rPr>
              <a:t>03</a:t>
            </a:r>
            <a:endParaRPr lang="en-US" altLang="zh-CN" sz="3200" i="1" dirty="0">
              <a:solidFill>
                <a:schemeClr val="bg1"/>
              </a:solidFill>
              <a:latin typeface="阿里巴巴普惠体 B" panose="00020600040101010101" charset="-122"/>
              <a:ea typeface="阿里巴巴普惠体 B" panose="00020600040101010101" charset="-122"/>
            </a:endParaRPr>
          </a:p>
        </p:txBody>
      </p:sp>
      <p:sp>
        <p:nvSpPr>
          <p:cNvPr id="20" name="文本占位符 10"/>
          <p:cNvSpPr>
            <a:spLocks noGrp="1"/>
          </p:cNvSpPr>
          <p:nvPr>
            <p:ph type="body" sz="quarter" idx="10"/>
          </p:nvPr>
        </p:nvSpPr>
        <p:spPr>
          <a:xfrm>
            <a:off x="6042751" y="1544371"/>
            <a:ext cx="1415143" cy="332875"/>
          </a:xfrm>
        </p:spPr>
        <p:txBody>
          <a:bodyPr>
            <a:noAutofit/>
          </a:bodyPr>
          <a:lstStyle/>
          <a:p>
            <a:pPr>
              <a:lnSpc>
                <a:spcPct val="125000"/>
              </a:lnSpc>
              <a:spcBef>
                <a:spcPts val="100"/>
              </a:spcBef>
              <a:spcAft>
                <a:spcPts val="100"/>
              </a:spcAft>
            </a:pPr>
            <a:r>
              <a:rPr lang="zh-CN" altLang="en-US" sz="2000" b="1" dirty="0">
                <a:solidFill>
                  <a:schemeClr val="accent1"/>
                </a:solidFill>
              </a:rPr>
              <a:t>人员培训</a:t>
            </a:r>
            <a:endParaRPr lang="zh-CN" altLang="en-US" sz="2000" b="1" dirty="0">
              <a:solidFill>
                <a:schemeClr val="accent1"/>
              </a:solidFill>
            </a:endParaRPr>
          </a:p>
        </p:txBody>
      </p:sp>
      <p:sp>
        <p:nvSpPr>
          <p:cNvPr id="22" name="文本占位符 10"/>
          <p:cNvSpPr txBox="1"/>
          <p:nvPr/>
        </p:nvSpPr>
        <p:spPr>
          <a:xfrm>
            <a:off x="6042751" y="3096125"/>
            <a:ext cx="1415143" cy="332875"/>
          </a:xfrm>
          <a:prstGeom prst="rect">
            <a:avLst/>
          </a:prstGeom>
        </p:spPr>
        <p:txBody>
          <a:bodyPr>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r>
              <a:rPr lang="zh-CN" altLang="en-US" sz="2000" b="1" dirty="0">
                <a:solidFill>
                  <a:schemeClr val="accent1"/>
                </a:solidFill>
              </a:rPr>
              <a:t>梯队培养</a:t>
            </a:r>
            <a:endParaRPr lang="zh-CN" altLang="en-US" sz="2000" b="1" dirty="0">
              <a:solidFill>
                <a:schemeClr val="accent1"/>
              </a:solidFill>
            </a:endParaRPr>
          </a:p>
        </p:txBody>
      </p:sp>
      <p:sp>
        <p:nvSpPr>
          <p:cNvPr id="23" name="文本占位符 10"/>
          <p:cNvSpPr txBox="1"/>
          <p:nvPr/>
        </p:nvSpPr>
        <p:spPr>
          <a:xfrm>
            <a:off x="6042751" y="4716133"/>
            <a:ext cx="1415143" cy="332875"/>
          </a:xfrm>
          <a:prstGeom prst="rect">
            <a:avLst/>
          </a:prstGeom>
        </p:spPr>
        <p:txBody>
          <a:bodyPr>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r>
              <a:rPr lang="zh-CN" altLang="en-US" sz="2000" b="1" dirty="0">
                <a:solidFill>
                  <a:schemeClr val="accent1"/>
                </a:solidFill>
              </a:rPr>
              <a:t>工作规划</a:t>
            </a:r>
            <a:endParaRPr lang="zh-CN" altLang="en-US" sz="2000" b="1" dirty="0">
              <a:solidFill>
                <a:schemeClr val="accent1"/>
              </a:solidFill>
            </a:endParaRPr>
          </a:p>
        </p:txBody>
      </p:sp>
      <p:sp>
        <p:nvSpPr>
          <p:cNvPr id="3" name="文本框 2"/>
          <p:cNvSpPr txBox="1"/>
          <p:nvPr/>
        </p:nvSpPr>
        <p:spPr>
          <a:xfrm>
            <a:off x="6051562" y="5072870"/>
            <a:ext cx="3646102" cy="688715"/>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2">
                    <a:lumMod val="85000"/>
                    <a:lumOff val="15000"/>
                  </a:schemeClr>
                </a:solidFill>
                <a:latin typeface="+mn-ea"/>
              </a:rPr>
              <a:t>此处输入工作规划的内容，此处输入工作规划的内容，此处输入工作规划内容</a:t>
            </a:r>
            <a:endParaRPr lang="zh-CN" altLang="en-US" sz="1600" dirty="0">
              <a:solidFill>
                <a:schemeClr val="tx2">
                  <a:lumMod val="85000"/>
                  <a:lumOff val="15000"/>
                </a:schemeClr>
              </a:solidFill>
              <a:latin typeface="+mn-ea"/>
            </a:endParaRPr>
          </a:p>
        </p:txBody>
      </p:sp>
      <p:sp>
        <p:nvSpPr>
          <p:cNvPr id="25" name="文本框 24"/>
          <p:cNvSpPr txBox="1"/>
          <p:nvPr/>
        </p:nvSpPr>
        <p:spPr>
          <a:xfrm>
            <a:off x="6051562" y="3457707"/>
            <a:ext cx="3646102" cy="1022139"/>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2">
                    <a:lumMod val="85000"/>
                    <a:lumOff val="15000"/>
                  </a:schemeClr>
                </a:solidFill>
                <a:latin typeface="+mn-ea"/>
              </a:rPr>
              <a:t>此处输入梯队培养的内容，此处梯队培养的内容，此处输入梯队培养相关内容</a:t>
            </a:r>
            <a:endParaRPr lang="zh-CN" altLang="en-US" sz="1600" dirty="0">
              <a:solidFill>
                <a:schemeClr val="tx2">
                  <a:lumMod val="85000"/>
                  <a:lumOff val="15000"/>
                </a:schemeClr>
              </a:solidFill>
              <a:latin typeface="+mn-ea"/>
            </a:endParaRPr>
          </a:p>
          <a:p>
            <a:pPr algn="l">
              <a:lnSpc>
                <a:spcPct val="125000"/>
              </a:lnSpc>
              <a:spcBef>
                <a:spcPts val="100"/>
              </a:spcBef>
              <a:spcAft>
                <a:spcPts val="100"/>
              </a:spcAft>
            </a:pPr>
            <a:endParaRPr lang="zh-CN" altLang="en-US" sz="1600" dirty="0">
              <a:latin typeface="+mn-ea"/>
            </a:endParaRPr>
          </a:p>
        </p:txBody>
      </p:sp>
      <p:sp>
        <p:nvSpPr>
          <p:cNvPr id="26" name="文本框 25"/>
          <p:cNvSpPr txBox="1"/>
          <p:nvPr/>
        </p:nvSpPr>
        <p:spPr>
          <a:xfrm>
            <a:off x="6051562" y="1883408"/>
            <a:ext cx="3646102" cy="688715"/>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2">
                    <a:lumMod val="85000"/>
                    <a:lumOff val="15000"/>
                  </a:schemeClr>
                </a:solidFill>
                <a:latin typeface="+mn-ea"/>
              </a:rPr>
              <a:t>此处输入人员培训的内容，此处输入人员培训内容此处输入人员培训相关内容</a:t>
            </a:r>
            <a:endParaRPr lang="zh-CN" altLang="en-US" sz="1600" dirty="0">
              <a:solidFill>
                <a:schemeClr val="tx2">
                  <a:lumMod val="85000"/>
                  <a:lumOff val="15000"/>
                </a:schemeClr>
              </a:solidFill>
              <a:latin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77000"/>
          </a:schemeClr>
        </a:solidFill>
        <a:effectLst/>
      </p:bgPr>
    </p:bg>
    <p:spTree>
      <p:nvGrpSpPr>
        <p:cNvPr id="1" name=""/>
        <p:cNvGrpSpPr/>
        <p:nvPr/>
      </p:nvGrpSpPr>
      <p:grpSpPr>
        <a:xfrm>
          <a:off x="0" y="0"/>
          <a:ext cx="0" cy="0"/>
          <a:chOff x="0" y="0"/>
          <a:chExt cx="0" cy="0"/>
        </a:xfrm>
      </p:grpSpPr>
      <p:sp>
        <p:nvSpPr>
          <p:cNvPr id="7" name="矩形: 圆角 6"/>
          <p:cNvSpPr/>
          <p:nvPr/>
        </p:nvSpPr>
        <p:spPr>
          <a:xfrm>
            <a:off x="730250" y="1527328"/>
            <a:ext cx="10731500" cy="3803343"/>
          </a:xfrm>
          <a:prstGeom prst="roundRect">
            <a:avLst>
              <a:gd name="adj" fmla="val 1969"/>
            </a:avLst>
          </a:prstGeom>
          <a:solidFill>
            <a:schemeClr val="accent1"/>
          </a:solidFill>
          <a:ln>
            <a:noFill/>
          </a:ln>
          <a:effectLst>
            <a:reflection blurRad="127000" stA="52000" endA="300" endPos="35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5" name="任意多边形: 形状 4"/>
          <p:cNvSpPr/>
          <p:nvPr/>
        </p:nvSpPr>
        <p:spPr>
          <a:xfrm>
            <a:off x="863600" y="4554581"/>
            <a:ext cx="10435166" cy="362325"/>
          </a:xfrm>
          <a:custGeom>
            <a:avLst/>
            <a:gdLst>
              <a:gd name="connsiteX0" fmla="*/ 0 w 7823200"/>
              <a:gd name="connsiteY0" fmla="*/ 0 h 372533"/>
              <a:gd name="connsiteX1" fmla="*/ 0 w 7823200"/>
              <a:gd name="connsiteY1" fmla="*/ 0 h 372533"/>
              <a:gd name="connsiteX2" fmla="*/ 1778000 w 7823200"/>
              <a:gd name="connsiteY2" fmla="*/ 0 h 372533"/>
              <a:gd name="connsiteX3" fmla="*/ 1642534 w 7823200"/>
              <a:gd name="connsiteY3" fmla="*/ 372533 h 372533"/>
              <a:gd name="connsiteX4" fmla="*/ 2269067 w 7823200"/>
              <a:gd name="connsiteY4" fmla="*/ 16933 h 372533"/>
              <a:gd name="connsiteX5" fmla="*/ 7823200 w 7823200"/>
              <a:gd name="connsiteY5" fmla="*/ 16933 h 372533"/>
              <a:gd name="connsiteX0-1" fmla="*/ 0 w 7823200"/>
              <a:gd name="connsiteY0-2" fmla="*/ 2117 h 374650"/>
              <a:gd name="connsiteX1-3" fmla="*/ 0 w 7823200"/>
              <a:gd name="connsiteY1-4" fmla="*/ 2117 h 374650"/>
              <a:gd name="connsiteX2-5" fmla="*/ 1778000 w 7823200"/>
              <a:gd name="connsiteY2-6" fmla="*/ 2117 h 374650"/>
              <a:gd name="connsiteX3-7" fmla="*/ 1642534 w 7823200"/>
              <a:gd name="connsiteY3-8" fmla="*/ 374650 h 374650"/>
              <a:gd name="connsiteX4-9" fmla="*/ 2269067 w 7823200"/>
              <a:gd name="connsiteY4-10" fmla="*/ 0 h 374650"/>
              <a:gd name="connsiteX5-11" fmla="*/ 7823200 w 7823200"/>
              <a:gd name="connsiteY5-12" fmla="*/ 19050 h 374650"/>
              <a:gd name="connsiteX0-13" fmla="*/ 0 w 7823200"/>
              <a:gd name="connsiteY0-14" fmla="*/ 5927 h 378460"/>
              <a:gd name="connsiteX1-15" fmla="*/ 0 w 7823200"/>
              <a:gd name="connsiteY1-16" fmla="*/ 5927 h 378460"/>
              <a:gd name="connsiteX2-17" fmla="*/ 1778000 w 7823200"/>
              <a:gd name="connsiteY2-18" fmla="*/ 5927 h 378460"/>
              <a:gd name="connsiteX3-19" fmla="*/ 1642534 w 7823200"/>
              <a:gd name="connsiteY3-20" fmla="*/ 378460 h 378460"/>
              <a:gd name="connsiteX4-21" fmla="*/ 2269067 w 7823200"/>
              <a:gd name="connsiteY4-22" fmla="*/ 3810 h 378460"/>
              <a:gd name="connsiteX5-23" fmla="*/ 7823200 w 7823200"/>
              <a:gd name="connsiteY5-24" fmla="*/ 0 h 378460"/>
              <a:gd name="connsiteX0-25" fmla="*/ 0 w 10756900"/>
              <a:gd name="connsiteY0-26" fmla="*/ 5927 h 378460"/>
              <a:gd name="connsiteX1-27" fmla="*/ 0 w 10756900"/>
              <a:gd name="connsiteY1-28" fmla="*/ 5927 h 378460"/>
              <a:gd name="connsiteX2-29" fmla="*/ 1778000 w 10756900"/>
              <a:gd name="connsiteY2-30" fmla="*/ 5927 h 378460"/>
              <a:gd name="connsiteX3-31" fmla="*/ 1642534 w 10756900"/>
              <a:gd name="connsiteY3-32" fmla="*/ 378460 h 378460"/>
              <a:gd name="connsiteX4-33" fmla="*/ 2269067 w 10756900"/>
              <a:gd name="connsiteY4-34" fmla="*/ 3810 h 378460"/>
              <a:gd name="connsiteX5-35" fmla="*/ 10756900 w 10756900"/>
              <a:gd name="connsiteY5-36" fmla="*/ 0 h 378460"/>
              <a:gd name="connsiteX0-37" fmla="*/ 0 w 10756900"/>
              <a:gd name="connsiteY0-38" fmla="*/ 5927 h 411479"/>
              <a:gd name="connsiteX1-39" fmla="*/ 0 w 10756900"/>
              <a:gd name="connsiteY1-40" fmla="*/ 5927 h 411479"/>
              <a:gd name="connsiteX2-41" fmla="*/ 1778000 w 10756900"/>
              <a:gd name="connsiteY2-42" fmla="*/ 5927 h 411479"/>
              <a:gd name="connsiteX3-43" fmla="*/ 1741591 w 10756900"/>
              <a:gd name="connsiteY3-44" fmla="*/ 411479 h 411479"/>
              <a:gd name="connsiteX4-45" fmla="*/ 2269067 w 10756900"/>
              <a:gd name="connsiteY4-46" fmla="*/ 3810 h 411479"/>
              <a:gd name="connsiteX5-47" fmla="*/ 10756900 w 10756900"/>
              <a:gd name="connsiteY5-48" fmla="*/ 0 h 411479"/>
              <a:gd name="connsiteX0-49" fmla="*/ 0 w 10756900"/>
              <a:gd name="connsiteY0-50" fmla="*/ 13124 h 418676"/>
              <a:gd name="connsiteX1-51" fmla="*/ 0 w 10756900"/>
              <a:gd name="connsiteY1-52" fmla="*/ 13124 h 418676"/>
              <a:gd name="connsiteX2-53" fmla="*/ 1778000 w 10756900"/>
              <a:gd name="connsiteY2-54" fmla="*/ 13124 h 418676"/>
              <a:gd name="connsiteX3-55" fmla="*/ 1741591 w 10756900"/>
              <a:gd name="connsiteY3-56" fmla="*/ 418676 h 418676"/>
              <a:gd name="connsiteX4-57" fmla="*/ 2390137 w 10756900"/>
              <a:gd name="connsiteY4-58" fmla="*/ 0 h 418676"/>
              <a:gd name="connsiteX5-59" fmla="*/ 10756900 w 10756900"/>
              <a:gd name="connsiteY5-60" fmla="*/ 7197 h 418676"/>
              <a:gd name="connsiteX0-61" fmla="*/ 0 w 10756900"/>
              <a:gd name="connsiteY0-62" fmla="*/ 13124 h 418676"/>
              <a:gd name="connsiteX1-63" fmla="*/ 513631 w 10756900"/>
              <a:gd name="connsiteY1-64" fmla="*/ 13124 h 418676"/>
              <a:gd name="connsiteX2-65" fmla="*/ 1778000 w 10756900"/>
              <a:gd name="connsiteY2-66" fmla="*/ 13124 h 418676"/>
              <a:gd name="connsiteX3-67" fmla="*/ 1741591 w 10756900"/>
              <a:gd name="connsiteY3-68" fmla="*/ 418676 h 418676"/>
              <a:gd name="connsiteX4-69" fmla="*/ 2390137 w 10756900"/>
              <a:gd name="connsiteY4-70" fmla="*/ 0 h 418676"/>
              <a:gd name="connsiteX5-71" fmla="*/ 10756900 w 10756900"/>
              <a:gd name="connsiteY5-72" fmla="*/ 7197 h 418676"/>
              <a:gd name="connsiteX0-73" fmla="*/ 0 w 10756900"/>
              <a:gd name="connsiteY0-74" fmla="*/ 13124 h 418676"/>
              <a:gd name="connsiteX1-75" fmla="*/ 1778000 w 10756900"/>
              <a:gd name="connsiteY1-76" fmla="*/ 13124 h 418676"/>
              <a:gd name="connsiteX2-77" fmla="*/ 1741591 w 10756900"/>
              <a:gd name="connsiteY2-78" fmla="*/ 418676 h 418676"/>
              <a:gd name="connsiteX3-79" fmla="*/ 2390137 w 10756900"/>
              <a:gd name="connsiteY3-80" fmla="*/ 0 h 418676"/>
              <a:gd name="connsiteX4-81" fmla="*/ 10756900 w 10756900"/>
              <a:gd name="connsiteY4-82" fmla="*/ 7197 h 418676"/>
              <a:gd name="connsiteX0-83" fmla="*/ 0 w 10316645"/>
              <a:gd name="connsiteY0-84" fmla="*/ 13124 h 418676"/>
              <a:gd name="connsiteX1-85" fmla="*/ 1337745 w 10316645"/>
              <a:gd name="connsiteY1-86" fmla="*/ 13124 h 418676"/>
              <a:gd name="connsiteX2-87" fmla="*/ 1301336 w 10316645"/>
              <a:gd name="connsiteY2-88" fmla="*/ 418676 h 418676"/>
              <a:gd name="connsiteX3-89" fmla="*/ 1949882 w 10316645"/>
              <a:gd name="connsiteY3-90" fmla="*/ 0 h 418676"/>
              <a:gd name="connsiteX4-91" fmla="*/ 10316645 w 10316645"/>
              <a:gd name="connsiteY4-92" fmla="*/ 7197 h 418676"/>
              <a:gd name="connsiteX0-93" fmla="*/ 0 w 12058098"/>
              <a:gd name="connsiteY0-94" fmla="*/ 13124 h 418676"/>
              <a:gd name="connsiteX1-95" fmla="*/ 1337745 w 12058098"/>
              <a:gd name="connsiteY1-96" fmla="*/ 13124 h 418676"/>
              <a:gd name="connsiteX2-97" fmla="*/ 1301336 w 12058098"/>
              <a:gd name="connsiteY2-98" fmla="*/ 418676 h 418676"/>
              <a:gd name="connsiteX3-99" fmla="*/ 1949882 w 12058098"/>
              <a:gd name="connsiteY3-100" fmla="*/ 0 h 418676"/>
              <a:gd name="connsiteX4-101" fmla="*/ 12058098 w 12058098"/>
              <a:gd name="connsiteY4-102" fmla="*/ 7197 h 4186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58098" h="418676">
                <a:moveTo>
                  <a:pt x="0" y="13124"/>
                </a:moveTo>
                <a:lnTo>
                  <a:pt x="1337745" y="13124"/>
                </a:lnTo>
                <a:lnTo>
                  <a:pt x="1301336" y="418676"/>
                </a:lnTo>
                <a:lnTo>
                  <a:pt x="1949882" y="0"/>
                </a:lnTo>
                <a:lnTo>
                  <a:pt x="12058098" y="7197"/>
                </a:lnTo>
              </a:path>
            </a:pathLst>
          </a:custGeom>
          <a:noFill/>
          <a:ln>
            <a:solidFill>
              <a:schemeClr val="accent3"/>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1" name="任意多边形: 形状 10"/>
          <p:cNvSpPr/>
          <p:nvPr/>
        </p:nvSpPr>
        <p:spPr>
          <a:xfrm>
            <a:off x="880534" y="1626370"/>
            <a:ext cx="10430933" cy="2880000"/>
          </a:xfrm>
          <a:custGeom>
            <a:avLst/>
            <a:gdLst>
              <a:gd name="connsiteX0" fmla="*/ 74888 w 10731500"/>
              <a:gd name="connsiteY0" fmla="*/ 0 h 2514447"/>
              <a:gd name="connsiteX1" fmla="*/ 10656612 w 10731500"/>
              <a:gd name="connsiteY1" fmla="*/ 0 h 2514447"/>
              <a:gd name="connsiteX2" fmla="*/ 10731500 w 10731500"/>
              <a:gd name="connsiteY2" fmla="*/ 74888 h 2514447"/>
              <a:gd name="connsiteX3" fmla="*/ 10731500 w 10731500"/>
              <a:gd name="connsiteY3" fmla="*/ 2514447 h 2514447"/>
              <a:gd name="connsiteX4" fmla="*/ 0 w 10731500"/>
              <a:gd name="connsiteY4" fmla="*/ 2514447 h 2514447"/>
              <a:gd name="connsiteX5" fmla="*/ 0 w 10731500"/>
              <a:gd name="connsiteY5" fmla="*/ 74888 h 2514447"/>
              <a:gd name="connsiteX6" fmla="*/ 74888 w 10731500"/>
              <a:gd name="connsiteY6" fmla="*/ 0 h 251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1500" h="2514447">
                <a:moveTo>
                  <a:pt x="74888" y="0"/>
                </a:moveTo>
                <a:lnTo>
                  <a:pt x="10656612" y="0"/>
                </a:lnTo>
                <a:cubicBezTo>
                  <a:pt x="10697972" y="0"/>
                  <a:pt x="10731500" y="33528"/>
                  <a:pt x="10731500" y="74888"/>
                </a:cubicBezTo>
                <a:lnTo>
                  <a:pt x="10731500" y="2514447"/>
                </a:lnTo>
                <a:lnTo>
                  <a:pt x="0" y="2514447"/>
                </a:lnTo>
                <a:lnTo>
                  <a:pt x="0" y="74888"/>
                </a:lnTo>
                <a:cubicBezTo>
                  <a:pt x="0" y="33528"/>
                  <a:pt x="33528" y="0"/>
                  <a:pt x="74888"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pic>
        <p:nvPicPr>
          <p:cNvPr id="12" name="图片 11"/>
          <p:cNvPicPr>
            <a:picLocks noChangeAspect="1"/>
          </p:cNvPicPr>
          <p:nvPr/>
        </p:nvPicPr>
        <p:blipFill rotWithShape="1">
          <a:blip r:embed="rId1"/>
          <a:srcRect b="21240"/>
          <a:stretch>
            <a:fillRect/>
          </a:stretch>
        </p:blipFill>
        <p:spPr>
          <a:xfrm>
            <a:off x="7907867" y="641053"/>
            <a:ext cx="3390899" cy="3865317"/>
          </a:xfrm>
          <a:prstGeom prst="rect">
            <a:avLst/>
          </a:prstGeom>
        </p:spPr>
      </p:pic>
      <p:sp>
        <p:nvSpPr>
          <p:cNvPr id="13" name="文本框 12"/>
          <p:cNvSpPr txBox="1"/>
          <p:nvPr/>
        </p:nvSpPr>
        <p:spPr>
          <a:xfrm>
            <a:off x="2088088" y="2867215"/>
            <a:ext cx="5707012" cy="525272"/>
          </a:xfrm>
          <a:prstGeom prst="rect">
            <a:avLst/>
          </a:prstGeom>
          <a:noFill/>
        </p:spPr>
        <p:txBody>
          <a:bodyPr wrap="none" rtlCol="0">
            <a:noAutofit/>
          </a:bodyPr>
          <a:lstStyle/>
          <a:p>
            <a:pPr>
              <a:lnSpc>
                <a:spcPct val="125000"/>
              </a:lnSpc>
              <a:spcBef>
                <a:spcPts val="100"/>
              </a:spcBef>
              <a:spcAft>
                <a:spcPts val="100"/>
              </a:spcAft>
            </a:pPr>
            <a:r>
              <a:rPr lang="zh-CN" altLang="en-US" sz="2000" dirty="0"/>
              <a:t>只对</a:t>
            </a:r>
            <a:r>
              <a:rPr lang="zh-CN" altLang="en-US" sz="2400" b="1" dirty="0">
                <a:solidFill>
                  <a:schemeClr val="accent1"/>
                </a:solidFill>
              </a:rPr>
              <a:t>攀登</a:t>
            </a:r>
            <a:r>
              <a:rPr lang="zh-CN" altLang="en-US" sz="2000" dirty="0"/>
              <a:t>它而不是</a:t>
            </a:r>
            <a:r>
              <a:rPr lang="zh-CN" altLang="en-US" sz="2400" b="1" dirty="0">
                <a:solidFill>
                  <a:schemeClr val="accent1"/>
                </a:solidFill>
              </a:rPr>
              <a:t>仰望</a:t>
            </a:r>
            <a:r>
              <a:rPr lang="zh-CN" altLang="en-US" sz="2000" dirty="0"/>
              <a:t>它的人来说才有</a:t>
            </a:r>
            <a:r>
              <a:rPr lang="zh-CN" altLang="en-US" sz="2000" dirty="0">
                <a:solidFill>
                  <a:schemeClr val="accent1"/>
                </a:solidFill>
              </a:rPr>
              <a:t>真正意义</a:t>
            </a:r>
            <a:endParaRPr lang="zh-CN" altLang="en-US" dirty="0">
              <a:solidFill>
                <a:schemeClr val="accent1"/>
              </a:solidFill>
              <a:latin typeface="+mn-ea"/>
            </a:endParaRPr>
          </a:p>
        </p:txBody>
      </p:sp>
      <p:sp>
        <p:nvSpPr>
          <p:cNvPr id="14" name="文本框 13"/>
          <p:cNvSpPr txBox="1"/>
          <p:nvPr/>
        </p:nvSpPr>
        <p:spPr>
          <a:xfrm>
            <a:off x="1268412" y="2220885"/>
            <a:ext cx="819676" cy="2105192"/>
          </a:xfrm>
          <a:prstGeom prst="rect">
            <a:avLst/>
          </a:prstGeom>
          <a:noFill/>
        </p:spPr>
        <p:txBody>
          <a:bodyPr wrap="square" rtlCol="0">
            <a:noAutofit/>
          </a:bodyPr>
          <a:lstStyle/>
          <a:p>
            <a:pPr>
              <a:lnSpc>
                <a:spcPct val="125000"/>
              </a:lnSpc>
              <a:spcBef>
                <a:spcPts val="100"/>
              </a:spcBef>
              <a:spcAft>
                <a:spcPts val="100"/>
              </a:spcAft>
            </a:pPr>
            <a:r>
              <a:rPr lang="zh-CN" altLang="en-US" sz="5400" dirty="0">
                <a:solidFill>
                  <a:schemeClr val="accent4"/>
                </a:solidFill>
                <a:latin typeface="+mj-ea"/>
                <a:ea typeface="+mj-ea"/>
              </a:rPr>
              <a:t>高峰</a:t>
            </a:r>
            <a:endParaRPr lang="zh-CN" altLang="en-US" sz="5400" dirty="0">
              <a:solidFill>
                <a:schemeClr val="accent4"/>
              </a:solidFill>
              <a:latin typeface="+mj-ea"/>
              <a:ea typeface="+mj-ea"/>
            </a:endParaRPr>
          </a:p>
        </p:txBody>
      </p:sp>
      <p:sp>
        <p:nvSpPr>
          <p:cNvPr id="9" name="文本框 8"/>
          <p:cNvSpPr txBox="1"/>
          <p:nvPr/>
        </p:nvSpPr>
        <p:spPr>
          <a:xfrm>
            <a:off x="723900" y="176019"/>
            <a:ext cx="1800493" cy="669607"/>
          </a:xfrm>
          <a:prstGeom prst="rect">
            <a:avLst/>
          </a:prstGeom>
          <a:noFill/>
        </p:spPr>
        <p:txBody>
          <a:bodyPr wrap="none" rtlCol="0">
            <a:noAutofit/>
          </a:bodyPr>
          <a:lstStyle/>
          <a:p>
            <a:pPr algn="l">
              <a:lnSpc>
                <a:spcPct val="125000"/>
              </a:lnSpc>
              <a:spcBef>
                <a:spcPts val="100"/>
              </a:spcBef>
              <a:spcAft>
                <a:spcPts val="100"/>
              </a:spcAft>
            </a:pPr>
            <a:r>
              <a:rPr lang="zh-CN" altLang="en-US" sz="3200" dirty="0">
                <a:solidFill>
                  <a:schemeClr val="accent1"/>
                </a:solidFill>
                <a:latin typeface="+mj-ea"/>
                <a:ea typeface="+mj-ea"/>
              </a:rPr>
              <a:t>未来寄语</a:t>
            </a:r>
            <a:endParaRPr lang="zh-CN" altLang="en-US" sz="3200" dirty="0">
              <a:solidFill>
                <a:schemeClr val="accent1"/>
              </a:solidFill>
              <a:latin typeface="+mj-ea"/>
              <a:ea typeface="+mj-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1302"/>
            <a:ext cx="12192000" cy="6896100"/>
          </a:xfrm>
          <a:prstGeom prst="rect">
            <a:avLst/>
          </a:prstGeom>
          <a:gradFill flip="none" rotWithShape="1">
            <a:gsLst>
              <a:gs pos="100000">
                <a:schemeClr val="accent2"/>
              </a:gs>
              <a:gs pos="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25" name="矩形: 圆角 24"/>
          <p:cNvSpPr/>
          <p:nvPr/>
        </p:nvSpPr>
        <p:spPr>
          <a:xfrm>
            <a:off x="1990046" y="1351052"/>
            <a:ext cx="8588478" cy="3310710"/>
          </a:xfrm>
          <a:prstGeom prst="roundRect">
            <a:avLst>
              <a:gd name="adj" fmla="val 1979"/>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40" name="任意多边形: 形状 39"/>
          <p:cNvSpPr/>
          <p:nvPr/>
        </p:nvSpPr>
        <p:spPr>
          <a:xfrm>
            <a:off x="1801762" y="1543753"/>
            <a:ext cx="8588477" cy="3770494"/>
          </a:xfrm>
          <a:custGeom>
            <a:avLst/>
            <a:gdLst>
              <a:gd name="connsiteX0" fmla="*/ 39322 w 8588477"/>
              <a:gd name="connsiteY0" fmla="*/ 0 h 3770494"/>
              <a:gd name="connsiteX1" fmla="*/ 8549155 w 8588477"/>
              <a:gd name="connsiteY1" fmla="*/ 0 h 3770494"/>
              <a:gd name="connsiteX2" fmla="*/ 8588477 w 8588477"/>
              <a:gd name="connsiteY2" fmla="*/ 39322 h 3770494"/>
              <a:gd name="connsiteX3" fmla="*/ 8588477 w 8588477"/>
              <a:gd name="connsiteY3" fmla="*/ 3234820 h 3770494"/>
              <a:gd name="connsiteX4" fmla="*/ 8549155 w 8588477"/>
              <a:gd name="connsiteY4" fmla="*/ 3274142 h 3770494"/>
              <a:gd name="connsiteX5" fmla="*/ 4757827 w 8588477"/>
              <a:gd name="connsiteY5" fmla="*/ 3274142 h 3770494"/>
              <a:gd name="connsiteX6" fmla="*/ 4684834 w 8588477"/>
              <a:gd name="connsiteY6" fmla="*/ 3296800 h 3770494"/>
              <a:gd name="connsiteX7" fmla="*/ 4331644 w 8588477"/>
              <a:gd name="connsiteY7" fmla="*/ 3649990 h 3770494"/>
              <a:gd name="connsiteX8" fmla="*/ 4294238 w 8588477"/>
              <a:gd name="connsiteY8" fmla="*/ 3770494 h 3770494"/>
              <a:gd name="connsiteX9" fmla="*/ 4256832 w 8588477"/>
              <a:gd name="connsiteY9" fmla="*/ 3649990 h 3770494"/>
              <a:gd name="connsiteX10" fmla="*/ 3903642 w 8588477"/>
              <a:gd name="connsiteY10" fmla="*/ 3296800 h 3770494"/>
              <a:gd name="connsiteX11" fmla="*/ 3830649 w 8588477"/>
              <a:gd name="connsiteY11" fmla="*/ 3274142 h 3770494"/>
              <a:gd name="connsiteX12" fmla="*/ 39322 w 8588477"/>
              <a:gd name="connsiteY12" fmla="*/ 3274142 h 3770494"/>
              <a:gd name="connsiteX13" fmla="*/ 0 w 8588477"/>
              <a:gd name="connsiteY13" fmla="*/ 3234820 h 3770494"/>
              <a:gd name="connsiteX14" fmla="*/ 0 w 8588477"/>
              <a:gd name="connsiteY14" fmla="*/ 39322 h 3770494"/>
              <a:gd name="connsiteX15" fmla="*/ 39322 w 8588477"/>
              <a:gd name="connsiteY15" fmla="*/ 0 h 377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88477" h="3770494">
                <a:moveTo>
                  <a:pt x="39322" y="0"/>
                </a:moveTo>
                <a:lnTo>
                  <a:pt x="8549155" y="0"/>
                </a:lnTo>
                <a:cubicBezTo>
                  <a:pt x="8570872" y="0"/>
                  <a:pt x="8588477" y="17605"/>
                  <a:pt x="8588477" y="39322"/>
                </a:cubicBezTo>
                <a:lnTo>
                  <a:pt x="8588477" y="3234820"/>
                </a:lnTo>
                <a:cubicBezTo>
                  <a:pt x="8588477" y="3256537"/>
                  <a:pt x="8570872" y="3274142"/>
                  <a:pt x="8549155" y="3274142"/>
                </a:cubicBezTo>
                <a:lnTo>
                  <a:pt x="4757827" y="3274142"/>
                </a:lnTo>
                <a:lnTo>
                  <a:pt x="4684834" y="3296800"/>
                </a:lnTo>
                <a:cubicBezTo>
                  <a:pt x="4526031" y="3363968"/>
                  <a:pt x="4398812" y="3491187"/>
                  <a:pt x="4331644" y="3649990"/>
                </a:cubicBezTo>
                <a:lnTo>
                  <a:pt x="4294238" y="3770494"/>
                </a:lnTo>
                <a:lnTo>
                  <a:pt x="4256832" y="3649990"/>
                </a:lnTo>
                <a:cubicBezTo>
                  <a:pt x="4189664" y="3491187"/>
                  <a:pt x="4062445" y="3363968"/>
                  <a:pt x="3903642" y="3296800"/>
                </a:cubicBezTo>
                <a:lnTo>
                  <a:pt x="3830649" y="3274142"/>
                </a:lnTo>
                <a:lnTo>
                  <a:pt x="39322" y="3274142"/>
                </a:lnTo>
                <a:cubicBezTo>
                  <a:pt x="17605" y="3274142"/>
                  <a:pt x="0" y="3256537"/>
                  <a:pt x="0" y="3234820"/>
                </a:cubicBezTo>
                <a:lnTo>
                  <a:pt x="0" y="39322"/>
                </a:lnTo>
                <a:cubicBezTo>
                  <a:pt x="0" y="17605"/>
                  <a:pt x="17605" y="0"/>
                  <a:pt x="39322" y="0"/>
                </a:cubicBezTo>
                <a:close/>
              </a:path>
            </a:pathLst>
          </a:custGeom>
          <a:gradFill>
            <a:gsLst>
              <a:gs pos="0">
                <a:schemeClr val="accent3"/>
              </a:gs>
              <a:gs pos="100000">
                <a:schemeClr val="accent3"/>
              </a:gs>
            </a:gsLst>
            <a:path path="circle">
              <a:fillToRect l="100000" t="100000"/>
            </a:path>
          </a:gradFill>
          <a:ln>
            <a:noFill/>
          </a:ln>
          <a:effectLst>
            <a:outerShdw blurRad="228600" dist="38100" dir="16200000"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grpSp>
        <p:nvGrpSpPr>
          <p:cNvPr id="2" name="组合 1"/>
          <p:cNvGrpSpPr/>
          <p:nvPr/>
        </p:nvGrpSpPr>
        <p:grpSpPr>
          <a:xfrm>
            <a:off x="2637556" y="342900"/>
            <a:ext cx="5677113" cy="5191999"/>
            <a:chOff x="2684756" y="314949"/>
            <a:chExt cx="5677113" cy="5191999"/>
          </a:xfrm>
        </p:grpSpPr>
        <p:sp>
          <p:nvSpPr>
            <p:cNvPr id="13" name="文本框 12"/>
            <p:cNvSpPr txBox="1"/>
            <p:nvPr/>
          </p:nvSpPr>
          <p:spPr>
            <a:xfrm>
              <a:off x="2684756" y="314949"/>
              <a:ext cx="2351926" cy="5191999"/>
            </a:xfrm>
            <a:prstGeom prst="rect">
              <a:avLst/>
            </a:prstGeom>
            <a:noFill/>
            <a:effectLst>
              <a:reflection blurRad="6350" stA="52000" endA="300" endPos="35000" dir="5400000" sy="-100000" algn="bl" rotWithShape="0"/>
            </a:effectLst>
          </p:spPr>
          <p:txBody>
            <a:bodyPr wrap="none" rtlCol="0">
              <a:noAutofit/>
            </a:bodyPr>
            <a:lstStyle/>
            <a:p>
              <a:pPr>
                <a:lnSpc>
                  <a:spcPct val="125000"/>
                </a:lnSpc>
                <a:spcBef>
                  <a:spcPts val="100"/>
                </a:spcBef>
                <a:spcAft>
                  <a:spcPts val="100"/>
                </a:spcAft>
              </a:pPr>
              <a:r>
                <a:rPr lang="en-US" altLang="zh-CN" sz="28700" dirty="0">
                  <a:solidFill>
                    <a:schemeClr val="accent1"/>
                  </a:solidFill>
                  <a:effectLst>
                    <a:reflection blurRad="50800" stA="55000" endA="300" endPos="45500" dir="5400000" sy="-100000" algn="bl" rotWithShape="0"/>
                  </a:effectLst>
                  <a:latin typeface="思源黑体 CN Bold" panose="020B0800000000000000" pitchFamily="34" charset="-122"/>
                  <a:ea typeface="思源黑体 CN Bold" panose="020B0800000000000000" pitchFamily="34" charset="-122"/>
                </a:rPr>
                <a:t>1</a:t>
              </a:r>
              <a:endParaRPr lang="zh-CN" altLang="en-US" sz="28700" dirty="0">
                <a:solidFill>
                  <a:schemeClr val="accent1"/>
                </a:solidFill>
                <a:effectLst>
                  <a:reflection blurRad="50800" stA="55000" endA="300" endPos="45500" dir="5400000" sy="-100000" algn="bl" rotWithShape="0"/>
                </a:effectLst>
                <a:latin typeface="思源黑体 CN Bold" panose="020B0800000000000000" pitchFamily="34" charset="-122"/>
                <a:ea typeface="思源黑体 CN Bold" panose="020B0800000000000000" pitchFamily="34" charset="-122"/>
              </a:endParaRPr>
            </a:p>
          </p:txBody>
        </p:sp>
        <p:sp>
          <p:nvSpPr>
            <p:cNvPr id="34" name="文本框 33"/>
            <p:cNvSpPr txBox="1"/>
            <p:nvPr/>
          </p:nvSpPr>
          <p:spPr>
            <a:xfrm>
              <a:off x="4842957" y="2557098"/>
              <a:ext cx="3518912" cy="1282852"/>
            </a:xfrm>
            <a:prstGeom prst="rect">
              <a:avLst/>
            </a:prstGeom>
            <a:noFill/>
          </p:spPr>
          <p:txBody>
            <a:bodyPr wrap="none" rtlCol="0">
              <a:noAutofit/>
            </a:bodyPr>
            <a:lstStyle/>
            <a:p>
              <a:pPr>
                <a:lnSpc>
                  <a:spcPct val="125000"/>
                </a:lnSpc>
                <a:spcBef>
                  <a:spcPts val="100"/>
                </a:spcBef>
                <a:spcAft>
                  <a:spcPts val="100"/>
                </a:spcAft>
              </a:pPr>
              <a:r>
                <a:rPr lang="zh-CN" altLang="en-US" sz="6600" dirty="0">
                  <a:solidFill>
                    <a:schemeClr val="accent1"/>
                  </a:solidFill>
                  <a:effectLst>
                    <a:reflection blurRad="177800" stA="55000" endA="300" endPos="45500" dist="25400" dir="5400000" sy="-100000" algn="bl" rotWithShape="0"/>
                  </a:effectLst>
                  <a:latin typeface="+mj-ea"/>
                  <a:ea typeface="+mj-ea"/>
                </a:rPr>
                <a:t>工作回顾</a:t>
              </a:r>
              <a:endParaRPr lang="zh-CN" altLang="en-US" sz="6600" dirty="0">
                <a:solidFill>
                  <a:schemeClr val="accent1"/>
                </a:solidFill>
                <a:effectLst>
                  <a:reflection blurRad="177800" stA="55000" endA="300" endPos="45500" dist="25400" dir="5400000" sy="-100000" algn="bl" rotWithShape="0"/>
                </a:effectLst>
                <a:latin typeface="+mj-ea"/>
                <a:ea typeface="+mj-ea"/>
              </a:endParaRPr>
            </a:p>
          </p:txBody>
        </p:sp>
      </p:grpSp>
      <p:grpSp>
        <p:nvGrpSpPr>
          <p:cNvPr id="52" name="组合 51"/>
          <p:cNvGrpSpPr/>
          <p:nvPr/>
        </p:nvGrpSpPr>
        <p:grpSpPr>
          <a:xfrm>
            <a:off x="561352" y="2242288"/>
            <a:ext cx="981698" cy="1309480"/>
            <a:chOff x="561352" y="2579723"/>
            <a:chExt cx="981698" cy="1309480"/>
          </a:xfrm>
        </p:grpSpPr>
        <p:sp>
          <p:nvSpPr>
            <p:cNvPr id="48" name="矩形: 圆角 47"/>
            <p:cNvSpPr/>
            <p:nvPr/>
          </p:nvSpPr>
          <p:spPr>
            <a:xfrm>
              <a:off x="561352" y="3080513"/>
              <a:ext cx="486254" cy="48625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0" name="矩形: 圆角 49"/>
            <p:cNvSpPr/>
            <p:nvPr/>
          </p:nvSpPr>
          <p:spPr>
            <a:xfrm>
              <a:off x="1151848" y="2579723"/>
              <a:ext cx="333860" cy="333860"/>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1" name="矩形: 圆角 50"/>
            <p:cNvSpPr/>
            <p:nvPr/>
          </p:nvSpPr>
          <p:spPr>
            <a:xfrm>
              <a:off x="1398086" y="3744239"/>
              <a:ext cx="144964" cy="14496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grpSp>
      <p:grpSp>
        <p:nvGrpSpPr>
          <p:cNvPr id="53" name="组合 52"/>
          <p:cNvGrpSpPr/>
          <p:nvPr/>
        </p:nvGrpSpPr>
        <p:grpSpPr>
          <a:xfrm flipH="1">
            <a:off x="10841412" y="2223238"/>
            <a:ext cx="981698" cy="1309480"/>
            <a:chOff x="561352" y="2579723"/>
            <a:chExt cx="981698" cy="1309480"/>
          </a:xfrm>
        </p:grpSpPr>
        <p:sp>
          <p:nvSpPr>
            <p:cNvPr id="54" name="矩形: 圆角 53"/>
            <p:cNvSpPr/>
            <p:nvPr/>
          </p:nvSpPr>
          <p:spPr>
            <a:xfrm>
              <a:off x="561352" y="3080513"/>
              <a:ext cx="486254" cy="48625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5" name="矩形: 圆角 54"/>
            <p:cNvSpPr/>
            <p:nvPr/>
          </p:nvSpPr>
          <p:spPr>
            <a:xfrm>
              <a:off x="1151848" y="2579723"/>
              <a:ext cx="333860" cy="333860"/>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6" name="矩形: 圆角 55"/>
            <p:cNvSpPr/>
            <p:nvPr/>
          </p:nvSpPr>
          <p:spPr>
            <a:xfrm>
              <a:off x="1398086" y="3744239"/>
              <a:ext cx="144964" cy="144964"/>
            </a:xfrm>
            <a:prstGeom prst="roundRect">
              <a:avLst>
                <a:gd name="adj" fmla="val 6470"/>
              </a:avLst>
            </a:prstGeom>
            <a:gradFill>
              <a:gsLst>
                <a:gs pos="0">
                  <a:schemeClr val="accent2"/>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圆角 38"/>
          <p:cNvSpPr/>
          <p:nvPr/>
        </p:nvSpPr>
        <p:spPr>
          <a:xfrm>
            <a:off x="733597" y="1536273"/>
            <a:ext cx="4014383" cy="1749388"/>
          </a:xfrm>
          <a:prstGeom prst="roundRect">
            <a:avLst>
              <a:gd name="adj" fmla="val 2741"/>
            </a:avLst>
          </a:prstGeom>
          <a:gradFill>
            <a:gsLst>
              <a:gs pos="0">
                <a:schemeClr val="accent3"/>
              </a:gs>
              <a:gs pos="100000">
                <a:schemeClr val="accent3"/>
              </a:gs>
            </a:gsLst>
            <a:path path="circle">
              <a:fillToRect l="100000" t="100000"/>
            </a:path>
          </a:gra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38" name="矩形: 圆角 37"/>
          <p:cNvSpPr/>
          <p:nvPr/>
        </p:nvSpPr>
        <p:spPr>
          <a:xfrm>
            <a:off x="733597" y="3650355"/>
            <a:ext cx="4014383" cy="1749388"/>
          </a:xfrm>
          <a:prstGeom prst="roundRect">
            <a:avLst>
              <a:gd name="adj" fmla="val 2741"/>
            </a:avLst>
          </a:prstGeom>
          <a:gradFill>
            <a:gsLst>
              <a:gs pos="0">
                <a:schemeClr val="accent3"/>
              </a:gs>
              <a:gs pos="100000">
                <a:schemeClr val="accent3"/>
              </a:gs>
            </a:gsLst>
            <a:path path="circle">
              <a:fillToRect l="100000" t="100000"/>
            </a:path>
          </a:gra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37" name="矩形: 圆角 36"/>
          <p:cNvSpPr/>
          <p:nvPr/>
        </p:nvSpPr>
        <p:spPr>
          <a:xfrm>
            <a:off x="7428311" y="3650355"/>
            <a:ext cx="4014383" cy="1749388"/>
          </a:xfrm>
          <a:prstGeom prst="roundRect">
            <a:avLst>
              <a:gd name="adj" fmla="val 2741"/>
            </a:avLst>
          </a:prstGeom>
          <a:gradFill>
            <a:gsLst>
              <a:gs pos="0">
                <a:schemeClr val="accent3"/>
              </a:gs>
              <a:gs pos="100000">
                <a:schemeClr val="accent3"/>
              </a:gs>
            </a:gsLst>
            <a:path path="circle">
              <a:fillToRect l="100000" t="100000"/>
            </a:path>
          </a:gra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 name="矩形: 圆角 1"/>
          <p:cNvSpPr/>
          <p:nvPr/>
        </p:nvSpPr>
        <p:spPr>
          <a:xfrm>
            <a:off x="7428311" y="1536273"/>
            <a:ext cx="4014383" cy="1749388"/>
          </a:xfrm>
          <a:prstGeom prst="roundRect">
            <a:avLst>
              <a:gd name="adj" fmla="val 2741"/>
            </a:avLst>
          </a:prstGeom>
          <a:gradFill>
            <a:gsLst>
              <a:gs pos="0">
                <a:schemeClr val="accent3"/>
              </a:gs>
              <a:gs pos="100000">
                <a:schemeClr val="accent3"/>
              </a:gs>
            </a:gsLst>
            <a:path path="circle">
              <a:fillToRect l="100000" t="100000"/>
            </a:path>
          </a:gra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nvGrpSpPr>
          <p:cNvPr id="15" name="组合 14"/>
          <p:cNvGrpSpPr/>
          <p:nvPr/>
        </p:nvGrpSpPr>
        <p:grpSpPr>
          <a:xfrm>
            <a:off x="3953638" y="1283110"/>
            <a:ext cx="4284724" cy="4291780"/>
            <a:chOff x="3566440" y="962509"/>
            <a:chExt cx="5072734" cy="5081088"/>
          </a:xfrm>
        </p:grpSpPr>
        <p:sp>
          <p:nvSpPr>
            <p:cNvPr id="14" name="泪滴形 13"/>
            <p:cNvSpPr/>
            <p:nvPr/>
          </p:nvSpPr>
          <p:spPr>
            <a:xfrm rot="10800000" flipH="1">
              <a:off x="3566440" y="977323"/>
              <a:ext cx="2481036" cy="2481036"/>
            </a:xfrm>
            <a:prstGeom prst="teardrop">
              <a:avLst/>
            </a:prstGeom>
            <a:solidFill>
              <a:schemeClr val="accent2"/>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13" name="泪滴形 12"/>
            <p:cNvSpPr/>
            <p:nvPr/>
          </p:nvSpPr>
          <p:spPr>
            <a:xfrm rot="10800000" flipH="1" flipV="1">
              <a:off x="3566440" y="3562561"/>
              <a:ext cx="2481036" cy="2481036"/>
            </a:xfrm>
            <a:prstGeom prst="teardrop">
              <a:avLst/>
            </a:prstGeom>
            <a:solidFill>
              <a:schemeClr val="accent2"/>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solidFill>
                  <a:schemeClr val="bg1"/>
                </a:solidFill>
              </a:endParaRPr>
            </a:p>
          </p:txBody>
        </p:sp>
        <p:sp>
          <p:nvSpPr>
            <p:cNvPr id="12" name="泪滴形 11"/>
            <p:cNvSpPr/>
            <p:nvPr/>
          </p:nvSpPr>
          <p:spPr>
            <a:xfrm rot="10800000" flipV="1">
              <a:off x="6158138" y="3562561"/>
              <a:ext cx="2481036" cy="2481036"/>
            </a:xfrm>
            <a:prstGeom prst="teardrop">
              <a:avLst/>
            </a:prstGeom>
            <a:solidFill>
              <a:schemeClr val="accent2"/>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11" name="泪滴形 10"/>
            <p:cNvSpPr/>
            <p:nvPr/>
          </p:nvSpPr>
          <p:spPr>
            <a:xfrm rot="10800000">
              <a:off x="6158138" y="962509"/>
              <a:ext cx="2481036" cy="2481036"/>
            </a:xfrm>
            <a:prstGeom prst="teardrop">
              <a:avLst/>
            </a:prstGeom>
            <a:solidFill>
              <a:schemeClr val="accent2"/>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7" name="泪滴形 6"/>
            <p:cNvSpPr/>
            <p:nvPr/>
          </p:nvSpPr>
          <p:spPr>
            <a:xfrm rot="10800000">
              <a:off x="6158138" y="1100510"/>
              <a:ext cx="2343150" cy="2343150"/>
            </a:xfrm>
            <a:prstGeom prst="teardrop">
              <a:avLst/>
            </a:prstGeom>
            <a:gradFill>
              <a:gsLst>
                <a:gs pos="0">
                  <a:schemeClr val="accent1"/>
                </a:gs>
                <a:gs pos="100000">
                  <a:schemeClr val="accent4"/>
                </a:gs>
              </a:gsLst>
              <a:lin ang="5400000" scaled="1"/>
            </a:gradFill>
            <a:ln>
              <a:gradFill>
                <a:gsLst>
                  <a:gs pos="0">
                    <a:schemeClr val="accent1"/>
                  </a:gs>
                  <a:gs pos="100000">
                    <a:schemeClr val="accent4"/>
                  </a:gs>
                </a:gsLst>
                <a:lin ang="5400000" scaled="1"/>
              </a:gra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solidFill>
                  <a:schemeClr val="bg1"/>
                </a:solidFill>
              </a:endParaRPr>
            </a:p>
          </p:txBody>
        </p:sp>
        <p:sp>
          <p:nvSpPr>
            <p:cNvPr id="8" name="泪滴形 7"/>
            <p:cNvSpPr/>
            <p:nvPr/>
          </p:nvSpPr>
          <p:spPr>
            <a:xfrm rot="16200000">
              <a:off x="6158138" y="3548017"/>
              <a:ext cx="2343150" cy="2343150"/>
            </a:xfrm>
            <a:prstGeom prst="teardrop">
              <a:avLst/>
            </a:prstGeom>
            <a:gradFill>
              <a:gsLst>
                <a:gs pos="0">
                  <a:schemeClr val="accent1"/>
                </a:gs>
                <a:gs pos="100000">
                  <a:schemeClr val="accent4"/>
                </a:gs>
              </a:gsLst>
              <a:lin ang="5400000" scaled="1"/>
            </a:gradFill>
            <a:ln>
              <a:gradFill>
                <a:gsLst>
                  <a:gs pos="0">
                    <a:schemeClr val="accent1"/>
                  </a:gs>
                  <a:gs pos="100000">
                    <a:schemeClr val="accent4"/>
                  </a:gs>
                </a:gsLst>
                <a:lin ang="5400000" scaled="1"/>
              </a:gra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9" name="泪滴形 8"/>
            <p:cNvSpPr/>
            <p:nvPr/>
          </p:nvSpPr>
          <p:spPr>
            <a:xfrm rot="10800000" flipH="1">
              <a:off x="3701992" y="1111672"/>
              <a:ext cx="2343150" cy="2343150"/>
            </a:xfrm>
            <a:prstGeom prst="teardrop">
              <a:avLst/>
            </a:prstGeom>
            <a:gradFill>
              <a:gsLst>
                <a:gs pos="0">
                  <a:schemeClr val="accent1"/>
                </a:gs>
                <a:gs pos="100000">
                  <a:schemeClr val="accent4"/>
                </a:gs>
              </a:gsLst>
              <a:lin ang="5400000" scaled="1"/>
            </a:gradFill>
            <a:ln>
              <a:gradFill>
                <a:gsLst>
                  <a:gs pos="0">
                    <a:schemeClr val="accent1"/>
                  </a:gs>
                  <a:gs pos="100000">
                    <a:schemeClr val="accent4"/>
                  </a:gs>
                </a:gsLst>
                <a:lin ang="5400000" scaled="1"/>
              </a:gra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10" name="泪滴形 9"/>
            <p:cNvSpPr/>
            <p:nvPr/>
          </p:nvSpPr>
          <p:spPr>
            <a:xfrm rot="5400000" flipH="1">
              <a:off x="3701991" y="3562561"/>
              <a:ext cx="2343150" cy="2343150"/>
            </a:xfrm>
            <a:prstGeom prst="teardrop">
              <a:avLst/>
            </a:prstGeom>
            <a:gradFill>
              <a:gsLst>
                <a:gs pos="0">
                  <a:schemeClr val="accent1"/>
                </a:gs>
                <a:gs pos="100000">
                  <a:schemeClr val="accent4"/>
                </a:gs>
              </a:gsLst>
              <a:lin ang="5400000" scaled="1"/>
            </a:gradFill>
            <a:ln>
              <a:gradFill>
                <a:gsLst>
                  <a:gs pos="0">
                    <a:schemeClr val="accent1"/>
                  </a:gs>
                  <a:gs pos="100000">
                    <a:schemeClr val="accent4"/>
                  </a:gs>
                </a:gsLst>
                <a:lin ang="5400000" scaled="1"/>
              </a:gra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grpSp>
      <p:sp>
        <p:nvSpPr>
          <p:cNvPr id="21" name="文本框 20"/>
          <p:cNvSpPr txBox="1"/>
          <p:nvPr/>
        </p:nvSpPr>
        <p:spPr>
          <a:xfrm>
            <a:off x="4066162" y="-609600"/>
            <a:ext cx="184731" cy="380938"/>
          </a:xfrm>
          <a:prstGeom prst="rect">
            <a:avLst/>
          </a:prstGeom>
          <a:noFill/>
        </p:spPr>
        <p:txBody>
          <a:bodyPr wrap="none" rtlCol="0">
            <a:noAutofit/>
          </a:bodyPr>
          <a:lstStyle/>
          <a:p>
            <a:pPr algn="l">
              <a:lnSpc>
                <a:spcPct val="125000"/>
              </a:lnSpc>
              <a:spcBef>
                <a:spcPts val="100"/>
              </a:spcBef>
              <a:spcAft>
                <a:spcPts val="100"/>
              </a:spcAft>
            </a:pPr>
            <a:endParaRPr lang="zh-CN" altLang="en-US" sz="1600" dirty="0">
              <a:solidFill>
                <a:schemeClr val="bg1"/>
              </a:solidFill>
              <a:latin typeface="+mn-ea"/>
            </a:endParaRPr>
          </a:p>
        </p:txBody>
      </p:sp>
      <p:grpSp>
        <p:nvGrpSpPr>
          <p:cNvPr id="23" name="组合 22"/>
          <p:cNvGrpSpPr/>
          <p:nvPr/>
        </p:nvGrpSpPr>
        <p:grpSpPr>
          <a:xfrm>
            <a:off x="4392128" y="1900967"/>
            <a:ext cx="1297440" cy="844643"/>
            <a:chOff x="4476020" y="1807703"/>
            <a:chExt cx="1297440" cy="844643"/>
          </a:xfrm>
        </p:grpSpPr>
        <p:sp>
          <p:nvSpPr>
            <p:cNvPr id="20" name="文本框 19"/>
            <p:cNvSpPr txBox="1"/>
            <p:nvPr/>
          </p:nvSpPr>
          <p:spPr>
            <a:xfrm>
              <a:off x="4832866" y="1807703"/>
              <a:ext cx="617477" cy="597408"/>
            </a:xfrm>
            <a:prstGeom prst="rect">
              <a:avLst/>
            </a:prstGeom>
            <a:noFill/>
          </p:spPr>
          <p:txBody>
            <a:bodyPr wrap="none" rtlCol="0">
              <a:noAutofit/>
            </a:bodyPr>
            <a:lstStyle/>
            <a:p>
              <a:pPr algn="l">
                <a:lnSpc>
                  <a:spcPct val="125000"/>
                </a:lnSpc>
                <a:spcBef>
                  <a:spcPts val="100"/>
                </a:spcBef>
                <a:spcAft>
                  <a:spcPts val="100"/>
                </a:spcAft>
              </a:pPr>
              <a:r>
                <a:rPr lang="en-US" altLang="zh-CN" sz="2800" b="1" dirty="0">
                  <a:solidFill>
                    <a:schemeClr val="bg1"/>
                  </a:solidFill>
                  <a:latin typeface="+mn-ea"/>
                </a:rPr>
                <a:t>01</a:t>
              </a:r>
              <a:endParaRPr lang="zh-CN" altLang="en-US" sz="2800" b="1" dirty="0">
                <a:solidFill>
                  <a:schemeClr val="bg1"/>
                </a:solidFill>
                <a:latin typeface="+mn-ea"/>
              </a:endParaRPr>
            </a:p>
          </p:txBody>
        </p:sp>
        <p:sp>
          <p:nvSpPr>
            <p:cNvPr id="22" name="文本框 21"/>
            <p:cNvSpPr txBox="1"/>
            <p:nvPr/>
          </p:nvSpPr>
          <p:spPr>
            <a:xfrm>
              <a:off x="4476020" y="2235309"/>
              <a:ext cx="1297440" cy="417037"/>
            </a:xfrm>
            <a:prstGeom prst="rect">
              <a:avLst/>
            </a:prstGeom>
            <a:noFill/>
          </p:spPr>
          <p:txBody>
            <a:bodyPr wrap="square" rtlCol="0">
              <a:noAutofit/>
            </a:bodyPr>
            <a:lstStyle/>
            <a:p>
              <a:pPr>
                <a:lnSpc>
                  <a:spcPct val="125000"/>
                </a:lnSpc>
                <a:spcBef>
                  <a:spcPts val="100"/>
                </a:spcBef>
                <a:spcAft>
                  <a:spcPts val="100"/>
                </a:spcAft>
              </a:pPr>
              <a:r>
                <a:rPr lang="en-US" altLang="zh-CN" dirty="0">
                  <a:solidFill>
                    <a:schemeClr val="bg1"/>
                  </a:solidFill>
                  <a:latin typeface="+mj-ea"/>
                  <a:ea typeface="+mj-ea"/>
                </a:rPr>
                <a:t>A</a:t>
              </a:r>
              <a:r>
                <a:rPr lang="zh-CN" altLang="en-US" dirty="0">
                  <a:solidFill>
                    <a:schemeClr val="bg1"/>
                  </a:solidFill>
                  <a:latin typeface="+mj-ea"/>
                  <a:ea typeface="+mj-ea"/>
                </a:rPr>
                <a:t>项目名称</a:t>
              </a:r>
              <a:endParaRPr lang="zh-CN" altLang="en-US" dirty="0">
                <a:solidFill>
                  <a:schemeClr val="bg1"/>
                </a:solidFill>
                <a:latin typeface="+mj-ea"/>
                <a:ea typeface="+mj-ea"/>
              </a:endParaRPr>
            </a:p>
          </p:txBody>
        </p:sp>
      </p:grpSp>
      <p:grpSp>
        <p:nvGrpSpPr>
          <p:cNvPr id="24" name="组合 23"/>
          <p:cNvGrpSpPr/>
          <p:nvPr/>
        </p:nvGrpSpPr>
        <p:grpSpPr>
          <a:xfrm>
            <a:off x="6566262" y="1900967"/>
            <a:ext cx="1553192" cy="859506"/>
            <a:chOff x="4575550" y="1807703"/>
            <a:chExt cx="1553192" cy="859506"/>
          </a:xfrm>
        </p:grpSpPr>
        <p:sp>
          <p:nvSpPr>
            <p:cNvPr id="25" name="文本框 24"/>
            <p:cNvSpPr txBox="1"/>
            <p:nvPr/>
          </p:nvSpPr>
          <p:spPr>
            <a:xfrm>
              <a:off x="4832866" y="1807703"/>
              <a:ext cx="617477" cy="597408"/>
            </a:xfrm>
            <a:prstGeom prst="rect">
              <a:avLst/>
            </a:prstGeom>
            <a:noFill/>
          </p:spPr>
          <p:txBody>
            <a:bodyPr wrap="none" rtlCol="0">
              <a:noAutofit/>
            </a:bodyPr>
            <a:lstStyle/>
            <a:p>
              <a:pPr algn="l">
                <a:lnSpc>
                  <a:spcPct val="125000"/>
                </a:lnSpc>
                <a:spcBef>
                  <a:spcPts val="100"/>
                </a:spcBef>
                <a:spcAft>
                  <a:spcPts val="100"/>
                </a:spcAft>
              </a:pPr>
              <a:r>
                <a:rPr lang="en-US" altLang="zh-CN" sz="2800" b="1" dirty="0">
                  <a:solidFill>
                    <a:schemeClr val="bg1"/>
                  </a:solidFill>
                  <a:latin typeface="+mn-ea"/>
                </a:rPr>
                <a:t>02</a:t>
              </a:r>
              <a:endParaRPr lang="zh-CN" altLang="en-US" sz="2800" b="1" dirty="0">
                <a:solidFill>
                  <a:schemeClr val="bg1"/>
                </a:solidFill>
                <a:latin typeface="+mn-ea"/>
              </a:endParaRPr>
            </a:p>
          </p:txBody>
        </p:sp>
        <p:sp>
          <p:nvSpPr>
            <p:cNvPr id="26" name="文本框 25"/>
            <p:cNvSpPr txBox="1"/>
            <p:nvPr/>
          </p:nvSpPr>
          <p:spPr>
            <a:xfrm>
              <a:off x="4575550" y="2250172"/>
              <a:ext cx="1553192" cy="417037"/>
            </a:xfrm>
            <a:prstGeom prst="rect">
              <a:avLst/>
            </a:prstGeom>
            <a:noFill/>
          </p:spPr>
          <p:txBody>
            <a:bodyPr wrap="square" rtlCol="0">
              <a:noAutofit/>
            </a:bodyPr>
            <a:lstStyle/>
            <a:p>
              <a:pPr>
                <a:lnSpc>
                  <a:spcPct val="125000"/>
                </a:lnSpc>
                <a:spcBef>
                  <a:spcPts val="100"/>
                </a:spcBef>
                <a:spcAft>
                  <a:spcPts val="100"/>
                </a:spcAft>
              </a:pPr>
              <a:r>
                <a:rPr lang="en-US" altLang="zh-CN" dirty="0">
                  <a:solidFill>
                    <a:schemeClr val="bg1"/>
                  </a:solidFill>
                  <a:latin typeface="+mj-ea"/>
                  <a:ea typeface="+mj-ea"/>
                </a:rPr>
                <a:t>B</a:t>
              </a:r>
              <a:r>
                <a:rPr lang="zh-CN" altLang="en-US" dirty="0">
                  <a:solidFill>
                    <a:schemeClr val="bg1"/>
                  </a:solidFill>
                  <a:latin typeface="+mj-ea"/>
                  <a:ea typeface="+mj-ea"/>
                </a:rPr>
                <a:t>项目名称</a:t>
              </a:r>
              <a:endParaRPr lang="zh-CN" altLang="en-US" dirty="0">
                <a:solidFill>
                  <a:schemeClr val="bg1"/>
                </a:solidFill>
                <a:latin typeface="+mj-ea"/>
                <a:ea typeface="+mj-ea"/>
              </a:endParaRPr>
            </a:p>
          </p:txBody>
        </p:sp>
      </p:grpSp>
      <p:grpSp>
        <p:nvGrpSpPr>
          <p:cNvPr id="27" name="组合 26"/>
          <p:cNvGrpSpPr/>
          <p:nvPr/>
        </p:nvGrpSpPr>
        <p:grpSpPr>
          <a:xfrm>
            <a:off x="4455736" y="3956198"/>
            <a:ext cx="1553192" cy="860680"/>
            <a:chOff x="4539628" y="1807703"/>
            <a:chExt cx="1553192" cy="860680"/>
          </a:xfrm>
        </p:grpSpPr>
        <p:sp>
          <p:nvSpPr>
            <p:cNvPr id="28" name="文本框 27"/>
            <p:cNvSpPr txBox="1"/>
            <p:nvPr/>
          </p:nvSpPr>
          <p:spPr>
            <a:xfrm>
              <a:off x="4832866" y="1807703"/>
              <a:ext cx="617477" cy="597408"/>
            </a:xfrm>
            <a:prstGeom prst="rect">
              <a:avLst/>
            </a:prstGeom>
            <a:noFill/>
          </p:spPr>
          <p:txBody>
            <a:bodyPr wrap="none" rtlCol="0">
              <a:noAutofit/>
            </a:bodyPr>
            <a:lstStyle/>
            <a:p>
              <a:pPr algn="l">
                <a:lnSpc>
                  <a:spcPct val="125000"/>
                </a:lnSpc>
                <a:spcBef>
                  <a:spcPts val="100"/>
                </a:spcBef>
                <a:spcAft>
                  <a:spcPts val="100"/>
                </a:spcAft>
              </a:pPr>
              <a:r>
                <a:rPr lang="en-US" altLang="zh-CN" sz="2800" b="1" dirty="0">
                  <a:solidFill>
                    <a:schemeClr val="bg1"/>
                  </a:solidFill>
                  <a:latin typeface="+mn-ea"/>
                </a:rPr>
                <a:t>03</a:t>
              </a:r>
              <a:endParaRPr lang="zh-CN" altLang="en-US" sz="2800" b="1" dirty="0">
                <a:solidFill>
                  <a:schemeClr val="bg1"/>
                </a:solidFill>
                <a:latin typeface="+mn-ea"/>
              </a:endParaRPr>
            </a:p>
          </p:txBody>
        </p:sp>
        <p:sp>
          <p:nvSpPr>
            <p:cNvPr id="29" name="文本框 28"/>
            <p:cNvSpPr txBox="1"/>
            <p:nvPr/>
          </p:nvSpPr>
          <p:spPr>
            <a:xfrm>
              <a:off x="4539628" y="2251346"/>
              <a:ext cx="1553192" cy="417037"/>
            </a:xfrm>
            <a:prstGeom prst="rect">
              <a:avLst/>
            </a:prstGeom>
            <a:noFill/>
          </p:spPr>
          <p:txBody>
            <a:bodyPr wrap="square" rtlCol="0">
              <a:noAutofit/>
            </a:bodyPr>
            <a:lstStyle/>
            <a:p>
              <a:pPr>
                <a:lnSpc>
                  <a:spcPct val="125000"/>
                </a:lnSpc>
                <a:spcBef>
                  <a:spcPts val="100"/>
                </a:spcBef>
                <a:spcAft>
                  <a:spcPts val="100"/>
                </a:spcAft>
              </a:pPr>
              <a:r>
                <a:rPr lang="en-US" altLang="zh-CN" dirty="0">
                  <a:solidFill>
                    <a:schemeClr val="bg1"/>
                  </a:solidFill>
                  <a:latin typeface="+mj-ea"/>
                  <a:ea typeface="+mj-ea"/>
                </a:rPr>
                <a:t>B</a:t>
              </a:r>
              <a:r>
                <a:rPr lang="zh-CN" altLang="en-US" dirty="0">
                  <a:solidFill>
                    <a:schemeClr val="bg1"/>
                  </a:solidFill>
                  <a:latin typeface="+mj-ea"/>
                  <a:ea typeface="+mj-ea"/>
                </a:rPr>
                <a:t>项目名称</a:t>
              </a:r>
              <a:endParaRPr lang="zh-CN" altLang="en-US" dirty="0">
                <a:solidFill>
                  <a:schemeClr val="bg1"/>
                </a:solidFill>
                <a:latin typeface="+mj-ea"/>
                <a:ea typeface="+mj-ea"/>
              </a:endParaRPr>
            </a:p>
          </p:txBody>
        </p:sp>
      </p:grpSp>
      <p:grpSp>
        <p:nvGrpSpPr>
          <p:cNvPr id="30" name="组合 29"/>
          <p:cNvGrpSpPr/>
          <p:nvPr/>
        </p:nvGrpSpPr>
        <p:grpSpPr>
          <a:xfrm>
            <a:off x="6497904" y="3956198"/>
            <a:ext cx="1553192" cy="844365"/>
            <a:chOff x="4507192" y="1807703"/>
            <a:chExt cx="1553192" cy="844365"/>
          </a:xfrm>
        </p:grpSpPr>
        <p:sp>
          <p:nvSpPr>
            <p:cNvPr id="31" name="文本框 30"/>
            <p:cNvSpPr txBox="1"/>
            <p:nvPr/>
          </p:nvSpPr>
          <p:spPr>
            <a:xfrm>
              <a:off x="4832866" y="1807703"/>
              <a:ext cx="617477" cy="597408"/>
            </a:xfrm>
            <a:prstGeom prst="rect">
              <a:avLst/>
            </a:prstGeom>
            <a:noFill/>
          </p:spPr>
          <p:txBody>
            <a:bodyPr wrap="none" rtlCol="0">
              <a:noAutofit/>
            </a:bodyPr>
            <a:lstStyle/>
            <a:p>
              <a:pPr algn="l">
                <a:lnSpc>
                  <a:spcPct val="125000"/>
                </a:lnSpc>
                <a:spcBef>
                  <a:spcPts val="100"/>
                </a:spcBef>
                <a:spcAft>
                  <a:spcPts val="100"/>
                </a:spcAft>
              </a:pPr>
              <a:r>
                <a:rPr lang="en-US" altLang="zh-CN" sz="2800" b="1" dirty="0">
                  <a:solidFill>
                    <a:schemeClr val="bg1"/>
                  </a:solidFill>
                  <a:latin typeface="+mn-ea"/>
                </a:rPr>
                <a:t>04</a:t>
              </a:r>
              <a:endParaRPr lang="zh-CN" altLang="en-US" sz="2800" b="1" dirty="0">
                <a:solidFill>
                  <a:schemeClr val="bg1"/>
                </a:solidFill>
                <a:latin typeface="+mn-ea"/>
              </a:endParaRPr>
            </a:p>
          </p:txBody>
        </p:sp>
        <p:sp>
          <p:nvSpPr>
            <p:cNvPr id="32" name="文本框 31"/>
            <p:cNvSpPr txBox="1"/>
            <p:nvPr/>
          </p:nvSpPr>
          <p:spPr>
            <a:xfrm>
              <a:off x="4507192" y="2235031"/>
              <a:ext cx="1553192" cy="417037"/>
            </a:xfrm>
            <a:prstGeom prst="rect">
              <a:avLst/>
            </a:prstGeom>
            <a:noFill/>
          </p:spPr>
          <p:txBody>
            <a:bodyPr wrap="square" rtlCol="0">
              <a:noAutofit/>
            </a:bodyPr>
            <a:lstStyle/>
            <a:p>
              <a:pPr>
                <a:lnSpc>
                  <a:spcPct val="125000"/>
                </a:lnSpc>
                <a:spcBef>
                  <a:spcPts val="100"/>
                </a:spcBef>
                <a:spcAft>
                  <a:spcPts val="100"/>
                </a:spcAft>
              </a:pPr>
              <a:r>
                <a:rPr lang="en-US" altLang="zh-CN" dirty="0">
                  <a:solidFill>
                    <a:schemeClr val="bg1"/>
                  </a:solidFill>
                  <a:latin typeface="+mj-ea"/>
                  <a:ea typeface="+mj-ea"/>
                </a:rPr>
                <a:t>D</a:t>
              </a:r>
              <a:r>
                <a:rPr lang="zh-CN" altLang="en-US" dirty="0">
                  <a:solidFill>
                    <a:schemeClr val="bg1"/>
                  </a:solidFill>
                  <a:latin typeface="+mj-ea"/>
                  <a:ea typeface="+mj-ea"/>
                </a:rPr>
                <a:t>项目名称</a:t>
              </a:r>
              <a:endParaRPr lang="zh-CN" altLang="en-US" dirty="0">
                <a:solidFill>
                  <a:schemeClr val="bg1"/>
                </a:solidFill>
                <a:latin typeface="+mj-ea"/>
                <a:ea typeface="+mj-ea"/>
              </a:endParaRPr>
            </a:p>
          </p:txBody>
        </p:sp>
      </p:grpSp>
      <p:sp>
        <p:nvSpPr>
          <p:cNvPr id="43" name="文本框 42"/>
          <p:cNvSpPr txBox="1"/>
          <p:nvPr/>
        </p:nvSpPr>
        <p:spPr>
          <a:xfrm>
            <a:off x="918217" y="1670162"/>
            <a:ext cx="2601302" cy="1303562"/>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a:t>
            </a:r>
            <a:r>
              <a:rPr lang="en-US" altLang="zh-CN" sz="1600" dirty="0">
                <a:solidFill>
                  <a:schemeClr val="tx1">
                    <a:lumMod val="75000"/>
                    <a:lumOff val="25000"/>
                  </a:schemeClr>
                </a:solidFill>
                <a:latin typeface="+mj-ea"/>
              </a:rPr>
              <a:t>A</a:t>
            </a:r>
            <a:r>
              <a:rPr lang="zh-CN" altLang="en-US" sz="1600" dirty="0">
                <a:solidFill>
                  <a:schemeClr val="tx1">
                    <a:lumMod val="75000"/>
                    <a:lumOff val="25000"/>
                  </a:schemeClr>
                </a:solidFill>
                <a:latin typeface="+mj-ea"/>
              </a:rPr>
              <a:t>项目名称对应</a:t>
            </a:r>
            <a:r>
              <a:rPr lang="zh-CN" altLang="en-US" sz="1600" dirty="0">
                <a:solidFill>
                  <a:schemeClr val="tx1">
                    <a:lumMod val="75000"/>
                    <a:lumOff val="25000"/>
                  </a:schemeClr>
                </a:solidFill>
              </a:rPr>
              <a:t>内容文本</a:t>
            </a:r>
            <a:r>
              <a:rPr lang="en-US" altLang="zh-CN" sz="1600" dirty="0">
                <a:solidFill>
                  <a:schemeClr val="tx1">
                    <a:lumMod val="75000"/>
                    <a:lumOff val="25000"/>
                  </a:schemeClr>
                </a:solidFill>
              </a:rPr>
              <a:t>,</a:t>
            </a:r>
            <a:r>
              <a:rPr lang="zh-CN" altLang="en-US" sz="1600" dirty="0">
                <a:solidFill>
                  <a:schemeClr val="tx1">
                    <a:lumMod val="75000"/>
                    <a:lumOff val="25000"/>
                  </a:schemeClr>
                </a:solidFill>
              </a:rPr>
              <a:t>此处输入</a:t>
            </a:r>
            <a:r>
              <a:rPr lang="en-US" altLang="zh-CN" sz="1600" dirty="0">
                <a:solidFill>
                  <a:schemeClr val="tx1">
                    <a:lumMod val="75000"/>
                    <a:lumOff val="25000"/>
                  </a:schemeClr>
                </a:solidFill>
                <a:latin typeface="+mj-ea"/>
              </a:rPr>
              <a:t>A</a:t>
            </a:r>
            <a:r>
              <a:rPr lang="zh-CN" altLang="en-US" sz="1600" dirty="0">
                <a:solidFill>
                  <a:schemeClr val="tx1">
                    <a:lumMod val="75000"/>
                    <a:lumOff val="25000"/>
                  </a:schemeClr>
                </a:solidFill>
                <a:latin typeface="+mj-ea"/>
              </a:rPr>
              <a:t>项目名称对应</a:t>
            </a:r>
            <a:r>
              <a:rPr lang="zh-CN" altLang="en-US" sz="1600" dirty="0">
                <a:solidFill>
                  <a:schemeClr val="tx1">
                    <a:lumMod val="75000"/>
                    <a:lumOff val="25000"/>
                  </a:schemeClr>
                </a:solidFill>
              </a:rPr>
              <a:t>内容文本</a:t>
            </a:r>
            <a:r>
              <a:rPr lang="en-US" altLang="zh-CN" sz="1600" dirty="0">
                <a:solidFill>
                  <a:schemeClr val="tx1">
                    <a:lumMod val="75000"/>
                    <a:lumOff val="25000"/>
                  </a:schemeClr>
                </a:solidFill>
              </a:rPr>
              <a:t>,</a:t>
            </a:r>
            <a:r>
              <a:rPr lang="zh-CN" altLang="en-US" sz="1600" dirty="0">
                <a:solidFill>
                  <a:schemeClr val="tx1">
                    <a:lumMod val="75000"/>
                    <a:lumOff val="25000"/>
                  </a:schemeClr>
                </a:solidFill>
              </a:rPr>
              <a:t>此处输入</a:t>
            </a:r>
            <a:r>
              <a:rPr lang="en-US" altLang="zh-CN" sz="1600" dirty="0">
                <a:solidFill>
                  <a:schemeClr val="tx1">
                    <a:lumMod val="75000"/>
                    <a:lumOff val="25000"/>
                  </a:schemeClr>
                </a:solidFill>
                <a:latin typeface="+mj-ea"/>
              </a:rPr>
              <a:t>A</a:t>
            </a:r>
            <a:r>
              <a:rPr lang="zh-CN" altLang="en-US" sz="1600" dirty="0">
                <a:solidFill>
                  <a:schemeClr val="tx1">
                    <a:lumMod val="75000"/>
                    <a:lumOff val="25000"/>
                  </a:schemeClr>
                </a:solidFill>
                <a:latin typeface="+mj-ea"/>
              </a:rPr>
              <a:t>项目名称对应</a:t>
            </a:r>
            <a:r>
              <a:rPr lang="zh-CN" altLang="en-US" sz="1600" dirty="0">
                <a:solidFill>
                  <a:schemeClr val="tx1">
                    <a:lumMod val="75000"/>
                    <a:lumOff val="25000"/>
                  </a:schemeClr>
                </a:solidFill>
              </a:rPr>
              <a:t>内容文本</a:t>
            </a:r>
            <a:r>
              <a:rPr lang="en-US" altLang="zh-CN" sz="1600" dirty="0">
                <a:solidFill>
                  <a:schemeClr val="tx1">
                    <a:lumMod val="75000"/>
                    <a:lumOff val="25000"/>
                  </a:schemeClr>
                </a:solidFill>
              </a:rPr>
              <a:t>,</a:t>
            </a:r>
            <a:endParaRPr lang="zh-CN" altLang="en-US" sz="1600" dirty="0">
              <a:solidFill>
                <a:schemeClr val="tx1">
                  <a:lumMod val="75000"/>
                  <a:lumOff val="25000"/>
                </a:schemeClr>
              </a:solidFill>
            </a:endParaRPr>
          </a:p>
        </p:txBody>
      </p:sp>
      <p:sp>
        <p:nvSpPr>
          <p:cNvPr id="44" name="文本框 43"/>
          <p:cNvSpPr txBox="1"/>
          <p:nvPr/>
        </p:nvSpPr>
        <p:spPr>
          <a:xfrm>
            <a:off x="685800" y="171450"/>
            <a:ext cx="2608406" cy="669607"/>
          </a:xfrm>
          <a:prstGeom prst="rect">
            <a:avLst/>
          </a:prstGeom>
          <a:noFill/>
        </p:spPr>
        <p:txBody>
          <a:bodyPr wrap="none" rtlCol="0">
            <a:noAutofit/>
          </a:bodyPr>
          <a:lstStyle/>
          <a:p>
            <a:pPr algn="l">
              <a:lnSpc>
                <a:spcPct val="125000"/>
              </a:lnSpc>
              <a:spcBef>
                <a:spcPts val="100"/>
              </a:spcBef>
              <a:spcAft>
                <a:spcPts val="100"/>
              </a:spcAft>
            </a:pPr>
            <a:r>
              <a:rPr lang="zh-CN" altLang="en-US" sz="3200" dirty="0">
                <a:solidFill>
                  <a:schemeClr val="accent1"/>
                </a:solidFill>
                <a:latin typeface="+mj-ea"/>
                <a:ea typeface="+mj-ea"/>
              </a:rPr>
              <a:t>明年计划项目</a:t>
            </a:r>
            <a:endParaRPr lang="zh-CN" altLang="en-US" sz="3200" dirty="0">
              <a:solidFill>
                <a:schemeClr val="accent1"/>
              </a:solidFill>
              <a:latin typeface="+mj-ea"/>
              <a:ea typeface="+mj-ea"/>
            </a:endParaRPr>
          </a:p>
        </p:txBody>
      </p:sp>
      <p:sp>
        <p:nvSpPr>
          <p:cNvPr id="33" name="文本框 32"/>
          <p:cNvSpPr txBox="1"/>
          <p:nvPr/>
        </p:nvSpPr>
        <p:spPr>
          <a:xfrm>
            <a:off x="8672481" y="1731122"/>
            <a:ext cx="2601302" cy="1303562"/>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a:t>
            </a:r>
            <a:r>
              <a:rPr lang="en-US" altLang="zh-CN" sz="1600" dirty="0">
                <a:solidFill>
                  <a:schemeClr val="tx1">
                    <a:lumMod val="75000"/>
                    <a:lumOff val="25000"/>
                  </a:schemeClr>
                </a:solidFill>
                <a:latin typeface="+mj-ea"/>
              </a:rPr>
              <a:t>B</a:t>
            </a:r>
            <a:r>
              <a:rPr lang="zh-CN" altLang="en-US" sz="1600" dirty="0">
                <a:solidFill>
                  <a:schemeClr val="tx1">
                    <a:lumMod val="75000"/>
                    <a:lumOff val="25000"/>
                  </a:schemeClr>
                </a:solidFill>
                <a:latin typeface="+mj-ea"/>
              </a:rPr>
              <a:t>项目名称对应</a:t>
            </a:r>
            <a:r>
              <a:rPr lang="zh-CN" altLang="en-US" sz="1600" dirty="0">
                <a:solidFill>
                  <a:schemeClr val="tx1">
                    <a:lumMod val="75000"/>
                    <a:lumOff val="25000"/>
                  </a:schemeClr>
                </a:solidFill>
              </a:rPr>
              <a:t>内容文本</a:t>
            </a:r>
            <a:r>
              <a:rPr lang="en-US" altLang="zh-CN" sz="1600" dirty="0">
                <a:solidFill>
                  <a:schemeClr val="tx1">
                    <a:lumMod val="75000"/>
                    <a:lumOff val="25000"/>
                  </a:schemeClr>
                </a:solidFill>
              </a:rPr>
              <a:t>,</a:t>
            </a:r>
            <a:r>
              <a:rPr lang="zh-CN" altLang="en-US" sz="1600" dirty="0">
                <a:solidFill>
                  <a:schemeClr val="tx1">
                    <a:lumMod val="75000"/>
                    <a:lumOff val="25000"/>
                  </a:schemeClr>
                </a:solidFill>
              </a:rPr>
              <a:t>此处输入</a:t>
            </a:r>
            <a:r>
              <a:rPr lang="en-US" altLang="zh-CN" sz="1600" dirty="0">
                <a:solidFill>
                  <a:schemeClr val="tx1">
                    <a:lumMod val="75000"/>
                    <a:lumOff val="25000"/>
                  </a:schemeClr>
                </a:solidFill>
                <a:latin typeface="+mj-ea"/>
              </a:rPr>
              <a:t>B</a:t>
            </a:r>
            <a:r>
              <a:rPr lang="zh-CN" altLang="en-US" sz="1600" dirty="0">
                <a:solidFill>
                  <a:schemeClr val="tx1">
                    <a:lumMod val="75000"/>
                    <a:lumOff val="25000"/>
                  </a:schemeClr>
                </a:solidFill>
                <a:latin typeface="+mj-ea"/>
              </a:rPr>
              <a:t>项目名称对应</a:t>
            </a:r>
            <a:r>
              <a:rPr lang="zh-CN" altLang="en-US" sz="1600" dirty="0">
                <a:solidFill>
                  <a:schemeClr val="tx1">
                    <a:lumMod val="75000"/>
                    <a:lumOff val="25000"/>
                  </a:schemeClr>
                </a:solidFill>
              </a:rPr>
              <a:t>内容文本</a:t>
            </a:r>
            <a:r>
              <a:rPr lang="en-US" altLang="zh-CN" sz="1600" dirty="0">
                <a:solidFill>
                  <a:schemeClr val="tx1">
                    <a:lumMod val="75000"/>
                    <a:lumOff val="25000"/>
                  </a:schemeClr>
                </a:solidFill>
              </a:rPr>
              <a:t>,</a:t>
            </a:r>
            <a:r>
              <a:rPr lang="zh-CN" altLang="en-US" sz="1600" dirty="0">
                <a:solidFill>
                  <a:schemeClr val="tx1">
                    <a:lumMod val="75000"/>
                    <a:lumOff val="25000"/>
                  </a:schemeClr>
                </a:solidFill>
              </a:rPr>
              <a:t>此处输入</a:t>
            </a:r>
            <a:r>
              <a:rPr lang="en-US" altLang="zh-CN" sz="1600" dirty="0">
                <a:solidFill>
                  <a:schemeClr val="tx1">
                    <a:lumMod val="75000"/>
                    <a:lumOff val="25000"/>
                  </a:schemeClr>
                </a:solidFill>
                <a:latin typeface="+mj-ea"/>
              </a:rPr>
              <a:t>B</a:t>
            </a:r>
            <a:r>
              <a:rPr lang="zh-CN" altLang="en-US" sz="1600" dirty="0">
                <a:solidFill>
                  <a:schemeClr val="tx1">
                    <a:lumMod val="75000"/>
                    <a:lumOff val="25000"/>
                  </a:schemeClr>
                </a:solidFill>
                <a:latin typeface="+mj-ea"/>
              </a:rPr>
              <a:t>项目名称对应</a:t>
            </a:r>
            <a:r>
              <a:rPr lang="zh-CN" altLang="en-US" sz="1600" dirty="0">
                <a:solidFill>
                  <a:schemeClr val="tx1">
                    <a:lumMod val="75000"/>
                    <a:lumOff val="25000"/>
                  </a:schemeClr>
                </a:solidFill>
              </a:rPr>
              <a:t>内容文本</a:t>
            </a:r>
            <a:r>
              <a:rPr lang="en-US" altLang="zh-CN" sz="1600" dirty="0">
                <a:solidFill>
                  <a:schemeClr val="tx1">
                    <a:lumMod val="75000"/>
                    <a:lumOff val="25000"/>
                  </a:schemeClr>
                </a:solidFill>
              </a:rPr>
              <a:t>,</a:t>
            </a:r>
            <a:endParaRPr lang="zh-CN" altLang="en-US" sz="1600" dirty="0">
              <a:solidFill>
                <a:schemeClr val="tx1">
                  <a:lumMod val="75000"/>
                  <a:lumOff val="25000"/>
                </a:schemeClr>
              </a:solidFill>
            </a:endParaRPr>
          </a:p>
        </p:txBody>
      </p:sp>
      <p:sp>
        <p:nvSpPr>
          <p:cNvPr id="34" name="文本框 33"/>
          <p:cNvSpPr txBox="1"/>
          <p:nvPr/>
        </p:nvSpPr>
        <p:spPr>
          <a:xfrm>
            <a:off x="918217" y="3904677"/>
            <a:ext cx="2601302" cy="1303562"/>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a:t>
            </a:r>
            <a:r>
              <a:rPr lang="en-US" altLang="zh-CN" sz="1600" dirty="0">
                <a:solidFill>
                  <a:schemeClr val="tx1">
                    <a:lumMod val="75000"/>
                    <a:lumOff val="25000"/>
                  </a:schemeClr>
                </a:solidFill>
                <a:latin typeface="+mj-ea"/>
              </a:rPr>
              <a:t>C</a:t>
            </a:r>
            <a:r>
              <a:rPr lang="zh-CN" altLang="en-US" sz="1600" dirty="0">
                <a:solidFill>
                  <a:schemeClr val="tx1">
                    <a:lumMod val="75000"/>
                    <a:lumOff val="25000"/>
                  </a:schemeClr>
                </a:solidFill>
                <a:latin typeface="+mj-ea"/>
              </a:rPr>
              <a:t>项目名称对应</a:t>
            </a:r>
            <a:r>
              <a:rPr lang="zh-CN" altLang="en-US" sz="1600" dirty="0">
                <a:solidFill>
                  <a:schemeClr val="tx1">
                    <a:lumMod val="75000"/>
                    <a:lumOff val="25000"/>
                  </a:schemeClr>
                </a:solidFill>
              </a:rPr>
              <a:t>内容文本</a:t>
            </a:r>
            <a:r>
              <a:rPr lang="en-US" altLang="zh-CN" sz="1600" dirty="0">
                <a:solidFill>
                  <a:schemeClr val="tx1">
                    <a:lumMod val="75000"/>
                    <a:lumOff val="25000"/>
                  </a:schemeClr>
                </a:solidFill>
              </a:rPr>
              <a:t>,</a:t>
            </a:r>
            <a:r>
              <a:rPr lang="zh-CN" altLang="en-US" sz="1600" dirty="0">
                <a:solidFill>
                  <a:schemeClr val="tx1">
                    <a:lumMod val="75000"/>
                    <a:lumOff val="25000"/>
                  </a:schemeClr>
                </a:solidFill>
              </a:rPr>
              <a:t>此处输入</a:t>
            </a:r>
            <a:r>
              <a:rPr lang="en-US" altLang="zh-CN" sz="1600" dirty="0">
                <a:solidFill>
                  <a:schemeClr val="tx1">
                    <a:lumMod val="75000"/>
                    <a:lumOff val="25000"/>
                  </a:schemeClr>
                </a:solidFill>
                <a:latin typeface="+mj-ea"/>
              </a:rPr>
              <a:t>C</a:t>
            </a:r>
            <a:r>
              <a:rPr lang="zh-CN" altLang="en-US" sz="1600" dirty="0">
                <a:solidFill>
                  <a:schemeClr val="tx1">
                    <a:lumMod val="75000"/>
                    <a:lumOff val="25000"/>
                  </a:schemeClr>
                </a:solidFill>
                <a:latin typeface="+mj-ea"/>
              </a:rPr>
              <a:t>项目名称对应</a:t>
            </a:r>
            <a:r>
              <a:rPr lang="zh-CN" altLang="en-US" sz="1600" dirty="0">
                <a:solidFill>
                  <a:schemeClr val="tx1">
                    <a:lumMod val="75000"/>
                    <a:lumOff val="25000"/>
                  </a:schemeClr>
                </a:solidFill>
              </a:rPr>
              <a:t>内容文本</a:t>
            </a:r>
            <a:r>
              <a:rPr lang="en-US" altLang="zh-CN" sz="1600" dirty="0">
                <a:solidFill>
                  <a:schemeClr val="tx1">
                    <a:lumMod val="75000"/>
                    <a:lumOff val="25000"/>
                  </a:schemeClr>
                </a:solidFill>
              </a:rPr>
              <a:t>,</a:t>
            </a:r>
            <a:r>
              <a:rPr lang="zh-CN" altLang="en-US" sz="1600" dirty="0">
                <a:solidFill>
                  <a:schemeClr val="tx1">
                    <a:lumMod val="75000"/>
                    <a:lumOff val="25000"/>
                  </a:schemeClr>
                </a:solidFill>
              </a:rPr>
              <a:t>此处输入</a:t>
            </a:r>
            <a:r>
              <a:rPr lang="en-US" altLang="zh-CN" sz="1600" dirty="0">
                <a:solidFill>
                  <a:schemeClr val="tx1">
                    <a:lumMod val="75000"/>
                    <a:lumOff val="25000"/>
                  </a:schemeClr>
                </a:solidFill>
                <a:latin typeface="+mj-ea"/>
              </a:rPr>
              <a:t>C</a:t>
            </a:r>
            <a:r>
              <a:rPr lang="zh-CN" altLang="en-US" sz="1600" dirty="0">
                <a:solidFill>
                  <a:schemeClr val="tx1">
                    <a:lumMod val="75000"/>
                    <a:lumOff val="25000"/>
                  </a:schemeClr>
                </a:solidFill>
                <a:latin typeface="+mj-ea"/>
              </a:rPr>
              <a:t>项目名称对应</a:t>
            </a:r>
            <a:r>
              <a:rPr lang="zh-CN" altLang="en-US" sz="1600" dirty="0">
                <a:solidFill>
                  <a:schemeClr val="tx1">
                    <a:lumMod val="75000"/>
                    <a:lumOff val="25000"/>
                  </a:schemeClr>
                </a:solidFill>
              </a:rPr>
              <a:t>内容文本</a:t>
            </a:r>
            <a:r>
              <a:rPr lang="en-US" altLang="zh-CN" sz="1600" dirty="0">
                <a:solidFill>
                  <a:schemeClr val="tx1">
                    <a:lumMod val="75000"/>
                    <a:lumOff val="25000"/>
                  </a:schemeClr>
                </a:solidFill>
              </a:rPr>
              <a:t>,</a:t>
            </a:r>
            <a:endParaRPr lang="zh-CN" altLang="en-US" sz="1600" dirty="0">
              <a:solidFill>
                <a:schemeClr val="tx1">
                  <a:lumMod val="75000"/>
                  <a:lumOff val="25000"/>
                </a:schemeClr>
              </a:solidFill>
            </a:endParaRPr>
          </a:p>
        </p:txBody>
      </p:sp>
      <p:sp>
        <p:nvSpPr>
          <p:cNvPr id="35" name="文本框 34"/>
          <p:cNvSpPr txBox="1"/>
          <p:nvPr/>
        </p:nvSpPr>
        <p:spPr>
          <a:xfrm>
            <a:off x="8726629" y="3904677"/>
            <a:ext cx="2601302" cy="1303562"/>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a:t>
            </a:r>
            <a:r>
              <a:rPr lang="en-US" altLang="zh-CN" sz="1600" dirty="0">
                <a:solidFill>
                  <a:schemeClr val="tx1">
                    <a:lumMod val="75000"/>
                    <a:lumOff val="25000"/>
                  </a:schemeClr>
                </a:solidFill>
                <a:latin typeface="+mj-ea"/>
              </a:rPr>
              <a:t>C</a:t>
            </a:r>
            <a:r>
              <a:rPr lang="zh-CN" altLang="en-US" sz="1600" dirty="0">
                <a:solidFill>
                  <a:schemeClr val="tx1">
                    <a:lumMod val="75000"/>
                    <a:lumOff val="25000"/>
                  </a:schemeClr>
                </a:solidFill>
                <a:latin typeface="+mj-ea"/>
              </a:rPr>
              <a:t>项目名称对应</a:t>
            </a:r>
            <a:r>
              <a:rPr lang="zh-CN" altLang="en-US" sz="1600" dirty="0">
                <a:solidFill>
                  <a:schemeClr val="tx1">
                    <a:lumMod val="75000"/>
                    <a:lumOff val="25000"/>
                  </a:schemeClr>
                </a:solidFill>
              </a:rPr>
              <a:t>内容文本</a:t>
            </a:r>
            <a:r>
              <a:rPr lang="en-US" altLang="zh-CN" sz="1600" dirty="0">
                <a:solidFill>
                  <a:schemeClr val="tx1">
                    <a:lumMod val="75000"/>
                    <a:lumOff val="25000"/>
                  </a:schemeClr>
                </a:solidFill>
              </a:rPr>
              <a:t>,</a:t>
            </a:r>
            <a:r>
              <a:rPr lang="zh-CN" altLang="en-US" sz="1600" dirty="0">
                <a:solidFill>
                  <a:schemeClr val="tx1">
                    <a:lumMod val="75000"/>
                    <a:lumOff val="25000"/>
                  </a:schemeClr>
                </a:solidFill>
              </a:rPr>
              <a:t>此处输入</a:t>
            </a:r>
            <a:r>
              <a:rPr lang="en-US" altLang="zh-CN" sz="1600" dirty="0">
                <a:solidFill>
                  <a:schemeClr val="tx1">
                    <a:lumMod val="75000"/>
                    <a:lumOff val="25000"/>
                  </a:schemeClr>
                </a:solidFill>
                <a:latin typeface="+mj-ea"/>
              </a:rPr>
              <a:t>C</a:t>
            </a:r>
            <a:r>
              <a:rPr lang="zh-CN" altLang="en-US" sz="1600" dirty="0">
                <a:solidFill>
                  <a:schemeClr val="tx1">
                    <a:lumMod val="75000"/>
                    <a:lumOff val="25000"/>
                  </a:schemeClr>
                </a:solidFill>
                <a:latin typeface="+mj-ea"/>
              </a:rPr>
              <a:t>项目名称对应</a:t>
            </a:r>
            <a:r>
              <a:rPr lang="zh-CN" altLang="en-US" sz="1600" dirty="0">
                <a:solidFill>
                  <a:schemeClr val="tx1">
                    <a:lumMod val="75000"/>
                    <a:lumOff val="25000"/>
                  </a:schemeClr>
                </a:solidFill>
              </a:rPr>
              <a:t>内容文本</a:t>
            </a:r>
            <a:r>
              <a:rPr lang="en-US" altLang="zh-CN" sz="1600" dirty="0">
                <a:solidFill>
                  <a:schemeClr val="tx1">
                    <a:lumMod val="75000"/>
                    <a:lumOff val="25000"/>
                  </a:schemeClr>
                </a:solidFill>
              </a:rPr>
              <a:t>,</a:t>
            </a:r>
            <a:r>
              <a:rPr lang="zh-CN" altLang="en-US" sz="1600" dirty="0">
                <a:solidFill>
                  <a:schemeClr val="tx1">
                    <a:lumMod val="75000"/>
                    <a:lumOff val="25000"/>
                  </a:schemeClr>
                </a:solidFill>
              </a:rPr>
              <a:t>此处输入</a:t>
            </a:r>
            <a:r>
              <a:rPr lang="en-US" altLang="zh-CN" sz="1600" dirty="0">
                <a:solidFill>
                  <a:schemeClr val="tx1">
                    <a:lumMod val="75000"/>
                    <a:lumOff val="25000"/>
                  </a:schemeClr>
                </a:solidFill>
                <a:latin typeface="+mj-ea"/>
              </a:rPr>
              <a:t>C</a:t>
            </a:r>
            <a:r>
              <a:rPr lang="zh-CN" altLang="en-US" sz="1600" dirty="0">
                <a:solidFill>
                  <a:schemeClr val="tx1">
                    <a:lumMod val="75000"/>
                    <a:lumOff val="25000"/>
                  </a:schemeClr>
                </a:solidFill>
                <a:latin typeface="+mj-ea"/>
              </a:rPr>
              <a:t>项目名称对应</a:t>
            </a:r>
            <a:r>
              <a:rPr lang="zh-CN" altLang="en-US" sz="1600" dirty="0">
                <a:solidFill>
                  <a:schemeClr val="tx1">
                    <a:lumMod val="75000"/>
                    <a:lumOff val="25000"/>
                  </a:schemeClr>
                </a:solidFill>
              </a:rPr>
              <a:t>内容文本</a:t>
            </a:r>
            <a:r>
              <a:rPr lang="en-US" altLang="zh-CN" sz="1600" dirty="0">
                <a:solidFill>
                  <a:schemeClr val="tx1">
                    <a:lumMod val="75000"/>
                    <a:lumOff val="25000"/>
                  </a:schemeClr>
                </a:solidFill>
              </a:rPr>
              <a:t>,</a:t>
            </a:r>
            <a:endParaRPr lang="zh-CN" altLang="en-US" sz="1600" dirty="0">
              <a:solidFill>
                <a:schemeClr val="tx1">
                  <a:lumMod val="75000"/>
                  <a:lumOff val="2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164011" y="3110810"/>
            <a:ext cx="9843687" cy="1173227"/>
            <a:chOff x="1164011" y="2672660"/>
            <a:chExt cx="9843687" cy="1173227"/>
          </a:xfrm>
        </p:grpSpPr>
        <p:grpSp>
          <p:nvGrpSpPr>
            <p:cNvPr id="17" name="组合 16"/>
            <p:cNvGrpSpPr/>
            <p:nvPr/>
          </p:nvGrpSpPr>
          <p:grpSpPr>
            <a:xfrm rot="19751192">
              <a:off x="3252060" y="2672660"/>
              <a:ext cx="3586069" cy="1142466"/>
              <a:chOff x="1219200" y="2220885"/>
              <a:chExt cx="4305300" cy="1371600"/>
            </a:xfrm>
          </p:grpSpPr>
          <p:sp>
            <p:nvSpPr>
              <p:cNvPr id="18" name="任意多边形: 形状 17"/>
              <p:cNvSpPr/>
              <p:nvPr/>
            </p:nvSpPr>
            <p:spPr>
              <a:xfrm>
                <a:off x="1659467" y="2241868"/>
                <a:ext cx="3522134" cy="1294085"/>
              </a:xfrm>
              <a:custGeom>
                <a:avLst/>
                <a:gdLst>
                  <a:gd name="connsiteX0" fmla="*/ 114025 w 3522134"/>
                  <a:gd name="connsiteY0" fmla="*/ 0 h 1302849"/>
                  <a:gd name="connsiteX1" fmla="*/ 238914 w 3522134"/>
                  <a:gd name="connsiteY1" fmla="*/ 67506 h 1302849"/>
                  <a:gd name="connsiteX2" fmla="*/ 1761067 w 3522134"/>
                  <a:gd name="connsiteY2" fmla="*/ 377248 h 1302849"/>
                  <a:gd name="connsiteX3" fmla="*/ 3283221 w 3522134"/>
                  <a:gd name="connsiteY3" fmla="*/ 67506 h 1302849"/>
                  <a:gd name="connsiteX4" fmla="*/ 3408109 w 3522134"/>
                  <a:gd name="connsiteY4" fmla="*/ 0 h 1302849"/>
                  <a:gd name="connsiteX5" fmla="*/ 3424255 w 3522134"/>
                  <a:gd name="connsiteY5" fmla="*/ 8764 h 1302849"/>
                  <a:gd name="connsiteX6" fmla="*/ 3522134 w 3522134"/>
                  <a:gd name="connsiteY6" fmla="*/ 192853 h 1302849"/>
                  <a:gd name="connsiteX7" fmla="*/ 3522134 w 3522134"/>
                  <a:gd name="connsiteY7" fmla="*/ 1080845 h 1302849"/>
                  <a:gd name="connsiteX8" fmla="*/ 3300130 w 3522134"/>
                  <a:gd name="connsiteY8" fmla="*/ 1302849 h 1302849"/>
                  <a:gd name="connsiteX9" fmla="*/ 3141920 w 3522134"/>
                  <a:gd name="connsiteY9" fmla="*/ 1302849 h 1302849"/>
                  <a:gd name="connsiteX10" fmla="*/ 3130353 w 3522134"/>
                  <a:gd name="connsiteY10" fmla="*/ 1297684 h 1302849"/>
                  <a:gd name="connsiteX11" fmla="*/ 1761067 w 3522134"/>
                  <a:gd name="connsiteY11" fmla="*/ 1056197 h 1302849"/>
                  <a:gd name="connsiteX12" fmla="*/ 391782 w 3522134"/>
                  <a:gd name="connsiteY12" fmla="*/ 1297684 h 1302849"/>
                  <a:gd name="connsiteX13" fmla="*/ 380214 w 3522134"/>
                  <a:gd name="connsiteY13" fmla="*/ 1302849 h 1302849"/>
                  <a:gd name="connsiteX14" fmla="*/ 222004 w 3522134"/>
                  <a:gd name="connsiteY14" fmla="*/ 1302849 h 1302849"/>
                  <a:gd name="connsiteX15" fmla="*/ 0 w 3522134"/>
                  <a:gd name="connsiteY15" fmla="*/ 1080845 h 1302849"/>
                  <a:gd name="connsiteX16" fmla="*/ 0 w 3522134"/>
                  <a:gd name="connsiteY16" fmla="*/ 192853 h 1302849"/>
                  <a:gd name="connsiteX17" fmla="*/ 97880 w 3522134"/>
                  <a:gd name="connsiteY17" fmla="*/ 8764 h 1302849"/>
                  <a:gd name="connsiteX0-1" fmla="*/ 114025 w 3522134"/>
                  <a:gd name="connsiteY0-2" fmla="*/ 0 h 1302849"/>
                  <a:gd name="connsiteX1-3" fmla="*/ 238914 w 3522134"/>
                  <a:gd name="connsiteY1-4" fmla="*/ 67506 h 1302849"/>
                  <a:gd name="connsiteX2-5" fmla="*/ 1761067 w 3522134"/>
                  <a:gd name="connsiteY2-6" fmla="*/ 377248 h 1302849"/>
                  <a:gd name="connsiteX3-7" fmla="*/ 3283221 w 3522134"/>
                  <a:gd name="connsiteY3-8" fmla="*/ 67506 h 1302849"/>
                  <a:gd name="connsiteX4-9" fmla="*/ 3408109 w 3522134"/>
                  <a:gd name="connsiteY4-10" fmla="*/ 0 h 1302849"/>
                  <a:gd name="connsiteX5-11" fmla="*/ 3290905 w 3522134"/>
                  <a:gd name="connsiteY5-12" fmla="*/ 208789 h 1302849"/>
                  <a:gd name="connsiteX6-13" fmla="*/ 3522134 w 3522134"/>
                  <a:gd name="connsiteY6-14" fmla="*/ 192853 h 1302849"/>
                  <a:gd name="connsiteX7-15" fmla="*/ 3522134 w 3522134"/>
                  <a:gd name="connsiteY7-16" fmla="*/ 1080845 h 1302849"/>
                  <a:gd name="connsiteX8-17" fmla="*/ 3300130 w 3522134"/>
                  <a:gd name="connsiteY8-18" fmla="*/ 1302849 h 1302849"/>
                  <a:gd name="connsiteX9-19" fmla="*/ 3141920 w 3522134"/>
                  <a:gd name="connsiteY9-20" fmla="*/ 1302849 h 1302849"/>
                  <a:gd name="connsiteX10-21" fmla="*/ 3130353 w 3522134"/>
                  <a:gd name="connsiteY10-22" fmla="*/ 1297684 h 1302849"/>
                  <a:gd name="connsiteX11-23" fmla="*/ 1761067 w 3522134"/>
                  <a:gd name="connsiteY11-24" fmla="*/ 1056197 h 1302849"/>
                  <a:gd name="connsiteX12-25" fmla="*/ 391782 w 3522134"/>
                  <a:gd name="connsiteY12-26" fmla="*/ 1297684 h 1302849"/>
                  <a:gd name="connsiteX13-27" fmla="*/ 380214 w 3522134"/>
                  <a:gd name="connsiteY13-28" fmla="*/ 1302849 h 1302849"/>
                  <a:gd name="connsiteX14-29" fmla="*/ 222004 w 3522134"/>
                  <a:gd name="connsiteY14-30" fmla="*/ 1302849 h 1302849"/>
                  <a:gd name="connsiteX15-31" fmla="*/ 0 w 3522134"/>
                  <a:gd name="connsiteY15-32" fmla="*/ 1080845 h 1302849"/>
                  <a:gd name="connsiteX16-33" fmla="*/ 0 w 3522134"/>
                  <a:gd name="connsiteY16-34" fmla="*/ 192853 h 1302849"/>
                  <a:gd name="connsiteX17-35" fmla="*/ 97880 w 3522134"/>
                  <a:gd name="connsiteY17-36" fmla="*/ 8764 h 1302849"/>
                  <a:gd name="connsiteX18" fmla="*/ 114025 w 3522134"/>
                  <a:gd name="connsiteY18" fmla="*/ 0 h 1302849"/>
                  <a:gd name="connsiteX0-37" fmla="*/ 171175 w 3522134"/>
                  <a:gd name="connsiteY0-38" fmla="*/ 238125 h 1302849"/>
                  <a:gd name="connsiteX1-39" fmla="*/ 238914 w 3522134"/>
                  <a:gd name="connsiteY1-40" fmla="*/ 67506 h 1302849"/>
                  <a:gd name="connsiteX2-41" fmla="*/ 1761067 w 3522134"/>
                  <a:gd name="connsiteY2-42" fmla="*/ 377248 h 1302849"/>
                  <a:gd name="connsiteX3-43" fmla="*/ 3283221 w 3522134"/>
                  <a:gd name="connsiteY3-44" fmla="*/ 67506 h 1302849"/>
                  <a:gd name="connsiteX4-45" fmla="*/ 3408109 w 3522134"/>
                  <a:gd name="connsiteY4-46" fmla="*/ 0 h 1302849"/>
                  <a:gd name="connsiteX5-47" fmla="*/ 3290905 w 3522134"/>
                  <a:gd name="connsiteY5-48" fmla="*/ 208789 h 1302849"/>
                  <a:gd name="connsiteX6-49" fmla="*/ 3522134 w 3522134"/>
                  <a:gd name="connsiteY6-50" fmla="*/ 192853 h 1302849"/>
                  <a:gd name="connsiteX7-51" fmla="*/ 3522134 w 3522134"/>
                  <a:gd name="connsiteY7-52" fmla="*/ 1080845 h 1302849"/>
                  <a:gd name="connsiteX8-53" fmla="*/ 3300130 w 3522134"/>
                  <a:gd name="connsiteY8-54" fmla="*/ 1302849 h 1302849"/>
                  <a:gd name="connsiteX9-55" fmla="*/ 3141920 w 3522134"/>
                  <a:gd name="connsiteY9-56" fmla="*/ 1302849 h 1302849"/>
                  <a:gd name="connsiteX10-57" fmla="*/ 3130353 w 3522134"/>
                  <a:gd name="connsiteY10-58" fmla="*/ 1297684 h 1302849"/>
                  <a:gd name="connsiteX11-59" fmla="*/ 1761067 w 3522134"/>
                  <a:gd name="connsiteY11-60" fmla="*/ 1056197 h 1302849"/>
                  <a:gd name="connsiteX12-61" fmla="*/ 391782 w 3522134"/>
                  <a:gd name="connsiteY12-62" fmla="*/ 1297684 h 1302849"/>
                  <a:gd name="connsiteX13-63" fmla="*/ 380214 w 3522134"/>
                  <a:gd name="connsiteY13-64" fmla="*/ 1302849 h 1302849"/>
                  <a:gd name="connsiteX14-65" fmla="*/ 222004 w 3522134"/>
                  <a:gd name="connsiteY14-66" fmla="*/ 1302849 h 1302849"/>
                  <a:gd name="connsiteX15-67" fmla="*/ 0 w 3522134"/>
                  <a:gd name="connsiteY15-68" fmla="*/ 1080845 h 1302849"/>
                  <a:gd name="connsiteX16-69" fmla="*/ 0 w 3522134"/>
                  <a:gd name="connsiteY16-70" fmla="*/ 192853 h 1302849"/>
                  <a:gd name="connsiteX17-71" fmla="*/ 97880 w 3522134"/>
                  <a:gd name="connsiteY17-72" fmla="*/ 8764 h 1302849"/>
                  <a:gd name="connsiteX18-73" fmla="*/ 171175 w 3522134"/>
                  <a:gd name="connsiteY18-74" fmla="*/ 238125 h 1302849"/>
                  <a:gd name="connsiteX0-75" fmla="*/ 171175 w 3522134"/>
                  <a:gd name="connsiteY0-76" fmla="*/ 229361 h 1294085"/>
                  <a:gd name="connsiteX1-77" fmla="*/ 238914 w 3522134"/>
                  <a:gd name="connsiteY1-78" fmla="*/ 58742 h 1294085"/>
                  <a:gd name="connsiteX2-79" fmla="*/ 1761067 w 3522134"/>
                  <a:gd name="connsiteY2-80" fmla="*/ 368484 h 1294085"/>
                  <a:gd name="connsiteX3-81" fmla="*/ 3283221 w 3522134"/>
                  <a:gd name="connsiteY3-82" fmla="*/ 58742 h 1294085"/>
                  <a:gd name="connsiteX4-83" fmla="*/ 3160459 w 3522134"/>
                  <a:gd name="connsiteY4-84" fmla="*/ 305561 h 1294085"/>
                  <a:gd name="connsiteX5-85" fmla="*/ 3290905 w 3522134"/>
                  <a:gd name="connsiteY5-86" fmla="*/ 200025 h 1294085"/>
                  <a:gd name="connsiteX6-87" fmla="*/ 3522134 w 3522134"/>
                  <a:gd name="connsiteY6-88" fmla="*/ 184089 h 1294085"/>
                  <a:gd name="connsiteX7-89" fmla="*/ 3522134 w 3522134"/>
                  <a:gd name="connsiteY7-90" fmla="*/ 1072081 h 1294085"/>
                  <a:gd name="connsiteX8-91" fmla="*/ 3300130 w 3522134"/>
                  <a:gd name="connsiteY8-92" fmla="*/ 1294085 h 1294085"/>
                  <a:gd name="connsiteX9-93" fmla="*/ 3141920 w 3522134"/>
                  <a:gd name="connsiteY9-94" fmla="*/ 1294085 h 1294085"/>
                  <a:gd name="connsiteX10-95" fmla="*/ 3130353 w 3522134"/>
                  <a:gd name="connsiteY10-96" fmla="*/ 1288920 h 1294085"/>
                  <a:gd name="connsiteX11-97" fmla="*/ 1761067 w 3522134"/>
                  <a:gd name="connsiteY11-98" fmla="*/ 1047433 h 1294085"/>
                  <a:gd name="connsiteX12-99" fmla="*/ 391782 w 3522134"/>
                  <a:gd name="connsiteY12-100" fmla="*/ 1288920 h 1294085"/>
                  <a:gd name="connsiteX13-101" fmla="*/ 380214 w 3522134"/>
                  <a:gd name="connsiteY13-102" fmla="*/ 1294085 h 1294085"/>
                  <a:gd name="connsiteX14-103" fmla="*/ 222004 w 3522134"/>
                  <a:gd name="connsiteY14-104" fmla="*/ 1294085 h 1294085"/>
                  <a:gd name="connsiteX15-105" fmla="*/ 0 w 3522134"/>
                  <a:gd name="connsiteY15-106" fmla="*/ 1072081 h 1294085"/>
                  <a:gd name="connsiteX16-107" fmla="*/ 0 w 3522134"/>
                  <a:gd name="connsiteY16-108" fmla="*/ 184089 h 1294085"/>
                  <a:gd name="connsiteX17-109" fmla="*/ 97880 w 3522134"/>
                  <a:gd name="connsiteY17-110" fmla="*/ 0 h 1294085"/>
                  <a:gd name="connsiteX18-111" fmla="*/ 171175 w 3522134"/>
                  <a:gd name="connsiteY18-112" fmla="*/ 229361 h 12940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73" y="connsiteY18-74"/>
                  </a:cxn>
                </a:cxnLst>
                <a:rect l="l" t="t" r="r" b="b"/>
                <a:pathLst>
                  <a:path w="3522134" h="1294085">
                    <a:moveTo>
                      <a:pt x="171175" y="229361"/>
                    </a:moveTo>
                    <a:lnTo>
                      <a:pt x="238914" y="58742"/>
                    </a:lnTo>
                    <a:cubicBezTo>
                      <a:pt x="628467" y="250117"/>
                      <a:pt x="1166629" y="368484"/>
                      <a:pt x="1761067" y="368484"/>
                    </a:cubicBezTo>
                    <a:cubicBezTo>
                      <a:pt x="2355505" y="368484"/>
                      <a:pt x="2893668" y="250117"/>
                      <a:pt x="3283221" y="58742"/>
                    </a:cubicBezTo>
                    <a:lnTo>
                      <a:pt x="3160459" y="305561"/>
                    </a:lnTo>
                    <a:cubicBezTo>
                      <a:pt x="3165841" y="308482"/>
                      <a:pt x="3285523" y="197104"/>
                      <a:pt x="3290905" y="200025"/>
                    </a:cubicBezTo>
                    <a:cubicBezTo>
                      <a:pt x="3349958" y="239921"/>
                      <a:pt x="3522134" y="107459"/>
                      <a:pt x="3522134" y="184089"/>
                    </a:cubicBezTo>
                    <a:lnTo>
                      <a:pt x="3522134" y="1072081"/>
                    </a:lnTo>
                    <a:cubicBezTo>
                      <a:pt x="3522134" y="1194690"/>
                      <a:pt x="3422739" y="1294085"/>
                      <a:pt x="3300130" y="1294085"/>
                    </a:cubicBezTo>
                    <a:lnTo>
                      <a:pt x="3141920" y="1294085"/>
                    </a:lnTo>
                    <a:lnTo>
                      <a:pt x="3130353" y="1288920"/>
                    </a:lnTo>
                    <a:cubicBezTo>
                      <a:pt x="2758248" y="1138058"/>
                      <a:pt x="2281200" y="1047433"/>
                      <a:pt x="1761067" y="1047433"/>
                    </a:cubicBezTo>
                    <a:cubicBezTo>
                      <a:pt x="1240934" y="1047433"/>
                      <a:pt x="763887" y="1138058"/>
                      <a:pt x="391782" y="1288920"/>
                    </a:cubicBezTo>
                    <a:lnTo>
                      <a:pt x="380214" y="1294085"/>
                    </a:lnTo>
                    <a:lnTo>
                      <a:pt x="222004" y="1294085"/>
                    </a:lnTo>
                    <a:cubicBezTo>
                      <a:pt x="99395" y="1294085"/>
                      <a:pt x="0" y="1194690"/>
                      <a:pt x="0" y="1072081"/>
                    </a:cubicBezTo>
                    <a:lnTo>
                      <a:pt x="0" y="184089"/>
                    </a:lnTo>
                    <a:cubicBezTo>
                      <a:pt x="0" y="107459"/>
                      <a:pt x="38826" y="39896"/>
                      <a:pt x="97880" y="0"/>
                    </a:cubicBezTo>
                    <a:lnTo>
                      <a:pt x="171175" y="229361"/>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9" name="椭圆 18"/>
              <p:cNvSpPr/>
              <p:nvPr/>
            </p:nvSpPr>
            <p:spPr>
              <a:xfrm>
                <a:off x="1219200" y="2220885"/>
                <a:ext cx="1371600" cy="1371600"/>
              </a:xfrm>
              <a:prstGeom prst="ellipse">
                <a:avLst/>
              </a:prstGeom>
              <a:gradFill>
                <a:gsLst>
                  <a:gs pos="1600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0" name="椭圆 19"/>
              <p:cNvSpPr/>
              <p:nvPr/>
            </p:nvSpPr>
            <p:spPr>
              <a:xfrm>
                <a:off x="4152900" y="2220885"/>
                <a:ext cx="1371600" cy="1371600"/>
              </a:xfrm>
              <a:prstGeom prst="ellipse">
                <a:avLst/>
              </a:prstGeom>
              <a:gradFill>
                <a:gsLst>
                  <a:gs pos="1600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grpSp>
          <p:nvGrpSpPr>
            <p:cNvPr id="16" name="组合 15"/>
            <p:cNvGrpSpPr/>
            <p:nvPr/>
          </p:nvGrpSpPr>
          <p:grpSpPr>
            <a:xfrm rot="1888327">
              <a:off x="1164011" y="2686906"/>
              <a:ext cx="3586069" cy="1142466"/>
              <a:chOff x="1219200" y="2220885"/>
              <a:chExt cx="4305300" cy="1371600"/>
            </a:xfrm>
          </p:grpSpPr>
          <p:sp>
            <p:nvSpPr>
              <p:cNvPr id="15" name="任意多边形: 形状 14"/>
              <p:cNvSpPr/>
              <p:nvPr/>
            </p:nvSpPr>
            <p:spPr>
              <a:xfrm>
                <a:off x="1659467" y="2241868"/>
                <a:ext cx="3522134" cy="1294085"/>
              </a:xfrm>
              <a:custGeom>
                <a:avLst/>
                <a:gdLst>
                  <a:gd name="connsiteX0" fmla="*/ 114025 w 3522134"/>
                  <a:gd name="connsiteY0" fmla="*/ 0 h 1302849"/>
                  <a:gd name="connsiteX1" fmla="*/ 238914 w 3522134"/>
                  <a:gd name="connsiteY1" fmla="*/ 67506 h 1302849"/>
                  <a:gd name="connsiteX2" fmla="*/ 1761067 w 3522134"/>
                  <a:gd name="connsiteY2" fmla="*/ 377248 h 1302849"/>
                  <a:gd name="connsiteX3" fmla="*/ 3283221 w 3522134"/>
                  <a:gd name="connsiteY3" fmla="*/ 67506 h 1302849"/>
                  <a:gd name="connsiteX4" fmla="*/ 3408109 w 3522134"/>
                  <a:gd name="connsiteY4" fmla="*/ 0 h 1302849"/>
                  <a:gd name="connsiteX5" fmla="*/ 3424255 w 3522134"/>
                  <a:gd name="connsiteY5" fmla="*/ 8764 h 1302849"/>
                  <a:gd name="connsiteX6" fmla="*/ 3522134 w 3522134"/>
                  <a:gd name="connsiteY6" fmla="*/ 192853 h 1302849"/>
                  <a:gd name="connsiteX7" fmla="*/ 3522134 w 3522134"/>
                  <a:gd name="connsiteY7" fmla="*/ 1080845 h 1302849"/>
                  <a:gd name="connsiteX8" fmla="*/ 3300130 w 3522134"/>
                  <a:gd name="connsiteY8" fmla="*/ 1302849 h 1302849"/>
                  <a:gd name="connsiteX9" fmla="*/ 3141920 w 3522134"/>
                  <a:gd name="connsiteY9" fmla="*/ 1302849 h 1302849"/>
                  <a:gd name="connsiteX10" fmla="*/ 3130353 w 3522134"/>
                  <a:gd name="connsiteY10" fmla="*/ 1297684 h 1302849"/>
                  <a:gd name="connsiteX11" fmla="*/ 1761067 w 3522134"/>
                  <a:gd name="connsiteY11" fmla="*/ 1056197 h 1302849"/>
                  <a:gd name="connsiteX12" fmla="*/ 391782 w 3522134"/>
                  <a:gd name="connsiteY12" fmla="*/ 1297684 h 1302849"/>
                  <a:gd name="connsiteX13" fmla="*/ 380214 w 3522134"/>
                  <a:gd name="connsiteY13" fmla="*/ 1302849 h 1302849"/>
                  <a:gd name="connsiteX14" fmla="*/ 222004 w 3522134"/>
                  <a:gd name="connsiteY14" fmla="*/ 1302849 h 1302849"/>
                  <a:gd name="connsiteX15" fmla="*/ 0 w 3522134"/>
                  <a:gd name="connsiteY15" fmla="*/ 1080845 h 1302849"/>
                  <a:gd name="connsiteX16" fmla="*/ 0 w 3522134"/>
                  <a:gd name="connsiteY16" fmla="*/ 192853 h 1302849"/>
                  <a:gd name="connsiteX17" fmla="*/ 97880 w 3522134"/>
                  <a:gd name="connsiteY17" fmla="*/ 8764 h 1302849"/>
                  <a:gd name="connsiteX0-1" fmla="*/ 114025 w 3522134"/>
                  <a:gd name="connsiteY0-2" fmla="*/ 0 h 1302849"/>
                  <a:gd name="connsiteX1-3" fmla="*/ 238914 w 3522134"/>
                  <a:gd name="connsiteY1-4" fmla="*/ 67506 h 1302849"/>
                  <a:gd name="connsiteX2-5" fmla="*/ 1761067 w 3522134"/>
                  <a:gd name="connsiteY2-6" fmla="*/ 377248 h 1302849"/>
                  <a:gd name="connsiteX3-7" fmla="*/ 3283221 w 3522134"/>
                  <a:gd name="connsiteY3-8" fmla="*/ 67506 h 1302849"/>
                  <a:gd name="connsiteX4-9" fmla="*/ 3408109 w 3522134"/>
                  <a:gd name="connsiteY4-10" fmla="*/ 0 h 1302849"/>
                  <a:gd name="connsiteX5-11" fmla="*/ 3290905 w 3522134"/>
                  <a:gd name="connsiteY5-12" fmla="*/ 208789 h 1302849"/>
                  <a:gd name="connsiteX6-13" fmla="*/ 3522134 w 3522134"/>
                  <a:gd name="connsiteY6-14" fmla="*/ 192853 h 1302849"/>
                  <a:gd name="connsiteX7-15" fmla="*/ 3522134 w 3522134"/>
                  <a:gd name="connsiteY7-16" fmla="*/ 1080845 h 1302849"/>
                  <a:gd name="connsiteX8-17" fmla="*/ 3300130 w 3522134"/>
                  <a:gd name="connsiteY8-18" fmla="*/ 1302849 h 1302849"/>
                  <a:gd name="connsiteX9-19" fmla="*/ 3141920 w 3522134"/>
                  <a:gd name="connsiteY9-20" fmla="*/ 1302849 h 1302849"/>
                  <a:gd name="connsiteX10-21" fmla="*/ 3130353 w 3522134"/>
                  <a:gd name="connsiteY10-22" fmla="*/ 1297684 h 1302849"/>
                  <a:gd name="connsiteX11-23" fmla="*/ 1761067 w 3522134"/>
                  <a:gd name="connsiteY11-24" fmla="*/ 1056197 h 1302849"/>
                  <a:gd name="connsiteX12-25" fmla="*/ 391782 w 3522134"/>
                  <a:gd name="connsiteY12-26" fmla="*/ 1297684 h 1302849"/>
                  <a:gd name="connsiteX13-27" fmla="*/ 380214 w 3522134"/>
                  <a:gd name="connsiteY13-28" fmla="*/ 1302849 h 1302849"/>
                  <a:gd name="connsiteX14-29" fmla="*/ 222004 w 3522134"/>
                  <a:gd name="connsiteY14-30" fmla="*/ 1302849 h 1302849"/>
                  <a:gd name="connsiteX15-31" fmla="*/ 0 w 3522134"/>
                  <a:gd name="connsiteY15-32" fmla="*/ 1080845 h 1302849"/>
                  <a:gd name="connsiteX16-33" fmla="*/ 0 w 3522134"/>
                  <a:gd name="connsiteY16-34" fmla="*/ 192853 h 1302849"/>
                  <a:gd name="connsiteX17-35" fmla="*/ 97880 w 3522134"/>
                  <a:gd name="connsiteY17-36" fmla="*/ 8764 h 1302849"/>
                  <a:gd name="connsiteX18" fmla="*/ 114025 w 3522134"/>
                  <a:gd name="connsiteY18" fmla="*/ 0 h 1302849"/>
                  <a:gd name="connsiteX0-37" fmla="*/ 171175 w 3522134"/>
                  <a:gd name="connsiteY0-38" fmla="*/ 238125 h 1302849"/>
                  <a:gd name="connsiteX1-39" fmla="*/ 238914 w 3522134"/>
                  <a:gd name="connsiteY1-40" fmla="*/ 67506 h 1302849"/>
                  <a:gd name="connsiteX2-41" fmla="*/ 1761067 w 3522134"/>
                  <a:gd name="connsiteY2-42" fmla="*/ 377248 h 1302849"/>
                  <a:gd name="connsiteX3-43" fmla="*/ 3283221 w 3522134"/>
                  <a:gd name="connsiteY3-44" fmla="*/ 67506 h 1302849"/>
                  <a:gd name="connsiteX4-45" fmla="*/ 3408109 w 3522134"/>
                  <a:gd name="connsiteY4-46" fmla="*/ 0 h 1302849"/>
                  <a:gd name="connsiteX5-47" fmla="*/ 3290905 w 3522134"/>
                  <a:gd name="connsiteY5-48" fmla="*/ 208789 h 1302849"/>
                  <a:gd name="connsiteX6-49" fmla="*/ 3522134 w 3522134"/>
                  <a:gd name="connsiteY6-50" fmla="*/ 192853 h 1302849"/>
                  <a:gd name="connsiteX7-51" fmla="*/ 3522134 w 3522134"/>
                  <a:gd name="connsiteY7-52" fmla="*/ 1080845 h 1302849"/>
                  <a:gd name="connsiteX8-53" fmla="*/ 3300130 w 3522134"/>
                  <a:gd name="connsiteY8-54" fmla="*/ 1302849 h 1302849"/>
                  <a:gd name="connsiteX9-55" fmla="*/ 3141920 w 3522134"/>
                  <a:gd name="connsiteY9-56" fmla="*/ 1302849 h 1302849"/>
                  <a:gd name="connsiteX10-57" fmla="*/ 3130353 w 3522134"/>
                  <a:gd name="connsiteY10-58" fmla="*/ 1297684 h 1302849"/>
                  <a:gd name="connsiteX11-59" fmla="*/ 1761067 w 3522134"/>
                  <a:gd name="connsiteY11-60" fmla="*/ 1056197 h 1302849"/>
                  <a:gd name="connsiteX12-61" fmla="*/ 391782 w 3522134"/>
                  <a:gd name="connsiteY12-62" fmla="*/ 1297684 h 1302849"/>
                  <a:gd name="connsiteX13-63" fmla="*/ 380214 w 3522134"/>
                  <a:gd name="connsiteY13-64" fmla="*/ 1302849 h 1302849"/>
                  <a:gd name="connsiteX14-65" fmla="*/ 222004 w 3522134"/>
                  <a:gd name="connsiteY14-66" fmla="*/ 1302849 h 1302849"/>
                  <a:gd name="connsiteX15-67" fmla="*/ 0 w 3522134"/>
                  <a:gd name="connsiteY15-68" fmla="*/ 1080845 h 1302849"/>
                  <a:gd name="connsiteX16-69" fmla="*/ 0 w 3522134"/>
                  <a:gd name="connsiteY16-70" fmla="*/ 192853 h 1302849"/>
                  <a:gd name="connsiteX17-71" fmla="*/ 97880 w 3522134"/>
                  <a:gd name="connsiteY17-72" fmla="*/ 8764 h 1302849"/>
                  <a:gd name="connsiteX18-73" fmla="*/ 171175 w 3522134"/>
                  <a:gd name="connsiteY18-74" fmla="*/ 238125 h 1302849"/>
                  <a:gd name="connsiteX0-75" fmla="*/ 171175 w 3522134"/>
                  <a:gd name="connsiteY0-76" fmla="*/ 229361 h 1294085"/>
                  <a:gd name="connsiteX1-77" fmla="*/ 238914 w 3522134"/>
                  <a:gd name="connsiteY1-78" fmla="*/ 58742 h 1294085"/>
                  <a:gd name="connsiteX2-79" fmla="*/ 1761067 w 3522134"/>
                  <a:gd name="connsiteY2-80" fmla="*/ 368484 h 1294085"/>
                  <a:gd name="connsiteX3-81" fmla="*/ 3283221 w 3522134"/>
                  <a:gd name="connsiteY3-82" fmla="*/ 58742 h 1294085"/>
                  <a:gd name="connsiteX4-83" fmla="*/ 3160459 w 3522134"/>
                  <a:gd name="connsiteY4-84" fmla="*/ 305561 h 1294085"/>
                  <a:gd name="connsiteX5-85" fmla="*/ 3290905 w 3522134"/>
                  <a:gd name="connsiteY5-86" fmla="*/ 200025 h 1294085"/>
                  <a:gd name="connsiteX6-87" fmla="*/ 3522134 w 3522134"/>
                  <a:gd name="connsiteY6-88" fmla="*/ 184089 h 1294085"/>
                  <a:gd name="connsiteX7-89" fmla="*/ 3522134 w 3522134"/>
                  <a:gd name="connsiteY7-90" fmla="*/ 1072081 h 1294085"/>
                  <a:gd name="connsiteX8-91" fmla="*/ 3300130 w 3522134"/>
                  <a:gd name="connsiteY8-92" fmla="*/ 1294085 h 1294085"/>
                  <a:gd name="connsiteX9-93" fmla="*/ 3141920 w 3522134"/>
                  <a:gd name="connsiteY9-94" fmla="*/ 1294085 h 1294085"/>
                  <a:gd name="connsiteX10-95" fmla="*/ 3130353 w 3522134"/>
                  <a:gd name="connsiteY10-96" fmla="*/ 1288920 h 1294085"/>
                  <a:gd name="connsiteX11-97" fmla="*/ 1761067 w 3522134"/>
                  <a:gd name="connsiteY11-98" fmla="*/ 1047433 h 1294085"/>
                  <a:gd name="connsiteX12-99" fmla="*/ 391782 w 3522134"/>
                  <a:gd name="connsiteY12-100" fmla="*/ 1288920 h 1294085"/>
                  <a:gd name="connsiteX13-101" fmla="*/ 380214 w 3522134"/>
                  <a:gd name="connsiteY13-102" fmla="*/ 1294085 h 1294085"/>
                  <a:gd name="connsiteX14-103" fmla="*/ 222004 w 3522134"/>
                  <a:gd name="connsiteY14-104" fmla="*/ 1294085 h 1294085"/>
                  <a:gd name="connsiteX15-105" fmla="*/ 0 w 3522134"/>
                  <a:gd name="connsiteY15-106" fmla="*/ 1072081 h 1294085"/>
                  <a:gd name="connsiteX16-107" fmla="*/ 0 w 3522134"/>
                  <a:gd name="connsiteY16-108" fmla="*/ 184089 h 1294085"/>
                  <a:gd name="connsiteX17-109" fmla="*/ 97880 w 3522134"/>
                  <a:gd name="connsiteY17-110" fmla="*/ 0 h 1294085"/>
                  <a:gd name="connsiteX18-111" fmla="*/ 171175 w 3522134"/>
                  <a:gd name="connsiteY18-112" fmla="*/ 229361 h 12940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73" y="connsiteY18-74"/>
                  </a:cxn>
                </a:cxnLst>
                <a:rect l="l" t="t" r="r" b="b"/>
                <a:pathLst>
                  <a:path w="3522134" h="1294085">
                    <a:moveTo>
                      <a:pt x="171175" y="229361"/>
                    </a:moveTo>
                    <a:lnTo>
                      <a:pt x="238914" y="58742"/>
                    </a:lnTo>
                    <a:cubicBezTo>
                      <a:pt x="628467" y="250117"/>
                      <a:pt x="1166629" y="368484"/>
                      <a:pt x="1761067" y="368484"/>
                    </a:cubicBezTo>
                    <a:cubicBezTo>
                      <a:pt x="2355505" y="368484"/>
                      <a:pt x="2893668" y="250117"/>
                      <a:pt x="3283221" y="58742"/>
                    </a:cubicBezTo>
                    <a:lnTo>
                      <a:pt x="3160459" y="305561"/>
                    </a:lnTo>
                    <a:cubicBezTo>
                      <a:pt x="3165841" y="308482"/>
                      <a:pt x="3285523" y="197104"/>
                      <a:pt x="3290905" y="200025"/>
                    </a:cubicBezTo>
                    <a:cubicBezTo>
                      <a:pt x="3349958" y="239921"/>
                      <a:pt x="3522134" y="107459"/>
                      <a:pt x="3522134" y="184089"/>
                    </a:cubicBezTo>
                    <a:lnTo>
                      <a:pt x="3522134" y="1072081"/>
                    </a:lnTo>
                    <a:cubicBezTo>
                      <a:pt x="3522134" y="1194690"/>
                      <a:pt x="3422739" y="1294085"/>
                      <a:pt x="3300130" y="1294085"/>
                    </a:cubicBezTo>
                    <a:lnTo>
                      <a:pt x="3141920" y="1294085"/>
                    </a:lnTo>
                    <a:lnTo>
                      <a:pt x="3130353" y="1288920"/>
                    </a:lnTo>
                    <a:cubicBezTo>
                      <a:pt x="2758248" y="1138058"/>
                      <a:pt x="2281200" y="1047433"/>
                      <a:pt x="1761067" y="1047433"/>
                    </a:cubicBezTo>
                    <a:cubicBezTo>
                      <a:pt x="1240934" y="1047433"/>
                      <a:pt x="763887" y="1138058"/>
                      <a:pt x="391782" y="1288920"/>
                    </a:cubicBezTo>
                    <a:lnTo>
                      <a:pt x="380214" y="1294085"/>
                    </a:lnTo>
                    <a:lnTo>
                      <a:pt x="222004" y="1294085"/>
                    </a:lnTo>
                    <a:cubicBezTo>
                      <a:pt x="99395" y="1294085"/>
                      <a:pt x="0" y="1194690"/>
                      <a:pt x="0" y="1072081"/>
                    </a:cubicBezTo>
                    <a:lnTo>
                      <a:pt x="0" y="184089"/>
                    </a:lnTo>
                    <a:cubicBezTo>
                      <a:pt x="0" y="107459"/>
                      <a:pt x="38826" y="39896"/>
                      <a:pt x="97880" y="0"/>
                    </a:cubicBezTo>
                    <a:lnTo>
                      <a:pt x="171175" y="229361"/>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7" name="椭圆 6"/>
              <p:cNvSpPr/>
              <p:nvPr/>
            </p:nvSpPr>
            <p:spPr>
              <a:xfrm>
                <a:off x="1219200" y="2220885"/>
                <a:ext cx="1371600" cy="1371600"/>
              </a:xfrm>
              <a:prstGeom prst="ellipse">
                <a:avLst/>
              </a:prstGeom>
              <a:gradFill>
                <a:gsLst>
                  <a:gs pos="1600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8" name="椭圆 7"/>
              <p:cNvSpPr/>
              <p:nvPr/>
            </p:nvSpPr>
            <p:spPr>
              <a:xfrm>
                <a:off x="4152900" y="2220885"/>
                <a:ext cx="1371600" cy="1371600"/>
              </a:xfrm>
              <a:prstGeom prst="ellipse">
                <a:avLst/>
              </a:prstGeom>
              <a:gradFill>
                <a:gsLst>
                  <a:gs pos="1600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grpSp>
          <p:nvGrpSpPr>
            <p:cNvPr id="21" name="组合 20"/>
            <p:cNvGrpSpPr/>
            <p:nvPr/>
          </p:nvGrpSpPr>
          <p:grpSpPr>
            <a:xfrm rot="19708246">
              <a:off x="7421629" y="2703421"/>
              <a:ext cx="3586069" cy="1142466"/>
              <a:chOff x="1219200" y="2220885"/>
              <a:chExt cx="4305300" cy="1371600"/>
            </a:xfrm>
          </p:grpSpPr>
          <p:sp>
            <p:nvSpPr>
              <p:cNvPr id="22" name="任意多边形: 形状 21"/>
              <p:cNvSpPr/>
              <p:nvPr/>
            </p:nvSpPr>
            <p:spPr>
              <a:xfrm>
                <a:off x="1659467" y="2241868"/>
                <a:ext cx="3522134" cy="1294085"/>
              </a:xfrm>
              <a:custGeom>
                <a:avLst/>
                <a:gdLst>
                  <a:gd name="connsiteX0" fmla="*/ 114025 w 3522134"/>
                  <a:gd name="connsiteY0" fmla="*/ 0 h 1302849"/>
                  <a:gd name="connsiteX1" fmla="*/ 238914 w 3522134"/>
                  <a:gd name="connsiteY1" fmla="*/ 67506 h 1302849"/>
                  <a:gd name="connsiteX2" fmla="*/ 1761067 w 3522134"/>
                  <a:gd name="connsiteY2" fmla="*/ 377248 h 1302849"/>
                  <a:gd name="connsiteX3" fmla="*/ 3283221 w 3522134"/>
                  <a:gd name="connsiteY3" fmla="*/ 67506 h 1302849"/>
                  <a:gd name="connsiteX4" fmla="*/ 3408109 w 3522134"/>
                  <a:gd name="connsiteY4" fmla="*/ 0 h 1302849"/>
                  <a:gd name="connsiteX5" fmla="*/ 3424255 w 3522134"/>
                  <a:gd name="connsiteY5" fmla="*/ 8764 h 1302849"/>
                  <a:gd name="connsiteX6" fmla="*/ 3522134 w 3522134"/>
                  <a:gd name="connsiteY6" fmla="*/ 192853 h 1302849"/>
                  <a:gd name="connsiteX7" fmla="*/ 3522134 w 3522134"/>
                  <a:gd name="connsiteY7" fmla="*/ 1080845 h 1302849"/>
                  <a:gd name="connsiteX8" fmla="*/ 3300130 w 3522134"/>
                  <a:gd name="connsiteY8" fmla="*/ 1302849 h 1302849"/>
                  <a:gd name="connsiteX9" fmla="*/ 3141920 w 3522134"/>
                  <a:gd name="connsiteY9" fmla="*/ 1302849 h 1302849"/>
                  <a:gd name="connsiteX10" fmla="*/ 3130353 w 3522134"/>
                  <a:gd name="connsiteY10" fmla="*/ 1297684 h 1302849"/>
                  <a:gd name="connsiteX11" fmla="*/ 1761067 w 3522134"/>
                  <a:gd name="connsiteY11" fmla="*/ 1056197 h 1302849"/>
                  <a:gd name="connsiteX12" fmla="*/ 391782 w 3522134"/>
                  <a:gd name="connsiteY12" fmla="*/ 1297684 h 1302849"/>
                  <a:gd name="connsiteX13" fmla="*/ 380214 w 3522134"/>
                  <a:gd name="connsiteY13" fmla="*/ 1302849 h 1302849"/>
                  <a:gd name="connsiteX14" fmla="*/ 222004 w 3522134"/>
                  <a:gd name="connsiteY14" fmla="*/ 1302849 h 1302849"/>
                  <a:gd name="connsiteX15" fmla="*/ 0 w 3522134"/>
                  <a:gd name="connsiteY15" fmla="*/ 1080845 h 1302849"/>
                  <a:gd name="connsiteX16" fmla="*/ 0 w 3522134"/>
                  <a:gd name="connsiteY16" fmla="*/ 192853 h 1302849"/>
                  <a:gd name="connsiteX17" fmla="*/ 97880 w 3522134"/>
                  <a:gd name="connsiteY17" fmla="*/ 8764 h 1302849"/>
                  <a:gd name="connsiteX0-1" fmla="*/ 114025 w 3522134"/>
                  <a:gd name="connsiteY0-2" fmla="*/ 0 h 1302849"/>
                  <a:gd name="connsiteX1-3" fmla="*/ 238914 w 3522134"/>
                  <a:gd name="connsiteY1-4" fmla="*/ 67506 h 1302849"/>
                  <a:gd name="connsiteX2-5" fmla="*/ 1761067 w 3522134"/>
                  <a:gd name="connsiteY2-6" fmla="*/ 377248 h 1302849"/>
                  <a:gd name="connsiteX3-7" fmla="*/ 3283221 w 3522134"/>
                  <a:gd name="connsiteY3-8" fmla="*/ 67506 h 1302849"/>
                  <a:gd name="connsiteX4-9" fmla="*/ 3408109 w 3522134"/>
                  <a:gd name="connsiteY4-10" fmla="*/ 0 h 1302849"/>
                  <a:gd name="connsiteX5-11" fmla="*/ 3290905 w 3522134"/>
                  <a:gd name="connsiteY5-12" fmla="*/ 208789 h 1302849"/>
                  <a:gd name="connsiteX6-13" fmla="*/ 3522134 w 3522134"/>
                  <a:gd name="connsiteY6-14" fmla="*/ 192853 h 1302849"/>
                  <a:gd name="connsiteX7-15" fmla="*/ 3522134 w 3522134"/>
                  <a:gd name="connsiteY7-16" fmla="*/ 1080845 h 1302849"/>
                  <a:gd name="connsiteX8-17" fmla="*/ 3300130 w 3522134"/>
                  <a:gd name="connsiteY8-18" fmla="*/ 1302849 h 1302849"/>
                  <a:gd name="connsiteX9-19" fmla="*/ 3141920 w 3522134"/>
                  <a:gd name="connsiteY9-20" fmla="*/ 1302849 h 1302849"/>
                  <a:gd name="connsiteX10-21" fmla="*/ 3130353 w 3522134"/>
                  <a:gd name="connsiteY10-22" fmla="*/ 1297684 h 1302849"/>
                  <a:gd name="connsiteX11-23" fmla="*/ 1761067 w 3522134"/>
                  <a:gd name="connsiteY11-24" fmla="*/ 1056197 h 1302849"/>
                  <a:gd name="connsiteX12-25" fmla="*/ 391782 w 3522134"/>
                  <a:gd name="connsiteY12-26" fmla="*/ 1297684 h 1302849"/>
                  <a:gd name="connsiteX13-27" fmla="*/ 380214 w 3522134"/>
                  <a:gd name="connsiteY13-28" fmla="*/ 1302849 h 1302849"/>
                  <a:gd name="connsiteX14-29" fmla="*/ 222004 w 3522134"/>
                  <a:gd name="connsiteY14-30" fmla="*/ 1302849 h 1302849"/>
                  <a:gd name="connsiteX15-31" fmla="*/ 0 w 3522134"/>
                  <a:gd name="connsiteY15-32" fmla="*/ 1080845 h 1302849"/>
                  <a:gd name="connsiteX16-33" fmla="*/ 0 w 3522134"/>
                  <a:gd name="connsiteY16-34" fmla="*/ 192853 h 1302849"/>
                  <a:gd name="connsiteX17-35" fmla="*/ 97880 w 3522134"/>
                  <a:gd name="connsiteY17-36" fmla="*/ 8764 h 1302849"/>
                  <a:gd name="connsiteX18" fmla="*/ 114025 w 3522134"/>
                  <a:gd name="connsiteY18" fmla="*/ 0 h 1302849"/>
                  <a:gd name="connsiteX0-37" fmla="*/ 171175 w 3522134"/>
                  <a:gd name="connsiteY0-38" fmla="*/ 238125 h 1302849"/>
                  <a:gd name="connsiteX1-39" fmla="*/ 238914 w 3522134"/>
                  <a:gd name="connsiteY1-40" fmla="*/ 67506 h 1302849"/>
                  <a:gd name="connsiteX2-41" fmla="*/ 1761067 w 3522134"/>
                  <a:gd name="connsiteY2-42" fmla="*/ 377248 h 1302849"/>
                  <a:gd name="connsiteX3-43" fmla="*/ 3283221 w 3522134"/>
                  <a:gd name="connsiteY3-44" fmla="*/ 67506 h 1302849"/>
                  <a:gd name="connsiteX4-45" fmla="*/ 3408109 w 3522134"/>
                  <a:gd name="connsiteY4-46" fmla="*/ 0 h 1302849"/>
                  <a:gd name="connsiteX5-47" fmla="*/ 3290905 w 3522134"/>
                  <a:gd name="connsiteY5-48" fmla="*/ 208789 h 1302849"/>
                  <a:gd name="connsiteX6-49" fmla="*/ 3522134 w 3522134"/>
                  <a:gd name="connsiteY6-50" fmla="*/ 192853 h 1302849"/>
                  <a:gd name="connsiteX7-51" fmla="*/ 3522134 w 3522134"/>
                  <a:gd name="connsiteY7-52" fmla="*/ 1080845 h 1302849"/>
                  <a:gd name="connsiteX8-53" fmla="*/ 3300130 w 3522134"/>
                  <a:gd name="connsiteY8-54" fmla="*/ 1302849 h 1302849"/>
                  <a:gd name="connsiteX9-55" fmla="*/ 3141920 w 3522134"/>
                  <a:gd name="connsiteY9-56" fmla="*/ 1302849 h 1302849"/>
                  <a:gd name="connsiteX10-57" fmla="*/ 3130353 w 3522134"/>
                  <a:gd name="connsiteY10-58" fmla="*/ 1297684 h 1302849"/>
                  <a:gd name="connsiteX11-59" fmla="*/ 1761067 w 3522134"/>
                  <a:gd name="connsiteY11-60" fmla="*/ 1056197 h 1302849"/>
                  <a:gd name="connsiteX12-61" fmla="*/ 391782 w 3522134"/>
                  <a:gd name="connsiteY12-62" fmla="*/ 1297684 h 1302849"/>
                  <a:gd name="connsiteX13-63" fmla="*/ 380214 w 3522134"/>
                  <a:gd name="connsiteY13-64" fmla="*/ 1302849 h 1302849"/>
                  <a:gd name="connsiteX14-65" fmla="*/ 222004 w 3522134"/>
                  <a:gd name="connsiteY14-66" fmla="*/ 1302849 h 1302849"/>
                  <a:gd name="connsiteX15-67" fmla="*/ 0 w 3522134"/>
                  <a:gd name="connsiteY15-68" fmla="*/ 1080845 h 1302849"/>
                  <a:gd name="connsiteX16-69" fmla="*/ 0 w 3522134"/>
                  <a:gd name="connsiteY16-70" fmla="*/ 192853 h 1302849"/>
                  <a:gd name="connsiteX17-71" fmla="*/ 97880 w 3522134"/>
                  <a:gd name="connsiteY17-72" fmla="*/ 8764 h 1302849"/>
                  <a:gd name="connsiteX18-73" fmla="*/ 171175 w 3522134"/>
                  <a:gd name="connsiteY18-74" fmla="*/ 238125 h 1302849"/>
                  <a:gd name="connsiteX0-75" fmla="*/ 171175 w 3522134"/>
                  <a:gd name="connsiteY0-76" fmla="*/ 229361 h 1294085"/>
                  <a:gd name="connsiteX1-77" fmla="*/ 238914 w 3522134"/>
                  <a:gd name="connsiteY1-78" fmla="*/ 58742 h 1294085"/>
                  <a:gd name="connsiteX2-79" fmla="*/ 1761067 w 3522134"/>
                  <a:gd name="connsiteY2-80" fmla="*/ 368484 h 1294085"/>
                  <a:gd name="connsiteX3-81" fmla="*/ 3283221 w 3522134"/>
                  <a:gd name="connsiteY3-82" fmla="*/ 58742 h 1294085"/>
                  <a:gd name="connsiteX4-83" fmla="*/ 3160459 w 3522134"/>
                  <a:gd name="connsiteY4-84" fmla="*/ 305561 h 1294085"/>
                  <a:gd name="connsiteX5-85" fmla="*/ 3290905 w 3522134"/>
                  <a:gd name="connsiteY5-86" fmla="*/ 200025 h 1294085"/>
                  <a:gd name="connsiteX6-87" fmla="*/ 3522134 w 3522134"/>
                  <a:gd name="connsiteY6-88" fmla="*/ 184089 h 1294085"/>
                  <a:gd name="connsiteX7-89" fmla="*/ 3522134 w 3522134"/>
                  <a:gd name="connsiteY7-90" fmla="*/ 1072081 h 1294085"/>
                  <a:gd name="connsiteX8-91" fmla="*/ 3300130 w 3522134"/>
                  <a:gd name="connsiteY8-92" fmla="*/ 1294085 h 1294085"/>
                  <a:gd name="connsiteX9-93" fmla="*/ 3141920 w 3522134"/>
                  <a:gd name="connsiteY9-94" fmla="*/ 1294085 h 1294085"/>
                  <a:gd name="connsiteX10-95" fmla="*/ 3130353 w 3522134"/>
                  <a:gd name="connsiteY10-96" fmla="*/ 1288920 h 1294085"/>
                  <a:gd name="connsiteX11-97" fmla="*/ 1761067 w 3522134"/>
                  <a:gd name="connsiteY11-98" fmla="*/ 1047433 h 1294085"/>
                  <a:gd name="connsiteX12-99" fmla="*/ 391782 w 3522134"/>
                  <a:gd name="connsiteY12-100" fmla="*/ 1288920 h 1294085"/>
                  <a:gd name="connsiteX13-101" fmla="*/ 380214 w 3522134"/>
                  <a:gd name="connsiteY13-102" fmla="*/ 1294085 h 1294085"/>
                  <a:gd name="connsiteX14-103" fmla="*/ 222004 w 3522134"/>
                  <a:gd name="connsiteY14-104" fmla="*/ 1294085 h 1294085"/>
                  <a:gd name="connsiteX15-105" fmla="*/ 0 w 3522134"/>
                  <a:gd name="connsiteY15-106" fmla="*/ 1072081 h 1294085"/>
                  <a:gd name="connsiteX16-107" fmla="*/ 0 w 3522134"/>
                  <a:gd name="connsiteY16-108" fmla="*/ 184089 h 1294085"/>
                  <a:gd name="connsiteX17-109" fmla="*/ 97880 w 3522134"/>
                  <a:gd name="connsiteY17-110" fmla="*/ 0 h 1294085"/>
                  <a:gd name="connsiteX18-111" fmla="*/ 171175 w 3522134"/>
                  <a:gd name="connsiteY18-112" fmla="*/ 229361 h 12940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73" y="connsiteY18-74"/>
                  </a:cxn>
                </a:cxnLst>
                <a:rect l="l" t="t" r="r" b="b"/>
                <a:pathLst>
                  <a:path w="3522134" h="1294085">
                    <a:moveTo>
                      <a:pt x="171175" y="229361"/>
                    </a:moveTo>
                    <a:lnTo>
                      <a:pt x="238914" y="58742"/>
                    </a:lnTo>
                    <a:cubicBezTo>
                      <a:pt x="628467" y="250117"/>
                      <a:pt x="1166629" y="368484"/>
                      <a:pt x="1761067" y="368484"/>
                    </a:cubicBezTo>
                    <a:cubicBezTo>
                      <a:pt x="2355505" y="368484"/>
                      <a:pt x="2893668" y="250117"/>
                      <a:pt x="3283221" y="58742"/>
                    </a:cubicBezTo>
                    <a:lnTo>
                      <a:pt x="3160459" y="305561"/>
                    </a:lnTo>
                    <a:cubicBezTo>
                      <a:pt x="3165841" y="308482"/>
                      <a:pt x="3285523" y="197104"/>
                      <a:pt x="3290905" y="200025"/>
                    </a:cubicBezTo>
                    <a:cubicBezTo>
                      <a:pt x="3349958" y="239921"/>
                      <a:pt x="3522134" y="107459"/>
                      <a:pt x="3522134" y="184089"/>
                    </a:cubicBezTo>
                    <a:lnTo>
                      <a:pt x="3522134" y="1072081"/>
                    </a:lnTo>
                    <a:cubicBezTo>
                      <a:pt x="3522134" y="1194690"/>
                      <a:pt x="3422739" y="1294085"/>
                      <a:pt x="3300130" y="1294085"/>
                    </a:cubicBezTo>
                    <a:lnTo>
                      <a:pt x="3141920" y="1294085"/>
                    </a:lnTo>
                    <a:lnTo>
                      <a:pt x="3130353" y="1288920"/>
                    </a:lnTo>
                    <a:cubicBezTo>
                      <a:pt x="2758248" y="1138058"/>
                      <a:pt x="2281200" y="1047433"/>
                      <a:pt x="1761067" y="1047433"/>
                    </a:cubicBezTo>
                    <a:cubicBezTo>
                      <a:pt x="1240934" y="1047433"/>
                      <a:pt x="763887" y="1138058"/>
                      <a:pt x="391782" y="1288920"/>
                    </a:cubicBezTo>
                    <a:lnTo>
                      <a:pt x="380214" y="1294085"/>
                    </a:lnTo>
                    <a:lnTo>
                      <a:pt x="222004" y="1294085"/>
                    </a:lnTo>
                    <a:cubicBezTo>
                      <a:pt x="99395" y="1294085"/>
                      <a:pt x="0" y="1194690"/>
                      <a:pt x="0" y="1072081"/>
                    </a:cubicBezTo>
                    <a:lnTo>
                      <a:pt x="0" y="184089"/>
                    </a:lnTo>
                    <a:cubicBezTo>
                      <a:pt x="0" y="107459"/>
                      <a:pt x="38826" y="39896"/>
                      <a:pt x="97880" y="0"/>
                    </a:cubicBezTo>
                    <a:lnTo>
                      <a:pt x="171175" y="229361"/>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3" name="椭圆 22"/>
              <p:cNvSpPr/>
              <p:nvPr/>
            </p:nvSpPr>
            <p:spPr>
              <a:xfrm>
                <a:off x="1219200" y="2220885"/>
                <a:ext cx="1371600" cy="1371600"/>
              </a:xfrm>
              <a:prstGeom prst="ellipse">
                <a:avLst/>
              </a:prstGeom>
              <a:gradFill>
                <a:gsLst>
                  <a:gs pos="1600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4" name="椭圆 23"/>
              <p:cNvSpPr/>
              <p:nvPr/>
            </p:nvSpPr>
            <p:spPr>
              <a:xfrm>
                <a:off x="4152900" y="2220885"/>
                <a:ext cx="1371600" cy="1371600"/>
              </a:xfrm>
              <a:prstGeom prst="ellipse">
                <a:avLst/>
              </a:prstGeom>
              <a:gradFill>
                <a:gsLst>
                  <a:gs pos="1600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grpSp>
          <p:nvGrpSpPr>
            <p:cNvPr id="25" name="组合 24"/>
            <p:cNvGrpSpPr/>
            <p:nvPr/>
          </p:nvGrpSpPr>
          <p:grpSpPr>
            <a:xfrm rot="1841998">
              <a:off x="5357143" y="2695449"/>
              <a:ext cx="3586069" cy="1142466"/>
              <a:chOff x="1219200" y="2220885"/>
              <a:chExt cx="4305300" cy="1371600"/>
            </a:xfrm>
          </p:grpSpPr>
          <p:sp>
            <p:nvSpPr>
              <p:cNvPr id="26" name="任意多边形: 形状 25"/>
              <p:cNvSpPr/>
              <p:nvPr/>
            </p:nvSpPr>
            <p:spPr>
              <a:xfrm>
                <a:off x="1659467" y="2241868"/>
                <a:ext cx="3522134" cy="1294085"/>
              </a:xfrm>
              <a:custGeom>
                <a:avLst/>
                <a:gdLst>
                  <a:gd name="connsiteX0" fmla="*/ 114025 w 3522134"/>
                  <a:gd name="connsiteY0" fmla="*/ 0 h 1302849"/>
                  <a:gd name="connsiteX1" fmla="*/ 238914 w 3522134"/>
                  <a:gd name="connsiteY1" fmla="*/ 67506 h 1302849"/>
                  <a:gd name="connsiteX2" fmla="*/ 1761067 w 3522134"/>
                  <a:gd name="connsiteY2" fmla="*/ 377248 h 1302849"/>
                  <a:gd name="connsiteX3" fmla="*/ 3283221 w 3522134"/>
                  <a:gd name="connsiteY3" fmla="*/ 67506 h 1302849"/>
                  <a:gd name="connsiteX4" fmla="*/ 3408109 w 3522134"/>
                  <a:gd name="connsiteY4" fmla="*/ 0 h 1302849"/>
                  <a:gd name="connsiteX5" fmla="*/ 3424255 w 3522134"/>
                  <a:gd name="connsiteY5" fmla="*/ 8764 h 1302849"/>
                  <a:gd name="connsiteX6" fmla="*/ 3522134 w 3522134"/>
                  <a:gd name="connsiteY6" fmla="*/ 192853 h 1302849"/>
                  <a:gd name="connsiteX7" fmla="*/ 3522134 w 3522134"/>
                  <a:gd name="connsiteY7" fmla="*/ 1080845 h 1302849"/>
                  <a:gd name="connsiteX8" fmla="*/ 3300130 w 3522134"/>
                  <a:gd name="connsiteY8" fmla="*/ 1302849 h 1302849"/>
                  <a:gd name="connsiteX9" fmla="*/ 3141920 w 3522134"/>
                  <a:gd name="connsiteY9" fmla="*/ 1302849 h 1302849"/>
                  <a:gd name="connsiteX10" fmla="*/ 3130353 w 3522134"/>
                  <a:gd name="connsiteY10" fmla="*/ 1297684 h 1302849"/>
                  <a:gd name="connsiteX11" fmla="*/ 1761067 w 3522134"/>
                  <a:gd name="connsiteY11" fmla="*/ 1056197 h 1302849"/>
                  <a:gd name="connsiteX12" fmla="*/ 391782 w 3522134"/>
                  <a:gd name="connsiteY12" fmla="*/ 1297684 h 1302849"/>
                  <a:gd name="connsiteX13" fmla="*/ 380214 w 3522134"/>
                  <a:gd name="connsiteY13" fmla="*/ 1302849 h 1302849"/>
                  <a:gd name="connsiteX14" fmla="*/ 222004 w 3522134"/>
                  <a:gd name="connsiteY14" fmla="*/ 1302849 h 1302849"/>
                  <a:gd name="connsiteX15" fmla="*/ 0 w 3522134"/>
                  <a:gd name="connsiteY15" fmla="*/ 1080845 h 1302849"/>
                  <a:gd name="connsiteX16" fmla="*/ 0 w 3522134"/>
                  <a:gd name="connsiteY16" fmla="*/ 192853 h 1302849"/>
                  <a:gd name="connsiteX17" fmla="*/ 97880 w 3522134"/>
                  <a:gd name="connsiteY17" fmla="*/ 8764 h 1302849"/>
                  <a:gd name="connsiteX0-1" fmla="*/ 114025 w 3522134"/>
                  <a:gd name="connsiteY0-2" fmla="*/ 0 h 1302849"/>
                  <a:gd name="connsiteX1-3" fmla="*/ 238914 w 3522134"/>
                  <a:gd name="connsiteY1-4" fmla="*/ 67506 h 1302849"/>
                  <a:gd name="connsiteX2-5" fmla="*/ 1761067 w 3522134"/>
                  <a:gd name="connsiteY2-6" fmla="*/ 377248 h 1302849"/>
                  <a:gd name="connsiteX3-7" fmla="*/ 3283221 w 3522134"/>
                  <a:gd name="connsiteY3-8" fmla="*/ 67506 h 1302849"/>
                  <a:gd name="connsiteX4-9" fmla="*/ 3408109 w 3522134"/>
                  <a:gd name="connsiteY4-10" fmla="*/ 0 h 1302849"/>
                  <a:gd name="connsiteX5-11" fmla="*/ 3290905 w 3522134"/>
                  <a:gd name="connsiteY5-12" fmla="*/ 208789 h 1302849"/>
                  <a:gd name="connsiteX6-13" fmla="*/ 3522134 w 3522134"/>
                  <a:gd name="connsiteY6-14" fmla="*/ 192853 h 1302849"/>
                  <a:gd name="connsiteX7-15" fmla="*/ 3522134 w 3522134"/>
                  <a:gd name="connsiteY7-16" fmla="*/ 1080845 h 1302849"/>
                  <a:gd name="connsiteX8-17" fmla="*/ 3300130 w 3522134"/>
                  <a:gd name="connsiteY8-18" fmla="*/ 1302849 h 1302849"/>
                  <a:gd name="connsiteX9-19" fmla="*/ 3141920 w 3522134"/>
                  <a:gd name="connsiteY9-20" fmla="*/ 1302849 h 1302849"/>
                  <a:gd name="connsiteX10-21" fmla="*/ 3130353 w 3522134"/>
                  <a:gd name="connsiteY10-22" fmla="*/ 1297684 h 1302849"/>
                  <a:gd name="connsiteX11-23" fmla="*/ 1761067 w 3522134"/>
                  <a:gd name="connsiteY11-24" fmla="*/ 1056197 h 1302849"/>
                  <a:gd name="connsiteX12-25" fmla="*/ 391782 w 3522134"/>
                  <a:gd name="connsiteY12-26" fmla="*/ 1297684 h 1302849"/>
                  <a:gd name="connsiteX13-27" fmla="*/ 380214 w 3522134"/>
                  <a:gd name="connsiteY13-28" fmla="*/ 1302849 h 1302849"/>
                  <a:gd name="connsiteX14-29" fmla="*/ 222004 w 3522134"/>
                  <a:gd name="connsiteY14-30" fmla="*/ 1302849 h 1302849"/>
                  <a:gd name="connsiteX15-31" fmla="*/ 0 w 3522134"/>
                  <a:gd name="connsiteY15-32" fmla="*/ 1080845 h 1302849"/>
                  <a:gd name="connsiteX16-33" fmla="*/ 0 w 3522134"/>
                  <a:gd name="connsiteY16-34" fmla="*/ 192853 h 1302849"/>
                  <a:gd name="connsiteX17-35" fmla="*/ 97880 w 3522134"/>
                  <a:gd name="connsiteY17-36" fmla="*/ 8764 h 1302849"/>
                  <a:gd name="connsiteX18" fmla="*/ 114025 w 3522134"/>
                  <a:gd name="connsiteY18" fmla="*/ 0 h 1302849"/>
                  <a:gd name="connsiteX0-37" fmla="*/ 171175 w 3522134"/>
                  <a:gd name="connsiteY0-38" fmla="*/ 238125 h 1302849"/>
                  <a:gd name="connsiteX1-39" fmla="*/ 238914 w 3522134"/>
                  <a:gd name="connsiteY1-40" fmla="*/ 67506 h 1302849"/>
                  <a:gd name="connsiteX2-41" fmla="*/ 1761067 w 3522134"/>
                  <a:gd name="connsiteY2-42" fmla="*/ 377248 h 1302849"/>
                  <a:gd name="connsiteX3-43" fmla="*/ 3283221 w 3522134"/>
                  <a:gd name="connsiteY3-44" fmla="*/ 67506 h 1302849"/>
                  <a:gd name="connsiteX4-45" fmla="*/ 3408109 w 3522134"/>
                  <a:gd name="connsiteY4-46" fmla="*/ 0 h 1302849"/>
                  <a:gd name="connsiteX5-47" fmla="*/ 3290905 w 3522134"/>
                  <a:gd name="connsiteY5-48" fmla="*/ 208789 h 1302849"/>
                  <a:gd name="connsiteX6-49" fmla="*/ 3522134 w 3522134"/>
                  <a:gd name="connsiteY6-50" fmla="*/ 192853 h 1302849"/>
                  <a:gd name="connsiteX7-51" fmla="*/ 3522134 w 3522134"/>
                  <a:gd name="connsiteY7-52" fmla="*/ 1080845 h 1302849"/>
                  <a:gd name="connsiteX8-53" fmla="*/ 3300130 w 3522134"/>
                  <a:gd name="connsiteY8-54" fmla="*/ 1302849 h 1302849"/>
                  <a:gd name="connsiteX9-55" fmla="*/ 3141920 w 3522134"/>
                  <a:gd name="connsiteY9-56" fmla="*/ 1302849 h 1302849"/>
                  <a:gd name="connsiteX10-57" fmla="*/ 3130353 w 3522134"/>
                  <a:gd name="connsiteY10-58" fmla="*/ 1297684 h 1302849"/>
                  <a:gd name="connsiteX11-59" fmla="*/ 1761067 w 3522134"/>
                  <a:gd name="connsiteY11-60" fmla="*/ 1056197 h 1302849"/>
                  <a:gd name="connsiteX12-61" fmla="*/ 391782 w 3522134"/>
                  <a:gd name="connsiteY12-62" fmla="*/ 1297684 h 1302849"/>
                  <a:gd name="connsiteX13-63" fmla="*/ 380214 w 3522134"/>
                  <a:gd name="connsiteY13-64" fmla="*/ 1302849 h 1302849"/>
                  <a:gd name="connsiteX14-65" fmla="*/ 222004 w 3522134"/>
                  <a:gd name="connsiteY14-66" fmla="*/ 1302849 h 1302849"/>
                  <a:gd name="connsiteX15-67" fmla="*/ 0 w 3522134"/>
                  <a:gd name="connsiteY15-68" fmla="*/ 1080845 h 1302849"/>
                  <a:gd name="connsiteX16-69" fmla="*/ 0 w 3522134"/>
                  <a:gd name="connsiteY16-70" fmla="*/ 192853 h 1302849"/>
                  <a:gd name="connsiteX17-71" fmla="*/ 97880 w 3522134"/>
                  <a:gd name="connsiteY17-72" fmla="*/ 8764 h 1302849"/>
                  <a:gd name="connsiteX18-73" fmla="*/ 171175 w 3522134"/>
                  <a:gd name="connsiteY18-74" fmla="*/ 238125 h 1302849"/>
                  <a:gd name="connsiteX0-75" fmla="*/ 171175 w 3522134"/>
                  <a:gd name="connsiteY0-76" fmla="*/ 229361 h 1294085"/>
                  <a:gd name="connsiteX1-77" fmla="*/ 238914 w 3522134"/>
                  <a:gd name="connsiteY1-78" fmla="*/ 58742 h 1294085"/>
                  <a:gd name="connsiteX2-79" fmla="*/ 1761067 w 3522134"/>
                  <a:gd name="connsiteY2-80" fmla="*/ 368484 h 1294085"/>
                  <a:gd name="connsiteX3-81" fmla="*/ 3283221 w 3522134"/>
                  <a:gd name="connsiteY3-82" fmla="*/ 58742 h 1294085"/>
                  <a:gd name="connsiteX4-83" fmla="*/ 3160459 w 3522134"/>
                  <a:gd name="connsiteY4-84" fmla="*/ 305561 h 1294085"/>
                  <a:gd name="connsiteX5-85" fmla="*/ 3290905 w 3522134"/>
                  <a:gd name="connsiteY5-86" fmla="*/ 200025 h 1294085"/>
                  <a:gd name="connsiteX6-87" fmla="*/ 3522134 w 3522134"/>
                  <a:gd name="connsiteY6-88" fmla="*/ 184089 h 1294085"/>
                  <a:gd name="connsiteX7-89" fmla="*/ 3522134 w 3522134"/>
                  <a:gd name="connsiteY7-90" fmla="*/ 1072081 h 1294085"/>
                  <a:gd name="connsiteX8-91" fmla="*/ 3300130 w 3522134"/>
                  <a:gd name="connsiteY8-92" fmla="*/ 1294085 h 1294085"/>
                  <a:gd name="connsiteX9-93" fmla="*/ 3141920 w 3522134"/>
                  <a:gd name="connsiteY9-94" fmla="*/ 1294085 h 1294085"/>
                  <a:gd name="connsiteX10-95" fmla="*/ 3130353 w 3522134"/>
                  <a:gd name="connsiteY10-96" fmla="*/ 1288920 h 1294085"/>
                  <a:gd name="connsiteX11-97" fmla="*/ 1761067 w 3522134"/>
                  <a:gd name="connsiteY11-98" fmla="*/ 1047433 h 1294085"/>
                  <a:gd name="connsiteX12-99" fmla="*/ 391782 w 3522134"/>
                  <a:gd name="connsiteY12-100" fmla="*/ 1288920 h 1294085"/>
                  <a:gd name="connsiteX13-101" fmla="*/ 380214 w 3522134"/>
                  <a:gd name="connsiteY13-102" fmla="*/ 1294085 h 1294085"/>
                  <a:gd name="connsiteX14-103" fmla="*/ 222004 w 3522134"/>
                  <a:gd name="connsiteY14-104" fmla="*/ 1294085 h 1294085"/>
                  <a:gd name="connsiteX15-105" fmla="*/ 0 w 3522134"/>
                  <a:gd name="connsiteY15-106" fmla="*/ 1072081 h 1294085"/>
                  <a:gd name="connsiteX16-107" fmla="*/ 0 w 3522134"/>
                  <a:gd name="connsiteY16-108" fmla="*/ 184089 h 1294085"/>
                  <a:gd name="connsiteX17-109" fmla="*/ 97880 w 3522134"/>
                  <a:gd name="connsiteY17-110" fmla="*/ 0 h 1294085"/>
                  <a:gd name="connsiteX18-111" fmla="*/ 171175 w 3522134"/>
                  <a:gd name="connsiteY18-112" fmla="*/ 229361 h 12940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73" y="connsiteY18-74"/>
                  </a:cxn>
                </a:cxnLst>
                <a:rect l="l" t="t" r="r" b="b"/>
                <a:pathLst>
                  <a:path w="3522134" h="1294085">
                    <a:moveTo>
                      <a:pt x="171175" y="229361"/>
                    </a:moveTo>
                    <a:lnTo>
                      <a:pt x="238914" y="58742"/>
                    </a:lnTo>
                    <a:cubicBezTo>
                      <a:pt x="628467" y="250117"/>
                      <a:pt x="1166629" y="368484"/>
                      <a:pt x="1761067" y="368484"/>
                    </a:cubicBezTo>
                    <a:cubicBezTo>
                      <a:pt x="2355505" y="368484"/>
                      <a:pt x="2893668" y="250117"/>
                      <a:pt x="3283221" y="58742"/>
                    </a:cubicBezTo>
                    <a:lnTo>
                      <a:pt x="3160459" y="305561"/>
                    </a:lnTo>
                    <a:cubicBezTo>
                      <a:pt x="3165841" y="308482"/>
                      <a:pt x="3285523" y="197104"/>
                      <a:pt x="3290905" y="200025"/>
                    </a:cubicBezTo>
                    <a:cubicBezTo>
                      <a:pt x="3349958" y="239921"/>
                      <a:pt x="3522134" y="107459"/>
                      <a:pt x="3522134" y="184089"/>
                    </a:cubicBezTo>
                    <a:lnTo>
                      <a:pt x="3522134" y="1072081"/>
                    </a:lnTo>
                    <a:cubicBezTo>
                      <a:pt x="3522134" y="1194690"/>
                      <a:pt x="3422739" y="1294085"/>
                      <a:pt x="3300130" y="1294085"/>
                    </a:cubicBezTo>
                    <a:lnTo>
                      <a:pt x="3141920" y="1294085"/>
                    </a:lnTo>
                    <a:lnTo>
                      <a:pt x="3130353" y="1288920"/>
                    </a:lnTo>
                    <a:cubicBezTo>
                      <a:pt x="2758248" y="1138058"/>
                      <a:pt x="2281200" y="1047433"/>
                      <a:pt x="1761067" y="1047433"/>
                    </a:cubicBezTo>
                    <a:cubicBezTo>
                      <a:pt x="1240934" y="1047433"/>
                      <a:pt x="763887" y="1138058"/>
                      <a:pt x="391782" y="1288920"/>
                    </a:cubicBezTo>
                    <a:lnTo>
                      <a:pt x="380214" y="1294085"/>
                    </a:lnTo>
                    <a:lnTo>
                      <a:pt x="222004" y="1294085"/>
                    </a:lnTo>
                    <a:cubicBezTo>
                      <a:pt x="99395" y="1294085"/>
                      <a:pt x="0" y="1194690"/>
                      <a:pt x="0" y="1072081"/>
                    </a:cubicBezTo>
                    <a:lnTo>
                      <a:pt x="0" y="184089"/>
                    </a:lnTo>
                    <a:cubicBezTo>
                      <a:pt x="0" y="107459"/>
                      <a:pt x="38826" y="39896"/>
                      <a:pt x="97880" y="0"/>
                    </a:cubicBezTo>
                    <a:lnTo>
                      <a:pt x="171175" y="229361"/>
                    </a:lnTo>
                    <a:close/>
                  </a:path>
                </a:pathLst>
              </a:cu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7" name="椭圆 26"/>
              <p:cNvSpPr/>
              <p:nvPr/>
            </p:nvSpPr>
            <p:spPr>
              <a:xfrm>
                <a:off x="1219200" y="2220885"/>
                <a:ext cx="1371600" cy="1371600"/>
              </a:xfrm>
              <a:prstGeom prst="ellipse">
                <a:avLst/>
              </a:prstGeom>
              <a:gradFill>
                <a:gsLst>
                  <a:gs pos="1600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8" name="椭圆 27"/>
              <p:cNvSpPr/>
              <p:nvPr/>
            </p:nvSpPr>
            <p:spPr>
              <a:xfrm>
                <a:off x="4152900" y="2220885"/>
                <a:ext cx="1371600" cy="1371600"/>
              </a:xfrm>
              <a:prstGeom prst="ellipse">
                <a:avLst/>
              </a:prstGeom>
              <a:gradFill>
                <a:gsLst>
                  <a:gs pos="1600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grpSp>
      <p:sp>
        <p:nvSpPr>
          <p:cNvPr id="39" name="文本框 38"/>
          <p:cNvSpPr txBox="1"/>
          <p:nvPr/>
        </p:nvSpPr>
        <p:spPr>
          <a:xfrm>
            <a:off x="1622560" y="2794571"/>
            <a:ext cx="617477" cy="597408"/>
          </a:xfrm>
          <a:prstGeom prst="rect">
            <a:avLst/>
          </a:prstGeom>
          <a:noFill/>
        </p:spPr>
        <p:txBody>
          <a:bodyPr wrap="none" rtlCol="0">
            <a:noAutofit/>
          </a:bodyPr>
          <a:lstStyle/>
          <a:p>
            <a:pPr algn="l">
              <a:lnSpc>
                <a:spcPct val="125000"/>
              </a:lnSpc>
              <a:spcBef>
                <a:spcPts val="100"/>
              </a:spcBef>
              <a:spcAft>
                <a:spcPts val="100"/>
              </a:spcAft>
            </a:pPr>
            <a:r>
              <a:rPr lang="en-US" altLang="zh-CN" sz="2800" b="1" dirty="0">
                <a:solidFill>
                  <a:schemeClr val="bg1"/>
                </a:solidFill>
                <a:latin typeface="+mn-ea"/>
              </a:rPr>
              <a:t>01</a:t>
            </a:r>
            <a:endParaRPr lang="zh-CN" altLang="en-US" sz="2800" b="1" dirty="0">
              <a:solidFill>
                <a:schemeClr val="bg1"/>
              </a:solidFill>
              <a:latin typeface="+mn-ea"/>
            </a:endParaRPr>
          </a:p>
        </p:txBody>
      </p:sp>
      <p:sp>
        <p:nvSpPr>
          <p:cNvPr id="40" name="文本框 39"/>
          <p:cNvSpPr txBox="1"/>
          <p:nvPr/>
        </p:nvSpPr>
        <p:spPr>
          <a:xfrm>
            <a:off x="1309229" y="3891637"/>
            <a:ext cx="1095172" cy="417037"/>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accent1"/>
                </a:solidFill>
                <a:latin typeface="+mj-ea"/>
                <a:ea typeface="+mj-ea"/>
              </a:rPr>
              <a:t>客户拜访</a:t>
            </a:r>
            <a:endParaRPr lang="zh-CN" altLang="en-US" dirty="0">
              <a:solidFill>
                <a:schemeClr val="accent1"/>
              </a:solidFill>
              <a:latin typeface="+mj-ea"/>
              <a:ea typeface="+mj-ea"/>
            </a:endParaRPr>
          </a:p>
        </p:txBody>
      </p:sp>
      <p:sp>
        <p:nvSpPr>
          <p:cNvPr id="41" name="文本框 40"/>
          <p:cNvSpPr txBox="1"/>
          <p:nvPr/>
        </p:nvSpPr>
        <p:spPr>
          <a:xfrm>
            <a:off x="3729181" y="4067004"/>
            <a:ext cx="617477" cy="597408"/>
          </a:xfrm>
          <a:prstGeom prst="rect">
            <a:avLst/>
          </a:prstGeom>
          <a:noFill/>
        </p:spPr>
        <p:txBody>
          <a:bodyPr wrap="none" rtlCol="0">
            <a:noAutofit/>
          </a:bodyPr>
          <a:lstStyle/>
          <a:p>
            <a:pPr algn="l">
              <a:lnSpc>
                <a:spcPct val="125000"/>
              </a:lnSpc>
              <a:spcBef>
                <a:spcPts val="100"/>
              </a:spcBef>
              <a:spcAft>
                <a:spcPts val="100"/>
              </a:spcAft>
            </a:pPr>
            <a:r>
              <a:rPr lang="en-US" altLang="zh-CN" sz="2800" b="1" dirty="0">
                <a:solidFill>
                  <a:schemeClr val="bg1"/>
                </a:solidFill>
                <a:latin typeface="+mn-ea"/>
              </a:rPr>
              <a:t>02</a:t>
            </a:r>
            <a:endParaRPr lang="zh-CN" altLang="en-US" sz="2800" b="1" dirty="0">
              <a:solidFill>
                <a:schemeClr val="bg1"/>
              </a:solidFill>
              <a:latin typeface="+mn-ea"/>
            </a:endParaRPr>
          </a:p>
        </p:txBody>
      </p:sp>
      <p:sp>
        <p:nvSpPr>
          <p:cNvPr id="42" name="文本框 41"/>
          <p:cNvSpPr txBox="1"/>
          <p:nvPr/>
        </p:nvSpPr>
        <p:spPr>
          <a:xfrm>
            <a:off x="5795433" y="2788134"/>
            <a:ext cx="617477" cy="597408"/>
          </a:xfrm>
          <a:prstGeom prst="rect">
            <a:avLst/>
          </a:prstGeom>
          <a:noFill/>
        </p:spPr>
        <p:txBody>
          <a:bodyPr wrap="none" rtlCol="0">
            <a:noAutofit/>
          </a:bodyPr>
          <a:lstStyle/>
          <a:p>
            <a:pPr algn="l">
              <a:lnSpc>
                <a:spcPct val="125000"/>
              </a:lnSpc>
              <a:spcBef>
                <a:spcPts val="100"/>
              </a:spcBef>
              <a:spcAft>
                <a:spcPts val="100"/>
              </a:spcAft>
            </a:pPr>
            <a:r>
              <a:rPr lang="en-US" altLang="zh-CN" sz="2800" b="1" dirty="0">
                <a:solidFill>
                  <a:schemeClr val="bg1"/>
                </a:solidFill>
                <a:latin typeface="+mn-ea"/>
              </a:rPr>
              <a:t>03</a:t>
            </a:r>
            <a:endParaRPr lang="zh-CN" altLang="en-US" sz="2800" b="1" dirty="0">
              <a:solidFill>
                <a:schemeClr val="bg1"/>
              </a:solidFill>
              <a:latin typeface="+mn-ea"/>
            </a:endParaRPr>
          </a:p>
        </p:txBody>
      </p:sp>
      <p:sp>
        <p:nvSpPr>
          <p:cNvPr id="43" name="文本框 42"/>
          <p:cNvSpPr txBox="1"/>
          <p:nvPr/>
        </p:nvSpPr>
        <p:spPr>
          <a:xfrm>
            <a:off x="7892008" y="4090115"/>
            <a:ext cx="617477" cy="597408"/>
          </a:xfrm>
          <a:prstGeom prst="rect">
            <a:avLst/>
          </a:prstGeom>
          <a:noFill/>
        </p:spPr>
        <p:txBody>
          <a:bodyPr wrap="none" rtlCol="0">
            <a:noAutofit/>
          </a:bodyPr>
          <a:lstStyle/>
          <a:p>
            <a:pPr algn="l">
              <a:lnSpc>
                <a:spcPct val="125000"/>
              </a:lnSpc>
              <a:spcBef>
                <a:spcPts val="100"/>
              </a:spcBef>
              <a:spcAft>
                <a:spcPts val="100"/>
              </a:spcAft>
            </a:pPr>
            <a:r>
              <a:rPr lang="en-US" altLang="zh-CN" sz="2800" b="1" dirty="0">
                <a:solidFill>
                  <a:schemeClr val="bg1"/>
                </a:solidFill>
                <a:latin typeface="+mn-ea"/>
              </a:rPr>
              <a:t>04</a:t>
            </a:r>
            <a:endParaRPr lang="zh-CN" altLang="en-US" sz="2800" b="1" dirty="0">
              <a:solidFill>
                <a:schemeClr val="bg1"/>
              </a:solidFill>
              <a:latin typeface="+mn-ea"/>
            </a:endParaRPr>
          </a:p>
        </p:txBody>
      </p:sp>
      <p:sp>
        <p:nvSpPr>
          <p:cNvPr id="44" name="文本框 43"/>
          <p:cNvSpPr txBox="1"/>
          <p:nvPr/>
        </p:nvSpPr>
        <p:spPr>
          <a:xfrm>
            <a:off x="9947356" y="2819440"/>
            <a:ext cx="617477" cy="597408"/>
          </a:xfrm>
          <a:prstGeom prst="rect">
            <a:avLst/>
          </a:prstGeom>
          <a:noFill/>
        </p:spPr>
        <p:txBody>
          <a:bodyPr wrap="none" rtlCol="0">
            <a:noAutofit/>
          </a:bodyPr>
          <a:lstStyle/>
          <a:p>
            <a:pPr algn="l">
              <a:lnSpc>
                <a:spcPct val="125000"/>
              </a:lnSpc>
              <a:spcBef>
                <a:spcPts val="100"/>
              </a:spcBef>
              <a:spcAft>
                <a:spcPts val="100"/>
              </a:spcAft>
            </a:pPr>
            <a:r>
              <a:rPr lang="en-US" altLang="zh-CN" sz="2800" b="1" dirty="0">
                <a:solidFill>
                  <a:schemeClr val="bg1"/>
                </a:solidFill>
                <a:latin typeface="+mn-ea"/>
              </a:rPr>
              <a:t>05</a:t>
            </a:r>
            <a:endParaRPr lang="zh-CN" altLang="en-US" sz="2800" b="1" dirty="0">
              <a:solidFill>
                <a:schemeClr val="bg1"/>
              </a:solidFill>
              <a:latin typeface="+mn-ea"/>
            </a:endParaRPr>
          </a:p>
        </p:txBody>
      </p:sp>
      <p:sp>
        <p:nvSpPr>
          <p:cNvPr id="45" name="文本框 44"/>
          <p:cNvSpPr txBox="1"/>
          <p:nvPr/>
        </p:nvSpPr>
        <p:spPr>
          <a:xfrm>
            <a:off x="3403013" y="1989530"/>
            <a:ext cx="1095172" cy="417037"/>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accent1"/>
                </a:solidFill>
                <a:latin typeface="+mj-ea"/>
                <a:ea typeface="+mj-ea"/>
              </a:rPr>
              <a:t>团队培训</a:t>
            </a:r>
            <a:endParaRPr lang="zh-CN" altLang="en-US" dirty="0">
              <a:solidFill>
                <a:schemeClr val="accent1"/>
              </a:solidFill>
              <a:latin typeface="+mj-ea"/>
              <a:ea typeface="+mj-ea"/>
            </a:endParaRPr>
          </a:p>
        </p:txBody>
      </p:sp>
      <p:sp>
        <p:nvSpPr>
          <p:cNvPr id="46" name="文本框 45"/>
          <p:cNvSpPr txBox="1"/>
          <p:nvPr/>
        </p:nvSpPr>
        <p:spPr>
          <a:xfrm>
            <a:off x="5520075" y="3891637"/>
            <a:ext cx="1095172" cy="417037"/>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accent1"/>
                </a:solidFill>
                <a:latin typeface="+mj-ea"/>
                <a:ea typeface="+mj-ea"/>
              </a:rPr>
              <a:t>项目计划</a:t>
            </a:r>
            <a:endParaRPr lang="zh-CN" altLang="en-US" dirty="0">
              <a:solidFill>
                <a:schemeClr val="accent1"/>
              </a:solidFill>
              <a:latin typeface="+mj-ea"/>
              <a:ea typeface="+mj-ea"/>
            </a:endParaRPr>
          </a:p>
        </p:txBody>
      </p:sp>
      <p:sp>
        <p:nvSpPr>
          <p:cNvPr id="47" name="文本框 46"/>
          <p:cNvSpPr txBox="1"/>
          <p:nvPr/>
        </p:nvSpPr>
        <p:spPr>
          <a:xfrm>
            <a:off x="7690666" y="2026097"/>
            <a:ext cx="1095172" cy="417037"/>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accent1"/>
                </a:solidFill>
                <a:latin typeface="+mj-ea"/>
                <a:ea typeface="+mj-ea"/>
              </a:rPr>
              <a:t>项目实施</a:t>
            </a:r>
            <a:endParaRPr lang="zh-CN" altLang="en-US" dirty="0">
              <a:solidFill>
                <a:schemeClr val="accent1"/>
              </a:solidFill>
              <a:latin typeface="+mj-ea"/>
              <a:ea typeface="+mj-ea"/>
            </a:endParaRPr>
          </a:p>
        </p:txBody>
      </p:sp>
      <p:sp>
        <p:nvSpPr>
          <p:cNvPr id="48" name="文本框 47"/>
          <p:cNvSpPr txBox="1"/>
          <p:nvPr/>
        </p:nvSpPr>
        <p:spPr>
          <a:xfrm>
            <a:off x="9801157" y="3839390"/>
            <a:ext cx="1095172" cy="417037"/>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accent1"/>
                </a:solidFill>
                <a:latin typeface="+mj-ea"/>
                <a:ea typeface="+mj-ea"/>
              </a:rPr>
              <a:t>市场开拓</a:t>
            </a:r>
            <a:endParaRPr lang="zh-CN" altLang="en-US" dirty="0">
              <a:solidFill>
                <a:schemeClr val="accent1"/>
              </a:solidFill>
              <a:latin typeface="+mj-ea"/>
              <a:ea typeface="+mj-ea"/>
            </a:endParaRPr>
          </a:p>
        </p:txBody>
      </p:sp>
      <p:sp>
        <p:nvSpPr>
          <p:cNvPr id="49" name="文本框 48"/>
          <p:cNvSpPr txBox="1"/>
          <p:nvPr/>
        </p:nvSpPr>
        <p:spPr>
          <a:xfrm>
            <a:off x="956569" y="4273765"/>
            <a:ext cx="1800493" cy="1047787"/>
          </a:xfrm>
          <a:prstGeom prst="rect">
            <a:avLst/>
          </a:prstGeom>
          <a:noFill/>
        </p:spPr>
        <p:txBody>
          <a:bodyPr wrap="none" rtlCol="0">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n-ea"/>
              </a:rPr>
              <a:t>此处输入工作要点</a:t>
            </a:r>
            <a:endParaRPr lang="en-US" altLang="zh-CN"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此处输入工作要点</a:t>
            </a:r>
            <a:endParaRPr lang="zh-CN" altLang="en-US"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此处输入工作要点</a:t>
            </a:r>
            <a:endParaRPr lang="zh-CN" altLang="en-US" sz="1600" dirty="0">
              <a:solidFill>
                <a:schemeClr val="tx1">
                  <a:lumMod val="75000"/>
                  <a:lumOff val="25000"/>
                </a:schemeClr>
              </a:solidFill>
              <a:latin typeface="+mn-ea"/>
            </a:endParaRPr>
          </a:p>
        </p:txBody>
      </p:sp>
      <p:sp>
        <p:nvSpPr>
          <p:cNvPr id="50" name="文本框 49"/>
          <p:cNvSpPr txBox="1"/>
          <p:nvPr/>
        </p:nvSpPr>
        <p:spPr>
          <a:xfrm>
            <a:off x="3050353" y="2366783"/>
            <a:ext cx="1800493" cy="1047787"/>
          </a:xfrm>
          <a:prstGeom prst="rect">
            <a:avLst/>
          </a:prstGeom>
          <a:noFill/>
        </p:spPr>
        <p:txBody>
          <a:bodyPr wrap="none" rtlCol="0">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n-ea"/>
              </a:rPr>
              <a:t>此处输入工作要点</a:t>
            </a:r>
            <a:endParaRPr lang="en-US" altLang="zh-CN"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此处输入工作要点</a:t>
            </a:r>
            <a:endParaRPr lang="zh-CN" altLang="en-US"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此处输入工作要点</a:t>
            </a:r>
            <a:endParaRPr lang="zh-CN" altLang="en-US" sz="1600" dirty="0">
              <a:solidFill>
                <a:schemeClr val="tx1">
                  <a:lumMod val="75000"/>
                  <a:lumOff val="25000"/>
                </a:schemeClr>
              </a:solidFill>
              <a:latin typeface="+mn-ea"/>
            </a:endParaRPr>
          </a:p>
        </p:txBody>
      </p:sp>
      <p:sp>
        <p:nvSpPr>
          <p:cNvPr id="51" name="文本框 50"/>
          <p:cNvSpPr txBox="1"/>
          <p:nvPr/>
        </p:nvSpPr>
        <p:spPr>
          <a:xfrm>
            <a:off x="5167415" y="4273765"/>
            <a:ext cx="1800493" cy="1047787"/>
          </a:xfrm>
          <a:prstGeom prst="rect">
            <a:avLst/>
          </a:prstGeom>
          <a:noFill/>
        </p:spPr>
        <p:txBody>
          <a:bodyPr wrap="none" rtlCol="0">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n-ea"/>
              </a:rPr>
              <a:t>此处输入工作要点</a:t>
            </a:r>
            <a:endParaRPr lang="en-US" altLang="zh-CN"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此处输入工作要点</a:t>
            </a:r>
            <a:endParaRPr lang="zh-CN" altLang="en-US"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此处输入工作要点</a:t>
            </a:r>
            <a:endParaRPr lang="zh-CN" altLang="en-US" sz="1600" dirty="0">
              <a:solidFill>
                <a:schemeClr val="tx1">
                  <a:lumMod val="75000"/>
                  <a:lumOff val="25000"/>
                </a:schemeClr>
              </a:solidFill>
              <a:latin typeface="+mn-ea"/>
            </a:endParaRPr>
          </a:p>
        </p:txBody>
      </p:sp>
      <p:sp>
        <p:nvSpPr>
          <p:cNvPr id="52" name="文本框 51"/>
          <p:cNvSpPr txBox="1"/>
          <p:nvPr/>
        </p:nvSpPr>
        <p:spPr>
          <a:xfrm>
            <a:off x="7338006" y="2355380"/>
            <a:ext cx="1800493" cy="1047787"/>
          </a:xfrm>
          <a:prstGeom prst="rect">
            <a:avLst/>
          </a:prstGeom>
          <a:noFill/>
        </p:spPr>
        <p:txBody>
          <a:bodyPr wrap="none" rtlCol="0">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n-ea"/>
              </a:rPr>
              <a:t>此处输入工作要点</a:t>
            </a:r>
            <a:endParaRPr lang="en-US" altLang="zh-CN"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此处输入工作要点</a:t>
            </a:r>
            <a:endParaRPr lang="zh-CN" altLang="en-US"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此处输入工作要点</a:t>
            </a:r>
            <a:endParaRPr lang="zh-CN" altLang="en-US" sz="1600" dirty="0">
              <a:solidFill>
                <a:schemeClr val="tx1">
                  <a:lumMod val="75000"/>
                  <a:lumOff val="25000"/>
                </a:schemeClr>
              </a:solidFill>
              <a:latin typeface="+mn-ea"/>
            </a:endParaRPr>
          </a:p>
        </p:txBody>
      </p:sp>
      <p:sp>
        <p:nvSpPr>
          <p:cNvPr id="53" name="文本框 52"/>
          <p:cNvSpPr txBox="1"/>
          <p:nvPr/>
        </p:nvSpPr>
        <p:spPr>
          <a:xfrm>
            <a:off x="9448497" y="4273765"/>
            <a:ext cx="1800493" cy="1047787"/>
          </a:xfrm>
          <a:prstGeom prst="rect">
            <a:avLst/>
          </a:prstGeom>
          <a:noFill/>
        </p:spPr>
        <p:txBody>
          <a:bodyPr wrap="none" rtlCol="0">
            <a:noAutofit/>
          </a:bodyPr>
          <a:lstStyle/>
          <a:p>
            <a:pPr>
              <a:lnSpc>
                <a:spcPct val="125000"/>
              </a:lnSpc>
              <a:spcBef>
                <a:spcPts val="100"/>
              </a:spcBef>
              <a:spcAft>
                <a:spcPts val="100"/>
              </a:spcAft>
            </a:pPr>
            <a:r>
              <a:rPr lang="zh-CN" altLang="en-US" sz="1600" dirty="0">
                <a:solidFill>
                  <a:schemeClr val="tx1">
                    <a:lumMod val="75000"/>
                    <a:lumOff val="25000"/>
                  </a:schemeClr>
                </a:solidFill>
                <a:latin typeface="+mn-ea"/>
              </a:rPr>
              <a:t>此处</a:t>
            </a:r>
            <a:r>
              <a:rPr lang="zh-CN" altLang="en-US" sz="1600">
                <a:solidFill>
                  <a:schemeClr val="tx1">
                    <a:lumMod val="75000"/>
                    <a:lumOff val="25000"/>
                  </a:schemeClr>
                </a:solidFill>
                <a:latin typeface="+mn-ea"/>
              </a:rPr>
              <a:t>输入工作要点</a:t>
            </a:r>
            <a:endParaRPr lang="en-US" altLang="zh-CN"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a:t>
            </a:r>
            <a:r>
              <a:rPr lang="zh-CN" altLang="en-US" sz="1600">
                <a:solidFill>
                  <a:schemeClr val="tx1">
                    <a:lumMod val="75000"/>
                    <a:lumOff val="25000"/>
                  </a:schemeClr>
                </a:solidFill>
                <a:latin typeface="+mn-ea"/>
              </a:rPr>
              <a:t>输入工作要点</a:t>
            </a:r>
            <a:endParaRPr lang="zh-CN" altLang="en-US"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a:t>
            </a:r>
            <a:r>
              <a:rPr lang="zh-CN" altLang="en-US" sz="1600">
                <a:solidFill>
                  <a:schemeClr val="tx1">
                    <a:lumMod val="75000"/>
                    <a:lumOff val="25000"/>
                  </a:schemeClr>
                </a:solidFill>
                <a:latin typeface="+mn-ea"/>
              </a:rPr>
              <a:t>输入工作要点</a:t>
            </a:r>
            <a:endParaRPr lang="zh-CN" altLang="en-US" sz="1600" dirty="0">
              <a:solidFill>
                <a:schemeClr val="tx1">
                  <a:lumMod val="75000"/>
                  <a:lumOff val="25000"/>
                </a:schemeClr>
              </a:solidFill>
              <a:latin typeface="+mn-ea"/>
            </a:endParaRPr>
          </a:p>
        </p:txBody>
      </p:sp>
      <p:sp>
        <p:nvSpPr>
          <p:cNvPr id="35" name="文本框 34"/>
          <p:cNvSpPr txBox="1"/>
          <p:nvPr/>
        </p:nvSpPr>
        <p:spPr>
          <a:xfrm>
            <a:off x="685800" y="171561"/>
            <a:ext cx="2608406" cy="669607"/>
          </a:xfrm>
          <a:prstGeom prst="rect">
            <a:avLst/>
          </a:prstGeom>
          <a:noFill/>
        </p:spPr>
        <p:txBody>
          <a:bodyPr wrap="none" rtlCol="0">
            <a:noAutofit/>
          </a:bodyPr>
          <a:lstStyle/>
          <a:p>
            <a:pPr algn="l">
              <a:lnSpc>
                <a:spcPct val="125000"/>
              </a:lnSpc>
              <a:spcBef>
                <a:spcPts val="100"/>
              </a:spcBef>
              <a:spcAft>
                <a:spcPts val="100"/>
              </a:spcAft>
            </a:pPr>
            <a:r>
              <a:rPr lang="zh-CN" altLang="en-US" sz="3200" dirty="0">
                <a:solidFill>
                  <a:schemeClr val="accent1"/>
                </a:solidFill>
                <a:latin typeface="+mj-ea"/>
                <a:ea typeface="+mj-ea"/>
              </a:rPr>
              <a:t>明年工作安排</a:t>
            </a:r>
            <a:endParaRPr lang="zh-CN" altLang="en-US" sz="3200" dirty="0">
              <a:solidFill>
                <a:schemeClr val="accent1"/>
              </a:solidFill>
              <a:latin typeface="+mj-ea"/>
              <a:ea typeface="+mj-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127760" y="1651635"/>
            <a:ext cx="3107690" cy="4284980"/>
            <a:chOff x="1776" y="2361"/>
            <a:chExt cx="4894" cy="6748"/>
          </a:xfrm>
        </p:grpSpPr>
        <p:sp>
          <p:nvSpPr>
            <p:cNvPr id="5" name="圆角矩形 4"/>
            <p:cNvSpPr/>
            <p:nvPr/>
          </p:nvSpPr>
          <p:spPr>
            <a:xfrm>
              <a:off x="1787" y="2361"/>
              <a:ext cx="4876" cy="6749"/>
            </a:xfrm>
            <a:prstGeom prst="roundRect">
              <a:avLst>
                <a:gd name="adj" fmla="val 1941"/>
              </a:avLst>
            </a:prstGeom>
            <a:solidFill>
              <a:schemeClr val="bg1"/>
            </a:solidFill>
            <a:ln>
              <a:solidFill>
                <a:schemeClr val="accent4">
                  <a:alpha val="39000"/>
                </a:schemeClr>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9" name="圆角矩形 8"/>
            <p:cNvSpPr/>
            <p:nvPr/>
          </p:nvSpPr>
          <p:spPr>
            <a:xfrm>
              <a:off x="1776" y="2361"/>
              <a:ext cx="4894" cy="1766"/>
            </a:xfrm>
            <a:prstGeom prst="roundRect">
              <a:avLst>
                <a:gd name="adj" fmla="val 1941"/>
              </a:avLst>
            </a:prstGeom>
            <a:gradFill flip="none">
              <a:gsLst>
                <a:gs pos="0">
                  <a:schemeClr val="accent1"/>
                </a:gs>
                <a:gs pos="100000">
                  <a:schemeClr val="accent4"/>
                </a:gs>
              </a:gsLst>
              <a:lin ang="13500000"/>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grpSp>
        <p:nvGrpSpPr>
          <p:cNvPr id="13" name="组合 12"/>
          <p:cNvGrpSpPr/>
          <p:nvPr/>
        </p:nvGrpSpPr>
        <p:grpSpPr>
          <a:xfrm>
            <a:off x="4512310" y="1651635"/>
            <a:ext cx="3107690" cy="4284980"/>
            <a:chOff x="1776" y="2361"/>
            <a:chExt cx="4894" cy="6748"/>
          </a:xfrm>
        </p:grpSpPr>
        <p:sp>
          <p:nvSpPr>
            <p:cNvPr id="14" name="圆角矩形 13"/>
            <p:cNvSpPr/>
            <p:nvPr/>
          </p:nvSpPr>
          <p:spPr>
            <a:xfrm>
              <a:off x="1787" y="2361"/>
              <a:ext cx="4876" cy="6749"/>
            </a:xfrm>
            <a:prstGeom prst="roundRect">
              <a:avLst>
                <a:gd name="adj" fmla="val 1941"/>
              </a:avLst>
            </a:prstGeom>
            <a:solidFill>
              <a:schemeClr val="bg1"/>
            </a:solidFill>
            <a:ln>
              <a:solidFill>
                <a:schemeClr val="accent4">
                  <a:alpha val="39000"/>
                </a:schemeClr>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sp>
          <p:nvSpPr>
            <p:cNvPr id="15" name="圆角矩形 14"/>
            <p:cNvSpPr/>
            <p:nvPr/>
          </p:nvSpPr>
          <p:spPr>
            <a:xfrm>
              <a:off x="1776" y="2361"/>
              <a:ext cx="4894" cy="1766"/>
            </a:xfrm>
            <a:prstGeom prst="roundRect">
              <a:avLst>
                <a:gd name="adj" fmla="val 1941"/>
              </a:avLst>
            </a:prstGeom>
            <a:gradFill flip="none">
              <a:gsLst>
                <a:gs pos="0">
                  <a:schemeClr val="accent1"/>
                </a:gs>
                <a:gs pos="100000">
                  <a:schemeClr val="accent4"/>
                </a:gs>
              </a:gsLst>
              <a:lin ang="13500000"/>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grpSp>
        <p:nvGrpSpPr>
          <p:cNvPr id="16" name="组合 15"/>
          <p:cNvGrpSpPr/>
          <p:nvPr/>
        </p:nvGrpSpPr>
        <p:grpSpPr>
          <a:xfrm>
            <a:off x="7896860" y="1637030"/>
            <a:ext cx="3107690" cy="4284980"/>
            <a:chOff x="1776" y="2361"/>
            <a:chExt cx="4894" cy="6748"/>
          </a:xfrm>
        </p:grpSpPr>
        <p:sp>
          <p:nvSpPr>
            <p:cNvPr id="17" name="圆角矩形 16"/>
            <p:cNvSpPr/>
            <p:nvPr/>
          </p:nvSpPr>
          <p:spPr>
            <a:xfrm>
              <a:off x="1787" y="2361"/>
              <a:ext cx="4876" cy="6749"/>
            </a:xfrm>
            <a:prstGeom prst="roundRect">
              <a:avLst>
                <a:gd name="adj" fmla="val 1941"/>
              </a:avLst>
            </a:prstGeom>
            <a:solidFill>
              <a:schemeClr val="bg1"/>
            </a:solidFill>
            <a:ln>
              <a:solidFill>
                <a:schemeClr val="accent4">
                  <a:alpha val="39000"/>
                </a:schemeClr>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8" name="圆角矩形 17"/>
            <p:cNvSpPr/>
            <p:nvPr/>
          </p:nvSpPr>
          <p:spPr>
            <a:xfrm>
              <a:off x="1776" y="2361"/>
              <a:ext cx="4894" cy="1766"/>
            </a:xfrm>
            <a:prstGeom prst="roundRect">
              <a:avLst>
                <a:gd name="adj" fmla="val 1941"/>
              </a:avLst>
            </a:prstGeom>
            <a:gradFill flip="none">
              <a:gsLst>
                <a:gs pos="0">
                  <a:schemeClr val="accent1"/>
                </a:gs>
                <a:gs pos="100000">
                  <a:schemeClr val="accent4"/>
                </a:gs>
              </a:gsLst>
              <a:lin ang="13500000"/>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grpSp>
        <p:nvGrpSpPr>
          <p:cNvPr id="23" name="组合 22"/>
          <p:cNvGrpSpPr/>
          <p:nvPr/>
        </p:nvGrpSpPr>
        <p:grpSpPr>
          <a:xfrm>
            <a:off x="1632302" y="1798139"/>
            <a:ext cx="2090987" cy="809818"/>
            <a:chOff x="4205857" y="1858510"/>
            <a:chExt cx="1636114" cy="809932"/>
          </a:xfrm>
        </p:grpSpPr>
        <p:sp>
          <p:nvSpPr>
            <p:cNvPr id="20" name="文本框 19"/>
            <p:cNvSpPr txBox="1"/>
            <p:nvPr/>
          </p:nvSpPr>
          <p:spPr>
            <a:xfrm>
              <a:off x="4718156" y="1858510"/>
              <a:ext cx="617477" cy="597492"/>
            </a:xfrm>
            <a:prstGeom prst="rect">
              <a:avLst/>
            </a:prstGeom>
            <a:noFill/>
          </p:spPr>
          <p:txBody>
            <a:bodyPr wrap="square" rtlCol="0">
              <a:noAutofit/>
            </a:bodyPr>
            <a:lstStyle/>
            <a:p>
              <a:pPr algn="ctr">
                <a:lnSpc>
                  <a:spcPct val="125000"/>
                </a:lnSpc>
                <a:spcBef>
                  <a:spcPts val="100"/>
                </a:spcBef>
                <a:spcAft>
                  <a:spcPts val="100"/>
                </a:spcAft>
              </a:pPr>
              <a:r>
                <a:rPr lang="en-US" altLang="zh-CN" sz="2800" b="1" dirty="0">
                  <a:solidFill>
                    <a:schemeClr val="bg1"/>
                  </a:solidFill>
                  <a:latin typeface="+mn-ea"/>
                </a:rPr>
                <a:t>01</a:t>
              </a:r>
              <a:endParaRPr lang="en-US" altLang="zh-CN" sz="2800" b="1" dirty="0">
                <a:solidFill>
                  <a:schemeClr val="bg1"/>
                </a:solidFill>
                <a:latin typeface="+mn-ea"/>
              </a:endParaRPr>
            </a:p>
          </p:txBody>
        </p:sp>
        <p:sp>
          <p:nvSpPr>
            <p:cNvPr id="22" name="文本框 21"/>
            <p:cNvSpPr txBox="1"/>
            <p:nvPr/>
          </p:nvSpPr>
          <p:spPr>
            <a:xfrm>
              <a:off x="4205857" y="2251346"/>
              <a:ext cx="1636114" cy="417096"/>
            </a:xfrm>
            <a:prstGeom prst="rect">
              <a:avLst/>
            </a:prstGeom>
            <a:noFill/>
          </p:spPr>
          <p:txBody>
            <a:bodyPr wrap="square" rtlCol="0">
              <a:noAutofit/>
            </a:bodyPr>
            <a:lstStyle/>
            <a:p>
              <a:pPr algn="ctr">
                <a:lnSpc>
                  <a:spcPct val="125000"/>
                </a:lnSpc>
                <a:spcBef>
                  <a:spcPts val="100"/>
                </a:spcBef>
                <a:spcAft>
                  <a:spcPts val="100"/>
                </a:spcAft>
              </a:pPr>
              <a:r>
                <a:rPr lang="zh-CN" altLang="en-US" dirty="0">
                  <a:solidFill>
                    <a:schemeClr val="bg1"/>
                  </a:solidFill>
                  <a:latin typeface="+mj-ea"/>
                  <a:ea typeface="+mj-ea"/>
                </a:rPr>
                <a:t>广告收益计划</a:t>
              </a:r>
              <a:endParaRPr lang="zh-CN" altLang="en-US" dirty="0">
                <a:solidFill>
                  <a:schemeClr val="bg1"/>
                </a:solidFill>
                <a:latin typeface="+mj-ea"/>
                <a:ea typeface="+mj-ea"/>
              </a:endParaRPr>
            </a:p>
          </p:txBody>
        </p:sp>
      </p:grpSp>
      <p:sp>
        <p:nvSpPr>
          <p:cNvPr id="30" name="圆角矩形 29"/>
          <p:cNvSpPr/>
          <p:nvPr/>
        </p:nvSpPr>
        <p:spPr>
          <a:xfrm>
            <a:off x="1362075" y="5068247"/>
            <a:ext cx="2686050" cy="594995"/>
          </a:xfrm>
          <a:prstGeom prst="roundRect">
            <a:avLst>
              <a:gd name="adj" fmla="val 50000"/>
            </a:avLst>
          </a:prstGeom>
          <a:gradFill>
            <a:gsLst>
              <a:gs pos="0">
                <a:schemeClr val="accent4"/>
              </a:gs>
              <a:gs pos="100000">
                <a:schemeClr val="accent1"/>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31" name="圆角矩形 30"/>
          <p:cNvSpPr/>
          <p:nvPr/>
        </p:nvSpPr>
        <p:spPr>
          <a:xfrm>
            <a:off x="4727575" y="5093012"/>
            <a:ext cx="2686050" cy="594995"/>
          </a:xfrm>
          <a:prstGeom prst="roundRect">
            <a:avLst>
              <a:gd name="adj" fmla="val 50000"/>
            </a:avLst>
          </a:prstGeom>
          <a:gradFill>
            <a:gsLst>
              <a:gs pos="0">
                <a:schemeClr val="accent4"/>
              </a:gs>
              <a:gs pos="100000">
                <a:schemeClr val="accent1"/>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32" name="圆角矩形 31"/>
          <p:cNvSpPr/>
          <p:nvPr/>
        </p:nvSpPr>
        <p:spPr>
          <a:xfrm>
            <a:off x="8112125" y="5093012"/>
            <a:ext cx="2686050" cy="594995"/>
          </a:xfrm>
          <a:prstGeom prst="roundRect">
            <a:avLst>
              <a:gd name="adj" fmla="val 50000"/>
            </a:avLst>
          </a:prstGeom>
          <a:gradFill>
            <a:gsLst>
              <a:gs pos="0">
                <a:schemeClr val="accent4"/>
              </a:gs>
              <a:gs pos="100000">
                <a:schemeClr val="accent1"/>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29" name="文本框 28"/>
          <p:cNvSpPr txBox="1"/>
          <p:nvPr/>
        </p:nvSpPr>
        <p:spPr>
          <a:xfrm>
            <a:off x="702945" y="154951"/>
            <a:ext cx="2608406" cy="669607"/>
          </a:xfrm>
          <a:prstGeom prst="rect">
            <a:avLst/>
          </a:prstGeom>
          <a:noFill/>
        </p:spPr>
        <p:txBody>
          <a:bodyPr wrap="none" rtlCol="0">
            <a:noAutofit/>
          </a:bodyPr>
          <a:lstStyle/>
          <a:p>
            <a:pPr>
              <a:lnSpc>
                <a:spcPct val="125000"/>
              </a:lnSpc>
              <a:spcBef>
                <a:spcPts val="100"/>
              </a:spcBef>
              <a:spcAft>
                <a:spcPts val="100"/>
              </a:spcAft>
            </a:pPr>
            <a:r>
              <a:rPr lang="zh-CN" altLang="en-US" sz="3200" dirty="0">
                <a:solidFill>
                  <a:schemeClr val="accent1"/>
                </a:solidFill>
                <a:latin typeface="+mj-ea"/>
                <a:ea typeface="+mj-ea"/>
              </a:rPr>
              <a:t>明年收益计划</a:t>
            </a:r>
            <a:endParaRPr lang="zh-CN" altLang="en-US" sz="3200" dirty="0">
              <a:solidFill>
                <a:schemeClr val="accent1"/>
              </a:solidFill>
              <a:latin typeface="+mj-ea"/>
              <a:ea typeface="+mj-ea"/>
            </a:endParaRPr>
          </a:p>
        </p:txBody>
      </p:sp>
      <p:grpSp>
        <p:nvGrpSpPr>
          <p:cNvPr id="28" name="组合 27"/>
          <p:cNvGrpSpPr/>
          <p:nvPr/>
        </p:nvGrpSpPr>
        <p:grpSpPr>
          <a:xfrm>
            <a:off x="5050506" y="1798139"/>
            <a:ext cx="2090987" cy="809818"/>
            <a:chOff x="4208838" y="1858510"/>
            <a:chExt cx="1636114" cy="809932"/>
          </a:xfrm>
        </p:grpSpPr>
        <p:sp>
          <p:nvSpPr>
            <p:cNvPr id="33" name="文本框 32"/>
            <p:cNvSpPr txBox="1"/>
            <p:nvPr/>
          </p:nvSpPr>
          <p:spPr>
            <a:xfrm>
              <a:off x="4718156" y="1858510"/>
              <a:ext cx="617477" cy="597492"/>
            </a:xfrm>
            <a:prstGeom prst="rect">
              <a:avLst/>
            </a:prstGeom>
            <a:noFill/>
          </p:spPr>
          <p:txBody>
            <a:bodyPr wrap="square" rtlCol="0">
              <a:noAutofit/>
            </a:bodyPr>
            <a:lstStyle/>
            <a:p>
              <a:pPr algn="ctr">
                <a:lnSpc>
                  <a:spcPct val="125000"/>
                </a:lnSpc>
                <a:spcBef>
                  <a:spcPts val="100"/>
                </a:spcBef>
                <a:spcAft>
                  <a:spcPts val="100"/>
                </a:spcAft>
              </a:pPr>
              <a:r>
                <a:rPr lang="en-US" altLang="zh-CN" sz="2800" b="1" dirty="0">
                  <a:solidFill>
                    <a:schemeClr val="bg1"/>
                  </a:solidFill>
                  <a:latin typeface="+mn-ea"/>
                </a:rPr>
                <a:t>02</a:t>
              </a:r>
              <a:endParaRPr lang="en-US" altLang="zh-CN" sz="2800" b="1" dirty="0">
                <a:solidFill>
                  <a:schemeClr val="bg1"/>
                </a:solidFill>
                <a:latin typeface="+mn-ea"/>
              </a:endParaRPr>
            </a:p>
          </p:txBody>
        </p:sp>
        <p:sp>
          <p:nvSpPr>
            <p:cNvPr id="34" name="文本框 33"/>
            <p:cNvSpPr txBox="1"/>
            <p:nvPr/>
          </p:nvSpPr>
          <p:spPr>
            <a:xfrm>
              <a:off x="4208838" y="2251346"/>
              <a:ext cx="1636114" cy="417096"/>
            </a:xfrm>
            <a:prstGeom prst="rect">
              <a:avLst/>
            </a:prstGeom>
            <a:noFill/>
          </p:spPr>
          <p:txBody>
            <a:bodyPr wrap="square" rtlCol="0">
              <a:noAutofit/>
            </a:bodyPr>
            <a:lstStyle/>
            <a:p>
              <a:pPr algn="ctr">
                <a:lnSpc>
                  <a:spcPct val="125000"/>
                </a:lnSpc>
                <a:spcBef>
                  <a:spcPts val="100"/>
                </a:spcBef>
                <a:spcAft>
                  <a:spcPts val="100"/>
                </a:spcAft>
              </a:pPr>
              <a:r>
                <a:rPr lang="zh-CN" altLang="en-US" dirty="0">
                  <a:solidFill>
                    <a:schemeClr val="bg1"/>
                  </a:solidFill>
                  <a:latin typeface="+mj-ea"/>
                  <a:ea typeface="+mj-ea"/>
                </a:rPr>
                <a:t>线下门店收益计划</a:t>
              </a:r>
              <a:endParaRPr lang="zh-CN" altLang="en-US" dirty="0">
                <a:solidFill>
                  <a:schemeClr val="bg1"/>
                </a:solidFill>
                <a:latin typeface="+mj-ea"/>
                <a:ea typeface="+mj-ea"/>
              </a:endParaRPr>
            </a:p>
          </p:txBody>
        </p:sp>
      </p:grpSp>
      <p:grpSp>
        <p:nvGrpSpPr>
          <p:cNvPr id="35" name="组合 34"/>
          <p:cNvGrpSpPr/>
          <p:nvPr/>
        </p:nvGrpSpPr>
        <p:grpSpPr>
          <a:xfrm>
            <a:off x="8405211" y="1798139"/>
            <a:ext cx="2090987" cy="809818"/>
            <a:chOff x="4208838" y="1858510"/>
            <a:chExt cx="1636114" cy="809932"/>
          </a:xfrm>
        </p:grpSpPr>
        <p:sp>
          <p:nvSpPr>
            <p:cNvPr id="36" name="文本框 35"/>
            <p:cNvSpPr txBox="1"/>
            <p:nvPr/>
          </p:nvSpPr>
          <p:spPr>
            <a:xfrm>
              <a:off x="4718156" y="1858510"/>
              <a:ext cx="617477" cy="597492"/>
            </a:xfrm>
            <a:prstGeom prst="rect">
              <a:avLst/>
            </a:prstGeom>
            <a:noFill/>
          </p:spPr>
          <p:txBody>
            <a:bodyPr wrap="square" rtlCol="0">
              <a:noAutofit/>
            </a:bodyPr>
            <a:lstStyle/>
            <a:p>
              <a:pPr algn="ctr">
                <a:lnSpc>
                  <a:spcPct val="125000"/>
                </a:lnSpc>
                <a:spcBef>
                  <a:spcPts val="100"/>
                </a:spcBef>
                <a:spcAft>
                  <a:spcPts val="100"/>
                </a:spcAft>
              </a:pPr>
              <a:r>
                <a:rPr lang="en-US" altLang="zh-CN" sz="2800" b="1" dirty="0">
                  <a:solidFill>
                    <a:schemeClr val="bg1"/>
                  </a:solidFill>
                  <a:latin typeface="+mn-ea"/>
                </a:rPr>
                <a:t>03</a:t>
              </a:r>
              <a:endParaRPr lang="en-US" altLang="zh-CN" sz="2800" b="1" dirty="0">
                <a:solidFill>
                  <a:schemeClr val="bg1"/>
                </a:solidFill>
                <a:latin typeface="+mn-ea"/>
              </a:endParaRPr>
            </a:p>
          </p:txBody>
        </p:sp>
        <p:sp>
          <p:nvSpPr>
            <p:cNvPr id="37" name="文本框 36"/>
            <p:cNvSpPr txBox="1"/>
            <p:nvPr/>
          </p:nvSpPr>
          <p:spPr>
            <a:xfrm>
              <a:off x="4208838" y="2251346"/>
              <a:ext cx="1636114" cy="417096"/>
            </a:xfrm>
            <a:prstGeom prst="rect">
              <a:avLst/>
            </a:prstGeom>
            <a:noFill/>
          </p:spPr>
          <p:txBody>
            <a:bodyPr wrap="square" rtlCol="0">
              <a:noAutofit/>
            </a:bodyPr>
            <a:lstStyle/>
            <a:p>
              <a:pPr algn="ctr">
                <a:lnSpc>
                  <a:spcPct val="125000"/>
                </a:lnSpc>
                <a:spcBef>
                  <a:spcPts val="100"/>
                </a:spcBef>
                <a:spcAft>
                  <a:spcPts val="100"/>
                </a:spcAft>
              </a:pPr>
              <a:r>
                <a:rPr lang="zh-CN" altLang="en-US" dirty="0">
                  <a:solidFill>
                    <a:schemeClr val="bg1"/>
                  </a:solidFill>
                  <a:latin typeface="+mj-ea"/>
                  <a:ea typeface="+mj-ea"/>
                </a:rPr>
                <a:t>线上商城收益计划</a:t>
              </a:r>
              <a:endParaRPr lang="zh-CN" altLang="en-US" dirty="0">
                <a:solidFill>
                  <a:schemeClr val="bg1"/>
                </a:solidFill>
                <a:latin typeface="+mj-ea"/>
                <a:ea typeface="+mj-ea"/>
              </a:endParaRPr>
            </a:p>
          </p:txBody>
        </p:sp>
      </p:grpSp>
      <p:sp>
        <p:nvSpPr>
          <p:cNvPr id="2" name="文本框 1"/>
          <p:cNvSpPr txBox="1"/>
          <p:nvPr/>
        </p:nvSpPr>
        <p:spPr>
          <a:xfrm>
            <a:off x="1529137" y="5103108"/>
            <a:ext cx="2351926" cy="525272"/>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bg1"/>
                </a:solidFill>
                <a:latin typeface="+mn-ea"/>
              </a:rPr>
              <a:t>预计收益：</a:t>
            </a:r>
            <a:r>
              <a:rPr lang="en-US" altLang="zh-CN" sz="2400" dirty="0">
                <a:solidFill>
                  <a:schemeClr val="bg1"/>
                </a:solidFill>
                <a:latin typeface="+mn-ea"/>
              </a:rPr>
              <a:t>XXX</a:t>
            </a:r>
            <a:r>
              <a:rPr lang="zh-CN" altLang="en-US" sz="2400" dirty="0">
                <a:solidFill>
                  <a:schemeClr val="bg1"/>
                </a:solidFill>
                <a:latin typeface="+mn-ea"/>
              </a:rPr>
              <a:t>万</a:t>
            </a:r>
            <a:r>
              <a:rPr lang="zh-CN" altLang="en-US" sz="2200" dirty="0">
                <a:solidFill>
                  <a:schemeClr val="bg1"/>
                </a:solidFill>
                <a:latin typeface="+mn-ea"/>
              </a:rPr>
              <a:t>元</a:t>
            </a:r>
            <a:endParaRPr lang="zh-CN" altLang="en-US" sz="2200" dirty="0">
              <a:solidFill>
                <a:schemeClr val="bg1"/>
              </a:solidFill>
              <a:latin typeface="+mn-ea"/>
            </a:endParaRPr>
          </a:p>
        </p:txBody>
      </p:sp>
      <p:sp>
        <p:nvSpPr>
          <p:cNvPr id="38" name="文本框 37"/>
          <p:cNvSpPr txBox="1"/>
          <p:nvPr/>
        </p:nvSpPr>
        <p:spPr>
          <a:xfrm>
            <a:off x="4881813" y="5127873"/>
            <a:ext cx="2377574" cy="525272"/>
          </a:xfrm>
          <a:prstGeom prst="rect">
            <a:avLst/>
          </a:prstGeom>
          <a:noFill/>
        </p:spPr>
        <p:txBody>
          <a:bodyPr wrap="none" rtlCol="0">
            <a:noAutofit/>
          </a:bodyPr>
          <a:lstStyle/>
          <a:p>
            <a:pPr>
              <a:lnSpc>
                <a:spcPct val="125000"/>
              </a:lnSpc>
              <a:spcBef>
                <a:spcPts val="100"/>
              </a:spcBef>
              <a:spcAft>
                <a:spcPts val="100"/>
              </a:spcAft>
            </a:pPr>
            <a:r>
              <a:rPr lang="zh-CN" altLang="en-US" sz="1600" dirty="0">
                <a:solidFill>
                  <a:schemeClr val="bg1"/>
                </a:solidFill>
                <a:latin typeface="+mn-ea"/>
              </a:rPr>
              <a:t>预计收益：</a:t>
            </a:r>
            <a:r>
              <a:rPr lang="en-US" altLang="zh-CN" sz="2400" dirty="0">
                <a:solidFill>
                  <a:schemeClr val="bg1"/>
                </a:solidFill>
                <a:latin typeface="+mn-ea"/>
              </a:rPr>
              <a:t>XXX</a:t>
            </a:r>
            <a:r>
              <a:rPr lang="zh-CN" altLang="en-US" sz="2400" dirty="0">
                <a:solidFill>
                  <a:schemeClr val="bg1"/>
                </a:solidFill>
                <a:latin typeface="+mn-ea"/>
              </a:rPr>
              <a:t>万元</a:t>
            </a:r>
            <a:endParaRPr lang="zh-CN" altLang="en-US" sz="2200" dirty="0">
              <a:solidFill>
                <a:schemeClr val="bg1"/>
              </a:solidFill>
              <a:latin typeface="+mn-ea"/>
            </a:endParaRPr>
          </a:p>
        </p:txBody>
      </p:sp>
      <p:sp>
        <p:nvSpPr>
          <p:cNvPr id="39" name="文本框 38"/>
          <p:cNvSpPr txBox="1"/>
          <p:nvPr/>
        </p:nvSpPr>
        <p:spPr>
          <a:xfrm>
            <a:off x="8266363" y="5127873"/>
            <a:ext cx="2377574" cy="525272"/>
          </a:xfrm>
          <a:prstGeom prst="rect">
            <a:avLst/>
          </a:prstGeom>
          <a:noFill/>
        </p:spPr>
        <p:txBody>
          <a:bodyPr wrap="none" rtlCol="0">
            <a:noAutofit/>
          </a:bodyPr>
          <a:lstStyle/>
          <a:p>
            <a:pPr>
              <a:lnSpc>
                <a:spcPct val="125000"/>
              </a:lnSpc>
              <a:spcBef>
                <a:spcPts val="100"/>
              </a:spcBef>
              <a:spcAft>
                <a:spcPts val="100"/>
              </a:spcAft>
            </a:pPr>
            <a:r>
              <a:rPr lang="zh-CN" altLang="en-US" sz="1600" dirty="0">
                <a:solidFill>
                  <a:schemeClr val="bg1"/>
                </a:solidFill>
                <a:latin typeface="+mn-ea"/>
              </a:rPr>
              <a:t>预计收益：</a:t>
            </a:r>
            <a:r>
              <a:rPr lang="en-US" altLang="zh-CN" sz="2400" dirty="0">
                <a:solidFill>
                  <a:schemeClr val="bg1"/>
                </a:solidFill>
                <a:latin typeface="+mn-ea"/>
              </a:rPr>
              <a:t>XXX</a:t>
            </a:r>
            <a:r>
              <a:rPr lang="zh-CN" altLang="en-US" sz="2400" dirty="0">
                <a:solidFill>
                  <a:schemeClr val="bg1"/>
                </a:solidFill>
                <a:latin typeface="+mn-ea"/>
              </a:rPr>
              <a:t>万元</a:t>
            </a:r>
            <a:endParaRPr lang="zh-CN" altLang="en-US" sz="2200" dirty="0">
              <a:solidFill>
                <a:schemeClr val="bg1"/>
              </a:solidFill>
              <a:latin typeface="+mn-ea"/>
            </a:endParaRPr>
          </a:p>
        </p:txBody>
      </p:sp>
      <p:sp>
        <p:nvSpPr>
          <p:cNvPr id="3" name="文本框 2"/>
          <p:cNvSpPr txBox="1"/>
          <p:nvPr/>
        </p:nvSpPr>
        <p:spPr>
          <a:xfrm>
            <a:off x="1414550" y="3157206"/>
            <a:ext cx="2608406" cy="1714637"/>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tx1">
                    <a:lumMod val="75000"/>
                    <a:lumOff val="25000"/>
                  </a:schemeClr>
                </a:solidFill>
                <a:latin typeface="+mn-ea"/>
              </a:rPr>
              <a:t>此处输入项目相关工作内容</a:t>
            </a:r>
            <a:endParaRPr lang="en-US" altLang="zh-CN"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此处输入项目相关工作内容</a:t>
            </a:r>
            <a:endParaRPr lang="zh-CN" altLang="en-US"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此处输入项目相关工作内容</a:t>
            </a:r>
            <a:endParaRPr lang="zh-CN" altLang="en-US"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此处输入项目相关工作内容</a:t>
            </a:r>
            <a:endParaRPr lang="zh-CN" altLang="en-US"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此处输入项目相关工作内容</a:t>
            </a:r>
            <a:endParaRPr lang="zh-CN" altLang="en-US" sz="1600" dirty="0">
              <a:solidFill>
                <a:schemeClr val="tx1">
                  <a:lumMod val="75000"/>
                  <a:lumOff val="25000"/>
                </a:schemeClr>
              </a:solidFill>
              <a:latin typeface="+mn-ea"/>
            </a:endParaRPr>
          </a:p>
        </p:txBody>
      </p:sp>
      <p:sp>
        <p:nvSpPr>
          <p:cNvPr id="40" name="文本框 39"/>
          <p:cNvSpPr txBox="1"/>
          <p:nvPr/>
        </p:nvSpPr>
        <p:spPr>
          <a:xfrm>
            <a:off x="4761952" y="3157206"/>
            <a:ext cx="2608406" cy="1714637"/>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tx1">
                    <a:lumMod val="75000"/>
                    <a:lumOff val="25000"/>
                  </a:schemeClr>
                </a:solidFill>
                <a:latin typeface="+mn-ea"/>
              </a:rPr>
              <a:t>此处输入项目相关工作内容</a:t>
            </a:r>
            <a:endParaRPr lang="en-US" altLang="zh-CN"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此处输入项目相关工作内容</a:t>
            </a:r>
            <a:endParaRPr lang="zh-CN" altLang="en-US"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此处输入项目相关工作内容</a:t>
            </a:r>
            <a:endParaRPr lang="zh-CN" altLang="en-US"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此处输入项目相关工作内容</a:t>
            </a:r>
            <a:endParaRPr lang="zh-CN" altLang="en-US"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此处输入项目相关工作内容</a:t>
            </a:r>
            <a:endParaRPr lang="zh-CN" altLang="en-US" sz="1600" dirty="0">
              <a:solidFill>
                <a:schemeClr val="tx1">
                  <a:lumMod val="75000"/>
                  <a:lumOff val="25000"/>
                </a:schemeClr>
              </a:solidFill>
              <a:latin typeface="+mn-ea"/>
            </a:endParaRPr>
          </a:p>
        </p:txBody>
      </p:sp>
      <p:sp>
        <p:nvSpPr>
          <p:cNvPr id="41" name="文本框 40"/>
          <p:cNvSpPr txBox="1"/>
          <p:nvPr/>
        </p:nvSpPr>
        <p:spPr>
          <a:xfrm>
            <a:off x="8146502" y="3157206"/>
            <a:ext cx="2608406" cy="1714637"/>
          </a:xfrm>
          <a:prstGeom prst="rect">
            <a:avLst/>
          </a:prstGeom>
          <a:noFill/>
        </p:spPr>
        <p:txBody>
          <a:bodyPr wrap="none" rtlCol="0">
            <a:noAutofit/>
          </a:bodyPr>
          <a:lstStyle/>
          <a:p>
            <a:pPr algn="l">
              <a:lnSpc>
                <a:spcPct val="125000"/>
              </a:lnSpc>
              <a:spcBef>
                <a:spcPts val="100"/>
              </a:spcBef>
              <a:spcAft>
                <a:spcPts val="100"/>
              </a:spcAft>
            </a:pPr>
            <a:r>
              <a:rPr lang="zh-CN" altLang="en-US" sz="1600" dirty="0">
                <a:solidFill>
                  <a:schemeClr val="tx1">
                    <a:lumMod val="75000"/>
                    <a:lumOff val="25000"/>
                  </a:schemeClr>
                </a:solidFill>
                <a:latin typeface="+mn-ea"/>
              </a:rPr>
              <a:t>此处输入项目相关工作内容</a:t>
            </a:r>
            <a:endParaRPr lang="en-US" altLang="zh-CN"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此处输入项目相关工作内容</a:t>
            </a:r>
            <a:endParaRPr lang="zh-CN" altLang="en-US"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此处输入项目相关工作内容</a:t>
            </a:r>
            <a:endParaRPr lang="zh-CN" altLang="en-US"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此处输入项目相关工作内容</a:t>
            </a:r>
            <a:endParaRPr lang="zh-CN" altLang="en-US" sz="1600" dirty="0">
              <a:solidFill>
                <a:schemeClr val="tx1">
                  <a:lumMod val="75000"/>
                  <a:lumOff val="25000"/>
                </a:schemeClr>
              </a:solidFill>
              <a:latin typeface="+mn-ea"/>
            </a:endParaRPr>
          </a:p>
          <a:p>
            <a:pPr>
              <a:lnSpc>
                <a:spcPct val="125000"/>
              </a:lnSpc>
              <a:spcBef>
                <a:spcPts val="100"/>
              </a:spcBef>
              <a:spcAft>
                <a:spcPts val="100"/>
              </a:spcAft>
            </a:pPr>
            <a:r>
              <a:rPr lang="zh-CN" altLang="en-US" sz="1600" dirty="0">
                <a:solidFill>
                  <a:schemeClr val="tx1">
                    <a:lumMod val="75000"/>
                    <a:lumOff val="25000"/>
                  </a:schemeClr>
                </a:solidFill>
                <a:latin typeface="+mn-ea"/>
              </a:rPr>
              <a:t>此处输入项目相关工作内容</a:t>
            </a:r>
            <a:endParaRPr lang="zh-CN" altLang="en-US" sz="1600" dirty="0">
              <a:solidFill>
                <a:schemeClr val="tx1">
                  <a:lumMod val="75000"/>
                  <a:lumOff val="25000"/>
                </a:schemeClr>
              </a:solidFill>
              <a:latin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1862859" y="1550662"/>
            <a:ext cx="3293150" cy="4439920"/>
          </a:xfrm>
          <a:prstGeom prst="roundRect">
            <a:avLst>
              <a:gd name="adj" fmla="val 1941"/>
            </a:avLst>
          </a:prstGeom>
          <a:gradFill flip="none">
            <a:gsLst>
              <a:gs pos="0">
                <a:schemeClr val="accent1"/>
              </a:gs>
              <a:gs pos="100000">
                <a:schemeClr val="accent4"/>
              </a:gs>
            </a:gsLst>
            <a:lin ang="13500000"/>
          </a:gradFill>
          <a:ln>
            <a:noFill/>
          </a:ln>
          <a:effectLst>
            <a:outerShdw blurRad="127000" dist="50800" dir="10800000" algn="r" rotWithShape="0">
              <a:schemeClr val="tx2">
                <a:alpha val="18000"/>
              </a:schemeClr>
            </a:outerShdw>
            <a:reflection blurRad="139700" stA="53000" endA="300" endPos="8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30" name="圆角矩形 29"/>
          <p:cNvSpPr/>
          <p:nvPr/>
        </p:nvSpPr>
        <p:spPr>
          <a:xfrm>
            <a:off x="5724121" y="1708275"/>
            <a:ext cx="3896129" cy="594995"/>
          </a:xfrm>
          <a:prstGeom prst="roundRect">
            <a:avLst>
              <a:gd name="adj" fmla="val 50000"/>
            </a:avLst>
          </a:prstGeom>
          <a:gradFill>
            <a:gsLst>
              <a:gs pos="0">
                <a:schemeClr val="accent4"/>
              </a:gs>
              <a:gs pos="100000">
                <a:schemeClr val="accent1"/>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10" name="文本框 9"/>
          <p:cNvSpPr txBox="1"/>
          <p:nvPr/>
        </p:nvSpPr>
        <p:spPr>
          <a:xfrm>
            <a:off x="698500" y="180894"/>
            <a:ext cx="2608406" cy="669607"/>
          </a:xfrm>
          <a:prstGeom prst="rect">
            <a:avLst/>
          </a:prstGeom>
          <a:noFill/>
        </p:spPr>
        <p:txBody>
          <a:bodyPr wrap="none" rtlCol="0">
            <a:noAutofit/>
          </a:bodyPr>
          <a:lstStyle/>
          <a:p>
            <a:pPr>
              <a:lnSpc>
                <a:spcPct val="125000"/>
              </a:lnSpc>
              <a:spcBef>
                <a:spcPts val="100"/>
              </a:spcBef>
              <a:spcAft>
                <a:spcPts val="100"/>
              </a:spcAft>
            </a:pPr>
            <a:r>
              <a:rPr lang="zh-CN" altLang="en-US" sz="3200" dirty="0">
                <a:solidFill>
                  <a:schemeClr val="accent1"/>
                </a:solidFill>
                <a:latin typeface="+mj-ea"/>
                <a:ea typeface="+mj-ea"/>
              </a:rPr>
              <a:t>部门建设规划</a:t>
            </a:r>
            <a:endParaRPr lang="zh-CN" altLang="en-US" sz="3200" dirty="0">
              <a:solidFill>
                <a:schemeClr val="accent1"/>
              </a:solidFill>
              <a:latin typeface="+mj-ea"/>
              <a:ea typeface="+mj-ea"/>
            </a:endParaRPr>
          </a:p>
        </p:txBody>
      </p:sp>
      <p:sp>
        <p:nvSpPr>
          <p:cNvPr id="3" name="文本占位符 2"/>
          <p:cNvSpPr>
            <a:spLocks noGrp="1"/>
          </p:cNvSpPr>
          <p:nvPr>
            <p:ph type="body" sz="quarter" idx="10"/>
          </p:nvPr>
        </p:nvSpPr>
        <p:spPr>
          <a:xfrm>
            <a:off x="6371590" y="1718310"/>
            <a:ext cx="2818130" cy="495300"/>
          </a:xfrm>
        </p:spPr>
        <p:txBody>
          <a:bodyPr>
            <a:noAutofit/>
          </a:bodyPr>
          <a:lstStyle/>
          <a:p>
            <a:pPr>
              <a:lnSpc>
                <a:spcPct val="125000"/>
              </a:lnSpc>
              <a:spcBef>
                <a:spcPts val="100"/>
              </a:spcBef>
              <a:spcAft>
                <a:spcPts val="100"/>
              </a:spcAft>
            </a:pPr>
            <a:r>
              <a:rPr lang="zh-CN" altLang="en-US" sz="2400" dirty="0">
                <a:solidFill>
                  <a:schemeClr val="bg1"/>
                </a:solidFill>
                <a:latin typeface="+mj-ea"/>
                <a:ea typeface="+mj-ea"/>
              </a:rPr>
              <a:t>部门建设打造计划</a:t>
            </a:r>
            <a:endParaRPr lang="zh-CN" altLang="en-US" sz="2400" dirty="0">
              <a:solidFill>
                <a:schemeClr val="bg1"/>
              </a:solidFill>
              <a:latin typeface="+mj-ea"/>
              <a:ea typeface="+mj-ea"/>
            </a:endParaRPr>
          </a:p>
        </p:txBody>
      </p:sp>
      <p:pic>
        <p:nvPicPr>
          <p:cNvPr id="4" name="图片 3" descr="图片包含 人, 男人, 桌子, 女人&#10;&#10;描述已自动生成"/>
          <p:cNvPicPr>
            <a:picLocks noChangeAspect="1"/>
          </p:cNvPicPr>
          <p:nvPr/>
        </p:nvPicPr>
        <p:blipFill>
          <a:blip r:embed="rId1" cstate="print">
            <a:extLst>
              <a:ext uri="{28A0092B-C50C-407E-A947-70E740481C1C}">
                <a14:useLocalDpi xmlns:a14="http://schemas.microsoft.com/office/drawing/2010/main" val="0"/>
              </a:ext>
            </a:extLst>
          </a:blip>
          <a:srcRect l="37862" r="28498"/>
          <a:stretch>
            <a:fillRect/>
          </a:stretch>
        </p:blipFill>
        <p:spPr>
          <a:xfrm>
            <a:off x="723900" y="1835972"/>
            <a:ext cx="2173523" cy="3949971"/>
          </a:xfrm>
          <a:prstGeom prst="rect">
            <a:avLst/>
          </a:prstGeom>
        </p:spPr>
      </p:pic>
      <p:cxnSp>
        <p:nvCxnSpPr>
          <p:cNvPr id="5" name="直接连接符 4"/>
          <p:cNvCxnSpPr/>
          <p:nvPr/>
        </p:nvCxnSpPr>
        <p:spPr>
          <a:xfrm>
            <a:off x="5675164" y="5524500"/>
            <a:ext cx="510713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圆角矩形 29"/>
          <p:cNvSpPr/>
          <p:nvPr/>
        </p:nvSpPr>
        <p:spPr>
          <a:xfrm>
            <a:off x="3139865" y="2421573"/>
            <a:ext cx="1838536" cy="589458"/>
          </a:xfrm>
          <a:prstGeom prst="roundRect">
            <a:avLst>
              <a:gd name="adj" fmla="val 50000"/>
            </a:avLst>
          </a:prstGeom>
          <a:solidFill>
            <a:schemeClr val="bg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sz="1600">
              <a:solidFill>
                <a:schemeClr val="tx1">
                  <a:lumMod val="75000"/>
                  <a:lumOff val="25000"/>
                </a:schemeClr>
              </a:solidFill>
            </a:endParaRPr>
          </a:p>
        </p:txBody>
      </p:sp>
      <p:sp>
        <p:nvSpPr>
          <p:cNvPr id="14" name="圆角矩形 29"/>
          <p:cNvSpPr/>
          <p:nvPr/>
        </p:nvSpPr>
        <p:spPr>
          <a:xfrm>
            <a:off x="3139865" y="3141984"/>
            <a:ext cx="1838536" cy="589458"/>
          </a:xfrm>
          <a:prstGeom prst="roundRect">
            <a:avLst>
              <a:gd name="adj" fmla="val 50000"/>
            </a:avLst>
          </a:prstGeom>
          <a:solidFill>
            <a:schemeClr val="bg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sz="1600">
              <a:solidFill>
                <a:schemeClr val="tx1">
                  <a:lumMod val="75000"/>
                  <a:lumOff val="25000"/>
                </a:schemeClr>
              </a:solidFill>
            </a:endParaRPr>
          </a:p>
        </p:txBody>
      </p:sp>
      <p:sp>
        <p:nvSpPr>
          <p:cNvPr id="15" name="圆角矩形 29"/>
          <p:cNvSpPr/>
          <p:nvPr/>
        </p:nvSpPr>
        <p:spPr>
          <a:xfrm>
            <a:off x="3139865" y="3924606"/>
            <a:ext cx="1838536" cy="589458"/>
          </a:xfrm>
          <a:prstGeom prst="roundRect">
            <a:avLst>
              <a:gd name="adj" fmla="val 50000"/>
            </a:avLst>
          </a:prstGeom>
          <a:solidFill>
            <a:schemeClr val="bg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sz="1600">
              <a:solidFill>
                <a:schemeClr val="tx1">
                  <a:lumMod val="75000"/>
                  <a:lumOff val="25000"/>
                </a:schemeClr>
              </a:solidFill>
            </a:endParaRPr>
          </a:p>
        </p:txBody>
      </p:sp>
      <p:sp>
        <p:nvSpPr>
          <p:cNvPr id="16" name="圆角矩形 29"/>
          <p:cNvSpPr/>
          <p:nvPr/>
        </p:nvSpPr>
        <p:spPr>
          <a:xfrm>
            <a:off x="3139865" y="4707228"/>
            <a:ext cx="1838536" cy="589458"/>
          </a:xfrm>
          <a:prstGeom prst="roundRect">
            <a:avLst>
              <a:gd name="adj" fmla="val 50000"/>
            </a:avLst>
          </a:prstGeom>
          <a:solidFill>
            <a:schemeClr val="bg1"/>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sz="1600">
              <a:solidFill>
                <a:schemeClr val="tx1">
                  <a:lumMod val="75000"/>
                  <a:lumOff val="25000"/>
                </a:schemeClr>
              </a:solidFill>
            </a:endParaRPr>
          </a:p>
        </p:txBody>
      </p:sp>
      <p:sp>
        <p:nvSpPr>
          <p:cNvPr id="22" name="文本框 21"/>
          <p:cNvSpPr txBox="1"/>
          <p:nvPr/>
        </p:nvSpPr>
        <p:spPr>
          <a:xfrm>
            <a:off x="5675164" y="2869606"/>
            <a:ext cx="5750074" cy="1802032"/>
          </a:xfrm>
          <a:prstGeom prst="rect">
            <a:avLst/>
          </a:prstGeom>
          <a:noFill/>
        </p:spPr>
        <p:txBody>
          <a:bodyPr wrap="square" rtlCol="0">
            <a:noAutofit/>
          </a:bodyPr>
          <a:lstStyle/>
          <a:p>
            <a:pPr>
              <a:lnSpc>
                <a:spcPct val="125000"/>
              </a:lnSpc>
              <a:spcBef>
                <a:spcPts val="100"/>
              </a:spcBef>
              <a:spcAft>
                <a:spcPts val="100"/>
              </a:spcAft>
            </a:pPr>
            <a:r>
              <a:rPr lang="zh-CN" altLang="en-US" dirty="0">
                <a:solidFill>
                  <a:schemeClr val="tx1">
                    <a:lumMod val="75000"/>
                    <a:lumOff val="25000"/>
                  </a:schemeClr>
                </a:solidFill>
                <a:latin typeface="+mn-ea"/>
              </a:rPr>
              <a:t>此处输入</a:t>
            </a:r>
            <a:r>
              <a:rPr lang="zh-CN" altLang="en-US" dirty="0">
                <a:solidFill>
                  <a:schemeClr val="tx1">
                    <a:lumMod val="75000"/>
                    <a:lumOff val="25000"/>
                  </a:schemeClr>
                </a:solidFill>
                <a:latin typeface="+mj-ea"/>
              </a:rPr>
              <a:t>部门建设打造计划的相关知识点；</a:t>
            </a:r>
            <a:r>
              <a:rPr lang="zh-CN" altLang="en-US" dirty="0">
                <a:solidFill>
                  <a:schemeClr val="tx1">
                    <a:lumMod val="75000"/>
                    <a:lumOff val="25000"/>
                  </a:schemeClr>
                </a:solidFill>
                <a:latin typeface="+mn-ea"/>
              </a:rPr>
              <a:t>此处输入</a:t>
            </a:r>
            <a:r>
              <a:rPr lang="zh-CN" altLang="en-US" dirty="0">
                <a:solidFill>
                  <a:schemeClr val="tx1">
                    <a:lumMod val="75000"/>
                    <a:lumOff val="25000"/>
                  </a:schemeClr>
                </a:solidFill>
                <a:latin typeface="+mj-ea"/>
              </a:rPr>
              <a:t>部门建设打造计划的相关知识点；</a:t>
            </a:r>
            <a:r>
              <a:rPr lang="zh-CN" altLang="en-US" dirty="0">
                <a:solidFill>
                  <a:schemeClr val="tx1">
                    <a:lumMod val="75000"/>
                    <a:lumOff val="25000"/>
                  </a:schemeClr>
                </a:solidFill>
                <a:latin typeface="+mn-ea"/>
              </a:rPr>
              <a:t>此处输入</a:t>
            </a:r>
            <a:r>
              <a:rPr lang="zh-CN" altLang="en-US" dirty="0">
                <a:solidFill>
                  <a:schemeClr val="tx1">
                    <a:lumMod val="75000"/>
                    <a:lumOff val="25000"/>
                  </a:schemeClr>
                </a:solidFill>
                <a:latin typeface="+mj-ea"/>
              </a:rPr>
              <a:t>部门建设打造计划的相关知识点；</a:t>
            </a:r>
            <a:r>
              <a:rPr lang="zh-CN" altLang="en-US" dirty="0">
                <a:solidFill>
                  <a:schemeClr val="tx1">
                    <a:lumMod val="75000"/>
                    <a:lumOff val="25000"/>
                  </a:schemeClr>
                </a:solidFill>
                <a:latin typeface="+mn-ea"/>
              </a:rPr>
              <a:t>此处输入</a:t>
            </a:r>
            <a:r>
              <a:rPr lang="zh-CN" altLang="en-US" dirty="0">
                <a:solidFill>
                  <a:schemeClr val="tx1">
                    <a:lumMod val="75000"/>
                    <a:lumOff val="25000"/>
                  </a:schemeClr>
                </a:solidFill>
                <a:latin typeface="+mj-ea"/>
              </a:rPr>
              <a:t>部门建设打造计划的相关知识点；</a:t>
            </a:r>
            <a:r>
              <a:rPr lang="zh-CN" altLang="en-US" dirty="0">
                <a:solidFill>
                  <a:schemeClr val="tx1">
                    <a:lumMod val="75000"/>
                    <a:lumOff val="25000"/>
                  </a:schemeClr>
                </a:solidFill>
                <a:latin typeface="+mn-ea"/>
              </a:rPr>
              <a:t>此处输入</a:t>
            </a:r>
            <a:r>
              <a:rPr lang="zh-CN" altLang="en-US" dirty="0">
                <a:solidFill>
                  <a:schemeClr val="tx1">
                    <a:lumMod val="75000"/>
                    <a:lumOff val="25000"/>
                  </a:schemeClr>
                </a:solidFill>
                <a:latin typeface="+mj-ea"/>
              </a:rPr>
              <a:t>部门建设打造计划的相关知识点；</a:t>
            </a:r>
            <a:r>
              <a:rPr lang="zh-CN" altLang="en-US" dirty="0">
                <a:solidFill>
                  <a:schemeClr val="tx1">
                    <a:lumMod val="75000"/>
                    <a:lumOff val="25000"/>
                  </a:schemeClr>
                </a:solidFill>
                <a:latin typeface="+mn-ea"/>
              </a:rPr>
              <a:t>此处输入</a:t>
            </a:r>
            <a:r>
              <a:rPr lang="zh-CN" altLang="en-US" dirty="0">
                <a:solidFill>
                  <a:schemeClr val="tx1">
                    <a:lumMod val="75000"/>
                    <a:lumOff val="25000"/>
                  </a:schemeClr>
                </a:solidFill>
                <a:latin typeface="+mj-ea"/>
              </a:rPr>
              <a:t>部门建设打造计划的相关知识点</a:t>
            </a:r>
            <a:endParaRPr lang="en-US" altLang="zh-CN" dirty="0">
              <a:solidFill>
                <a:schemeClr val="tx1">
                  <a:lumMod val="75000"/>
                  <a:lumOff val="25000"/>
                </a:schemeClr>
              </a:solidFill>
              <a:latin typeface="+mn-ea"/>
            </a:endParaRPr>
          </a:p>
        </p:txBody>
      </p:sp>
      <p:sp>
        <p:nvSpPr>
          <p:cNvPr id="21" name="文本框 20"/>
          <p:cNvSpPr txBox="1"/>
          <p:nvPr/>
        </p:nvSpPr>
        <p:spPr>
          <a:xfrm>
            <a:off x="3512349" y="2453666"/>
            <a:ext cx="1093569" cy="525272"/>
          </a:xfrm>
          <a:prstGeom prst="rect">
            <a:avLst/>
          </a:prstGeom>
          <a:noFill/>
        </p:spPr>
        <p:txBody>
          <a:bodyPr wrap="none" rtlCol="0">
            <a:noAutofit/>
          </a:bodyPr>
          <a:lstStyle/>
          <a:p>
            <a:pPr algn="l">
              <a:lnSpc>
                <a:spcPct val="125000"/>
              </a:lnSpc>
              <a:spcBef>
                <a:spcPts val="100"/>
              </a:spcBef>
              <a:spcAft>
                <a:spcPts val="100"/>
              </a:spcAft>
            </a:pPr>
            <a:r>
              <a:rPr lang="zh-CN" altLang="en-US" sz="2400" dirty="0">
                <a:solidFill>
                  <a:schemeClr val="tx1">
                    <a:lumMod val="75000"/>
                    <a:lumOff val="25000"/>
                  </a:schemeClr>
                </a:solidFill>
                <a:latin typeface="+mn-ea"/>
              </a:rPr>
              <a:t>高效型</a:t>
            </a:r>
            <a:endParaRPr lang="zh-CN" altLang="en-US" sz="2400" dirty="0">
              <a:solidFill>
                <a:schemeClr val="tx1">
                  <a:lumMod val="75000"/>
                  <a:lumOff val="25000"/>
                </a:schemeClr>
              </a:solidFill>
              <a:latin typeface="+mn-ea"/>
            </a:endParaRPr>
          </a:p>
        </p:txBody>
      </p:sp>
      <p:sp>
        <p:nvSpPr>
          <p:cNvPr id="24" name="文本框 23"/>
          <p:cNvSpPr txBox="1"/>
          <p:nvPr/>
        </p:nvSpPr>
        <p:spPr>
          <a:xfrm>
            <a:off x="3512185" y="3174365"/>
            <a:ext cx="1209040" cy="553085"/>
          </a:xfrm>
          <a:prstGeom prst="rect">
            <a:avLst/>
          </a:prstGeom>
          <a:noFill/>
        </p:spPr>
        <p:txBody>
          <a:bodyPr wrap="square" rtlCol="0">
            <a:noAutofit/>
          </a:bodyPr>
          <a:lstStyle/>
          <a:p>
            <a:pPr algn="l">
              <a:lnSpc>
                <a:spcPct val="125000"/>
              </a:lnSpc>
              <a:spcBef>
                <a:spcPts val="100"/>
              </a:spcBef>
              <a:spcAft>
                <a:spcPts val="100"/>
              </a:spcAft>
            </a:pPr>
            <a:r>
              <a:rPr lang="zh-CN" altLang="en-US" sz="2400" dirty="0">
                <a:solidFill>
                  <a:schemeClr val="tx1">
                    <a:lumMod val="75000"/>
                    <a:lumOff val="25000"/>
                  </a:schemeClr>
                </a:solidFill>
                <a:latin typeface="+mn-ea"/>
              </a:rPr>
              <a:t>团结型</a:t>
            </a:r>
            <a:endParaRPr lang="zh-CN" altLang="en-US" sz="2400" dirty="0">
              <a:solidFill>
                <a:schemeClr val="tx1">
                  <a:lumMod val="75000"/>
                  <a:lumOff val="25000"/>
                </a:schemeClr>
              </a:solidFill>
              <a:latin typeface="+mn-ea"/>
            </a:endParaRPr>
          </a:p>
        </p:txBody>
      </p:sp>
      <p:sp>
        <p:nvSpPr>
          <p:cNvPr id="25" name="文本框 24"/>
          <p:cNvSpPr txBox="1"/>
          <p:nvPr/>
        </p:nvSpPr>
        <p:spPr>
          <a:xfrm>
            <a:off x="3512349" y="3956699"/>
            <a:ext cx="1093569" cy="525272"/>
          </a:xfrm>
          <a:prstGeom prst="rect">
            <a:avLst/>
          </a:prstGeom>
          <a:noFill/>
        </p:spPr>
        <p:txBody>
          <a:bodyPr wrap="none" rtlCol="0">
            <a:noAutofit/>
          </a:bodyPr>
          <a:lstStyle/>
          <a:p>
            <a:pPr algn="l">
              <a:lnSpc>
                <a:spcPct val="125000"/>
              </a:lnSpc>
              <a:spcBef>
                <a:spcPts val="100"/>
              </a:spcBef>
              <a:spcAft>
                <a:spcPts val="100"/>
              </a:spcAft>
            </a:pPr>
            <a:r>
              <a:rPr lang="zh-CN" altLang="en-US" sz="2400" dirty="0">
                <a:solidFill>
                  <a:schemeClr val="tx1">
                    <a:lumMod val="75000"/>
                    <a:lumOff val="25000"/>
                  </a:schemeClr>
                </a:solidFill>
                <a:latin typeface="+mn-ea"/>
              </a:rPr>
              <a:t>创新型</a:t>
            </a:r>
            <a:endParaRPr lang="zh-CN" altLang="en-US" sz="2400" dirty="0">
              <a:solidFill>
                <a:schemeClr val="tx1">
                  <a:lumMod val="75000"/>
                  <a:lumOff val="25000"/>
                </a:schemeClr>
              </a:solidFill>
              <a:latin typeface="+mn-ea"/>
            </a:endParaRPr>
          </a:p>
        </p:txBody>
      </p:sp>
      <p:sp>
        <p:nvSpPr>
          <p:cNvPr id="26" name="文本框 25"/>
          <p:cNvSpPr txBox="1"/>
          <p:nvPr/>
        </p:nvSpPr>
        <p:spPr>
          <a:xfrm>
            <a:off x="3512349" y="4739321"/>
            <a:ext cx="1093569" cy="525272"/>
          </a:xfrm>
          <a:prstGeom prst="rect">
            <a:avLst/>
          </a:prstGeom>
          <a:noFill/>
        </p:spPr>
        <p:txBody>
          <a:bodyPr wrap="none" rtlCol="0">
            <a:noAutofit/>
          </a:bodyPr>
          <a:lstStyle/>
          <a:p>
            <a:pPr algn="l">
              <a:lnSpc>
                <a:spcPct val="125000"/>
              </a:lnSpc>
              <a:spcBef>
                <a:spcPts val="100"/>
              </a:spcBef>
              <a:spcAft>
                <a:spcPts val="100"/>
              </a:spcAft>
            </a:pPr>
            <a:r>
              <a:rPr lang="zh-CN" altLang="en-US" sz="2400" dirty="0">
                <a:solidFill>
                  <a:schemeClr val="tx1">
                    <a:lumMod val="75000"/>
                    <a:lumOff val="25000"/>
                  </a:schemeClr>
                </a:solidFill>
                <a:latin typeface="+mn-ea"/>
              </a:rPr>
              <a:t>积极型</a:t>
            </a:r>
            <a:endParaRPr lang="zh-CN" altLang="en-US" sz="2400" dirty="0">
              <a:solidFill>
                <a:schemeClr val="tx1">
                  <a:lumMod val="75000"/>
                  <a:lumOff val="25000"/>
                </a:schemeClr>
              </a:solidFill>
              <a:latin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椭圆 43"/>
          <p:cNvSpPr/>
          <p:nvPr/>
        </p:nvSpPr>
        <p:spPr>
          <a:xfrm>
            <a:off x="1868129" y="-436921"/>
            <a:ext cx="8455742" cy="8455742"/>
          </a:xfrm>
          <a:prstGeom prst="ellipse">
            <a:avLst/>
          </a:prstGeom>
          <a:noFill/>
          <a:ln>
            <a:solidFill>
              <a:schemeClr val="accent4">
                <a:alpha val="18000"/>
              </a:schemeClr>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41" name="椭圆 40"/>
          <p:cNvSpPr/>
          <p:nvPr/>
        </p:nvSpPr>
        <p:spPr>
          <a:xfrm>
            <a:off x="2971800" y="666750"/>
            <a:ext cx="6248400" cy="6248400"/>
          </a:xfrm>
          <a:prstGeom prst="ellipse">
            <a:avLst/>
          </a:prstGeom>
          <a:solidFill>
            <a:schemeClr val="accent1">
              <a:lumMod val="20000"/>
              <a:lumOff val="80000"/>
              <a:alpha val="9000"/>
            </a:schemeClr>
          </a:soli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sp>
        <p:nvSpPr>
          <p:cNvPr id="16" name="椭圆 15"/>
          <p:cNvSpPr/>
          <p:nvPr/>
        </p:nvSpPr>
        <p:spPr>
          <a:xfrm>
            <a:off x="4582320" y="2057400"/>
            <a:ext cx="3058580" cy="3058580"/>
          </a:xfrm>
          <a:prstGeom prst="ellipse">
            <a:avLst/>
          </a:prstGeom>
          <a:gradFill flip="none">
            <a:gsLst>
              <a:gs pos="0">
                <a:schemeClr val="accent1"/>
              </a:gs>
              <a:gs pos="100000">
                <a:schemeClr val="accent4"/>
              </a:gs>
            </a:gsLst>
            <a:lin ang="13500000"/>
          </a:gradFill>
          <a:ln>
            <a:noFill/>
          </a:ln>
          <a:effectLst>
            <a:outerShdw blurRad="127000" dist="50800" dir="10800000" algn="r" rotWithShape="0">
              <a:schemeClr val="tx2">
                <a:alpha val="18000"/>
              </a:schemeClr>
            </a:outerShdw>
            <a:reflection blurRad="139700" stA="53000" endA="300" endPos="8000" dist="127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9" name="矩形: 圆角 28"/>
          <p:cNvSpPr/>
          <p:nvPr/>
        </p:nvSpPr>
        <p:spPr>
          <a:xfrm>
            <a:off x="1311010" y="1547879"/>
            <a:ext cx="2362200" cy="666750"/>
          </a:xfrm>
          <a:prstGeom prst="roundRect">
            <a:avLst>
              <a:gd name="adj" fmla="val 50000"/>
            </a:avLst>
          </a:prstGeom>
          <a:gradFill>
            <a:gsLst>
              <a:gs pos="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30" name="矩形: 圆角 29"/>
          <p:cNvSpPr/>
          <p:nvPr/>
        </p:nvSpPr>
        <p:spPr>
          <a:xfrm>
            <a:off x="723900" y="3113419"/>
            <a:ext cx="2362200" cy="666750"/>
          </a:xfrm>
          <a:prstGeom prst="roundRect">
            <a:avLst>
              <a:gd name="adj" fmla="val 50000"/>
            </a:avLst>
          </a:prstGeom>
          <a:gradFill>
            <a:gsLst>
              <a:gs pos="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31" name="矩形: 圆角 30"/>
          <p:cNvSpPr/>
          <p:nvPr/>
        </p:nvSpPr>
        <p:spPr>
          <a:xfrm>
            <a:off x="1316170" y="4550465"/>
            <a:ext cx="2362200" cy="666750"/>
          </a:xfrm>
          <a:prstGeom prst="roundRect">
            <a:avLst>
              <a:gd name="adj" fmla="val 50000"/>
            </a:avLst>
          </a:prstGeom>
          <a:gradFill>
            <a:gsLst>
              <a:gs pos="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32" name="矩形: 圆角 31"/>
          <p:cNvSpPr/>
          <p:nvPr/>
        </p:nvSpPr>
        <p:spPr>
          <a:xfrm>
            <a:off x="8513630" y="1547879"/>
            <a:ext cx="2362200" cy="666750"/>
          </a:xfrm>
          <a:prstGeom prst="roundRect">
            <a:avLst>
              <a:gd name="adj" fmla="val 50000"/>
            </a:avLst>
          </a:prstGeom>
          <a:gradFill>
            <a:gsLst>
              <a:gs pos="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33" name="矩形: 圆角 32"/>
          <p:cNvSpPr/>
          <p:nvPr/>
        </p:nvSpPr>
        <p:spPr>
          <a:xfrm>
            <a:off x="9105900" y="3148079"/>
            <a:ext cx="2362200" cy="666750"/>
          </a:xfrm>
          <a:prstGeom prst="roundRect">
            <a:avLst>
              <a:gd name="adj" fmla="val 50000"/>
            </a:avLst>
          </a:prstGeom>
          <a:gradFill>
            <a:gsLst>
              <a:gs pos="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34" name="矩形: 圆角 33"/>
          <p:cNvSpPr/>
          <p:nvPr/>
        </p:nvSpPr>
        <p:spPr>
          <a:xfrm>
            <a:off x="8541150" y="4595879"/>
            <a:ext cx="2362200" cy="666750"/>
          </a:xfrm>
          <a:prstGeom prst="roundRect">
            <a:avLst>
              <a:gd name="adj" fmla="val 50000"/>
            </a:avLst>
          </a:prstGeom>
          <a:gradFill>
            <a:gsLst>
              <a:gs pos="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bg1"/>
              </a:solidFill>
            </a:endParaRPr>
          </a:p>
        </p:txBody>
      </p:sp>
      <p:sp>
        <p:nvSpPr>
          <p:cNvPr id="38" name="弧形 37"/>
          <p:cNvSpPr/>
          <p:nvPr/>
        </p:nvSpPr>
        <p:spPr>
          <a:xfrm>
            <a:off x="4260320" y="1768210"/>
            <a:ext cx="3702580" cy="3702580"/>
          </a:xfrm>
          <a:prstGeom prst="arc">
            <a:avLst>
              <a:gd name="adj1" fmla="val 16200000"/>
              <a:gd name="adj2" fmla="val 746821"/>
            </a:avLst>
          </a:prstGeom>
          <a:ln>
            <a:gradFill>
              <a:gsLst>
                <a:gs pos="0">
                  <a:schemeClr val="accent4">
                    <a:alpha val="0"/>
                  </a:schemeClr>
                </a:gs>
                <a:gs pos="100000">
                  <a:schemeClr val="accent4"/>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lnSpc>
                <a:spcPct val="125000"/>
              </a:lnSpc>
              <a:spcBef>
                <a:spcPts val="100"/>
              </a:spcBef>
              <a:spcAft>
                <a:spcPts val="100"/>
              </a:spcAft>
            </a:pPr>
            <a:endParaRPr lang="zh-CN" altLang="en-US"/>
          </a:p>
        </p:txBody>
      </p:sp>
      <p:sp>
        <p:nvSpPr>
          <p:cNvPr id="39" name="弧形 38"/>
          <p:cNvSpPr/>
          <p:nvPr/>
        </p:nvSpPr>
        <p:spPr>
          <a:xfrm>
            <a:off x="4260320" y="1768210"/>
            <a:ext cx="3702580" cy="3702580"/>
          </a:xfrm>
          <a:prstGeom prst="arc">
            <a:avLst>
              <a:gd name="adj1" fmla="val 9470934"/>
              <a:gd name="adj2" fmla="val 14873843"/>
            </a:avLst>
          </a:prstGeom>
          <a:ln>
            <a:gradFill>
              <a:gsLst>
                <a:gs pos="85000">
                  <a:schemeClr val="accent4">
                    <a:alpha val="0"/>
                  </a:schemeClr>
                </a:gs>
                <a:gs pos="0">
                  <a:schemeClr val="accent4"/>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lnSpc>
                <a:spcPct val="125000"/>
              </a:lnSpc>
              <a:spcBef>
                <a:spcPts val="100"/>
              </a:spcBef>
              <a:spcAft>
                <a:spcPts val="100"/>
              </a:spcAft>
            </a:pPr>
            <a:endParaRPr lang="zh-CN" altLang="en-US"/>
          </a:p>
        </p:txBody>
      </p:sp>
      <p:sp>
        <p:nvSpPr>
          <p:cNvPr id="40" name="弧形 39"/>
          <p:cNvSpPr/>
          <p:nvPr/>
        </p:nvSpPr>
        <p:spPr>
          <a:xfrm>
            <a:off x="4260320" y="1768210"/>
            <a:ext cx="3702580" cy="3702580"/>
          </a:xfrm>
          <a:prstGeom prst="arc">
            <a:avLst>
              <a:gd name="adj1" fmla="val 1382017"/>
              <a:gd name="adj2" fmla="val 8862390"/>
            </a:avLst>
          </a:prstGeom>
          <a:ln>
            <a:gradFill>
              <a:gsLst>
                <a:gs pos="100000">
                  <a:schemeClr val="accent4">
                    <a:alpha val="0"/>
                  </a:schemeClr>
                </a:gs>
                <a:gs pos="0">
                  <a:schemeClr val="accent4"/>
                </a:gs>
              </a:gsLst>
              <a:lin ang="0" scaled="0"/>
            </a:gra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lnSpc>
                <a:spcPct val="125000"/>
              </a:lnSpc>
              <a:spcBef>
                <a:spcPts val="100"/>
              </a:spcBef>
              <a:spcAft>
                <a:spcPts val="100"/>
              </a:spcAft>
            </a:pPr>
            <a:endParaRPr lang="zh-CN" altLang="en-US"/>
          </a:p>
        </p:txBody>
      </p:sp>
      <p:sp>
        <p:nvSpPr>
          <p:cNvPr id="3" name="文本占位符 2"/>
          <p:cNvSpPr>
            <a:spLocks noGrp="1"/>
          </p:cNvSpPr>
          <p:nvPr>
            <p:ph type="body" sz="quarter" idx="10"/>
          </p:nvPr>
        </p:nvSpPr>
        <p:spPr>
          <a:xfrm>
            <a:off x="1850941" y="1668044"/>
            <a:ext cx="1282338" cy="426421"/>
          </a:xfrm>
        </p:spPr>
        <p:txBody>
          <a:bodyPr>
            <a:noAutofit/>
          </a:bodyPr>
          <a:lstStyle/>
          <a:p>
            <a:pPr>
              <a:lnSpc>
                <a:spcPct val="125000"/>
              </a:lnSpc>
              <a:spcBef>
                <a:spcPts val="100"/>
              </a:spcBef>
              <a:spcAft>
                <a:spcPts val="100"/>
              </a:spcAft>
            </a:pPr>
            <a:r>
              <a:rPr lang="en-US" altLang="zh-CN" sz="1800" dirty="0">
                <a:solidFill>
                  <a:schemeClr val="bg1"/>
                </a:solidFill>
              </a:rPr>
              <a:t>A</a:t>
            </a:r>
            <a:r>
              <a:rPr lang="zh-CN" altLang="en-US" sz="1800" dirty="0">
                <a:solidFill>
                  <a:schemeClr val="bg1"/>
                </a:solidFill>
              </a:rPr>
              <a:t>品牌项目</a:t>
            </a:r>
            <a:endParaRPr lang="zh-CN" altLang="en-US" sz="1800" dirty="0">
              <a:solidFill>
                <a:schemeClr val="bg1"/>
              </a:solidFill>
            </a:endParaRPr>
          </a:p>
        </p:txBody>
      </p:sp>
      <p:sp>
        <p:nvSpPr>
          <p:cNvPr id="50" name="文本占位符 2"/>
          <p:cNvSpPr txBox="1"/>
          <p:nvPr/>
        </p:nvSpPr>
        <p:spPr>
          <a:xfrm>
            <a:off x="1311010" y="2314402"/>
            <a:ext cx="2714191" cy="666749"/>
          </a:xfrm>
          <a:prstGeom prst="rect">
            <a:avLst/>
          </a:prstGeom>
        </p:spPr>
        <p:txBody>
          <a:bodyPr>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r>
              <a:rPr lang="zh-CN" altLang="en-US" sz="1600" dirty="0">
                <a:solidFill>
                  <a:schemeClr val="tx2">
                    <a:lumMod val="85000"/>
                    <a:lumOff val="15000"/>
                  </a:schemeClr>
                </a:solidFill>
              </a:rPr>
              <a:t>此处输入对应六段内容文本此处输入对应六段内容文本</a:t>
            </a:r>
            <a:endParaRPr lang="zh-CN" altLang="en-US" sz="1600" dirty="0">
              <a:solidFill>
                <a:schemeClr val="tx2">
                  <a:lumMod val="85000"/>
                  <a:lumOff val="15000"/>
                </a:schemeClr>
              </a:solidFill>
            </a:endParaRPr>
          </a:p>
          <a:p>
            <a:pPr>
              <a:lnSpc>
                <a:spcPct val="125000"/>
              </a:lnSpc>
              <a:spcBef>
                <a:spcPts val="100"/>
              </a:spcBef>
              <a:spcAft>
                <a:spcPts val="100"/>
              </a:spcAft>
            </a:pPr>
            <a:endParaRPr lang="zh-CN" altLang="en-US" sz="1600" dirty="0">
              <a:solidFill>
                <a:schemeClr val="tx2">
                  <a:lumMod val="85000"/>
                  <a:lumOff val="15000"/>
                </a:schemeClr>
              </a:solidFill>
            </a:endParaRPr>
          </a:p>
          <a:p>
            <a:pPr>
              <a:lnSpc>
                <a:spcPct val="125000"/>
              </a:lnSpc>
              <a:spcBef>
                <a:spcPts val="100"/>
              </a:spcBef>
              <a:spcAft>
                <a:spcPts val="100"/>
              </a:spcAft>
            </a:pPr>
            <a:endParaRPr lang="zh-CN" altLang="en-US" sz="1600" dirty="0">
              <a:solidFill>
                <a:schemeClr val="tx2">
                  <a:lumMod val="85000"/>
                  <a:lumOff val="15000"/>
                </a:schemeClr>
              </a:solidFill>
            </a:endParaRPr>
          </a:p>
        </p:txBody>
      </p:sp>
      <p:sp>
        <p:nvSpPr>
          <p:cNvPr id="51" name="文本占位符 2"/>
          <p:cNvSpPr txBox="1"/>
          <p:nvPr/>
        </p:nvSpPr>
        <p:spPr>
          <a:xfrm>
            <a:off x="723900" y="3827490"/>
            <a:ext cx="2714191" cy="478838"/>
          </a:xfrm>
          <a:prstGeom prst="rect">
            <a:avLst/>
          </a:prstGeom>
        </p:spPr>
        <p:txBody>
          <a:bodyPr>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r>
              <a:rPr lang="zh-CN" altLang="en-US" sz="1600" dirty="0">
                <a:solidFill>
                  <a:schemeClr val="tx2">
                    <a:lumMod val="85000"/>
                    <a:lumOff val="15000"/>
                  </a:schemeClr>
                </a:solidFill>
              </a:rPr>
              <a:t>此处输入对应六段内容文本此处输入对应六段内容文本</a:t>
            </a:r>
            <a:endParaRPr lang="zh-CN" altLang="en-US" sz="1600" dirty="0">
              <a:solidFill>
                <a:schemeClr val="tx2">
                  <a:lumMod val="85000"/>
                  <a:lumOff val="15000"/>
                </a:schemeClr>
              </a:solidFill>
            </a:endParaRPr>
          </a:p>
          <a:p>
            <a:pPr>
              <a:lnSpc>
                <a:spcPct val="125000"/>
              </a:lnSpc>
              <a:spcBef>
                <a:spcPts val="100"/>
              </a:spcBef>
              <a:spcAft>
                <a:spcPts val="100"/>
              </a:spcAft>
            </a:pPr>
            <a:endParaRPr lang="zh-CN" altLang="en-US" sz="1600" dirty="0">
              <a:solidFill>
                <a:schemeClr val="tx2">
                  <a:lumMod val="85000"/>
                  <a:lumOff val="15000"/>
                </a:schemeClr>
              </a:solidFill>
            </a:endParaRPr>
          </a:p>
          <a:p>
            <a:pPr>
              <a:lnSpc>
                <a:spcPct val="125000"/>
              </a:lnSpc>
              <a:spcBef>
                <a:spcPts val="100"/>
              </a:spcBef>
              <a:spcAft>
                <a:spcPts val="100"/>
              </a:spcAft>
            </a:pPr>
            <a:endParaRPr lang="zh-CN" altLang="en-US" sz="1600" dirty="0">
              <a:solidFill>
                <a:schemeClr val="tx2">
                  <a:lumMod val="85000"/>
                  <a:lumOff val="15000"/>
                </a:schemeClr>
              </a:solidFill>
            </a:endParaRPr>
          </a:p>
        </p:txBody>
      </p:sp>
      <p:sp>
        <p:nvSpPr>
          <p:cNvPr id="52" name="文本占位符 2"/>
          <p:cNvSpPr txBox="1"/>
          <p:nvPr/>
        </p:nvSpPr>
        <p:spPr>
          <a:xfrm>
            <a:off x="1316170" y="5297193"/>
            <a:ext cx="2714191" cy="478838"/>
          </a:xfrm>
          <a:prstGeom prst="rect">
            <a:avLst/>
          </a:prstGeom>
        </p:spPr>
        <p:txBody>
          <a:bodyPr>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r>
              <a:rPr lang="zh-CN" altLang="en-US" sz="1600" dirty="0">
                <a:solidFill>
                  <a:schemeClr val="tx2">
                    <a:lumMod val="85000"/>
                    <a:lumOff val="15000"/>
                  </a:schemeClr>
                </a:solidFill>
              </a:rPr>
              <a:t>此处输入对应六段内容文本此处输入对应六段内容文本</a:t>
            </a:r>
            <a:endParaRPr lang="zh-CN" altLang="en-US" sz="1600" dirty="0">
              <a:solidFill>
                <a:schemeClr val="tx2">
                  <a:lumMod val="85000"/>
                  <a:lumOff val="15000"/>
                </a:schemeClr>
              </a:solidFill>
            </a:endParaRPr>
          </a:p>
          <a:p>
            <a:pPr>
              <a:lnSpc>
                <a:spcPct val="125000"/>
              </a:lnSpc>
              <a:spcBef>
                <a:spcPts val="100"/>
              </a:spcBef>
              <a:spcAft>
                <a:spcPts val="100"/>
              </a:spcAft>
            </a:pPr>
            <a:endParaRPr lang="zh-CN" altLang="en-US" sz="1600" dirty="0">
              <a:solidFill>
                <a:schemeClr val="tx2">
                  <a:lumMod val="85000"/>
                  <a:lumOff val="15000"/>
                </a:schemeClr>
              </a:solidFill>
            </a:endParaRPr>
          </a:p>
          <a:p>
            <a:pPr>
              <a:lnSpc>
                <a:spcPct val="125000"/>
              </a:lnSpc>
              <a:spcBef>
                <a:spcPts val="100"/>
              </a:spcBef>
              <a:spcAft>
                <a:spcPts val="100"/>
              </a:spcAft>
            </a:pPr>
            <a:endParaRPr lang="zh-CN" altLang="en-US" sz="1600" dirty="0">
              <a:solidFill>
                <a:schemeClr val="tx2">
                  <a:lumMod val="85000"/>
                  <a:lumOff val="15000"/>
                </a:schemeClr>
              </a:solidFill>
            </a:endParaRPr>
          </a:p>
        </p:txBody>
      </p:sp>
      <p:sp>
        <p:nvSpPr>
          <p:cNvPr id="53" name="文本占位符 2"/>
          <p:cNvSpPr txBox="1"/>
          <p:nvPr/>
        </p:nvSpPr>
        <p:spPr>
          <a:xfrm>
            <a:off x="8305930" y="2313484"/>
            <a:ext cx="2714191" cy="478838"/>
          </a:xfrm>
          <a:prstGeom prst="rect">
            <a:avLst/>
          </a:prstGeom>
        </p:spPr>
        <p:txBody>
          <a:bodyPr>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r>
              <a:rPr lang="zh-CN" altLang="en-US" sz="1600" dirty="0">
                <a:solidFill>
                  <a:schemeClr val="tx2">
                    <a:lumMod val="85000"/>
                    <a:lumOff val="15000"/>
                  </a:schemeClr>
                </a:solidFill>
              </a:rPr>
              <a:t>此处输入对应六段内容文本此处输入对应六段内容文本</a:t>
            </a:r>
            <a:endParaRPr lang="zh-CN" altLang="en-US" sz="1600" dirty="0">
              <a:solidFill>
                <a:schemeClr val="tx2">
                  <a:lumMod val="85000"/>
                  <a:lumOff val="15000"/>
                </a:schemeClr>
              </a:solidFill>
            </a:endParaRPr>
          </a:p>
          <a:p>
            <a:pPr>
              <a:lnSpc>
                <a:spcPct val="125000"/>
              </a:lnSpc>
              <a:spcBef>
                <a:spcPts val="100"/>
              </a:spcBef>
              <a:spcAft>
                <a:spcPts val="100"/>
              </a:spcAft>
            </a:pPr>
            <a:endParaRPr lang="zh-CN" altLang="en-US" sz="1600" dirty="0">
              <a:solidFill>
                <a:schemeClr val="tx2">
                  <a:lumMod val="85000"/>
                  <a:lumOff val="15000"/>
                </a:schemeClr>
              </a:solidFill>
            </a:endParaRPr>
          </a:p>
          <a:p>
            <a:pPr>
              <a:lnSpc>
                <a:spcPct val="125000"/>
              </a:lnSpc>
              <a:spcBef>
                <a:spcPts val="100"/>
              </a:spcBef>
              <a:spcAft>
                <a:spcPts val="100"/>
              </a:spcAft>
            </a:pPr>
            <a:endParaRPr lang="zh-CN" altLang="en-US" sz="1600" dirty="0">
              <a:solidFill>
                <a:schemeClr val="tx2">
                  <a:lumMod val="85000"/>
                  <a:lumOff val="15000"/>
                </a:schemeClr>
              </a:solidFill>
            </a:endParaRPr>
          </a:p>
        </p:txBody>
      </p:sp>
      <p:sp>
        <p:nvSpPr>
          <p:cNvPr id="54" name="文本占位符 2"/>
          <p:cNvSpPr txBox="1"/>
          <p:nvPr/>
        </p:nvSpPr>
        <p:spPr>
          <a:xfrm>
            <a:off x="8898200" y="3861231"/>
            <a:ext cx="2714191" cy="478838"/>
          </a:xfrm>
          <a:prstGeom prst="rect">
            <a:avLst/>
          </a:prstGeom>
        </p:spPr>
        <p:txBody>
          <a:bodyPr>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r>
              <a:rPr lang="zh-CN" altLang="en-US" sz="1600" dirty="0">
                <a:solidFill>
                  <a:schemeClr val="tx2">
                    <a:lumMod val="85000"/>
                    <a:lumOff val="15000"/>
                  </a:schemeClr>
                </a:solidFill>
              </a:rPr>
              <a:t>此处输入对应六段内容文本此处输入对应六段内容文本</a:t>
            </a:r>
            <a:endParaRPr lang="zh-CN" altLang="en-US" sz="1600" dirty="0">
              <a:solidFill>
                <a:schemeClr val="tx2">
                  <a:lumMod val="85000"/>
                  <a:lumOff val="15000"/>
                </a:schemeClr>
              </a:solidFill>
            </a:endParaRPr>
          </a:p>
          <a:p>
            <a:pPr>
              <a:lnSpc>
                <a:spcPct val="125000"/>
              </a:lnSpc>
              <a:spcBef>
                <a:spcPts val="100"/>
              </a:spcBef>
              <a:spcAft>
                <a:spcPts val="100"/>
              </a:spcAft>
            </a:pPr>
            <a:endParaRPr lang="zh-CN" altLang="en-US" sz="1600" dirty="0">
              <a:solidFill>
                <a:schemeClr val="tx2">
                  <a:lumMod val="85000"/>
                  <a:lumOff val="15000"/>
                </a:schemeClr>
              </a:solidFill>
            </a:endParaRPr>
          </a:p>
          <a:p>
            <a:pPr>
              <a:lnSpc>
                <a:spcPct val="125000"/>
              </a:lnSpc>
              <a:spcBef>
                <a:spcPts val="100"/>
              </a:spcBef>
              <a:spcAft>
                <a:spcPts val="100"/>
              </a:spcAft>
            </a:pPr>
            <a:endParaRPr lang="zh-CN" altLang="en-US" sz="1600" dirty="0">
              <a:solidFill>
                <a:schemeClr val="tx2">
                  <a:lumMod val="85000"/>
                  <a:lumOff val="15000"/>
                </a:schemeClr>
              </a:solidFill>
            </a:endParaRPr>
          </a:p>
        </p:txBody>
      </p:sp>
      <p:sp>
        <p:nvSpPr>
          <p:cNvPr id="55" name="文本占位符 2"/>
          <p:cNvSpPr txBox="1"/>
          <p:nvPr/>
        </p:nvSpPr>
        <p:spPr>
          <a:xfrm>
            <a:off x="8333450" y="5341688"/>
            <a:ext cx="2714191" cy="478838"/>
          </a:xfrm>
          <a:prstGeom prst="rect">
            <a:avLst/>
          </a:prstGeom>
        </p:spPr>
        <p:txBody>
          <a:bodyPr>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r>
              <a:rPr lang="zh-CN" altLang="en-US" sz="1600" dirty="0">
                <a:solidFill>
                  <a:schemeClr val="tx2">
                    <a:lumMod val="85000"/>
                    <a:lumOff val="15000"/>
                  </a:schemeClr>
                </a:solidFill>
              </a:rPr>
              <a:t>此处输入对应六段内容文本此处输入对应六段内容文本</a:t>
            </a:r>
            <a:endParaRPr lang="zh-CN" altLang="en-US" sz="1600" dirty="0">
              <a:solidFill>
                <a:schemeClr val="tx2">
                  <a:lumMod val="85000"/>
                  <a:lumOff val="15000"/>
                </a:schemeClr>
              </a:solidFill>
            </a:endParaRPr>
          </a:p>
          <a:p>
            <a:pPr>
              <a:lnSpc>
                <a:spcPct val="125000"/>
              </a:lnSpc>
              <a:spcBef>
                <a:spcPts val="100"/>
              </a:spcBef>
              <a:spcAft>
                <a:spcPts val="100"/>
              </a:spcAft>
            </a:pPr>
            <a:endParaRPr lang="zh-CN" altLang="en-US" sz="1600" dirty="0">
              <a:solidFill>
                <a:schemeClr val="tx2">
                  <a:lumMod val="85000"/>
                  <a:lumOff val="15000"/>
                </a:schemeClr>
              </a:solidFill>
            </a:endParaRPr>
          </a:p>
          <a:p>
            <a:pPr>
              <a:lnSpc>
                <a:spcPct val="125000"/>
              </a:lnSpc>
              <a:spcBef>
                <a:spcPts val="100"/>
              </a:spcBef>
              <a:spcAft>
                <a:spcPts val="100"/>
              </a:spcAft>
            </a:pPr>
            <a:endParaRPr lang="zh-CN" altLang="en-US" sz="1600" dirty="0">
              <a:solidFill>
                <a:schemeClr val="tx2">
                  <a:lumMod val="85000"/>
                  <a:lumOff val="15000"/>
                </a:schemeClr>
              </a:solidFill>
            </a:endParaRPr>
          </a:p>
        </p:txBody>
      </p:sp>
      <p:sp>
        <p:nvSpPr>
          <p:cNvPr id="56" name="文本框 55"/>
          <p:cNvSpPr txBox="1"/>
          <p:nvPr/>
        </p:nvSpPr>
        <p:spPr>
          <a:xfrm>
            <a:off x="703700" y="173002"/>
            <a:ext cx="2608406" cy="669607"/>
          </a:xfrm>
          <a:prstGeom prst="rect">
            <a:avLst/>
          </a:prstGeom>
          <a:noFill/>
        </p:spPr>
        <p:txBody>
          <a:bodyPr wrap="none" rtlCol="0">
            <a:noAutofit/>
          </a:bodyPr>
          <a:lstStyle/>
          <a:p>
            <a:pPr>
              <a:lnSpc>
                <a:spcPct val="125000"/>
              </a:lnSpc>
              <a:spcBef>
                <a:spcPts val="100"/>
              </a:spcBef>
              <a:spcAft>
                <a:spcPts val="100"/>
              </a:spcAft>
            </a:pPr>
            <a:r>
              <a:rPr lang="zh-CN" altLang="en-US" sz="3200" dirty="0">
                <a:solidFill>
                  <a:schemeClr val="accent1"/>
                </a:solidFill>
                <a:latin typeface="+mj-ea"/>
                <a:ea typeface="+mj-ea"/>
              </a:rPr>
              <a:t>明年规划项目</a:t>
            </a:r>
            <a:endParaRPr lang="zh-CN" altLang="en-US" sz="3200" dirty="0">
              <a:solidFill>
                <a:schemeClr val="accent1"/>
              </a:solidFill>
              <a:latin typeface="+mj-ea"/>
              <a:ea typeface="+mj-ea"/>
            </a:endParaRPr>
          </a:p>
        </p:txBody>
      </p:sp>
      <p:sp>
        <p:nvSpPr>
          <p:cNvPr id="57" name="文本框 56"/>
          <p:cNvSpPr txBox="1"/>
          <p:nvPr/>
        </p:nvSpPr>
        <p:spPr>
          <a:xfrm>
            <a:off x="5700699" y="2491258"/>
            <a:ext cx="790601" cy="1535420"/>
          </a:xfrm>
          <a:prstGeom prst="rect">
            <a:avLst/>
          </a:prstGeom>
          <a:noFill/>
        </p:spPr>
        <p:txBody>
          <a:bodyPr wrap="none" rtlCol="0">
            <a:noAutofit/>
          </a:bodyPr>
          <a:lstStyle/>
          <a:p>
            <a:pPr algn="l">
              <a:lnSpc>
                <a:spcPct val="125000"/>
              </a:lnSpc>
              <a:spcBef>
                <a:spcPts val="100"/>
              </a:spcBef>
              <a:spcAft>
                <a:spcPts val="100"/>
              </a:spcAft>
            </a:pPr>
            <a:r>
              <a:rPr lang="en-US" altLang="zh-CN" sz="8000" dirty="0">
                <a:solidFill>
                  <a:schemeClr val="bg1"/>
                </a:solidFill>
                <a:latin typeface="+mj-ea"/>
                <a:ea typeface="+mj-ea"/>
              </a:rPr>
              <a:t>6</a:t>
            </a:r>
            <a:endParaRPr lang="zh-CN" altLang="en-US" sz="8000" dirty="0">
              <a:solidFill>
                <a:schemeClr val="bg1"/>
              </a:solidFill>
              <a:latin typeface="+mj-ea"/>
              <a:ea typeface="+mj-ea"/>
            </a:endParaRPr>
          </a:p>
        </p:txBody>
      </p:sp>
      <p:sp>
        <p:nvSpPr>
          <p:cNvPr id="58" name="文本框 57"/>
          <p:cNvSpPr txBox="1"/>
          <p:nvPr/>
        </p:nvSpPr>
        <p:spPr>
          <a:xfrm>
            <a:off x="4983343" y="3542008"/>
            <a:ext cx="2228495" cy="1066446"/>
          </a:xfrm>
          <a:prstGeom prst="rect">
            <a:avLst/>
          </a:prstGeom>
          <a:noFill/>
        </p:spPr>
        <p:txBody>
          <a:bodyPr wrap="none" rtlCol="0">
            <a:noAutofit/>
          </a:bodyPr>
          <a:lstStyle/>
          <a:p>
            <a:pPr algn="l">
              <a:lnSpc>
                <a:spcPct val="125000"/>
              </a:lnSpc>
              <a:spcBef>
                <a:spcPts val="100"/>
              </a:spcBef>
              <a:spcAft>
                <a:spcPts val="100"/>
              </a:spcAft>
            </a:pPr>
            <a:r>
              <a:rPr lang="zh-CN" altLang="en-US" sz="5400" dirty="0">
                <a:solidFill>
                  <a:schemeClr val="bg1"/>
                </a:solidFill>
                <a:latin typeface="+mj-ea"/>
                <a:ea typeface="+mj-ea"/>
              </a:rPr>
              <a:t>大项目</a:t>
            </a:r>
            <a:endParaRPr lang="zh-CN" altLang="en-US" sz="5400" dirty="0">
              <a:solidFill>
                <a:schemeClr val="bg1"/>
              </a:solidFill>
              <a:latin typeface="+mj-ea"/>
              <a:ea typeface="+mj-ea"/>
            </a:endParaRPr>
          </a:p>
        </p:txBody>
      </p:sp>
      <p:sp>
        <p:nvSpPr>
          <p:cNvPr id="35" name="文本占位符 2"/>
          <p:cNvSpPr txBox="1"/>
          <p:nvPr/>
        </p:nvSpPr>
        <p:spPr>
          <a:xfrm>
            <a:off x="9053561" y="1668044"/>
            <a:ext cx="1282338" cy="426421"/>
          </a:xfrm>
          <a:prstGeom prst="rect">
            <a:avLst/>
          </a:prstGeom>
        </p:spPr>
        <p:txBody>
          <a:bodyPr>
            <a:noAutofit/>
          </a:bodyPr>
          <a:lstStyle>
            <a:lvl1pPr marL="0" indent="0" algn="l" defTabSz="914400" rtl="0" eaLnBrk="1" latinLnBrk="0" hangingPunct="1">
              <a:lnSpc>
                <a:spcPct val="90000"/>
              </a:lnSpc>
              <a:spcBef>
                <a:spcPts val="1000"/>
              </a:spcBef>
              <a:buFontTx/>
              <a:buNone/>
              <a:defRPr sz="3200"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r>
              <a:rPr lang="en-US" altLang="zh-CN" sz="1800" dirty="0">
                <a:solidFill>
                  <a:schemeClr val="bg1"/>
                </a:solidFill>
              </a:rPr>
              <a:t>B</a:t>
            </a:r>
            <a:r>
              <a:rPr lang="zh-CN" altLang="en-US" sz="1800" dirty="0">
                <a:solidFill>
                  <a:schemeClr val="bg1"/>
                </a:solidFill>
              </a:rPr>
              <a:t>品牌项目</a:t>
            </a:r>
            <a:endParaRPr lang="zh-CN" altLang="en-US" sz="1800" dirty="0">
              <a:solidFill>
                <a:schemeClr val="bg1"/>
              </a:solidFill>
            </a:endParaRPr>
          </a:p>
        </p:txBody>
      </p:sp>
      <p:sp>
        <p:nvSpPr>
          <p:cNvPr id="36" name="文本占位符 2"/>
          <p:cNvSpPr txBox="1"/>
          <p:nvPr/>
        </p:nvSpPr>
        <p:spPr>
          <a:xfrm>
            <a:off x="9645831" y="3268244"/>
            <a:ext cx="1282338" cy="426421"/>
          </a:xfrm>
          <a:prstGeom prst="rect">
            <a:avLst/>
          </a:prstGeom>
        </p:spPr>
        <p:txBody>
          <a:bodyPr>
            <a:noAutofit/>
          </a:bodyPr>
          <a:lstStyle>
            <a:lvl1pPr marL="0" indent="0" algn="l" defTabSz="914400" rtl="0" eaLnBrk="1" latinLnBrk="0" hangingPunct="1">
              <a:lnSpc>
                <a:spcPct val="90000"/>
              </a:lnSpc>
              <a:spcBef>
                <a:spcPts val="1000"/>
              </a:spcBef>
              <a:buFontTx/>
              <a:buNone/>
              <a:defRPr sz="3200"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r>
              <a:rPr lang="en-US" altLang="zh-CN" sz="1800" dirty="0">
                <a:solidFill>
                  <a:schemeClr val="bg1"/>
                </a:solidFill>
              </a:rPr>
              <a:t>D</a:t>
            </a:r>
            <a:r>
              <a:rPr lang="zh-CN" altLang="en-US" sz="1800" dirty="0">
                <a:solidFill>
                  <a:schemeClr val="bg1"/>
                </a:solidFill>
              </a:rPr>
              <a:t>品牌项目</a:t>
            </a:r>
            <a:endParaRPr lang="zh-CN" altLang="en-US" sz="1800" dirty="0">
              <a:solidFill>
                <a:schemeClr val="bg1"/>
              </a:solidFill>
            </a:endParaRPr>
          </a:p>
        </p:txBody>
      </p:sp>
      <p:sp>
        <p:nvSpPr>
          <p:cNvPr id="37" name="文本占位符 2"/>
          <p:cNvSpPr txBox="1"/>
          <p:nvPr/>
        </p:nvSpPr>
        <p:spPr>
          <a:xfrm>
            <a:off x="9081081" y="4716044"/>
            <a:ext cx="1282338" cy="426421"/>
          </a:xfrm>
          <a:prstGeom prst="rect">
            <a:avLst/>
          </a:prstGeom>
        </p:spPr>
        <p:txBody>
          <a:bodyPr>
            <a:noAutofit/>
          </a:bodyPr>
          <a:lstStyle>
            <a:lvl1pPr marL="0" indent="0" algn="l" defTabSz="914400" rtl="0" eaLnBrk="1" latinLnBrk="0" hangingPunct="1">
              <a:lnSpc>
                <a:spcPct val="90000"/>
              </a:lnSpc>
              <a:spcBef>
                <a:spcPts val="1000"/>
              </a:spcBef>
              <a:buFontTx/>
              <a:buNone/>
              <a:defRPr sz="3200"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r>
              <a:rPr lang="en-US" altLang="zh-CN" sz="1800" dirty="0">
                <a:solidFill>
                  <a:schemeClr val="bg1"/>
                </a:solidFill>
              </a:rPr>
              <a:t>F</a:t>
            </a:r>
            <a:r>
              <a:rPr lang="zh-CN" altLang="en-US" sz="1800" dirty="0">
                <a:solidFill>
                  <a:schemeClr val="bg1"/>
                </a:solidFill>
              </a:rPr>
              <a:t>品牌项目</a:t>
            </a:r>
            <a:endParaRPr lang="zh-CN" altLang="en-US" sz="1800" dirty="0">
              <a:solidFill>
                <a:schemeClr val="bg1"/>
              </a:solidFill>
            </a:endParaRPr>
          </a:p>
        </p:txBody>
      </p:sp>
      <p:sp>
        <p:nvSpPr>
          <p:cNvPr id="42" name="文本占位符 2"/>
          <p:cNvSpPr txBox="1"/>
          <p:nvPr/>
        </p:nvSpPr>
        <p:spPr>
          <a:xfrm>
            <a:off x="1263831" y="3233584"/>
            <a:ext cx="1282338" cy="426421"/>
          </a:xfrm>
          <a:prstGeom prst="rect">
            <a:avLst/>
          </a:prstGeom>
        </p:spPr>
        <p:txBody>
          <a:bodyPr>
            <a:noAutofit/>
          </a:bodyPr>
          <a:lstStyle>
            <a:lvl1pPr marL="0" indent="0" algn="l" defTabSz="914400" rtl="0" eaLnBrk="1" latinLnBrk="0" hangingPunct="1">
              <a:lnSpc>
                <a:spcPct val="90000"/>
              </a:lnSpc>
              <a:spcBef>
                <a:spcPts val="1000"/>
              </a:spcBef>
              <a:buFontTx/>
              <a:buNone/>
              <a:defRPr sz="3200"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r>
              <a:rPr lang="en-US" altLang="zh-CN" sz="1800" dirty="0">
                <a:solidFill>
                  <a:schemeClr val="bg1"/>
                </a:solidFill>
              </a:rPr>
              <a:t>C</a:t>
            </a:r>
            <a:r>
              <a:rPr lang="zh-CN" altLang="en-US" sz="1800" dirty="0">
                <a:solidFill>
                  <a:schemeClr val="bg1"/>
                </a:solidFill>
              </a:rPr>
              <a:t>品牌项目</a:t>
            </a:r>
            <a:endParaRPr lang="zh-CN" altLang="en-US" sz="1800" dirty="0">
              <a:solidFill>
                <a:schemeClr val="bg1"/>
              </a:solidFill>
            </a:endParaRPr>
          </a:p>
        </p:txBody>
      </p:sp>
      <p:sp>
        <p:nvSpPr>
          <p:cNvPr id="43" name="文本占位符 2"/>
          <p:cNvSpPr txBox="1"/>
          <p:nvPr/>
        </p:nvSpPr>
        <p:spPr>
          <a:xfrm>
            <a:off x="1856101" y="4670630"/>
            <a:ext cx="1282338" cy="426421"/>
          </a:xfrm>
          <a:prstGeom prst="rect">
            <a:avLst/>
          </a:prstGeom>
        </p:spPr>
        <p:txBody>
          <a:bodyPr>
            <a:noAutofit/>
          </a:bodyPr>
          <a:lstStyle>
            <a:lvl1pPr marL="0" indent="0" algn="l" defTabSz="914400" rtl="0" eaLnBrk="1" latinLnBrk="0" hangingPunct="1">
              <a:lnSpc>
                <a:spcPct val="90000"/>
              </a:lnSpc>
              <a:spcBef>
                <a:spcPts val="1000"/>
              </a:spcBef>
              <a:buFontTx/>
              <a:buNone/>
              <a:defRPr sz="3200" kern="1200">
                <a:solidFill>
                  <a:schemeClr val="tx1"/>
                </a:solidFill>
                <a:latin typeface="+mj-ea"/>
                <a:ea typeface="+mj-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00"/>
              </a:spcBef>
              <a:spcAft>
                <a:spcPts val="100"/>
              </a:spcAft>
            </a:pPr>
            <a:r>
              <a:rPr lang="en-US" altLang="zh-CN" sz="1800" dirty="0">
                <a:solidFill>
                  <a:schemeClr val="bg1"/>
                </a:solidFill>
              </a:rPr>
              <a:t>E</a:t>
            </a:r>
            <a:r>
              <a:rPr lang="zh-CN" altLang="en-US" sz="1800" dirty="0">
                <a:solidFill>
                  <a:schemeClr val="bg1"/>
                </a:solidFill>
              </a:rPr>
              <a:t>品牌项目</a:t>
            </a:r>
            <a:endParaRPr lang="zh-CN" altLang="en-US" sz="1800"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3949602"/>
          </a:xfrm>
          <a:prstGeom prst="rect">
            <a:avLst/>
          </a:prstGeom>
          <a:solidFill>
            <a:schemeClr val="accent1"/>
          </a:solidFill>
          <a:ln>
            <a:solidFill>
              <a:schemeClr val="accent1"/>
            </a:soli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pic>
        <p:nvPicPr>
          <p:cNvPr id="6" name="图片 5" descr="图片包含 游戏机, 床&#10;&#10;描述已自动生成"/>
          <p:cNvPicPr>
            <a:picLocks noChangeAspect="1"/>
          </p:cNvPicPr>
          <p:nvPr/>
        </p:nvPicPr>
        <p:blipFill rotWithShape="1">
          <a:blip r:embed="rId1">
            <a:alphaModFix amt="24000"/>
            <a:extLst>
              <a:ext uri="{28A0092B-C50C-407E-A947-70E740481C1C}">
                <a14:useLocalDpi xmlns:a14="http://schemas.microsoft.com/office/drawing/2010/main" val="0"/>
              </a:ext>
            </a:extLst>
          </a:blip>
          <a:srcRect t="19337" b="22766"/>
          <a:stretch>
            <a:fillRect/>
          </a:stretch>
        </p:blipFill>
        <p:spPr>
          <a:xfrm>
            <a:off x="0" y="1"/>
            <a:ext cx="12192000" cy="3949602"/>
          </a:xfrm>
          <a:custGeom>
            <a:avLst/>
            <a:gdLst>
              <a:gd name="connsiteX0" fmla="*/ 0 w 12192000"/>
              <a:gd name="connsiteY0" fmla="*/ 0 h 5502541"/>
              <a:gd name="connsiteX1" fmla="*/ 12192000 w 12192000"/>
              <a:gd name="connsiteY1" fmla="*/ 0 h 5502541"/>
              <a:gd name="connsiteX2" fmla="*/ 12192000 w 12192000"/>
              <a:gd name="connsiteY2" fmla="*/ 5502541 h 5502541"/>
              <a:gd name="connsiteX3" fmla="*/ 0 w 12192000"/>
              <a:gd name="connsiteY3" fmla="*/ 5502541 h 5502541"/>
            </a:gdLst>
            <a:ahLst/>
            <a:cxnLst>
              <a:cxn ang="0">
                <a:pos x="connsiteX0" y="connsiteY0"/>
              </a:cxn>
              <a:cxn ang="0">
                <a:pos x="connsiteX1" y="connsiteY1"/>
              </a:cxn>
              <a:cxn ang="0">
                <a:pos x="connsiteX2" y="connsiteY2"/>
              </a:cxn>
              <a:cxn ang="0">
                <a:pos x="connsiteX3" y="connsiteY3"/>
              </a:cxn>
            </a:cxnLst>
            <a:rect l="l" t="t" r="r" b="b"/>
            <a:pathLst>
              <a:path w="12192000" h="5502541">
                <a:moveTo>
                  <a:pt x="0" y="0"/>
                </a:moveTo>
                <a:lnTo>
                  <a:pt x="12192000" y="0"/>
                </a:lnTo>
                <a:lnTo>
                  <a:pt x="12192000" y="5502541"/>
                </a:lnTo>
                <a:lnTo>
                  <a:pt x="0" y="5502541"/>
                </a:lnTo>
                <a:close/>
              </a:path>
            </a:pathLst>
          </a:custGeom>
        </p:spPr>
      </p:pic>
      <p:sp>
        <p:nvSpPr>
          <p:cNvPr id="2" name="矩形: 圆角 1"/>
          <p:cNvSpPr/>
          <p:nvPr/>
        </p:nvSpPr>
        <p:spPr>
          <a:xfrm>
            <a:off x="723900" y="1526458"/>
            <a:ext cx="10731500" cy="3805084"/>
          </a:xfrm>
          <a:prstGeom prst="roundRect">
            <a:avLst>
              <a:gd name="adj" fmla="val 1163"/>
            </a:avLst>
          </a:prstGeom>
          <a:solidFill>
            <a:schemeClr val="bg1"/>
          </a:solidFill>
          <a:effectLst>
            <a:reflection blurRad="152400" stA="52000" endA="300" endPos="35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9" name="任意多边形: 形状 8"/>
          <p:cNvSpPr/>
          <p:nvPr/>
        </p:nvSpPr>
        <p:spPr>
          <a:xfrm>
            <a:off x="723900" y="5270473"/>
            <a:ext cx="10731500" cy="122139"/>
          </a:xfrm>
          <a:custGeom>
            <a:avLst/>
            <a:gdLst>
              <a:gd name="connsiteX0" fmla="*/ 0 w 10731500"/>
              <a:gd name="connsiteY0" fmla="*/ 0 h 122139"/>
              <a:gd name="connsiteX1" fmla="*/ 44253 w 10731500"/>
              <a:gd name="connsiteY1" fmla="*/ 44253 h 122139"/>
              <a:gd name="connsiteX2" fmla="*/ 10687247 w 10731500"/>
              <a:gd name="connsiteY2" fmla="*/ 44253 h 122139"/>
              <a:gd name="connsiteX3" fmla="*/ 10731500 w 10731500"/>
              <a:gd name="connsiteY3" fmla="*/ 0 h 122139"/>
              <a:gd name="connsiteX4" fmla="*/ 10731500 w 10731500"/>
              <a:gd name="connsiteY4" fmla="*/ 77886 h 122139"/>
              <a:gd name="connsiteX5" fmla="*/ 10687247 w 10731500"/>
              <a:gd name="connsiteY5" fmla="*/ 122139 h 122139"/>
              <a:gd name="connsiteX6" fmla="*/ 44253 w 10731500"/>
              <a:gd name="connsiteY6" fmla="*/ 122139 h 122139"/>
              <a:gd name="connsiteX7" fmla="*/ 0 w 10731500"/>
              <a:gd name="connsiteY7" fmla="*/ 77886 h 12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31500" h="122139">
                <a:moveTo>
                  <a:pt x="0" y="0"/>
                </a:moveTo>
                <a:cubicBezTo>
                  <a:pt x="0" y="24440"/>
                  <a:pt x="19813" y="44253"/>
                  <a:pt x="44253" y="44253"/>
                </a:cubicBezTo>
                <a:lnTo>
                  <a:pt x="10687247" y="44253"/>
                </a:lnTo>
                <a:cubicBezTo>
                  <a:pt x="10711687" y="44253"/>
                  <a:pt x="10731500" y="24440"/>
                  <a:pt x="10731500" y="0"/>
                </a:cubicBezTo>
                <a:lnTo>
                  <a:pt x="10731500" y="77886"/>
                </a:lnTo>
                <a:cubicBezTo>
                  <a:pt x="10731500" y="102326"/>
                  <a:pt x="10711687" y="122139"/>
                  <a:pt x="10687247" y="122139"/>
                </a:cubicBezTo>
                <a:lnTo>
                  <a:pt x="44253" y="122139"/>
                </a:lnTo>
                <a:cubicBezTo>
                  <a:pt x="19813" y="122139"/>
                  <a:pt x="0" y="102326"/>
                  <a:pt x="0" y="77886"/>
                </a:cubicBezTo>
                <a:close/>
              </a:path>
            </a:pathLst>
          </a:cu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2" name="文本框 21"/>
          <p:cNvSpPr txBox="1"/>
          <p:nvPr/>
        </p:nvSpPr>
        <p:spPr>
          <a:xfrm>
            <a:off x="3186389" y="2277397"/>
            <a:ext cx="5819222" cy="2303145"/>
          </a:xfrm>
          <a:prstGeom prst="rect">
            <a:avLst/>
          </a:prstGeom>
          <a:noFill/>
        </p:spPr>
        <p:txBody>
          <a:bodyPr wrap="square" rtlCol="0">
            <a:noAutofit/>
          </a:bodyPr>
          <a:lstStyle/>
          <a:p>
            <a:pPr algn="l">
              <a:lnSpc>
                <a:spcPct val="125000"/>
              </a:lnSpc>
              <a:spcBef>
                <a:spcPts val="100"/>
              </a:spcBef>
              <a:spcAft>
                <a:spcPts val="100"/>
              </a:spcAft>
            </a:pPr>
            <a:r>
              <a:rPr lang="en-US" altLang="zh-CN" sz="11500" dirty="0">
                <a:gradFill>
                  <a:gsLst>
                    <a:gs pos="97000">
                      <a:schemeClr val="accent1"/>
                    </a:gs>
                    <a:gs pos="0">
                      <a:schemeClr val="accent4"/>
                    </a:gs>
                  </a:gsLst>
                  <a:path path="circle">
                    <a:fillToRect l="100000" t="100000"/>
                  </a:path>
                </a:gradFill>
                <a:effectLst>
                  <a:reflection blurRad="203200" stA="55000" endA="300" endPos="36000" dir="5400000" sy="-100000" algn="bl" rotWithShape="0"/>
                </a:effectLst>
                <a:latin typeface="+mn-ea"/>
              </a:rPr>
              <a:t>THANKS</a:t>
            </a:r>
            <a:endParaRPr lang="en-US" altLang="zh-CN" sz="11500" dirty="0">
              <a:gradFill>
                <a:gsLst>
                  <a:gs pos="97000">
                    <a:schemeClr val="accent1"/>
                  </a:gs>
                  <a:gs pos="0">
                    <a:schemeClr val="accent4"/>
                  </a:gs>
                </a:gsLst>
                <a:path path="circle">
                  <a:fillToRect l="100000" t="100000"/>
                </a:path>
              </a:gradFill>
              <a:effectLst>
                <a:reflection blurRad="203200" stA="55000" endA="300" endPos="36000" dir="5400000" sy="-100000" algn="bl" rotWithShape="0"/>
              </a:effectLst>
              <a:latin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pPr>
              <a:lnSpc>
                <a:spcPct val="125000"/>
              </a:lnSpc>
              <a:spcBef>
                <a:spcPts val="100"/>
              </a:spcBef>
              <a:spcAft>
                <a:spcPts val="100"/>
              </a:spcAft>
            </a:pPr>
            <a:r>
              <a:rPr kumimoji="1" lang="en-US" altLang="zh-CN" dirty="0" err="1"/>
              <a:t>OfficePLUS.cn</a:t>
            </a:r>
            <a:endParaRPr kumimoji="1" lang="zh-CN" altLang="en-US" dirty="0"/>
          </a:p>
        </p:txBody>
      </p:sp>
      <p:sp>
        <p:nvSpPr>
          <p:cNvPr id="3" name="文本占位符 2"/>
          <p:cNvSpPr>
            <a:spLocks noGrp="1"/>
          </p:cNvSpPr>
          <p:nvPr>
            <p:ph type="body" sz="quarter" idx="13"/>
          </p:nvPr>
        </p:nvSpPr>
        <p:spPr>
          <a:xfrm>
            <a:off x="4153013" y="692150"/>
            <a:ext cx="7074345" cy="5399189"/>
          </a:xfrm>
        </p:spPr>
        <p:txBody>
          <a:bodyPr/>
          <a:lstStyle/>
          <a:p>
            <a:pPr>
              <a:lnSpc>
                <a:spcPct val="125000"/>
              </a:lnSpc>
              <a:spcBef>
                <a:spcPts val="100"/>
              </a:spcBef>
              <a:spcAft>
                <a:spcPts val="100"/>
              </a:spcAft>
            </a:pPr>
            <a:r>
              <a:rPr kumimoji="1" lang="zh-CN" altLang="en-US" dirty="0"/>
              <a:t>中文 阿里巴巴普惠体</a:t>
            </a:r>
            <a:r>
              <a:rPr kumimoji="1" lang="en-US" altLang="zh-CN" dirty="0"/>
              <a:t>B</a:t>
            </a:r>
            <a:endParaRPr kumimoji="1" lang="en-US" altLang="zh-CN" dirty="0"/>
          </a:p>
          <a:p>
            <a:pPr>
              <a:lnSpc>
                <a:spcPct val="125000"/>
              </a:lnSpc>
              <a:spcBef>
                <a:spcPts val="100"/>
              </a:spcBef>
              <a:spcAft>
                <a:spcPts val="100"/>
              </a:spcAft>
            </a:pPr>
            <a:r>
              <a:rPr kumimoji="1" lang="zh-CN" altLang="en-US" dirty="0"/>
              <a:t>英文 阿里巴巴普惠体</a:t>
            </a:r>
            <a:r>
              <a:rPr kumimoji="1" lang="en-US" altLang="zh-CN" dirty="0"/>
              <a:t>R</a:t>
            </a:r>
            <a:endParaRPr kumimoji="1" lang="en-US" altLang="zh-CN" dirty="0"/>
          </a:p>
          <a:p>
            <a:pPr>
              <a:lnSpc>
                <a:spcPct val="125000"/>
              </a:lnSpc>
              <a:spcBef>
                <a:spcPts val="100"/>
              </a:spcBef>
              <a:spcAft>
                <a:spcPts val="100"/>
              </a:spcAft>
            </a:pPr>
            <a:endParaRPr kumimoji="1" lang="en-GB" altLang="zh-CN" dirty="0"/>
          </a:p>
          <a:p>
            <a:pPr>
              <a:lnSpc>
                <a:spcPct val="125000"/>
              </a:lnSpc>
              <a:spcBef>
                <a:spcPts val="100"/>
              </a:spcBef>
              <a:spcAft>
                <a:spcPts val="100"/>
              </a:spcAft>
            </a:pPr>
            <a:r>
              <a:rPr kumimoji="1" lang="en-US" altLang="zh-CN" dirty="0"/>
              <a:t>1.25</a:t>
            </a:r>
            <a:endParaRPr kumimoji="1" lang="en-US" altLang="zh-CN" dirty="0"/>
          </a:p>
          <a:p>
            <a:pPr>
              <a:lnSpc>
                <a:spcPct val="125000"/>
              </a:lnSpc>
              <a:spcBef>
                <a:spcPts val="100"/>
              </a:spcBef>
              <a:spcAft>
                <a:spcPts val="100"/>
              </a:spcAft>
            </a:pPr>
            <a:r>
              <a:rPr kumimoji="1" lang="zh-CN" altLang="en-US" dirty="0"/>
              <a:t>标题 </a:t>
            </a:r>
            <a:r>
              <a:rPr kumimoji="1" lang="en-US" altLang="zh-CN" dirty="0"/>
              <a:t>32</a:t>
            </a:r>
            <a:endParaRPr kumimoji="1" lang="en-US" altLang="zh-CN" dirty="0"/>
          </a:p>
          <a:p>
            <a:pPr>
              <a:lnSpc>
                <a:spcPct val="125000"/>
              </a:lnSpc>
              <a:spcBef>
                <a:spcPts val="100"/>
              </a:spcBef>
              <a:spcAft>
                <a:spcPts val="100"/>
              </a:spcAft>
            </a:pPr>
            <a:r>
              <a:rPr kumimoji="1" lang="zh-CN" altLang="en-US" dirty="0"/>
              <a:t>正文 </a:t>
            </a:r>
            <a:r>
              <a:rPr kumimoji="1" lang="en-US" altLang="zh-CN" dirty="0"/>
              <a:t>16</a:t>
            </a:r>
            <a:endParaRPr kumimoji="1" lang="en-US" altLang="zh-CN" dirty="0"/>
          </a:p>
          <a:p>
            <a:pPr>
              <a:lnSpc>
                <a:spcPct val="125000"/>
              </a:lnSpc>
              <a:spcBef>
                <a:spcPts val="100"/>
              </a:spcBef>
              <a:spcAft>
                <a:spcPts val="100"/>
              </a:spcAft>
            </a:pPr>
            <a:endParaRPr kumimoji="1" lang="en-US" altLang="zh-CN" dirty="0"/>
          </a:p>
          <a:p>
            <a:pPr>
              <a:lnSpc>
                <a:spcPct val="125000"/>
              </a:lnSpc>
              <a:spcBef>
                <a:spcPts val="100"/>
              </a:spcBef>
              <a:spcAft>
                <a:spcPts val="100"/>
              </a:spcAft>
            </a:pPr>
            <a:r>
              <a:rPr kumimoji="1" lang="en-US" altLang="zh-CN" dirty="0"/>
              <a:t>https://uxms.gaoding.com/</a:t>
            </a:r>
            <a:endParaRPr kumimoji="1" lang="en-US" altLang="zh-CN" dirty="0"/>
          </a:p>
          <a:p>
            <a:pPr>
              <a:lnSpc>
                <a:spcPct val="125000"/>
              </a:lnSpc>
              <a:spcBef>
                <a:spcPts val="100"/>
              </a:spcBef>
              <a:spcAft>
                <a:spcPts val="100"/>
              </a:spcAft>
            </a:pPr>
            <a:endParaRPr kumimoji="1" lang="en-GB" altLang="zh-CN" dirty="0"/>
          </a:p>
          <a:p>
            <a:pPr>
              <a:lnSpc>
                <a:spcPct val="125000"/>
              </a:lnSpc>
              <a:spcBef>
                <a:spcPts val="100"/>
              </a:spcBef>
              <a:spcAft>
                <a:spcPts val="100"/>
              </a:spcAft>
            </a:pPr>
            <a:r>
              <a:rPr kumimoji="1" lang="zh-CN" altLang="en-US" dirty="0"/>
              <a:t>本网站网络传播权保护所提供的任何信息内容（包括但不限于 </a:t>
            </a:r>
            <a:r>
              <a:rPr kumimoji="1" lang="en-GB" altLang="zh-CN" dirty="0"/>
              <a:t>PPT </a:t>
            </a:r>
            <a:r>
              <a:rPr kumimoji="1" lang="zh-CN" altLang="en-US" dirty="0"/>
              <a:t>模板、</a:t>
            </a:r>
            <a:r>
              <a:rPr kumimoji="1" lang="en-GB" altLang="zh-CN" dirty="0"/>
              <a:t>Word </a:t>
            </a:r>
            <a:r>
              <a:rPr kumimoji="1" lang="zh-CN" altLang="en-US" dirty="0"/>
              <a:t>文档、</a:t>
            </a:r>
            <a:r>
              <a:rPr kumimoji="1" lang="en-GB"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pPr>
              <a:lnSpc>
                <a:spcPct val="125000"/>
              </a:lnSpc>
              <a:spcBef>
                <a:spcPts val="100"/>
              </a:spcBef>
              <a:spcAft>
                <a:spcPts val="1200"/>
              </a:spcAft>
            </a:pPr>
            <a:endParaRPr kumimoji="1" lang="en-US" altLang="zh-CN" dirty="0"/>
          </a:p>
          <a:p>
            <a:pPr>
              <a:lnSpc>
                <a:spcPct val="125000"/>
              </a:lnSpc>
              <a:spcBef>
                <a:spcPts val="100"/>
              </a:spcBef>
              <a:spcAft>
                <a:spcPts val="1200"/>
              </a:spcAft>
            </a:pPr>
            <a:r>
              <a:rPr kumimoji="1" lang="zh-CN" altLang="en-US" dirty="0"/>
              <a:t>云云云</a:t>
            </a:r>
            <a:endParaRPr kumimoji="1" lang="en-GB" altLang="zh-CN" dirty="0"/>
          </a:p>
        </p:txBody>
      </p:sp>
      <p:sp>
        <p:nvSpPr>
          <p:cNvPr id="5" name="文本占位符 4"/>
          <p:cNvSpPr>
            <a:spLocks noGrp="1"/>
          </p:cNvSpPr>
          <p:nvPr>
            <p:ph type="body" sz="quarter" idx="10"/>
          </p:nvPr>
        </p:nvSpPr>
        <p:spPr/>
        <p:txBody>
          <a:bodyPr/>
          <a:lstStyle/>
          <a:p>
            <a:pPr>
              <a:lnSpc>
                <a:spcPct val="125000"/>
              </a:lnSpc>
              <a:spcBef>
                <a:spcPts val="100"/>
              </a:spcBef>
              <a:spcAft>
                <a:spcPts val="100"/>
              </a:spcAft>
            </a:pPr>
            <a:r>
              <a:rPr kumimoji="1" lang="zh-CN" altLang="en-US" dirty="0"/>
              <a:t>标注</a:t>
            </a:r>
            <a:endParaRPr kumimoji="1" lang="zh-CN" altLang="en-US" dirty="0"/>
          </a:p>
        </p:txBody>
      </p:sp>
      <p:sp>
        <p:nvSpPr>
          <p:cNvPr id="8" name="文本占位符 7"/>
          <p:cNvSpPr>
            <a:spLocks noGrp="1"/>
          </p:cNvSpPr>
          <p:nvPr>
            <p:ph type="body" sz="quarter" idx="17"/>
          </p:nvPr>
        </p:nvSpPr>
        <p:spPr/>
        <p:txBody>
          <a:bodyPr/>
          <a:lstStyle/>
          <a:p>
            <a:pPr>
              <a:lnSpc>
                <a:spcPct val="125000"/>
              </a:lnSpc>
              <a:spcBef>
                <a:spcPts val="100"/>
              </a:spcBef>
              <a:spcAft>
                <a:spcPts val="100"/>
              </a:spcAft>
            </a:pPr>
            <a:r>
              <a:rPr kumimoji="1" lang="zh-CN" altLang="en-US" dirty="0"/>
              <a:t>字体使用</a:t>
            </a:r>
            <a:endParaRPr kumimoji="1" lang="en-US" altLang="zh-CN" dirty="0"/>
          </a:p>
          <a:p>
            <a:pPr>
              <a:lnSpc>
                <a:spcPct val="125000"/>
              </a:lnSpc>
              <a:spcBef>
                <a:spcPts val="100"/>
              </a:spcBef>
              <a:spcAft>
                <a:spcPts val="100"/>
              </a:spcAft>
            </a:pPr>
            <a:endParaRPr kumimoji="1" lang="en-US" altLang="zh-CN" dirty="0"/>
          </a:p>
          <a:p>
            <a:pPr>
              <a:lnSpc>
                <a:spcPct val="125000"/>
              </a:lnSpc>
              <a:spcBef>
                <a:spcPts val="100"/>
              </a:spcBef>
              <a:spcAft>
                <a:spcPts val="100"/>
              </a:spcAft>
            </a:pPr>
            <a:endParaRPr kumimoji="1" lang="en-US" altLang="zh-CN" dirty="0"/>
          </a:p>
          <a:p>
            <a:pPr>
              <a:lnSpc>
                <a:spcPct val="125000"/>
              </a:lnSpc>
              <a:spcBef>
                <a:spcPts val="100"/>
              </a:spcBef>
              <a:spcAft>
                <a:spcPts val="100"/>
              </a:spcAft>
            </a:pPr>
            <a:r>
              <a:rPr kumimoji="1" lang="zh-CN" altLang="en-US" dirty="0"/>
              <a:t>行距</a:t>
            </a:r>
            <a:endParaRPr kumimoji="1" lang="en-US" altLang="zh-CN" dirty="0"/>
          </a:p>
          <a:p>
            <a:pPr>
              <a:lnSpc>
                <a:spcPct val="125000"/>
              </a:lnSpc>
              <a:spcBef>
                <a:spcPts val="100"/>
              </a:spcBef>
              <a:spcAft>
                <a:spcPts val="100"/>
              </a:spcAft>
            </a:pPr>
            <a:endParaRPr kumimoji="1" lang="en-US" altLang="zh-CN" dirty="0"/>
          </a:p>
          <a:p>
            <a:pPr>
              <a:lnSpc>
                <a:spcPct val="125000"/>
              </a:lnSpc>
              <a:spcBef>
                <a:spcPts val="100"/>
              </a:spcBef>
              <a:spcAft>
                <a:spcPts val="100"/>
              </a:spcAft>
            </a:pPr>
            <a:endParaRPr kumimoji="1" lang="en-US" altLang="zh-CN" dirty="0"/>
          </a:p>
          <a:p>
            <a:pPr>
              <a:lnSpc>
                <a:spcPct val="125000"/>
              </a:lnSpc>
              <a:spcBef>
                <a:spcPts val="100"/>
              </a:spcBef>
              <a:spcAft>
                <a:spcPts val="100"/>
              </a:spcAft>
            </a:pPr>
            <a:endParaRPr kumimoji="1" lang="en-US" altLang="zh-CN" dirty="0"/>
          </a:p>
          <a:p>
            <a:pPr>
              <a:lnSpc>
                <a:spcPct val="125000"/>
              </a:lnSpc>
              <a:spcBef>
                <a:spcPts val="100"/>
              </a:spcBef>
              <a:spcAft>
                <a:spcPts val="100"/>
              </a:spcAft>
            </a:pPr>
            <a:r>
              <a:rPr kumimoji="1" lang="zh-CN" altLang="en-US" dirty="0"/>
              <a:t>素材</a:t>
            </a:r>
            <a:endParaRPr kumimoji="1" lang="en-US" altLang="zh-CN" dirty="0"/>
          </a:p>
          <a:p>
            <a:pPr>
              <a:lnSpc>
                <a:spcPct val="125000"/>
              </a:lnSpc>
              <a:spcBef>
                <a:spcPts val="100"/>
              </a:spcBef>
              <a:spcAft>
                <a:spcPts val="100"/>
              </a:spcAft>
            </a:pPr>
            <a:endParaRPr kumimoji="1" lang="en-US" altLang="zh-CN" dirty="0"/>
          </a:p>
          <a:p>
            <a:pPr>
              <a:lnSpc>
                <a:spcPct val="125000"/>
              </a:lnSpc>
              <a:spcBef>
                <a:spcPts val="100"/>
              </a:spcBef>
              <a:spcAft>
                <a:spcPts val="100"/>
              </a:spcAft>
            </a:pPr>
            <a:r>
              <a:rPr kumimoji="1" lang="zh-CN" altLang="en-US" dirty="0"/>
              <a:t>声明</a:t>
            </a:r>
            <a:endParaRPr kumimoji="1" lang="en-US" altLang="zh-CN" dirty="0"/>
          </a:p>
          <a:p>
            <a:pPr>
              <a:lnSpc>
                <a:spcPct val="125000"/>
              </a:lnSpc>
              <a:spcBef>
                <a:spcPts val="100"/>
              </a:spcBef>
              <a:spcAft>
                <a:spcPts val="100"/>
              </a:spcAft>
            </a:pPr>
            <a:endParaRPr kumimoji="1" lang="en-US" altLang="zh-CN" dirty="0"/>
          </a:p>
          <a:p>
            <a:pPr>
              <a:lnSpc>
                <a:spcPct val="125000"/>
              </a:lnSpc>
              <a:spcBef>
                <a:spcPts val="100"/>
              </a:spcBef>
              <a:spcAft>
                <a:spcPts val="100"/>
              </a:spcAft>
            </a:pPr>
            <a:endParaRPr kumimoji="1" lang="en-US" altLang="zh-CN" dirty="0"/>
          </a:p>
          <a:p>
            <a:pPr>
              <a:lnSpc>
                <a:spcPct val="125000"/>
              </a:lnSpc>
              <a:spcBef>
                <a:spcPts val="100"/>
              </a:spcBef>
              <a:spcAft>
                <a:spcPts val="100"/>
              </a:spcAft>
            </a:pPr>
            <a:endParaRPr kumimoji="1" lang="en-US" altLang="zh-CN" dirty="0"/>
          </a:p>
          <a:p>
            <a:pPr>
              <a:lnSpc>
                <a:spcPct val="125000"/>
              </a:lnSpc>
              <a:spcBef>
                <a:spcPts val="0"/>
              </a:spcBef>
              <a:spcAft>
                <a:spcPts val="100"/>
              </a:spcAft>
            </a:pPr>
            <a:endParaRPr kumimoji="1" lang="en-US" altLang="zh-CN" dirty="0"/>
          </a:p>
          <a:p>
            <a:pPr>
              <a:lnSpc>
                <a:spcPct val="125000"/>
              </a:lnSpc>
              <a:spcBef>
                <a:spcPts val="0"/>
              </a:spcBef>
              <a:spcAft>
                <a:spcPts val="100"/>
              </a:spcAft>
            </a:pPr>
            <a:r>
              <a:rPr kumimoji="1" lang="zh-CN" altLang="en-US" dirty="0"/>
              <a:t>作者</a:t>
            </a:r>
            <a:endParaRPr kumimoji="1"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76935" y="150776"/>
            <a:ext cx="1800493" cy="669607"/>
          </a:xfrm>
          <a:prstGeom prst="rect">
            <a:avLst/>
          </a:prstGeom>
          <a:noFill/>
        </p:spPr>
        <p:txBody>
          <a:bodyPr wrap="none" rtlCol="0">
            <a:noAutofit/>
          </a:bodyPr>
          <a:lstStyle/>
          <a:p>
            <a:pPr>
              <a:lnSpc>
                <a:spcPct val="125000"/>
              </a:lnSpc>
              <a:spcBef>
                <a:spcPts val="100"/>
              </a:spcBef>
              <a:spcAft>
                <a:spcPts val="100"/>
              </a:spcAft>
            </a:pPr>
            <a:r>
              <a:rPr lang="zh-CN" altLang="en-US" sz="3200" dirty="0">
                <a:solidFill>
                  <a:schemeClr val="accent1"/>
                </a:solidFill>
                <a:latin typeface="+mj-ea"/>
                <a:ea typeface="+mj-ea"/>
              </a:rPr>
              <a:t>团队介绍</a:t>
            </a:r>
            <a:endParaRPr lang="zh-CN" altLang="en-US" sz="3200" dirty="0">
              <a:solidFill>
                <a:schemeClr val="accent1"/>
              </a:solidFill>
              <a:latin typeface="+mj-ea"/>
              <a:ea typeface="+mj-ea"/>
            </a:endParaRPr>
          </a:p>
        </p:txBody>
      </p:sp>
      <p:sp>
        <p:nvSpPr>
          <p:cNvPr id="24" name="矩形: 对角圆角 23"/>
          <p:cNvSpPr/>
          <p:nvPr/>
        </p:nvSpPr>
        <p:spPr>
          <a:xfrm flipH="1" flipV="1">
            <a:off x="1190892" y="2089355"/>
            <a:ext cx="4622078" cy="1657145"/>
          </a:xfrm>
          <a:prstGeom prst="round2DiagRect">
            <a:avLst>
              <a:gd name="adj1" fmla="val 22172"/>
              <a:gd name="adj2" fmla="val 0"/>
            </a:avLst>
          </a:prstGeom>
          <a:gradFill>
            <a:gsLst>
              <a:gs pos="0">
                <a:schemeClr val="bg1"/>
              </a:gs>
              <a:gs pos="100000">
                <a:schemeClr val="accent3"/>
              </a:gs>
            </a:gsLst>
            <a:path path="circle">
              <a:fillToRect l="100000" t="100000"/>
            </a:path>
          </a:gra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5" name="矩形: 对角圆角 24"/>
          <p:cNvSpPr/>
          <p:nvPr/>
        </p:nvSpPr>
        <p:spPr>
          <a:xfrm flipH="1">
            <a:off x="6379030" y="2089355"/>
            <a:ext cx="4622078" cy="1670050"/>
          </a:xfrm>
          <a:prstGeom prst="round2DiagRect">
            <a:avLst>
              <a:gd name="adj1" fmla="val 22172"/>
              <a:gd name="adj2" fmla="val 0"/>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31" name="矩形 30"/>
          <p:cNvSpPr/>
          <p:nvPr/>
        </p:nvSpPr>
        <p:spPr>
          <a:xfrm>
            <a:off x="1190891" y="2083005"/>
            <a:ext cx="961200" cy="167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pic>
        <p:nvPicPr>
          <p:cNvPr id="30" name="图片 29" descr="穿着西装笔挺的女子&#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l="24696" t="6699" r="21137"/>
          <a:stretch>
            <a:fillRect/>
          </a:stretch>
        </p:blipFill>
        <p:spPr>
          <a:xfrm>
            <a:off x="1509580" y="1433458"/>
            <a:ext cx="1800493" cy="2325947"/>
          </a:xfrm>
          <a:prstGeom prst="rect">
            <a:avLst/>
          </a:prstGeom>
        </p:spPr>
      </p:pic>
      <p:sp>
        <p:nvSpPr>
          <p:cNvPr id="38" name="矩形 37"/>
          <p:cNvSpPr/>
          <p:nvPr/>
        </p:nvSpPr>
        <p:spPr>
          <a:xfrm>
            <a:off x="9899466" y="2089355"/>
            <a:ext cx="1111434" cy="1670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pic>
        <p:nvPicPr>
          <p:cNvPr id="37" name="图片 36"/>
          <p:cNvPicPr>
            <a:picLocks noChangeAspect="1"/>
          </p:cNvPicPr>
          <p:nvPr/>
        </p:nvPicPr>
        <p:blipFill rotWithShape="1">
          <a:blip r:embed="rId2"/>
          <a:srcRect b="21240"/>
          <a:stretch>
            <a:fillRect/>
          </a:stretch>
        </p:blipFill>
        <p:spPr>
          <a:xfrm>
            <a:off x="8881928" y="1327297"/>
            <a:ext cx="2133598" cy="2432108"/>
          </a:xfrm>
          <a:prstGeom prst="rect">
            <a:avLst/>
          </a:prstGeom>
        </p:spPr>
      </p:pic>
      <p:sp>
        <p:nvSpPr>
          <p:cNvPr id="43" name="矩形: 对角圆角 42"/>
          <p:cNvSpPr/>
          <p:nvPr/>
        </p:nvSpPr>
        <p:spPr>
          <a:xfrm flipH="1">
            <a:off x="1190892" y="4415302"/>
            <a:ext cx="4622076" cy="1670050"/>
          </a:xfrm>
          <a:prstGeom prst="round2DiagRect">
            <a:avLst>
              <a:gd name="adj1" fmla="val 22172"/>
              <a:gd name="adj2" fmla="val 0"/>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44" name="矩形: 对角圆角 43"/>
          <p:cNvSpPr/>
          <p:nvPr/>
        </p:nvSpPr>
        <p:spPr>
          <a:xfrm>
            <a:off x="6379030" y="4415302"/>
            <a:ext cx="4622078" cy="1670050"/>
          </a:xfrm>
          <a:prstGeom prst="round2DiagRect">
            <a:avLst>
              <a:gd name="adj1" fmla="val 22172"/>
              <a:gd name="adj2" fmla="val 0"/>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45" name="矩形 44"/>
          <p:cNvSpPr/>
          <p:nvPr/>
        </p:nvSpPr>
        <p:spPr>
          <a:xfrm>
            <a:off x="1190892" y="4415302"/>
            <a:ext cx="957221" cy="1670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47" name="矩形 46"/>
          <p:cNvSpPr/>
          <p:nvPr/>
        </p:nvSpPr>
        <p:spPr>
          <a:xfrm>
            <a:off x="10017012" y="4398506"/>
            <a:ext cx="1111434" cy="16868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pic>
        <p:nvPicPr>
          <p:cNvPr id="48" name="图片 47"/>
          <p:cNvPicPr>
            <a:picLocks noChangeAspect="1"/>
          </p:cNvPicPr>
          <p:nvPr/>
        </p:nvPicPr>
        <p:blipFill rotWithShape="1">
          <a:blip r:embed="rId2"/>
          <a:srcRect b="21240"/>
          <a:stretch>
            <a:fillRect/>
          </a:stretch>
        </p:blipFill>
        <p:spPr>
          <a:xfrm>
            <a:off x="1262466" y="3653244"/>
            <a:ext cx="2133598" cy="2432108"/>
          </a:xfrm>
          <a:prstGeom prst="rect">
            <a:avLst/>
          </a:prstGeom>
        </p:spPr>
      </p:pic>
      <p:pic>
        <p:nvPicPr>
          <p:cNvPr id="46" name="图片 45" descr="穿着西装笔挺的女子&#10;&#10;描述已自动生成"/>
          <p:cNvPicPr>
            <a:picLocks noChangeAspect="1"/>
          </p:cNvPicPr>
          <p:nvPr/>
        </p:nvPicPr>
        <p:blipFill rotWithShape="1">
          <a:blip r:embed="rId1" cstate="print">
            <a:extLst>
              <a:ext uri="{28A0092B-C50C-407E-A947-70E740481C1C}">
                <a14:useLocalDpi xmlns:a14="http://schemas.microsoft.com/office/drawing/2010/main" val="0"/>
              </a:ext>
            </a:extLst>
          </a:blip>
          <a:srcRect l="24696" t="6699" r="21137"/>
          <a:stretch>
            <a:fillRect/>
          </a:stretch>
        </p:blipFill>
        <p:spPr>
          <a:xfrm>
            <a:off x="8994593" y="3759405"/>
            <a:ext cx="1800493" cy="2325947"/>
          </a:xfrm>
          <a:prstGeom prst="rect">
            <a:avLst/>
          </a:prstGeom>
        </p:spPr>
      </p:pic>
      <p:sp>
        <p:nvSpPr>
          <p:cNvPr id="49" name="文本框 48"/>
          <p:cNvSpPr txBox="1"/>
          <p:nvPr/>
        </p:nvSpPr>
        <p:spPr>
          <a:xfrm>
            <a:off x="3273143" y="2126802"/>
            <a:ext cx="1266693" cy="416268"/>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tx1">
                    <a:lumMod val="75000"/>
                    <a:lumOff val="25000"/>
                  </a:schemeClr>
                </a:solidFill>
              </a:rPr>
              <a:t>姓名：</a:t>
            </a:r>
            <a:r>
              <a:rPr lang="en-US" altLang="zh-CN" dirty="0">
                <a:solidFill>
                  <a:schemeClr val="tx1">
                    <a:lumMod val="75000"/>
                    <a:lumOff val="25000"/>
                  </a:schemeClr>
                </a:solidFill>
              </a:rPr>
              <a:t>XXX</a:t>
            </a:r>
            <a:endParaRPr lang="zh-CN" altLang="en-US" dirty="0">
              <a:solidFill>
                <a:schemeClr val="tx1">
                  <a:lumMod val="75000"/>
                  <a:lumOff val="25000"/>
                </a:schemeClr>
              </a:solidFill>
            </a:endParaRPr>
          </a:p>
        </p:txBody>
      </p:sp>
      <p:sp>
        <p:nvSpPr>
          <p:cNvPr id="50" name="文本框 49"/>
          <p:cNvSpPr txBox="1"/>
          <p:nvPr/>
        </p:nvSpPr>
        <p:spPr>
          <a:xfrm>
            <a:off x="3273143" y="2496134"/>
            <a:ext cx="1266693" cy="416268"/>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tx1">
                    <a:lumMod val="75000"/>
                    <a:lumOff val="25000"/>
                  </a:schemeClr>
                </a:solidFill>
              </a:rPr>
              <a:t>职位：</a:t>
            </a:r>
            <a:r>
              <a:rPr lang="en-US" altLang="zh-CN" dirty="0">
                <a:solidFill>
                  <a:schemeClr val="tx1">
                    <a:lumMod val="75000"/>
                    <a:lumOff val="25000"/>
                  </a:schemeClr>
                </a:solidFill>
              </a:rPr>
              <a:t>XXX</a:t>
            </a:r>
            <a:endParaRPr lang="zh-CN" altLang="en-US" dirty="0">
              <a:solidFill>
                <a:schemeClr val="tx1">
                  <a:lumMod val="75000"/>
                  <a:lumOff val="25000"/>
                </a:schemeClr>
              </a:solidFill>
            </a:endParaRPr>
          </a:p>
        </p:txBody>
      </p:sp>
      <p:sp>
        <p:nvSpPr>
          <p:cNvPr id="51" name="文本框 50"/>
          <p:cNvSpPr txBox="1"/>
          <p:nvPr/>
        </p:nvSpPr>
        <p:spPr>
          <a:xfrm>
            <a:off x="3273143" y="2908746"/>
            <a:ext cx="2204450" cy="713657"/>
          </a:xfrm>
          <a:prstGeom prst="rect">
            <a:avLst/>
          </a:prstGeom>
          <a:noFill/>
        </p:spPr>
        <p:txBody>
          <a:bodyPr wrap="non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主要负责工作：此处填</a:t>
            </a:r>
            <a:endParaRPr lang="en-US" altLang="zh-CN" sz="1600" dirty="0">
              <a:solidFill>
                <a:schemeClr val="tx1">
                  <a:lumMod val="75000"/>
                  <a:lumOff val="25000"/>
                </a:schemeClr>
              </a:solidFill>
            </a:endParaRPr>
          </a:p>
          <a:p>
            <a:pPr>
              <a:lnSpc>
                <a:spcPct val="125000"/>
              </a:lnSpc>
              <a:spcBef>
                <a:spcPts val="100"/>
              </a:spcBef>
              <a:spcAft>
                <a:spcPts val="100"/>
              </a:spcAft>
            </a:pPr>
            <a:r>
              <a:rPr lang="zh-CN" altLang="en-US" sz="1600" dirty="0">
                <a:solidFill>
                  <a:schemeClr val="tx1">
                    <a:lumMod val="75000"/>
                    <a:lumOff val="25000"/>
                  </a:schemeClr>
                </a:solidFill>
              </a:rPr>
              <a:t>写团队成员工作内容</a:t>
            </a:r>
            <a:endParaRPr lang="zh-CN" altLang="en-US" sz="1600" dirty="0">
              <a:solidFill>
                <a:schemeClr val="tx1">
                  <a:lumMod val="75000"/>
                  <a:lumOff val="25000"/>
                </a:schemeClr>
              </a:solidFill>
            </a:endParaRPr>
          </a:p>
        </p:txBody>
      </p:sp>
      <p:sp>
        <p:nvSpPr>
          <p:cNvPr id="52" name="文本框 51"/>
          <p:cNvSpPr txBox="1"/>
          <p:nvPr/>
        </p:nvSpPr>
        <p:spPr>
          <a:xfrm>
            <a:off x="7795184" y="2126802"/>
            <a:ext cx="1266693" cy="416268"/>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tx1">
                    <a:lumMod val="75000"/>
                    <a:lumOff val="25000"/>
                  </a:schemeClr>
                </a:solidFill>
              </a:rPr>
              <a:t>姓名：</a:t>
            </a:r>
            <a:r>
              <a:rPr lang="en-US" altLang="zh-CN" dirty="0">
                <a:solidFill>
                  <a:schemeClr val="tx1">
                    <a:lumMod val="75000"/>
                    <a:lumOff val="25000"/>
                  </a:schemeClr>
                </a:solidFill>
              </a:rPr>
              <a:t>XXX</a:t>
            </a:r>
            <a:endParaRPr lang="zh-CN" altLang="en-US" dirty="0">
              <a:solidFill>
                <a:schemeClr val="tx1">
                  <a:lumMod val="75000"/>
                  <a:lumOff val="25000"/>
                </a:schemeClr>
              </a:solidFill>
            </a:endParaRPr>
          </a:p>
        </p:txBody>
      </p:sp>
      <p:sp>
        <p:nvSpPr>
          <p:cNvPr id="53" name="文本框 52"/>
          <p:cNvSpPr txBox="1"/>
          <p:nvPr/>
        </p:nvSpPr>
        <p:spPr>
          <a:xfrm>
            <a:off x="7795184" y="2496134"/>
            <a:ext cx="1266693" cy="416268"/>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tx1">
                    <a:lumMod val="75000"/>
                    <a:lumOff val="25000"/>
                  </a:schemeClr>
                </a:solidFill>
              </a:rPr>
              <a:t>职位：</a:t>
            </a:r>
            <a:r>
              <a:rPr lang="en-US" altLang="zh-CN" dirty="0">
                <a:solidFill>
                  <a:schemeClr val="tx1">
                    <a:lumMod val="75000"/>
                    <a:lumOff val="25000"/>
                  </a:schemeClr>
                </a:solidFill>
              </a:rPr>
              <a:t>XXX</a:t>
            </a:r>
            <a:endParaRPr lang="zh-CN" altLang="en-US" dirty="0">
              <a:solidFill>
                <a:schemeClr val="tx1">
                  <a:lumMod val="75000"/>
                  <a:lumOff val="25000"/>
                </a:schemeClr>
              </a:solidFill>
            </a:endParaRPr>
          </a:p>
        </p:txBody>
      </p:sp>
      <p:sp>
        <p:nvSpPr>
          <p:cNvPr id="54" name="文本框 53"/>
          <p:cNvSpPr txBox="1"/>
          <p:nvPr/>
        </p:nvSpPr>
        <p:spPr>
          <a:xfrm>
            <a:off x="6923824" y="2908746"/>
            <a:ext cx="2204450" cy="713657"/>
          </a:xfrm>
          <a:prstGeom prst="rect">
            <a:avLst/>
          </a:prstGeom>
          <a:noFill/>
        </p:spPr>
        <p:txBody>
          <a:bodyPr wrap="none" rtlCol="0">
            <a:noAutofit/>
          </a:bodyPr>
          <a:lstStyle/>
          <a:p>
            <a:pPr algn="r">
              <a:lnSpc>
                <a:spcPct val="125000"/>
              </a:lnSpc>
              <a:spcBef>
                <a:spcPts val="100"/>
              </a:spcBef>
              <a:spcAft>
                <a:spcPts val="100"/>
              </a:spcAft>
            </a:pPr>
            <a:r>
              <a:rPr lang="zh-CN" altLang="en-US" sz="1600">
                <a:solidFill>
                  <a:schemeClr val="tx1">
                    <a:lumMod val="75000"/>
                    <a:lumOff val="25000"/>
                  </a:schemeClr>
                </a:solidFill>
              </a:rPr>
              <a:t>主要负责</a:t>
            </a:r>
            <a:r>
              <a:rPr lang="zh-CN" altLang="en-US" sz="1600" dirty="0">
                <a:solidFill>
                  <a:schemeClr val="tx1">
                    <a:lumMod val="75000"/>
                    <a:lumOff val="25000"/>
                  </a:schemeClr>
                </a:solidFill>
              </a:rPr>
              <a:t>工作：此处填</a:t>
            </a:r>
            <a:endParaRPr lang="en-US" altLang="zh-CN" sz="1600" dirty="0">
              <a:solidFill>
                <a:schemeClr val="tx1">
                  <a:lumMod val="75000"/>
                  <a:lumOff val="25000"/>
                </a:schemeClr>
              </a:solidFill>
            </a:endParaRPr>
          </a:p>
          <a:p>
            <a:pPr algn="r">
              <a:lnSpc>
                <a:spcPct val="125000"/>
              </a:lnSpc>
              <a:spcBef>
                <a:spcPts val="100"/>
              </a:spcBef>
              <a:spcAft>
                <a:spcPts val="100"/>
              </a:spcAft>
            </a:pPr>
            <a:r>
              <a:rPr lang="zh-CN" altLang="en-US" sz="1600" dirty="0">
                <a:solidFill>
                  <a:schemeClr val="tx1">
                    <a:lumMod val="75000"/>
                    <a:lumOff val="25000"/>
                  </a:schemeClr>
                </a:solidFill>
              </a:rPr>
              <a:t>写团队成员工作内容</a:t>
            </a:r>
            <a:endParaRPr lang="zh-CN" altLang="en-US" sz="1600" dirty="0">
              <a:solidFill>
                <a:schemeClr val="tx1">
                  <a:lumMod val="75000"/>
                  <a:lumOff val="25000"/>
                </a:schemeClr>
              </a:solidFill>
            </a:endParaRPr>
          </a:p>
        </p:txBody>
      </p:sp>
      <p:sp>
        <p:nvSpPr>
          <p:cNvPr id="55" name="文本框 54"/>
          <p:cNvSpPr txBox="1"/>
          <p:nvPr/>
        </p:nvSpPr>
        <p:spPr>
          <a:xfrm>
            <a:off x="3273143" y="4498060"/>
            <a:ext cx="1266693" cy="416268"/>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tx1">
                    <a:lumMod val="75000"/>
                    <a:lumOff val="25000"/>
                  </a:schemeClr>
                </a:solidFill>
              </a:rPr>
              <a:t>姓名：</a:t>
            </a:r>
            <a:r>
              <a:rPr lang="en-US" altLang="zh-CN" dirty="0">
                <a:solidFill>
                  <a:schemeClr val="tx1">
                    <a:lumMod val="75000"/>
                    <a:lumOff val="25000"/>
                  </a:schemeClr>
                </a:solidFill>
              </a:rPr>
              <a:t>XXX</a:t>
            </a:r>
            <a:endParaRPr lang="zh-CN" altLang="en-US" dirty="0">
              <a:solidFill>
                <a:schemeClr val="tx1">
                  <a:lumMod val="75000"/>
                  <a:lumOff val="25000"/>
                </a:schemeClr>
              </a:solidFill>
            </a:endParaRPr>
          </a:p>
        </p:txBody>
      </p:sp>
      <p:sp>
        <p:nvSpPr>
          <p:cNvPr id="56" name="文本框 55"/>
          <p:cNvSpPr txBox="1"/>
          <p:nvPr/>
        </p:nvSpPr>
        <p:spPr>
          <a:xfrm>
            <a:off x="3273143" y="4867392"/>
            <a:ext cx="1266693" cy="416268"/>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tx1">
                    <a:lumMod val="75000"/>
                    <a:lumOff val="25000"/>
                  </a:schemeClr>
                </a:solidFill>
              </a:rPr>
              <a:t>职位：</a:t>
            </a:r>
            <a:r>
              <a:rPr lang="en-US" altLang="zh-CN" dirty="0">
                <a:solidFill>
                  <a:schemeClr val="tx1">
                    <a:lumMod val="75000"/>
                    <a:lumOff val="25000"/>
                  </a:schemeClr>
                </a:solidFill>
              </a:rPr>
              <a:t>XXX</a:t>
            </a:r>
            <a:endParaRPr lang="zh-CN" altLang="en-US" dirty="0">
              <a:solidFill>
                <a:schemeClr val="tx1">
                  <a:lumMod val="75000"/>
                  <a:lumOff val="25000"/>
                </a:schemeClr>
              </a:solidFill>
            </a:endParaRPr>
          </a:p>
        </p:txBody>
      </p:sp>
      <p:sp>
        <p:nvSpPr>
          <p:cNvPr id="57" name="文本框 56"/>
          <p:cNvSpPr txBox="1"/>
          <p:nvPr/>
        </p:nvSpPr>
        <p:spPr>
          <a:xfrm>
            <a:off x="3273143" y="5280004"/>
            <a:ext cx="2204450" cy="713657"/>
          </a:xfrm>
          <a:prstGeom prst="rect">
            <a:avLst/>
          </a:prstGeom>
          <a:noFill/>
        </p:spPr>
        <p:txBody>
          <a:bodyPr wrap="non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主要负责工作：此处填</a:t>
            </a:r>
            <a:endParaRPr lang="en-US" altLang="zh-CN" sz="1600" dirty="0">
              <a:solidFill>
                <a:schemeClr val="tx1">
                  <a:lumMod val="75000"/>
                  <a:lumOff val="25000"/>
                </a:schemeClr>
              </a:solidFill>
            </a:endParaRPr>
          </a:p>
          <a:p>
            <a:pPr>
              <a:lnSpc>
                <a:spcPct val="125000"/>
              </a:lnSpc>
              <a:spcBef>
                <a:spcPts val="100"/>
              </a:spcBef>
              <a:spcAft>
                <a:spcPts val="100"/>
              </a:spcAft>
            </a:pPr>
            <a:r>
              <a:rPr lang="zh-CN" altLang="en-US" sz="1600" dirty="0">
                <a:solidFill>
                  <a:schemeClr val="tx1">
                    <a:lumMod val="75000"/>
                    <a:lumOff val="25000"/>
                  </a:schemeClr>
                </a:solidFill>
              </a:rPr>
              <a:t>写团队成员工作内容</a:t>
            </a:r>
            <a:endParaRPr lang="zh-CN" altLang="en-US" sz="1600" dirty="0">
              <a:solidFill>
                <a:schemeClr val="tx1">
                  <a:lumMod val="75000"/>
                  <a:lumOff val="25000"/>
                </a:schemeClr>
              </a:solidFill>
            </a:endParaRPr>
          </a:p>
        </p:txBody>
      </p:sp>
      <p:sp>
        <p:nvSpPr>
          <p:cNvPr id="58" name="文本框 57"/>
          <p:cNvSpPr txBox="1"/>
          <p:nvPr/>
        </p:nvSpPr>
        <p:spPr>
          <a:xfrm>
            <a:off x="7795184" y="4516301"/>
            <a:ext cx="1266693" cy="416268"/>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tx1">
                    <a:lumMod val="75000"/>
                    <a:lumOff val="25000"/>
                  </a:schemeClr>
                </a:solidFill>
              </a:rPr>
              <a:t>姓名：</a:t>
            </a:r>
            <a:r>
              <a:rPr lang="en-US" altLang="zh-CN" dirty="0">
                <a:solidFill>
                  <a:schemeClr val="tx1">
                    <a:lumMod val="75000"/>
                    <a:lumOff val="25000"/>
                  </a:schemeClr>
                </a:solidFill>
              </a:rPr>
              <a:t>XXX</a:t>
            </a:r>
            <a:endParaRPr lang="zh-CN" altLang="en-US" dirty="0">
              <a:solidFill>
                <a:schemeClr val="tx1">
                  <a:lumMod val="75000"/>
                  <a:lumOff val="25000"/>
                </a:schemeClr>
              </a:solidFill>
            </a:endParaRPr>
          </a:p>
        </p:txBody>
      </p:sp>
      <p:sp>
        <p:nvSpPr>
          <p:cNvPr id="59" name="文本框 58"/>
          <p:cNvSpPr txBox="1"/>
          <p:nvPr/>
        </p:nvSpPr>
        <p:spPr>
          <a:xfrm>
            <a:off x="7795184" y="4885633"/>
            <a:ext cx="1266693" cy="416268"/>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tx1">
                    <a:lumMod val="75000"/>
                    <a:lumOff val="25000"/>
                  </a:schemeClr>
                </a:solidFill>
              </a:rPr>
              <a:t>职位：</a:t>
            </a:r>
            <a:r>
              <a:rPr lang="en-US" altLang="zh-CN" dirty="0">
                <a:solidFill>
                  <a:schemeClr val="tx1">
                    <a:lumMod val="75000"/>
                    <a:lumOff val="25000"/>
                  </a:schemeClr>
                </a:solidFill>
              </a:rPr>
              <a:t>XXX</a:t>
            </a:r>
            <a:endParaRPr lang="zh-CN" altLang="en-US" dirty="0">
              <a:solidFill>
                <a:schemeClr val="tx1">
                  <a:lumMod val="75000"/>
                  <a:lumOff val="25000"/>
                </a:schemeClr>
              </a:solidFill>
            </a:endParaRPr>
          </a:p>
        </p:txBody>
      </p:sp>
      <p:sp>
        <p:nvSpPr>
          <p:cNvPr id="60" name="文本框 59"/>
          <p:cNvSpPr txBox="1"/>
          <p:nvPr/>
        </p:nvSpPr>
        <p:spPr>
          <a:xfrm>
            <a:off x="6923824" y="5280004"/>
            <a:ext cx="2204450" cy="713657"/>
          </a:xfrm>
          <a:prstGeom prst="rect">
            <a:avLst/>
          </a:prstGeom>
          <a:noFill/>
        </p:spPr>
        <p:txBody>
          <a:bodyPr wrap="none" rtlCol="0">
            <a:noAutofit/>
          </a:bodyPr>
          <a:lstStyle/>
          <a:p>
            <a:pPr algn="r">
              <a:lnSpc>
                <a:spcPct val="125000"/>
              </a:lnSpc>
              <a:spcBef>
                <a:spcPts val="100"/>
              </a:spcBef>
              <a:spcAft>
                <a:spcPts val="100"/>
              </a:spcAft>
            </a:pPr>
            <a:r>
              <a:rPr lang="zh-CN" altLang="en-US" sz="1600" dirty="0">
                <a:solidFill>
                  <a:schemeClr val="tx1">
                    <a:lumMod val="75000"/>
                    <a:lumOff val="25000"/>
                  </a:schemeClr>
                </a:solidFill>
              </a:rPr>
              <a:t>主要负责工作：此处填</a:t>
            </a:r>
            <a:endParaRPr lang="en-US" altLang="zh-CN" sz="1600" dirty="0">
              <a:solidFill>
                <a:schemeClr val="tx1">
                  <a:lumMod val="75000"/>
                  <a:lumOff val="25000"/>
                </a:schemeClr>
              </a:solidFill>
            </a:endParaRPr>
          </a:p>
          <a:p>
            <a:pPr algn="r">
              <a:lnSpc>
                <a:spcPct val="125000"/>
              </a:lnSpc>
              <a:spcBef>
                <a:spcPts val="100"/>
              </a:spcBef>
              <a:spcAft>
                <a:spcPts val="100"/>
              </a:spcAft>
            </a:pPr>
            <a:r>
              <a:rPr lang="zh-CN" altLang="en-US" sz="1600" dirty="0">
                <a:solidFill>
                  <a:schemeClr val="tx1">
                    <a:lumMod val="75000"/>
                    <a:lumOff val="25000"/>
                  </a:schemeClr>
                </a:solidFill>
              </a:rPr>
              <a:t>写团队成员工作内容</a:t>
            </a:r>
            <a:endParaRPr lang="zh-CN" altLang="en-US" sz="1600" dirty="0">
              <a:solidFill>
                <a:schemeClr val="tx1">
                  <a:lumMod val="75000"/>
                  <a:lumOff val="25000"/>
                </a:schemeClr>
              </a:solidFill>
            </a:endParaRPr>
          </a:p>
        </p:txBody>
      </p:sp>
      <p:sp>
        <p:nvSpPr>
          <p:cNvPr id="3" name="矩形: 圆角 2"/>
          <p:cNvSpPr/>
          <p:nvPr/>
        </p:nvSpPr>
        <p:spPr>
          <a:xfrm>
            <a:off x="731379" y="2210499"/>
            <a:ext cx="775888" cy="407343"/>
          </a:xfrm>
          <a:prstGeom prst="roundRect">
            <a:avLst>
              <a:gd name="adj" fmla="val 50000"/>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42" name="矩形: 圆角 41"/>
          <p:cNvSpPr/>
          <p:nvPr/>
        </p:nvSpPr>
        <p:spPr>
          <a:xfrm>
            <a:off x="731379" y="4534236"/>
            <a:ext cx="775888" cy="407343"/>
          </a:xfrm>
          <a:prstGeom prst="roundRect">
            <a:avLst>
              <a:gd name="adj" fmla="val 50000"/>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61" name="矩形: 圆角 60"/>
          <p:cNvSpPr/>
          <p:nvPr/>
        </p:nvSpPr>
        <p:spPr>
          <a:xfrm>
            <a:off x="10660302" y="2210499"/>
            <a:ext cx="775888" cy="407343"/>
          </a:xfrm>
          <a:prstGeom prst="roundRect">
            <a:avLst>
              <a:gd name="adj" fmla="val 50000"/>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63" name="矩形: 圆角 62"/>
          <p:cNvSpPr/>
          <p:nvPr/>
        </p:nvSpPr>
        <p:spPr>
          <a:xfrm>
            <a:off x="10660302" y="4527882"/>
            <a:ext cx="775888" cy="407343"/>
          </a:xfrm>
          <a:prstGeom prst="roundRect">
            <a:avLst>
              <a:gd name="adj" fmla="val 50000"/>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4" name="文本框 3"/>
          <p:cNvSpPr txBox="1"/>
          <p:nvPr/>
        </p:nvSpPr>
        <p:spPr>
          <a:xfrm>
            <a:off x="893941" y="2229504"/>
            <a:ext cx="450764" cy="417037"/>
          </a:xfrm>
          <a:prstGeom prst="rect">
            <a:avLst/>
          </a:prstGeom>
          <a:noFill/>
        </p:spPr>
        <p:txBody>
          <a:bodyPr wrap="none" rtlCol="0">
            <a:noAutofit/>
          </a:bodyPr>
          <a:lstStyle/>
          <a:p>
            <a:pPr algn="l">
              <a:lnSpc>
                <a:spcPct val="125000"/>
              </a:lnSpc>
              <a:spcBef>
                <a:spcPts val="100"/>
              </a:spcBef>
              <a:spcAft>
                <a:spcPts val="100"/>
              </a:spcAft>
            </a:pPr>
            <a:r>
              <a:rPr lang="en-US" altLang="zh-CN" dirty="0">
                <a:latin typeface="+mn-ea"/>
              </a:rPr>
              <a:t>01</a:t>
            </a:r>
            <a:endParaRPr lang="zh-CN" altLang="en-US" dirty="0">
              <a:latin typeface="+mn-ea"/>
            </a:endParaRPr>
          </a:p>
        </p:txBody>
      </p:sp>
      <p:sp>
        <p:nvSpPr>
          <p:cNvPr id="75" name="文本框 74"/>
          <p:cNvSpPr txBox="1"/>
          <p:nvPr/>
        </p:nvSpPr>
        <p:spPr>
          <a:xfrm>
            <a:off x="10822864" y="2229504"/>
            <a:ext cx="450764" cy="417037"/>
          </a:xfrm>
          <a:prstGeom prst="rect">
            <a:avLst/>
          </a:prstGeom>
          <a:noFill/>
        </p:spPr>
        <p:txBody>
          <a:bodyPr wrap="none" rtlCol="0">
            <a:noAutofit/>
          </a:bodyPr>
          <a:lstStyle/>
          <a:p>
            <a:pPr algn="l">
              <a:lnSpc>
                <a:spcPct val="125000"/>
              </a:lnSpc>
              <a:spcBef>
                <a:spcPts val="100"/>
              </a:spcBef>
              <a:spcAft>
                <a:spcPts val="100"/>
              </a:spcAft>
            </a:pPr>
            <a:r>
              <a:rPr lang="en-US" altLang="zh-CN" dirty="0">
                <a:latin typeface="+mn-ea"/>
              </a:rPr>
              <a:t>02</a:t>
            </a:r>
            <a:endParaRPr lang="zh-CN" altLang="en-US" dirty="0">
              <a:latin typeface="+mn-ea"/>
            </a:endParaRPr>
          </a:p>
        </p:txBody>
      </p:sp>
      <p:sp>
        <p:nvSpPr>
          <p:cNvPr id="76" name="文本框 75"/>
          <p:cNvSpPr txBox="1"/>
          <p:nvPr/>
        </p:nvSpPr>
        <p:spPr>
          <a:xfrm>
            <a:off x="893941" y="4553241"/>
            <a:ext cx="450764" cy="417037"/>
          </a:xfrm>
          <a:prstGeom prst="rect">
            <a:avLst/>
          </a:prstGeom>
          <a:noFill/>
        </p:spPr>
        <p:txBody>
          <a:bodyPr wrap="none" rtlCol="0">
            <a:noAutofit/>
          </a:bodyPr>
          <a:lstStyle/>
          <a:p>
            <a:pPr algn="l">
              <a:lnSpc>
                <a:spcPct val="125000"/>
              </a:lnSpc>
              <a:spcBef>
                <a:spcPts val="100"/>
              </a:spcBef>
              <a:spcAft>
                <a:spcPts val="100"/>
              </a:spcAft>
            </a:pPr>
            <a:r>
              <a:rPr lang="en-US" altLang="zh-CN" dirty="0">
                <a:latin typeface="+mn-ea"/>
              </a:rPr>
              <a:t>03</a:t>
            </a:r>
            <a:endParaRPr lang="zh-CN" altLang="en-US" dirty="0">
              <a:latin typeface="+mn-ea"/>
            </a:endParaRPr>
          </a:p>
        </p:txBody>
      </p:sp>
      <p:sp>
        <p:nvSpPr>
          <p:cNvPr id="77" name="文本框 76"/>
          <p:cNvSpPr txBox="1"/>
          <p:nvPr/>
        </p:nvSpPr>
        <p:spPr>
          <a:xfrm>
            <a:off x="10822864" y="4546887"/>
            <a:ext cx="450764" cy="417037"/>
          </a:xfrm>
          <a:prstGeom prst="rect">
            <a:avLst/>
          </a:prstGeom>
          <a:noFill/>
        </p:spPr>
        <p:txBody>
          <a:bodyPr wrap="none" rtlCol="0">
            <a:noAutofit/>
          </a:bodyPr>
          <a:lstStyle/>
          <a:p>
            <a:pPr algn="l">
              <a:lnSpc>
                <a:spcPct val="125000"/>
              </a:lnSpc>
              <a:spcBef>
                <a:spcPts val="100"/>
              </a:spcBef>
              <a:spcAft>
                <a:spcPts val="100"/>
              </a:spcAft>
            </a:pPr>
            <a:r>
              <a:rPr lang="en-US" altLang="zh-CN" dirty="0">
                <a:latin typeface="+mn-ea"/>
              </a:rPr>
              <a:t>04</a:t>
            </a:r>
            <a:endParaRPr lang="zh-CN" altLang="en-US" dirty="0">
              <a:latin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1">
                <a:alpha val="0"/>
              </a:schemeClr>
            </a:gs>
          </a:gsLst>
          <a:lin ang="5400000" scaled="1"/>
        </a:gradFill>
        <a:effectLst/>
      </p:bgPr>
    </p:bg>
    <p:spTree>
      <p:nvGrpSpPr>
        <p:cNvPr id="1" name=""/>
        <p:cNvGrpSpPr/>
        <p:nvPr/>
      </p:nvGrpSpPr>
      <p:grpSpPr>
        <a:xfrm>
          <a:off x="0" y="0"/>
          <a:ext cx="0" cy="0"/>
          <a:chOff x="0" y="0"/>
          <a:chExt cx="0" cy="0"/>
        </a:xfrm>
      </p:grpSpPr>
      <p:sp>
        <p:nvSpPr>
          <p:cNvPr id="48" name="矩形: 圆角 47"/>
          <p:cNvSpPr/>
          <p:nvPr/>
        </p:nvSpPr>
        <p:spPr>
          <a:xfrm>
            <a:off x="736457" y="1739385"/>
            <a:ext cx="4582886" cy="1649185"/>
          </a:xfrm>
          <a:prstGeom prst="roundRect">
            <a:avLst>
              <a:gd name="adj" fmla="val 1816"/>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49" name="矩形 48"/>
          <p:cNvSpPr/>
          <p:nvPr/>
        </p:nvSpPr>
        <p:spPr>
          <a:xfrm>
            <a:off x="723900" y="1712889"/>
            <a:ext cx="4608000" cy="71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2" name="矩形: 圆角 51"/>
          <p:cNvSpPr/>
          <p:nvPr/>
        </p:nvSpPr>
        <p:spPr>
          <a:xfrm>
            <a:off x="736457" y="3682485"/>
            <a:ext cx="4582886" cy="1649185"/>
          </a:xfrm>
          <a:prstGeom prst="roundRect">
            <a:avLst>
              <a:gd name="adj" fmla="val 1816"/>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3" name="矩形 52"/>
          <p:cNvSpPr/>
          <p:nvPr/>
        </p:nvSpPr>
        <p:spPr>
          <a:xfrm>
            <a:off x="723900" y="3655989"/>
            <a:ext cx="4608000" cy="69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5" name="矩形: 圆角 54"/>
          <p:cNvSpPr/>
          <p:nvPr/>
        </p:nvSpPr>
        <p:spPr>
          <a:xfrm>
            <a:off x="6851507" y="1739385"/>
            <a:ext cx="4582886" cy="1649185"/>
          </a:xfrm>
          <a:prstGeom prst="roundRect">
            <a:avLst>
              <a:gd name="adj" fmla="val 1816"/>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6" name="矩形 55"/>
          <p:cNvSpPr/>
          <p:nvPr/>
        </p:nvSpPr>
        <p:spPr>
          <a:xfrm>
            <a:off x="6838950" y="1712889"/>
            <a:ext cx="4608000" cy="79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8" name="矩形: 圆角 57"/>
          <p:cNvSpPr/>
          <p:nvPr/>
        </p:nvSpPr>
        <p:spPr>
          <a:xfrm>
            <a:off x="6851507" y="3682485"/>
            <a:ext cx="4582886" cy="1649185"/>
          </a:xfrm>
          <a:prstGeom prst="roundRect">
            <a:avLst>
              <a:gd name="adj" fmla="val 1816"/>
            </a:avLst>
          </a:prstGeom>
          <a:solidFill>
            <a:schemeClr val="bg1"/>
          </a:solidFill>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9" name="矩形 58"/>
          <p:cNvSpPr/>
          <p:nvPr/>
        </p:nvSpPr>
        <p:spPr>
          <a:xfrm>
            <a:off x="6838950" y="3655989"/>
            <a:ext cx="4608000" cy="695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41" name="矩形 40"/>
          <p:cNvSpPr/>
          <p:nvPr/>
        </p:nvSpPr>
        <p:spPr>
          <a:xfrm>
            <a:off x="887419" y="1919536"/>
            <a:ext cx="1095172" cy="417037"/>
          </a:xfrm>
          <a:prstGeom prst="rect">
            <a:avLst/>
          </a:prstGeom>
        </p:spPr>
        <p:txBody>
          <a:bodyPr wrap="none">
            <a:noAutofit/>
          </a:bodyPr>
          <a:lstStyle/>
          <a:p>
            <a:pPr>
              <a:lnSpc>
                <a:spcPct val="125000"/>
              </a:lnSpc>
              <a:spcBef>
                <a:spcPts val="100"/>
              </a:spcBef>
              <a:spcAft>
                <a:spcPts val="100"/>
              </a:spcAft>
            </a:pPr>
            <a:r>
              <a:rPr lang="zh-CN" altLang="en-US" dirty="0">
                <a:solidFill>
                  <a:schemeClr val="accent1"/>
                </a:solidFill>
                <a:latin typeface="+mj-ea"/>
                <a:ea typeface="+mj-ea"/>
              </a:rPr>
              <a:t>第一季度</a:t>
            </a:r>
            <a:endParaRPr lang="zh-CN" altLang="en-US" dirty="0">
              <a:solidFill>
                <a:schemeClr val="accent1"/>
              </a:solidFill>
              <a:latin typeface="+mj-ea"/>
              <a:ea typeface="+mj-ea"/>
            </a:endParaRPr>
          </a:p>
        </p:txBody>
      </p:sp>
      <p:sp>
        <p:nvSpPr>
          <p:cNvPr id="43" name="矩形 42"/>
          <p:cNvSpPr/>
          <p:nvPr/>
        </p:nvSpPr>
        <p:spPr>
          <a:xfrm>
            <a:off x="10185015" y="1919536"/>
            <a:ext cx="1095172" cy="417037"/>
          </a:xfrm>
          <a:prstGeom prst="rect">
            <a:avLst/>
          </a:prstGeom>
        </p:spPr>
        <p:txBody>
          <a:bodyPr wrap="none">
            <a:noAutofit/>
          </a:bodyPr>
          <a:lstStyle/>
          <a:p>
            <a:pPr>
              <a:lnSpc>
                <a:spcPct val="125000"/>
              </a:lnSpc>
              <a:spcBef>
                <a:spcPts val="100"/>
              </a:spcBef>
              <a:spcAft>
                <a:spcPts val="100"/>
              </a:spcAft>
            </a:pPr>
            <a:r>
              <a:rPr lang="zh-CN" altLang="en-US" dirty="0">
                <a:solidFill>
                  <a:schemeClr val="accent1"/>
                </a:solidFill>
                <a:latin typeface="+mj-ea"/>
                <a:ea typeface="+mj-ea"/>
              </a:rPr>
              <a:t>第二季度</a:t>
            </a:r>
            <a:endParaRPr lang="zh-CN" altLang="en-US" dirty="0">
              <a:solidFill>
                <a:schemeClr val="accent1"/>
              </a:solidFill>
              <a:latin typeface="+mj-ea"/>
              <a:ea typeface="+mj-ea"/>
            </a:endParaRPr>
          </a:p>
        </p:txBody>
      </p:sp>
      <p:sp>
        <p:nvSpPr>
          <p:cNvPr id="42" name="矩形 41"/>
          <p:cNvSpPr/>
          <p:nvPr/>
        </p:nvSpPr>
        <p:spPr>
          <a:xfrm>
            <a:off x="917559" y="3850337"/>
            <a:ext cx="1095172" cy="417037"/>
          </a:xfrm>
          <a:prstGeom prst="rect">
            <a:avLst/>
          </a:prstGeom>
        </p:spPr>
        <p:txBody>
          <a:bodyPr wrap="none">
            <a:noAutofit/>
          </a:bodyPr>
          <a:lstStyle/>
          <a:p>
            <a:pPr>
              <a:lnSpc>
                <a:spcPct val="125000"/>
              </a:lnSpc>
              <a:spcBef>
                <a:spcPts val="100"/>
              </a:spcBef>
              <a:spcAft>
                <a:spcPts val="100"/>
              </a:spcAft>
            </a:pPr>
            <a:r>
              <a:rPr lang="zh-CN" altLang="en-US" dirty="0">
                <a:solidFill>
                  <a:schemeClr val="accent1"/>
                </a:solidFill>
                <a:latin typeface="+mj-ea"/>
                <a:ea typeface="+mj-ea"/>
              </a:rPr>
              <a:t>第三季度</a:t>
            </a:r>
            <a:endParaRPr lang="zh-CN" altLang="en-US" dirty="0">
              <a:solidFill>
                <a:schemeClr val="accent1"/>
              </a:solidFill>
              <a:latin typeface="+mj-ea"/>
              <a:ea typeface="+mj-ea"/>
            </a:endParaRPr>
          </a:p>
        </p:txBody>
      </p:sp>
      <p:sp>
        <p:nvSpPr>
          <p:cNvPr id="44" name="矩形 43"/>
          <p:cNvSpPr/>
          <p:nvPr/>
        </p:nvSpPr>
        <p:spPr>
          <a:xfrm>
            <a:off x="10185015" y="3850337"/>
            <a:ext cx="1095172" cy="417037"/>
          </a:xfrm>
          <a:prstGeom prst="rect">
            <a:avLst/>
          </a:prstGeom>
        </p:spPr>
        <p:txBody>
          <a:bodyPr wrap="none">
            <a:noAutofit/>
          </a:bodyPr>
          <a:lstStyle/>
          <a:p>
            <a:pPr>
              <a:lnSpc>
                <a:spcPct val="125000"/>
              </a:lnSpc>
              <a:spcBef>
                <a:spcPts val="100"/>
              </a:spcBef>
              <a:spcAft>
                <a:spcPts val="100"/>
              </a:spcAft>
            </a:pPr>
            <a:r>
              <a:rPr lang="zh-CN" altLang="en-US" dirty="0">
                <a:solidFill>
                  <a:schemeClr val="accent1"/>
                </a:solidFill>
                <a:latin typeface="+mj-ea"/>
                <a:ea typeface="+mj-ea"/>
              </a:rPr>
              <a:t>第四季度</a:t>
            </a:r>
            <a:endParaRPr lang="zh-CN" altLang="en-US" dirty="0">
              <a:solidFill>
                <a:schemeClr val="accent1"/>
              </a:solidFill>
              <a:latin typeface="+mj-ea"/>
              <a:ea typeface="+mj-ea"/>
            </a:endParaRPr>
          </a:p>
        </p:txBody>
      </p:sp>
      <p:pic>
        <p:nvPicPr>
          <p:cNvPr id="69" name="图片 68"/>
          <p:cNvPicPr>
            <a:picLocks noChangeAspect="1"/>
          </p:cNvPicPr>
          <p:nvPr/>
        </p:nvPicPr>
        <p:blipFill>
          <a:blip r:embed="rId1">
            <a:alphaModFix amt="72000"/>
            <a:duotone>
              <a:schemeClr val="accent2">
                <a:shade val="45000"/>
                <a:satMod val="135000"/>
              </a:schemeClr>
              <a:prstClr val="white"/>
            </a:duotone>
            <a:extLst>
              <a:ext uri="{BEBA8EAE-BF5A-486C-A8C5-ECC9F3942E4B}">
                <a14:imgProps xmlns:a14="http://schemas.microsoft.com/office/drawing/2010/main">
                  <a14:imgLayer r:embed="rId2">
                    <a14:imgEffect>
                      <a14:artisticBlur/>
                    </a14:imgEffect>
                  </a14:imgLayer>
                </a14:imgProps>
              </a:ext>
            </a:extLst>
          </a:blip>
          <a:stretch>
            <a:fillRect/>
          </a:stretch>
        </p:blipFill>
        <p:spPr>
          <a:xfrm>
            <a:off x="3480589" y="5819988"/>
            <a:ext cx="5230821" cy="407025"/>
          </a:xfrm>
          <a:prstGeom prst="rect">
            <a:avLst/>
          </a:prstGeom>
        </p:spPr>
      </p:pic>
      <p:sp>
        <p:nvSpPr>
          <p:cNvPr id="72" name="任意多边形: 形状 71"/>
          <p:cNvSpPr/>
          <p:nvPr/>
        </p:nvSpPr>
        <p:spPr>
          <a:xfrm>
            <a:off x="3904437" y="1400425"/>
            <a:ext cx="4332568" cy="4330068"/>
          </a:xfrm>
          <a:custGeom>
            <a:avLst/>
            <a:gdLst>
              <a:gd name="connsiteX0" fmla="*/ 3247071 w 4332568"/>
              <a:gd name="connsiteY0" fmla="*/ 2201547 h 4330068"/>
              <a:gd name="connsiteX1" fmla="*/ 4332568 w 4332568"/>
              <a:gd name="connsiteY1" fmla="*/ 2201547 h 4330068"/>
              <a:gd name="connsiteX2" fmla="*/ 4324449 w 4332568"/>
              <a:gd name="connsiteY2" fmla="*/ 2373023 h 4330068"/>
              <a:gd name="connsiteX3" fmla="*/ 2387951 w 4332568"/>
              <a:gd name="connsiteY3" fmla="*/ 4321854 h 4330068"/>
              <a:gd name="connsiteX4" fmla="*/ 2225278 w 4332568"/>
              <a:gd name="connsiteY4" fmla="*/ 4330068 h 4330068"/>
              <a:gd name="connsiteX5" fmla="*/ 2225278 w 4332568"/>
              <a:gd name="connsiteY5" fmla="*/ 3243094 h 4330068"/>
              <a:gd name="connsiteX6" fmla="*/ 2384751 w 4332568"/>
              <a:gd name="connsiteY6" fmla="*/ 3227018 h 4330068"/>
              <a:gd name="connsiteX7" fmla="*/ 3233361 w 4332568"/>
              <a:gd name="connsiteY7" fmla="*/ 2356921 h 4330068"/>
              <a:gd name="connsiteX8" fmla="*/ 0 w 4332568"/>
              <a:gd name="connsiteY8" fmla="*/ 2201547 h 4330068"/>
              <a:gd name="connsiteX9" fmla="*/ 1085500 w 4332568"/>
              <a:gd name="connsiteY9" fmla="*/ 2201547 h 4330068"/>
              <a:gd name="connsiteX10" fmla="*/ 1099209 w 4332568"/>
              <a:gd name="connsiteY10" fmla="*/ 2356921 h 4330068"/>
              <a:gd name="connsiteX11" fmla="*/ 1947820 w 4332568"/>
              <a:gd name="connsiteY11" fmla="*/ 3227018 h 4330068"/>
              <a:gd name="connsiteX12" fmla="*/ 2107291 w 4332568"/>
              <a:gd name="connsiteY12" fmla="*/ 3243094 h 4330068"/>
              <a:gd name="connsiteX13" fmla="*/ 2107291 w 4332568"/>
              <a:gd name="connsiteY13" fmla="*/ 4330068 h 4330068"/>
              <a:gd name="connsiteX14" fmla="*/ 1944617 w 4332568"/>
              <a:gd name="connsiteY14" fmla="*/ 4321854 h 4330068"/>
              <a:gd name="connsiteX15" fmla="*/ 8119 w 4332568"/>
              <a:gd name="connsiteY15" fmla="*/ 2373023 h 4330068"/>
              <a:gd name="connsiteX16" fmla="*/ 2225278 w 4332568"/>
              <a:gd name="connsiteY16" fmla="*/ 0 h 4330068"/>
              <a:gd name="connsiteX17" fmla="*/ 2387951 w 4332568"/>
              <a:gd name="connsiteY17" fmla="*/ 8214 h 4330068"/>
              <a:gd name="connsiteX18" fmla="*/ 4324449 w 4332568"/>
              <a:gd name="connsiteY18" fmla="*/ 1957045 h 4330068"/>
              <a:gd name="connsiteX19" fmla="*/ 4330440 w 4332568"/>
              <a:gd name="connsiteY19" fmla="*/ 2083560 h 4330068"/>
              <a:gd name="connsiteX20" fmla="*/ 3243103 w 4332568"/>
              <a:gd name="connsiteY20" fmla="*/ 2083560 h 4330068"/>
              <a:gd name="connsiteX21" fmla="*/ 3233361 w 4332568"/>
              <a:gd name="connsiteY21" fmla="*/ 1973147 h 4330068"/>
              <a:gd name="connsiteX22" fmla="*/ 2384751 w 4332568"/>
              <a:gd name="connsiteY22" fmla="*/ 1103050 h 4330068"/>
              <a:gd name="connsiteX23" fmla="*/ 2225278 w 4332568"/>
              <a:gd name="connsiteY23" fmla="*/ 1086974 h 4330068"/>
              <a:gd name="connsiteX24" fmla="*/ 2107291 w 4332568"/>
              <a:gd name="connsiteY24" fmla="*/ 0 h 4330068"/>
              <a:gd name="connsiteX25" fmla="*/ 2107291 w 4332568"/>
              <a:gd name="connsiteY25" fmla="*/ 1086974 h 4330068"/>
              <a:gd name="connsiteX26" fmla="*/ 1947820 w 4332568"/>
              <a:gd name="connsiteY26" fmla="*/ 1103050 h 4330068"/>
              <a:gd name="connsiteX27" fmla="*/ 1099209 w 4332568"/>
              <a:gd name="connsiteY27" fmla="*/ 1973147 h 4330068"/>
              <a:gd name="connsiteX28" fmla="*/ 1089467 w 4332568"/>
              <a:gd name="connsiteY28" fmla="*/ 2083560 h 4330068"/>
              <a:gd name="connsiteX29" fmla="*/ 2129 w 4332568"/>
              <a:gd name="connsiteY29" fmla="*/ 2083560 h 4330068"/>
              <a:gd name="connsiteX30" fmla="*/ 8119 w 4332568"/>
              <a:gd name="connsiteY30" fmla="*/ 1957045 h 4330068"/>
              <a:gd name="connsiteX31" fmla="*/ 1944617 w 4332568"/>
              <a:gd name="connsiteY31" fmla="*/ 8214 h 433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32568" h="4330068">
                <a:moveTo>
                  <a:pt x="3247071" y="2201547"/>
                </a:moveTo>
                <a:lnTo>
                  <a:pt x="4332568" y="2201547"/>
                </a:lnTo>
                <a:lnTo>
                  <a:pt x="4324449" y="2373023"/>
                </a:lnTo>
                <a:cubicBezTo>
                  <a:pt x="4226720" y="3399796"/>
                  <a:pt x="3412858" y="4217769"/>
                  <a:pt x="2387951" y="4321854"/>
                </a:cubicBezTo>
                <a:lnTo>
                  <a:pt x="2225278" y="4330068"/>
                </a:lnTo>
                <a:lnTo>
                  <a:pt x="2225278" y="3243094"/>
                </a:lnTo>
                <a:lnTo>
                  <a:pt x="2384751" y="3227018"/>
                </a:lnTo>
                <a:cubicBezTo>
                  <a:pt x="2816969" y="3138574"/>
                  <a:pt x="3155486" y="2792895"/>
                  <a:pt x="3233361" y="2356921"/>
                </a:cubicBezTo>
                <a:close/>
                <a:moveTo>
                  <a:pt x="0" y="2201547"/>
                </a:moveTo>
                <a:lnTo>
                  <a:pt x="1085500" y="2201547"/>
                </a:lnTo>
                <a:lnTo>
                  <a:pt x="1099209" y="2356921"/>
                </a:lnTo>
                <a:cubicBezTo>
                  <a:pt x="1177085" y="2792895"/>
                  <a:pt x="1515602" y="3138574"/>
                  <a:pt x="1947820" y="3227018"/>
                </a:cubicBezTo>
                <a:lnTo>
                  <a:pt x="2107291" y="3243094"/>
                </a:lnTo>
                <a:lnTo>
                  <a:pt x="2107291" y="4330068"/>
                </a:lnTo>
                <a:lnTo>
                  <a:pt x="1944617" y="4321854"/>
                </a:lnTo>
                <a:cubicBezTo>
                  <a:pt x="919710" y="4217769"/>
                  <a:pt x="105848" y="3399796"/>
                  <a:pt x="8119" y="2373023"/>
                </a:cubicBezTo>
                <a:close/>
                <a:moveTo>
                  <a:pt x="2225278" y="0"/>
                </a:moveTo>
                <a:lnTo>
                  <a:pt x="2387951" y="8214"/>
                </a:lnTo>
                <a:cubicBezTo>
                  <a:pt x="3412858" y="112299"/>
                  <a:pt x="4226720" y="930273"/>
                  <a:pt x="4324449" y="1957045"/>
                </a:cubicBezTo>
                <a:lnTo>
                  <a:pt x="4330440" y="2083560"/>
                </a:lnTo>
                <a:lnTo>
                  <a:pt x="3243103" y="2083560"/>
                </a:lnTo>
                <a:lnTo>
                  <a:pt x="3233361" y="1973147"/>
                </a:lnTo>
                <a:cubicBezTo>
                  <a:pt x="3155486" y="1537173"/>
                  <a:pt x="2816969" y="1191495"/>
                  <a:pt x="2384751" y="1103050"/>
                </a:cubicBezTo>
                <a:lnTo>
                  <a:pt x="2225278" y="1086974"/>
                </a:lnTo>
                <a:close/>
                <a:moveTo>
                  <a:pt x="2107291" y="0"/>
                </a:moveTo>
                <a:lnTo>
                  <a:pt x="2107291" y="1086974"/>
                </a:lnTo>
                <a:lnTo>
                  <a:pt x="1947820" y="1103050"/>
                </a:lnTo>
                <a:cubicBezTo>
                  <a:pt x="1515602" y="1191495"/>
                  <a:pt x="1177085" y="1537173"/>
                  <a:pt x="1099209" y="1973147"/>
                </a:cubicBezTo>
                <a:lnTo>
                  <a:pt x="1089467" y="2083560"/>
                </a:lnTo>
                <a:lnTo>
                  <a:pt x="2129" y="2083560"/>
                </a:lnTo>
                <a:lnTo>
                  <a:pt x="8119" y="1957045"/>
                </a:lnTo>
                <a:cubicBezTo>
                  <a:pt x="105848" y="930273"/>
                  <a:pt x="919710" y="112299"/>
                  <a:pt x="1944617" y="8214"/>
                </a:cubicBezTo>
                <a:close/>
              </a:path>
            </a:pathLst>
          </a:custGeom>
          <a:ln>
            <a:noFill/>
          </a:ln>
          <a:effectLst>
            <a:outerShdw blurRad="215900" sx="102000" sy="102000" algn="ctr" rotWithShape="0">
              <a:schemeClr val="accent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tx1"/>
              </a:solidFill>
            </a:endParaRPr>
          </a:p>
        </p:txBody>
      </p:sp>
      <p:sp>
        <p:nvSpPr>
          <p:cNvPr id="73" name="椭圆 72"/>
          <p:cNvSpPr/>
          <p:nvPr/>
        </p:nvSpPr>
        <p:spPr>
          <a:xfrm>
            <a:off x="4906667" y="2258566"/>
            <a:ext cx="2383232" cy="2383232"/>
          </a:xfrm>
          <a:prstGeom prst="ellipse">
            <a:avLst/>
          </a:prstGeom>
          <a:gradFill>
            <a:gsLst>
              <a:gs pos="0">
                <a:schemeClr val="bg1"/>
              </a:gs>
              <a:gs pos="100000">
                <a:schemeClr val="bg1"/>
              </a:gs>
            </a:gsLst>
            <a:path path="circle">
              <a:fillToRect l="100000" t="100000"/>
            </a:path>
          </a:gradFill>
          <a:ln>
            <a:noFill/>
          </a:ln>
          <a:effectLst>
            <a:outerShdw blurRad="342900" sx="102000" sy="102000" algn="ctr" rotWithShape="0">
              <a:schemeClr val="accent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64" name="文本框 63"/>
          <p:cNvSpPr txBox="1"/>
          <p:nvPr/>
        </p:nvSpPr>
        <p:spPr>
          <a:xfrm>
            <a:off x="4274286" y="2464352"/>
            <a:ext cx="668773" cy="669607"/>
          </a:xfrm>
          <a:prstGeom prst="rect">
            <a:avLst/>
          </a:prstGeom>
          <a:noFill/>
        </p:spPr>
        <p:txBody>
          <a:bodyPr wrap="none" rtlCol="0">
            <a:noAutofit/>
          </a:bodyPr>
          <a:lstStyle/>
          <a:p>
            <a:pPr>
              <a:lnSpc>
                <a:spcPct val="125000"/>
              </a:lnSpc>
              <a:spcBef>
                <a:spcPts val="100"/>
              </a:spcBef>
              <a:spcAft>
                <a:spcPts val="100"/>
              </a:spcAft>
            </a:pPr>
            <a:r>
              <a:rPr lang="en-US" altLang="zh-CN" sz="3200" dirty="0">
                <a:solidFill>
                  <a:schemeClr val="accent3"/>
                </a:solidFill>
                <a:latin typeface="+mj-ea"/>
                <a:ea typeface="+mj-ea"/>
              </a:rPr>
              <a:t>01</a:t>
            </a:r>
            <a:endParaRPr lang="zh-CN" altLang="en-US" sz="3200" dirty="0">
              <a:solidFill>
                <a:schemeClr val="accent3"/>
              </a:solidFill>
              <a:latin typeface="+mj-ea"/>
              <a:ea typeface="+mj-ea"/>
            </a:endParaRPr>
          </a:p>
        </p:txBody>
      </p:sp>
      <p:sp>
        <p:nvSpPr>
          <p:cNvPr id="65" name="文本框 64"/>
          <p:cNvSpPr txBox="1"/>
          <p:nvPr/>
        </p:nvSpPr>
        <p:spPr>
          <a:xfrm>
            <a:off x="7175629" y="2546524"/>
            <a:ext cx="668773" cy="669607"/>
          </a:xfrm>
          <a:prstGeom prst="rect">
            <a:avLst/>
          </a:prstGeom>
          <a:noFill/>
        </p:spPr>
        <p:txBody>
          <a:bodyPr wrap="none" rtlCol="0">
            <a:noAutofit/>
          </a:bodyPr>
          <a:lstStyle/>
          <a:p>
            <a:pPr>
              <a:lnSpc>
                <a:spcPct val="125000"/>
              </a:lnSpc>
              <a:spcBef>
                <a:spcPts val="100"/>
              </a:spcBef>
              <a:spcAft>
                <a:spcPts val="100"/>
              </a:spcAft>
            </a:pPr>
            <a:r>
              <a:rPr lang="en-US" altLang="zh-CN" sz="3200" dirty="0">
                <a:solidFill>
                  <a:schemeClr val="accent3"/>
                </a:solidFill>
                <a:latin typeface="+mj-ea"/>
                <a:ea typeface="+mj-ea"/>
              </a:rPr>
              <a:t>02</a:t>
            </a:r>
            <a:endParaRPr lang="zh-CN" altLang="en-US" sz="3200" dirty="0">
              <a:solidFill>
                <a:schemeClr val="accent3"/>
              </a:solidFill>
              <a:latin typeface="+mj-ea"/>
              <a:ea typeface="+mj-ea"/>
            </a:endParaRPr>
          </a:p>
        </p:txBody>
      </p:sp>
      <p:sp>
        <p:nvSpPr>
          <p:cNvPr id="66" name="文本框 65"/>
          <p:cNvSpPr txBox="1"/>
          <p:nvPr/>
        </p:nvSpPr>
        <p:spPr>
          <a:xfrm>
            <a:off x="4569609" y="4455915"/>
            <a:ext cx="668773" cy="669607"/>
          </a:xfrm>
          <a:prstGeom prst="rect">
            <a:avLst/>
          </a:prstGeom>
          <a:noFill/>
        </p:spPr>
        <p:txBody>
          <a:bodyPr wrap="none" rtlCol="0">
            <a:noAutofit/>
          </a:bodyPr>
          <a:lstStyle/>
          <a:p>
            <a:pPr>
              <a:lnSpc>
                <a:spcPct val="125000"/>
              </a:lnSpc>
              <a:spcBef>
                <a:spcPts val="100"/>
              </a:spcBef>
              <a:spcAft>
                <a:spcPts val="100"/>
              </a:spcAft>
            </a:pPr>
            <a:r>
              <a:rPr lang="en-US" altLang="zh-CN" sz="3200" dirty="0">
                <a:solidFill>
                  <a:schemeClr val="accent3"/>
                </a:solidFill>
                <a:latin typeface="+mj-ea"/>
                <a:ea typeface="+mj-ea"/>
              </a:rPr>
              <a:t>03</a:t>
            </a:r>
            <a:endParaRPr lang="zh-CN" altLang="en-US" sz="3200" dirty="0">
              <a:solidFill>
                <a:schemeClr val="accent3"/>
              </a:solidFill>
              <a:latin typeface="+mj-ea"/>
              <a:ea typeface="+mj-ea"/>
            </a:endParaRPr>
          </a:p>
        </p:txBody>
      </p:sp>
      <p:sp>
        <p:nvSpPr>
          <p:cNvPr id="67" name="文本框 66"/>
          <p:cNvSpPr txBox="1"/>
          <p:nvPr/>
        </p:nvSpPr>
        <p:spPr>
          <a:xfrm>
            <a:off x="6796985" y="4455915"/>
            <a:ext cx="668773" cy="669607"/>
          </a:xfrm>
          <a:prstGeom prst="rect">
            <a:avLst/>
          </a:prstGeom>
          <a:noFill/>
        </p:spPr>
        <p:txBody>
          <a:bodyPr wrap="none" rtlCol="0">
            <a:noAutofit/>
          </a:bodyPr>
          <a:lstStyle/>
          <a:p>
            <a:pPr>
              <a:lnSpc>
                <a:spcPct val="125000"/>
              </a:lnSpc>
              <a:spcBef>
                <a:spcPts val="100"/>
              </a:spcBef>
              <a:spcAft>
                <a:spcPts val="100"/>
              </a:spcAft>
            </a:pPr>
            <a:r>
              <a:rPr lang="en-US" altLang="zh-CN" sz="3200" dirty="0">
                <a:solidFill>
                  <a:schemeClr val="accent3"/>
                </a:solidFill>
                <a:latin typeface="+mj-ea"/>
                <a:ea typeface="+mj-ea"/>
              </a:rPr>
              <a:t>04</a:t>
            </a:r>
            <a:endParaRPr lang="zh-CN" altLang="en-US" sz="3200" dirty="0">
              <a:solidFill>
                <a:schemeClr val="accent3"/>
              </a:solidFill>
              <a:latin typeface="+mj-ea"/>
              <a:ea typeface="+mj-ea"/>
            </a:endParaRPr>
          </a:p>
        </p:txBody>
      </p:sp>
      <p:sp>
        <p:nvSpPr>
          <p:cNvPr id="74" name="椭圆 73"/>
          <p:cNvSpPr/>
          <p:nvPr/>
        </p:nvSpPr>
        <p:spPr>
          <a:xfrm>
            <a:off x="5020188" y="2413975"/>
            <a:ext cx="2128180" cy="2128180"/>
          </a:xfrm>
          <a:prstGeom prst="ellipse">
            <a:avLst/>
          </a:prstGeom>
          <a:noFill/>
          <a:ln>
            <a:solidFill>
              <a:schemeClr val="accent1">
                <a:alpha val="36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75" name="hand-holding-a-japanese-yen-coin_21186"/>
          <p:cNvSpPr/>
          <p:nvPr/>
        </p:nvSpPr>
        <p:spPr>
          <a:xfrm>
            <a:off x="4560246" y="1921590"/>
            <a:ext cx="609685" cy="542762"/>
          </a:xfrm>
          <a:custGeom>
            <a:avLst/>
            <a:gdLst>
              <a:gd name="T0" fmla="*/ 742 w 942"/>
              <a:gd name="T1" fmla="*/ 570 h 840"/>
              <a:gd name="T2" fmla="*/ 755 w 942"/>
              <a:gd name="T3" fmla="*/ 520 h 840"/>
              <a:gd name="T4" fmla="*/ 645 w 942"/>
              <a:gd name="T5" fmla="*/ 450 h 840"/>
              <a:gd name="T6" fmla="*/ 600 w 942"/>
              <a:gd name="T7" fmla="*/ 452 h 840"/>
              <a:gd name="T8" fmla="*/ 600 w 942"/>
              <a:gd name="T9" fmla="*/ 411 h 840"/>
              <a:gd name="T10" fmla="*/ 722 w 942"/>
              <a:gd name="T11" fmla="*/ 411 h 840"/>
              <a:gd name="T12" fmla="*/ 722 w 942"/>
              <a:gd name="T13" fmla="*/ 367 h 840"/>
              <a:gd name="T14" fmla="*/ 608 w 942"/>
              <a:gd name="T15" fmla="*/ 367 h 840"/>
              <a:gd name="T16" fmla="*/ 650 w 942"/>
              <a:gd name="T17" fmla="*/ 295 h 840"/>
              <a:gd name="T18" fmla="*/ 733 w 942"/>
              <a:gd name="T19" fmla="*/ 295 h 840"/>
              <a:gd name="T20" fmla="*/ 733 w 942"/>
              <a:gd name="T21" fmla="*/ 251 h 840"/>
              <a:gd name="T22" fmla="*/ 676 w 942"/>
              <a:gd name="T23" fmla="*/ 251 h 840"/>
              <a:gd name="T24" fmla="*/ 762 w 942"/>
              <a:gd name="T25" fmla="*/ 106 h 840"/>
              <a:gd name="T26" fmla="*/ 689 w 942"/>
              <a:gd name="T27" fmla="*/ 106 h 840"/>
              <a:gd name="T28" fmla="*/ 569 w 942"/>
              <a:gd name="T29" fmla="*/ 326 h 840"/>
              <a:gd name="T30" fmla="*/ 450 w 942"/>
              <a:gd name="T31" fmla="*/ 106 h 840"/>
              <a:gd name="T32" fmla="*/ 377 w 942"/>
              <a:gd name="T33" fmla="*/ 106 h 840"/>
              <a:gd name="T34" fmla="*/ 463 w 942"/>
              <a:gd name="T35" fmla="*/ 251 h 840"/>
              <a:gd name="T36" fmla="*/ 404 w 942"/>
              <a:gd name="T37" fmla="*/ 251 h 840"/>
              <a:gd name="T38" fmla="*/ 404 w 942"/>
              <a:gd name="T39" fmla="*/ 295 h 840"/>
              <a:gd name="T40" fmla="*/ 489 w 942"/>
              <a:gd name="T41" fmla="*/ 295 h 840"/>
              <a:gd name="T42" fmla="*/ 531 w 942"/>
              <a:gd name="T43" fmla="*/ 367 h 840"/>
              <a:gd name="T44" fmla="*/ 420 w 942"/>
              <a:gd name="T45" fmla="*/ 367 h 840"/>
              <a:gd name="T46" fmla="*/ 420 w 942"/>
              <a:gd name="T47" fmla="*/ 411 h 840"/>
              <a:gd name="T48" fmla="*/ 538 w 942"/>
              <a:gd name="T49" fmla="*/ 411 h 840"/>
              <a:gd name="T50" fmla="*/ 538 w 942"/>
              <a:gd name="T51" fmla="*/ 454 h 840"/>
              <a:gd name="T52" fmla="*/ 535 w 942"/>
              <a:gd name="T53" fmla="*/ 454 h 840"/>
              <a:gd name="T54" fmla="*/ 440 w 942"/>
              <a:gd name="T55" fmla="*/ 436 h 840"/>
              <a:gd name="T56" fmla="*/ 307 w 942"/>
              <a:gd name="T57" fmla="*/ 419 h 840"/>
              <a:gd name="T58" fmla="*/ 249 w 942"/>
              <a:gd name="T59" fmla="*/ 434 h 840"/>
              <a:gd name="T60" fmla="*/ 234 w 942"/>
              <a:gd name="T61" fmla="*/ 335 h 840"/>
              <a:gd name="T62" fmla="*/ 570 w 942"/>
              <a:gd name="T63" fmla="*/ 0 h 840"/>
              <a:gd name="T64" fmla="*/ 905 w 942"/>
              <a:gd name="T65" fmla="*/ 335 h 840"/>
              <a:gd name="T66" fmla="*/ 872 w 942"/>
              <a:gd name="T67" fmla="*/ 479 h 840"/>
              <a:gd name="T68" fmla="*/ 858 w 942"/>
              <a:gd name="T69" fmla="*/ 487 h 840"/>
              <a:gd name="T70" fmla="*/ 798 w 942"/>
              <a:gd name="T71" fmla="*/ 552 h 840"/>
              <a:gd name="T72" fmla="*/ 718 w 942"/>
              <a:gd name="T73" fmla="*/ 628 h 840"/>
              <a:gd name="T74" fmla="*/ 644 w 942"/>
              <a:gd name="T75" fmla="*/ 609 h 840"/>
              <a:gd name="T76" fmla="*/ 742 w 942"/>
              <a:gd name="T77" fmla="*/ 570 h 840"/>
              <a:gd name="T78" fmla="*/ 154 w 942"/>
              <a:gd name="T79" fmla="*/ 780 h 840"/>
              <a:gd name="T80" fmla="*/ 779 w 942"/>
              <a:gd name="T81" fmla="*/ 758 h 840"/>
              <a:gd name="T82" fmla="*/ 932 w 942"/>
              <a:gd name="T83" fmla="*/ 535 h 840"/>
              <a:gd name="T84" fmla="*/ 870 w 942"/>
              <a:gd name="T85" fmla="*/ 507 h 840"/>
              <a:gd name="T86" fmla="*/ 724 w 942"/>
              <a:gd name="T87" fmla="*/ 650 h 840"/>
              <a:gd name="T88" fmla="*/ 545 w 942"/>
              <a:gd name="T89" fmla="*/ 594 h 840"/>
              <a:gd name="T90" fmla="*/ 732 w 942"/>
              <a:gd name="T91" fmla="*/ 524 h 840"/>
              <a:gd name="T92" fmla="*/ 533 w 942"/>
              <a:gd name="T93" fmla="*/ 477 h 840"/>
              <a:gd name="T94" fmla="*/ 310 w 942"/>
              <a:gd name="T95" fmla="*/ 441 h 840"/>
              <a:gd name="T96" fmla="*/ 0 w 942"/>
              <a:gd name="T97" fmla="*/ 626 h 840"/>
              <a:gd name="T98" fmla="*/ 154 w 942"/>
              <a:gd name="T99" fmla="*/ 780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2" h="840">
                <a:moveTo>
                  <a:pt x="742" y="570"/>
                </a:moveTo>
                <a:cubicBezTo>
                  <a:pt x="753" y="556"/>
                  <a:pt x="758" y="539"/>
                  <a:pt x="755" y="520"/>
                </a:cubicBezTo>
                <a:cubicBezTo>
                  <a:pt x="745" y="450"/>
                  <a:pt x="670" y="450"/>
                  <a:pt x="645" y="450"/>
                </a:cubicBezTo>
                <a:cubicBezTo>
                  <a:pt x="631" y="450"/>
                  <a:pt x="615" y="451"/>
                  <a:pt x="600" y="452"/>
                </a:cubicBezTo>
                <a:lnTo>
                  <a:pt x="600" y="411"/>
                </a:lnTo>
                <a:lnTo>
                  <a:pt x="722" y="411"/>
                </a:lnTo>
                <a:lnTo>
                  <a:pt x="722" y="367"/>
                </a:lnTo>
                <a:lnTo>
                  <a:pt x="608" y="367"/>
                </a:lnTo>
                <a:lnTo>
                  <a:pt x="650" y="295"/>
                </a:lnTo>
                <a:lnTo>
                  <a:pt x="733" y="295"/>
                </a:lnTo>
                <a:lnTo>
                  <a:pt x="733" y="251"/>
                </a:lnTo>
                <a:lnTo>
                  <a:pt x="676" y="251"/>
                </a:lnTo>
                <a:lnTo>
                  <a:pt x="762" y="106"/>
                </a:lnTo>
                <a:lnTo>
                  <a:pt x="689" y="106"/>
                </a:lnTo>
                <a:lnTo>
                  <a:pt x="569" y="326"/>
                </a:lnTo>
                <a:lnTo>
                  <a:pt x="450" y="106"/>
                </a:lnTo>
                <a:lnTo>
                  <a:pt x="377" y="106"/>
                </a:lnTo>
                <a:lnTo>
                  <a:pt x="463" y="251"/>
                </a:lnTo>
                <a:lnTo>
                  <a:pt x="404" y="251"/>
                </a:lnTo>
                <a:lnTo>
                  <a:pt x="404" y="295"/>
                </a:lnTo>
                <a:lnTo>
                  <a:pt x="489" y="295"/>
                </a:lnTo>
                <a:lnTo>
                  <a:pt x="531" y="367"/>
                </a:lnTo>
                <a:lnTo>
                  <a:pt x="420" y="367"/>
                </a:lnTo>
                <a:lnTo>
                  <a:pt x="420" y="411"/>
                </a:lnTo>
                <a:lnTo>
                  <a:pt x="538" y="411"/>
                </a:lnTo>
                <a:lnTo>
                  <a:pt x="538" y="454"/>
                </a:lnTo>
                <a:cubicBezTo>
                  <a:pt x="537" y="454"/>
                  <a:pt x="536" y="454"/>
                  <a:pt x="535" y="454"/>
                </a:cubicBezTo>
                <a:cubicBezTo>
                  <a:pt x="504" y="451"/>
                  <a:pt x="472" y="443"/>
                  <a:pt x="440" y="436"/>
                </a:cubicBezTo>
                <a:cubicBezTo>
                  <a:pt x="393" y="424"/>
                  <a:pt x="348" y="413"/>
                  <a:pt x="307" y="419"/>
                </a:cubicBezTo>
                <a:cubicBezTo>
                  <a:pt x="287" y="421"/>
                  <a:pt x="268" y="427"/>
                  <a:pt x="249" y="434"/>
                </a:cubicBezTo>
                <a:cubicBezTo>
                  <a:pt x="239" y="403"/>
                  <a:pt x="234" y="370"/>
                  <a:pt x="234" y="335"/>
                </a:cubicBezTo>
                <a:cubicBezTo>
                  <a:pt x="234" y="150"/>
                  <a:pt x="384" y="0"/>
                  <a:pt x="570" y="0"/>
                </a:cubicBezTo>
                <a:cubicBezTo>
                  <a:pt x="755" y="0"/>
                  <a:pt x="905" y="150"/>
                  <a:pt x="905" y="335"/>
                </a:cubicBezTo>
                <a:cubicBezTo>
                  <a:pt x="905" y="387"/>
                  <a:pt x="893" y="436"/>
                  <a:pt x="872" y="479"/>
                </a:cubicBezTo>
                <a:cubicBezTo>
                  <a:pt x="867" y="482"/>
                  <a:pt x="863" y="484"/>
                  <a:pt x="858" y="487"/>
                </a:cubicBezTo>
                <a:cubicBezTo>
                  <a:pt x="835" y="501"/>
                  <a:pt x="817" y="526"/>
                  <a:pt x="798" y="552"/>
                </a:cubicBezTo>
                <a:cubicBezTo>
                  <a:pt x="774" y="585"/>
                  <a:pt x="749" y="619"/>
                  <a:pt x="718" y="628"/>
                </a:cubicBezTo>
                <a:cubicBezTo>
                  <a:pt x="700" y="633"/>
                  <a:pt x="673" y="623"/>
                  <a:pt x="644" y="609"/>
                </a:cubicBezTo>
                <a:cubicBezTo>
                  <a:pt x="686" y="604"/>
                  <a:pt x="723" y="594"/>
                  <a:pt x="742" y="570"/>
                </a:cubicBezTo>
                <a:close/>
                <a:moveTo>
                  <a:pt x="154" y="780"/>
                </a:moveTo>
                <a:cubicBezTo>
                  <a:pt x="321" y="683"/>
                  <a:pt x="559" y="840"/>
                  <a:pt x="779" y="758"/>
                </a:cubicBezTo>
                <a:cubicBezTo>
                  <a:pt x="864" y="727"/>
                  <a:pt x="907" y="635"/>
                  <a:pt x="932" y="535"/>
                </a:cubicBezTo>
                <a:cubicBezTo>
                  <a:pt x="942" y="495"/>
                  <a:pt x="922" y="475"/>
                  <a:pt x="870" y="507"/>
                </a:cubicBezTo>
                <a:cubicBezTo>
                  <a:pt x="824" y="535"/>
                  <a:pt x="790" y="632"/>
                  <a:pt x="724" y="650"/>
                </a:cubicBezTo>
                <a:cubicBezTo>
                  <a:pt x="673" y="664"/>
                  <a:pt x="607" y="606"/>
                  <a:pt x="545" y="594"/>
                </a:cubicBezTo>
                <a:cubicBezTo>
                  <a:pt x="624" y="587"/>
                  <a:pt x="742" y="591"/>
                  <a:pt x="732" y="524"/>
                </a:cubicBezTo>
                <a:cubicBezTo>
                  <a:pt x="721" y="446"/>
                  <a:pt x="603" y="483"/>
                  <a:pt x="533" y="477"/>
                </a:cubicBezTo>
                <a:cubicBezTo>
                  <a:pt x="453" y="469"/>
                  <a:pt x="373" y="433"/>
                  <a:pt x="310" y="441"/>
                </a:cubicBezTo>
                <a:cubicBezTo>
                  <a:pt x="188" y="457"/>
                  <a:pt x="83" y="591"/>
                  <a:pt x="0" y="626"/>
                </a:cubicBezTo>
                <a:lnTo>
                  <a:pt x="154" y="780"/>
                </a:lnTo>
                <a:close/>
              </a:path>
            </a:pathLst>
          </a:custGeom>
          <a:gradFill>
            <a:gsLst>
              <a:gs pos="13000">
                <a:schemeClr val="accent2">
                  <a:lumMod val="75000"/>
                </a:schemeClr>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en-US"/>
          </a:p>
        </p:txBody>
      </p:sp>
      <p:sp>
        <p:nvSpPr>
          <p:cNvPr id="76" name="prize-badge-with-star-and-ribbon_822"/>
          <p:cNvSpPr/>
          <p:nvPr/>
        </p:nvSpPr>
        <p:spPr>
          <a:xfrm>
            <a:off x="4385566" y="3958923"/>
            <a:ext cx="493001" cy="609685"/>
          </a:xfrm>
          <a:custGeom>
            <a:avLst/>
            <a:gdLst>
              <a:gd name="connsiteX0" fmla="*/ 376707 w 465255"/>
              <a:gd name="connsiteY0" fmla="*/ 359911 h 575372"/>
              <a:gd name="connsiteX1" fmla="*/ 465255 w 465255"/>
              <a:gd name="connsiteY1" fmla="*/ 521967 h 575372"/>
              <a:gd name="connsiteX2" fmla="*/ 396999 w 465255"/>
              <a:gd name="connsiteY2" fmla="*/ 512759 h 575372"/>
              <a:gd name="connsiteX3" fmla="*/ 373018 w 465255"/>
              <a:gd name="connsiteY3" fmla="*/ 575372 h 575372"/>
              <a:gd name="connsiteX4" fmla="*/ 275246 w 465255"/>
              <a:gd name="connsiteY4" fmla="*/ 407791 h 575372"/>
              <a:gd name="connsiteX5" fmla="*/ 312141 w 465255"/>
              <a:gd name="connsiteY5" fmla="*/ 393059 h 575372"/>
              <a:gd name="connsiteX6" fmla="*/ 376707 w 465255"/>
              <a:gd name="connsiteY6" fmla="*/ 359911 h 575372"/>
              <a:gd name="connsiteX7" fmla="*/ 86735 w 465255"/>
              <a:gd name="connsiteY7" fmla="*/ 352512 h 575372"/>
              <a:gd name="connsiteX8" fmla="*/ 112571 w 465255"/>
              <a:gd name="connsiteY8" fmla="*/ 363570 h 575372"/>
              <a:gd name="connsiteX9" fmla="*/ 188233 w 465255"/>
              <a:gd name="connsiteY9" fmla="*/ 405957 h 575372"/>
              <a:gd name="connsiteX10" fmla="*/ 107034 w 465255"/>
              <a:gd name="connsiteY10" fmla="*/ 571821 h 575372"/>
              <a:gd name="connsiteX11" fmla="*/ 70126 w 465255"/>
              <a:gd name="connsiteY11" fmla="*/ 514690 h 575372"/>
              <a:gd name="connsiteX12" fmla="*/ 0 w 465255"/>
              <a:gd name="connsiteY12" fmla="*/ 522062 h 575372"/>
              <a:gd name="connsiteX13" fmla="*/ 232628 w 465255"/>
              <a:gd name="connsiteY13" fmla="*/ 121956 h 575372"/>
              <a:gd name="connsiteX14" fmla="*/ 256629 w 465255"/>
              <a:gd name="connsiteY14" fmla="*/ 169858 h 575372"/>
              <a:gd name="connsiteX15" fmla="*/ 310170 w 465255"/>
              <a:gd name="connsiteY15" fmla="*/ 177227 h 575372"/>
              <a:gd name="connsiteX16" fmla="*/ 271399 w 465255"/>
              <a:gd name="connsiteY16" fmla="*/ 215917 h 575372"/>
              <a:gd name="connsiteX17" fmla="*/ 280630 w 465255"/>
              <a:gd name="connsiteY17" fmla="*/ 269346 h 575372"/>
              <a:gd name="connsiteX18" fmla="*/ 232628 w 465255"/>
              <a:gd name="connsiteY18" fmla="*/ 243553 h 575372"/>
              <a:gd name="connsiteX19" fmla="*/ 184625 w 465255"/>
              <a:gd name="connsiteY19" fmla="*/ 269346 h 575372"/>
              <a:gd name="connsiteX20" fmla="*/ 193856 w 465255"/>
              <a:gd name="connsiteY20" fmla="*/ 215917 h 575372"/>
              <a:gd name="connsiteX21" fmla="*/ 155085 w 465255"/>
              <a:gd name="connsiteY21" fmla="*/ 177227 h 575372"/>
              <a:gd name="connsiteX22" fmla="*/ 208626 w 465255"/>
              <a:gd name="connsiteY22" fmla="*/ 169858 h 575372"/>
              <a:gd name="connsiteX23" fmla="*/ 232663 w 465255"/>
              <a:gd name="connsiteY23" fmla="*/ 81359 h 575372"/>
              <a:gd name="connsiteX24" fmla="*/ 118167 w 465255"/>
              <a:gd name="connsiteY24" fmla="*/ 195685 h 575372"/>
              <a:gd name="connsiteX25" fmla="*/ 232663 w 465255"/>
              <a:gd name="connsiteY25" fmla="*/ 310011 h 575372"/>
              <a:gd name="connsiteX26" fmla="*/ 347159 w 465255"/>
              <a:gd name="connsiteY26" fmla="*/ 195685 h 575372"/>
              <a:gd name="connsiteX27" fmla="*/ 232663 w 465255"/>
              <a:gd name="connsiteY27" fmla="*/ 81359 h 575372"/>
              <a:gd name="connsiteX28" fmla="*/ 180032 w 465255"/>
              <a:gd name="connsiteY28" fmla="*/ 916 h 575372"/>
              <a:gd name="connsiteX29" fmla="*/ 204962 w 465255"/>
              <a:gd name="connsiteY29" fmla="*/ 5756 h 575372"/>
              <a:gd name="connsiteX30" fmla="*/ 260364 w 465255"/>
              <a:gd name="connsiteY30" fmla="*/ 5756 h 575372"/>
              <a:gd name="connsiteX31" fmla="*/ 302838 w 465255"/>
              <a:gd name="connsiteY31" fmla="*/ 16820 h 575372"/>
              <a:gd name="connsiteX32" fmla="*/ 350852 w 465255"/>
              <a:gd name="connsiteY32" fmla="*/ 44479 h 575372"/>
              <a:gd name="connsiteX33" fmla="*/ 384093 w 465255"/>
              <a:gd name="connsiteY33" fmla="*/ 77671 h 575372"/>
              <a:gd name="connsiteX34" fmla="*/ 409947 w 465255"/>
              <a:gd name="connsiteY34" fmla="*/ 123770 h 575372"/>
              <a:gd name="connsiteX35" fmla="*/ 422874 w 465255"/>
              <a:gd name="connsiteY35" fmla="*/ 168025 h 575372"/>
              <a:gd name="connsiteX36" fmla="*/ 422874 w 465255"/>
              <a:gd name="connsiteY36" fmla="*/ 223345 h 575372"/>
              <a:gd name="connsiteX37" fmla="*/ 409947 w 465255"/>
              <a:gd name="connsiteY37" fmla="*/ 265756 h 575372"/>
              <a:gd name="connsiteX38" fmla="*/ 384093 w 465255"/>
              <a:gd name="connsiteY38" fmla="*/ 313699 h 575372"/>
              <a:gd name="connsiteX39" fmla="*/ 350852 w 465255"/>
              <a:gd name="connsiteY39" fmla="*/ 346891 h 575372"/>
              <a:gd name="connsiteX40" fmla="*/ 302838 w 465255"/>
              <a:gd name="connsiteY40" fmla="*/ 372706 h 575372"/>
              <a:gd name="connsiteX41" fmla="*/ 260364 w 465255"/>
              <a:gd name="connsiteY41" fmla="*/ 385614 h 575372"/>
              <a:gd name="connsiteX42" fmla="*/ 204962 w 465255"/>
              <a:gd name="connsiteY42" fmla="*/ 385614 h 575372"/>
              <a:gd name="connsiteX43" fmla="*/ 160641 w 465255"/>
              <a:gd name="connsiteY43" fmla="*/ 372706 h 575372"/>
              <a:gd name="connsiteX44" fmla="*/ 114474 w 465255"/>
              <a:gd name="connsiteY44" fmla="*/ 346891 h 575372"/>
              <a:gd name="connsiteX45" fmla="*/ 81233 w 465255"/>
              <a:gd name="connsiteY45" fmla="*/ 313699 h 575372"/>
              <a:gd name="connsiteX46" fmla="*/ 53532 w 465255"/>
              <a:gd name="connsiteY46" fmla="*/ 265756 h 575372"/>
              <a:gd name="connsiteX47" fmla="*/ 42452 w 465255"/>
              <a:gd name="connsiteY47" fmla="*/ 223345 h 575372"/>
              <a:gd name="connsiteX48" fmla="*/ 42452 w 465255"/>
              <a:gd name="connsiteY48" fmla="*/ 168025 h 575372"/>
              <a:gd name="connsiteX49" fmla="*/ 53532 w 465255"/>
              <a:gd name="connsiteY49" fmla="*/ 123770 h 575372"/>
              <a:gd name="connsiteX50" fmla="*/ 81233 w 465255"/>
              <a:gd name="connsiteY50" fmla="*/ 77671 h 575372"/>
              <a:gd name="connsiteX51" fmla="*/ 114474 w 465255"/>
              <a:gd name="connsiteY51" fmla="*/ 44479 h 575372"/>
              <a:gd name="connsiteX52" fmla="*/ 160641 w 465255"/>
              <a:gd name="connsiteY52" fmla="*/ 16820 h 575372"/>
              <a:gd name="connsiteX53" fmla="*/ 180032 w 465255"/>
              <a:gd name="connsiteY53" fmla="*/ 916 h 5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65255" h="575372">
                <a:moveTo>
                  <a:pt x="376707" y="359911"/>
                </a:moveTo>
                <a:lnTo>
                  <a:pt x="465255" y="521967"/>
                </a:lnTo>
                <a:lnTo>
                  <a:pt x="396999" y="512759"/>
                </a:lnTo>
                <a:lnTo>
                  <a:pt x="373018" y="575372"/>
                </a:lnTo>
                <a:lnTo>
                  <a:pt x="275246" y="407791"/>
                </a:lnTo>
                <a:cubicBezTo>
                  <a:pt x="275246" y="407791"/>
                  <a:pt x="295538" y="411474"/>
                  <a:pt x="312141" y="393059"/>
                </a:cubicBezTo>
                <a:cubicBezTo>
                  <a:pt x="326899" y="382010"/>
                  <a:pt x="313986" y="365436"/>
                  <a:pt x="376707" y="359911"/>
                </a:cubicBezTo>
                <a:close/>
                <a:moveTo>
                  <a:pt x="86735" y="352512"/>
                </a:moveTo>
                <a:cubicBezTo>
                  <a:pt x="86735" y="352512"/>
                  <a:pt x="90426" y="363570"/>
                  <a:pt x="112571" y="363570"/>
                </a:cubicBezTo>
                <a:cubicBezTo>
                  <a:pt x="162397" y="363570"/>
                  <a:pt x="145788" y="405957"/>
                  <a:pt x="188233" y="405957"/>
                </a:cubicBezTo>
                <a:cubicBezTo>
                  <a:pt x="188233" y="405957"/>
                  <a:pt x="107034" y="571821"/>
                  <a:pt x="107034" y="571821"/>
                </a:cubicBezTo>
                <a:lnTo>
                  <a:pt x="70126" y="514690"/>
                </a:lnTo>
                <a:lnTo>
                  <a:pt x="0" y="522062"/>
                </a:lnTo>
                <a:close/>
                <a:moveTo>
                  <a:pt x="232628" y="121956"/>
                </a:moveTo>
                <a:lnTo>
                  <a:pt x="256629" y="169858"/>
                </a:lnTo>
                <a:lnTo>
                  <a:pt x="310170" y="177227"/>
                </a:lnTo>
                <a:lnTo>
                  <a:pt x="271399" y="215917"/>
                </a:lnTo>
                <a:lnTo>
                  <a:pt x="280630" y="269346"/>
                </a:lnTo>
                <a:lnTo>
                  <a:pt x="232628" y="243553"/>
                </a:lnTo>
                <a:lnTo>
                  <a:pt x="184625" y="269346"/>
                </a:lnTo>
                <a:lnTo>
                  <a:pt x="193856" y="215917"/>
                </a:lnTo>
                <a:lnTo>
                  <a:pt x="155085" y="177227"/>
                </a:lnTo>
                <a:lnTo>
                  <a:pt x="208626" y="169858"/>
                </a:lnTo>
                <a:close/>
                <a:moveTo>
                  <a:pt x="232663" y="81359"/>
                </a:moveTo>
                <a:cubicBezTo>
                  <a:pt x="168028" y="81359"/>
                  <a:pt x="118167" y="131146"/>
                  <a:pt x="118167" y="195685"/>
                </a:cubicBezTo>
                <a:cubicBezTo>
                  <a:pt x="118167" y="258380"/>
                  <a:pt x="168028" y="310011"/>
                  <a:pt x="232663" y="310011"/>
                </a:cubicBezTo>
                <a:cubicBezTo>
                  <a:pt x="295451" y="310011"/>
                  <a:pt x="347159" y="258380"/>
                  <a:pt x="347159" y="195685"/>
                </a:cubicBezTo>
                <a:cubicBezTo>
                  <a:pt x="347159" y="131146"/>
                  <a:pt x="295451" y="81359"/>
                  <a:pt x="232663" y="81359"/>
                </a:cubicBezTo>
                <a:close/>
                <a:moveTo>
                  <a:pt x="180032" y="916"/>
                </a:moveTo>
                <a:cubicBezTo>
                  <a:pt x="187419" y="-1159"/>
                  <a:pt x="195729" y="224"/>
                  <a:pt x="204962" y="5756"/>
                </a:cubicBezTo>
                <a:cubicBezTo>
                  <a:pt x="223429" y="16820"/>
                  <a:pt x="241897" y="16820"/>
                  <a:pt x="260364" y="5756"/>
                </a:cubicBezTo>
                <a:cubicBezTo>
                  <a:pt x="278831" y="-5308"/>
                  <a:pt x="293604" y="224"/>
                  <a:pt x="302838" y="16820"/>
                </a:cubicBezTo>
                <a:cubicBezTo>
                  <a:pt x="313918" y="35259"/>
                  <a:pt x="330538" y="44479"/>
                  <a:pt x="350852" y="44479"/>
                </a:cubicBezTo>
                <a:cubicBezTo>
                  <a:pt x="373013" y="44479"/>
                  <a:pt x="382246" y="55543"/>
                  <a:pt x="384093" y="77671"/>
                </a:cubicBezTo>
                <a:cubicBezTo>
                  <a:pt x="384093" y="97954"/>
                  <a:pt x="393326" y="114550"/>
                  <a:pt x="409947" y="123770"/>
                </a:cubicBezTo>
                <a:cubicBezTo>
                  <a:pt x="428414" y="134834"/>
                  <a:pt x="432107" y="149586"/>
                  <a:pt x="422874" y="168025"/>
                </a:cubicBezTo>
                <a:cubicBezTo>
                  <a:pt x="411793" y="186465"/>
                  <a:pt x="411793" y="204905"/>
                  <a:pt x="422874" y="223345"/>
                </a:cubicBezTo>
                <a:cubicBezTo>
                  <a:pt x="432107" y="241784"/>
                  <a:pt x="428414" y="256536"/>
                  <a:pt x="409947" y="265756"/>
                </a:cubicBezTo>
                <a:cubicBezTo>
                  <a:pt x="393326" y="276820"/>
                  <a:pt x="384093" y="293416"/>
                  <a:pt x="384093" y="313699"/>
                </a:cubicBezTo>
                <a:cubicBezTo>
                  <a:pt x="382246" y="335827"/>
                  <a:pt x="373013" y="345047"/>
                  <a:pt x="350852" y="346891"/>
                </a:cubicBezTo>
                <a:cubicBezTo>
                  <a:pt x="330538" y="346891"/>
                  <a:pt x="313918" y="356111"/>
                  <a:pt x="302838" y="372706"/>
                </a:cubicBezTo>
                <a:cubicBezTo>
                  <a:pt x="293604" y="391146"/>
                  <a:pt x="278831" y="394834"/>
                  <a:pt x="260364" y="385614"/>
                </a:cubicBezTo>
                <a:cubicBezTo>
                  <a:pt x="241897" y="374550"/>
                  <a:pt x="223429" y="374550"/>
                  <a:pt x="204962" y="385614"/>
                </a:cubicBezTo>
                <a:cubicBezTo>
                  <a:pt x="186495" y="394834"/>
                  <a:pt x="171722" y="391146"/>
                  <a:pt x="160641" y="372706"/>
                </a:cubicBezTo>
                <a:cubicBezTo>
                  <a:pt x="151408" y="356111"/>
                  <a:pt x="134787" y="346891"/>
                  <a:pt x="114474" y="346891"/>
                </a:cubicBezTo>
                <a:cubicBezTo>
                  <a:pt x="92313" y="345047"/>
                  <a:pt x="81233" y="335827"/>
                  <a:pt x="81233" y="313699"/>
                </a:cubicBezTo>
                <a:cubicBezTo>
                  <a:pt x="81233" y="293416"/>
                  <a:pt x="71999" y="276820"/>
                  <a:pt x="53532" y="265756"/>
                </a:cubicBezTo>
                <a:cubicBezTo>
                  <a:pt x="36912" y="256536"/>
                  <a:pt x="31372" y="241784"/>
                  <a:pt x="42452" y="223345"/>
                </a:cubicBezTo>
                <a:cubicBezTo>
                  <a:pt x="53532" y="204905"/>
                  <a:pt x="53532" y="186465"/>
                  <a:pt x="42452" y="168025"/>
                </a:cubicBezTo>
                <a:cubicBezTo>
                  <a:pt x="31372" y="149586"/>
                  <a:pt x="36912" y="134834"/>
                  <a:pt x="53532" y="123770"/>
                </a:cubicBezTo>
                <a:cubicBezTo>
                  <a:pt x="71999" y="114550"/>
                  <a:pt x="81233" y="97954"/>
                  <a:pt x="81233" y="77671"/>
                </a:cubicBezTo>
                <a:cubicBezTo>
                  <a:pt x="81233" y="55543"/>
                  <a:pt x="92313" y="44479"/>
                  <a:pt x="114474" y="44479"/>
                </a:cubicBezTo>
                <a:cubicBezTo>
                  <a:pt x="134787" y="44479"/>
                  <a:pt x="151408" y="35259"/>
                  <a:pt x="160641" y="16820"/>
                </a:cubicBezTo>
                <a:cubicBezTo>
                  <a:pt x="166182" y="8522"/>
                  <a:pt x="172645" y="2990"/>
                  <a:pt x="180032" y="916"/>
                </a:cubicBezTo>
                <a:close/>
              </a:path>
            </a:pathLst>
          </a:custGeom>
          <a:gradFill>
            <a:gsLst>
              <a:gs pos="13000">
                <a:schemeClr val="accent2">
                  <a:lumMod val="75000"/>
                </a:schemeClr>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en-US"/>
          </a:p>
        </p:txBody>
      </p:sp>
      <p:sp>
        <p:nvSpPr>
          <p:cNvPr id="80" name="office-clipboard_14108"/>
          <p:cNvSpPr/>
          <p:nvPr/>
        </p:nvSpPr>
        <p:spPr>
          <a:xfrm>
            <a:off x="7076546" y="1948092"/>
            <a:ext cx="472098" cy="609685"/>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gradFill>
            <a:gsLst>
              <a:gs pos="13000">
                <a:schemeClr val="accent2">
                  <a:lumMod val="75000"/>
                </a:schemeClr>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5000"/>
              </a:lnSpc>
              <a:spcBef>
                <a:spcPts val="100"/>
              </a:spcBef>
              <a:spcAft>
                <a:spcPts val="100"/>
              </a:spcAft>
            </a:pPr>
            <a:endParaRPr lang="en-US"/>
          </a:p>
        </p:txBody>
      </p:sp>
      <p:sp>
        <p:nvSpPr>
          <p:cNvPr id="78" name="discount_98987"/>
          <p:cNvSpPr/>
          <p:nvPr/>
        </p:nvSpPr>
        <p:spPr>
          <a:xfrm>
            <a:off x="7199854" y="3955419"/>
            <a:ext cx="531807" cy="531066"/>
          </a:xfrm>
          <a:custGeom>
            <a:avLst/>
            <a:gdLst>
              <a:gd name="connsiteX0" fmla="*/ 372434 w 608415"/>
              <a:gd name="connsiteY0" fmla="*/ 337840 h 607568"/>
              <a:gd name="connsiteX1" fmla="*/ 338321 w 608415"/>
              <a:gd name="connsiteY1" fmla="*/ 371897 h 607568"/>
              <a:gd name="connsiteX2" fmla="*/ 372434 w 608415"/>
              <a:gd name="connsiteY2" fmla="*/ 406107 h 607568"/>
              <a:gd name="connsiteX3" fmla="*/ 406701 w 608415"/>
              <a:gd name="connsiteY3" fmla="*/ 371897 h 607568"/>
              <a:gd name="connsiteX4" fmla="*/ 372434 w 608415"/>
              <a:gd name="connsiteY4" fmla="*/ 337840 h 607568"/>
              <a:gd name="connsiteX5" fmla="*/ 389625 w 608415"/>
              <a:gd name="connsiteY5" fmla="*/ 201997 h 607568"/>
              <a:gd name="connsiteX6" fmla="*/ 377812 w 608415"/>
              <a:gd name="connsiteY6" fmla="*/ 206830 h 607568"/>
              <a:gd name="connsiteX7" fmla="*/ 207094 w 608415"/>
              <a:gd name="connsiteY7" fmla="*/ 377266 h 607568"/>
              <a:gd name="connsiteX8" fmla="*/ 207094 w 608415"/>
              <a:gd name="connsiteY8" fmla="*/ 400738 h 607568"/>
              <a:gd name="connsiteX9" fmla="*/ 218772 w 608415"/>
              <a:gd name="connsiteY9" fmla="*/ 405494 h 607568"/>
              <a:gd name="connsiteX10" fmla="*/ 230604 w 608415"/>
              <a:gd name="connsiteY10" fmla="*/ 400738 h 607568"/>
              <a:gd name="connsiteX11" fmla="*/ 401322 w 608415"/>
              <a:gd name="connsiteY11" fmla="*/ 230301 h 607568"/>
              <a:gd name="connsiteX12" fmla="*/ 401322 w 608415"/>
              <a:gd name="connsiteY12" fmla="*/ 206830 h 607568"/>
              <a:gd name="connsiteX13" fmla="*/ 389625 w 608415"/>
              <a:gd name="connsiteY13" fmla="*/ 201997 h 607568"/>
              <a:gd name="connsiteX14" fmla="*/ 235982 w 608415"/>
              <a:gd name="connsiteY14" fmla="*/ 201460 h 607568"/>
              <a:gd name="connsiteX15" fmla="*/ 201716 w 608415"/>
              <a:gd name="connsiteY15" fmla="*/ 235670 h 607568"/>
              <a:gd name="connsiteX16" fmla="*/ 235982 w 608415"/>
              <a:gd name="connsiteY16" fmla="*/ 269727 h 607568"/>
              <a:gd name="connsiteX17" fmla="*/ 270095 w 608415"/>
              <a:gd name="connsiteY17" fmla="*/ 235670 h 607568"/>
              <a:gd name="connsiteX18" fmla="*/ 235982 w 608415"/>
              <a:gd name="connsiteY18" fmla="*/ 201460 h 607568"/>
              <a:gd name="connsiteX19" fmla="*/ 304208 w 608415"/>
              <a:gd name="connsiteY19" fmla="*/ 132733 h 607568"/>
              <a:gd name="connsiteX20" fmla="*/ 475541 w 608415"/>
              <a:gd name="connsiteY20" fmla="*/ 303784 h 607568"/>
              <a:gd name="connsiteX21" fmla="*/ 304208 w 608415"/>
              <a:gd name="connsiteY21" fmla="*/ 474834 h 607568"/>
              <a:gd name="connsiteX22" fmla="*/ 132875 w 608415"/>
              <a:gd name="connsiteY22" fmla="*/ 303784 h 607568"/>
              <a:gd name="connsiteX23" fmla="*/ 304208 w 608415"/>
              <a:gd name="connsiteY23" fmla="*/ 132733 h 607568"/>
              <a:gd name="connsiteX24" fmla="*/ 304208 w 608415"/>
              <a:gd name="connsiteY24" fmla="*/ 99727 h 607568"/>
              <a:gd name="connsiteX25" fmla="*/ 99866 w 608415"/>
              <a:gd name="connsiteY25" fmla="*/ 303784 h 607568"/>
              <a:gd name="connsiteX26" fmla="*/ 304208 w 608415"/>
              <a:gd name="connsiteY26" fmla="*/ 507841 h 607568"/>
              <a:gd name="connsiteX27" fmla="*/ 508549 w 608415"/>
              <a:gd name="connsiteY27" fmla="*/ 303784 h 607568"/>
              <a:gd name="connsiteX28" fmla="*/ 304208 w 608415"/>
              <a:gd name="connsiteY28" fmla="*/ 99727 h 607568"/>
              <a:gd name="connsiteX29" fmla="*/ 304208 w 608415"/>
              <a:gd name="connsiteY29" fmla="*/ 0 h 607568"/>
              <a:gd name="connsiteX30" fmla="*/ 344769 w 608415"/>
              <a:gd name="connsiteY30" fmla="*/ 17184 h 607568"/>
              <a:gd name="connsiteX31" fmla="*/ 359518 w 608415"/>
              <a:gd name="connsiteY31" fmla="*/ 26083 h 607568"/>
              <a:gd name="connsiteX32" fmla="*/ 361669 w 608415"/>
              <a:gd name="connsiteY32" fmla="*/ 26236 h 607568"/>
              <a:gd name="connsiteX33" fmla="*/ 377494 w 608415"/>
              <a:gd name="connsiteY33" fmla="*/ 23474 h 607568"/>
              <a:gd name="connsiteX34" fmla="*/ 402537 w 608415"/>
              <a:gd name="connsiteY34" fmla="*/ 19639 h 607568"/>
              <a:gd name="connsiteX35" fmla="*/ 420667 w 608415"/>
              <a:gd name="connsiteY35" fmla="*/ 23014 h 607568"/>
              <a:gd name="connsiteX36" fmla="*/ 451241 w 608415"/>
              <a:gd name="connsiteY36" fmla="*/ 54160 h 607568"/>
              <a:gd name="connsiteX37" fmla="*/ 461689 w 608415"/>
              <a:gd name="connsiteY37" fmla="*/ 68428 h 607568"/>
              <a:gd name="connsiteX38" fmla="*/ 479050 w 608415"/>
              <a:gd name="connsiteY38" fmla="*/ 72724 h 607568"/>
              <a:gd name="connsiteX39" fmla="*/ 519304 w 608415"/>
              <a:gd name="connsiteY39" fmla="*/ 88987 h 607568"/>
              <a:gd name="connsiteX40" fmla="*/ 535590 w 608415"/>
              <a:gd name="connsiteY40" fmla="*/ 129185 h 607568"/>
              <a:gd name="connsiteX41" fmla="*/ 539892 w 608415"/>
              <a:gd name="connsiteY41" fmla="*/ 146522 h 607568"/>
              <a:gd name="connsiteX42" fmla="*/ 554180 w 608415"/>
              <a:gd name="connsiteY42" fmla="*/ 156955 h 607568"/>
              <a:gd name="connsiteX43" fmla="*/ 585369 w 608415"/>
              <a:gd name="connsiteY43" fmla="*/ 187487 h 607568"/>
              <a:gd name="connsiteX44" fmla="*/ 584908 w 608415"/>
              <a:gd name="connsiteY44" fmla="*/ 230600 h 607568"/>
              <a:gd name="connsiteX45" fmla="*/ 582296 w 608415"/>
              <a:gd name="connsiteY45" fmla="*/ 248551 h 607568"/>
              <a:gd name="connsiteX46" fmla="*/ 591207 w 608415"/>
              <a:gd name="connsiteY46" fmla="*/ 263280 h 607568"/>
              <a:gd name="connsiteX47" fmla="*/ 608415 w 608415"/>
              <a:gd name="connsiteY47" fmla="*/ 303784 h 607568"/>
              <a:gd name="connsiteX48" fmla="*/ 591207 w 608415"/>
              <a:gd name="connsiteY48" fmla="*/ 344289 h 607568"/>
              <a:gd name="connsiteX49" fmla="*/ 582296 w 608415"/>
              <a:gd name="connsiteY49" fmla="*/ 359018 h 607568"/>
              <a:gd name="connsiteX50" fmla="*/ 584908 w 608415"/>
              <a:gd name="connsiteY50" fmla="*/ 376969 h 607568"/>
              <a:gd name="connsiteX51" fmla="*/ 585369 w 608415"/>
              <a:gd name="connsiteY51" fmla="*/ 420081 h 607568"/>
              <a:gd name="connsiteX52" fmla="*/ 554180 w 608415"/>
              <a:gd name="connsiteY52" fmla="*/ 450613 h 607568"/>
              <a:gd name="connsiteX53" fmla="*/ 539892 w 608415"/>
              <a:gd name="connsiteY53" fmla="*/ 461046 h 607568"/>
              <a:gd name="connsiteX54" fmla="*/ 535590 w 608415"/>
              <a:gd name="connsiteY54" fmla="*/ 478383 h 607568"/>
              <a:gd name="connsiteX55" fmla="*/ 519304 w 608415"/>
              <a:gd name="connsiteY55" fmla="*/ 518581 h 607568"/>
              <a:gd name="connsiteX56" fmla="*/ 479050 w 608415"/>
              <a:gd name="connsiteY56" fmla="*/ 534844 h 607568"/>
              <a:gd name="connsiteX57" fmla="*/ 461689 w 608415"/>
              <a:gd name="connsiteY57" fmla="*/ 539140 h 607568"/>
              <a:gd name="connsiteX58" fmla="*/ 451241 w 608415"/>
              <a:gd name="connsiteY58" fmla="*/ 553409 h 607568"/>
              <a:gd name="connsiteX59" fmla="*/ 420667 w 608415"/>
              <a:gd name="connsiteY59" fmla="*/ 584554 h 607568"/>
              <a:gd name="connsiteX60" fmla="*/ 402537 w 608415"/>
              <a:gd name="connsiteY60" fmla="*/ 587930 h 607568"/>
              <a:gd name="connsiteX61" fmla="*/ 377494 w 608415"/>
              <a:gd name="connsiteY61" fmla="*/ 584094 h 607568"/>
              <a:gd name="connsiteX62" fmla="*/ 361669 w 608415"/>
              <a:gd name="connsiteY62" fmla="*/ 581332 h 607568"/>
              <a:gd name="connsiteX63" fmla="*/ 359518 w 608415"/>
              <a:gd name="connsiteY63" fmla="*/ 581486 h 607568"/>
              <a:gd name="connsiteX64" fmla="*/ 344769 w 608415"/>
              <a:gd name="connsiteY64" fmla="*/ 590384 h 607568"/>
              <a:gd name="connsiteX65" fmla="*/ 304208 w 608415"/>
              <a:gd name="connsiteY65" fmla="*/ 607568 h 607568"/>
              <a:gd name="connsiteX66" fmla="*/ 263800 w 608415"/>
              <a:gd name="connsiteY66" fmla="*/ 590384 h 607568"/>
              <a:gd name="connsiteX67" fmla="*/ 248897 w 608415"/>
              <a:gd name="connsiteY67" fmla="*/ 581486 h 607568"/>
              <a:gd name="connsiteX68" fmla="*/ 246746 w 608415"/>
              <a:gd name="connsiteY68" fmla="*/ 581332 h 607568"/>
              <a:gd name="connsiteX69" fmla="*/ 230921 w 608415"/>
              <a:gd name="connsiteY69" fmla="*/ 584094 h 607568"/>
              <a:gd name="connsiteX70" fmla="*/ 205878 w 608415"/>
              <a:gd name="connsiteY70" fmla="*/ 587930 h 607568"/>
              <a:gd name="connsiteX71" fmla="*/ 187748 w 608415"/>
              <a:gd name="connsiteY71" fmla="*/ 584554 h 607568"/>
              <a:gd name="connsiteX72" fmla="*/ 157174 w 608415"/>
              <a:gd name="connsiteY72" fmla="*/ 553409 h 607568"/>
              <a:gd name="connsiteX73" fmla="*/ 146726 w 608415"/>
              <a:gd name="connsiteY73" fmla="*/ 539140 h 607568"/>
              <a:gd name="connsiteX74" fmla="*/ 129365 w 608415"/>
              <a:gd name="connsiteY74" fmla="*/ 534844 h 607568"/>
              <a:gd name="connsiteX75" fmla="*/ 89111 w 608415"/>
              <a:gd name="connsiteY75" fmla="*/ 518581 h 607568"/>
              <a:gd name="connsiteX76" fmla="*/ 72826 w 608415"/>
              <a:gd name="connsiteY76" fmla="*/ 478383 h 607568"/>
              <a:gd name="connsiteX77" fmla="*/ 68524 w 608415"/>
              <a:gd name="connsiteY77" fmla="*/ 461046 h 607568"/>
              <a:gd name="connsiteX78" fmla="*/ 54235 w 608415"/>
              <a:gd name="connsiteY78" fmla="*/ 450613 h 607568"/>
              <a:gd name="connsiteX79" fmla="*/ 23046 w 608415"/>
              <a:gd name="connsiteY79" fmla="*/ 420081 h 607568"/>
              <a:gd name="connsiteX80" fmla="*/ 23507 w 608415"/>
              <a:gd name="connsiteY80" fmla="*/ 376969 h 607568"/>
              <a:gd name="connsiteX81" fmla="*/ 26119 w 608415"/>
              <a:gd name="connsiteY81" fmla="*/ 359018 h 607568"/>
              <a:gd name="connsiteX82" fmla="*/ 17208 w 608415"/>
              <a:gd name="connsiteY82" fmla="*/ 344289 h 607568"/>
              <a:gd name="connsiteX83" fmla="*/ 0 w 608415"/>
              <a:gd name="connsiteY83" fmla="*/ 303784 h 607568"/>
              <a:gd name="connsiteX84" fmla="*/ 17208 w 608415"/>
              <a:gd name="connsiteY84" fmla="*/ 263433 h 607568"/>
              <a:gd name="connsiteX85" fmla="*/ 26119 w 608415"/>
              <a:gd name="connsiteY85" fmla="*/ 248551 h 607568"/>
              <a:gd name="connsiteX86" fmla="*/ 23507 w 608415"/>
              <a:gd name="connsiteY86" fmla="*/ 230600 h 607568"/>
              <a:gd name="connsiteX87" fmla="*/ 23046 w 608415"/>
              <a:gd name="connsiteY87" fmla="*/ 187487 h 607568"/>
              <a:gd name="connsiteX88" fmla="*/ 54235 w 608415"/>
              <a:gd name="connsiteY88" fmla="*/ 156955 h 607568"/>
              <a:gd name="connsiteX89" fmla="*/ 68524 w 608415"/>
              <a:gd name="connsiteY89" fmla="*/ 146522 h 607568"/>
              <a:gd name="connsiteX90" fmla="*/ 72826 w 608415"/>
              <a:gd name="connsiteY90" fmla="*/ 129185 h 607568"/>
              <a:gd name="connsiteX91" fmla="*/ 89111 w 608415"/>
              <a:gd name="connsiteY91" fmla="*/ 88987 h 607568"/>
              <a:gd name="connsiteX92" fmla="*/ 129365 w 608415"/>
              <a:gd name="connsiteY92" fmla="*/ 72724 h 607568"/>
              <a:gd name="connsiteX93" fmla="*/ 146726 w 608415"/>
              <a:gd name="connsiteY93" fmla="*/ 68428 h 607568"/>
              <a:gd name="connsiteX94" fmla="*/ 157174 w 608415"/>
              <a:gd name="connsiteY94" fmla="*/ 54160 h 607568"/>
              <a:gd name="connsiteX95" fmla="*/ 187748 w 608415"/>
              <a:gd name="connsiteY95" fmla="*/ 23014 h 607568"/>
              <a:gd name="connsiteX96" fmla="*/ 205878 w 608415"/>
              <a:gd name="connsiteY96" fmla="*/ 19639 h 607568"/>
              <a:gd name="connsiteX97" fmla="*/ 230921 w 608415"/>
              <a:gd name="connsiteY97" fmla="*/ 23474 h 607568"/>
              <a:gd name="connsiteX98" fmla="*/ 246746 w 608415"/>
              <a:gd name="connsiteY98" fmla="*/ 26236 h 607568"/>
              <a:gd name="connsiteX99" fmla="*/ 248897 w 608415"/>
              <a:gd name="connsiteY99" fmla="*/ 26083 h 607568"/>
              <a:gd name="connsiteX100" fmla="*/ 263647 w 608415"/>
              <a:gd name="connsiteY100" fmla="*/ 17184 h 607568"/>
              <a:gd name="connsiteX101" fmla="*/ 304208 w 608415"/>
              <a:gd name="connsiteY101"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8415" h="607568">
                <a:moveTo>
                  <a:pt x="372434" y="337840"/>
                </a:moveTo>
                <a:cubicBezTo>
                  <a:pt x="353687" y="337840"/>
                  <a:pt x="338321" y="353181"/>
                  <a:pt x="338321" y="371897"/>
                </a:cubicBezTo>
                <a:cubicBezTo>
                  <a:pt x="338321" y="390766"/>
                  <a:pt x="353687" y="406107"/>
                  <a:pt x="372434" y="406107"/>
                </a:cubicBezTo>
                <a:cubicBezTo>
                  <a:pt x="391334" y="406107"/>
                  <a:pt x="406701" y="390766"/>
                  <a:pt x="406701" y="371897"/>
                </a:cubicBezTo>
                <a:cubicBezTo>
                  <a:pt x="406701" y="353181"/>
                  <a:pt x="391334" y="337840"/>
                  <a:pt x="372434" y="337840"/>
                </a:cubicBezTo>
                <a:close/>
                <a:moveTo>
                  <a:pt x="389625" y="201997"/>
                </a:moveTo>
                <a:cubicBezTo>
                  <a:pt x="385380" y="201997"/>
                  <a:pt x="381116" y="203608"/>
                  <a:pt x="377812" y="206830"/>
                </a:cubicBezTo>
                <a:lnTo>
                  <a:pt x="207094" y="377266"/>
                </a:lnTo>
                <a:cubicBezTo>
                  <a:pt x="200640" y="383863"/>
                  <a:pt x="200640" y="394295"/>
                  <a:pt x="207094" y="400738"/>
                </a:cubicBezTo>
                <a:cubicBezTo>
                  <a:pt x="210321" y="403959"/>
                  <a:pt x="214623" y="405494"/>
                  <a:pt x="218772" y="405494"/>
                </a:cubicBezTo>
                <a:cubicBezTo>
                  <a:pt x="223075" y="405494"/>
                  <a:pt x="227377" y="403959"/>
                  <a:pt x="230604" y="400738"/>
                </a:cubicBezTo>
                <a:lnTo>
                  <a:pt x="401322" y="230301"/>
                </a:lnTo>
                <a:cubicBezTo>
                  <a:pt x="407776" y="223704"/>
                  <a:pt x="407776" y="213273"/>
                  <a:pt x="401322" y="206830"/>
                </a:cubicBezTo>
                <a:cubicBezTo>
                  <a:pt x="398095" y="203608"/>
                  <a:pt x="393870" y="201997"/>
                  <a:pt x="389625" y="201997"/>
                </a:cubicBezTo>
                <a:close/>
                <a:moveTo>
                  <a:pt x="235982" y="201460"/>
                </a:moveTo>
                <a:cubicBezTo>
                  <a:pt x="217082" y="201460"/>
                  <a:pt x="201716" y="216801"/>
                  <a:pt x="201716" y="235670"/>
                </a:cubicBezTo>
                <a:cubicBezTo>
                  <a:pt x="201716" y="254386"/>
                  <a:pt x="217082" y="269727"/>
                  <a:pt x="235982" y="269727"/>
                </a:cubicBezTo>
                <a:cubicBezTo>
                  <a:pt x="254729" y="269727"/>
                  <a:pt x="270095" y="254386"/>
                  <a:pt x="270095" y="235670"/>
                </a:cubicBezTo>
                <a:cubicBezTo>
                  <a:pt x="270095" y="216801"/>
                  <a:pt x="254729" y="201460"/>
                  <a:pt x="235982" y="201460"/>
                </a:cubicBezTo>
                <a:close/>
                <a:moveTo>
                  <a:pt x="304208" y="132733"/>
                </a:moveTo>
                <a:cubicBezTo>
                  <a:pt x="398710" y="132733"/>
                  <a:pt x="475541" y="209438"/>
                  <a:pt x="475541" y="303784"/>
                </a:cubicBezTo>
                <a:cubicBezTo>
                  <a:pt x="475541" y="398130"/>
                  <a:pt x="398710" y="474834"/>
                  <a:pt x="304208" y="474834"/>
                </a:cubicBezTo>
                <a:cubicBezTo>
                  <a:pt x="209706" y="474834"/>
                  <a:pt x="132875" y="398130"/>
                  <a:pt x="132875" y="303784"/>
                </a:cubicBezTo>
                <a:cubicBezTo>
                  <a:pt x="132875" y="209438"/>
                  <a:pt x="209706" y="132733"/>
                  <a:pt x="304208" y="132733"/>
                </a:cubicBezTo>
                <a:close/>
                <a:moveTo>
                  <a:pt x="304208" y="99727"/>
                </a:moveTo>
                <a:cubicBezTo>
                  <a:pt x="191589" y="99727"/>
                  <a:pt x="99866" y="191323"/>
                  <a:pt x="99866" y="303784"/>
                </a:cubicBezTo>
                <a:cubicBezTo>
                  <a:pt x="99866" y="416246"/>
                  <a:pt x="191589" y="507841"/>
                  <a:pt x="304208" y="507841"/>
                </a:cubicBezTo>
                <a:cubicBezTo>
                  <a:pt x="416826" y="507841"/>
                  <a:pt x="508549" y="416246"/>
                  <a:pt x="508549" y="303784"/>
                </a:cubicBezTo>
                <a:cubicBezTo>
                  <a:pt x="508549" y="191323"/>
                  <a:pt x="416826" y="99727"/>
                  <a:pt x="304208" y="99727"/>
                </a:cubicBezTo>
                <a:close/>
                <a:moveTo>
                  <a:pt x="304208" y="0"/>
                </a:moveTo>
                <a:cubicBezTo>
                  <a:pt x="320801" y="0"/>
                  <a:pt x="334014" y="9513"/>
                  <a:pt x="344769" y="17184"/>
                </a:cubicBezTo>
                <a:cubicBezTo>
                  <a:pt x="349839" y="20866"/>
                  <a:pt x="356138" y="25316"/>
                  <a:pt x="359518" y="26083"/>
                </a:cubicBezTo>
                <a:cubicBezTo>
                  <a:pt x="359979" y="26083"/>
                  <a:pt x="360594" y="26236"/>
                  <a:pt x="361669" y="26236"/>
                </a:cubicBezTo>
                <a:cubicBezTo>
                  <a:pt x="365817" y="26236"/>
                  <a:pt x="371656" y="24855"/>
                  <a:pt x="377494" y="23474"/>
                </a:cubicBezTo>
                <a:cubicBezTo>
                  <a:pt x="385022" y="21633"/>
                  <a:pt x="393780" y="19639"/>
                  <a:pt x="402537" y="19639"/>
                </a:cubicBezTo>
                <a:cubicBezTo>
                  <a:pt x="409144" y="19639"/>
                  <a:pt x="415136" y="20866"/>
                  <a:pt x="420667" y="23014"/>
                </a:cubicBezTo>
                <a:cubicBezTo>
                  <a:pt x="435877" y="29305"/>
                  <a:pt x="444327" y="43113"/>
                  <a:pt x="451241" y="54160"/>
                </a:cubicBezTo>
                <a:cubicBezTo>
                  <a:pt x="454621" y="59683"/>
                  <a:pt x="458770" y="66280"/>
                  <a:pt x="461689" y="68428"/>
                </a:cubicBezTo>
                <a:cubicBezTo>
                  <a:pt x="464762" y="70423"/>
                  <a:pt x="472444" y="71650"/>
                  <a:pt x="479050" y="72724"/>
                </a:cubicBezTo>
                <a:cubicBezTo>
                  <a:pt x="491802" y="74872"/>
                  <a:pt x="507781" y="77481"/>
                  <a:pt x="519304" y="88987"/>
                </a:cubicBezTo>
                <a:cubicBezTo>
                  <a:pt x="530827" y="100494"/>
                  <a:pt x="533439" y="116451"/>
                  <a:pt x="535590" y="129185"/>
                </a:cubicBezTo>
                <a:cubicBezTo>
                  <a:pt x="536665" y="135782"/>
                  <a:pt x="537894" y="143454"/>
                  <a:pt x="539892" y="146522"/>
                </a:cubicBezTo>
                <a:cubicBezTo>
                  <a:pt x="542043" y="149437"/>
                  <a:pt x="548649" y="153580"/>
                  <a:pt x="554180" y="156955"/>
                </a:cubicBezTo>
                <a:cubicBezTo>
                  <a:pt x="565242" y="163859"/>
                  <a:pt x="579070" y="172298"/>
                  <a:pt x="585369" y="187487"/>
                </a:cubicBezTo>
                <a:cubicBezTo>
                  <a:pt x="591515" y="202523"/>
                  <a:pt x="587827" y="218019"/>
                  <a:pt x="584908" y="230600"/>
                </a:cubicBezTo>
                <a:cubicBezTo>
                  <a:pt x="583372" y="237197"/>
                  <a:pt x="581528" y="244715"/>
                  <a:pt x="582296" y="248551"/>
                </a:cubicBezTo>
                <a:cubicBezTo>
                  <a:pt x="583065" y="251926"/>
                  <a:pt x="587520" y="258217"/>
                  <a:pt x="591207" y="263280"/>
                </a:cubicBezTo>
                <a:cubicBezTo>
                  <a:pt x="598889" y="274020"/>
                  <a:pt x="608415" y="287214"/>
                  <a:pt x="608415" y="303784"/>
                </a:cubicBezTo>
                <a:cubicBezTo>
                  <a:pt x="608415" y="320354"/>
                  <a:pt x="598889" y="333549"/>
                  <a:pt x="591207" y="344289"/>
                </a:cubicBezTo>
                <a:cubicBezTo>
                  <a:pt x="587520" y="349352"/>
                  <a:pt x="583065" y="355642"/>
                  <a:pt x="582296" y="359018"/>
                </a:cubicBezTo>
                <a:cubicBezTo>
                  <a:pt x="581528" y="362853"/>
                  <a:pt x="583372" y="370371"/>
                  <a:pt x="584908" y="376969"/>
                </a:cubicBezTo>
                <a:cubicBezTo>
                  <a:pt x="587827" y="389550"/>
                  <a:pt x="591515" y="405046"/>
                  <a:pt x="585369" y="420081"/>
                </a:cubicBezTo>
                <a:cubicBezTo>
                  <a:pt x="579070" y="435271"/>
                  <a:pt x="565242" y="443709"/>
                  <a:pt x="554180" y="450613"/>
                </a:cubicBezTo>
                <a:cubicBezTo>
                  <a:pt x="548495" y="454142"/>
                  <a:pt x="542043" y="458131"/>
                  <a:pt x="539892" y="461046"/>
                </a:cubicBezTo>
                <a:cubicBezTo>
                  <a:pt x="537894" y="464115"/>
                  <a:pt x="536665" y="471786"/>
                  <a:pt x="535590" y="478383"/>
                </a:cubicBezTo>
                <a:cubicBezTo>
                  <a:pt x="533439" y="491118"/>
                  <a:pt x="530827" y="507074"/>
                  <a:pt x="519304" y="518581"/>
                </a:cubicBezTo>
                <a:cubicBezTo>
                  <a:pt x="507781" y="530088"/>
                  <a:pt x="491802" y="532696"/>
                  <a:pt x="479050" y="534844"/>
                </a:cubicBezTo>
                <a:cubicBezTo>
                  <a:pt x="472444" y="535918"/>
                  <a:pt x="464762" y="537146"/>
                  <a:pt x="461689" y="539140"/>
                </a:cubicBezTo>
                <a:cubicBezTo>
                  <a:pt x="458770" y="541288"/>
                  <a:pt x="454621" y="547885"/>
                  <a:pt x="451241" y="553409"/>
                </a:cubicBezTo>
                <a:cubicBezTo>
                  <a:pt x="444327" y="564455"/>
                  <a:pt x="435877" y="578264"/>
                  <a:pt x="420667" y="584554"/>
                </a:cubicBezTo>
                <a:cubicBezTo>
                  <a:pt x="415136" y="586702"/>
                  <a:pt x="409144" y="587930"/>
                  <a:pt x="402537" y="587930"/>
                </a:cubicBezTo>
                <a:cubicBezTo>
                  <a:pt x="393780" y="587930"/>
                  <a:pt x="385022" y="585935"/>
                  <a:pt x="377494" y="584094"/>
                </a:cubicBezTo>
                <a:cubicBezTo>
                  <a:pt x="371656" y="582713"/>
                  <a:pt x="365817" y="581332"/>
                  <a:pt x="361669" y="581332"/>
                </a:cubicBezTo>
                <a:cubicBezTo>
                  <a:pt x="360747" y="581332"/>
                  <a:pt x="360133" y="581332"/>
                  <a:pt x="359518" y="581486"/>
                </a:cubicBezTo>
                <a:cubicBezTo>
                  <a:pt x="356138" y="582253"/>
                  <a:pt x="349839" y="586702"/>
                  <a:pt x="344769" y="590384"/>
                </a:cubicBezTo>
                <a:cubicBezTo>
                  <a:pt x="334014" y="598056"/>
                  <a:pt x="320801" y="607568"/>
                  <a:pt x="304208" y="607568"/>
                </a:cubicBezTo>
                <a:cubicBezTo>
                  <a:pt x="287615" y="607568"/>
                  <a:pt x="274401" y="598056"/>
                  <a:pt x="263800" y="590384"/>
                </a:cubicBezTo>
                <a:cubicBezTo>
                  <a:pt x="258577" y="586702"/>
                  <a:pt x="252277" y="582253"/>
                  <a:pt x="248897" y="581486"/>
                </a:cubicBezTo>
                <a:cubicBezTo>
                  <a:pt x="248590" y="581486"/>
                  <a:pt x="247822" y="581332"/>
                  <a:pt x="246746" y="581332"/>
                </a:cubicBezTo>
                <a:cubicBezTo>
                  <a:pt x="242598" y="581332"/>
                  <a:pt x="236760" y="582713"/>
                  <a:pt x="230921" y="584094"/>
                </a:cubicBezTo>
                <a:cubicBezTo>
                  <a:pt x="223393" y="585935"/>
                  <a:pt x="214635" y="587930"/>
                  <a:pt x="205878" y="587930"/>
                </a:cubicBezTo>
                <a:cubicBezTo>
                  <a:pt x="199271" y="587930"/>
                  <a:pt x="193279" y="586702"/>
                  <a:pt x="187748" y="584554"/>
                </a:cubicBezTo>
                <a:cubicBezTo>
                  <a:pt x="172538" y="578264"/>
                  <a:pt x="164088" y="564455"/>
                  <a:pt x="157174" y="553409"/>
                </a:cubicBezTo>
                <a:cubicBezTo>
                  <a:pt x="153794" y="547885"/>
                  <a:pt x="149646" y="541288"/>
                  <a:pt x="146726" y="539140"/>
                </a:cubicBezTo>
                <a:cubicBezTo>
                  <a:pt x="143654" y="537146"/>
                  <a:pt x="135972" y="535918"/>
                  <a:pt x="129365" y="534844"/>
                </a:cubicBezTo>
                <a:cubicBezTo>
                  <a:pt x="116613" y="532696"/>
                  <a:pt x="100634" y="530088"/>
                  <a:pt x="89111" y="518581"/>
                </a:cubicBezTo>
                <a:cubicBezTo>
                  <a:pt x="77588" y="507074"/>
                  <a:pt x="74977" y="491118"/>
                  <a:pt x="72826" y="478383"/>
                </a:cubicBezTo>
                <a:cubicBezTo>
                  <a:pt x="71750" y="471786"/>
                  <a:pt x="70521" y="464115"/>
                  <a:pt x="68524" y="461046"/>
                </a:cubicBezTo>
                <a:cubicBezTo>
                  <a:pt x="66373" y="458131"/>
                  <a:pt x="59766" y="453989"/>
                  <a:pt x="54235" y="450613"/>
                </a:cubicBezTo>
                <a:cubicBezTo>
                  <a:pt x="43173" y="443709"/>
                  <a:pt x="29345" y="435271"/>
                  <a:pt x="23046" y="420081"/>
                </a:cubicBezTo>
                <a:cubicBezTo>
                  <a:pt x="16901" y="405046"/>
                  <a:pt x="20588" y="389550"/>
                  <a:pt x="23507" y="376969"/>
                </a:cubicBezTo>
                <a:cubicBezTo>
                  <a:pt x="25043" y="370371"/>
                  <a:pt x="26887" y="362853"/>
                  <a:pt x="26119" y="359018"/>
                </a:cubicBezTo>
                <a:cubicBezTo>
                  <a:pt x="25351" y="355642"/>
                  <a:pt x="20895" y="349352"/>
                  <a:pt x="17208" y="344289"/>
                </a:cubicBezTo>
                <a:cubicBezTo>
                  <a:pt x="9526" y="333549"/>
                  <a:pt x="0" y="320354"/>
                  <a:pt x="0" y="303784"/>
                </a:cubicBezTo>
                <a:cubicBezTo>
                  <a:pt x="0" y="287214"/>
                  <a:pt x="9526" y="274020"/>
                  <a:pt x="17208" y="263433"/>
                </a:cubicBezTo>
                <a:cubicBezTo>
                  <a:pt x="20895" y="258217"/>
                  <a:pt x="25351" y="251926"/>
                  <a:pt x="26119" y="248551"/>
                </a:cubicBezTo>
                <a:cubicBezTo>
                  <a:pt x="26887" y="244715"/>
                  <a:pt x="25043" y="237197"/>
                  <a:pt x="23507" y="230600"/>
                </a:cubicBezTo>
                <a:cubicBezTo>
                  <a:pt x="20588" y="218019"/>
                  <a:pt x="16901" y="202523"/>
                  <a:pt x="23046" y="187487"/>
                </a:cubicBezTo>
                <a:cubicBezTo>
                  <a:pt x="29345" y="172298"/>
                  <a:pt x="43173" y="163859"/>
                  <a:pt x="54235" y="156955"/>
                </a:cubicBezTo>
                <a:cubicBezTo>
                  <a:pt x="59766" y="153580"/>
                  <a:pt x="66373" y="149437"/>
                  <a:pt x="68524" y="146522"/>
                </a:cubicBezTo>
                <a:cubicBezTo>
                  <a:pt x="70521" y="143454"/>
                  <a:pt x="71750" y="135782"/>
                  <a:pt x="72826" y="129185"/>
                </a:cubicBezTo>
                <a:cubicBezTo>
                  <a:pt x="74977" y="116451"/>
                  <a:pt x="77588" y="100494"/>
                  <a:pt x="89111" y="88987"/>
                </a:cubicBezTo>
                <a:cubicBezTo>
                  <a:pt x="100634" y="77481"/>
                  <a:pt x="116613" y="74872"/>
                  <a:pt x="129365" y="72724"/>
                </a:cubicBezTo>
                <a:cubicBezTo>
                  <a:pt x="135972" y="71650"/>
                  <a:pt x="143654" y="70423"/>
                  <a:pt x="146726" y="68428"/>
                </a:cubicBezTo>
                <a:cubicBezTo>
                  <a:pt x="149646" y="66280"/>
                  <a:pt x="153794" y="59683"/>
                  <a:pt x="157174" y="54160"/>
                </a:cubicBezTo>
                <a:cubicBezTo>
                  <a:pt x="164088" y="43113"/>
                  <a:pt x="172538" y="29305"/>
                  <a:pt x="187748" y="23014"/>
                </a:cubicBezTo>
                <a:cubicBezTo>
                  <a:pt x="193279" y="20866"/>
                  <a:pt x="199271" y="19639"/>
                  <a:pt x="205878" y="19639"/>
                </a:cubicBezTo>
                <a:cubicBezTo>
                  <a:pt x="214635" y="19639"/>
                  <a:pt x="223393" y="21633"/>
                  <a:pt x="230921" y="23474"/>
                </a:cubicBezTo>
                <a:cubicBezTo>
                  <a:pt x="236760" y="24855"/>
                  <a:pt x="242598" y="26236"/>
                  <a:pt x="246746" y="26236"/>
                </a:cubicBezTo>
                <a:cubicBezTo>
                  <a:pt x="247668" y="26236"/>
                  <a:pt x="248283" y="26236"/>
                  <a:pt x="248897" y="26083"/>
                </a:cubicBezTo>
                <a:cubicBezTo>
                  <a:pt x="252277" y="25316"/>
                  <a:pt x="258577" y="20866"/>
                  <a:pt x="263647" y="17184"/>
                </a:cubicBezTo>
                <a:cubicBezTo>
                  <a:pt x="274401" y="9513"/>
                  <a:pt x="287615" y="0"/>
                  <a:pt x="304208" y="0"/>
                </a:cubicBezTo>
                <a:close/>
              </a:path>
            </a:pathLst>
          </a:custGeom>
          <a:gradFill>
            <a:gsLst>
              <a:gs pos="13000">
                <a:schemeClr val="accent2">
                  <a:lumMod val="75000"/>
                </a:schemeClr>
              </a:gs>
              <a:gs pos="100000">
                <a:schemeClr val="accent3"/>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en-US"/>
          </a:p>
        </p:txBody>
      </p:sp>
      <p:sp>
        <p:nvSpPr>
          <p:cNvPr id="81" name="文本框 80"/>
          <p:cNvSpPr txBox="1"/>
          <p:nvPr/>
        </p:nvSpPr>
        <p:spPr>
          <a:xfrm>
            <a:off x="887419" y="2283672"/>
            <a:ext cx="3045802" cy="995785"/>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此处输入对应四段内容文本，此处输入对应四段内容文本，此处输入对应四段内容文本</a:t>
            </a:r>
            <a:endParaRPr lang="zh-CN" altLang="en-US" sz="1600" dirty="0">
              <a:solidFill>
                <a:schemeClr val="tx1">
                  <a:lumMod val="75000"/>
                  <a:lumOff val="25000"/>
                </a:schemeClr>
              </a:solidFill>
            </a:endParaRPr>
          </a:p>
        </p:txBody>
      </p:sp>
      <p:sp>
        <p:nvSpPr>
          <p:cNvPr id="82" name="文本框 81"/>
          <p:cNvSpPr txBox="1"/>
          <p:nvPr/>
        </p:nvSpPr>
        <p:spPr>
          <a:xfrm>
            <a:off x="887419" y="4206829"/>
            <a:ext cx="3045802" cy="995785"/>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此处输入对应四段内容文本，此处输入对应四段内容文本，此处输入对应四段内容文本</a:t>
            </a:r>
            <a:endParaRPr lang="zh-CN" altLang="en-US" sz="1600" dirty="0">
              <a:solidFill>
                <a:schemeClr val="tx1">
                  <a:lumMod val="75000"/>
                  <a:lumOff val="25000"/>
                </a:schemeClr>
              </a:solidFill>
            </a:endParaRPr>
          </a:p>
        </p:txBody>
      </p:sp>
      <p:sp>
        <p:nvSpPr>
          <p:cNvPr id="83" name="文本框 82"/>
          <p:cNvSpPr txBox="1"/>
          <p:nvPr/>
        </p:nvSpPr>
        <p:spPr>
          <a:xfrm>
            <a:off x="8261888" y="4206829"/>
            <a:ext cx="3045802" cy="995785"/>
          </a:xfrm>
          <a:prstGeom prst="rect">
            <a:avLst/>
          </a:prstGeom>
          <a:noFill/>
        </p:spPr>
        <p:txBody>
          <a:bodyPr wrap="square" rtlCol="0">
            <a:noAutofit/>
          </a:bodyPr>
          <a:lstStyle/>
          <a:p>
            <a:pPr algn="r">
              <a:lnSpc>
                <a:spcPct val="125000"/>
              </a:lnSpc>
              <a:spcBef>
                <a:spcPts val="100"/>
              </a:spcBef>
              <a:spcAft>
                <a:spcPts val="100"/>
              </a:spcAft>
            </a:pPr>
            <a:r>
              <a:rPr lang="zh-CN" altLang="en-US" sz="1600" dirty="0">
                <a:solidFill>
                  <a:schemeClr val="tx1">
                    <a:lumMod val="75000"/>
                    <a:lumOff val="25000"/>
                  </a:schemeClr>
                </a:solidFill>
              </a:rPr>
              <a:t>此处输入对应四段内容文本，此处输入对应四段内容文本，此处输入对应四段内容文本</a:t>
            </a:r>
            <a:endParaRPr lang="zh-CN" altLang="en-US" sz="1600" dirty="0">
              <a:solidFill>
                <a:schemeClr val="tx1">
                  <a:lumMod val="75000"/>
                  <a:lumOff val="25000"/>
                </a:schemeClr>
              </a:solidFill>
            </a:endParaRPr>
          </a:p>
        </p:txBody>
      </p:sp>
      <p:sp>
        <p:nvSpPr>
          <p:cNvPr id="84" name="文本框 83"/>
          <p:cNvSpPr txBox="1"/>
          <p:nvPr/>
        </p:nvSpPr>
        <p:spPr>
          <a:xfrm>
            <a:off x="8261888" y="2267598"/>
            <a:ext cx="3045802" cy="995785"/>
          </a:xfrm>
          <a:prstGeom prst="rect">
            <a:avLst/>
          </a:prstGeom>
          <a:noFill/>
        </p:spPr>
        <p:txBody>
          <a:bodyPr wrap="square" rtlCol="0">
            <a:noAutofit/>
          </a:bodyPr>
          <a:lstStyle/>
          <a:p>
            <a:pPr algn="r">
              <a:lnSpc>
                <a:spcPct val="125000"/>
              </a:lnSpc>
              <a:spcBef>
                <a:spcPts val="100"/>
              </a:spcBef>
              <a:spcAft>
                <a:spcPts val="100"/>
              </a:spcAft>
            </a:pPr>
            <a:r>
              <a:rPr lang="zh-CN" altLang="en-US" sz="1600" dirty="0">
                <a:solidFill>
                  <a:schemeClr val="tx1">
                    <a:lumMod val="75000"/>
                    <a:lumOff val="25000"/>
                  </a:schemeClr>
                </a:solidFill>
              </a:rPr>
              <a:t>此处输入对应四段内容文本，此处输入对应四段内容文本，此处输入对应四段内容文本</a:t>
            </a:r>
            <a:endParaRPr lang="zh-CN" altLang="en-US" sz="1600" dirty="0">
              <a:solidFill>
                <a:schemeClr val="tx1">
                  <a:lumMod val="75000"/>
                  <a:lumOff val="25000"/>
                </a:schemeClr>
              </a:solidFill>
            </a:endParaRPr>
          </a:p>
        </p:txBody>
      </p:sp>
      <p:sp>
        <p:nvSpPr>
          <p:cNvPr id="45" name="文本框 44"/>
          <p:cNvSpPr txBox="1"/>
          <p:nvPr/>
        </p:nvSpPr>
        <p:spPr>
          <a:xfrm>
            <a:off x="702160" y="159938"/>
            <a:ext cx="3416320" cy="669607"/>
          </a:xfrm>
          <a:prstGeom prst="rect">
            <a:avLst/>
          </a:prstGeom>
          <a:noFill/>
        </p:spPr>
        <p:txBody>
          <a:bodyPr wrap="none" rtlCol="0">
            <a:noAutofit/>
          </a:bodyPr>
          <a:lstStyle/>
          <a:p>
            <a:pPr>
              <a:lnSpc>
                <a:spcPct val="125000"/>
              </a:lnSpc>
              <a:spcBef>
                <a:spcPts val="100"/>
              </a:spcBef>
              <a:spcAft>
                <a:spcPts val="100"/>
              </a:spcAft>
            </a:pPr>
            <a:r>
              <a:rPr lang="zh-CN" altLang="en-US" sz="3200" dirty="0">
                <a:solidFill>
                  <a:schemeClr val="accent1"/>
                </a:solidFill>
                <a:latin typeface="+mj-ea"/>
                <a:ea typeface="+mj-ea"/>
              </a:rPr>
              <a:t>第一季度工作回顾</a:t>
            </a:r>
            <a:endParaRPr lang="zh-CN" altLang="en-US" sz="3200" dirty="0">
              <a:solidFill>
                <a:schemeClr val="accent1"/>
              </a:solidFill>
              <a:latin typeface="+mj-ea"/>
              <a:ea typeface="+mj-ea"/>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736600" y="1363980"/>
            <a:ext cx="3190240" cy="2333625"/>
          </a:xfrm>
          <a:prstGeom prst="roundRect">
            <a:avLst>
              <a:gd name="adj" fmla="val 2032"/>
            </a:avLst>
          </a:prstGeom>
          <a:solidFill>
            <a:schemeClr val="accent2"/>
          </a:solidFill>
          <a:ln>
            <a:noFill/>
          </a:ln>
          <a:effectLst>
            <a:outerShdw blurRad="228600" dist="63500" dir="16200000" sx="98000" sy="98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2" name="文本框 1"/>
          <p:cNvSpPr txBox="1"/>
          <p:nvPr/>
        </p:nvSpPr>
        <p:spPr>
          <a:xfrm>
            <a:off x="678938" y="170404"/>
            <a:ext cx="3416320" cy="669607"/>
          </a:xfrm>
          <a:prstGeom prst="rect">
            <a:avLst/>
          </a:prstGeom>
          <a:noFill/>
        </p:spPr>
        <p:txBody>
          <a:bodyPr wrap="none" rtlCol="0">
            <a:noAutofit/>
          </a:bodyPr>
          <a:lstStyle/>
          <a:p>
            <a:pPr>
              <a:lnSpc>
                <a:spcPct val="125000"/>
              </a:lnSpc>
              <a:spcBef>
                <a:spcPts val="100"/>
              </a:spcBef>
              <a:spcAft>
                <a:spcPts val="100"/>
              </a:spcAft>
            </a:pPr>
            <a:r>
              <a:rPr lang="zh-CN" altLang="en-US" sz="3200" dirty="0">
                <a:solidFill>
                  <a:schemeClr val="accent1"/>
                </a:solidFill>
                <a:latin typeface="+mj-ea"/>
                <a:ea typeface="+mj-ea"/>
              </a:rPr>
              <a:t>第二季度工作回顾</a:t>
            </a:r>
            <a:endParaRPr lang="zh-CN" altLang="en-US" sz="3200" dirty="0">
              <a:solidFill>
                <a:schemeClr val="accent1"/>
              </a:solidFill>
              <a:latin typeface="+mj-ea"/>
              <a:ea typeface="+mj-ea"/>
            </a:endParaRPr>
          </a:p>
        </p:txBody>
      </p:sp>
      <p:sp>
        <p:nvSpPr>
          <p:cNvPr id="3" name="矩形: 圆角 2"/>
          <p:cNvSpPr/>
          <p:nvPr/>
        </p:nvSpPr>
        <p:spPr>
          <a:xfrm>
            <a:off x="0" y="3807746"/>
            <a:ext cx="12192000" cy="3316954"/>
          </a:xfrm>
          <a:prstGeom prst="roundRect">
            <a:avLst>
              <a:gd name="adj" fmla="val 4080"/>
            </a:avLst>
          </a:prstGeom>
          <a:solidFill>
            <a:schemeClr val="bg1"/>
          </a:solidFill>
          <a:ln>
            <a:gradFill>
              <a:gsLst>
                <a:gs pos="0">
                  <a:schemeClr val="accent1"/>
                </a:gs>
                <a:gs pos="100000">
                  <a:schemeClr val="accent1">
                    <a:alpha val="0"/>
                  </a:schemeClr>
                </a:gs>
              </a:gsLst>
              <a:lin ang="5400000" scaled="1"/>
            </a:gradFill>
          </a:ln>
          <a:effectLst>
            <a:outerShdw blurRad="228600" dist="63500" dir="16200000" sx="98000" sy="98000"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1" name="文本框 10"/>
          <p:cNvSpPr txBox="1"/>
          <p:nvPr/>
        </p:nvSpPr>
        <p:spPr>
          <a:xfrm>
            <a:off x="4416182" y="1883047"/>
            <a:ext cx="6990784" cy="1455014"/>
          </a:xfrm>
          <a:prstGeom prst="rect">
            <a:avLst/>
          </a:prstGeom>
          <a:noFill/>
        </p:spPr>
        <p:txBody>
          <a:bodyPr wrap="square" rtlCol="0">
            <a:noAutofit/>
          </a:bodyPr>
          <a:lstStyle/>
          <a:p>
            <a:pPr>
              <a:lnSpc>
                <a:spcPct val="125000"/>
              </a:lnSpc>
              <a:spcBef>
                <a:spcPts val="100"/>
              </a:spcBef>
              <a:spcAft>
                <a:spcPts val="100"/>
              </a:spcAft>
            </a:pPr>
            <a:r>
              <a:rPr lang="zh-CN" altLang="en-US" dirty="0">
                <a:solidFill>
                  <a:schemeClr val="tx1">
                    <a:lumMod val="75000"/>
                    <a:lumOff val="25000"/>
                  </a:schemeClr>
                </a:solidFill>
              </a:rPr>
              <a:t>配图用和内容相关图片，此处知识点为通过</a:t>
            </a:r>
            <a:r>
              <a:rPr lang="en-US" altLang="zh-CN" dirty="0">
                <a:solidFill>
                  <a:schemeClr val="tx1">
                    <a:lumMod val="75000"/>
                    <a:lumOff val="25000"/>
                  </a:schemeClr>
                </a:solidFill>
              </a:rPr>
              <a:t>XXX</a:t>
            </a:r>
            <a:r>
              <a:rPr lang="zh-CN" altLang="en-US" dirty="0">
                <a:solidFill>
                  <a:schemeClr val="tx1">
                    <a:lumMod val="75000"/>
                    <a:lumOff val="25000"/>
                  </a:schemeClr>
                </a:solidFill>
              </a:rPr>
              <a:t>工作案例，取得</a:t>
            </a:r>
            <a:r>
              <a:rPr lang="en-US" altLang="zh-CN" dirty="0">
                <a:solidFill>
                  <a:schemeClr val="tx1">
                    <a:lumMod val="75000"/>
                    <a:lumOff val="25000"/>
                  </a:schemeClr>
                </a:solidFill>
              </a:rPr>
              <a:t>3</a:t>
            </a:r>
            <a:r>
              <a:rPr lang="zh-CN" altLang="en-US" dirty="0">
                <a:solidFill>
                  <a:schemeClr val="tx1">
                    <a:lumMod val="75000"/>
                    <a:lumOff val="25000"/>
                  </a:schemeClr>
                </a:solidFill>
              </a:rPr>
              <a:t>点（</a:t>
            </a:r>
            <a:r>
              <a:rPr lang="en-US" altLang="zh-CN" dirty="0">
                <a:solidFill>
                  <a:schemeClr val="tx1">
                    <a:lumMod val="75000"/>
                    <a:lumOff val="25000"/>
                  </a:schemeClr>
                </a:solidFill>
              </a:rPr>
              <a:t>1</a:t>
            </a:r>
            <a:r>
              <a:rPr lang="zh-CN" altLang="en-US" dirty="0">
                <a:solidFill>
                  <a:schemeClr val="tx1">
                    <a:lumMod val="75000"/>
                    <a:lumOff val="25000"/>
                  </a:schemeClr>
                </a:solidFill>
              </a:rPr>
              <a:t>点或者两点调整好底部内居中对齐即可）；配图用和内容相关图片，此处知识点为通过</a:t>
            </a:r>
            <a:r>
              <a:rPr lang="en-US" altLang="zh-CN" dirty="0">
                <a:solidFill>
                  <a:schemeClr val="tx1">
                    <a:lumMod val="75000"/>
                    <a:lumOff val="25000"/>
                  </a:schemeClr>
                </a:solidFill>
              </a:rPr>
              <a:t>XXX</a:t>
            </a:r>
            <a:r>
              <a:rPr lang="zh-CN" altLang="en-US" dirty="0">
                <a:solidFill>
                  <a:schemeClr val="tx1">
                    <a:lumMod val="75000"/>
                    <a:lumOff val="25000"/>
                  </a:schemeClr>
                </a:solidFill>
              </a:rPr>
              <a:t>工作案例，取得</a:t>
            </a:r>
            <a:r>
              <a:rPr lang="en-US" altLang="zh-CN" dirty="0">
                <a:solidFill>
                  <a:schemeClr val="tx1">
                    <a:lumMod val="75000"/>
                    <a:lumOff val="25000"/>
                  </a:schemeClr>
                </a:solidFill>
              </a:rPr>
              <a:t>3</a:t>
            </a:r>
            <a:r>
              <a:rPr lang="zh-CN" altLang="en-US" dirty="0">
                <a:solidFill>
                  <a:schemeClr val="tx1">
                    <a:lumMod val="75000"/>
                    <a:lumOff val="25000"/>
                  </a:schemeClr>
                </a:solidFill>
              </a:rPr>
              <a:t>点（</a:t>
            </a:r>
            <a:r>
              <a:rPr lang="en-US" altLang="zh-CN" dirty="0">
                <a:solidFill>
                  <a:schemeClr val="tx1">
                    <a:lumMod val="75000"/>
                    <a:lumOff val="25000"/>
                  </a:schemeClr>
                </a:solidFill>
              </a:rPr>
              <a:t>1</a:t>
            </a:r>
            <a:r>
              <a:rPr lang="zh-CN" altLang="en-US" dirty="0">
                <a:solidFill>
                  <a:schemeClr val="tx1">
                    <a:lumMod val="75000"/>
                    <a:lumOff val="25000"/>
                  </a:schemeClr>
                </a:solidFill>
              </a:rPr>
              <a:t>点或者两点调整好底部内居中对齐即可</a:t>
            </a:r>
            <a:endParaRPr lang="zh-CN" altLang="en-US" dirty="0">
              <a:solidFill>
                <a:schemeClr val="tx1">
                  <a:lumMod val="75000"/>
                  <a:lumOff val="25000"/>
                </a:schemeClr>
              </a:solidFill>
            </a:endParaRPr>
          </a:p>
        </p:txBody>
      </p:sp>
      <p:sp>
        <p:nvSpPr>
          <p:cNvPr id="4" name="矩形: 圆角 3"/>
          <p:cNvSpPr/>
          <p:nvPr/>
        </p:nvSpPr>
        <p:spPr>
          <a:xfrm>
            <a:off x="1254448" y="4323390"/>
            <a:ext cx="2751362" cy="713811"/>
          </a:xfrm>
          <a:prstGeom prst="roundRect">
            <a:avLst>
              <a:gd name="adj" fmla="val 50000"/>
            </a:avLst>
          </a:prstGeom>
          <a:ln>
            <a:noFill/>
          </a:ln>
          <a:effectLst>
            <a:outerShdw blurRad="330200" dist="177800" dir="5400000" sx="87000" sy="8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5" name="矩形: 圆角 4"/>
          <p:cNvSpPr/>
          <p:nvPr/>
        </p:nvSpPr>
        <p:spPr>
          <a:xfrm>
            <a:off x="8186190" y="4323390"/>
            <a:ext cx="2751362" cy="713811"/>
          </a:xfrm>
          <a:prstGeom prst="roundRect">
            <a:avLst>
              <a:gd name="adj" fmla="val 50000"/>
            </a:avLst>
          </a:prstGeom>
          <a:ln>
            <a:noFill/>
          </a:ln>
          <a:effectLst>
            <a:outerShdw blurRad="330200" dist="177800" dir="5400000" sx="87000" sy="8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2" name="矩形: 圆角 11"/>
          <p:cNvSpPr/>
          <p:nvPr/>
        </p:nvSpPr>
        <p:spPr>
          <a:xfrm>
            <a:off x="4720319" y="4323390"/>
            <a:ext cx="2751362" cy="713811"/>
          </a:xfrm>
          <a:prstGeom prst="roundRect">
            <a:avLst>
              <a:gd name="adj" fmla="val 50000"/>
            </a:avLst>
          </a:prstGeom>
          <a:ln>
            <a:noFill/>
          </a:ln>
          <a:effectLst>
            <a:outerShdw blurRad="330200" dist="177800" dir="5400000" sx="87000" sy="87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9" name="文本框 8"/>
          <p:cNvSpPr txBox="1"/>
          <p:nvPr/>
        </p:nvSpPr>
        <p:spPr>
          <a:xfrm>
            <a:off x="1627291" y="4472161"/>
            <a:ext cx="2005677" cy="416268"/>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accent3"/>
                </a:solidFill>
              </a:rPr>
              <a:t>工作成效（标题）</a:t>
            </a:r>
            <a:endParaRPr lang="zh-CN" altLang="en-US" dirty="0">
              <a:solidFill>
                <a:schemeClr val="accent3"/>
              </a:solidFill>
            </a:endParaRPr>
          </a:p>
        </p:txBody>
      </p:sp>
      <p:sp>
        <p:nvSpPr>
          <p:cNvPr id="16" name="文本框 15"/>
          <p:cNvSpPr txBox="1"/>
          <p:nvPr/>
        </p:nvSpPr>
        <p:spPr>
          <a:xfrm>
            <a:off x="5093162" y="4472161"/>
            <a:ext cx="2005677" cy="416268"/>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accent3"/>
                </a:solidFill>
              </a:rPr>
              <a:t>工作成效（标题）</a:t>
            </a:r>
            <a:endParaRPr lang="zh-CN" altLang="en-US" dirty="0">
              <a:solidFill>
                <a:schemeClr val="accent3"/>
              </a:solidFill>
            </a:endParaRPr>
          </a:p>
        </p:txBody>
      </p:sp>
      <p:sp>
        <p:nvSpPr>
          <p:cNvPr id="17" name="文本框 16"/>
          <p:cNvSpPr txBox="1"/>
          <p:nvPr/>
        </p:nvSpPr>
        <p:spPr>
          <a:xfrm>
            <a:off x="8559033" y="4472161"/>
            <a:ext cx="2005677" cy="416268"/>
          </a:xfrm>
          <a:prstGeom prst="rect">
            <a:avLst/>
          </a:prstGeom>
          <a:noFill/>
        </p:spPr>
        <p:txBody>
          <a:bodyPr wrap="none" rtlCol="0">
            <a:noAutofit/>
          </a:bodyPr>
          <a:lstStyle/>
          <a:p>
            <a:pPr>
              <a:lnSpc>
                <a:spcPct val="125000"/>
              </a:lnSpc>
              <a:spcBef>
                <a:spcPts val="100"/>
              </a:spcBef>
              <a:spcAft>
                <a:spcPts val="100"/>
              </a:spcAft>
            </a:pPr>
            <a:r>
              <a:rPr lang="zh-CN" altLang="en-US" dirty="0">
                <a:solidFill>
                  <a:schemeClr val="accent3"/>
                </a:solidFill>
              </a:rPr>
              <a:t>工作成效（标题）</a:t>
            </a:r>
            <a:endParaRPr lang="zh-CN" altLang="en-US" dirty="0">
              <a:solidFill>
                <a:schemeClr val="accent3"/>
              </a:solidFill>
            </a:endParaRPr>
          </a:p>
        </p:txBody>
      </p:sp>
      <p:sp>
        <p:nvSpPr>
          <p:cNvPr id="22" name="文本框 21"/>
          <p:cNvSpPr txBox="1"/>
          <p:nvPr/>
        </p:nvSpPr>
        <p:spPr>
          <a:xfrm>
            <a:off x="1605867" y="5195779"/>
            <a:ext cx="2161709" cy="688009"/>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此处输入工作项目亮点，注意文字的精简</a:t>
            </a:r>
            <a:endParaRPr lang="zh-CN" altLang="en-US" sz="1600" dirty="0">
              <a:solidFill>
                <a:schemeClr val="tx1">
                  <a:lumMod val="75000"/>
                  <a:lumOff val="25000"/>
                </a:schemeClr>
              </a:solidFill>
            </a:endParaRPr>
          </a:p>
        </p:txBody>
      </p:sp>
      <p:sp>
        <p:nvSpPr>
          <p:cNvPr id="23" name="文本框 22"/>
          <p:cNvSpPr txBox="1"/>
          <p:nvPr/>
        </p:nvSpPr>
        <p:spPr>
          <a:xfrm>
            <a:off x="5093161" y="5195779"/>
            <a:ext cx="2161709" cy="688009"/>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此处输入工作项目亮点，注意文字的精简</a:t>
            </a:r>
            <a:endParaRPr lang="zh-CN" altLang="en-US" sz="1600" dirty="0">
              <a:solidFill>
                <a:schemeClr val="tx1">
                  <a:lumMod val="75000"/>
                  <a:lumOff val="25000"/>
                </a:schemeClr>
              </a:solidFill>
            </a:endParaRPr>
          </a:p>
        </p:txBody>
      </p:sp>
      <p:sp>
        <p:nvSpPr>
          <p:cNvPr id="24" name="文本框 23"/>
          <p:cNvSpPr txBox="1"/>
          <p:nvPr/>
        </p:nvSpPr>
        <p:spPr>
          <a:xfrm>
            <a:off x="8580455" y="5195779"/>
            <a:ext cx="2161709" cy="688009"/>
          </a:xfrm>
          <a:prstGeom prst="rect">
            <a:avLst/>
          </a:prstGeom>
          <a:noFill/>
        </p:spPr>
        <p:txBody>
          <a:bodyPr wrap="square" rtlCol="0">
            <a:noAutofit/>
          </a:bodyPr>
          <a:lstStyle/>
          <a:p>
            <a:pPr>
              <a:lnSpc>
                <a:spcPct val="125000"/>
              </a:lnSpc>
              <a:spcBef>
                <a:spcPts val="100"/>
              </a:spcBef>
              <a:spcAft>
                <a:spcPts val="100"/>
              </a:spcAft>
            </a:pPr>
            <a:r>
              <a:rPr lang="zh-CN" altLang="en-US" sz="1600" dirty="0">
                <a:solidFill>
                  <a:schemeClr val="tx1">
                    <a:lumMod val="75000"/>
                    <a:lumOff val="25000"/>
                  </a:schemeClr>
                </a:solidFill>
              </a:rPr>
              <a:t>此处输入工作项目亮点，注意文字的精简</a:t>
            </a:r>
            <a:endParaRPr lang="zh-CN" altLang="en-US" sz="1600" dirty="0">
              <a:solidFill>
                <a:schemeClr val="tx1">
                  <a:lumMod val="75000"/>
                  <a:lumOff val="25000"/>
                </a:schemeClr>
              </a:solidFill>
            </a:endParaRPr>
          </a:p>
        </p:txBody>
      </p:sp>
      <p:sp>
        <p:nvSpPr>
          <p:cNvPr id="20" name="文本框 19"/>
          <p:cNvSpPr txBox="1"/>
          <p:nvPr/>
        </p:nvSpPr>
        <p:spPr>
          <a:xfrm>
            <a:off x="4464615" y="1364026"/>
            <a:ext cx="2218877" cy="452303"/>
          </a:xfrm>
          <a:prstGeom prst="rect">
            <a:avLst/>
          </a:prstGeom>
          <a:noFill/>
        </p:spPr>
        <p:txBody>
          <a:bodyPr wrap="none" rtlCol="0">
            <a:noAutofit/>
          </a:bodyPr>
          <a:lstStyle/>
          <a:p>
            <a:pPr>
              <a:lnSpc>
                <a:spcPct val="125000"/>
              </a:lnSpc>
              <a:spcBef>
                <a:spcPts val="100"/>
              </a:spcBef>
              <a:spcAft>
                <a:spcPts val="100"/>
              </a:spcAft>
            </a:pPr>
            <a:r>
              <a:rPr lang="en-US" altLang="zh-CN" sz="2000" b="1" dirty="0">
                <a:solidFill>
                  <a:schemeClr val="accent1"/>
                </a:solidFill>
              </a:rPr>
              <a:t>XXX</a:t>
            </a:r>
            <a:r>
              <a:rPr lang="zh-CN" altLang="en-US" sz="2000" b="1" dirty="0">
                <a:solidFill>
                  <a:schemeClr val="accent1"/>
                </a:solidFill>
              </a:rPr>
              <a:t>项目工作回顾</a:t>
            </a:r>
            <a:endParaRPr lang="zh-CN" altLang="en-US" sz="2000" b="1" dirty="0">
              <a:solidFill>
                <a:schemeClr val="accent3"/>
              </a:solidFill>
            </a:endParaRPr>
          </a:p>
        </p:txBody>
      </p:sp>
      <p:pic>
        <p:nvPicPr>
          <p:cNvPr id="7" name="图片 6" descr="图片包含 人, 男人, 桌子, 女人&#10;&#10;描述已自动生成"/>
          <p:cNvPicPr>
            <a:picLocks noChangeAspect="1"/>
          </p:cNvPicPr>
          <p:nvPr/>
        </p:nvPicPr>
        <p:blipFill>
          <a:blip r:embed="rId1" cstate="print">
            <a:extLst>
              <a:ext uri="{28A0092B-C50C-407E-A947-70E740481C1C}">
                <a14:useLocalDpi xmlns:a14="http://schemas.microsoft.com/office/drawing/2010/main" val="0"/>
              </a:ext>
            </a:extLst>
          </a:blip>
          <a:srcRect l="5809" r="2183"/>
          <a:stretch>
            <a:fillRect/>
          </a:stretch>
        </p:blipFill>
        <p:spPr>
          <a:xfrm>
            <a:off x="631825" y="1480185"/>
            <a:ext cx="3399790" cy="22593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11200" y="171450"/>
            <a:ext cx="3416320" cy="669607"/>
          </a:xfrm>
          <a:prstGeom prst="rect">
            <a:avLst/>
          </a:prstGeom>
          <a:noFill/>
        </p:spPr>
        <p:txBody>
          <a:bodyPr wrap="none" rtlCol="0">
            <a:noAutofit/>
          </a:bodyPr>
          <a:lstStyle/>
          <a:p>
            <a:pPr>
              <a:lnSpc>
                <a:spcPct val="125000"/>
              </a:lnSpc>
              <a:spcBef>
                <a:spcPts val="100"/>
              </a:spcBef>
              <a:spcAft>
                <a:spcPts val="100"/>
              </a:spcAft>
            </a:pPr>
            <a:r>
              <a:rPr lang="zh-CN" altLang="en-US" sz="3200" dirty="0">
                <a:solidFill>
                  <a:schemeClr val="accent1"/>
                </a:solidFill>
                <a:latin typeface="+mj-ea"/>
                <a:ea typeface="+mj-ea"/>
              </a:rPr>
              <a:t>第三季度工作回顾</a:t>
            </a:r>
            <a:endParaRPr lang="zh-CN" altLang="en-US" sz="3200" dirty="0">
              <a:solidFill>
                <a:schemeClr val="accent1"/>
              </a:solidFill>
              <a:latin typeface="+mj-ea"/>
              <a:ea typeface="+mj-ea"/>
            </a:endParaRPr>
          </a:p>
        </p:txBody>
      </p:sp>
      <p:graphicFrame>
        <p:nvGraphicFramePr>
          <p:cNvPr id="10" name="图表 9"/>
          <p:cNvGraphicFramePr/>
          <p:nvPr/>
        </p:nvGraphicFramePr>
        <p:xfrm>
          <a:off x="1028700" y="1390650"/>
          <a:ext cx="5430520" cy="4774565"/>
        </p:xfrm>
        <a:graphic>
          <a:graphicData uri="http://schemas.openxmlformats.org/drawingml/2006/chart">
            <c:chart xmlns:c="http://schemas.openxmlformats.org/drawingml/2006/chart" xmlns:r="http://schemas.openxmlformats.org/officeDocument/2006/relationships" r:id="rId1"/>
          </a:graphicData>
        </a:graphic>
      </p:graphicFrame>
      <p:sp>
        <p:nvSpPr>
          <p:cNvPr id="11" name="圆角矩形 10"/>
          <p:cNvSpPr/>
          <p:nvPr/>
        </p:nvSpPr>
        <p:spPr>
          <a:xfrm>
            <a:off x="7117080" y="1808480"/>
            <a:ext cx="4013200" cy="1917700"/>
          </a:xfrm>
          <a:prstGeom prst="roundRect">
            <a:avLst>
              <a:gd name="adj" fmla="val 1987"/>
            </a:avLst>
          </a:prstGeom>
          <a:gradFill>
            <a:gsLst>
              <a:gs pos="100000">
                <a:schemeClr val="bg1"/>
              </a:gs>
              <a:gs pos="0">
                <a:schemeClr val="accent3"/>
              </a:gs>
            </a:gsLst>
            <a:lin ang="5400000"/>
          </a:gra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3" name="圆角矩形 12"/>
          <p:cNvSpPr/>
          <p:nvPr/>
        </p:nvSpPr>
        <p:spPr>
          <a:xfrm>
            <a:off x="7104380" y="3907155"/>
            <a:ext cx="4013200" cy="1917700"/>
          </a:xfrm>
          <a:prstGeom prst="roundRect">
            <a:avLst>
              <a:gd name="adj" fmla="val 2980"/>
            </a:avLst>
          </a:prstGeom>
          <a:gradFill>
            <a:gsLst>
              <a:gs pos="100000">
                <a:schemeClr val="bg1"/>
              </a:gs>
              <a:gs pos="0">
                <a:schemeClr val="accent3"/>
              </a:gs>
            </a:gsLst>
            <a:lin ang="5400000"/>
          </a:gra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4" name="流程图: 合并 13"/>
          <p:cNvSpPr/>
          <p:nvPr/>
        </p:nvSpPr>
        <p:spPr>
          <a:xfrm rot="5400000">
            <a:off x="6755130" y="2615565"/>
            <a:ext cx="433070" cy="303530"/>
          </a:xfrm>
          <a:prstGeom prst="flowChartMerg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5" name="流程图: 合并 14"/>
          <p:cNvSpPr/>
          <p:nvPr/>
        </p:nvSpPr>
        <p:spPr>
          <a:xfrm rot="5400000">
            <a:off x="6737350" y="4692015"/>
            <a:ext cx="433070" cy="303530"/>
          </a:xfrm>
          <a:prstGeom prst="flowChartMerg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6" name="文本框 15"/>
          <p:cNvSpPr txBox="1"/>
          <p:nvPr/>
        </p:nvSpPr>
        <p:spPr>
          <a:xfrm>
            <a:off x="8105140" y="2276475"/>
            <a:ext cx="2005677" cy="416268"/>
          </a:xfrm>
          <a:prstGeom prst="rect">
            <a:avLst/>
          </a:prstGeom>
          <a:noFill/>
        </p:spPr>
        <p:txBody>
          <a:bodyPr wrap="none" rtlCol="0">
            <a:noAutofit/>
          </a:bodyPr>
          <a:lstStyle/>
          <a:p>
            <a:pPr>
              <a:lnSpc>
                <a:spcPct val="125000"/>
              </a:lnSpc>
              <a:spcBef>
                <a:spcPts val="100"/>
              </a:spcBef>
              <a:spcAft>
                <a:spcPts val="100"/>
              </a:spcAft>
            </a:pPr>
            <a:r>
              <a:rPr lang="zh-CN" altLang="en-US"/>
              <a:t>完成销售任务目标</a:t>
            </a:r>
            <a:endParaRPr lang="zh-CN" altLang="en-US"/>
          </a:p>
        </p:txBody>
      </p:sp>
      <p:sp>
        <p:nvSpPr>
          <p:cNvPr id="17" name="文本框 16"/>
          <p:cNvSpPr txBox="1"/>
          <p:nvPr/>
        </p:nvSpPr>
        <p:spPr>
          <a:xfrm>
            <a:off x="7644750" y="2644775"/>
            <a:ext cx="2957861" cy="813877"/>
          </a:xfrm>
          <a:prstGeom prst="rect">
            <a:avLst/>
          </a:prstGeom>
          <a:noFill/>
        </p:spPr>
        <p:txBody>
          <a:bodyPr wrap="none" rtlCol="0">
            <a:noAutofit/>
          </a:bodyPr>
          <a:lstStyle/>
          <a:p>
            <a:pPr>
              <a:lnSpc>
                <a:spcPct val="125000"/>
              </a:lnSpc>
              <a:spcBef>
                <a:spcPts val="100"/>
              </a:spcBef>
              <a:spcAft>
                <a:spcPts val="100"/>
              </a:spcAft>
            </a:pPr>
            <a:r>
              <a:rPr lang="en-US" altLang="zh-CN" sz="4000" dirty="0">
                <a:solidFill>
                  <a:schemeClr val="accent1"/>
                </a:solidFill>
                <a:effectLst>
                  <a:reflection blurRad="101600" stA="55000" endA="300" endPos="45500" dist="12700" dir="5400000" sy="-100000" algn="bl" rotWithShape="0"/>
                </a:effectLst>
                <a:latin typeface="阿里巴巴普惠体 B" panose="00020600040101010101" charset="-122"/>
                <a:ea typeface="阿里巴巴普惠体 B" panose="00020600040101010101" charset="-122"/>
                <a:cs typeface="阿里巴巴普惠体 B" panose="00020600040101010101" charset="-122"/>
              </a:rPr>
              <a:t>XXXXX</a:t>
            </a:r>
            <a:r>
              <a:rPr lang="zh-CN" altLang="en-US" sz="4000" dirty="0">
                <a:solidFill>
                  <a:schemeClr val="accent1"/>
                </a:solidFill>
                <a:effectLst>
                  <a:reflection blurRad="101600" stA="55000" endA="300" endPos="45500" dist="12700" dir="5400000" sy="-100000" algn="bl" rotWithShape="0"/>
                </a:effectLst>
                <a:latin typeface="阿里巴巴普惠体 B" panose="00020600040101010101" charset="-122"/>
                <a:ea typeface="阿里巴巴普惠体 B" panose="00020600040101010101" charset="-122"/>
                <a:cs typeface="阿里巴巴普惠体 B" panose="00020600040101010101" charset="-122"/>
              </a:rPr>
              <a:t>万元</a:t>
            </a:r>
            <a:endParaRPr lang="zh-CN" altLang="en-US" sz="4000" dirty="0">
              <a:solidFill>
                <a:schemeClr val="accent1"/>
              </a:solidFill>
              <a:effectLst>
                <a:reflection blurRad="101600" stA="55000" endA="300" endPos="45500" dist="12700" dir="5400000" sy="-100000" algn="bl" rotWithShape="0"/>
              </a:effectLst>
              <a:latin typeface="阿里巴巴普惠体 B" panose="00020600040101010101" charset="-122"/>
              <a:ea typeface="阿里巴巴普惠体 B" panose="00020600040101010101" charset="-122"/>
              <a:cs typeface="阿里巴巴普惠体 B" panose="00020600040101010101" charset="-122"/>
            </a:endParaRPr>
          </a:p>
        </p:txBody>
      </p:sp>
      <p:sp>
        <p:nvSpPr>
          <p:cNvPr id="18" name="文本框 17"/>
          <p:cNvSpPr txBox="1"/>
          <p:nvPr/>
        </p:nvSpPr>
        <p:spPr>
          <a:xfrm>
            <a:off x="8145780" y="4314825"/>
            <a:ext cx="2005677" cy="416268"/>
          </a:xfrm>
          <a:prstGeom prst="rect">
            <a:avLst/>
          </a:prstGeom>
          <a:noFill/>
        </p:spPr>
        <p:txBody>
          <a:bodyPr wrap="none" rtlCol="0">
            <a:noAutofit/>
          </a:bodyPr>
          <a:lstStyle/>
          <a:p>
            <a:pPr>
              <a:lnSpc>
                <a:spcPct val="125000"/>
              </a:lnSpc>
              <a:spcBef>
                <a:spcPts val="100"/>
              </a:spcBef>
              <a:spcAft>
                <a:spcPts val="100"/>
              </a:spcAft>
            </a:pPr>
            <a:r>
              <a:rPr lang="zh-CN" altLang="en-US"/>
              <a:t>部门创造销售利润</a:t>
            </a:r>
            <a:endParaRPr lang="zh-CN" altLang="en-US"/>
          </a:p>
        </p:txBody>
      </p:sp>
      <p:sp>
        <p:nvSpPr>
          <p:cNvPr id="19" name="文本框 18"/>
          <p:cNvSpPr txBox="1"/>
          <p:nvPr/>
        </p:nvSpPr>
        <p:spPr>
          <a:xfrm>
            <a:off x="7759065" y="4669155"/>
            <a:ext cx="2957861" cy="813877"/>
          </a:xfrm>
          <a:prstGeom prst="rect">
            <a:avLst/>
          </a:prstGeom>
          <a:noFill/>
        </p:spPr>
        <p:txBody>
          <a:bodyPr wrap="none" rtlCol="0">
            <a:noAutofit/>
          </a:bodyPr>
          <a:lstStyle/>
          <a:p>
            <a:pPr>
              <a:lnSpc>
                <a:spcPct val="125000"/>
              </a:lnSpc>
              <a:spcBef>
                <a:spcPts val="100"/>
              </a:spcBef>
              <a:spcAft>
                <a:spcPts val="100"/>
              </a:spcAft>
            </a:pPr>
            <a:r>
              <a:rPr lang="en-US" altLang="zh-CN" sz="4000" dirty="0">
                <a:solidFill>
                  <a:schemeClr val="accent1"/>
                </a:solidFill>
                <a:effectLst>
                  <a:reflection blurRad="101600" stA="55000" endA="300" endPos="45500" dist="12700" dir="5400000" sy="-100000" algn="bl" rotWithShape="0"/>
                </a:effectLst>
                <a:latin typeface="阿里巴巴普惠体 B" panose="00020600040101010101" charset="-122"/>
                <a:ea typeface="阿里巴巴普惠体 B" panose="00020600040101010101" charset="-122"/>
                <a:cs typeface="阿里巴巴普惠体 B" panose="00020600040101010101" charset="-122"/>
              </a:rPr>
              <a:t>XXXXX</a:t>
            </a:r>
            <a:r>
              <a:rPr lang="zh-CN" altLang="en-US" sz="4000" dirty="0">
                <a:solidFill>
                  <a:schemeClr val="accent1"/>
                </a:solidFill>
                <a:effectLst>
                  <a:reflection blurRad="101600" stA="55000" endA="300" endPos="45500" dist="12700" dir="5400000" sy="-100000" algn="bl" rotWithShape="0"/>
                </a:effectLst>
                <a:latin typeface="阿里巴巴普惠体 B" panose="00020600040101010101" charset="-122"/>
                <a:ea typeface="阿里巴巴普惠体 B" panose="00020600040101010101" charset="-122"/>
                <a:cs typeface="阿里巴巴普惠体 B" panose="00020600040101010101" charset="-122"/>
              </a:rPr>
              <a:t>万元</a:t>
            </a:r>
            <a:endParaRPr lang="zh-CN" altLang="en-US" sz="4000" dirty="0">
              <a:solidFill>
                <a:schemeClr val="accent1"/>
              </a:solidFill>
              <a:effectLst>
                <a:reflection blurRad="101600" stA="55000" endA="300" endPos="45500" dist="12700" dir="5400000" sy="-100000" algn="bl" rotWithShape="0"/>
              </a:effectLst>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87386" y="184468"/>
            <a:ext cx="3416320" cy="669607"/>
          </a:xfrm>
          <a:prstGeom prst="rect">
            <a:avLst/>
          </a:prstGeom>
          <a:noFill/>
        </p:spPr>
        <p:txBody>
          <a:bodyPr wrap="none" rtlCol="0">
            <a:noAutofit/>
          </a:bodyPr>
          <a:lstStyle/>
          <a:p>
            <a:pPr>
              <a:lnSpc>
                <a:spcPct val="125000"/>
              </a:lnSpc>
              <a:spcBef>
                <a:spcPts val="100"/>
              </a:spcBef>
              <a:spcAft>
                <a:spcPts val="100"/>
              </a:spcAft>
            </a:pPr>
            <a:r>
              <a:rPr lang="zh-CN" altLang="en-US" sz="3200" dirty="0">
                <a:solidFill>
                  <a:schemeClr val="accent1"/>
                </a:solidFill>
                <a:latin typeface="+mj-ea"/>
                <a:ea typeface="+mj-ea"/>
              </a:rPr>
              <a:t>与我们合作的单位</a:t>
            </a:r>
            <a:endParaRPr lang="zh-CN" altLang="en-US" sz="3200" dirty="0">
              <a:solidFill>
                <a:schemeClr val="accent1"/>
              </a:solidFill>
              <a:latin typeface="+mj-ea"/>
              <a:ea typeface="+mj-ea"/>
            </a:endParaRPr>
          </a:p>
        </p:txBody>
      </p:sp>
      <p:sp>
        <p:nvSpPr>
          <p:cNvPr id="7" name="矩形: 对角圆角 6"/>
          <p:cNvSpPr/>
          <p:nvPr/>
        </p:nvSpPr>
        <p:spPr>
          <a:xfrm>
            <a:off x="2919505" y="2506272"/>
            <a:ext cx="1709400" cy="716657"/>
          </a:xfrm>
          <a:prstGeom prst="round2DiagRect">
            <a:avLst>
              <a:gd name="adj1" fmla="val 31818"/>
              <a:gd name="adj2" fmla="val 0"/>
            </a:avLst>
          </a:prstGeom>
          <a:gradFill>
            <a:gsLst>
              <a:gs pos="1400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sp>
        <p:nvSpPr>
          <p:cNvPr id="8" name="矩形: 对角圆角 7"/>
          <p:cNvSpPr/>
          <p:nvPr/>
        </p:nvSpPr>
        <p:spPr>
          <a:xfrm>
            <a:off x="4753940" y="3327069"/>
            <a:ext cx="2483310" cy="1041115"/>
          </a:xfrm>
          <a:prstGeom prst="round2DiagRect">
            <a:avLst>
              <a:gd name="adj1" fmla="val 31818"/>
              <a:gd name="adj2" fmla="val 0"/>
            </a:avLst>
          </a:prstGeom>
          <a:gradFill>
            <a:gsLst>
              <a:gs pos="1400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sp>
        <p:nvSpPr>
          <p:cNvPr id="9" name="矩形: 对角圆角 8"/>
          <p:cNvSpPr/>
          <p:nvPr/>
        </p:nvSpPr>
        <p:spPr>
          <a:xfrm>
            <a:off x="9029365" y="2104844"/>
            <a:ext cx="1812201" cy="759756"/>
          </a:xfrm>
          <a:prstGeom prst="round2DiagRect">
            <a:avLst>
              <a:gd name="adj1" fmla="val 31818"/>
              <a:gd name="adj2" fmla="val 0"/>
            </a:avLst>
          </a:prstGeom>
          <a:gradFill>
            <a:gsLst>
              <a:gs pos="1400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sp>
        <p:nvSpPr>
          <p:cNvPr id="10" name="矩形: 对角圆角 9"/>
          <p:cNvSpPr/>
          <p:nvPr/>
        </p:nvSpPr>
        <p:spPr>
          <a:xfrm>
            <a:off x="8196874" y="3627770"/>
            <a:ext cx="1417215" cy="594160"/>
          </a:xfrm>
          <a:prstGeom prst="round2DiagRect">
            <a:avLst>
              <a:gd name="adj1" fmla="val 31818"/>
              <a:gd name="adj2" fmla="val 0"/>
            </a:avLst>
          </a:prstGeom>
          <a:gradFill>
            <a:gsLst>
              <a:gs pos="1400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sp>
        <p:nvSpPr>
          <p:cNvPr id="11" name="矩形: 对角圆角 10"/>
          <p:cNvSpPr/>
          <p:nvPr/>
        </p:nvSpPr>
        <p:spPr>
          <a:xfrm>
            <a:off x="1022012" y="3429000"/>
            <a:ext cx="1565673" cy="656401"/>
          </a:xfrm>
          <a:prstGeom prst="round2DiagRect">
            <a:avLst>
              <a:gd name="adj1" fmla="val 31818"/>
              <a:gd name="adj2" fmla="val 0"/>
            </a:avLst>
          </a:prstGeom>
          <a:gradFill>
            <a:gsLst>
              <a:gs pos="1400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sp>
        <p:nvSpPr>
          <p:cNvPr id="12" name="矩形: 对角圆角 11"/>
          <p:cNvSpPr/>
          <p:nvPr/>
        </p:nvSpPr>
        <p:spPr>
          <a:xfrm>
            <a:off x="5437796" y="1586937"/>
            <a:ext cx="1729638" cy="725142"/>
          </a:xfrm>
          <a:prstGeom prst="round2DiagRect">
            <a:avLst>
              <a:gd name="adj1" fmla="val 31818"/>
              <a:gd name="adj2" fmla="val 0"/>
            </a:avLst>
          </a:prstGeom>
          <a:gradFill>
            <a:gsLst>
              <a:gs pos="1400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sp>
        <p:nvSpPr>
          <p:cNvPr id="13" name="矩形: 对角圆角 12"/>
          <p:cNvSpPr/>
          <p:nvPr/>
        </p:nvSpPr>
        <p:spPr>
          <a:xfrm>
            <a:off x="6096000" y="4911570"/>
            <a:ext cx="1915770" cy="803177"/>
          </a:xfrm>
          <a:prstGeom prst="round2DiagRect">
            <a:avLst>
              <a:gd name="adj1" fmla="val 31818"/>
              <a:gd name="adj2" fmla="val 0"/>
            </a:avLst>
          </a:prstGeom>
          <a:gradFill>
            <a:gsLst>
              <a:gs pos="1400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sp>
        <p:nvSpPr>
          <p:cNvPr id="14" name="矩形: 对角圆角 13"/>
          <p:cNvSpPr/>
          <p:nvPr/>
        </p:nvSpPr>
        <p:spPr>
          <a:xfrm>
            <a:off x="9208427" y="4777865"/>
            <a:ext cx="1786935" cy="749163"/>
          </a:xfrm>
          <a:prstGeom prst="round2DiagRect">
            <a:avLst>
              <a:gd name="adj1" fmla="val 31818"/>
              <a:gd name="adj2" fmla="val 0"/>
            </a:avLst>
          </a:prstGeom>
          <a:gradFill>
            <a:gsLst>
              <a:gs pos="1400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sp>
        <p:nvSpPr>
          <p:cNvPr id="16" name="矩形: 对角圆角 15"/>
          <p:cNvSpPr/>
          <p:nvPr/>
        </p:nvSpPr>
        <p:spPr>
          <a:xfrm>
            <a:off x="2224450" y="4875439"/>
            <a:ext cx="1915770" cy="803177"/>
          </a:xfrm>
          <a:prstGeom prst="round2DiagRect">
            <a:avLst>
              <a:gd name="adj1" fmla="val 31818"/>
              <a:gd name="adj2" fmla="val 0"/>
            </a:avLst>
          </a:prstGeom>
          <a:gradFill>
            <a:gsLst>
              <a:gs pos="14000">
                <a:schemeClr val="accent1"/>
              </a:gs>
              <a:gs pos="100000">
                <a:schemeClr val="accent4"/>
              </a:gs>
            </a:gsLst>
            <a:path path="circle">
              <a:fillToRect l="100000" t="100000"/>
            </a:path>
          </a:gradFill>
          <a:ln>
            <a:no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sp>
        <p:nvSpPr>
          <p:cNvPr id="17" name="矩形: 对角圆角 16"/>
          <p:cNvSpPr/>
          <p:nvPr/>
        </p:nvSpPr>
        <p:spPr>
          <a:xfrm>
            <a:off x="3061031" y="1747690"/>
            <a:ext cx="1081626" cy="453466"/>
          </a:xfrm>
          <a:prstGeom prst="round2DiagRect">
            <a:avLst>
              <a:gd name="adj1" fmla="val 31818"/>
              <a:gd name="adj2" fmla="val 0"/>
            </a:avLst>
          </a:prstGeom>
          <a:solidFill>
            <a:schemeClr val="accent1">
              <a:alpha val="36000"/>
            </a:schemeClr>
          </a:solidFill>
          <a:ln>
            <a:noFill/>
          </a:ln>
          <a:effectLst>
            <a:outerShdw blurRad="304800" dist="215900" dir="5400000" sx="92000" sy="92000" algn="t" rotWithShape="0">
              <a:schemeClr val="accent1">
                <a:alpha val="28000"/>
              </a:schemeClr>
            </a:outerShdw>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sp>
        <p:nvSpPr>
          <p:cNvPr id="18" name="矩形: 对角圆角 17"/>
          <p:cNvSpPr/>
          <p:nvPr/>
        </p:nvSpPr>
        <p:spPr>
          <a:xfrm>
            <a:off x="7327110" y="2585880"/>
            <a:ext cx="1081626" cy="453466"/>
          </a:xfrm>
          <a:prstGeom prst="round2DiagRect">
            <a:avLst>
              <a:gd name="adj1" fmla="val 31818"/>
              <a:gd name="adj2" fmla="val 0"/>
            </a:avLst>
          </a:prstGeom>
          <a:solidFill>
            <a:schemeClr val="accent1">
              <a:alpha val="36000"/>
            </a:schemeClr>
          </a:solidFill>
          <a:ln>
            <a:noFill/>
          </a:ln>
          <a:effectLst>
            <a:outerShdw blurRad="304800" dist="215900" dir="5400000" sx="92000" sy="92000" algn="t" rotWithShape="0">
              <a:schemeClr val="accent1">
                <a:alpha val="28000"/>
              </a:schemeClr>
            </a:outerShdw>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sp>
        <p:nvSpPr>
          <p:cNvPr id="19" name="矩形: 对角圆角 18"/>
          <p:cNvSpPr/>
          <p:nvPr/>
        </p:nvSpPr>
        <p:spPr>
          <a:xfrm>
            <a:off x="4877280" y="4929708"/>
            <a:ext cx="1081626" cy="453466"/>
          </a:xfrm>
          <a:prstGeom prst="round2DiagRect">
            <a:avLst>
              <a:gd name="adj1" fmla="val 31818"/>
              <a:gd name="adj2" fmla="val 0"/>
            </a:avLst>
          </a:prstGeom>
          <a:solidFill>
            <a:schemeClr val="accent1">
              <a:alpha val="36000"/>
            </a:schemeClr>
          </a:solidFill>
          <a:ln>
            <a:noFill/>
          </a:ln>
          <a:effectLst>
            <a:outerShdw blurRad="304800" dist="215900" dir="5400000" sx="92000" sy="92000" algn="t" rotWithShape="0">
              <a:schemeClr val="accent1">
                <a:alpha val="28000"/>
              </a:schemeClr>
            </a:outerShdw>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sp>
        <p:nvSpPr>
          <p:cNvPr id="21" name="矩形: 对角圆角 20"/>
          <p:cNvSpPr/>
          <p:nvPr/>
        </p:nvSpPr>
        <p:spPr>
          <a:xfrm>
            <a:off x="3150384" y="3860419"/>
            <a:ext cx="1081626" cy="453466"/>
          </a:xfrm>
          <a:prstGeom prst="round2DiagRect">
            <a:avLst>
              <a:gd name="adj1" fmla="val 31818"/>
              <a:gd name="adj2" fmla="val 0"/>
            </a:avLst>
          </a:prstGeom>
          <a:solidFill>
            <a:schemeClr val="accent1">
              <a:alpha val="36000"/>
            </a:schemeClr>
          </a:solidFill>
          <a:ln>
            <a:noFill/>
          </a:ln>
          <a:effectLst>
            <a:outerShdw blurRad="304800" dist="215900" dir="5400000" sx="92000" sy="92000" algn="t" rotWithShape="0">
              <a:schemeClr val="accent1">
                <a:alpha val="28000"/>
              </a:schemeClr>
            </a:outerShdw>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sp>
        <p:nvSpPr>
          <p:cNvPr id="22" name="矩形: 对角圆角 21"/>
          <p:cNvSpPr/>
          <p:nvPr/>
        </p:nvSpPr>
        <p:spPr>
          <a:xfrm>
            <a:off x="10265619" y="3550354"/>
            <a:ext cx="1081626" cy="453466"/>
          </a:xfrm>
          <a:prstGeom prst="round2DiagRect">
            <a:avLst>
              <a:gd name="adj1" fmla="val 31818"/>
              <a:gd name="adj2" fmla="val 0"/>
            </a:avLst>
          </a:prstGeom>
          <a:solidFill>
            <a:schemeClr val="accent1">
              <a:alpha val="27000"/>
            </a:schemeClr>
          </a:solidFill>
          <a:ln>
            <a:noFill/>
          </a:ln>
          <a:effectLst>
            <a:outerShdw blurRad="304800" dist="215900" dir="5400000" sx="92000" sy="92000" algn="t" rotWithShape="0">
              <a:schemeClr val="accent1">
                <a:alpha val="28000"/>
              </a:schemeClr>
            </a:outerShdw>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sp>
        <p:nvSpPr>
          <p:cNvPr id="23" name="矩形: 对角圆角 22"/>
          <p:cNvSpPr/>
          <p:nvPr/>
        </p:nvSpPr>
        <p:spPr>
          <a:xfrm>
            <a:off x="1405530" y="2337845"/>
            <a:ext cx="818920" cy="357155"/>
          </a:xfrm>
          <a:prstGeom prst="round2DiagRect">
            <a:avLst>
              <a:gd name="adj1" fmla="val 31818"/>
              <a:gd name="adj2" fmla="val 0"/>
            </a:avLst>
          </a:prstGeom>
          <a:solidFill>
            <a:schemeClr val="accent1">
              <a:alpha val="36000"/>
            </a:schemeClr>
          </a:solidFill>
          <a:ln>
            <a:noFill/>
          </a:ln>
          <a:effectLst>
            <a:outerShdw blurRad="304800" dist="215900" dir="5400000" sx="92000" sy="92000" algn="t" rotWithShape="0">
              <a:schemeClr val="accent1">
                <a:alpha val="28000"/>
              </a:schemeClr>
            </a:outerShdw>
            <a:softEdge rad="889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dirty="0"/>
          </a:p>
        </p:txBody>
      </p:sp>
      <p:pic>
        <p:nvPicPr>
          <p:cNvPr id="34" name="Logo">
            <a:hlinkClick r:id="rId1"/>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1634" y="3739626"/>
            <a:ext cx="1620000" cy="216000"/>
          </a:xfrm>
          <a:prstGeom prst="rect">
            <a:avLst/>
          </a:prstGeom>
        </p:spPr>
      </p:pic>
      <p:pic>
        <p:nvPicPr>
          <p:cNvPr id="35" name="Logo">
            <a:hlinkClick r:id="rId1"/>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756" y="2778407"/>
            <a:ext cx="1292904" cy="172386"/>
          </a:xfrm>
          <a:prstGeom prst="rect">
            <a:avLst/>
          </a:prstGeom>
        </p:spPr>
      </p:pic>
      <p:pic>
        <p:nvPicPr>
          <p:cNvPr id="36" name="Logo">
            <a:hlinkClick r:id="rId1"/>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280" y="3682227"/>
            <a:ext cx="1124602" cy="149946"/>
          </a:xfrm>
          <a:prstGeom prst="rect">
            <a:avLst/>
          </a:prstGeom>
        </p:spPr>
      </p:pic>
      <p:pic>
        <p:nvPicPr>
          <p:cNvPr id="37" name="Logo">
            <a:hlinkClick r:id="rId1"/>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0034" y="5202054"/>
            <a:ext cx="1124602" cy="149946"/>
          </a:xfrm>
          <a:prstGeom prst="rect">
            <a:avLst/>
          </a:prstGeom>
        </p:spPr>
      </p:pic>
      <p:pic>
        <p:nvPicPr>
          <p:cNvPr id="38" name="Logo">
            <a:hlinkClick r:id="rId1"/>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1584" y="5238185"/>
            <a:ext cx="1124602" cy="149946"/>
          </a:xfrm>
          <a:prstGeom prst="rect">
            <a:avLst/>
          </a:prstGeom>
        </p:spPr>
      </p:pic>
      <p:pic>
        <p:nvPicPr>
          <p:cNvPr id="39" name="Logo">
            <a:hlinkClick r:id="rId1"/>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3185" y="5065805"/>
            <a:ext cx="1299631" cy="173283"/>
          </a:xfrm>
          <a:prstGeom prst="rect">
            <a:avLst/>
          </a:prstGeom>
        </p:spPr>
      </p:pic>
      <p:pic>
        <p:nvPicPr>
          <p:cNvPr id="40" name="Logo">
            <a:hlinkClick r:id="rId1"/>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3180" y="3847626"/>
            <a:ext cx="1124602" cy="149946"/>
          </a:xfrm>
          <a:prstGeom prst="rect">
            <a:avLst/>
          </a:prstGeom>
        </p:spPr>
      </p:pic>
      <p:pic>
        <p:nvPicPr>
          <p:cNvPr id="41" name="Logo">
            <a:hlinkClick r:id="rId1"/>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0314" y="1874535"/>
            <a:ext cx="1124602" cy="149946"/>
          </a:xfrm>
          <a:prstGeom prst="rect">
            <a:avLst/>
          </a:prstGeom>
        </p:spPr>
      </p:pic>
      <p:pic>
        <p:nvPicPr>
          <p:cNvPr id="42" name="Logo">
            <a:hlinkClick r:id="rId1"/>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3164" y="2409749"/>
            <a:ext cx="1124602" cy="14994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300614" y="5031105"/>
            <a:ext cx="9552214" cy="1289957"/>
            <a:chOff x="1072013" y="4421505"/>
            <a:chExt cx="9552214" cy="1289957"/>
          </a:xfrm>
        </p:grpSpPr>
        <p:sp>
          <p:nvSpPr>
            <p:cNvPr id="5" name="椭圆 4"/>
            <p:cNvSpPr/>
            <p:nvPr/>
          </p:nvSpPr>
          <p:spPr>
            <a:xfrm>
              <a:off x="2144485" y="4539343"/>
              <a:ext cx="7445829" cy="914399"/>
            </a:xfrm>
            <a:prstGeom prst="ellipse">
              <a:avLst/>
            </a:prstGeom>
            <a:gradFill flip="none" rotWithShape="1">
              <a:gsLst>
                <a:gs pos="50000">
                  <a:schemeClr val="accent2">
                    <a:alpha val="4000"/>
                  </a:schemeClr>
                </a:gs>
                <a:gs pos="0">
                  <a:schemeClr val="accent1">
                    <a:alpha val="0"/>
                  </a:schemeClr>
                </a:gs>
                <a:gs pos="100000">
                  <a:schemeClr val="accent1">
                    <a:alpha val="41000"/>
                  </a:schemeClr>
                </a:gs>
              </a:gsLst>
              <a:lin ang="5400000" scaled="0"/>
              <a:tileRect/>
            </a:gradFill>
            <a:ln w="31750">
              <a:gradFill>
                <a:gsLst>
                  <a:gs pos="19000">
                    <a:schemeClr val="accent1">
                      <a:alpha val="0"/>
                    </a:schemeClr>
                  </a:gs>
                  <a:gs pos="100000">
                    <a:schemeClr val="accent1"/>
                  </a:gs>
                </a:gsLst>
                <a:lin ang="5400000" scaled="1"/>
              </a:gra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7" name="椭圆 6"/>
            <p:cNvSpPr/>
            <p:nvPr/>
          </p:nvSpPr>
          <p:spPr>
            <a:xfrm>
              <a:off x="1072013" y="4421505"/>
              <a:ext cx="9552214" cy="1289957"/>
            </a:xfrm>
            <a:prstGeom prst="ellipse">
              <a:avLst/>
            </a:prstGeom>
            <a:gradFill flip="none" rotWithShape="1">
              <a:gsLst>
                <a:gs pos="50000">
                  <a:schemeClr val="accent2">
                    <a:alpha val="4000"/>
                  </a:schemeClr>
                </a:gs>
                <a:gs pos="0">
                  <a:schemeClr val="accent1">
                    <a:alpha val="0"/>
                  </a:schemeClr>
                </a:gs>
                <a:gs pos="100000">
                  <a:schemeClr val="accent1">
                    <a:alpha val="41000"/>
                  </a:schemeClr>
                </a:gs>
              </a:gsLst>
              <a:lin ang="5400000" scaled="0"/>
              <a:tileRect/>
            </a:gradFill>
            <a:ln w="31750">
              <a:gradFill>
                <a:gsLst>
                  <a:gs pos="19000">
                    <a:schemeClr val="accent1">
                      <a:alpha val="0"/>
                    </a:schemeClr>
                  </a:gs>
                  <a:gs pos="100000">
                    <a:schemeClr val="accent1"/>
                  </a:gs>
                </a:gsLst>
                <a:lin ang="5400000" scaled="1"/>
              </a:gradFill>
            </a:ln>
            <a:effectLst>
              <a:outerShdw blurRad="304800" dist="215900" dir="5400000" sx="92000" sy="92000" algn="t" rotWithShape="0">
                <a:schemeClr val="accent1">
                  <a:alpha val="2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grpSp>
      <p:sp>
        <p:nvSpPr>
          <p:cNvPr id="10" name="矩形: 圆角 9"/>
          <p:cNvSpPr/>
          <p:nvPr/>
        </p:nvSpPr>
        <p:spPr>
          <a:xfrm>
            <a:off x="4231640" y="1389380"/>
            <a:ext cx="3669665" cy="3365500"/>
          </a:xfrm>
          <a:prstGeom prst="roundRect">
            <a:avLst>
              <a:gd name="adj" fmla="val 4080"/>
            </a:avLst>
          </a:prstGeom>
          <a:gradFill flip="none" rotWithShape="1">
            <a:gsLst>
              <a:gs pos="0">
                <a:schemeClr val="bg1"/>
              </a:gs>
              <a:gs pos="100000">
                <a:schemeClr val="accent3">
                  <a:alpha val="0"/>
                </a:schemeClr>
              </a:gs>
            </a:gsLst>
            <a:lin ang="5400000" scaled="0"/>
            <a:tileRect/>
          </a:gradFill>
          <a:ln>
            <a:gradFill>
              <a:gsLst>
                <a:gs pos="0">
                  <a:schemeClr val="accent1"/>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p>
        </p:txBody>
      </p:sp>
      <p:sp>
        <p:nvSpPr>
          <p:cNvPr id="16" name="文本框 15"/>
          <p:cNvSpPr txBox="1"/>
          <p:nvPr/>
        </p:nvSpPr>
        <p:spPr>
          <a:xfrm>
            <a:off x="711200" y="141804"/>
            <a:ext cx="3416320" cy="669607"/>
          </a:xfrm>
          <a:prstGeom prst="rect">
            <a:avLst/>
          </a:prstGeom>
          <a:noFill/>
        </p:spPr>
        <p:txBody>
          <a:bodyPr wrap="none" rtlCol="0">
            <a:noAutofit/>
          </a:bodyPr>
          <a:lstStyle/>
          <a:p>
            <a:pPr>
              <a:lnSpc>
                <a:spcPct val="125000"/>
              </a:lnSpc>
              <a:spcBef>
                <a:spcPts val="100"/>
              </a:spcBef>
              <a:spcAft>
                <a:spcPts val="100"/>
              </a:spcAft>
            </a:pPr>
            <a:r>
              <a:rPr lang="zh-CN" altLang="en-US" sz="3200" dirty="0">
                <a:solidFill>
                  <a:schemeClr val="accent1"/>
                </a:solidFill>
                <a:latin typeface="+mj-ea"/>
                <a:ea typeface="+mj-ea"/>
              </a:rPr>
              <a:t>第四季度工作回顾</a:t>
            </a:r>
            <a:endParaRPr lang="zh-CN" altLang="en-US" sz="3200" dirty="0">
              <a:solidFill>
                <a:schemeClr val="accent1"/>
              </a:solidFill>
              <a:latin typeface="+mj-ea"/>
              <a:ea typeface="+mj-ea"/>
            </a:endParaRPr>
          </a:p>
        </p:txBody>
      </p:sp>
      <p:sp>
        <p:nvSpPr>
          <p:cNvPr id="17" name="文本占位符 16"/>
          <p:cNvSpPr>
            <a:spLocks noGrp="1"/>
          </p:cNvSpPr>
          <p:nvPr>
            <p:ph type="body" sz="quarter" idx="10"/>
          </p:nvPr>
        </p:nvSpPr>
        <p:spPr>
          <a:xfrm>
            <a:off x="4381681" y="1608908"/>
            <a:ext cx="3512458" cy="404283"/>
          </a:xfrm>
        </p:spPr>
        <p:txBody>
          <a:bodyPr>
            <a:noAutofit/>
          </a:bodyPr>
          <a:lstStyle/>
          <a:p>
            <a:pPr marL="0" indent="0" algn="l">
              <a:lnSpc>
                <a:spcPct val="125000"/>
              </a:lnSpc>
              <a:spcBef>
                <a:spcPts val="100"/>
              </a:spcBef>
              <a:spcAft>
                <a:spcPts val="100"/>
              </a:spcAft>
              <a:buNone/>
            </a:pPr>
            <a:r>
              <a:rPr lang="zh-CN" altLang="en-US" sz="1800" dirty="0">
                <a:solidFill>
                  <a:schemeClr val="tx1">
                    <a:lumMod val="75000"/>
                    <a:lumOff val="25000"/>
                  </a:schemeClr>
                </a:solidFill>
              </a:rPr>
              <a:t>通过与稿定公司和轻站公司合作</a:t>
            </a:r>
            <a:endParaRPr lang="en-US" altLang="zh-CN" sz="1800" dirty="0">
              <a:solidFill>
                <a:schemeClr val="tx1">
                  <a:lumMod val="75000"/>
                  <a:lumOff val="25000"/>
                </a:schemeClr>
              </a:solidFill>
            </a:endParaRPr>
          </a:p>
          <a:p>
            <a:pPr marL="0" indent="0" algn="l">
              <a:lnSpc>
                <a:spcPct val="125000"/>
              </a:lnSpc>
              <a:spcBef>
                <a:spcPts val="100"/>
              </a:spcBef>
              <a:spcAft>
                <a:spcPts val="100"/>
              </a:spcAft>
              <a:buNone/>
            </a:pPr>
            <a:endParaRPr lang="zh-CN" altLang="en-US" sz="1800" dirty="0">
              <a:solidFill>
                <a:schemeClr val="tx1">
                  <a:lumMod val="75000"/>
                  <a:lumOff val="25000"/>
                </a:schemeClr>
              </a:solidFill>
            </a:endParaRPr>
          </a:p>
        </p:txBody>
      </p:sp>
      <p:sp>
        <p:nvSpPr>
          <p:cNvPr id="22" name="矩形: 圆角 21"/>
          <p:cNvSpPr/>
          <p:nvPr/>
        </p:nvSpPr>
        <p:spPr>
          <a:xfrm>
            <a:off x="5217886" y="2359085"/>
            <a:ext cx="1756228" cy="444447"/>
          </a:xfrm>
          <a:prstGeom prst="roundRect">
            <a:avLst>
              <a:gd name="adj" fmla="val 50000"/>
            </a:avLst>
          </a:prstGeom>
          <a:gradFill>
            <a:gsLst>
              <a:gs pos="0">
                <a:schemeClr val="accent1"/>
              </a:gs>
              <a:gs pos="100000">
                <a:schemeClr val="accent4"/>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23" name="矩形: 圆角 22"/>
          <p:cNvSpPr/>
          <p:nvPr/>
        </p:nvSpPr>
        <p:spPr>
          <a:xfrm>
            <a:off x="5217886" y="3487166"/>
            <a:ext cx="1756228" cy="444447"/>
          </a:xfrm>
          <a:prstGeom prst="roundRect">
            <a:avLst>
              <a:gd name="adj" fmla="val 50000"/>
            </a:avLst>
          </a:prstGeom>
          <a:gradFill>
            <a:gsLst>
              <a:gs pos="0">
                <a:schemeClr val="accent1"/>
              </a:gs>
              <a:gs pos="100000">
                <a:schemeClr val="accent4"/>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p>
        </p:txBody>
      </p:sp>
      <p:sp>
        <p:nvSpPr>
          <p:cNvPr id="18" name="文本占位符 16"/>
          <p:cNvSpPr txBox="1"/>
          <p:nvPr/>
        </p:nvSpPr>
        <p:spPr>
          <a:xfrm>
            <a:off x="5315855" y="2371928"/>
            <a:ext cx="1560290" cy="3425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5000"/>
              </a:lnSpc>
              <a:spcBef>
                <a:spcPts val="100"/>
              </a:spcBef>
              <a:spcAft>
                <a:spcPts val="100"/>
              </a:spcAft>
              <a:buNone/>
            </a:pPr>
            <a:r>
              <a:rPr lang="zh-CN" altLang="en-US" sz="1800" dirty="0">
                <a:solidFill>
                  <a:schemeClr val="bg1"/>
                </a:solidFill>
              </a:rPr>
              <a:t>项目营收</a:t>
            </a:r>
            <a:endParaRPr lang="en-US" altLang="zh-CN" sz="1800" dirty="0">
              <a:solidFill>
                <a:schemeClr val="bg1"/>
              </a:solidFill>
            </a:endParaRPr>
          </a:p>
        </p:txBody>
      </p:sp>
      <p:sp>
        <p:nvSpPr>
          <p:cNvPr id="19" name="文本占位符 16"/>
          <p:cNvSpPr txBox="1"/>
          <p:nvPr/>
        </p:nvSpPr>
        <p:spPr>
          <a:xfrm>
            <a:off x="5250339" y="2855075"/>
            <a:ext cx="2152197" cy="4293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5000"/>
              </a:lnSpc>
              <a:spcBef>
                <a:spcPts val="100"/>
              </a:spcBef>
              <a:spcAft>
                <a:spcPts val="100"/>
              </a:spcAft>
              <a:buNone/>
            </a:pPr>
            <a:r>
              <a:rPr lang="en-US" altLang="zh-CN" sz="3000" dirty="0">
                <a:solidFill>
                  <a:schemeClr val="tx1">
                    <a:lumMod val="75000"/>
                    <a:lumOff val="25000"/>
                  </a:schemeClr>
                </a:solidFill>
                <a:latin typeface="+mj-ea"/>
                <a:ea typeface="+mj-ea"/>
              </a:rPr>
              <a:t>XXX</a:t>
            </a:r>
            <a:r>
              <a:rPr lang="zh-CN" altLang="en-US" sz="3000" dirty="0">
                <a:solidFill>
                  <a:schemeClr val="tx1">
                    <a:lumMod val="75000"/>
                    <a:lumOff val="25000"/>
                  </a:schemeClr>
                </a:solidFill>
                <a:latin typeface="+mj-ea"/>
                <a:ea typeface="+mj-ea"/>
              </a:rPr>
              <a:t>万元</a:t>
            </a:r>
            <a:endParaRPr lang="en-US" altLang="zh-CN" sz="3000" dirty="0">
              <a:solidFill>
                <a:schemeClr val="tx1">
                  <a:lumMod val="75000"/>
                  <a:lumOff val="25000"/>
                </a:schemeClr>
              </a:solidFill>
              <a:latin typeface="+mj-ea"/>
              <a:ea typeface="+mj-ea"/>
            </a:endParaRPr>
          </a:p>
        </p:txBody>
      </p:sp>
      <p:sp>
        <p:nvSpPr>
          <p:cNvPr id="20" name="文本占位符 16"/>
          <p:cNvSpPr txBox="1"/>
          <p:nvPr/>
        </p:nvSpPr>
        <p:spPr>
          <a:xfrm>
            <a:off x="5315855" y="3507629"/>
            <a:ext cx="1560290" cy="3425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5000"/>
              </a:lnSpc>
              <a:spcBef>
                <a:spcPts val="100"/>
              </a:spcBef>
              <a:spcAft>
                <a:spcPts val="100"/>
              </a:spcAft>
              <a:buNone/>
            </a:pPr>
            <a:r>
              <a:rPr lang="zh-CN" altLang="en-US" sz="1800" dirty="0">
                <a:solidFill>
                  <a:schemeClr val="bg1"/>
                </a:solidFill>
              </a:rPr>
              <a:t>创造利润</a:t>
            </a:r>
            <a:endParaRPr lang="en-US" altLang="zh-CN" sz="1800" dirty="0">
              <a:solidFill>
                <a:schemeClr val="bg1"/>
              </a:solidFill>
            </a:endParaRPr>
          </a:p>
        </p:txBody>
      </p:sp>
      <p:sp>
        <p:nvSpPr>
          <p:cNvPr id="21" name="文本占位符 16"/>
          <p:cNvSpPr txBox="1"/>
          <p:nvPr/>
        </p:nvSpPr>
        <p:spPr>
          <a:xfrm>
            <a:off x="5337175" y="4093210"/>
            <a:ext cx="1831975" cy="3625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5000"/>
              </a:lnSpc>
              <a:spcBef>
                <a:spcPts val="100"/>
              </a:spcBef>
              <a:spcAft>
                <a:spcPts val="100"/>
              </a:spcAft>
              <a:buNone/>
            </a:pPr>
            <a:r>
              <a:rPr lang="en-US" altLang="zh-CN" sz="3200" dirty="0">
                <a:solidFill>
                  <a:schemeClr val="tx1">
                    <a:lumMod val="75000"/>
                    <a:lumOff val="25000"/>
                  </a:schemeClr>
                </a:solidFill>
                <a:latin typeface="+mj-ea"/>
                <a:ea typeface="+mj-ea"/>
              </a:rPr>
              <a:t>XXX</a:t>
            </a:r>
            <a:r>
              <a:rPr lang="zh-CN" altLang="en-US" sz="3000" dirty="0">
                <a:solidFill>
                  <a:schemeClr val="tx1">
                    <a:lumMod val="75000"/>
                    <a:lumOff val="25000"/>
                  </a:schemeClr>
                </a:solidFill>
                <a:latin typeface="+mj-ea"/>
                <a:ea typeface="+mj-ea"/>
              </a:rPr>
              <a:t>万元</a:t>
            </a:r>
            <a:endParaRPr lang="zh-CN" altLang="en-US" sz="3000" dirty="0">
              <a:solidFill>
                <a:schemeClr val="tx1">
                  <a:lumMod val="75000"/>
                  <a:lumOff val="25000"/>
                </a:schemeClr>
              </a:solidFill>
              <a:latin typeface="+mj-ea"/>
              <a:ea typeface="+mj-ea"/>
            </a:endParaRPr>
          </a:p>
        </p:txBody>
      </p:sp>
      <p:sp>
        <p:nvSpPr>
          <p:cNvPr id="11" name="矩形: 圆角 10"/>
          <p:cNvSpPr/>
          <p:nvPr/>
        </p:nvSpPr>
        <p:spPr>
          <a:xfrm>
            <a:off x="678180" y="1873885"/>
            <a:ext cx="3333750" cy="2993390"/>
          </a:xfrm>
          <a:prstGeom prst="roundRect">
            <a:avLst>
              <a:gd name="adj" fmla="val 4080"/>
            </a:avLst>
          </a:prstGeom>
          <a:gradFill flip="none" rotWithShape="1">
            <a:gsLst>
              <a:gs pos="0">
                <a:schemeClr val="bg1"/>
              </a:gs>
              <a:gs pos="100000">
                <a:schemeClr val="accent3">
                  <a:alpha val="0"/>
                </a:schemeClr>
              </a:gs>
            </a:gsLst>
            <a:lin ang="5400000" scaled="0"/>
            <a:tileRect/>
          </a:gradFill>
          <a:ln>
            <a:gradFill>
              <a:gsLst>
                <a:gs pos="0">
                  <a:schemeClr val="accent1"/>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tx1">
                  <a:lumMod val="75000"/>
                  <a:lumOff val="25000"/>
                </a:schemeClr>
              </a:solidFill>
            </a:endParaRPr>
          </a:p>
        </p:txBody>
      </p:sp>
      <p:sp>
        <p:nvSpPr>
          <p:cNvPr id="26" name="任意多边形: 形状 25"/>
          <p:cNvSpPr/>
          <p:nvPr/>
        </p:nvSpPr>
        <p:spPr>
          <a:xfrm>
            <a:off x="678180" y="1874520"/>
            <a:ext cx="681990" cy="596900"/>
          </a:xfrm>
          <a:custGeom>
            <a:avLst/>
            <a:gdLst>
              <a:gd name="connsiteX0" fmla="*/ 122119 w 681946"/>
              <a:gd name="connsiteY0" fmla="*/ 0 h 596674"/>
              <a:gd name="connsiteX1" fmla="*/ 652046 w 681946"/>
              <a:gd name="connsiteY1" fmla="*/ 0 h 596674"/>
              <a:gd name="connsiteX2" fmla="*/ 672998 w 681946"/>
              <a:gd name="connsiteY2" fmla="*/ 67497 h 596674"/>
              <a:gd name="connsiteX3" fmla="*/ 681946 w 681946"/>
              <a:gd name="connsiteY3" fmla="*/ 156256 h 596674"/>
              <a:gd name="connsiteX4" fmla="*/ 241528 w 681946"/>
              <a:gd name="connsiteY4" fmla="*/ 596674 h 596674"/>
              <a:gd name="connsiteX5" fmla="*/ 70098 w 681946"/>
              <a:gd name="connsiteY5" fmla="*/ 562064 h 596674"/>
              <a:gd name="connsiteX6" fmla="*/ 0 w 681946"/>
              <a:gd name="connsiteY6" fmla="*/ 524016 h 596674"/>
              <a:gd name="connsiteX7" fmla="*/ 0 w 681946"/>
              <a:gd name="connsiteY7" fmla="*/ 122119 h 596674"/>
              <a:gd name="connsiteX8" fmla="*/ 122119 w 681946"/>
              <a:gd name="connsiteY8" fmla="*/ 0 h 59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946" h="596674">
                <a:moveTo>
                  <a:pt x="122119" y="0"/>
                </a:moveTo>
                <a:lnTo>
                  <a:pt x="652046" y="0"/>
                </a:lnTo>
                <a:lnTo>
                  <a:pt x="672998" y="67497"/>
                </a:lnTo>
                <a:cubicBezTo>
                  <a:pt x="678865" y="96167"/>
                  <a:pt x="681946" y="125852"/>
                  <a:pt x="681946" y="156256"/>
                </a:cubicBezTo>
                <a:cubicBezTo>
                  <a:pt x="681946" y="399492"/>
                  <a:pt x="484764" y="596674"/>
                  <a:pt x="241528" y="596674"/>
                </a:cubicBezTo>
                <a:cubicBezTo>
                  <a:pt x="180719" y="596674"/>
                  <a:pt x="122788" y="584350"/>
                  <a:pt x="70098" y="562064"/>
                </a:cubicBezTo>
                <a:lnTo>
                  <a:pt x="0" y="524016"/>
                </a:lnTo>
                <a:lnTo>
                  <a:pt x="0" y="122119"/>
                </a:lnTo>
                <a:cubicBezTo>
                  <a:pt x="0" y="54675"/>
                  <a:pt x="54675" y="0"/>
                  <a:pt x="122119" y="0"/>
                </a:cubicBezTo>
                <a:close/>
              </a:path>
            </a:pathLst>
          </a:custGeom>
          <a:gradFill>
            <a:gsLst>
              <a:gs pos="0">
                <a:schemeClr val="accent1"/>
              </a:gs>
              <a:gs pos="100000">
                <a:schemeClr val="accent4"/>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tx1">
                  <a:lumMod val="75000"/>
                  <a:lumOff val="25000"/>
                </a:schemeClr>
              </a:solidFill>
            </a:endParaRPr>
          </a:p>
        </p:txBody>
      </p:sp>
      <p:sp>
        <p:nvSpPr>
          <p:cNvPr id="28" name="文本占位符 16"/>
          <p:cNvSpPr txBox="1"/>
          <p:nvPr/>
        </p:nvSpPr>
        <p:spPr>
          <a:xfrm>
            <a:off x="1450975" y="2060575"/>
            <a:ext cx="2009775" cy="4044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5000"/>
              </a:lnSpc>
              <a:spcBef>
                <a:spcPts val="100"/>
              </a:spcBef>
              <a:spcAft>
                <a:spcPts val="100"/>
              </a:spcAft>
              <a:buFont typeface="Arial" panose="020B0604020202020204" pitchFamily="34" charset="0"/>
              <a:buNone/>
            </a:pPr>
            <a:r>
              <a:rPr lang="en-US" altLang="zh-CN" sz="1800" b="1" dirty="0">
                <a:solidFill>
                  <a:schemeClr val="tx1">
                    <a:lumMod val="75000"/>
                    <a:lumOff val="25000"/>
                  </a:schemeClr>
                </a:solidFill>
                <a:latin typeface="+mn-ea"/>
              </a:rPr>
              <a:t>PPT</a:t>
            </a:r>
            <a:r>
              <a:rPr lang="zh-CN" altLang="en-US" sz="1800" b="1" dirty="0">
                <a:solidFill>
                  <a:schemeClr val="tx1">
                    <a:lumMod val="75000"/>
                    <a:lumOff val="25000"/>
                  </a:schemeClr>
                </a:solidFill>
                <a:latin typeface="+mn-ea"/>
              </a:rPr>
              <a:t>设计定制项目</a:t>
            </a:r>
            <a:endParaRPr lang="zh-CN" altLang="en-US" sz="1800" b="1" dirty="0">
              <a:solidFill>
                <a:schemeClr val="tx1">
                  <a:lumMod val="75000"/>
                  <a:lumOff val="25000"/>
                </a:schemeClr>
              </a:solidFill>
              <a:latin typeface="+mn-ea"/>
            </a:endParaRPr>
          </a:p>
        </p:txBody>
      </p:sp>
      <p:sp>
        <p:nvSpPr>
          <p:cNvPr id="32" name="文本占位符 16"/>
          <p:cNvSpPr txBox="1"/>
          <p:nvPr/>
        </p:nvSpPr>
        <p:spPr>
          <a:xfrm>
            <a:off x="959485" y="2548890"/>
            <a:ext cx="2902585" cy="12014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5000"/>
              </a:lnSpc>
              <a:spcBef>
                <a:spcPts val="100"/>
              </a:spcBef>
              <a:spcAft>
                <a:spcPts val="100"/>
              </a:spcAft>
              <a:buNone/>
            </a:pPr>
            <a:r>
              <a:rPr lang="zh-CN" altLang="en-US" sz="1600" dirty="0">
                <a:solidFill>
                  <a:schemeClr val="tx1">
                    <a:lumMod val="75000"/>
                    <a:lumOff val="25000"/>
                  </a:schemeClr>
                </a:solidFill>
              </a:rPr>
              <a:t>此处输入具体合作的相关事宜此处输入具体合作的相关事宜</a:t>
            </a:r>
            <a:endParaRPr lang="en-US" altLang="zh-CN" sz="1600" dirty="0">
              <a:solidFill>
                <a:schemeClr val="tx1">
                  <a:lumMod val="75000"/>
                  <a:lumOff val="25000"/>
                </a:schemeClr>
              </a:solidFill>
            </a:endParaRPr>
          </a:p>
          <a:p>
            <a:pPr marL="0" indent="0" algn="l">
              <a:lnSpc>
                <a:spcPct val="125000"/>
              </a:lnSpc>
              <a:spcBef>
                <a:spcPts val="100"/>
              </a:spcBef>
              <a:spcAft>
                <a:spcPts val="100"/>
              </a:spcAft>
              <a:buNone/>
            </a:pPr>
            <a:r>
              <a:rPr lang="zh-CN" altLang="en-US" sz="1600" dirty="0">
                <a:solidFill>
                  <a:schemeClr val="tx1">
                    <a:lumMod val="75000"/>
                    <a:lumOff val="25000"/>
                  </a:schemeClr>
                </a:solidFill>
              </a:rPr>
              <a:t>此处输入具体合作的相关事宜</a:t>
            </a:r>
            <a:endParaRPr lang="zh-CN" altLang="en-US" sz="1600" dirty="0">
              <a:solidFill>
                <a:schemeClr val="tx1">
                  <a:lumMod val="75000"/>
                  <a:lumOff val="25000"/>
                </a:schemeClr>
              </a:solidFill>
            </a:endParaRPr>
          </a:p>
          <a:p>
            <a:pPr marL="0" indent="0" algn="l">
              <a:lnSpc>
                <a:spcPct val="125000"/>
              </a:lnSpc>
              <a:spcBef>
                <a:spcPts val="100"/>
              </a:spcBef>
              <a:spcAft>
                <a:spcPts val="100"/>
              </a:spcAft>
              <a:buNone/>
            </a:pPr>
            <a:r>
              <a:rPr lang="zh-CN" altLang="en-US" sz="1600" dirty="0">
                <a:solidFill>
                  <a:schemeClr val="tx1">
                    <a:lumMod val="75000"/>
                    <a:lumOff val="25000"/>
                  </a:schemeClr>
                </a:solidFill>
              </a:rPr>
              <a:t>此处输入具体合作的相关事宜</a:t>
            </a:r>
            <a:endParaRPr lang="zh-CN" altLang="en-US" sz="1600" dirty="0">
              <a:solidFill>
                <a:schemeClr val="tx1">
                  <a:lumMod val="75000"/>
                  <a:lumOff val="25000"/>
                </a:schemeClr>
              </a:solidFill>
            </a:endParaRPr>
          </a:p>
          <a:p>
            <a:pPr marL="0" indent="0" algn="l">
              <a:lnSpc>
                <a:spcPct val="125000"/>
              </a:lnSpc>
              <a:spcBef>
                <a:spcPts val="100"/>
              </a:spcBef>
              <a:spcAft>
                <a:spcPts val="100"/>
              </a:spcAft>
              <a:buNone/>
            </a:pPr>
            <a:endParaRPr lang="zh-CN" altLang="en-US" sz="1600" dirty="0">
              <a:solidFill>
                <a:schemeClr val="tx1">
                  <a:lumMod val="75000"/>
                  <a:lumOff val="25000"/>
                </a:schemeClr>
              </a:solidFill>
            </a:endParaRPr>
          </a:p>
          <a:p>
            <a:pPr marL="0" indent="0" algn="l">
              <a:lnSpc>
                <a:spcPct val="125000"/>
              </a:lnSpc>
              <a:spcBef>
                <a:spcPts val="100"/>
              </a:spcBef>
              <a:spcAft>
                <a:spcPts val="100"/>
              </a:spcAft>
              <a:buFont typeface="Arial" panose="020B0604020202020204" pitchFamily="34" charset="0"/>
              <a:buNone/>
            </a:pPr>
            <a:endParaRPr lang="zh-CN" altLang="en-US" sz="1600" dirty="0">
              <a:solidFill>
                <a:schemeClr val="tx1">
                  <a:lumMod val="75000"/>
                  <a:lumOff val="25000"/>
                </a:schemeClr>
              </a:solidFill>
            </a:endParaRPr>
          </a:p>
        </p:txBody>
      </p:sp>
      <p:sp>
        <p:nvSpPr>
          <p:cNvPr id="34" name="文本占位符 16"/>
          <p:cNvSpPr txBox="1"/>
          <p:nvPr/>
        </p:nvSpPr>
        <p:spPr>
          <a:xfrm>
            <a:off x="678180" y="1969770"/>
            <a:ext cx="544830" cy="404495"/>
          </a:xfrm>
          <a:prstGeom prst="rect">
            <a:avLst/>
          </a:prstGeom>
          <a:scene3d>
            <a:camera prst="orthographicFront"/>
            <a:lightRig rig="contrasting" dir="t"/>
          </a:scene3d>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5000"/>
              </a:lnSpc>
              <a:spcBef>
                <a:spcPts val="100"/>
              </a:spcBef>
              <a:spcAft>
                <a:spcPts val="100"/>
              </a:spcAft>
              <a:buFont typeface="Arial" panose="020B0604020202020204" pitchFamily="34" charset="0"/>
              <a:buNone/>
            </a:pPr>
            <a:r>
              <a:rPr lang="en-US" altLang="zh-CN" sz="1800" b="1" dirty="0">
                <a:solidFill>
                  <a:schemeClr val="bg1"/>
                </a:solidFill>
                <a:latin typeface="+mn-ea"/>
              </a:rPr>
              <a:t>01</a:t>
            </a:r>
            <a:endParaRPr lang="zh-CN" altLang="en-US" sz="1800" b="1" dirty="0">
              <a:solidFill>
                <a:schemeClr val="bg1"/>
              </a:solidFill>
              <a:latin typeface="+mn-ea"/>
            </a:endParaRPr>
          </a:p>
        </p:txBody>
      </p:sp>
      <p:sp>
        <p:nvSpPr>
          <p:cNvPr id="40" name="文本占位符 16"/>
          <p:cNvSpPr txBox="1"/>
          <p:nvPr/>
        </p:nvSpPr>
        <p:spPr>
          <a:xfrm>
            <a:off x="4339771" y="5366465"/>
            <a:ext cx="3512458" cy="4042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5000"/>
              </a:lnSpc>
              <a:spcBef>
                <a:spcPts val="100"/>
              </a:spcBef>
              <a:spcAft>
                <a:spcPts val="100"/>
              </a:spcAft>
              <a:buFont typeface="Arial" panose="020B0604020202020204" pitchFamily="34" charset="0"/>
              <a:buNone/>
            </a:pPr>
            <a:r>
              <a:rPr lang="zh-CN" altLang="en-US" sz="2400" b="1" dirty="0">
                <a:solidFill>
                  <a:schemeClr val="accent4"/>
                </a:solidFill>
                <a:effectLst>
                  <a:reflection blurRad="139700" stA="55000" endA="300" endPos="45500" dist="50800" dir="5400000" sy="-100000" algn="bl" rotWithShape="0"/>
                </a:effectLst>
              </a:rPr>
              <a:t>对接外部商务成功案例</a:t>
            </a:r>
            <a:endParaRPr lang="zh-CN" altLang="en-US" sz="2400" b="1" dirty="0">
              <a:solidFill>
                <a:schemeClr val="accent4"/>
              </a:solidFill>
              <a:effectLst>
                <a:reflection blurRad="139700" stA="55000" endA="300" endPos="45500" dist="50800" dir="5400000" sy="-100000" algn="bl" rotWithShape="0"/>
              </a:effectLst>
            </a:endParaRPr>
          </a:p>
        </p:txBody>
      </p:sp>
      <p:sp>
        <p:nvSpPr>
          <p:cNvPr id="2" name="矩形: 圆角 10"/>
          <p:cNvSpPr/>
          <p:nvPr/>
        </p:nvSpPr>
        <p:spPr>
          <a:xfrm>
            <a:off x="8121015" y="1873885"/>
            <a:ext cx="3333750" cy="2993390"/>
          </a:xfrm>
          <a:prstGeom prst="roundRect">
            <a:avLst>
              <a:gd name="adj" fmla="val 4080"/>
            </a:avLst>
          </a:prstGeom>
          <a:gradFill flip="none" rotWithShape="1">
            <a:gsLst>
              <a:gs pos="0">
                <a:schemeClr val="bg1"/>
              </a:gs>
              <a:gs pos="100000">
                <a:schemeClr val="accent3">
                  <a:alpha val="0"/>
                </a:schemeClr>
              </a:gs>
            </a:gsLst>
            <a:lin ang="5400000" scaled="0"/>
            <a:tileRect/>
          </a:gradFill>
          <a:ln>
            <a:gradFill>
              <a:gsLst>
                <a:gs pos="0">
                  <a:schemeClr val="accent1"/>
                </a:gs>
                <a:gs pos="100000">
                  <a:schemeClr val="accent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25000"/>
              </a:lnSpc>
              <a:spcBef>
                <a:spcPts val="100"/>
              </a:spcBef>
              <a:spcAft>
                <a:spcPts val="100"/>
              </a:spcAft>
            </a:pPr>
            <a:endParaRPr lang="zh-CN" altLang="en-US">
              <a:solidFill>
                <a:schemeClr val="tx1">
                  <a:lumMod val="75000"/>
                  <a:lumOff val="25000"/>
                </a:schemeClr>
              </a:solidFill>
            </a:endParaRPr>
          </a:p>
        </p:txBody>
      </p:sp>
      <p:sp>
        <p:nvSpPr>
          <p:cNvPr id="4" name="文本占位符 16"/>
          <p:cNvSpPr txBox="1"/>
          <p:nvPr/>
        </p:nvSpPr>
        <p:spPr>
          <a:xfrm>
            <a:off x="8763000" y="2060575"/>
            <a:ext cx="2050415" cy="4044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5000"/>
              </a:lnSpc>
              <a:spcBef>
                <a:spcPts val="100"/>
              </a:spcBef>
              <a:spcAft>
                <a:spcPts val="100"/>
              </a:spcAft>
              <a:buFont typeface="Arial" panose="020B0604020202020204" pitchFamily="34" charset="0"/>
              <a:buNone/>
            </a:pPr>
            <a:r>
              <a:rPr lang="en-US" altLang="zh-CN" sz="1800" b="1" dirty="0">
                <a:solidFill>
                  <a:schemeClr val="tx1">
                    <a:lumMod val="75000"/>
                    <a:lumOff val="25000"/>
                  </a:schemeClr>
                </a:solidFill>
                <a:latin typeface="+mn-ea"/>
              </a:rPr>
              <a:t>PPT</a:t>
            </a:r>
            <a:r>
              <a:rPr lang="zh-CN" altLang="en-US" sz="1800" b="1" dirty="0">
                <a:solidFill>
                  <a:schemeClr val="tx1">
                    <a:lumMod val="75000"/>
                    <a:lumOff val="25000"/>
                  </a:schemeClr>
                </a:solidFill>
                <a:latin typeface="+mn-ea"/>
              </a:rPr>
              <a:t>设计定制项目</a:t>
            </a:r>
            <a:endParaRPr lang="zh-CN" altLang="en-US" sz="1800" b="1" dirty="0">
              <a:solidFill>
                <a:schemeClr val="tx1">
                  <a:lumMod val="75000"/>
                  <a:lumOff val="25000"/>
                </a:schemeClr>
              </a:solidFill>
              <a:latin typeface="+mn-ea"/>
            </a:endParaRPr>
          </a:p>
        </p:txBody>
      </p:sp>
      <p:sp>
        <p:nvSpPr>
          <p:cNvPr id="6" name="文本占位符 16"/>
          <p:cNvSpPr txBox="1"/>
          <p:nvPr/>
        </p:nvSpPr>
        <p:spPr>
          <a:xfrm>
            <a:off x="8349615" y="2548890"/>
            <a:ext cx="2902585" cy="120142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25000"/>
              </a:lnSpc>
              <a:spcBef>
                <a:spcPts val="100"/>
              </a:spcBef>
              <a:spcAft>
                <a:spcPts val="100"/>
              </a:spcAft>
              <a:buNone/>
            </a:pPr>
            <a:r>
              <a:rPr lang="zh-CN" altLang="en-US" sz="1600" dirty="0">
                <a:solidFill>
                  <a:schemeClr val="tx1">
                    <a:lumMod val="75000"/>
                    <a:lumOff val="25000"/>
                  </a:schemeClr>
                </a:solidFill>
              </a:rPr>
              <a:t>此处输入具体合作的相关事宜此处输入具体合作的相关事宜</a:t>
            </a:r>
            <a:endParaRPr lang="en-US" altLang="zh-CN" sz="1600" dirty="0">
              <a:solidFill>
                <a:schemeClr val="tx1">
                  <a:lumMod val="75000"/>
                  <a:lumOff val="25000"/>
                </a:schemeClr>
              </a:solidFill>
            </a:endParaRPr>
          </a:p>
          <a:p>
            <a:pPr marL="0" indent="0" algn="l">
              <a:lnSpc>
                <a:spcPct val="125000"/>
              </a:lnSpc>
              <a:spcBef>
                <a:spcPts val="100"/>
              </a:spcBef>
              <a:spcAft>
                <a:spcPts val="100"/>
              </a:spcAft>
              <a:buNone/>
            </a:pPr>
            <a:r>
              <a:rPr lang="zh-CN" altLang="en-US" sz="1600" dirty="0">
                <a:solidFill>
                  <a:schemeClr val="tx1">
                    <a:lumMod val="75000"/>
                    <a:lumOff val="25000"/>
                  </a:schemeClr>
                </a:solidFill>
              </a:rPr>
              <a:t>此处输入具体合作的相关事宜</a:t>
            </a:r>
            <a:endParaRPr lang="zh-CN" altLang="en-US" sz="1600" dirty="0">
              <a:solidFill>
                <a:schemeClr val="tx1">
                  <a:lumMod val="75000"/>
                  <a:lumOff val="25000"/>
                </a:schemeClr>
              </a:solidFill>
            </a:endParaRPr>
          </a:p>
          <a:p>
            <a:pPr marL="0" indent="0" algn="l">
              <a:lnSpc>
                <a:spcPct val="125000"/>
              </a:lnSpc>
              <a:spcBef>
                <a:spcPts val="100"/>
              </a:spcBef>
              <a:spcAft>
                <a:spcPts val="100"/>
              </a:spcAft>
              <a:buNone/>
            </a:pPr>
            <a:r>
              <a:rPr lang="zh-CN" altLang="en-US" sz="1600" dirty="0">
                <a:solidFill>
                  <a:schemeClr val="tx1">
                    <a:lumMod val="75000"/>
                    <a:lumOff val="25000"/>
                  </a:schemeClr>
                </a:solidFill>
              </a:rPr>
              <a:t>此处输入具体合作的相关事宜</a:t>
            </a:r>
            <a:endParaRPr lang="zh-CN" altLang="en-US" sz="1600" dirty="0">
              <a:solidFill>
                <a:schemeClr val="tx1">
                  <a:lumMod val="75000"/>
                  <a:lumOff val="25000"/>
                </a:schemeClr>
              </a:solidFill>
            </a:endParaRPr>
          </a:p>
          <a:p>
            <a:pPr marL="0" indent="0" algn="l">
              <a:lnSpc>
                <a:spcPct val="125000"/>
              </a:lnSpc>
              <a:spcBef>
                <a:spcPts val="100"/>
              </a:spcBef>
              <a:spcAft>
                <a:spcPts val="100"/>
              </a:spcAft>
              <a:buNone/>
            </a:pPr>
            <a:endParaRPr lang="zh-CN" altLang="en-US" sz="1600" dirty="0">
              <a:solidFill>
                <a:schemeClr val="tx1">
                  <a:lumMod val="75000"/>
                  <a:lumOff val="25000"/>
                </a:schemeClr>
              </a:solidFill>
            </a:endParaRPr>
          </a:p>
          <a:p>
            <a:pPr marL="0" indent="0" algn="l">
              <a:lnSpc>
                <a:spcPct val="125000"/>
              </a:lnSpc>
              <a:spcBef>
                <a:spcPts val="100"/>
              </a:spcBef>
              <a:spcAft>
                <a:spcPts val="100"/>
              </a:spcAft>
              <a:buFont typeface="Arial" panose="020B0604020202020204" pitchFamily="34" charset="0"/>
              <a:buNone/>
            </a:pPr>
            <a:endParaRPr lang="zh-CN" altLang="en-US" sz="1600" dirty="0">
              <a:solidFill>
                <a:schemeClr val="tx1">
                  <a:lumMod val="75000"/>
                  <a:lumOff val="25000"/>
                </a:schemeClr>
              </a:solidFill>
            </a:endParaRPr>
          </a:p>
        </p:txBody>
      </p:sp>
      <p:grpSp>
        <p:nvGrpSpPr>
          <p:cNvPr id="13" name="组合 12"/>
          <p:cNvGrpSpPr/>
          <p:nvPr/>
        </p:nvGrpSpPr>
        <p:grpSpPr>
          <a:xfrm flipH="1">
            <a:off x="10772140" y="1868170"/>
            <a:ext cx="681990" cy="596900"/>
            <a:chOff x="12788" y="2952"/>
            <a:chExt cx="1074" cy="940"/>
          </a:xfrm>
        </p:grpSpPr>
        <p:sp>
          <p:nvSpPr>
            <p:cNvPr id="3" name="任意多边形: 形状 25"/>
            <p:cNvSpPr/>
            <p:nvPr/>
          </p:nvSpPr>
          <p:spPr>
            <a:xfrm>
              <a:off x="12788" y="2952"/>
              <a:ext cx="1074" cy="940"/>
            </a:xfrm>
            <a:custGeom>
              <a:avLst/>
              <a:gdLst>
                <a:gd name="connsiteX0" fmla="*/ 122119 w 681946"/>
                <a:gd name="connsiteY0" fmla="*/ 0 h 596674"/>
                <a:gd name="connsiteX1" fmla="*/ 652046 w 681946"/>
                <a:gd name="connsiteY1" fmla="*/ 0 h 596674"/>
                <a:gd name="connsiteX2" fmla="*/ 672998 w 681946"/>
                <a:gd name="connsiteY2" fmla="*/ 67497 h 596674"/>
                <a:gd name="connsiteX3" fmla="*/ 681946 w 681946"/>
                <a:gd name="connsiteY3" fmla="*/ 156256 h 596674"/>
                <a:gd name="connsiteX4" fmla="*/ 241528 w 681946"/>
                <a:gd name="connsiteY4" fmla="*/ 596674 h 596674"/>
                <a:gd name="connsiteX5" fmla="*/ 70098 w 681946"/>
                <a:gd name="connsiteY5" fmla="*/ 562064 h 596674"/>
                <a:gd name="connsiteX6" fmla="*/ 0 w 681946"/>
                <a:gd name="connsiteY6" fmla="*/ 524016 h 596674"/>
                <a:gd name="connsiteX7" fmla="*/ 0 w 681946"/>
                <a:gd name="connsiteY7" fmla="*/ 122119 h 596674"/>
                <a:gd name="connsiteX8" fmla="*/ 122119 w 681946"/>
                <a:gd name="connsiteY8" fmla="*/ 0 h 59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946" h="596674">
                  <a:moveTo>
                    <a:pt x="122119" y="0"/>
                  </a:moveTo>
                  <a:lnTo>
                    <a:pt x="652046" y="0"/>
                  </a:lnTo>
                  <a:lnTo>
                    <a:pt x="672998" y="67497"/>
                  </a:lnTo>
                  <a:cubicBezTo>
                    <a:pt x="678865" y="96167"/>
                    <a:pt x="681946" y="125852"/>
                    <a:pt x="681946" y="156256"/>
                  </a:cubicBezTo>
                  <a:cubicBezTo>
                    <a:pt x="681946" y="399492"/>
                    <a:pt x="484764" y="596674"/>
                    <a:pt x="241528" y="596674"/>
                  </a:cubicBezTo>
                  <a:cubicBezTo>
                    <a:pt x="180719" y="596674"/>
                    <a:pt x="122788" y="584350"/>
                    <a:pt x="70098" y="562064"/>
                  </a:cubicBezTo>
                  <a:lnTo>
                    <a:pt x="0" y="524016"/>
                  </a:lnTo>
                  <a:lnTo>
                    <a:pt x="0" y="122119"/>
                  </a:lnTo>
                  <a:cubicBezTo>
                    <a:pt x="0" y="54675"/>
                    <a:pt x="54675" y="0"/>
                    <a:pt x="122119" y="0"/>
                  </a:cubicBezTo>
                  <a:close/>
                </a:path>
              </a:pathLst>
            </a:custGeom>
            <a:gradFill>
              <a:gsLst>
                <a:gs pos="0">
                  <a:schemeClr val="accent1"/>
                </a:gs>
                <a:gs pos="100000">
                  <a:schemeClr val="accent4"/>
                </a:gs>
              </a:gsLst>
              <a:path path="circle">
                <a:fillToRect l="100000" t="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25000"/>
                </a:lnSpc>
                <a:spcBef>
                  <a:spcPts val="100"/>
                </a:spcBef>
                <a:spcAft>
                  <a:spcPts val="100"/>
                </a:spcAft>
              </a:pPr>
              <a:endParaRPr lang="zh-CN" altLang="en-US">
                <a:solidFill>
                  <a:schemeClr val="tx1">
                    <a:lumMod val="75000"/>
                    <a:lumOff val="25000"/>
                  </a:schemeClr>
                </a:solidFill>
              </a:endParaRPr>
            </a:p>
          </p:txBody>
        </p:sp>
        <p:sp>
          <p:nvSpPr>
            <p:cNvPr id="9" name="文本占位符 16"/>
            <p:cNvSpPr txBox="1"/>
            <p:nvPr/>
          </p:nvSpPr>
          <p:spPr>
            <a:xfrm>
              <a:off x="12788" y="3102"/>
              <a:ext cx="858" cy="637"/>
            </a:xfrm>
            <a:prstGeom prst="rect">
              <a:avLst/>
            </a:prstGeom>
            <a:scene3d>
              <a:camera prst="orthographicFront"/>
              <a:lightRig rig="contrasting" dir="t"/>
            </a:scene3d>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5000"/>
                </a:lnSpc>
                <a:spcBef>
                  <a:spcPts val="100"/>
                </a:spcBef>
                <a:spcAft>
                  <a:spcPts val="100"/>
                </a:spcAft>
                <a:buFont typeface="Arial" panose="020B0604020202020204" pitchFamily="34" charset="0"/>
                <a:buNone/>
              </a:pPr>
              <a:r>
                <a:rPr lang="en-US" altLang="zh-CN" sz="1800" b="1" dirty="0">
                  <a:solidFill>
                    <a:schemeClr val="bg1"/>
                  </a:solidFill>
                  <a:latin typeface="+mn-ea"/>
                </a:rPr>
                <a:t>0</a:t>
              </a:r>
              <a:r>
                <a:rPr lang="en-US" sz="1800" b="1" dirty="0">
                  <a:solidFill>
                    <a:schemeClr val="bg1"/>
                  </a:solidFill>
                  <a:latin typeface="+mn-ea"/>
                </a:rPr>
                <a:t>2</a:t>
              </a:r>
              <a:endParaRPr lang="en-US" sz="1800" b="1" dirty="0">
                <a:solidFill>
                  <a:schemeClr val="bg1"/>
                </a:solidFill>
                <a:latin typeface="+mn-ea"/>
              </a:endParaRPr>
            </a:p>
          </p:txBody>
        </p:sp>
      </p:grpSp>
    </p:spTree>
  </p:cSld>
  <p:clrMapOvr>
    <a:masterClrMapping/>
  </p:clrMapOvr>
</p:sld>
</file>

<file path=ppt/tags/tag1.xml><?xml version="1.0" encoding="utf-8"?>
<p:tagLst xmlns:p="http://schemas.openxmlformats.org/presentationml/2006/main">
  <p:tag name="ISLIDE.ICON" val="#102541;#139794;#92647;#69976;#402741;#70103;"/>
</p:tagLst>
</file>

<file path=ppt/theme/theme1.xml><?xml version="1.0" encoding="utf-8"?>
<a:theme xmlns:a="http://schemas.openxmlformats.org/drawingml/2006/main" name="Office 主题​​">
  <a:themeElements>
    <a:clrScheme name="1">
      <a:dk1>
        <a:sysClr val="windowText" lastClr="000000"/>
      </a:dk1>
      <a:lt1>
        <a:sysClr val="window" lastClr="FFFFFF"/>
      </a:lt1>
      <a:dk2>
        <a:srgbClr val="44546A"/>
      </a:dk2>
      <a:lt2>
        <a:srgbClr val="E7E6E6"/>
      </a:lt2>
      <a:accent1>
        <a:srgbClr val="0178EE"/>
      </a:accent1>
      <a:accent2>
        <a:srgbClr val="2DA8FF"/>
      </a:accent2>
      <a:accent3>
        <a:srgbClr val="FFFFFF"/>
      </a:accent3>
      <a:accent4>
        <a:srgbClr val="0178EE"/>
      </a:accent4>
      <a:accent5>
        <a:srgbClr val="2DA8FF"/>
      </a:accent5>
      <a:accent6>
        <a:srgbClr val="FFFFFF"/>
      </a:accent6>
      <a:hlink>
        <a:srgbClr val="0563C1"/>
      </a:hlink>
      <a:folHlink>
        <a:srgbClr val="954F72"/>
      </a:folHlink>
    </a:clrScheme>
    <a:fontScheme name="自定义 1">
      <a:majorFont>
        <a:latin typeface="等线 Light"/>
        <a:ea typeface="阿里巴巴普惠体 B"/>
        <a:cs typeface=""/>
      </a:majorFont>
      <a:minorFont>
        <a:latin typeface="等线"/>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1"/>
          </a:solidFill>
        </a:ln>
        <a:effectLst>
          <a:outerShdw blurRad="304800" dist="215900" dir="5400000" sx="92000" sy="92000" algn="t" rotWithShape="0">
            <a:schemeClr val="accent1">
              <a:alpha val="28000"/>
            </a:schemeClr>
          </a:outerShdw>
        </a:effectLst>
      </a:spPr>
      <a:bodyPr rot="0" spcFirstLastPara="0" vertOverflow="overflow" horzOverflow="overflow" vert="horz" wrap="square" lIns="91440" tIns="45720" rIns="91440" bIns="45720" numCol="1" spcCol="0" rtlCol="0" fromWordArt="0" anchor="ctr" anchorCtr="0" forceAA="0" compatLnSpc="1">
        <a:noAutofit/>
      </a:bodyPr>
      <a:lstStyle>
        <a:defPPr algn="ctr">
          <a:lnSpc>
            <a:spcPct val="125000"/>
          </a:lnSpc>
          <a:spcBef>
            <a:spcPts val="100"/>
          </a:spcBef>
          <a:spcAft>
            <a:spcPts val="100"/>
          </a:spcAf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dirty="0" smtClean="0">
            <a:latin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4870</Words>
  <Application>WPS 演示</Application>
  <PresentationFormat>宽屏</PresentationFormat>
  <Paragraphs>761</Paragraphs>
  <Slides>36</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36</vt:i4>
      </vt:variant>
    </vt:vector>
  </HeadingPairs>
  <TitlesOfParts>
    <vt:vector size="49" baseType="lpstr">
      <vt:lpstr>Arial</vt:lpstr>
      <vt:lpstr>宋体</vt:lpstr>
      <vt:lpstr>Wingdings</vt:lpstr>
      <vt:lpstr>Microsoft YaHei Light</vt:lpstr>
      <vt:lpstr>Segoe UI Light</vt:lpstr>
      <vt:lpstr>微软雅黑</vt:lpstr>
      <vt:lpstr>思源黑体 CN Bold</vt:lpstr>
      <vt:lpstr>阿里巴巴普惠体 B</vt:lpstr>
      <vt:lpstr>等线</vt:lpstr>
      <vt:lpstr>阿里巴巴普惠体 R</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xiansheng</dc:creator>
  <cp:lastModifiedBy>`*Mr*`</cp:lastModifiedBy>
  <cp:revision>254</cp:revision>
  <dcterms:created xsi:type="dcterms:W3CDTF">2021-10-30T09:20:00Z</dcterms:created>
  <dcterms:modified xsi:type="dcterms:W3CDTF">2022-03-10T02:43:40Z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2052-11.8.2.9067</vt:lpwstr>
  </property>
</Properties>
</file>