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666" r:id="rId2"/>
  </p:sldMasterIdLst>
  <p:notesMasterIdLst>
    <p:notesMasterId r:id="rId34"/>
  </p:notesMasterIdLst>
  <p:sldIdLst>
    <p:sldId id="259" r:id="rId3"/>
    <p:sldId id="290" r:id="rId4"/>
    <p:sldId id="302" r:id="rId5"/>
    <p:sldId id="262" r:id="rId6"/>
    <p:sldId id="265" r:id="rId7"/>
    <p:sldId id="261" r:id="rId8"/>
    <p:sldId id="264" r:id="rId9"/>
    <p:sldId id="301" r:id="rId10"/>
    <p:sldId id="292" r:id="rId11"/>
    <p:sldId id="266" r:id="rId12"/>
    <p:sldId id="271" r:id="rId13"/>
    <p:sldId id="272" r:id="rId14"/>
    <p:sldId id="303" r:id="rId15"/>
    <p:sldId id="293" r:id="rId16"/>
    <p:sldId id="267" r:id="rId17"/>
    <p:sldId id="274" r:id="rId18"/>
    <p:sldId id="275" r:id="rId19"/>
    <p:sldId id="304" r:id="rId20"/>
    <p:sldId id="294" r:id="rId21"/>
    <p:sldId id="277" r:id="rId22"/>
    <p:sldId id="279" r:id="rId23"/>
    <p:sldId id="300" r:id="rId24"/>
    <p:sldId id="295" r:id="rId25"/>
    <p:sldId id="282" r:id="rId26"/>
    <p:sldId id="299" r:id="rId27"/>
    <p:sldId id="283" r:id="rId28"/>
    <p:sldId id="284" r:id="rId29"/>
    <p:sldId id="281" r:id="rId30"/>
    <p:sldId id="286" r:id="rId31"/>
    <p:sldId id="287" r:id="rId32"/>
    <p:sldId id="288" r:id="rId33"/>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页" id="{1FE42C5E-EAC4-4A33-9E91-CA4E0AB7477D}">
          <p14:sldIdLst>
            <p14:sldId id="259"/>
          </p14:sldIdLst>
        </p14:section>
        <p14:section name="目录页" id="{4B455BFB-7B58-461B-8E75-F285B4B78B98}">
          <p14:sldIdLst>
            <p14:sldId id="290"/>
          </p14:sldIdLst>
        </p14:section>
        <p14:section name="01.关于我们" id="{D06D72AD-22E4-41B2-B193-5FADBD93F15F}">
          <p14:sldIdLst>
            <p14:sldId id="302"/>
            <p14:sldId id="262"/>
            <p14:sldId id="265"/>
            <p14:sldId id="261"/>
            <p14:sldId id="264"/>
          </p14:sldIdLst>
        </p14:section>
        <p14:section name="02.业务概述" id="{D9FE94F9-901E-41BE-A17B-DD506A1BB373}">
          <p14:sldIdLst>
            <p14:sldId id="301"/>
            <p14:sldId id="292"/>
            <p14:sldId id="266"/>
            <p14:sldId id="271"/>
            <p14:sldId id="272"/>
          </p14:sldIdLst>
        </p14:section>
        <p14:section name="03.项目规划" id="{EF846192-1BDF-4296-B997-4986CC223D15}">
          <p14:sldIdLst>
            <p14:sldId id="303"/>
            <p14:sldId id="293"/>
            <p14:sldId id="267"/>
            <p14:sldId id="274"/>
            <p14:sldId id="275"/>
          </p14:sldIdLst>
        </p14:section>
        <p14:section name="04.经营优势" id="{29ADCE78-A100-41A9-801C-B785B941DCFD}">
          <p14:sldIdLst>
            <p14:sldId id="304"/>
            <p14:sldId id="294"/>
            <p14:sldId id="277"/>
            <p14:sldId id="279"/>
            <p14:sldId id="300"/>
          </p14:sldIdLst>
        </p14:section>
        <p14:section name="结束页" id="{82008DE8-F367-45F7-A044-FA43076FE092}">
          <p14:sldIdLst>
            <p14:sldId id="295"/>
          </p14:sldIdLst>
        </p14:section>
        <p14:section name="可替换图标" id="{8B9F6138-1A8C-4A55-961F-00D58D86ED77}">
          <p14:sldIdLst>
            <p14:sldId id="282"/>
            <p14:sldId id="299"/>
            <p14:sldId id="283"/>
            <p14:sldId id="284"/>
            <p14:sldId id="281"/>
          </p14:sldIdLst>
        </p14:section>
        <p14:section name="标注页" id="{5C78C044-A55F-4B15-861D-E67A5B156E03}">
          <p14:sldIdLst>
            <p14:sldId id="286"/>
            <p14:sldId id="287"/>
            <p14:sldId id="28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383D"/>
    <a:srgbClr val="007DE1"/>
    <a:srgbClr val="CDE59B"/>
    <a:srgbClr val="F84D4D"/>
    <a:srgbClr val="F47C70"/>
    <a:srgbClr val="D90E21"/>
    <a:srgbClr val="FFEBCE"/>
    <a:srgbClr val="FFCEB3"/>
    <a:srgbClr val="CCADAA"/>
    <a:srgbClr val="F3E0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42D438-3501-4E8E-AC5C-9E10BC73AE0B}" v="558" dt="2021-10-20T01:34:59.868"/>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722" autoAdjust="0"/>
  </p:normalViewPr>
  <p:slideViewPr>
    <p:cSldViewPr snapToGrid="0" showGuides="1">
      <p:cViewPr>
        <p:scale>
          <a:sx n="50" d="100"/>
          <a:sy n="50" d="100"/>
        </p:scale>
        <p:origin x="1195" y="6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n Zhang (FA Talent)" userId="474f572f-8271-4f60-858e-cee871e0aec6" providerId="ADAL" clId="{50CD73C4-E4FF-490D-830B-B9B63450B62D}"/>
    <pc:docChg chg="undo custSel addSld delSld modSld sldOrd modMainMaster modSection">
      <pc:chgData name="Xin Zhang (FA Talent)" userId="474f572f-8271-4f60-858e-cee871e0aec6" providerId="ADAL" clId="{50CD73C4-E4FF-490D-830B-B9B63450B62D}" dt="2021-10-14T02:43:57.737" v="8928" actId="1076"/>
      <pc:docMkLst>
        <pc:docMk/>
      </pc:docMkLst>
      <pc:sldChg chg="addSp delSp modSp mod">
        <pc:chgData name="Xin Zhang (FA Talent)" userId="474f572f-8271-4f60-858e-cee871e0aec6" providerId="ADAL" clId="{50CD73C4-E4FF-490D-830B-B9B63450B62D}" dt="2021-10-12T08:09:46.981" v="2946" actId="113"/>
        <pc:sldMkLst>
          <pc:docMk/>
          <pc:sldMk cId="2325116254" sldId="259"/>
        </pc:sldMkLst>
        <pc:spChg chg="del">
          <ac:chgData name="Xin Zhang (FA Talent)" userId="474f572f-8271-4f60-858e-cee871e0aec6" providerId="ADAL" clId="{50CD73C4-E4FF-490D-830B-B9B63450B62D}" dt="2021-10-11T09:44:14.935" v="5" actId="478"/>
          <ac:spMkLst>
            <pc:docMk/>
            <pc:sldMk cId="2325116254" sldId="259"/>
            <ac:spMk id="8" creationId="{2CD82440-4A88-476E-9D54-4C14C642A7F0}"/>
          </ac:spMkLst>
        </pc:spChg>
        <pc:spChg chg="add del mod ord">
          <ac:chgData name="Xin Zhang (FA Talent)" userId="474f572f-8271-4f60-858e-cee871e0aec6" providerId="ADAL" clId="{50CD73C4-E4FF-490D-830B-B9B63450B62D}" dt="2021-10-12T02:14:41.659" v="916" actId="478"/>
          <ac:spMkLst>
            <pc:docMk/>
            <pc:sldMk cId="2325116254" sldId="259"/>
            <ac:spMk id="8" creationId="{E3FB49C4-0FC7-450E-8959-5222B8932D3D}"/>
          </ac:spMkLst>
        </pc:spChg>
        <pc:spChg chg="add mod topLvl">
          <ac:chgData name="Xin Zhang (FA Talent)" userId="474f572f-8271-4f60-858e-cee871e0aec6" providerId="ADAL" clId="{50CD73C4-E4FF-490D-830B-B9B63450B62D}" dt="2021-10-12T07:51:47.912" v="2929" actId="207"/>
          <ac:spMkLst>
            <pc:docMk/>
            <pc:sldMk cId="2325116254" sldId="259"/>
            <ac:spMk id="9" creationId="{9144A1B3-97FB-4C66-87E4-48800273EBA8}"/>
          </ac:spMkLst>
        </pc:spChg>
        <pc:spChg chg="add del mod">
          <ac:chgData name="Xin Zhang (FA Talent)" userId="474f572f-8271-4f60-858e-cee871e0aec6" providerId="ADAL" clId="{50CD73C4-E4FF-490D-830B-B9B63450B62D}" dt="2021-10-11T09:49:36.602" v="71" actId="478"/>
          <ac:spMkLst>
            <pc:docMk/>
            <pc:sldMk cId="2325116254" sldId="259"/>
            <ac:spMk id="9" creationId="{C9469B8A-724C-4846-95D5-751DAB23A9CB}"/>
          </ac:spMkLst>
        </pc:spChg>
        <pc:spChg chg="add del mod ord modVis">
          <ac:chgData name="Xin Zhang (FA Talent)" userId="474f572f-8271-4f60-858e-cee871e0aec6" providerId="ADAL" clId="{50CD73C4-E4FF-490D-830B-B9B63450B62D}" dt="2021-10-12T02:55:45.611" v="1689" actId="14430"/>
          <ac:spMkLst>
            <pc:docMk/>
            <pc:sldMk cId="2325116254" sldId="259"/>
            <ac:spMk id="15" creationId="{8BA0CF9D-D91B-4C6F-8F2B-704508375137}"/>
          </ac:spMkLst>
        </pc:spChg>
        <pc:spChg chg="add del mod ord">
          <ac:chgData name="Xin Zhang (FA Talent)" userId="474f572f-8271-4f60-858e-cee871e0aec6" providerId="ADAL" clId="{50CD73C4-E4FF-490D-830B-B9B63450B62D}" dt="2021-10-12T02:55:48.831" v="1691" actId="478"/>
          <ac:spMkLst>
            <pc:docMk/>
            <pc:sldMk cId="2325116254" sldId="259"/>
            <ac:spMk id="23" creationId="{B34710FA-3955-4D9E-9111-B2E9837A7F55}"/>
          </ac:spMkLst>
        </pc:spChg>
        <pc:spChg chg="add mod ord">
          <ac:chgData name="Xin Zhang (FA Talent)" userId="474f572f-8271-4f60-858e-cee871e0aec6" providerId="ADAL" clId="{50CD73C4-E4FF-490D-830B-B9B63450B62D}" dt="2021-10-12T03:09:43.402" v="1778" actId="164"/>
          <ac:spMkLst>
            <pc:docMk/>
            <pc:sldMk cId="2325116254" sldId="259"/>
            <ac:spMk id="29" creationId="{2AA0680E-A6FD-467E-883A-340B01ECEFD2}"/>
          </ac:spMkLst>
        </pc:spChg>
        <pc:spChg chg="add mod topLvl">
          <ac:chgData name="Xin Zhang (FA Talent)" userId="474f572f-8271-4f60-858e-cee871e0aec6" providerId="ADAL" clId="{50CD73C4-E4FF-490D-830B-B9B63450B62D}" dt="2021-10-12T03:28:02.169" v="2077" actId="207"/>
          <ac:spMkLst>
            <pc:docMk/>
            <pc:sldMk cId="2325116254" sldId="259"/>
            <ac:spMk id="31" creationId="{E4870433-6054-4AA4-8BBF-5C9283DCD964}"/>
          </ac:spMkLst>
        </pc:spChg>
        <pc:spChg chg="add mod ord">
          <ac:chgData name="Xin Zhang (FA Talent)" userId="474f572f-8271-4f60-858e-cee871e0aec6" providerId="ADAL" clId="{50CD73C4-E4FF-490D-830B-B9B63450B62D}" dt="2021-10-12T03:21:58.532" v="2011" actId="166"/>
          <ac:spMkLst>
            <pc:docMk/>
            <pc:sldMk cId="2325116254" sldId="259"/>
            <ac:spMk id="32" creationId="{26301A7B-8C23-4952-8215-B4E1A2BAB8A5}"/>
          </ac:spMkLst>
        </pc:spChg>
        <pc:spChg chg="add mod">
          <ac:chgData name="Xin Zhang (FA Talent)" userId="474f572f-8271-4f60-858e-cee871e0aec6" providerId="ADAL" clId="{50CD73C4-E4FF-490D-830B-B9B63450B62D}" dt="2021-10-12T02:58:51.348" v="1746" actId="571"/>
          <ac:spMkLst>
            <pc:docMk/>
            <pc:sldMk cId="2325116254" sldId="259"/>
            <ac:spMk id="46" creationId="{82F035B5-80F3-434D-A825-4059EE676D9F}"/>
          </ac:spMkLst>
        </pc:spChg>
        <pc:spChg chg="add mod">
          <ac:chgData name="Xin Zhang (FA Talent)" userId="474f572f-8271-4f60-858e-cee871e0aec6" providerId="ADAL" clId="{50CD73C4-E4FF-490D-830B-B9B63450B62D}" dt="2021-10-12T03:44:08.228" v="2351" actId="2711"/>
          <ac:spMkLst>
            <pc:docMk/>
            <pc:sldMk cId="2325116254" sldId="259"/>
            <ac:spMk id="47" creationId="{FD0460D4-9D37-4AF4-A3D9-69FD27584549}"/>
          </ac:spMkLst>
        </pc:spChg>
        <pc:spChg chg="add mod ord topLvl">
          <ac:chgData name="Xin Zhang (FA Talent)" userId="474f572f-8271-4f60-858e-cee871e0aec6" providerId="ADAL" clId="{50CD73C4-E4FF-490D-830B-B9B63450B62D}" dt="2021-10-12T03:28:19.337" v="2079" actId="207"/>
          <ac:spMkLst>
            <pc:docMk/>
            <pc:sldMk cId="2325116254" sldId="259"/>
            <ac:spMk id="48" creationId="{E079AC5D-7A53-4ACB-AE6E-FEF6733EFD5B}"/>
          </ac:spMkLst>
        </pc:spChg>
        <pc:spChg chg="add mod topLvl">
          <ac:chgData name="Xin Zhang (FA Talent)" userId="474f572f-8271-4f60-858e-cee871e0aec6" providerId="ADAL" clId="{50CD73C4-E4FF-490D-830B-B9B63450B62D}" dt="2021-10-12T03:27:46.735" v="2074" actId="165"/>
          <ac:spMkLst>
            <pc:docMk/>
            <pc:sldMk cId="2325116254" sldId="259"/>
            <ac:spMk id="50" creationId="{6800CA1E-C81E-426A-B0C7-CF606C45067F}"/>
          </ac:spMkLst>
        </pc:spChg>
        <pc:spChg chg="add mod topLvl">
          <ac:chgData name="Xin Zhang (FA Talent)" userId="474f572f-8271-4f60-858e-cee871e0aec6" providerId="ADAL" clId="{50CD73C4-E4FF-490D-830B-B9B63450B62D}" dt="2021-10-12T03:28:02.169" v="2077" actId="207"/>
          <ac:spMkLst>
            <pc:docMk/>
            <pc:sldMk cId="2325116254" sldId="259"/>
            <ac:spMk id="51" creationId="{57C61E48-1A75-4755-A058-A22BD8FF3F02}"/>
          </ac:spMkLst>
        </pc:spChg>
        <pc:spChg chg="add mod">
          <ac:chgData name="Xin Zhang (FA Talent)" userId="474f572f-8271-4f60-858e-cee871e0aec6" providerId="ADAL" clId="{50CD73C4-E4FF-490D-830B-B9B63450B62D}" dt="2021-10-12T03:26:32.435" v="2069" actId="403"/>
          <ac:spMkLst>
            <pc:docMk/>
            <pc:sldMk cId="2325116254" sldId="259"/>
            <ac:spMk id="52" creationId="{75A8543F-50DF-4C1E-A0AB-44C3D8D3DD4A}"/>
          </ac:spMkLst>
        </pc:spChg>
        <pc:spChg chg="add mod topLvl">
          <ac:chgData name="Xin Zhang (FA Talent)" userId="474f572f-8271-4f60-858e-cee871e0aec6" providerId="ADAL" clId="{50CD73C4-E4FF-490D-830B-B9B63450B62D}" dt="2021-10-12T03:28:24.909" v="2080" actId="165"/>
          <ac:spMkLst>
            <pc:docMk/>
            <pc:sldMk cId="2325116254" sldId="259"/>
            <ac:spMk id="54" creationId="{852E4056-78BB-4CD3-832A-5EDFF6C2881B}"/>
          </ac:spMkLst>
        </pc:spChg>
        <pc:spChg chg="add mod">
          <ac:chgData name="Xin Zhang (FA Talent)" userId="474f572f-8271-4f60-858e-cee871e0aec6" providerId="ADAL" clId="{50CD73C4-E4FF-490D-830B-B9B63450B62D}" dt="2021-10-12T08:09:36.668" v="2944" actId="555"/>
          <ac:spMkLst>
            <pc:docMk/>
            <pc:sldMk cId="2325116254" sldId="259"/>
            <ac:spMk id="60" creationId="{5028015D-DF54-4330-B69D-AD55CF49C8C5}"/>
          </ac:spMkLst>
        </pc:spChg>
        <pc:spChg chg="mod topLvl">
          <ac:chgData name="Xin Zhang (FA Talent)" userId="474f572f-8271-4f60-858e-cee871e0aec6" providerId="ADAL" clId="{50CD73C4-E4FF-490D-830B-B9B63450B62D}" dt="2021-10-12T06:06:35.473" v="2418" actId="11530"/>
          <ac:spMkLst>
            <pc:docMk/>
            <pc:sldMk cId="2325116254" sldId="259"/>
            <ac:spMk id="62" creationId="{6071488D-7AA9-440F-9637-50C5552F5CA6}"/>
          </ac:spMkLst>
        </pc:spChg>
        <pc:spChg chg="mod topLvl">
          <ac:chgData name="Xin Zhang (FA Talent)" userId="474f572f-8271-4f60-858e-cee871e0aec6" providerId="ADAL" clId="{50CD73C4-E4FF-490D-830B-B9B63450B62D}" dt="2021-10-12T06:06:35.473" v="2418" actId="11530"/>
          <ac:spMkLst>
            <pc:docMk/>
            <pc:sldMk cId="2325116254" sldId="259"/>
            <ac:spMk id="63" creationId="{951B359C-B736-4BEB-8478-33FF98C14FBA}"/>
          </ac:spMkLst>
        </pc:spChg>
        <pc:spChg chg="mod topLvl">
          <ac:chgData name="Xin Zhang (FA Talent)" userId="474f572f-8271-4f60-858e-cee871e0aec6" providerId="ADAL" clId="{50CD73C4-E4FF-490D-830B-B9B63450B62D}" dt="2021-10-12T06:06:35.473" v="2418" actId="11530"/>
          <ac:spMkLst>
            <pc:docMk/>
            <pc:sldMk cId="2325116254" sldId="259"/>
            <ac:spMk id="64" creationId="{EF4AFDBF-6BDB-4842-A08E-7E5CEDCC4610}"/>
          </ac:spMkLst>
        </pc:spChg>
        <pc:spChg chg="add mod ord topLvl">
          <ac:chgData name="Xin Zhang (FA Talent)" userId="474f572f-8271-4f60-858e-cee871e0aec6" providerId="ADAL" clId="{50CD73C4-E4FF-490D-830B-B9B63450B62D}" dt="2021-10-12T08:08:33.690" v="2934" actId="207"/>
          <ac:spMkLst>
            <pc:docMk/>
            <pc:sldMk cId="2325116254" sldId="259"/>
            <ac:spMk id="71" creationId="{DA98B8EB-312A-48A3-8B9B-FA68CA6B13D3}"/>
          </ac:spMkLst>
        </pc:spChg>
        <pc:spChg chg="add mod">
          <ac:chgData name="Xin Zhang (FA Talent)" userId="474f572f-8271-4f60-858e-cee871e0aec6" providerId="ADAL" clId="{50CD73C4-E4FF-490D-830B-B9B63450B62D}" dt="2021-10-12T03:26:32.435" v="2069" actId="403"/>
          <ac:spMkLst>
            <pc:docMk/>
            <pc:sldMk cId="2325116254" sldId="259"/>
            <ac:spMk id="74" creationId="{3FF034B1-D42D-4A72-9BD6-08C8620EFC13}"/>
          </ac:spMkLst>
        </pc:spChg>
        <pc:spChg chg="add mod">
          <ac:chgData name="Xin Zhang (FA Talent)" userId="474f572f-8271-4f60-858e-cee871e0aec6" providerId="ADAL" clId="{50CD73C4-E4FF-490D-830B-B9B63450B62D}" dt="2021-10-12T03:26:32.435" v="2069" actId="403"/>
          <ac:spMkLst>
            <pc:docMk/>
            <pc:sldMk cId="2325116254" sldId="259"/>
            <ac:spMk id="75" creationId="{43B3534B-D32A-4991-8351-32F9299B5DF3}"/>
          </ac:spMkLst>
        </pc:spChg>
        <pc:spChg chg="mod ord">
          <ac:chgData name="Xin Zhang (FA Talent)" userId="474f572f-8271-4f60-858e-cee871e0aec6" providerId="ADAL" clId="{50CD73C4-E4FF-490D-830B-B9B63450B62D}" dt="2021-10-12T08:09:46.981" v="2946" actId="113"/>
          <ac:spMkLst>
            <pc:docMk/>
            <pc:sldMk cId="2325116254" sldId="259"/>
            <ac:spMk id="109" creationId="{65EF0084-4B57-4829-88EE-D5906D44C90D}"/>
          </ac:spMkLst>
        </pc:spChg>
        <pc:spChg chg="mod">
          <ac:chgData name="Xin Zhang (FA Talent)" userId="474f572f-8271-4f60-858e-cee871e0aec6" providerId="ADAL" clId="{50CD73C4-E4FF-490D-830B-B9B63450B62D}" dt="2021-10-11T09:54:09.161" v="263"/>
          <ac:spMkLst>
            <pc:docMk/>
            <pc:sldMk cId="2325116254" sldId="259"/>
            <ac:spMk id="119" creationId="{4C1DA23A-1EDD-4437-AD20-503FB7C146AA}"/>
          </ac:spMkLst>
        </pc:spChg>
        <pc:spChg chg="mod">
          <ac:chgData name="Xin Zhang (FA Talent)" userId="474f572f-8271-4f60-858e-cee871e0aec6" providerId="ADAL" clId="{50CD73C4-E4FF-490D-830B-B9B63450B62D}" dt="2021-10-11T09:54:09.161" v="263"/>
          <ac:spMkLst>
            <pc:docMk/>
            <pc:sldMk cId="2325116254" sldId="259"/>
            <ac:spMk id="120" creationId="{6A2379CB-8063-484B-A0AF-02419B8B2BB7}"/>
          </ac:spMkLst>
        </pc:spChg>
        <pc:spChg chg="mod">
          <ac:chgData name="Xin Zhang (FA Talent)" userId="474f572f-8271-4f60-858e-cee871e0aec6" providerId="ADAL" clId="{50CD73C4-E4FF-490D-830B-B9B63450B62D}" dt="2021-10-11T09:54:09.161" v="263"/>
          <ac:spMkLst>
            <pc:docMk/>
            <pc:sldMk cId="2325116254" sldId="259"/>
            <ac:spMk id="121" creationId="{D9BD0637-EB03-4F09-8B28-40B1CF4574AC}"/>
          </ac:spMkLst>
        </pc:spChg>
        <pc:spChg chg="del mod topLvl">
          <ac:chgData name="Xin Zhang (FA Talent)" userId="474f572f-8271-4f60-858e-cee871e0aec6" providerId="ADAL" clId="{50CD73C4-E4FF-490D-830B-B9B63450B62D}" dt="2021-10-12T01:44:58.320" v="326" actId="478"/>
          <ac:spMkLst>
            <pc:docMk/>
            <pc:sldMk cId="2325116254" sldId="259"/>
            <ac:spMk id="125" creationId="{767B5ECF-8270-475A-A172-80DEC46F87B4}"/>
          </ac:spMkLst>
        </pc:spChg>
        <pc:spChg chg="mod ord topLvl">
          <ac:chgData name="Xin Zhang (FA Talent)" userId="474f572f-8271-4f60-858e-cee871e0aec6" providerId="ADAL" clId="{50CD73C4-E4FF-490D-830B-B9B63450B62D}" dt="2021-10-12T08:08:47.994" v="2936" actId="207"/>
          <ac:spMkLst>
            <pc:docMk/>
            <pc:sldMk cId="2325116254" sldId="259"/>
            <ac:spMk id="606" creationId="{DA852A07-9DCD-4408-86FE-5837F63376A9}"/>
          </ac:spMkLst>
        </pc:spChg>
        <pc:spChg chg="del mod ord">
          <ac:chgData name="Xin Zhang (FA Talent)" userId="474f572f-8271-4f60-858e-cee871e0aec6" providerId="ADAL" clId="{50CD73C4-E4FF-490D-830B-B9B63450B62D}" dt="2021-10-12T03:24:21.139" v="2038" actId="478"/>
          <ac:spMkLst>
            <pc:docMk/>
            <pc:sldMk cId="2325116254" sldId="259"/>
            <ac:spMk id="607" creationId="{8FEB02FA-6130-4DC0-9F54-606495945B1E}"/>
          </ac:spMkLst>
        </pc:spChg>
        <pc:spChg chg="mod ord topLvl">
          <ac:chgData name="Xin Zhang (FA Talent)" userId="474f572f-8271-4f60-858e-cee871e0aec6" providerId="ADAL" clId="{50CD73C4-E4FF-490D-830B-B9B63450B62D}" dt="2021-10-12T03:25:40.349" v="2050" actId="1076"/>
          <ac:spMkLst>
            <pc:docMk/>
            <pc:sldMk cId="2325116254" sldId="259"/>
            <ac:spMk id="618" creationId="{4CAFE7E8-C245-4897-B3C3-66C800F13D3F}"/>
          </ac:spMkLst>
        </pc:spChg>
        <pc:spChg chg="mod ord topLvl">
          <ac:chgData name="Xin Zhang (FA Talent)" userId="474f572f-8271-4f60-858e-cee871e0aec6" providerId="ADAL" clId="{50CD73C4-E4FF-490D-830B-B9B63450B62D}" dt="2021-10-12T03:21:58.532" v="2011" actId="166"/>
          <ac:spMkLst>
            <pc:docMk/>
            <pc:sldMk cId="2325116254" sldId="259"/>
            <ac:spMk id="619" creationId="{A8C7BD53-A2FA-4984-9058-6D64C8518BF2}"/>
          </ac:spMkLst>
        </pc:spChg>
        <pc:grpChg chg="add del mod">
          <ac:chgData name="Xin Zhang (FA Talent)" userId="474f572f-8271-4f60-858e-cee871e0aec6" providerId="ADAL" clId="{50CD73C4-E4FF-490D-830B-B9B63450B62D}" dt="2021-10-12T01:44:54.737" v="325" actId="165"/>
          <ac:grpSpMkLst>
            <pc:docMk/>
            <pc:sldMk cId="2325116254" sldId="259"/>
            <ac:grpSpMk id="2" creationId="{32EAC15C-FE79-426C-90A1-1B0BDD6BB924}"/>
          </ac:grpSpMkLst>
        </pc:grpChg>
        <pc:grpChg chg="add del mod">
          <ac:chgData name="Xin Zhang (FA Talent)" userId="474f572f-8271-4f60-858e-cee871e0aec6" providerId="ADAL" clId="{50CD73C4-E4FF-490D-830B-B9B63450B62D}" dt="2021-10-12T02:21:15.607" v="971" actId="165"/>
          <ac:grpSpMkLst>
            <pc:docMk/>
            <pc:sldMk cId="2325116254" sldId="259"/>
            <ac:grpSpMk id="10" creationId="{AF1375D4-3638-47BD-88BE-84D9B3BEA4AE}"/>
          </ac:grpSpMkLst>
        </pc:grpChg>
        <pc:grpChg chg="add del mod">
          <ac:chgData name="Xin Zhang (FA Talent)" userId="474f572f-8271-4f60-858e-cee871e0aec6" providerId="ADAL" clId="{50CD73C4-E4FF-490D-830B-B9B63450B62D}" dt="2021-10-12T02:12:04.550" v="716" actId="165"/>
          <ac:grpSpMkLst>
            <pc:docMk/>
            <pc:sldMk cId="2325116254" sldId="259"/>
            <ac:grpSpMk id="12" creationId="{A7BA89D7-DED7-4C74-9782-22FC309D16A6}"/>
          </ac:grpSpMkLst>
        </pc:grpChg>
        <pc:grpChg chg="add del mod modVis">
          <ac:chgData name="Xin Zhang (FA Talent)" userId="474f572f-8271-4f60-858e-cee871e0aec6" providerId="ADAL" clId="{50CD73C4-E4FF-490D-830B-B9B63450B62D}" dt="2021-10-12T02:41:11.057" v="1140" actId="478"/>
          <ac:grpSpMkLst>
            <pc:docMk/>
            <pc:sldMk cId="2325116254" sldId="259"/>
            <ac:grpSpMk id="16" creationId="{F23B16F0-EB0D-4D13-91E3-B0D5B5EFE913}"/>
          </ac:grpSpMkLst>
        </pc:grpChg>
        <pc:grpChg chg="add del mod">
          <ac:chgData name="Xin Zhang (FA Talent)" userId="474f572f-8271-4f60-858e-cee871e0aec6" providerId="ADAL" clId="{50CD73C4-E4FF-490D-830B-B9B63450B62D}" dt="2021-10-12T03:09:46.075" v="1779" actId="21"/>
          <ac:grpSpMkLst>
            <pc:docMk/>
            <pc:sldMk cId="2325116254" sldId="259"/>
            <ac:grpSpMk id="30" creationId="{17F2AB3E-A745-4267-BC5E-B7FE891B09E7}"/>
          </ac:grpSpMkLst>
        </pc:grpChg>
        <pc:grpChg chg="add del mod">
          <ac:chgData name="Xin Zhang (FA Talent)" userId="474f572f-8271-4f60-858e-cee871e0aec6" providerId="ADAL" clId="{50CD73C4-E4FF-490D-830B-B9B63450B62D}" dt="2021-10-12T03:27:46.735" v="2074" actId="165"/>
          <ac:grpSpMkLst>
            <pc:docMk/>
            <pc:sldMk cId="2325116254" sldId="259"/>
            <ac:grpSpMk id="33" creationId="{79760C08-5D4D-4142-8311-3BF593557D5B}"/>
          </ac:grpSpMkLst>
        </pc:grpChg>
        <pc:grpChg chg="add del mod">
          <ac:chgData name="Xin Zhang (FA Talent)" userId="474f572f-8271-4f60-858e-cee871e0aec6" providerId="ADAL" clId="{50CD73C4-E4FF-490D-830B-B9B63450B62D}" dt="2021-10-12T03:15:19.745" v="1885" actId="478"/>
          <ac:grpSpMkLst>
            <pc:docMk/>
            <pc:sldMk cId="2325116254" sldId="259"/>
            <ac:grpSpMk id="39" creationId="{1771378C-D3AC-4E58-97A7-804B7F02F9A5}"/>
          </ac:grpSpMkLst>
        </pc:grpChg>
        <pc:grpChg chg="add del mod ord">
          <ac:chgData name="Xin Zhang (FA Talent)" userId="474f572f-8271-4f60-858e-cee871e0aec6" providerId="ADAL" clId="{50CD73C4-E4FF-490D-830B-B9B63450B62D}" dt="2021-10-12T03:28:24.909" v="2080" actId="165"/>
          <ac:grpSpMkLst>
            <pc:docMk/>
            <pc:sldMk cId="2325116254" sldId="259"/>
            <ac:grpSpMk id="40" creationId="{489D4023-3715-4FAA-85E4-9EB067FC29C3}"/>
          </ac:grpSpMkLst>
        </pc:grpChg>
        <pc:grpChg chg="add del mod">
          <ac:chgData name="Xin Zhang (FA Talent)" userId="474f572f-8271-4f60-858e-cee871e0aec6" providerId="ADAL" clId="{50CD73C4-E4FF-490D-830B-B9B63450B62D}" dt="2021-10-12T03:28:17.360" v="2078" actId="165"/>
          <ac:grpSpMkLst>
            <pc:docMk/>
            <pc:sldMk cId="2325116254" sldId="259"/>
            <ac:grpSpMk id="49" creationId="{82E2D5E9-A316-4B9A-BB28-5B40DAF6D8D1}"/>
          </ac:grpSpMkLst>
        </pc:grpChg>
        <pc:grpChg chg="add del mod">
          <ac:chgData name="Xin Zhang (FA Talent)" userId="474f572f-8271-4f60-858e-cee871e0aec6" providerId="ADAL" clId="{50CD73C4-E4FF-490D-830B-B9B63450B62D}" dt="2021-10-12T03:44:41.686" v="2352" actId="478"/>
          <ac:grpSpMkLst>
            <pc:docMk/>
            <pc:sldMk cId="2325116254" sldId="259"/>
            <ac:grpSpMk id="53" creationId="{12E1FAF4-37C7-4FC1-A402-62A5BFD7AEF3}"/>
          </ac:grpSpMkLst>
        </pc:grpChg>
        <pc:grpChg chg="add del mod">
          <ac:chgData name="Xin Zhang (FA Talent)" userId="474f572f-8271-4f60-858e-cee871e0aec6" providerId="ADAL" clId="{50CD73C4-E4FF-490D-830B-B9B63450B62D}" dt="2021-10-12T03:27:46.735" v="2074" actId="165"/>
          <ac:grpSpMkLst>
            <pc:docMk/>
            <pc:sldMk cId="2325116254" sldId="259"/>
            <ac:grpSpMk id="61" creationId="{283ECC1E-294D-44BF-9E33-A12DCA59723F}"/>
          </ac:grpSpMkLst>
        </pc:grpChg>
        <pc:grpChg chg="add del mod topLvl">
          <ac:chgData name="Xin Zhang (FA Talent)" userId="474f572f-8271-4f60-858e-cee871e0aec6" providerId="ADAL" clId="{50CD73C4-E4FF-490D-830B-B9B63450B62D}" dt="2021-10-12T01:59:32.894" v="677" actId="478"/>
          <ac:grpSpMkLst>
            <pc:docMk/>
            <pc:sldMk cId="2325116254" sldId="259"/>
            <ac:grpSpMk id="453" creationId="{31F8D4A4-D993-4F2F-960C-C9F29CCA64CD}"/>
          </ac:grpSpMkLst>
        </pc:grpChg>
        <pc:grpChg chg="del mod">
          <ac:chgData name="Xin Zhang (FA Talent)" userId="474f572f-8271-4f60-858e-cee871e0aec6" providerId="ADAL" clId="{50CD73C4-E4FF-490D-830B-B9B63450B62D}" dt="2021-10-12T01:39:01.460" v="294" actId="165"/>
          <ac:grpSpMkLst>
            <pc:docMk/>
            <pc:sldMk cId="2325116254" sldId="259"/>
            <ac:grpSpMk id="454" creationId="{36631CAB-B651-4EBF-8794-9A8F45E4C770}"/>
          </ac:grpSpMkLst>
        </pc:grpChg>
        <pc:grpChg chg="del mod">
          <ac:chgData name="Xin Zhang (FA Talent)" userId="474f572f-8271-4f60-858e-cee871e0aec6" providerId="ADAL" clId="{50CD73C4-E4FF-490D-830B-B9B63450B62D}" dt="2021-10-11T09:53:48.837" v="239" actId="165"/>
          <ac:grpSpMkLst>
            <pc:docMk/>
            <pc:sldMk cId="2325116254" sldId="259"/>
            <ac:grpSpMk id="458" creationId="{E8E1D842-5C08-4FD4-B1B3-484A06B64A84}"/>
          </ac:grpSpMkLst>
        </pc:grpChg>
        <pc:picChg chg="add del mod">
          <ac:chgData name="Xin Zhang (FA Talent)" userId="474f572f-8271-4f60-858e-cee871e0aec6" providerId="ADAL" clId="{50CD73C4-E4FF-490D-830B-B9B63450B62D}" dt="2021-10-12T03:25:52.871" v="2052" actId="478"/>
          <ac:picMkLst>
            <pc:docMk/>
            <pc:sldMk cId="2325116254" sldId="259"/>
            <ac:picMk id="3" creationId="{54B96147-3E3C-477B-890C-2D30C5FE5189}"/>
          </ac:picMkLst>
        </pc:picChg>
        <pc:picChg chg="add del mod ord">
          <ac:chgData name="Xin Zhang (FA Talent)" userId="474f572f-8271-4f60-858e-cee871e0aec6" providerId="ADAL" clId="{50CD73C4-E4FF-490D-830B-B9B63450B62D}" dt="2021-10-11T09:46:28.739" v="49" actId="478"/>
          <ac:picMkLst>
            <pc:docMk/>
            <pc:sldMk cId="2325116254" sldId="259"/>
            <ac:picMk id="5" creationId="{449C3956-F327-4BD7-964C-BBF119E5F6BA}"/>
          </ac:picMkLst>
        </pc:picChg>
        <pc:picChg chg="add del mod modCrop">
          <ac:chgData name="Xin Zhang (FA Talent)" userId="474f572f-8271-4f60-858e-cee871e0aec6" providerId="ADAL" clId="{50CD73C4-E4FF-490D-830B-B9B63450B62D}" dt="2021-10-12T02:37:14.035" v="1026" actId="478"/>
          <ac:picMkLst>
            <pc:docMk/>
            <pc:sldMk cId="2325116254" sldId="259"/>
            <ac:picMk id="5" creationId="{73E592BA-4288-4395-B694-00EACE86E996}"/>
          </ac:picMkLst>
        </pc:picChg>
        <pc:picChg chg="add del mod ord">
          <ac:chgData name="Xin Zhang (FA Talent)" userId="474f572f-8271-4f60-858e-cee871e0aec6" providerId="ADAL" clId="{50CD73C4-E4FF-490D-830B-B9B63450B62D}" dt="2021-10-12T02:20:56.712" v="965" actId="478"/>
          <ac:picMkLst>
            <pc:docMk/>
            <pc:sldMk cId="2325116254" sldId="259"/>
            <ac:picMk id="7" creationId="{5772B35C-5AE9-49C8-B147-CB38801F293C}"/>
          </ac:picMkLst>
        </pc:picChg>
        <pc:picChg chg="add del mod modCrop">
          <ac:chgData name="Xin Zhang (FA Talent)" userId="474f572f-8271-4f60-858e-cee871e0aec6" providerId="ADAL" clId="{50CD73C4-E4FF-490D-830B-B9B63450B62D}" dt="2021-10-11T09:46:44.522" v="67" actId="478"/>
          <ac:picMkLst>
            <pc:docMk/>
            <pc:sldMk cId="2325116254" sldId="259"/>
            <ac:picMk id="7" creationId="{6A0C56A0-3062-44F4-BB05-D6B1C6012D82}"/>
          </ac:picMkLst>
        </pc:picChg>
        <pc:picChg chg="add del mod modVis modCrop">
          <ac:chgData name="Xin Zhang (FA Talent)" userId="474f572f-8271-4f60-858e-cee871e0aec6" providerId="ADAL" clId="{50CD73C4-E4FF-490D-830B-B9B63450B62D}" dt="2021-10-12T02:41:29.064" v="1147" actId="478"/>
          <ac:picMkLst>
            <pc:docMk/>
            <pc:sldMk cId="2325116254" sldId="259"/>
            <ac:picMk id="11" creationId="{5694389C-493C-4872-91A5-6CE8585CBE0C}"/>
          </ac:picMkLst>
        </pc:picChg>
        <pc:picChg chg="add mod ord modCrop">
          <ac:chgData name="Xin Zhang (FA Talent)" userId="474f572f-8271-4f60-858e-cee871e0aec6" providerId="ADAL" clId="{50CD73C4-E4FF-490D-830B-B9B63450B62D}" dt="2021-10-11T09:56:17.643" v="287" actId="164"/>
          <ac:picMkLst>
            <pc:docMk/>
            <pc:sldMk cId="2325116254" sldId="259"/>
            <ac:picMk id="14" creationId="{FCC6D5B6-0C4E-45B7-828A-D65A5A0ACA6C}"/>
          </ac:picMkLst>
        </pc:picChg>
        <pc:picChg chg="add del mod">
          <ac:chgData name="Xin Zhang (FA Talent)" userId="474f572f-8271-4f60-858e-cee871e0aec6" providerId="ADAL" clId="{50CD73C4-E4FF-490D-830B-B9B63450B62D}" dt="2021-10-12T02:37:33.051" v="1028" actId="478"/>
          <ac:picMkLst>
            <pc:docMk/>
            <pc:sldMk cId="2325116254" sldId="259"/>
            <ac:picMk id="18" creationId="{B04E87D9-5274-42B4-B29A-15370B256778}"/>
          </ac:picMkLst>
        </pc:picChg>
        <pc:picChg chg="add del mod">
          <ac:chgData name="Xin Zhang (FA Talent)" userId="474f572f-8271-4f60-858e-cee871e0aec6" providerId="ADAL" clId="{50CD73C4-E4FF-490D-830B-B9B63450B62D}" dt="2021-10-12T02:37:51.803" v="1031" actId="478"/>
          <ac:picMkLst>
            <pc:docMk/>
            <pc:sldMk cId="2325116254" sldId="259"/>
            <ac:picMk id="20" creationId="{9E8300C8-5A1F-40B4-B462-4AF817E64CFB}"/>
          </ac:picMkLst>
        </pc:picChg>
        <pc:picChg chg="add del mod modVis">
          <ac:chgData name="Xin Zhang (FA Talent)" userId="474f572f-8271-4f60-858e-cee871e0aec6" providerId="ADAL" clId="{50CD73C4-E4FF-490D-830B-B9B63450B62D}" dt="2021-10-11T09:45:01.661" v="19"/>
          <ac:picMkLst>
            <pc:docMk/>
            <pc:sldMk cId="2325116254" sldId="259"/>
            <ac:picMk id="22" creationId="{6EEBF8BB-04C5-4B1A-810D-C781658C9668}"/>
          </ac:picMkLst>
        </pc:picChg>
        <pc:picChg chg="add del mod ord modCrop">
          <ac:chgData name="Xin Zhang (FA Talent)" userId="474f572f-8271-4f60-858e-cee871e0aec6" providerId="ADAL" clId="{50CD73C4-E4FF-490D-830B-B9B63450B62D}" dt="2021-10-12T02:55:35.517" v="1687" actId="478"/>
          <ac:picMkLst>
            <pc:docMk/>
            <pc:sldMk cId="2325116254" sldId="259"/>
            <ac:picMk id="22" creationId="{765DDCE3-D914-4C8D-A922-F3A363346E87}"/>
          </ac:picMkLst>
        </pc:picChg>
        <pc:picChg chg="add del mod">
          <ac:chgData name="Xin Zhang (FA Talent)" userId="474f572f-8271-4f60-858e-cee871e0aec6" providerId="ADAL" clId="{50CD73C4-E4FF-490D-830B-B9B63450B62D}" dt="2021-10-12T02:45:40.195" v="1594" actId="478"/>
          <ac:picMkLst>
            <pc:docMk/>
            <pc:sldMk cId="2325116254" sldId="259"/>
            <ac:picMk id="25" creationId="{9001E14C-DBC0-4D97-A7D0-A28822D96AC1}"/>
          </ac:picMkLst>
        </pc:picChg>
        <pc:picChg chg="add del mod modVis">
          <ac:chgData name="Xin Zhang (FA Talent)" userId="474f572f-8271-4f60-858e-cee871e0aec6" providerId="ADAL" clId="{50CD73C4-E4FF-490D-830B-B9B63450B62D}" dt="2021-10-11T09:45:50.736" v="35"/>
          <ac:picMkLst>
            <pc:docMk/>
            <pc:sldMk cId="2325116254" sldId="259"/>
            <ac:picMk id="25" creationId="{E42303A2-3E53-48D3-810F-A4F54EAF4E8D}"/>
          </ac:picMkLst>
        </pc:picChg>
        <pc:picChg chg="add del mod modVis">
          <ac:chgData name="Xin Zhang (FA Talent)" userId="474f572f-8271-4f60-858e-cee871e0aec6" providerId="ADAL" clId="{50CD73C4-E4FF-490D-830B-B9B63450B62D}" dt="2021-10-11T09:46:36.738" v="60"/>
          <ac:picMkLst>
            <pc:docMk/>
            <pc:sldMk cId="2325116254" sldId="259"/>
            <ac:picMk id="26" creationId="{3A0B8ED5-778C-434D-AC7B-5087FF1FA151}"/>
          </ac:picMkLst>
        </pc:picChg>
        <pc:picChg chg="add del mod">
          <ac:chgData name="Xin Zhang (FA Talent)" userId="474f572f-8271-4f60-858e-cee871e0aec6" providerId="ADAL" clId="{50CD73C4-E4FF-490D-830B-B9B63450B62D}" dt="2021-10-12T02:21:00.440" v="966" actId="478"/>
          <ac:picMkLst>
            <pc:docMk/>
            <pc:sldMk cId="2325116254" sldId="259"/>
            <ac:picMk id="27" creationId="{6FD53BA2-2EC6-490D-8D06-A57C74FBF743}"/>
          </ac:picMkLst>
        </pc:picChg>
        <pc:picChg chg="add mod modCrop">
          <ac:chgData name="Xin Zhang (FA Talent)" userId="474f572f-8271-4f60-858e-cee871e0aec6" providerId="ADAL" clId="{50CD73C4-E4FF-490D-830B-B9B63450B62D}" dt="2021-10-12T03:09:43.402" v="1778" actId="164"/>
          <ac:picMkLst>
            <pc:docMk/>
            <pc:sldMk cId="2325116254" sldId="259"/>
            <ac:picMk id="28" creationId="{47E05C28-DC60-462A-80F9-E6532D6BE67F}"/>
          </ac:picMkLst>
        </pc:picChg>
        <pc:picChg chg="add del mod modVis">
          <ac:chgData name="Xin Zhang (FA Talent)" userId="474f572f-8271-4f60-858e-cee871e0aec6" providerId="ADAL" clId="{50CD73C4-E4FF-490D-830B-B9B63450B62D}" dt="2021-10-11T09:51:53.366" v="104"/>
          <ac:picMkLst>
            <pc:docMk/>
            <pc:sldMk cId="2325116254" sldId="259"/>
            <ac:picMk id="33" creationId="{731357B0-BC0B-4A66-9CF7-37587C4EC4BE}"/>
          </ac:picMkLst>
        </pc:picChg>
        <pc:picChg chg="add mod">
          <ac:chgData name="Xin Zhang (FA Talent)" userId="474f572f-8271-4f60-858e-cee871e0aec6" providerId="ADAL" clId="{50CD73C4-E4FF-490D-830B-B9B63450B62D}" dt="2021-10-11T09:55:24.480" v="281" actId="571"/>
          <ac:picMkLst>
            <pc:docMk/>
            <pc:sldMk cId="2325116254" sldId="259"/>
            <ac:picMk id="35" creationId="{825C5F30-7BF7-481F-A3ED-C9F3D5517E66}"/>
          </ac:picMkLst>
        </pc:picChg>
        <pc:picChg chg="add mod ord modCrop">
          <ac:chgData name="Xin Zhang (FA Talent)" userId="474f572f-8271-4f60-858e-cee871e0aec6" providerId="ADAL" clId="{50CD73C4-E4FF-490D-830B-B9B63450B62D}" dt="2021-10-11T09:56:17.643" v="287" actId="164"/>
          <ac:picMkLst>
            <pc:docMk/>
            <pc:sldMk cId="2325116254" sldId="259"/>
            <ac:picMk id="36" creationId="{4FEBDC9A-3107-49C5-ADBD-6D370EB818BC}"/>
          </ac:picMkLst>
        </pc:picChg>
        <pc:picChg chg="add del mod modCrop">
          <ac:chgData name="Xin Zhang (FA Talent)" userId="474f572f-8271-4f60-858e-cee871e0aec6" providerId="ADAL" clId="{50CD73C4-E4FF-490D-830B-B9B63450B62D}" dt="2021-10-12T03:21:15.204" v="2003" actId="478"/>
          <ac:picMkLst>
            <pc:docMk/>
            <pc:sldMk cId="2325116254" sldId="259"/>
            <ac:picMk id="42" creationId="{6F78FD3A-F773-44F4-8D75-261D2C8BCFEC}"/>
          </ac:picMkLst>
        </pc:picChg>
        <pc:picChg chg="add del mod">
          <ac:chgData name="Xin Zhang (FA Talent)" userId="474f572f-8271-4f60-858e-cee871e0aec6" providerId="ADAL" clId="{50CD73C4-E4FF-490D-830B-B9B63450B62D}" dt="2021-10-12T02:55:14.225" v="1678" actId="478"/>
          <ac:picMkLst>
            <pc:docMk/>
            <pc:sldMk cId="2325116254" sldId="259"/>
            <ac:picMk id="44" creationId="{050F9FF4-AA50-460B-B995-DC75513DFDD1}"/>
          </ac:picMkLst>
        </pc:picChg>
        <pc:picChg chg="add del mod ord modCrop">
          <ac:chgData name="Xin Zhang (FA Talent)" userId="474f572f-8271-4f60-858e-cee871e0aec6" providerId="ADAL" clId="{50CD73C4-E4FF-490D-830B-B9B63450B62D}" dt="2021-10-12T03:22:48.691" v="2015" actId="21"/>
          <ac:picMkLst>
            <pc:docMk/>
            <pc:sldMk cId="2325116254" sldId="259"/>
            <ac:picMk id="45" creationId="{8906C6E5-E37A-4386-9397-C14EB01E48A4}"/>
          </ac:picMkLst>
        </pc:picChg>
        <pc:picChg chg="del">
          <ac:chgData name="Xin Zhang (FA Talent)" userId="474f572f-8271-4f60-858e-cee871e0aec6" providerId="ADAL" clId="{50CD73C4-E4FF-490D-830B-B9B63450B62D}" dt="2021-10-11T09:44:15.881" v="6" actId="478"/>
          <ac:picMkLst>
            <pc:docMk/>
            <pc:sldMk cId="2325116254" sldId="259"/>
            <ac:picMk id="452" creationId="{004C888D-7233-4CF1-95F3-9CA5BB040DC6}"/>
          </ac:picMkLst>
        </pc:picChg>
        <pc:picChg chg="del mod topLvl">
          <ac:chgData name="Xin Zhang (FA Talent)" userId="474f572f-8271-4f60-858e-cee871e0aec6" providerId="ADAL" clId="{50CD73C4-E4FF-490D-830B-B9B63450B62D}" dt="2021-10-12T03:09:54.067" v="1781" actId="21"/>
          <ac:picMkLst>
            <pc:docMk/>
            <pc:sldMk cId="2325116254" sldId="259"/>
            <ac:picMk id="1026" creationId="{34611496-9847-4AE1-A607-73231589E231}"/>
          </ac:picMkLst>
        </pc:picChg>
        <pc:cxnChg chg="add mod">
          <ac:chgData name="Xin Zhang (FA Talent)" userId="474f572f-8271-4f60-858e-cee871e0aec6" providerId="ADAL" clId="{50CD73C4-E4FF-490D-830B-B9B63450B62D}" dt="2021-10-12T03:15:12.504" v="1883" actId="164"/>
          <ac:cxnSpMkLst>
            <pc:docMk/>
            <pc:sldMk cId="2325116254" sldId="259"/>
            <ac:cxnSpMk id="37" creationId="{261CCC24-A019-42AD-8BA3-94A55E84D459}"/>
          </ac:cxnSpMkLst>
        </pc:cxnChg>
        <pc:cxnChg chg="add mod">
          <ac:chgData name="Xin Zhang (FA Talent)" userId="474f572f-8271-4f60-858e-cee871e0aec6" providerId="ADAL" clId="{50CD73C4-E4FF-490D-830B-B9B63450B62D}" dt="2021-10-12T03:15:12.504" v="1883" actId="164"/>
          <ac:cxnSpMkLst>
            <pc:docMk/>
            <pc:sldMk cId="2325116254" sldId="259"/>
            <ac:cxnSpMk id="58" creationId="{6B8FB8FA-24D9-4DA1-89F2-54CE96E7E525}"/>
          </ac:cxnSpMkLst>
        </pc:cxnChg>
        <pc:cxnChg chg="del mod">
          <ac:chgData name="Xin Zhang (FA Talent)" userId="474f572f-8271-4f60-858e-cee871e0aec6" providerId="ADAL" clId="{50CD73C4-E4FF-490D-830B-B9B63450B62D}" dt="2021-10-12T01:59:27.858" v="676" actId="478"/>
          <ac:cxnSpMkLst>
            <pc:docMk/>
            <pc:sldMk cId="2325116254" sldId="259"/>
            <ac:cxnSpMk id="457" creationId="{92BBB01B-EBA0-4C93-B559-BDAA2F1B1404}"/>
          </ac:cxnSpMkLst>
        </pc:cxnChg>
      </pc:sldChg>
      <pc:sldChg chg="addSp delSp modSp mod chgLayout">
        <pc:chgData name="Xin Zhang (FA Talent)" userId="474f572f-8271-4f60-858e-cee871e0aec6" providerId="ADAL" clId="{50CD73C4-E4FF-490D-830B-B9B63450B62D}" dt="2021-10-13T13:45:31.477" v="7577" actId="21"/>
        <pc:sldMkLst>
          <pc:docMk/>
          <pc:sldMk cId="3659766544" sldId="261"/>
        </pc:sldMkLst>
        <pc:spChg chg="mod ord">
          <ac:chgData name="Xin Zhang (FA Talent)" userId="474f572f-8271-4f60-858e-cee871e0aec6" providerId="ADAL" clId="{50CD73C4-E4FF-490D-830B-B9B63450B62D}" dt="2021-10-12T08:54:45.556" v="3576" actId="2710"/>
          <ac:spMkLst>
            <pc:docMk/>
            <pc:sldMk cId="3659766544" sldId="261"/>
            <ac:spMk id="2" creationId="{406F07BE-A110-4D16-B09C-3A22263E81C7}"/>
          </ac:spMkLst>
        </pc:spChg>
        <pc:spChg chg="add del mod">
          <ac:chgData name="Xin Zhang (FA Talent)" userId="474f572f-8271-4f60-858e-cee871e0aec6" providerId="ADAL" clId="{50CD73C4-E4FF-490D-830B-B9B63450B62D}" dt="2021-10-13T07:27:52.908" v="6363"/>
          <ac:spMkLst>
            <pc:docMk/>
            <pc:sldMk cId="3659766544" sldId="261"/>
            <ac:spMk id="3" creationId="{6F69CE69-B764-41DA-82D8-C8ECC294DD28}"/>
          </ac:spMkLst>
        </pc:spChg>
        <pc:spChg chg="add del mod ord">
          <ac:chgData name="Xin Zhang (FA Talent)" userId="474f572f-8271-4f60-858e-cee871e0aec6" providerId="ADAL" clId="{50CD73C4-E4FF-490D-830B-B9B63450B62D}" dt="2021-10-13T07:21:59.557" v="6298" actId="478"/>
          <ac:spMkLst>
            <pc:docMk/>
            <pc:sldMk cId="3659766544" sldId="261"/>
            <ac:spMk id="3" creationId="{BC120903-B9A8-47D9-A018-2901EC6DBBE6}"/>
          </ac:spMkLst>
        </pc:spChg>
        <pc:spChg chg="add mod ord topLvl">
          <ac:chgData name="Xin Zhang (FA Talent)" userId="474f572f-8271-4f60-858e-cee871e0aec6" providerId="ADAL" clId="{50CD73C4-E4FF-490D-830B-B9B63450B62D}" dt="2021-10-13T08:32:20.323" v="6533" actId="1038"/>
          <ac:spMkLst>
            <pc:docMk/>
            <pc:sldMk cId="3659766544" sldId="261"/>
            <ac:spMk id="10" creationId="{A51328A4-8F37-4ABC-8F14-75D390EC832D}"/>
          </ac:spMkLst>
        </pc:spChg>
        <pc:spChg chg="add mod ord topLvl">
          <ac:chgData name="Xin Zhang (FA Talent)" userId="474f572f-8271-4f60-858e-cee871e0aec6" providerId="ADAL" clId="{50CD73C4-E4FF-490D-830B-B9B63450B62D}" dt="2021-10-13T08:32:20.323" v="6533" actId="1038"/>
          <ac:spMkLst>
            <pc:docMk/>
            <pc:sldMk cId="3659766544" sldId="261"/>
            <ac:spMk id="11" creationId="{6D8C65A2-3EB3-4AB8-A7FA-B551C2BD0955}"/>
          </ac:spMkLst>
        </pc:spChg>
        <pc:spChg chg="add mod ord topLvl">
          <ac:chgData name="Xin Zhang (FA Talent)" userId="474f572f-8271-4f60-858e-cee871e0aec6" providerId="ADAL" clId="{50CD73C4-E4FF-490D-830B-B9B63450B62D}" dt="2021-10-13T08:32:20.323" v="6533" actId="1038"/>
          <ac:spMkLst>
            <pc:docMk/>
            <pc:sldMk cId="3659766544" sldId="261"/>
            <ac:spMk id="12" creationId="{837C6D6F-8C34-4482-85A2-010FD4F82531}"/>
          </ac:spMkLst>
        </pc:spChg>
        <pc:spChg chg="mod">
          <ac:chgData name="Xin Zhang (FA Talent)" userId="474f572f-8271-4f60-858e-cee871e0aec6" providerId="ADAL" clId="{50CD73C4-E4FF-490D-830B-B9B63450B62D}" dt="2021-10-12T09:11:42.877" v="4113"/>
          <ac:spMkLst>
            <pc:docMk/>
            <pc:sldMk cId="3659766544" sldId="261"/>
            <ac:spMk id="14" creationId="{7D640869-923F-48C6-92A8-F92726EDFA43}"/>
          </ac:spMkLst>
        </pc:spChg>
        <pc:spChg chg="add mod ord topLvl">
          <ac:chgData name="Xin Zhang (FA Talent)" userId="474f572f-8271-4f60-858e-cee871e0aec6" providerId="ADAL" clId="{50CD73C4-E4FF-490D-830B-B9B63450B62D}" dt="2021-10-13T09:16:19.383" v="6574" actId="166"/>
          <ac:spMkLst>
            <pc:docMk/>
            <pc:sldMk cId="3659766544" sldId="261"/>
            <ac:spMk id="16" creationId="{4E270E3C-45B5-473C-8382-471325AFB9F7}"/>
          </ac:spMkLst>
        </pc:spChg>
        <pc:spChg chg="add mod ord topLvl">
          <ac:chgData name="Xin Zhang (FA Talent)" userId="474f572f-8271-4f60-858e-cee871e0aec6" providerId="ADAL" clId="{50CD73C4-E4FF-490D-830B-B9B63450B62D}" dt="2021-10-13T08:32:12.722" v="6530" actId="14100"/>
          <ac:spMkLst>
            <pc:docMk/>
            <pc:sldMk cId="3659766544" sldId="261"/>
            <ac:spMk id="17" creationId="{3D3AF1F2-9D22-4BED-8439-E4A03DA9189A}"/>
          </ac:spMkLst>
        </pc:spChg>
        <pc:spChg chg="add mod ord topLvl">
          <ac:chgData name="Xin Zhang (FA Talent)" userId="474f572f-8271-4f60-858e-cee871e0aec6" providerId="ADAL" clId="{50CD73C4-E4FF-490D-830B-B9B63450B62D}" dt="2021-10-13T08:32:12.722" v="6530" actId="14100"/>
          <ac:spMkLst>
            <pc:docMk/>
            <pc:sldMk cId="3659766544" sldId="261"/>
            <ac:spMk id="18" creationId="{FD303F49-AC88-46A3-9C32-0FC8BA303CE9}"/>
          </ac:spMkLst>
        </pc:spChg>
        <pc:spChg chg="add del mod topLvl">
          <ac:chgData name="Xin Zhang (FA Talent)" userId="474f572f-8271-4f60-858e-cee871e0aec6" providerId="ADAL" clId="{50CD73C4-E4FF-490D-830B-B9B63450B62D}" dt="2021-10-13T07:36:12.564" v="6451" actId="478"/>
          <ac:spMkLst>
            <pc:docMk/>
            <pc:sldMk cId="3659766544" sldId="261"/>
            <ac:spMk id="19" creationId="{A043C1AC-FC93-458F-A98C-BECDC4F30B78}"/>
          </ac:spMkLst>
        </pc:spChg>
        <pc:spChg chg="add mod topLvl">
          <ac:chgData name="Xin Zhang (FA Talent)" userId="474f572f-8271-4f60-858e-cee871e0aec6" providerId="ADAL" clId="{50CD73C4-E4FF-490D-830B-B9B63450B62D}" dt="2021-10-13T09:15:55.727" v="6569" actId="1076"/>
          <ac:spMkLst>
            <pc:docMk/>
            <pc:sldMk cId="3659766544" sldId="261"/>
            <ac:spMk id="20" creationId="{ECD8CF0F-A799-457C-B832-295F77B1C072}"/>
          </ac:spMkLst>
        </pc:spChg>
        <pc:spChg chg="add del mod">
          <ac:chgData name="Xin Zhang (FA Talent)" userId="474f572f-8271-4f60-858e-cee871e0aec6" providerId="ADAL" clId="{50CD73C4-E4FF-490D-830B-B9B63450B62D}" dt="2021-10-13T07:27:52.908" v="6363"/>
          <ac:spMkLst>
            <pc:docMk/>
            <pc:sldMk cId="3659766544" sldId="261"/>
            <ac:spMk id="21" creationId="{E21E0D6C-4101-49E9-8E18-EF9B4AC52F77}"/>
          </ac:spMkLst>
        </pc:spChg>
        <pc:spChg chg="mod topLvl">
          <ac:chgData name="Xin Zhang (FA Talent)" userId="474f572f-8271-4f60-858e-cee871e0aec6" providerId="ADAL" clId="{50CD73C4-E4FF-490D-830B-B9B63450B62D}" dt="2021-10-13T09:15:55.727" v="6569" actId="1076"/>
          <ac:spMkLst>
            <pc:docMk/>
            <pc:sldMk cId="3659766544" sldId="261"/>
            <ac:spMk id="22" creationId="{3EE7E2D7-A0CD-4595-9ABC-4A4EC384C816}"/>
          </ac:spMkLst>
        </pc:spChg>
        <pc:spChg chg="mod topLvl">
          <ac:chgData name="Xin Zhang (FA Talent)" userId="474f572f-8271-4f60-858e-cee871e0aec6" providerId="ADAL" clId="{50CD73C4-E4FF-490D-830B-B9B63450B62D}" dt="2021-10-13T08:27:46.492" v="6505" actId="165"/>
          <ac:spMkLst>
            <pc:docMk/>
            <pc:sldMk cId="3659766544" sldId="261"/>
            <ac:spMk id="23" creationId="{09DBEB40-711A-4A21-AF84-228E382B27B0}"/>
          </ac:spMkLst>
        </pc:spChg>
        <pc:spChg chg="mod">
          <ac:chgData name="Xin Zhang (FA Talent)" userId="474f572f-8271-4f60-858e-cee871e0aec6" providerId="ADAL" clId="{50CD73C4-E4FF-490D-830B-B9B63450B62D}" dt="2021-10-13T07:30:24.922" v="6392" actId="165"/>
          <ac:spMkLst>
            <pc:docMk/>
            <pc:sldMk cId="3659766544" sldId="261"/>
            <ac:spMk id="27" creationId="{640AF74B-0381-42EB-A0D0-607C8346751D}"/>
          </ac:spMkLst>
        </pc:spChg>
        <pc:spChg chg="mod">
          <ac:chgData name="Xin Zhang (FA Talent)" userId="474f572f-8271-4f60-858e-cee871e0aec6" providerId="ADAL" clId="{50CD73C4-E4FF-490D-830B-B9B63450B62D}" dt="2021-10-13T07:30:24.922" v="6392" actId="165"/>
          <ac:spMkLst>
            <pc:docMk/>
            <pc:sldMk cId="3659766544" sldId="261"/>
            <ac:spMk id="28" creationId="{512851EA-5941-4E00-95A5-B6E5B9017D2D}"/>
          </ac:spMkLst>
        </pc:spChg>
        <pc:spChg chg="mod">
          <ac:chgData name="Xin Zhang (FA Talent)" userId="474f572f-8271-4f60-858e-cee871e0aec6" providerId="ADAL" clId="{50CD73C4-E4FF-490D-830B-B9B63450B62D}" dt="2021-10-13T07:30:24.922" v="6392" actId="165"/>
          <ac:spMkLst>
            <pc:docMk/>
            <pc:sldMk cId="3659766544" sldId="261"/>
            <ac:spMk id="30" creationId="{434AD5D2-3BF2-495A-A100-3C84C82F8542}"/>
          </ac:spMkLst>
        </pc:spChg>
        <pc:spChg chg="mod">
          <ac:chgData name="Xin Zhang (FA Talent)" userId="474f572f-8271-4f60-858e-cee871e0aec6" providerId="ADAL" clId="{50CD73C4-E4FF-490D-830B-B9B63450B62D}" dt="2021-10-13T07:30:24.922" v="6392" actId="165"/>
          <ac:spMkLst>
            <pc:docMk/>
            <pc:sldMk cId="3659766544" sldId="261"/>
            <ac:spMk id="33" creationId="{D2F279F4-05AA-4E10-A73D-EF529F2354BD}"/>
          </ac:spMkLst>
        </pc:spChg>
        <pc:spChg chg="mod">
          <ac:chgData name="Xin Zhang (FA Talent)" userId="474f572f-8271-4f60-858e-cee871e0aec6" providerId="ADAL" clId="{50CD73C4-E4FF-490D-830B-B9B63450B62D}" dt="2021-10-13T07:30:24.922" v="6392" actId="165"/>
          <ac:spMkLst>
            <pc:docMk/>
            <pc:sldMk cId="3659766544" sldId="261"/>
            <ac:spMk id="34" creationId="{496F1E2F-6025-4CEA-ADDC-61A5974C6231}"/>
          </ac:spMkLst>
        </pc:spChg>
        <pc:spChg chg="mod">
          <ac:chgData name="Xin Zhang (FA Talent)" userId="474f572f-8271-4f60-858e-cee871e0aec6" providerId="ADAL" clId="{50CD73C4-E4FF-490D-830B-B9B63450B62D}" dt="2021-10-13T07:30:24.922" v="6392" actId="165"/>
          <ac:spMkLst>
            <pc:docMk/>
            <pc:sldMk cId="3659766544" sldId="261"/>
            <ac:spMk id="36" creationId="{4A654024-945D-4293-8836-29F8C5125518}"/>
          </ac:spMkLst>
        </pc:spChg>
        <pc:spChg chg="mod">
          <ac:chgData name="Xin Zhang (FA Talent)" userId="474f572f-8271-4f60-858e-cee871e0aec6" providerId="ADAL" clId="{50CD73C4-E4FF-490D-830B-B9B63450B62D}" dt="2021-10-13T07:30:24.922" v="6392" actId="165"/>
          <ac:spMkLst>
            <pc:docMk/>
            <pc:sldMk cId="3659766544" sldId="261"/>
            <ac:spMk id="39" creationId="{EC93B2C5-A75C-49DC-AA1C-A80E85718C6C}"/>
          </ac:spMkLst>
        </pc:spChg>
        <pc:spChg chg="mod">
          <ac:chgData name="Xin Zhang (FA Talent)" userId="474f572f-8271-4f60-858e-cee871e0aec6" providerId="ADAL" clId="{50CD73C4-E4FF-490D-830B-B9B63450B62D}" dt="2021-10-13T07:30:24.922" v="6392" actId="165"/>
          <ac:spMkLst>
            <pc:docMk/>
            <pc:sldMk cId="3659766544" sldId="261"/>
            <ac:spMk id="40" creationId="{6F947627-8D65-408C-A33E-B3AEBA664676}"/>
          </ac:spMkLst>
        </pc:spChg>
        <pc:spChg chg="mod">
          <ac:chgData name="Xin Zhang (FA Talent)" userId="474f572f-8271-4f60-858e-cee871e0aec6" providerId="ADAL" clId="{50CD73C4-E4FF-490D-830B-B9B63450B62D}" dt="2021-10-13T07:30:24.922" v="6392" actId="165"/>
          <ac:spMkLst>
            <pc:docMk/>
            <pc:sldMk cId="3659766544" sldId="261"/>
            <ac:spMk id="42" creationId="{214201A8-6863-4BC3-A68F-CF84EB4728B3}"/>
          </ac:spMkLst>
        </pc:spChg>
        <pc:spChg chg="mod">
          <ac:chgData name="Xin Zhang (FA Talent)" userId="474f572f-8271-4f60-858e-cee871e0aec6" providerId="ADAL" clId="{50CD73C4-E4FF-490D-830B-B9B63450B62D}" dt="2021-10-13T07:30:24.922" v="6392" actId="165"/>
          <ac:spMkLst>
            <pc:docMk/>
            <pc:sldMk cId="3659766544" sldId="261"/>
            <ac:spMk id="45" creationId="{EAAD3E1A-AA66-4F3D-9132-4A32E9DF1013}"/>
          </ac:spMkLst>
        </pc:spChg>
        <pc:spChg chg="mod">
          <ac:chgData name="Xin Zhang (FA Talent)" userId="474f572f-8271-4f60-858e-cee871e0aec6" providerId="ADAL" clId="{50CD73C4-E4FF-490D-830B-B9B63450B62D}" dt="2021-10-13T07:30:24.922" v="6392" actId="165"/>
          <ac:spMkLst>
            <pc:docMk/>
            <pc:sldMk cId="3659766544" sldId="261"/>
            <ac:spMk id="46" creationId="{462987B4-4A8A-4A4A-AF46-ED76CC2EB21F}"/>
          </ac:spMkLst>
        </pc:spChg>
        <pc:spChg chg="mod">
          <ac:chgData name="Xin Zhang (FA Talent)" userId="474f572f-8271-4f60-858e-cee871e0aec6" providerId="ADAL" clId="{50CD73C4-E4FF-490D-830B-B9B63450B62D}" dt="2021-10-13T07:30:24.922" v="6392" actId="165"/>
          <ac:spMkLst>
            <pc:docMk/>
            <pc:sldMk cId="3659766544" sldId="261"/>
            <ac:spMk id="48" creationId="{297B1083-AF67-4928-BAC4-C4321DBEC7D4}"/>
          </ac:spMkLst>
        </pc:spChg>
        <pc:spChg chg="mod">
          <ac:chgData name="Xin Zhang (FA Talent)" userId="474f572f-8271-4f60-858e-cee871e0aec6" providerId="ADAL" clId="{50CD73C4-E4FF-490D-830B-B9B63450B62D}" dt="2021-10-13T07:30:24.922" v="6392" actId="165"/>
          <ac:spMkLst>
            <pc:docMk/>
            <pc:sldMk cId="3659766544" sldId="261"/>
            <ac:spMk id="51" creationId="{4F0920C7-74F6-4080-97F5-4E9A30DFB384}"/>
          </ac:spMkLst>
        </pc:spChg>
        <pc:spChg chg="mod">
          <ac:chgData name="Xin Zhang (FA Talent)" userId="474f572f-8271-4f60-858e-cee871e0aec6" providerId="ADAL" clId="{50CD73C4-E4FF-490D-830B-B9B63450B62D}" dt="2021-10-13T07:30:24.922" v="6392" actId="165"/>
          <ac:spMkLst>
            <pc:docMk/>
            <pc:sldMk cId="3659766544" sldId="261"/>
            <ac:spMk id="52" creationId="{A9C3A5D1-F6DD-404B-AB8A-FD8D4D9DD622}"/>
          </ac:spMkLst>
        </pc:spChg>
        <pc:spChg chg="mod">
          <ac:chgData name="Xin Zhang (FA Talent)" userId="474f572f-8271-4f60-858e-cee871e0aec6" providerId="ADAL" clId="{50CD73C4-E4FF-490D-830B-B9B63450B62D}" dt="2021-10-13T07:30:24.922" v="6392" actId="165"/>
          <ac:spMkLst>
            <pc:docMk/>
            <pc:sldMk cId="3659766544" sldId="261"/>
            <ac:spMk id="54" creationId="{C1328087-20E3-4B92-B123-7A08C3118B29}"/>
          </ac:spMkLst>
        </pc:spChg>
        <pc:spChg chg="mod topLvl">
          <ac:chgData name="Xin Zhang (FA Talent)" userId="474f572f-8271-4f60-858e-cee871e0aec6" providerId="ADAL" clId="{50CD73C4-E4FF-490D-830B-B9B63450B62D}" dt="2021-10-13T09:15:39.506" v="6566" actId="14100"/>
          <ac:spMkLst>
            <pc:docMk/>
            <pc:sldMk cId="3659766544" sldId="261"/>
            <ac:spMk id="57" creationId="{8836170D-B5A4-4B37-B66B-831811BB3A00}"/>
          </ac:spMkLst>
        </pc:spChg>
        <pc:spChg chg="mod topLvl">
          <ac:chgData name="Xin Zhang (FA Talent)" userId="474f572f-8271-4f60-858e-cee871e0aec6" providerId="ADAL" clId="{50CD73C4-E4FF-490D-830B-B9B63450B62D}" dt="2021-10-13T09:15:33.786" v="6564" actId="164"/>
          <ac:spMkLst>
            <pc:docMk/>
            <pc:sldMk cId="3659766544" sldId="261"/>
            <ac:spMk id="58" creationId="{1993B476-8097-4F35-8A3C-BDFD8A8BBF24}"/>
          </ac:spMkLst>
        </pc:spChg>
        <pc:spChg chg="mod">
          <ac:chgData name="Xin Zhang (FA Talent)" userId="474f572f-8271-4f60-858e-cee871e0aec6" providerId="ADAL" clId="{50CD73C4-E4FF-490D-830B-B9B63450B62D}" dt="2021-10-13T09:13:25.802" v="6541" actId="165"/>
          <ac:spMkLst>
            <pc:docMk/>
            <pc:sldMk cId="3659766544" sldId="261"/>
            <ac:spMk id="60" creationId="{20AECD89-F5D6-47B6-9E32-3EB8023D24E6}"/>
          </ac:spMkLst>
        </pc:spChg>
        <pc:spChg chg="mod topLvl">
          <ac:chgData name="Xin Zhang (FA Talent)" userId="474f572f-8271-4f60-858e-cee871e0aec6" providerId="ADAL" clId="{50CD73C4-E4FF-490D-830B-B9B63450B62D}" dt="2021-10-13T09:16:00.363" v="6570" actId="1076"/>
          <ac:spMkLst>
            <pc:docMk/>
            <pc:sldMk cId="3659766544" sldId="261"/>
            <ac:spMk id="63" creationId="{5322E59A-9D5F-4D1B-ACD2-E7B68F41B4BA}"/>
          </ac:spMkLst>
        </pc:spChg>
        <pc:spChg chg="mod topLvl">
          <ac:chgData name="Xin Zhang (FA Talent)" userId="474f572f-8271-4f60-858e-cee871e0aec6" providerId="ADAL" clId="{50CD73C4-E4FF-490D-830B-B9B63450B62D}" dt="2021-10-13T09:16:00.363" v="6570" actId="1076"/>
          <ac:spMkLst>
            <pc:docMk/>
            <pc:sldMk cId="3659766544" sldId="261"/>
            <ac:spMk id="64" creationId="{D34A4524-0C1A-4456-A7B5-D75B5F831079}"/>
          </ac:spMkLst>
        </pc:spChg>
        <pc:spChg chg="mod">
          <ac:chgData name="Xin Zhang (FA Talent)" userId="474f572f-8271-4f60-858e-cee871e0aec6" providerId="ADAL" clId="{50CD73C4-E4FF-490D-830B-B9B63450B62D}" dt="2021-10-13T09:13:25.802" v="6541" actId="165"/>
          <ac:spMkLst>
            <pc:docMk/>
            <pc:sldMk cId="3659766544" sldId="261"/>
            <ac:spMk id="66" creationId="{894F52BB-5C22-4D95-9858-519096A4CA11}"/>
          </ac:spMkLst>
        </pc:spChg>
        <pc:spChg chg="mod topLvl">
          <ac:chgData name="Xin Zhang (FA Talent)" userId="474f572f-8271-4f60-858e-cee871e0aec6" providerId="ADAL" clId="{50CD73C4-E4FF-490D-830B-B9B63450B62D}" dt="2021-10-13T09:16:28.203" v="6575" actId="1076"/>
          <ac:spMkLst>
            <pc:docMk/>
            <pc:sldMk cId="3659766544" sldId="261"/>
            <ac:spMk id="69" creationId="{6BAE01B0-2277-46AF-9E90-BEF7B76EF76B}"/>
          </ac:spMkLst>
        </pc:spChg>
        <pc:spChg chg="mod topLvl">
          <ac:chgData name="Xin Zhang (FA Talent)" userId="474f572f-8271-4f60-858e-cee871e0aec6" providerId="ADAL" clId="{50CD73C4-E4FF-490D-830B-B9B63450B62D}" dt="2021-10-13T09:16:28.203" v="6575" actId="1076"/>
          <ac:spMkLst>
            <pc:docMk/>
            <pc:sldMk cId="3659766544" sldId="261"/>
            <ac:spMk id="70" creationId="{C92C88A1-C469-4E5F-B242-9850A4DBABDC}"/>
          </ac:spMkLst>
        </pc:spChg>
        <pc:spChg chg="mod">
          <ac:chgData name="Xin Zhang (FA Talent)" userId="474f572f-8271-4f60-858e-cee871e0aec6" providerId="ADAL" clId="{50CD73C4-E4FF-490D-830B-B9B63450B62D}" dt="2021-10-13T09:13:25.802" v="6541" actId="165"/>
          <ac:spMkLst>
            <pc:docMk/>
            <pc:sldMk cId="3659766544" sldId="261"/>
            <ac:spMk id="72" creationId="{C4712B99-9400-49C8-95FA-26A911D51D41}"/>
          </ac:spMkLst>
        </pc:spChg>
        <pc:spChg chg="mod topLvl">
          <ac:chgData name="Xin Zhang (FA Talent)" userId="474f572f-8271-4f60-858e-cee871e0aec6" providerId="ADAL" clId="{50CD73C4-E4FF-490D-830B-B9B63450B62D}" dt="2021-10-13T09:15:17.319" v="6562" actId="164"/>
          <ac:spMkLst>
            <pc:docMk/>
            <pc:sldMk cId="3659766544" sldId="261"/>
            <ac:spMk id="75" creationId="{BCA2D541-F9A5-4D2C-A6FD-E42F46E0E3A1}"/>
          </ac:spMkLst>
        </pc:spChg>
        <pc:spChg chg="mod topLvl">
          <ac:chgData name="Xin Zhang (FA Talent)" userId="474f572f-8271-4f60-858e-cee871e0aec6" providerId="ADAL" clId="{50CD73C4-E4FF-490D-830B-B9B63450B62D}" dt="2021-10-13T09:15:17.319" v="6562" actId="164"/>
          <ac:spMkLst>
            <pc:docMk/>
            <pc:sldMk cId="3659766544" sldId="261"/>
            <ac:spMk id="76" creationId="{9C01BDD7-7F7E-4F27-BD3E-92C0DF3A5621}"/>
          </ac:spMkLst>
        </pc:spChg>
        <pc:spChg chg="mod">
          <ac:chgData name="Xin Zhang (FA Talent)" userId="474f572f-8271-4f60-858e-cee871e0aec6" providerId="ADAL" clId="{50CD73C4-E4FF-490D-830B-B9B63450B62D}" dt="2021-10-13T08:27:32.094" v="6504" actId="165"/>
          <ac:spMkLst>
            <pc:docMk/>
            <pc:sldMk cId="3659766544" sldId="261"/>
            <ac:spMk id="78" creationId="{43B97452-C686-4ED6-985E-CBE52161A911}"/>
          </ac:spMkLst>
        </pc:spChg>
        <pc:spChg chg="mod topLvl">
          <ac:chgData name="Xin Zhang (FA Talent)" userId="474f572f-8271-4f60-858e-cee871e0aec6" providerId="ADAL" clId="{50CD73C4-E4FF-490D-830B-B9B63450B62D}" dt="2021-10-13T09:16:46.961" v="6577" actId="14100"/>
          <ac:spMkLst>
            <pc:docMk/>
            <pc:sldMk cId="3659766544" sldId="261"/>
            <ac:spMk id="81" creationId="{F46EF1B2-6755-4100-A32B-C97FE1CCE0B2}"/>
          </ac:spMkLst>
        </pc:spChg>
        <pc:spChg chg="mod topLvl">
          <ac:chgData name="Xin Zhang (FA Talent)" userId="474f572f-8271-4f60-858e-cee871e0aec6" providerId="ADAL" clId="{50CD73C4-E4FF-490D-830B-B9B63450B62D}" dt="2021-10-13T08:27:28.390" v="6503" actId="165"/>
          <ac:spMkLst>
            <pc:docMk/>
            <pc:sldMk cId="3659766544" sldId="261"/>
            <ac:spMk id="82" creationId="{74C5248C-E32D-40A9-821E-781C3460157D}"/>
          </ac:spMkLst>
        </pc:spChg>
        <pc:spChg chg="mod">
          <ac:chgData name="Xin Zhang (FA Talent)" userId="474f572f-8271-4f60-858e-cee871e0aec6" providerId="ADAL" clId="{50CD73C4-E4FF-490D-830B-B9B63450B62D}" dt="2021-10-13T08:27:28.390" v="6503" actId="165"/>
          <ac:spMkLst>
            <pc:docMk/>
            <pc:sldMk cId="3659766544" sldId="261"/>
            <ac:spMk id="84" creationId="{2B383F57-0E03-4633-B52D-4CF3876C2BD1}"/>
          </ac:spMkLst>
        </pc:spChg>
        <pc:spChg chg="mod">
          <ac:chgData name="Xin Zhang (FA Talent)" userId="474f572f-8271-4f60-858e-cee871e0aec6" providerId="ADAL" clId="{50CD73C4-E4FF-490D-830B-B9B63450B62D}" dt="2021-10-13T07:32:01.720" v="6409" actId="571"/>
          <ac:spMkLst>
            <pc:docMk/>
            <pc:sldMk cId="3659766544" sldId="261"/>
            <ac:spMk id="87" creationId="{1640D111-C1DF-4A36-A278-079EFA7E1A9A}"/>
          </ac:spMkLst>
        </pc:spChg>
        <pc:spChg chg="mod">
          <ac:chgData name="Xin Zhang (FA Talent)" userId="474f572f-8271-4f60-858e-cee871e0aec6" providerId="ADAL" clId="{50CD73C4-E4FF-490D-830B-B9B63450B62D}" dt="2021-10-13T07:32:01.720" v="6409" actId="571"/>
          <ac:spMkLst>
            <pc:docMk/>
            <pc:sldMk cId="3659766544" sldId="261"/>
            <ac:spMk id="88" creationId="{582D72AF-EE25-4A3F-8E96-33135F15F782}"/>
          </ac:spMkLst>
        </pc:spChg>
        <pc:spChg chg="mod">
          <ac:chgData name="Xin Zhang (FA Talent)" userId="474f572f-8271-4f60-858e-cee871e0aec6" providerId="ADAL" clId="{50CD73C4-E4FF-490D-830B-B9B63450B62D}" dt="2021-10-13T07:32:01.720" v="6409" actId="571"/>
          <ac:spMkLst>
            <pc:docMk/>
            <pc:sldMk cId="3659766544" sldId="261"/>
            <ac:spMk id="90" creationId="{D0EC985C-22E9-471E-8A60-7AB866C2FC25}"/>
          </ac:spMkLst>
        </pc:spChg>
        <pc:spChg chg="add del mod">
          <ac:chgData name="Xin Zhang (FA Talent)" userId="474f572f-8271-4f60-858e-cee871e0aec6" providerId="ADAL" clId="{50CD73C4-E4FF-490D-830B-B9B63450B62D}" dt="2021-10-13T13:45:31.477" v="7577" actId="21"/>
          <ac:spMkLst>
            <pc:docMk/>
            <pc:sldMk cId="3659766544" sldId="261"/>
            <ac:spMk id="128" creationId="{06DAA53E-E2E0-47D2-9393-C3874DC3578E}"/>
          </ac:spMkLst>
        </pc:spChg>
        <pc:spChg chg="del">
          <ac:chgData name="Xin Zhang (FA Talent)" userId="474f572f-8271-4f60-858e-cee871e0aec6" providerId="ADAL" clId="{50CD73C4-E4FF-490D-830B-B9B63450B62D}" dt="2021-10-12T10:35:12.784" v="4902" actId="478"/>
          <ac:spMkLst>
            <pc:docMk/>
            <pc:sldMk cId="3659766544" sldId="261"/>
            <ac:spMk id="196" creationId="{B754A02C-21EB-4EF3-B1A5-FC1CF3E1D29F}"/>
          </ac:spMkLst>
        </pc:spChg>
        <pc:grpChg chg="del">
          <ac:chgData name="Xin Zhang (FA Talent)" userId="474f572f-8271-4f60-858e-cee871e0aec6" providerId="ADAL" clId="{50CD73C4-E4FF-490D-830B-B9B63450B62D}" dt="2021-10-12T10:35:12.784" v="4902" actId="478"/>
          <ac:grpSpMkLst>
            <pc:docMk/>
            <pc:sldMk cId="3659766544" sldId="261"/>
            <ac:grpSpMk id="3" creationId="{4CB222E5-28B3-423E-9EF8-79B7BE276EDA}"/>
          </ac:grpSpMkLst>
        </pc:grpChg>
        <pc:grpChg chg="add del mod topLvl">
          <ac:chgData name="Xin Zhang (FA Talent)" userId="474f572f-8271-4f60-858e-cee871e0aec6" providerId="ADAL" clId="{50CD73C4-E4FF-490D-830B-B9B63450B62D}" dt="2021-10-13T08:27:46.492" v="6505" actId="165"/>
          <ac:grpSpMkLst>
            <pc:docMk/>
            <pc:sldMk cId="3659766544" sldId="261"/>
            <ac:grpSpMk id="4" creationId="{7C76164B-B2E0-4BA4-AA68-287166CD3AC1}"/>
          </ac:grpSpMkLst>
        </pc:grpChg>
        <pc:grpChg chg="add del mod">
          <ac:chgData name="Xin Zhang (FA Talent)" userId="474f572f-8271-4f60-858e-cee871e0aec6" providerId="ADAL" clId="{50CD73C4-E4FF-490D-830B-B9B63450B62D}" dt="2021-10-13T07:29:17.847" v="6380" actId="165"/>
          <ac:grpSpMkLst>
            <pc:docMk/>
            <pc:sldMk cId="3659766544" sldId="261"/>
            <ac:grpSpMk id="5" creationId="{7060D74B-BAB3-4F89-8E4E-2CBBF959E4BD}"/>
          </ac:grpSpMkLst>
        </pc:grpChg>
        <pc:grpChg chg="add del mod">
          <ac:chgData name="Xin Zhang (FA Talent)" userId="474f572f-8271-4f60-858e-cee871e0aec6" providerId="ADAL" clId="{50CD73C4-E4FF-490D-830B-B9B63450B62D}" dt="2021-10-13T07:26:01.893" v="6346" actId="165"/>
          <ac:grpSpMkLst>
            <pc:docMk/>
            <pc:sldMk cId="3659766544" sldId="261"/>
            <ac:grpSpMk id="7" creationId="{30DB4C97-1B18-4BFC-AF50-DC1B6ADCBE16}"/>
          </ac:grpSpMkLst>
        </pc:grpChg>
        <pc:grpChg chg="add del mod">
          <ac:chgData name="Xin Zhang (FA Talent)" userId="474f572f-8271-4f60-858e-cee871e0aec6" providerId="ADAL" clId="{50CD73C4-E4FF-490D-830B-B9B63450B62D}" dt="2021-10-13T07:30:24.922" v="6392" actId="165"/>
          <ac:grpSpMkLst>
            <pc:docMk/>
            <pc:sldMk cId="3659766544" sldId="261"/>
            <ac:grpSpMk id="7" creationId="{329C9F24-1FC9-4865-896B-3A6C89F0DFF3}"/>
          </ac:grpSpMkLst>
        </pc:grpChg>
        <pc:grpChg chg="add mod topLvl">
          <ac:chgData name="Xin Zhang (FA Talent)" userId="474f572f-8271-4f60-858e-cee871e0aec6" providerId="ADAL" clId="{50CD73C4-E4FF-490D-830B-B9B63450B62D}" dt="2021-10-13T09:15:55.727" v="6569" actId="1076"/>
          <ac:grpSpMkLst>
            <pc:docMk/>
            <pc:sldMk cId="3659766544" sldId="261"/>
            <ac:grpSpMk id="8" creationId="{11444F4F-EDEB-4377-AB48-0584F29E6716}"/>
          </ac:grpSpMkLst>
        </pc:grpChg>
        <pc:grpChg chg="add del mod">
          <ac:chgData name="Xin Zhang (FA Talent)" userId="474f572f-8271-4f60-858e-cee871e0aec6" providerId="ADAL" clId="{50CD73C4-E4FF-490D-830B-B9B63450B62D}" dt="2021-10-13T08:16:10.415" v="6489" actId="21"/>
          <ac:grpSpMkLst>
            <pc:docMk/>
            <pc:sldMk cId="3659766544" sldId="261"/>
            <ac:grpSpMk id="13" creationId="{FADBAECC-13E5-4EFB-A167-3A95BA757FA3}"/>
          </ac:grpSpMkLst>
        </pc:grpChg>
        <pc:grpChg chg="add del mod topLvl">
          <ac:chgData name="Xin Zhang (FA Talent)" userId="474f572f-8271-4f60-858e-cee871e0aec6" providerId="ADAL" clId="{50CD73C4-E4FF-490D-830B-B9B63450B62D}" dt="2021-10-13T07:26:03.533" v="6347" actId="165"/>
          <ac:grpSpMkLst>
            <pc:docMk/>
            <pc:sldMk cId="3659766544" sldId="261"/>
            <ac:grpSpMk id="21" creationId="{62E52FBB-44FD-4739-BB04-22FD92A01830}"/>
          </ac:grpSpMkLst>
        </pc:grpChg>
        <pc:grpChg chg="add del mod topLvl">
          <ac:chgData name="Xin Zhang (FA Talent)" userId="474f572f-8271-4f60-858e-cee871e0aec6" providerId="ADAL" clId="{50CD73C4-E4FF-490D-830B-B9B63450B62D}" dt="2021-10-13T07:31:04.212" v="6397" actId="478"/>
          <ac:grpSpMkLst>
            <pc:docMk/>
            <pc:sldMk cId="3659766544" sldId="261"/>
            <ac:grpSpMk id="26" creationId="{A55786E8-9047-44CE-9E42-DAFAA72B646F}"/>
          </ac:grpSpMkLst>
        </pc:grpChg>
        <pc:grpChg chg="mod">
          <ac:chgData name="Xin Zhang (FA Talent)" userId="474f572f-8271-4f60-858e-cee871e0aec6" providerId="ADAL" clId="{50CD73C4-E4FF-490D-830B-B9B63450B62D}" dt="2021-10-13T07:30:24.922" v="6392" actId="165"/>
          <ac:grpSpMkLst>
            <pc:docMk/>
            <pc:sldMk cId="3659766544" sldId="261"/>
            <ac:grpSpMk id="29" creationId="{6E39ECC9-2014-477E-99E7-B8E421F40680}"/>
          </ac:grpSpMkLst>
        </pc:grpChg>
        <pc:grpChg chg="add del mod topLvl">
          <ac:chgData name="Xin Zhang (FA Talent)" userId="474f572f-8271-4f60-858e-cee871e0aec6" providerId="ADAL" clId="{50CD73C4-E4FF-490D-830B-B9B63450B62D}" dt="2021-10-13T07:31:04.212" v="6397" actId="478"/>
          <ac:grpSpMkLst>
            <pc:docMk/>
            <pc:sldMk cId="3659766544" sldId="261"/>
            <ac:grpSpMk id="32" creationId="{EA77BB17-F2D1-48D0-B455-73B366FFEF3C}"/>
          </ac:grpSpMkLst>
        </pc:grpChg>
        <pc:grpChg chg="mod">
          <ac:chgData name="Xin Zhang (FA Talent)" userId="474f572f-8271-4f60-858e-cee871e0aec6" providerId="ADAL" clId="{50CD73C4-E4FF-490D-830B-B9B63450B62D}" dt="2021-10-13T07:30:24.922" v="6392" actId="165"/>
          <ac:grpSpMkLst>
            <pc:docMk/>
            <pc:sldMk cId="3659766544" sldId="261"/>
            <ac:grpSpMk id="35" creationId="{367EB1EC-34F4-49CB-ABEA-E395C04469BE}"/>
          </ac:grpSpMkLst>
        </pc:grpChg>
        <pc:grpChg chg="add del mod topLvl">
          <ac:chgData name="Xin Zhang (FA Talent)" userId="474f572f-8271-4f60-858e-cee871e0aec6" providerId="ADAL" clId="{50CD73C4-E4FF-490D-830B-B9B63450B62D}" dt="2021-10-13T07:31:04.212" v="6397" actId="478"/>
          <ac:grpSpMkLst>
            <pc:docMk/>
            <pc:sldMk cId="3659766544" sldId="261"/>
            <ac:grpSpMk id="38" creationId="{28351A7C-8E28-4B5D-B8B3-2BD6F2BF8B05}"/>
          </ac:grpSpMkLst>
        </pc:grpChg>
        <pc:grpChg chg="mod">
          <ac:chgData name="Xin Zhang (FA Talent)" userId="474f572f-8271-4f60-858e-cee871e0aec6" providerId="ADAL" clId="{50CD73C4-E4FF-490D-830B-B9B63450B62D}" dt="2021-10-13T07:30:24.922" v="6392" actId="165"/>
          <ac:grpSpMkLst>
            <pc:docMk/>
            <pc:sldMk cId="3659766544" sldId="261"/>
            <ac:grpSpMk id="41" creationId="{5E59ABB6-E348-456A-8D9F-08A4C2319424}"/>
          </ac:grpSpMkLst>
        </pc:grpChg>
        <pc:grpChg chg="add del mod topLvl">
          <ac:chgData name="Xin Zhang (FA Talent)" userId="474f572f-8271-4f60-858e-cee871e0aec6" providerId="ADAL" clId="{50CD73C4-E4FF-490D-830B-B9B63450B62D}" dt="2021-10-13T07:31:04.212" v="6397" actId="478"/>
          <ac:grpSpMkLst>
            <pc:docMk/>
            <pc:sldMk cId="3659766544" sldId="261"/>
            <ac:grpSpMk id="44" creationId="{CBE176DB-639E-44AC-9339-FD8EA08B0FCC}"/>
          </ac:grpSpMkLst>
        </pc:grpChg>
        <pc:grpChg chg="mod">
          <ac:chgData name="Xin Zhang (FA Talent)" userId="474f572f-8271-4f60-858e-cee871e0aec6" providerId="ADAL" clId="{50CD73C4-E4FF-490D-830B-B9B63450B62D}" dt="2021-10-13T07:30:24.922" v="6392" actId="165"/>
          <ac:grpSpMkLst>
            <pc:docMk/>
            <pc:sldMk cId="3659766544" sldId="261"/>
            <ac:grpSpMk id="47" creationId="{5DAD7350-3C0A-465B-B12B-195948D45617}"/>
          </ac:grpSpMkLst>
        </pc:grpChg>
        <pc:grpChg chg="add del mod topLvl">
          <ac:chgData name="Xin Zhang (FA Talent)" userId="474f572f-8271-4f60-858e-cee871e0aec6" providerId="ADAL" clId="{50CD73C4-E4FF-490D-830B-B9B63450B62D}" dt="2021-10-13T07:31:04.212" v="6397" actId="478"/>
          <ac:grpSpMkLst>
            <pc:docMk/>
            <pc:sldMk cId="3659766544" sldId="261"/>
            <ac:grpSpMk id="50" creationId="{5D4843B8-E233-4FCA-B332-14C33BE392AA}"/>
          </ac:grpSpMkLst>
        </pc:grpChg>
        <pc:grpChg chg="mod">
          <ac:chgData name="Xin Zhang (FA Talent)" userId="474f572f-8271-4f60-858e-cee871e0aec6" providerId="ADAL" clId="{50CD73C4-E4FF-490D-830B-B9B63450B62D}" dt="2021-10-13T07:30:24.922" v="6392" actId="165"/>
          <ac:grpSpMkLst>
            <pc:docMk/>
            <pc:sldMk cId="3659766544" sldId="261"/>
            <ac:grpSpMk id="53" creationId="{BE9351BF-CBAB-4B05-A4B8-2283655E7BE2}"/>
          </ac:grpSpMkLst>
        </pc:grpChg>
        <pc:grpChg chg="add del mod">
          <ac:chgData name="Xin Zhang (FA Talent)" userId="474f572f-8271-4f60-858e-cee871e0aec6" providerId="ADAL" clId="{50CD73C4-E4FF-490D-830B-B9B63450B62D}" dt="2021-10-13T09:13:25.802" v="6541" actId="165"/>
          <ac:grpSpMkLst>
            <pc:docMk/>
            <pc:sldMk cId="3659766544" sldId="261"/>
            <ac:grpSpMk id="56" creationId="{49ECB056-792D-4079-8BBF-9AF97E393A0C}"/>
          </ac:grpSpMkLst>
        </pc:grpChg>
        <pc:grpChg chg="mod topLvl">
          <ac:chgData name="Xin Zhang (FA Talent)" userId="474f572f-8271-4f60-858e-cee871e0aec6" providerId="ADAL" clId="{50CD73C4-E4FF-490D-830B-B9B63450B62D}" dt="2021-10-13T09:15:33.786" v="6564" actId="164"/>
          <ac:grpSpMkLst>
            <pc:docMk/>
            <pc:sldMk cId="3659766544" sldId="261"/>
            <ac:grpSpMk id="59" creationId="{30B1DA48-6E0C-45A4-8EAE-F035D9171772}"/>
          </ac:grpSpMkLst>
        </pc:grpChg>
        <pc:grpChg chg="add del mod">
          <ac:chgData name="Xin Zhang (FA Talent)" userId="474f572f-8271-4f60-858e-cee871e0aec6" providerId="ADAL" clId="{50CD73C4-E4FF-490D-830B-B9B63450B62D}" dt="2021-10-13T09:13:25.802" v="6541" actId="165"/>
          <ac:grpSpMkLst>
            <pc:docMk/>
            <pc:sldMk cId="3659766544" sldId="261"/>
            <ac:grpSpMk id="62" creationId="{C0E2D20C-F586-4DFF-9841-2E55C563E6F4}"/>
          </ac:grpSpMkLst>
        </pc:grpChg>
        <pc:grpChg chg="mod topLvl">
          <ac:chgData name="Xin Zhang (FA Talent)" userId="474f572f-8271-4f60-858e-cee871e0aec6" providerId="ADAL" clId="{50CD73C4-E4FF-490D-830B-B9B63450B62D}" dt="2021-10-13T09:16:00.363" v="6570" actId="1076"/>
          <ac:grpSpMkLst>
            <pc:docMk/>
            <pc:sldMk cId="3659766544" sldId="261"/>
            <ac:grpSpMk id="65" creationId="{3E750A19-BE4F-4350-B019-DB5FBF4F6673}"/>
          </ac:grpSpMkLst>
        </pc:grpChg>
        <pc:grpChg chg="add del mod">
          <ac:chgData name="Xin Zhang (FA Talent)" userId="474f572f-8271-4f60-858e-cee871e0aec6" providerId="ADAL" clId="{50CD73C4-E4FF-490D-830B-B9B63450B62D}" dt="2021-10-13T09:13:25.802" v="6541" actId="165"/>
          <ac:grpSpMkLst>
            <pc:docMk/>
            <pc:sldMk cId="3659766544" sldId="261"/>
            <ac:grpSpMk id="68" creationId="{891FDD77-8F03-40B3-9B65-FBC9068C3393}"/>
          </ac:grpSpMkLst>
        </pc:grpChg>
        <pc:grpChg chg="mod topLvl">
          <ac:chgData name="Xin Zhang (FA Talent)" userId="474f572f-8271-4f60-858e-cee871e0aec6" providerId="ADAL" clId="{50CD73C4-E4FF-490D-830B-B9B63450B62D}" dt="2021-10-13T09:16:28.203" v="6575" actId="1076"/>
          <ac:grpSpMkLst>
            <pc:docMk/>
            <pc:sldMk cId="3659766544" sldId="261"/>
            <ac:grpSpMk id="71" creationId="{DD106BBB-62AB-41F4-BE5C-4625F73792D3}"/>
          </ac:grpSpMkLst>
        </pc:grpChg>
        <pc:grpChg chg="add del mod">
          <ac:chgData name="Xin Zhang (FA Talent)" userId="474f572f-8271-4f60-858e-cee871e0aec6" providerId="ADAL" clId="{50CD73C4-E4FF-490D-830B-B9B63450B62D}" dt="2021-10-13T08:27:32.094" v="6504" actId="165"/>
          <ac:grpSpMkLst>
            <pc:docMk/>
            <pc:sldMk cId="3659766544" sldId="261"/>
            <ac:grpSpMk id="74" creationId="{116869F2-9418-44A3-A2A7-29D28C99CE7D}"/>
          </ac:grpSpMkLst>
        </pc:grpChg>
        <pc:grpChg chg="mod topLvl">
          <ac:chgData name="Xin Zhang (FA Talent)" userId="474f572f-8271-4f60-858e-cee871e0aec6" providerId="ADAL" clId="{50CD73C4-E4FF-490D-830B-B9B63450B62D}" dt="2021-10-13T09:15:17.319" v="6562" actId="164"/>
          <ac:grpSpMkLst>
            <pc:docMk/>
            <pc:sldMk cId="3659766544" sldId="261"/>
            <ac:grpSpMk id="77" creationId="{8F53E693-CD20-43D9-97D2-DC8D77B5279A}"/>
          </ac:grpSpMkLst>
        </pc:grpChg>
        <pc:grpChg chg="add del mod">
          <ac:chgData name="Xin Zhang (FA Talent)" userId="474f572f-8271-4f60-858e-cee871e0aec6" providerId="ADAL" clId="{50CD73C4-E4FF-490D-830B-B9B63450B62D}" dt="2021-10-13T08:27:28.390" v="6503" actId="165"/>
          <ac:grpSpMkLst>
            <pc:docMk/>
            <pc:sldMk cId="3659766544" sldId="261"/>
            <ac:grpSpMk id="80" creationId="{A03C107F-A4EF-4A75-8BE1-B6BACB2F6C01}"/>
          </ac:grpSpMkLst>
        </pc:grpChg>
        <pc:grpChg chg="mod topLvl">
          <ac:chgData name="Xin Zhang (FA Talent)" userId="474f572f-8271-4f60-858e-cee871e0aec6" providerId="ADAL" clId="{50CD73C4-E4FF-490D-830B-B9B63450B62D}" dt="2021-10-13T08:27:28.390" v="6503" actId="165"/>
          <ac:grpSpMkLst>
            <pc:docMk/>
            <pc:sldMk cId="3659766544" sldId="261"/>
            <ac:grpSpMk id="83" creationId="{731C1E71-7558-4037-8E11-55B8218278CC}"/>
          </ac:grpSpMkLst>
        </pc:grpChg>
        <pc:grpChg chg="add mod">
          <ac:chgData name="Xin Zhang (FA Talent)" userId="474f572f-8271-4f60-858e-cee871e0aec6" providerId="ADAL" clId="{50CD73C4-E4FF-490D-830B-B9B63450B62D}" dt="2021-10-13T07:32:01.720" v="6409" actId="571"/>
          <ac:grpSpMkLst>
            <pc:docMk/>
            <pc:sldMk cId="3659766544" sldId="261"/>
            <ac:grpSpMk id="86" creationId="{168FDC83-359D-4258-AAC1-4C3B485CBE6E}"/>
          </ac:grpSpMkLst>
        </pc:grpChg>
        <pc:grpChg chg="mod">
          <ac:chgData name="Xin Zhang (FA Talent)" userId="474f572f-8271-4f60-858e-cee871e0aec6" providerId="ADAL" clId="{50CD73C4-E4FF-490D-830B-B9B63450B62D}" dt="2021-10-13T07:32:01.720" v="6409" actId="571"/>
          <ac:grpSpMkLst>
            <pc:docMk/>
            <pc:sldMk cId="3659766544" sldId="261"/>
            <ac:grpSpMk id="89" creationId="{A7D7BED1-C652-4636-AA7E-59E394406C24}"/>
          </ac:grpSpMkLst>
        </pc:grpChg>
        <pc:grpChg chg="add del mod">
          <ac:chgData name="Xin Zhang (FA Talent)" userId="474f572f-8271-4f60-858e-cee871e0aec6" providerId="ADAL" clId="{50CD73C4-E4FF-490D-830B-B9B63450B62D}" dt="2021-10-13T07:33:47.272" v="6426" actId="165"/>
          <ac:grpSpMkLst>
            <pc:docMk/>
            <pc:sldMk cId="3659766544" sldId="261"/>
            <ac:grpSpMk id="95" creationId="{2F3A3B66-E5B9-4F65-9FE4-8EBA89B55A2C}"/>
          </ac:grpSpMkLst>
        </pc:grpChg>
        <pc:grpChg chg="add del mod">
          <ac:chgData name="Xin Zhang (FA Talent)" userId="474f572f-8271-4f60-858e-cee871e0aec6" providerId="ADAL" clId="{50CD73C4-E4FF-490D-830B-B9B63450B62D}" dt="2021-10-13T07:36:50.760" v="6460" actId="165"/>
          <ac:grpSpMkLst>
            <pc:docMk/>
            <pc:sldMk cId="3659766544" sldId="261"/>
            <ac:grpSpMk id="101" creationId="{4E607EB5-C6DE-425E-9416-845852034BB4}"/>
          </ac:grpSpMkLst>
        </pc:grpChg>
        <pc:grpChg chg="add del mod">
          <ac:chgData name="Xin Zhang (FA Talent)" userId="474f572f-8271-4f60-858e-cee871e0aec6" providerId="ADAL" clId="{50CD73C4-E4FF-490D-830B-B9B63450B62D}" dt="2021-10-13T07:38:21.702" v="6483" actId="165"/>
          <ac:grpSpMkLst>
            <pc:docMk/>
            <pc:sldMk cId="3659766544" sldId="261"/>
            <ac:grpSpMk id="102" creationId="{C98F983D-78C2-47A7-9869-C0FCA8FB093F}"/>
          </ac:grpSpMkLst>
        </pc:grpChg>
        <pc:grpChg chg="add del mod">
          <ac:chgData name="Xin Zhang (FA Talent)" userId="474f572f-8271-4f60-858e-cee871e0aec6" providerId="ADAL" clId="{50CD73C4-E4FF-490D-830B-B9B63450B62D}" dt="2021-10-13T07:38:23.386" v="6484" actId="165"/>
          <ac:grpSpMkLst>
            <pc:docMk/>
            <pc:sldMk cId="3659766544" sldId="261"/>
            <ac:grpSpMk id="103" creationId="{DFB84044-06C6-47C0-864D-81385109C294}"/>
          </ac:grpSpMkLst>
        </pc:grpChg>
        <pc:grpChg chg="add mod">
          <ac:chgData name="Xin Zhang (FA Talent)" userId="474f572f-8271-4f60-858e-cee871e0aec6" providerId="ADAL" clId="{50CD73C4-E4FF-490D-830B-B9B63450B62D}" dt="2021-10-13T09:16:42.114" v="6576" actId="1076"/>
          <ac:grpSpMkLst>
            <pc:docMk/>
            <pc:sldMk cId="3659766544" sldId="261"/>
            <ac:grpSpMk id="129" creationId="{29BC313A-B4AC-4828-9D78-8074BE98B08E}"/>
          </ac:grpSpMkLst>
        </pc:grpChg>
        <pc:grpChg chg="add mod">
          <ac:chgData name="Xin Zhang (FA Talent)" userId="474f572f-8271-4f60-858e-cee871e0aec6" providerId="ADAL" clId="{50CD73C4-E4FF-490D-830B-B9B63450B62D}" dt="2021-10-13T09:15:36.234" v="6565" actId="1076"/>
          <ac:grpSpMkLst>
            <pc:docMk/>
            <pc:sldMk cId="3659766544" sldId="261"/>
            <ac:grpSpMk id="130" creationId="{EC2BA620-C187-4431-B42C-FF3584DFA197}"/>
          </ac:grpSpMkLst>
        </pc:grpChg>
        <pc:grpChg chg="del">
          <ac:chgData name="Xin Zhang (FA Talent)" userId="474f572f-8271-4f60-858e-cee871e0aec6" providerId="ADAL" clId="{50CD73C4-E4FF-490D-830B-B9B63450B62D}" dt="2021-10-12T10:35:15.474" v="4903" actId="478"/>
          <ac:grpSpMkLst>
            <pc:docMk/>
            <pc:sldMk cId="3659766544" sldId="261"/>
            <ac:grpSpMk id="197" creationId="{91478619-2E79-44D0-BBB1-8FA465489946}"/>
          </ac:grpSpMkLst>
        </pc:grpChg>
        <pc:graphicFrameChg chg="add del modGraphic">
          <ac:chgData name="Xin Zhang (FA Talent)" userId="474f572f-8271-4f60-858e-cee871e0aec6" providerId="ADAL" clId="{50CD73C4-E4FF-490D-830B-B9B63450B62D}" dt="2021-10-13T07:22:38.754" v="6301" actId="478"/>
          <ac:graphicFrameMkLst>
            <pc:docMk/>
            <pc:sldMk cId="3659766544" sldId="261"/>
            <ac:graphicFrameMk id="4" creationId="{43B29109-72B7-427C-9ED0-453F4B02CFC6}"/>
          </ac:graphicFrameMkLst>
        </pc:graphicFrameChg>
        <pc:picChg chg="del">
          <ac:chgData name="Xin Zhang (FA Talent)" userId="474f572f-8271-4f60-858e-cee871e0aec6" providerId="ADAL" clId="{50CD73C4-E4FF-490D-830B-B9B63450B62D}" dt="2021-10-12T10:35:12.784" v="4902" actId="478"/>
          <ac:picMkLst>
            <pc:docMk/>
            <pc:sldMk cId="3659766544" sldId="261"/>
            <ac:picMk id="4" creationId="{934EF963-A7F7-47A8-8479-BEB37C8E01A1}"/>
          </ac:picMkLst>
        </pc:picChg>
        <pc:picChg chg="add del mod modCrop">
          <ac:chgData name="Xin Zhang (FA Talent)" userId="474f572f-8271-4f60-858e-cee871e0aec6" providerId="ADAL" clId="{50CD73C4-E4FF-490D-830B-B9B63450B62D}" dt="2021-10-13T07:27:52.908" v="6363"/>
          <ac:picMkLst>
            <pc:docMk/>
            <pc:sldMk cId="3659766544" sldId="261"/>
            <ac:picMk id="6" creationId="{3124CC80-0E15-4963-B388-542112A7253A}"/>
          </ac:picMkLst>
        </pc:picChg>
        <pc:picChg chg="mod">
          <ac:chgData name="Xin Zhang (FA Talent)" userId="474f572f-8271-4f60-858e-cee871e0aec6" providerId="ADAL" clId="{50CD73C4-E4FF-490D-830B-B9B63450B62D}" dt="2021-10-12T09:11:42.877" v="4113"/>
          <ac:picMkLst>
            <pc:docMk/>
            <pc:sldMk cId="3659766544" sldId="261"/>
            <ac:picMk id="15" creationId="{8CC4A4CC-7FCF-4F71-B1D3-F855537F137D}"/>
          </ac:picMkLst>
        </pc:picChg>
        <pc:picChg chg="mod topLvl">
          <ac:chgData name="Xin Zhang (FA Talent)" userId="474f572f-8271-4f60-858e-cee871e0aec6" providerId="ADAL" clId="{50CD73C4-E4FF-490D-830B-B9B63450B62D}" dt="2021-10-13T08:27:46.492" v="6505" actId="165"/>
          <ac:picMkLst>
            <pc:docMk/>
            <pc:sldMk cId="3659766544" sldId="261"/>
            <ac:picMk id="24" creationId="{83C150A6-2314-466A-B702-AA99263B55DB}"/>
          </ac:picMkLst>
        </pc:picChg>
        <pc:picChg chg="mod topLvl">
          <ac:chgData name="Xin Zhang (FA Talent)" userId="474f572f-8271-4f60-858e-cee871e0aec6" providerId="ADAL" clId="{50CD73C4-E4FF-490D-830B-B9B63450B62D}" dt="2021-10-13T08:29:48.296" v="6519" actId="1076"/>
          <ac:picMkLst>
            <pc:docMk/>
            <pc:sldMk cId="3659766544" sldId="261"/>
            <ac:picMk id="25" creationId="{96CB1F07-238E-452A-8D3F-9A3C6B3EF9B9}"/>
          </ac:picMkLst>
        </pc:picChg>
        <pc:picChg chg="mod">
          <ac:chgData name="Xin Zhang (FA Talent)" userId="474f572f-8271-4f60-858e-cee871e0aec6" providerId="ADAL" clId="{50CD73C4-E4FF-490D-830B-B9B63450B62D}" dt="2021-10-13T07:30:24.922" v="6392" actId="165"/>
          <ac:picMkLst>
            <pc:docMk/>
            <pc:sldMk cId="3659766544" sldId="261"/>
            <ac:picMk id="31" creationId="{99C1A71C-745E-4AA6-9027-1B4ECE6C9C36}"/>
          </ac:picMkLst>
        </pc:picChg>
        <pc:picChg chg="mod">
          <ac:chgData name="Xin Zhang (FA Talent)" userId="474f572f-8271-4f60-858e-cee871e0aec6" providerId="ADAL" clId="{50CD73C4-E4FF-490D-830B-B9B63450B62D}" dt="2021-10-13T07:30:24.922" v="6392" actId="165"/>
          <ac:picMkLst>
            <pc:docMk/>
            <pc:sldMk cId="3659766544" sldId="261"/>
            <ac:picMk id="37" creationId="{A65918F7-37BE-4FA1-91F1-4F8A6A37336F}"/>
          </ac:picMkLst>
        </pc:picChg>
        <pc:picChg chg="mod">
          <ac:chgData name="Xin Zhang (FA Talent)" userId="474f572f-8271-4f60-858e-cee871e0aec6" providerId="ADAL" clId="{50CD73C4-E4FF-490D-830B-B9B63450B62D}" dt="2021-10-13T07:30:24.922" v="6392" actId="165"/>
          <ac:picMkLst>
            <pc:docMk/>
            <pc:sldMk cId="3659766544" sldId="261"/>
            <ac:picMk id="43" creationId="{D93C6EE5-9286-4853-9388-AAB015D14E54}"/>
          </ac:picMkLst>
        </pc:picChg>
        <pc:picChg chg="mod">
          <ac:chgData name="Xin Zhang (FA Talent)" userId="474f572f-8271-4f60-858e-cee871e0aec6" providerId="ADAL" clId="{50CD73C4-E4FF-490D-830B-B9B63450B62D}" dt="2021-10-13T07:30:24.922" v="6392" actId="165"/>
          <ac:picMkLst>
            <pc:docMk/>
            <pc:sldMk cId="3659766544" sldId="261"/>
            <ac:picMk id="49" creationId="{FE167396-8AC5-4DB2-A246-583E38369A47}"/>
          </ac:picMkLst>
        </pc:picChg>
        <pc:picChg chg="mod">
          <ac:chgData name="Xin Zhang (FA Talent)" userId="474f572f-8271-4f60-858e-cee871e0aec6" providerId="ADAL" clId="{50CD73C4-E4FF-490D-830B-B9B63450B62D}" dt="2021-10-13T07:30:24.922" v="6392" actId="165"/>
          <ac:picMkLst>
            <pc:docMk/>
            <pc:sldMk cId="3659766544" sldId="261"/>
            <ac:picMk id="55" creationId="{19889593-048E-40C0-B7AE-19ADABDF3F0E}"/>
          </ac:picMkLst>
        </pc:picChg>
        <pc:picChg chg="mod">
          <ac:chgData name="Xin Zhang (FA Talent)" userId="474f572f-8271-4f60-858e-cee871e0aec6" providerId="ADAL" clId="{50CD73C4-E4FF-490D-830B-B9B63450B62D}" dt="2021-10-13T09:13:25.802" v="6541" actId="165"/>
          <ac:picMkLst>
            <pc:docMk/>
            <pc:sldMk cId="3659766544" sldId="261"/>
            <ac:picMk id="61" creationId="{CB2D010E-3087-4C5D-B2AC-433E91A8D79C}"/>
          </ac:picMkLst>
        </pc:picChg>
        <pc:picChg chg="mod">
          <ac:chgData name="Xin Zhang (FA Talent)" userId="474f572f-8271-4f60-858e-cee871e0aec6" providerId="ADAL" clId="{50CD73C4-E4FF-490D-830B-B9B63450B62D}" dt="2021-10-13T09:13:25.802" v="6541" actId="165"/>
          <ac:picMkLst>
            <pc:docMk/>
            <pc:sldMk cId="3659766544" sldId="261"/>
            <ac:picMk id="67" creationId="{42663585-8E3F-466B-891F-1C83B38D5E45}"/>
          </ac:picMkLst>
        </pc:picChg>
        <pc:picChg chg="mod">
          <ac:chgData name="Xin Zhang (FA Talent)" userId="474f572f-8271-4f60-858e-cee871e0aec6" providerId="ADAL" clId="{50CD73C4-E4FF-490D-830B-B9B63450B62D}" dt="2021-10-13T09:13:25.802" v="6541" actId="165"/>
          <ac:picMkLst>
            <pc:docMk/>
            <pc:sldMk cId="3659766544" sldId="261"/>
            <ac:picMk id="73" creationId="{C1E956A3-E8B0-4BE3-B525-1C8672B67894}"/>
          </ac:picMkLst>
        </pc:picChg>
        <pc:picChg chg="mod">
          <ac:chgData name="Xin Zhang (FA Talent)" userId="474f572f-8271-4f60-858e-cee871e0aec6" providerId="ADAL" clId="{50CD73C4-E4FF-490D-830B-B9B63450B62D}" dt="2021-10-13T08:27:32.094" v="6504" actId="165"/>
          <ac:picMkLst>
            <pc:docMk/>
            <pc:sldMk cId="3659766544" sldId="261"/>
            <ac:picMk id="79" creationId="{27FD0490-9295-49BB-9370-DF404F079DFB}"/>
          </ac:picMkLst>
        </pc:picChg>
        <pc:picChg chg="mod">
          <ac:chgData name="Xin Zhang (FA Talent)" userId="474f572f-8271-4f60-858e-cee871e0aec6" providerId="ADAL" clId="{50CD73C4-E4FF-490D-830B-B9B63450B62D}" dt="2021-10-13T08:27:28.390" v="6503" actId="165"/>
          <ac:picMkLst>
            <pc:docMk/>
            <pc:sldMk cId="3659766544" sldId="261"/>
            <ac:picMk id="85" creationId="{F710631C-6103-4A55-8DBD-8E1589B5E7B2}"/>
          </ac:picMkLst>
        </pc:picChg>
        <pc:picChg chg="mod">
          <ac:chgData name="Xin Zhang (FA Talent)" userId="474f572f-8271-4f60-858e-cee871e0aec6" providerId="ADAL" clId="{50CD73C4-E4FF-490D-830B-B9B63450B62D}" dt="2021-10-13T07:32:01.720" v="6409" actId="571"/>
          <ac:picMkLst>
            <pc:docMk/>
            <pc:sldMk cId="3659766544" sldId="261"/>
            <ac:picMk id="91" creationId="{55F289E2-46FB-45AC-B253-D15F68771C81}"/>
          </ac:picMkLst>
        </pc:picChg>
        <pc:cxnChg chg="add mod ord topLvl">
          <ac:chgData name="Xin Zhang (FA Talent)" userId="474f572f-8271-4f60-858e-cee871e0aec6" providerId="ADAL" clId="{50CD73C4-E4FF-490D-830B-B9B63450B62D}" dt="2021-10-13T08:28:51.634" v="6509" actId="208"/>
          <ac:cxnSpMkLst>
            <pc:docMk/>
            <pc:sldMk cId="3659766544" sldId="261"/>
            <ac:cxnSpMk id="92" creationId="{62505D4A-C625-4870-806F-59316FAB200F}"/>
          </ac:cxnSpMkLst>
        </pc:cxnChg>
        <pc:cxnChg chg="add mod ord topLvl">
          <ac:chgData name="Xin Zhang (FA Talent)" userId="474f572f-8271-4f60-858e-cee871e0aec6" providerId="ADAL" clId="{50CD73C4-E4FF-490D-830B-B9B63450B62D}" dt="2021-10-13T08:28:51.634" v="6509" actId="208"/>
          <ac:cxnSpMkLst>
            <pc:docMk/>
            <pc:sldMk cId="3659766544" sldId="261"/>
            <ac:cxnSpMk id="96" creationId="{A5CD1E18-E7EA-4E2E-B003-2DA57DF8F26E}"/>
          </ac:cxnSpMkLst>
        </pc:cxnChg>
        <pc:cxnChg chg="add mod ord topLvl">
          <ac:chgData name="Xin Zhang (FA Talent)" userId="474f572f-8271-4f60-858e-cee871e0aec6" providerId="ADAL" clId="{50CD73C4-E4FF-490D-830B-B9B63450B62D}" dt="2021-10-13T08:28:51.634" v="6509" actId="208"/>
          <ac:cxnSpMkLst>
            <pc:docMk/>
            <pc:sldMk cId="3659766544" sldId="261"/>
            <ac:cxnSpMk id="99" creationId="{62C01B8A-0094-4A09-ABCD-A6EA7B7A5DC1}"/>
          </ac:cxnSpMkLst>
        </pc:cxnChg>
        <pc:cxnChg chg="add mod ord">
          <ac:chgData name="Xin Zhang (FA Talent)" userId="474f572f-8271-4f60-858e-cee871e0aec6" providerId="ADAL" clId="{50CD73C4-E4FF-490D-830B-B9B63450B62D}" dt="2021-10-13T08:28:33.231" v="6506" actId="208"/>
          <ac:cxnSpMkLst>
            <pc:docMk/>
            <pc:sldMk cId="3659766544" sldId="261"/>
            <ac:cxnSpMk id="104" creationId="{FEFEEF74-666D-49C3-9B24-ECC7554518BD}"/>
          </ac:cxnSpMkLst>
        </pc:cxnChg>
        <pc:cxnChg chg="add mod ord">
          <ac:chgData name="Xin Zhang (FA Talent)" userId="474f572f-8271-4f60-858e-cee871e0aec6" providerId="ADAL" clId="{50CD73C4-E4FF-490D-830B-B9B63450B62D}" dt="2021-10-13T08:28:51.634" v="6509" actId="208"/>
          <ac:cxnSpMkLst>
            <pc:docMk/>
            <pc:sldMk cId="3659766544" sldId="261"/>
            <ac:cxnSpMk id="106" creationId="{F2AEF1B3-7632-4829-A7CA-6CEAD1F164FD}"/>
          </ac:cxnSpMkLst>
        </pc:cxnChg>
        <pc:cxnChg chg="add mod ord">
          <ac:chgData name="Xin Zhang (FA Talent)" userId="474f572f-8271-4f60-858e-cee871e0aec6" providerId="ADAL" clId="{50CD73C4-E4FF-490D-830B-B9B63450B62D}" dt="2021-10-13T09:16:12.741" v="6573" actId="12789"/>
          <ac:cxnSpMkLst>
            <pc:docMk/>
            <pc:sldMk cId="3659766544" sldId="261"/>
            <ac:cxnSpMk id="109" creationId="{3D584755-B1E0-4C80-81DE-F99C6D73AE73}"/>
          </ac:cxnSpMkLst>
        </pc:cxnChg>
        <pc:cxnChg chg="add mod">
          <ac:chgData name="Xin Zhang (FA Talent)" userId="474f572f-8271-4f60-858e-cee871e0aec6" providerId="ADAL" clId="{50CD73C4-E4FF-490D-830B-B9B63450B62D}" dt="2021-10-13T09:16:12.741" v="6573" actId="12789"/>
          <ac:cxnSpMkLst>
            <pc:docMk/>
            <pc:sldMk cId="3659766544" sldId="261"/>
            <ac:cxnSpMk id="112" creationId="{3E704C13-40D9-4D1E-A832-864C5C7E1DDA}"/>
          </ac:cxnSpMkLst>
        </pc:cxnChg>
        <pc:cxnChg chg="add mod">
          <ac:chgData name="Xin Zhang (FA Talent)" userId="474f572f-8271-4f60-858e-cee871e0aec6" providerId="ADAL" clId="{50CD73C4-E4FF-490D-830B-B9B63450B62D}" dt="2021-10-13T09:16:12.741" v="6573" actId="12789"/>
          <ac:cxnSpMkLst>
            <pc:docMk/>
            <pc:sldMk cId="3659766544" sldId="261"/>
            <ac:cxnSpMk id="131" creationId="{6BCEE6D5-448E-477C-81A6-EB523405C623}"/>
          </ac:cxnSpMkLst>
        </pc:cxnChg>
      </pc:sldChg>
      <pc:sldChg chg="addSp delSp modSp mod chgLayout">
        <pc:chgData name="Xin Zhang (FA Talent)" userId="474f572f-8271-4f60-858e-cee871e0aec6" providerId="ADAL" clId="{50CD73C4-E4FF-490D-830B-B9B63450B62D}" dt="2021-10-13T13:45:19.969" v="7575" actId="14100"/>
        <pc:sldMkLst>
          <pc:docMk/>
          <pc:sldMk cId="3477428530" sldId="262"/>
        </pc:sldMkLst>
        <pc:spChg chg="mod ord">
          <ac:chgData name="Xin Zhang (FA Talent)" userId="474f572f-8271-4f60-858e-cee871e0aec6" providerId="ADAL" clId="{50CD73C4-E4FF-490D-830B-B9B63450B62D}" dt="2021-10-12T08:54:35.565" v="3575" actId="700"/>
          <ac:spMkLst>
            <pc:docMk/>
            <pc:sldMk cId="3477428530" sldId="262"/>
            <ac:spMk id="4" creationId="{519CDFD0-54D1-4883-AFD5-0CADBE1E50C4}"/>
          </ac:spMkLst>
        </pc:spChg>
        <pc:spChg chg="add del">
          <ac:chgData name="Xin Zhang (FA Talent)" userId="474f572f-8271-4f60-858e-cee871e0aec6" providerId="ADAL" clId="{50CD73C4-E4FF-490D-830B-B9B63450B62D}" dt="2021-10-13T07:11:05.171" v="5274" actId="11529"/>
          <ac:spMkLst>
            <pc:docMk/>
            <pc:sldMk cId="3477428530" sldId="262"/>
            <ac:spMk id="5" creationId="{CE7E0DB1-8A46-46A9-8713-76AAD880DAC9}"/>
          </ac:spMkLst>
        </pc:spChg>
        <pc:spChg chg="add mod ord">
          <ac:chgData name="Xin Zhang (FA Talent)" userId="474f572f-8271-4f60-858e-cee871e0aec6" providerId="ADAL" clId="{50CD73C4-E4FF-490D-830B-B9B63450B62D}" dt="2021-10-12T09:05:34.034" v="3991" actId="164"/>
          <ac:spMkLst>
            <pc:docMk/>
            <pc:sldMk cId="3477428530" sldId="262"/>
            <ac:spMk id="5" creationId="{E839F7C9-3727-4B8F-A3CB-8DA982AD4855}"/>
          </ac:spMkLst>
        </pc:spChg>
        <pc:spChg chg="add del mod">
          <ac:chgData name="Xin Zhang (FA Talent)" userId="474f572f-8271-4f60-858e-cee871e0aec6" providerId="ADAL" clId="{50CD73C4-E4FF-490D-830B-B9B63450B62D}" dt="2021-10-13T07:11:25.568" v="5280"/>
          <ac:spMkLst>
            <pc:docMk/>
            <pc:sldMk cId="3477428530" sldId="262"/>
            <ac:spMk id="6" creationId="{E661339E-1D2D-4481-B2C6-1931C83AE819}"/>
          </ac:spMkLst>
        </pc:spChg>
        <pc:spChg chg="add del mod">
          <ac:chgData name="Xin Zhang (FA Talent)" userId="474f572f-8271-4f60-858e-cee871e0aec6" providerId="ADAL" clId="{50CD73C4-E4FF-490D-830B-B9B63450B62D}" dt="2021-10-13T13:35:37.486" v="7425"/>
          <ac:spMkLst>
            <pc:docMk/>
            <pc:sldMk cId="3477428530" sldId="262"/>
            <ac:spMk id="7" creationId="{54C1009F-44FC-47DB-9372-1495AD29F67F}"/>
          </ac:spMkLst>
        </pc:spChg>
        <pc:spChg chg="del mod topLvl">
          <ac:chgData name="Xin Zhang (FA Talent)" userId="474f572f-8271-4f60-858e-cee871e0aec6" providerId="ADAL" clId="{50CD73C4-E4FF-490D-830B-B9B63450B62D}" dt="2021-10-12T08:47:16.860" v="3225" actId="478"/>
          <ac:spMkLst>
            <pc:docMk/>
            <pc:sldMk cId="3477428530" sldId="262"/>
            <ac:spMk id="13" creationId="{6BA8EF67-B6B4-4090-B062-667F89F17ECF}"/>
          </ac:spMkLst>
        </pc:spChg>
        <pc:spChg chg="add mod topLvl">
          <ac:chgData name="Xin Zhang (FA Talent)" userId="474f572f-8271-4f60-858e-cee871e0aec6" providerId="ADAL" clId="{50CD73C4-E4FF-490D-830B-B9B63450B62D}" dt="2021-10-13T13:32:44.915" v="7400" actId="165"/>
          <ac:spMkLst>
            <pc:docMk/>
            <pc:sldMk cId="3477428530" sldId="262"/>
            <ac:spMk id="14" creationId="{CCCEE263-1F11-4243-93FE-859AD6043C43}"/>
          </ac:spMkLst>
        </pc:spChg>
        <pc:spChg chg="mod">
          <ac:chgData name="Xin Zhang (FA Talent)" userId="474f572f-8271-4f60-858e-cee871e0aec6" providerId="ADAL" clId="{50CD73C4-E4FF-490D-830B-B9B63450B62D}" dt="2021-10-12T09:12:53.046" v="4128" actId="14100"/>
          <ac:spMkLst>
            <pc:docMk/>
            <pc:sldMk cId="3477428530" sldId="262"/>
            <ac:spMk id="19" creationId="{7230F265-36A2-4445-8083-5C357732BAD9}"/>
          </ac:spMkLst>
        </pc:spChg>
        <pc:spChg chg="mod">
          <ac:chgData name="Xin Zhang (FA Talent)" userId="474f572f-8271-4f60-858e-cee871e0aec6" providerId="ADAL" clId="{50CD73C4-E4FF-490D-830B-B9B63450B62D}" dt="2021-10-12T09:11:22.893" v="4110" actId="14100"/>
          <ac:spMkLst>
            <pc:docMk/>
            <pc:sldMk cId="3477428530" sldId="262"/>
            <ac:spMk id="20" creationId="{E3B1C06C-42AA-4523-B935-FB0F574781CC}"/>
          </ac:spMkLst>
        </pc:spChg>
        <pc:spChg chg="mod">
          <ac:chgData name="Xin Zhang (FA Talent)" userId="474f572f-8271-4f60-858e-cee871e0aec6" providerId="ADAL" clId="{50CD73C4-E4FF-490D-830B-B9B63450B62D}" dt="2021-10-13T07:13:04.249" v="5302" actId="571"/>
          <ac:spMkLst>
            <pc:docMk/>
            <pc:sldMk cId="3477428530" sldId="262"/>
            <ac:spMk id="22" creationId="{28D8F03B-3F4C-49E8-B612-E1B164597D53}"/>
          </ac:spMkLst>
        </pc:spChg>
        <pc:spChg chg="mod">
          <ac:chgData name="Xin Zhang (FA Talent)" userId="474f572f-8271-4f60-858e-cee871e0aec6" providerId="ADAL" clId="{50CD73C4-E4FF-490D-830B-B9B63450B62D}" dt="2021-10-12T09:08:14.768" v="4027" actId="571"/>
          <ac:spMkLst>
            <pc:docMk/>
            <pc:sldMk cId="3477428530" sldId="262"/>
            <ac:spMk id="22" creationId="{2CF99FEE-4264-4DA9-A21F-22C7CA983F9D}"/>
          </ac:spMkLst>
        </pc:spChg>
        <pc:spChg chg="mod topLvl">
          <ac:chgData name="Xin Zhang (FA Talent)" userId="474f572f-8271-4f60-858e-cee871e0aec6" providerId="ADAL" clId="{50CD73C4-E4FF-490D-830B-B9B63450B62D}" dt="2021-10-13T13:45:11.913" v="7573" actId="1076"/>
          <ac:spMkLst>
            <pc:docMk/>
            <pc:sldMk cId="3477428530" sldId="262"/>
            <ac:spMk id="22" creationId="{DC88F424-FB25-4E25-9C3C-AEC7F3D7968B}"/>
          </ac:spMkLst>
        </pc:spChg>
        <pc:spChg chg="mod">
          <ac:chgData name="Xin Zhang (FA Talent)" userId="474f572f-8271-4f60-858e-cee871e0aec6" providerId="ADAL" clId="{50CD73C4-E4FF-490D-830B-B9B63450B62D}" dt="2021-10-12T09:08:14.768" v="4027" actId="571"/>
          <ac:spMkLst>
            <pc:docMk/>
            <pc:sldMk cId="3477428530" sldId="262"/>
            <ac:spMk id="23" creationId="{7EBF3356-FBBA-4B19-9EAF-FAEE8A1A3C5E}"/>
          </ac:spMkLst>
        </pc:spChg>
        <pc:spChg chg="mod">
          <ac:chgData name="Xin Zhang (FA Talent)" userId="474f572f-8271-4f60-858e-cee871e0aec6" providerId="ADAL" clId="{50CD73C4-E4FF-490D-830B-B9B63450B62D}" dt="2021-10-13T07:13:04.249" v="5302" actId="571"/>
          <ac:spMkLst>
            <pc:docMk/>
            <pc:sldMk cId="3477428530" sldId="262"/>
            <ac:spMk id="23" creationId="{BB9D5526-9506-4683-93C2-331664B26A05}"/>
          </ac:spMkLst>
        </pc:spChg>
        <pc:spChg chg="mod topLvl">
          <ac:chgData name="Xin Zhang (FA Talent)" userId="474f572f-8271-4f60-858e-cee871e0aec6" providerId="ADAL" clId="{50CD73C4-E4FF-490D-830B-B9B63450B62D}" dt="2021-10-13T13:45:11.913" v="7573" actId="1076"/>
          <ac:spMkLst>
            <pc:docMk/>
            <pc:sldMk cId="3477428530" sldId="262"/>
            <ac:spMk id="24" creationId="{BE491BC7-0289-4EAC-B49E-0AF7ADB335BE}"/>
          </ac:spMkLst>
        </pc:spChg>
        <pc:spChg chg="add del mod">
          <ac:chgData name="Xin Zhang (FA Talent)" userId="474f572f-8271-4f60-858e-cee871e0aec6" providerId="ADAL" clId="{50CD73C4-E4FF-490D-830B-B9B63450B62D}" dt="2021-10-13T13:32:30.282" v="7395" actId="478"/>
          <ac:spMkLst>
            <pc:docMk/>
            <pc:sldMk cId="3477428530" sldId="262"/>
            <ac:spMk id="25" creationId="{225B3113-8807-49A8-9ABC-431328EEEF8E}"/>
          </ac:spMkLst>
        </pc:spChg>
        <pc:spChg chg="add del mod">
          <ac:chgData name="Xin Zhang (FA Talent)" userId="474f572f-8271-4f60-858e-cee871e0aec6" providerId="ADAL" clId="{50CD73C4-E4FF-490D-830B-B9B63450B62D}" dt="2021-10-12T09:09:47.494" v="4031" actId="22"/>
          <ac:spMkLst>
            <pc:docMk/>
            <pc:sldMk cId="3477428530" sldId="262"/>
            <ac:spMk id="25" creationId="{ADBDDC72-3079-489E-B638-53DA2109CBDD}"/>
          </ac:spMkLst>
        </pc:spChg>
        <pc:spChg chg="add del mod ord">
          <ac:chgData name="Xin Zhang (FA Talent)" userId="474f572f-8271-4f60-858e-cee871e0aec6" providerId="ADAL" clId="{50CD73C4-E4FF-490D-830B-B9B63450B62D}" dt="2021-10-12T10:16:49.958" v="4431" actId="478"/>
          <ac:spMkLst>
            <pc:docMk/>
            <pc:sldMk cId="3477428530" sldId="262"/>
            <ac:spMk id="27" creationId="{04CD4445-FED3-4AE8-A1A0-62F63179234F}"/>
          </ac:spMkLst>
        </pc:spChg>
        <pc:spChg chg="del mod topLvl">
          <ac:chgData name="Xin Zhang (FA Talent)" userId="474f572f-8271-4f60-858e-cee871e0aec6" providerId="ADAL" clId="{50CD73C4-E4FF-490D-830B-B9B63450B62D}" dt="2021-10-13T13:32:17.717" v="7342"/>
          <ac:spMkLst>
            <pc:docMk/>
            <pc:sldMk cId="3477428530" sldId="262"/>
            <ac:spMk id="27" creationId="{EE299982-626C-4B1D-A7AB-A8396C0AC2E3}"/>
          </ac:spMkLst>
        </pc:spChg>
        <pc:spChg chg="del mod topLvl">
          <ac:chgData name="Xin Zhang (FA Talent)" userId="474f572f-8271-4f60-858e-cee871e0aec6" providerId="ADAL" clId="{50CD73C4-E4FF-490D-830B-B9B63450B62D}" dt="2021-10-13T13:32:30.282" v="7395" actId="478"/>
          <ac:spMkLst>
            <pc:docMk/>
            <pc:sldMk cId="3477428530" sldId="262"/>
            <ac:spMk id="28" creationId="{54AEFAFB-0569-4D66-88F0-D26699C0B850}"/>
          </ac:spMkLst>
        </pc:spChg>
        <pc:spChg chg="mod topLvl">
          <ac:chgData name="Xin Zhang (FA Talent)" userId="474f572f-8271-4f60-858e-cee871e0aec6" providerId="ADAL" clId="{50CD73C4-E4FF-490D-830B-B9B63450B62D}" dt="2021-10-13T13:45:11.913" v="7573" actId="1076"/>
          <ac:spMkLst>
            <pc:docMk/>
            <pc:sldMk cId="3477428530" sldId="262"/>
            <ac:spMk id="29" creationId="{0E023994-A4E5-4C69-B6F4-4E787BBDDFE1}"/>
          </ac:spMkLst>
        </pc:spChg>
        <pc:spChg chg="mod">
          <ac:chgData name="Xin Zhang (FA Talent)" userId="474f572f-8271-4f60-858e-cee871e0aec6" providerId="ADAL" clId="{50CD73C4-E4FF-490D-830B-B9B63450B62D}" dt="2021-10-12T09:11:51.726" v="4114"/>
          <ac:spMkLst>
            <pc:docMk/>
            <pc:sldMk cId="3477428530" sldId="262"/>
            <ac:spMk id="30" creationId="{1D90BECD-E3AF-449D-848B-AC330474260D}"/>
          </ac:spMkLst>
        </pc:spChg>
        <pc:spChg chg="mod topLvl">
          <ac:chgData name="Xin Zhang (FA Talent)" userId="474f572f-8271-4f60-858e-cee871e0aec6" providerId="ADAL" clId="{50CD73C4-E4FF-490D-830B-B9B63450B62D}" dt="2021-10-13T13:45:11.913" v="7573" actId="1076"/>
          <ac:spMkLst>
            <pc:docMk/>
            <pc:sldMk cId="3477428530" sldId="262"/>
            <ac:spMk id="31" creationId="{6C4570B5-EB51-4C44-AB49-257BD8D25D8D}"/>
          </ac:spMkLst>
        </pc:spChg>
        <pc:spChg chg="mod">
          <ac:chgData name="Xin Zhang (FA Talent)" userId="474f572f-8271-4f60-858e-cee871e0aec6" providerId="ADAL" clId="{50CD73C4-E4FF-490D-830B-B9B63450B62D}" dt="2021-10-12T09:11:51.726" v="4114"/>
          <ac:spMkLst>
            <pc:docMk/>
            <pc:sldMk cId="3477428530" sldId="262"/>
            <ac:spMk id="32" creationId="{04CD798D-D763-42C5-9E08-A2D325FFEA65}"/>
          </ac:spMkLst>
        </pc:spChg>
        <pc:spChg chg="mod">
          <ac:chgData name="Xin Zhang (FA Talent)" userId="474f572f-8271-4f60-858e-cee871e0aec6" providerId="ADAL" clId="{50CD73C4-E4FF-490D-830B-B9B63450B62D}" dt="2021-10-12T09:11:51.726" v="4114"/>
          <ac:spMkLst>
            <pc:docMk/>
            <pc:sldMk cId="3477428530" sldId="262"/>
            <ac:spMk id="33" creationId="{E6F68A29-4CDA-481D-9DF1-EE279B0024B0}"/>
          </ac:spMkLst>
        </pc:spChg>
        <pc:spChg chg="add del mod ord">
          <ac:chgData name="Xin Zhang (FA Talent)" userId="474f572f-8271-4f60-858e-cee871e0aec6" providerId="ADAL" clId="{50CD73C4-E4FF-490D-830B-B9B63450B62D}" dt="2021-10-12T09:12:06.799" v="4117"/>
          <ac:spMkLst>
            <pc:docMk/>
            <pc:sldMk cId="3477428530" sldId="262"/>
            <ac:spMk id="34" creationId="{7759B5C0-B28A-415E-884B-600AA5EEE5F7}"/>
          </ac:spMkLst>
        </pc:spChg>
        <pc:spChg chg="mod topLvl">
          <ac:chgData name="Xin Zhang (FA Talent)" userId="474f572f-8271-4f60-858e-cee871e0aec6" providerId="ADAL" clId="{50CD73C4-E4FF-490D-830B-B9B63450B62D}" dt="2021-10-13T13:45:11.913" v="7573" actId="1076"/>
          <ac:spMkLst>
            <pc:docMk/>
            <pc:sldMk cId="3477428530" sldId="262"/>
            <ac:spMk id="34" creationId="{913352BA-94A0-4C9A-B06A-EA6F07EE0AD4}"/>
          </ac:spMkLst>
        </pc:spChg>
        <pc:spChg chg="mod">
          <ac:chgData name="Xin Zhang (FA Talent)" userId="474f572f-8271-4f60-858e-cee871e0aec6" providerId="ADAL" clId="{50CD73C4-E4FF-490D-830B-B9B63450B62D}" dt="2021-10-12T09:11:51.726" v="4114"/>
          <ac:spMkLst>
            <pc:docMk/>
            <pc:sldMk cId="3477428530" sldId="262"/>
            <ac:spMk id="36" creationId="{74976FC7-56E3-4B05-8327-201986628000}"/>
          </ac:spMkLst>
        </pc:spChg>
        <pc:spChg chg="mod topLvl">
          <ac:chgData name="Xin Zhang (FA Talent)" userId="474f572f-8271-4f60-858e-cee871e0aec6" providerId="ADAL" clId="{50CD73C4-E4FF-490D-830B-B9B63450B62D}" dt="2021-10-13T13:45:11.913" v="7573" actId="1076"/>
          <ac:spMkLst>
            <pc:docMk/>
            <pc:sldMk cId="3477428530" sldId="262"/>
            <ac:spMk id="36" creationId="{B70568BD-FA21-4B52-8083-B8B56799FDA7}"/>
          </ac:spMkLst>
        </pc:spChg>
        <pc:spChg chg="mod">
          <ac:chgData name="Xin Zhang (FA Talent)" userId="474f572f-8271-4f60-858e-cee871e0aec6" providerId="ADAL" clId="{50CD73C4-E4FF-490D-830B-B9B63450B62D}" dt="2021-10-12T09:11:51.726" v="4114"/>
          <ac:spMkLst>
            <pc:docMk/>
            <pc:sldMk cId="3477428530" sldId="262"/>
            <ac:spMk id="37" creationId="{689A700C-A4E0-44B2-B69A-29C4B918DD61}"/>
          </ac:spMkLst>
        </pc:spChg>
        <pc:spChg chg="mod topLvl">
          <ac:chgData name="Xin Zhang (FA Talent)" userId="474f572f-8271-4f60-858e-cee871e0aec6" providerId="ADAL" clId="{50CD73C4-E4FF-490D-830B-B9B63450B62D}" dt="2021-10-13T13:45:11.913" v="7573" actId="1076"/>
          <ac:spMkLst>
            <pc:docMk/>
            <pc:sldMk cId="3477428530" sldId="262"/>
            <ac:spMk id="38" creationId="{4B083F0B-057F-4EAF-99A9-1D681360D58D}"/>
          </ac:spMkLst>
        </pc:spChg>
        <pc:spChg chg="mod topLvl">
          <ac:chgData name="Xin Zhang (FA Talent)" userId="474f572f-8271-4f60-858e-cee871e0aec6" providerId="ADAL" clId="{50CD73C4-E4FF-490D-830B-B9B63450B62D}" dt="2021-10-13T13:45:11.913" v="7573" actId="1076"/>
          <ac:spMkLst>
            <pc:docMk/>
            <pc:sldMk cId="3477428530" sldId="262"/>
            <ac:spMk id="39" creationId="{893BC7AD-610C-4A69-8B26-A39A1D4D6382}"/>
          </ac:spMkLst>
        </pc:spChg>
        <pc:spChg chg="add del mod">
          <ac:chgData name="Xin Zhang (FA Talent)" userId="474f572f-8271-4f60-858e-cee871e0aec6" providerId="ADAL" clId="{50CD73C4-E4FF-490D-830B-B9B63450B62D}" dt="2021-10-12T09:17:04.705" v="4261" actId="478"/>
          <ac:spMkLst>
            <pc:docMk/>
            <pc:sldMk cId="3477428530" sldId="262"/>
            <ac:spMk id="39" creationId="{9E1CDBF3-02CB-4F35-91F5-63551BDAA55E}"/>
          </ac:spMkLst>
        </pc:spChg>
        <pc:spChg chg="add mod ord">
          <ac:chgData name="Xin Zhang (FA Talent)" userId="474f572f-8271-4f60-858e-cee871e0aec6" providerId="ADAL" clId="{50CD73C4-E4FF-490D-830B-B9B63450B62D}" dt="2021-10-13T13:45:11.913" v="7573" actId="1076"/>
          <ac:spMkLst>
            <pc:docMk/>
            <pc:sldMk cId="3477428530" sldId="262"/>
            <ac:spMk id="41" creationId="{47100975-6646-4E68-8BD6-6319CA5ECFD1}"/>
          </ac:spMkLst>
        </pc:spChg>
        <pc:spChg chg="mod topLvl">
          <ac:chgData name="Xin Zhang (FA Talent)" userId="474f572f-8271-4f60-858e-cee871e0aec6" providerId="ADAL" clId="{50CD73C4-E4FF-490D-830B-B9B63450B62D}" dt="2021-10-13T13:45:11.913" v="7573" actId="1076"/>
          <ac:spMkLst>
            <pc:docMk/>
            <pc:sldMk cId="3477428530" sldId="262"/>
            <ac:spMk id="42" creationId="{6730A47C-391D-4E74-BFE1-C8866AFB11F2}"/>
          </ac:spMkLst>
        </pc:spChg>
        <pc:spChg chg="add mod ord">
          <ac:chgData name="Xin Zhang (FA Talent)" userId="474f572f-8271-4f60-858e-cee871e0aec6" providerId="ADAL" clId="{50CD73C4-E4FF-490D-830B-B9B63450B62D}" dt="2021-10-13T13:45:11.913" v="7573" actId="1076"/>
          <ac:spMkLst>
            <pc:docMk/>
            <pc:sldMk cId="3477428530" sldId="262"/>
            <ac:spMk id="43" creationId="{45EAC173-963B-4207-BE63-66A7E9D9ECCC}"/>
          </ac:spMkLst>
        </pc:spChg>
        <pc:spChg chg="mod topLvl">
          <ac:chgData name="Xin Zhang (FA Talent)" userId="474f572f-8271-4f60-858e-cee871e0aec6" providerId="ADAL" clId="{50CD73C4-E4FF-490D-830B-B9B63450B62D}" dt="2021-10-13T13:45:11.913" v="7573" actId="1076"/>
          <ac:spMkLst>
            <pc:docMk/>
            <pc:sldMk cId="3477428530" sldId="262"/>
            <ac:spMk id="44" creationId="{BDC2927B-ABD9-41A9-8B69-DA920A9EDBA6}"/>
          </ac:spMkLst>
        </pc:spChg>
        <pc:spChg chg="add del mod topLvl">
          <ac:chgData name="Xin Zhang (FA Talent)" userId="474f572f-8271-4f60-858e-cee871e0aec6" providerId="ADAL" clId="{50CD73C4-E4FF-490D-830B-B9B63450B62D}" dt="2021-10-13T13:32:44.915" v="7400" actId="165"/>
          <ac:spMkLst>
            <pc:docMk/>
            <pc:sldMk cId="3477428530" sldId="262"/>
            <ac:spMk id="45" creationId="{4BA579BE-73CA-42E7-8B13-0E2EE8C2812D}"/>
          </ac:spMkLst>
        </pc:spChg>
        <pc:spChg chg="add mod ord">
          <ac:chgData name="Xin Zhang (FA Talent)" userId="474f572f-8271-4f60-858e-cee871e0aec6" providerId="ADAL" clId="{50CD73C4-E4FF-490D-830B-B9B63450B62D}" dt="2021-10-13T13:45:11.913" v="7573" actId="1076"/>
          <ac:spMkLst>
            <pc:docMk/>
            <pc:sldMk cId="3477428530" sldId="262"/>
            <ac:spMk id="46" creationId="{BCACEE4B-4646-453A-A4A9-08112BF4CA4E}"/>
          </ac:spMkLst>
        </pc:spChg>
        <pc:spChg chg="add mod ord">
          <ac:chgData name="Xin Zhang (FA Talent)" userId="474f572f-8271-4f60-858e-cee871e0aec6" providerId="ADAL" clId="{50CD73C4-E4FF-490D-830B-B9B63450B62D}" dt="2021-10-13T13:45:11.913" v="7573" actId="1076"/>
          <ac:spMkLst>
            <pc:docMk/>
            <pc:sldMk cId="3477428530" sldId="262"/>
            <ac:spMk id="47" creationId="{F895C956-504E-4C73-A5CD-8B0B6F202482}"/>
          </ac:spMkLst>
        </pc:spChg>
        <pc:spChg chg="del mod topLvl">
          <ac:chgData name="Xin Zhang (FA Talent)" userId="474f572f-8271-4f60-858e-cee871e0aec6" providerId="ADAL" clId="{50CD73C4-E4FF-490D-830B-B9B63450B62D}" dt="2021-10-13T07:09:20.181" v="5022" actId="478"/>
          <ac:spMkLst>
            <pc:docMk/>
            <pc:sldMk cId="3477428530" sldId="262"/>
            <ac:spMk id="49" creationId="{2FCB3455-02BD-4F08-8810-995CB376CE95}"/>
          </ac:spMkLst>
        </pc:spChg>
        <pc:spChg chg="add del mod">
          <ac:chgData name="Xin Zhang (FA Talent)" userId="474f572f-8271-4f60-858e-cee871e0aec6" providerId="ADAL" clId="{50CD73C4-E4FF-490D-830B-B9B63450B62D}" dt="2021-10-13T13:43:59.897" v="7553" actId="478"/>
          <ac:spMkLst>
            <pc:docMk/>
            <pc:sldMk cId="3477428530" sldId="262"/>
            <ac:spMk id="51" creationId="{C8352D76-D3B8-4E09-851E-C9BCF6FACE21}"/>
          </ac:spMkLst>
        </pc:spChg>
        <pc:spChg chg="del mod topLvl">
          <ac:chgData name="Xin Zhang (FA Talent)" userId="474f572f-8271-4f60-858e-cee871e0aec6" providerId="ADAL" clId="{50CD73C4-E4FF-490D-830B-B9B63450B62D}" dt="2021-10-12T10:19:34.361" v="4504"/>
          <ac:spMkLst>
            <pc:docMk/>
            <pc:sldMk cId="3477428530" sldId="262"/>
            <ac:spMk id="51" creationId="{F55234EC-D487-4C8E-A243-CB62D9E1DFE8}"/>
          </ac:spMkLst>
        </pc:spChg>
        <pc:spChg chg="del mod topLvl">
          <ac:chgData name="Xin Zhang (FA Talent)" userId="474f572f-8271-4f60-858e-cee871e0aec6" providerId="ADAL" clId="{50CD73C4-E4FF-490D-830B-B9B63450B62D}" dt="2021-10-13T13:31:20.770" v="7331" actId="478"/>
          <ac:spMkLst>
            <pc:docMk/>
            <pc:sldMk cId="3477428530" sldId="262"/>
            <ac:spMk id="52" creationId="{FB728CCA-8A93-4449-AB53-62BAA070EBFE}"/>
          </ac:spMkLst>
        </pc:spChg>
        <pc:spChg chg="add del mod">
          <ac:chgData name="Xin Zhang (FA Talent)" userId="474f572f-8271-4f60-858e-cee871e0aec6" providerId="ADAL" clId="{50CD73C4-E4FF-490D-830B-B9B63450B62D}" dt="2021-10-13T13:44:56.510" v="7572"/>
          <ac:spMkLst>
            <pc:docMk/>
            <pc:sldMk cId="3477428530" sldId="262"/>
            <ac:spMk id="53" creationId="{144F2DCA-AB82-4D86-B330-7A36817AF625}"/>
          </ac:spMkLst>
        </pc:spChg>
        <pc:spChg chg="add del mod topLvl">
          <ac:chgData name="Xin Zhang (FA Talent)" userId="474f572f-8271-4f60-858e-cee871e0aec6" providerId="ADAL" clId="{50CD73C4-E4FF-490D-830B-B9B63450B62D}" dt="2021-10-13T13:31:20.770" v="7331" actId="478"/>
          <ac:spMkLst>
            <pc:docMk/>
            <pc:sldMk cId="3477428530" sldId="262"/>
            <ac:spMk id="55" creationId="{D77BCC7C-B2E2-403F-985E-1CCB41F30CA8}"/>
          </ac:spMkLst>
        </pc:spChg>
        <pc:spChg chg="add mod">
          <ac:chgData name="Xin Zhang (FA Talent)" userId="474f572f-8271-4f60-858e-cee871e0aec6" providerId="ADAL" clId="{50CD73C4-E4FF-490D-830B-B9B63450B62D}" dt="2021-10-12T10:06:49.303" v="4392" actId="571"/>
          <ac:spMkLst>
            <pc:docMk/>
            <pc:sldMk cId="3477428530" sldId="262"/>
            <ac:spMk id="59" creationId="{69B6F042-5DAA-4E40-87CF-08BAAB136E19}"/>
          </ac:spMkLst>
        </pc:spChg>
        <pc:spChg chg="add mod">
          <ac:chgData name="Xin Zhang (FA Talent)" userId="474f572f-8271-4f60-858e-cee871e0aec6" providerId="ADAL" clId="{50CD73C4-E4FF-490D-830B-B9B63450B62D}" dt="2021-10-12T10:06:49.303" v="4392" actId="571"/>
          <ac:spMkLst>
            <pc:docMk/>
            <pc:sldMk cId="3477428530" sldId="262"/>
            <ac:spMk id="60" creationId="{AD858FD7-3709-4958-A915-D105A1E91B70}"/>
          </ac:spMkLst>
        </pc:spChg>
        <pc:spChg chg="add mod">
          <ac:chgData name="Xin Zhang (FA Talent)" userId="474f572f-8271-4f60-858e-cee871e0aec6" providerId="ADAL" clId="{50CD73C4-E4FF-490D-830B-B9B63450B62D}" dt="2021-10-12T10:06:49.303" v="4392" actId="571"/>
          <ac:spMkLst>
            <pc:docMk/>
            <pc:sldMk cId="3477428530" sldId="262"/>
            <ac:spMk id="61" creationId="{5010DE81-FC6D-4F7F-B582-46871DA6AB35}"/>
          </ac:spMkLst>
        </pc:spChg>
        <pc:spChg chg="add mod">
          <ac:chgData name="Xin Zhang (FA Talent)" userId="474f572f-8271-4f60-858e-cee871e0aec6" providerId="ADAL" clId="{50CD73C4-E4FF-490D-830B-B9B63450B62D}" dt="2021-10-12T10:06:49.303" v="4392" actId="571"/>
          <ac:spMkLst>
            <pc:docMk/>
            <pc:sldMk cId="3477428530" sldId="262"/>
            <ac:spMk id="62" creationId="{D2397616-4F64-4B84-821D-406845BD08DA}"/>
          </ac:spMkLst>
        </pc:spChg>
        <pc:spChg chg="add del mod">
          <ac:chgData name="Xin Zhang (FA Talent)" userId="474f572f-8271-4f60-858e-cee871e0aec6" providerId="ADAL" clId="{50CD73C4-E4FF-490D-830B-B9B63450B62D}" dt="2021-10-12T10:18:21.380" v="4450" actId="478"/>
          <ac:spMkLst>
            <pc:docMk/>
            <pc:sldMk cId="3477428530" sldId="262"/>
            <ac:spMk id="64" creationId="{9F23B40C-88D4-4CCA-92CE-CB9ED874F660}"/>
          </ac:spMkLst>
        </pc:spChg>
        <pc:spChg chg="add del mod">
          <ac:chgData name="Xin Zhang (FA Talent)" userId="474f572f-8271-4f60-858e-cee871e0aec6" providerId="ADAL" clId="{50CD73C4-E4FF-490D-830B-B9B63450B62D}" dt="2021-10-12T10:18:21.380" v="4450" actId="478"/>
          <ac:spMkLst>
            <pc:docMk/>
            <pc:sldMk cId="3477428530" sldId="262"/>
            <ac:spMk id="65" creationId="{7EBE06DD-0236-4561-9919-19D03F557BA2}"/>
          </ac:spMkLst>
        </pc:spChg>
        <pc:spChg chg="add del mod">
          <ac:chgData name="Xin Zhang (FA Talent)" userId="474f572f-8271-4f60-858e-cee871e0aec6" providerId="ADAL" clId="{50CD73C4-E4FF-490D-830B-B9B63450B62D}" dt="2021-10-12T10:09:15.339" v="4403" actId="478"/>
          <ac:spMkLst>
            <pc:docMk/>
            <pc:sldMk cId="3477428530" sldId="262"/>
            <ac:spMk id="66" creationId="{638AF077-9941-4FBA-8540-E27642AD028D}"/>
          </ac:spMkLst>
        </pc:spChg>
        <pc:spChg chg="add del mod">
          <ac:chgData name="Xin Zhang (FA Talent)" userId="474f572f-8271-4f60-858e-cee871e0aec6" providerId="ADAL" clId="{50CD73C4-E4FF-490D-830B-B9B63450B62D}" dt="2021-10-12T10:09:15.339" v="4403" actId="478"/>
          <ac:spMkLst>
            <pc:docMk/>
            <pc:sldMk cId="3477428530" sldId="262"/>
            <ac:spMk id="67" creationId="{8CBE1614-0B6D-439E-91AE-394CC372AB5A}"/>
          </ac:spMkLst>
        </pc:spChg>
        <pc:spChg chg="add mod ord">
          <ac:chgData name="Xin Zhang (FA Talent)" userId="474f572f-8271-4f60-858e-cee871e0aec6" providerId="ADAL" clId="{50CD73C4-E4FF-490D-830B-B9B63450B62D}" dt="2021-10-13T03:19:15.483" v="4998" actId="164"/>
          <ac:spMkLst>
            <pc:docMk/>
            <pc:sldMk cId="3477428530" sldId="262"/>
            <ac:spMk id="73" creationId="{98F6A7B5-4E2C-4190-8A24-98E89A33E684}"/>
          </ac:spMkLst>
        </pc:spChg>
        <pc:spChg chg="add del mod">
          <ac:chgData name="Xin Zhang (FA Talent)" userId="474f572f-8271-4f60-858e-cee871e0aec6" providerId="ADAL" clId="{50CD73C4-E4FF-490D-830B-B9B63450B62D}" dt="2021-10-12T10:20:06.557" v="4513" actId="21"/>
          <ac:spMkLst>
            <pc:docMk/>
            <pc:sldMk cId="3477428530" sldId="262"/>
            <ac:spMk id="78" creationId="{AD4EA6EB-0135-4D6C-8DB9-B207EC877748}"/>
          </ac:spMkLst>
        </pc:spChg>
        <pc:spChg chg="add del mod">
          <ac:chgData name="Xin Zhang (FA Talent)" userId="474f572f-8271-4f60-858e-cee871e0aec6" providerId="ADAL" clId="{50CD73C4-E4FF-490D-830B-B9B63450B62D}" dt="2021-10-13T13:31:20.770" v="7331" actId="478"/>
          <ac:spMkLst>
            <pc:docMk/>
            <pc:sldMk cId="3477428530" sldId="262"/>
            <ac:spMk id="79" creationId="{CBD2EB4A-3724-4289-9009-907A1B279798}"/>
          </ac:spMkLst>
        </pc:spChg>
        <pc:spChg chg="add del mod">
          <ac:chgData name="Xin Zhang (FA Talent)" userId="474f572f-8271-4f60-858e-cee871e0aec6" providerId="ADAL" clId="{50CD73C4-E4FF-490D-830B-B9B63450B62D}" dt="2021-10-13T07:13:31.522" v="5334"/>
          <ac:spMkLst>
            <pc:docMk/>
            <pc:sldMk cId="3477428530" sldId="262"/>
            <ac:spMk id="80" creationId="{929290AF-AE68-4F87-B403-EB8CD7021140}"/>
          </ac:spMkLst>
        </pc:spChg>
        <pc:spChg chg="del">
          <ac:chgData name="Xin Zhang (FA Talent)" userId="474f572f-8271-4f60-858e-cee871e0aec6" providerId="ADAL" clId="{50CD73C4-E4FF-490D-830B-B9B63450B62D}" dt="2021-10-12T09:05:42.150" v="3993" actId="478"/>
          <ac:spMkLst>
            <pc:docMk/>
            <pc:sldMk cId="3477428530" sldId="262"/>
            <ac:spMk id="234" creationId="{8F0E3008-8405-4F3F-9213-2CAE5A4BADA2}"/>
          </ac:spMkLst>
        </pc:spChg>
        <pc:spChg chg="del">
          <ac:chgData name="Xin Zhang (FA Talent)" userId="474f572f-8271-4f60-858e-cee871e0aec6" providerId="ADAL" clId="{50CD73C4-E4FF-490D-830B-B9B63450B62D}" dt="2021-10-12T09:05:42.150" v="3993" actId="478"/>
          <ac:spMkLst>
            <pc:docMk/>
            <pc:sldMk cId="3477428530" sldId="262"/>
            <ac:spMk id="235" creationId="{82AEDC16-8C7C-426A-A5B3-91D827145376}"/>
          </ac:spMkLst>
        </pc:spChg>
        <pc:spChg chg="mod">
          <ac:chgData name="Xin Zhang (FA Talent)" userId="474f572f-8271-4f60-858e-cee871e0aec6" providerId="ADAL" clId="{50CD73C4-E4FF-490D-830B-B9B63450B62D}" dt="2021-10-12T09:08:07.212" v="4024" actId="404"/>
          <ac:spMkLst>
            <pc:docMk/>
            <pc:sldMk cId="3477428530" sldId="262"/>
            <ac:spMk id="240" creationId="{EF9BC073-34CF-41B2-97C9-C6125DADE3D8}"/>
          </ac:spMkLst>
        </pc:spChg>
        <pc:spChg chg="mod">
          <ac:chgData name="Xin Zhang (FA Talent)" userId="474f572f-8271-4f60-858e-cee871e0aec6" providerId="ADAL" clId="{50CD73C4-E4FF-490D-830B-B9B63450B62D}" dt="2021-10-12T09:05:22.276" v="3983"/>
          <ac:spMkLst>
            <pc:docMk/>
            <pc:sldMk cId="3477428530" sldId="262"/>
            <ac:spMk id="243" creationId="{FD055838-527F-4B88-B57E-D75D62AB3C8C}"/>
          </ac:spMkLst>
        </pc:spChg>
        <pc:spChg chg="del mod topLvl">
          <ac:chgData name="Xin Zhang (FA Talent)" userId="474f572f-8271-4f60-858e-cee871e0aec6" providerId="ADAL" clId="{50CD73C4-E4FF-490D-830B-B9B63450B62D}" dt="2021-10-12T08:47:16.860" v="3225" actId="478"/>
          <ac:spMkLst>
            <pc:docMk/>
            <pc:sldMk cId="3477428530" sldId="262"/>
            <ac:spMk id="265" creationId="{E4B1D699-6AB9-4D01-8B3E-1EE6F63C7E8E}"/>
          </ac:spMkLst>
        </pc:spChg>
        <pc:spChg chg="mod">
          <ac:chgData name="Xin Zhang (FA Talent)" userId="474f572f-8271-4f60-858e-cee871e0aec6" providerId="ADAL" clId="{50CD73C4-E4FF-490D-830B-B9B63450B62D}" dt="2021-10-12T09:08:09.766" v="4026" actId="404"/>
          <ac:spMkLst>
            <pc:docMk/>
            <pc:sldMk cId="3477428530" sldId="262"/>
            <ac:spMk id="267" creationId="{A5F5655E-5A60-4392-ACE9-96B740693389}"/>
          </ac:spMkLst>
        </pc:spChg>
        <pc:spChg chg="mod">
          <ac:chgData name="Xin Zhang (FA Talent)" userId="474f572f-8271-4f60-858e-cee871e0aec6" providerId="ADAL" clId="{50CD73C4-E4FF-490D-830B-B9B63450B62D}" dt="2021-10-12T09:05:24.484" v="3985"/>
          <ac:spMkLst>
            <pc:docMk/>
            <pc:sldMk cId="3477428530" sldId="262"/>
            <ac:spMk id="268" creationId="{B67A3317-ED07-4099-84F3-DF0773EADCD1}"/>
          </ac:spMkLst>
        </pc:spChg>
        <pc:grpChg chg="add del mod topLvl">
          <ac:chgData name="Xin Zhang (FA Talent)" userId="474f572f-8271-4f60-858e-cee871e0aec6" providerId="ADAL" clId="{50CD73C4-E4FF-490D-830B-B9B63450B62D}" dt="2021-10-13T13:32:44.915" v="7400" actId="165"/>
          <ac:grpSpMkLst>
            <pc:docMk/>
            <pc:sldMk cId="3477428530" sldId="262"/>
            <ac:grpSpMk id="2" creationId="{7C79A53C-52CD-4C15-A5B3-84DE554F8546}"/>
          </ac:grpSpMkLst>
        </pc:grpChg>
        <pc:grpChg chg="add del mod">
          <ac:chgData name="Xin Zhang (FA Talent)" userId="474f572f-8271-4f60-858e-cee871e0aec6" providerId="ADAL" clId="{50CD73C4-E4FF-490D-830B-B9B63450B62D}" dt="2021-10-13T13:32:41.909" v="7399" actId="165"/>
          <ac:grpSpMkLst>
            <pc:docMk/>
            <pc:sldMk cId="3477428530" sldId="262"/>
            <ac:grpSpMk id="3" creationId="{32A42B5D-0FFB-4735-B0A6-EEE5BF3FF42C}"/>
          </ac:grpSpMkLst>
        </pc:grpChg>
        <pc:grpChg chg="add del mod">
          <ac:chgData name="Xin Zhang (FA Talent)" userId="474f572f-8271-4f60-858e-cee871e0aec6" providerId="ADAL" clId="{50CD73C4-E4FF-490D-830B-B9B63450B62D}" dt="2021-10-13T13:32:41.909" v="7399" actId="165"/>
          <ac:grpSpMkLst>
            <pc:docMk/>
            <pc:sldMk cId="3477428530" sldId="262"/>
            <ac:grpSpMk id="5" creationId="{467DE7FC-39EE-4E5E-8335-CF50CCB72C5A}"/>
          </ac:grpSpMkLst>
        </pc:grpChg>
        <pc:grpChg chg="add del mod">
          <ac:chgData name="Xin Zhang (FA Talent)" userId="474f572f-8271-4f60-858e-cee871e0aec6" providerId="ADAL" clId="{50CD73C4-E4FF-490D-830B-B9B63450B62D}" dt="2021-10-13T13:32:41.909" v="7399" actId="165"/>
          <ac:grpSpMkLst>
            <pc:docMk/>
            <pc:sldMk cId="3477428530" sldId="262"/>
            <ac:grpSpMk id="6" creationId="{0F3CF5EE-9DD4-4FFB-8944-33A82F28FEA7}"/>
          </ac:grpSpMkLst>
        </pc:grpChg>
        <pc:grpChg chg="add del mod">
          <ac:chgData name="Xin Zhang (FA Talent)" userId="474f572f-8271-4f60-858e-cee871e0aec6" providerId="ADAL" clId="{50CD73C4-E4FF-490D-830B-B9B63450B62D}" dt="2021-10-12T09:11:41.590" v="4112" actId="21"/>
          <ac:grpSpMkLst>
            <pc:docMk/>
            <pc:sldMk cId="3477428530" sldId="262"/>
            <ac:grpSpMk id="6" creationId="{33701BC5-F7E1-43AC-93C8-2BEFD4122064}"/>
          </ac:grpSpMkLst>
        </pc:grpChg>
        <pc:grpChg chg="del mod topLvl">
          <ac:chgData name="Xin Zhang (FA Talent)" userId="474f572f-8271-4f60-858e-cee871e0aec6" providerId="ADAL" clId="{50CD73C4-E4FF-490D-830B-B9B63450B62D}" dt="2021-10-12T09:12:13.298" v="4118" actId="478"/>
          <ac:grpSpMkLst>
            <pc:docMk/>
            <pc:sldMk cId="3477428530" sldId="262"/>
            <ac:grpSpMk id="15" creationId="{63C4F61A-FE49-4A0B-BF7A-AE76036A5DFA}"/>
          </ac:grpSpMkLst>
        </pc:grpChg>
        <pc:grpChg chg="del">
          <ac:chgData name="Xin Zhang (FA Talent)" userId="474f572f-8271-4f60-858e-cee871e0aec6" providerId="ADAL" clId="{50CD73C4-E4FF-490D-830B-B9B63450B62D}" dt="2021-10-12T08:47:14.786" v="3224" actId="165"/>
          <ac:grpSpMkLst>
            <pc:docMk/>
            <pc:sldMk cId="3477428530" sldId="262"/>
            <ac:grpSpMk id="16" creationId="{4130F3DC-E642-4DF6-A489-3EA35EAF0400}"/>
          </ac:grpSpMkLst>
        </pc:grpChg>
        <pc:grpChg chg="add del mod">
          <ac:chgData name="Xin Zhang (FA Talent)" userId="474f572f-8271-4f60-858e-cee871e0aec6" providerId="ADAL" clId="{50CD73C4-E4FF-490D-830B-B9B63450B62D}" dt="2021-10-12T10:09:24.129" v="4405" actId="165"/>
          <ac:grpSpMkLst>
            <pc:docMk/>
            <pc:sldMk cId="3477428530" sldId="262"/>
            <ac:grpSpMk id="16" creationId="{5AC7728F-8DAE-4E86-80EF-DA6AB4E6DA20}"/>
          </ac:grpSpMkLst>
        </pc:grpChg>
        <pc:grpChg chg="add del mod">
          <ac:chgData name="Xin Zhang (FA Talent)" userId="474f572f-8271-4f60-858e-cee871e0aec6" providerId="ADAL" clId="{50CD73C4-E4FF-490D-830B-B9B63450B62D}" dt="2021-10-12T09:15:27.951" v="4203" actId="478"/>
          <ac:grpSpMkLst>
            <pc:docMk/>
            <pc:sldMk cId="3477428530" sldId="262"/>
            <ac:grpSpMk id="18" creationId="{FD3C33CF-101F-47F0-9611-5A5B3CB438F7}"/>
          </ac:grpSpMkLst>
        </pc:grpChg>
        <pc:grpChg chg="add del mod ord">
          <ac:chgData name="Xin Zhang (FA Talent)" userId="474f572f-8271-4f60-858e-cee871e0aec6" providerId="ADAL" clId="{50CD73C4-E4FF-490D-830B-B9B63450B62D}" dt="2021-10-13T13:30:54.257" v="7279" actId="165"/>
          <ac:grpSpMkLst>
            <pc:docMk/>
            <pc:sldMk cId="3477428530" sldId="262"/>
            <ac:grpSpMk id="21" creationId="{5F0606CB-4BB7-4088-86A4-9ABB57430E34}"/>
          </ac:grpSpMkLst>
        </pc:grpChg>
        <pc:grpChg chg="add del mod">
          <ac:chgData name="Xin Zhang (FA Talent)" userId="474f572f-8271-4f60-858e-cee871e0aec6" providerId="ADAL" clId="{50CD73C4-E4FF-490D-830B-B9B63450B62D}" dt="2021-10-12T09:12:13.298" v="4118" actId="478"/>
          <ac:grpSpMkLst>
            <pc:docMk/>
            <pc:sldMk cId="3477428530" sldId="262"/>
            <ac:grpSpMk id="21" creationId="{C0C2A007-01D2-49D0-A325-3E475D8FDC6D}"/>
          </ac:grpSpMkLst>
        </pc:grpChg>
        <pc:grpChg chg="add mod">
          <ac:chgData name="Xin Zhang (FA Talent)" userId="474f572f-8271-4f60-858e-cee871e0aec6" providerId="ADAL" clId="{50CD73C4-E4FF-490D-830B-B9B63450B62D}" dt="2021-10-13T07:13:04.249" v="5302" actId="571"/>
          <ac:grpSpMkLst>
            <pc:docMk/>
            <pc:sldMk cId="3477428530" sldId="262"/>
            <ac:grpSpMk id="21" creationId="{CF9F8377-E0E3-4B8F-B8B8-8D6FF9D9BD59}"/>
          </ac:grpSpMkLst>
        </pc:grpChg>
        <pc:grpChg chg="del mod topLvl">
          <ac:chgData name="Xin Zhang (FA Talent)" userId="474f572f-8271-4f60-858e-cee871e0aec6" providerId="ADAL" clId="{50CD73C4-E4FF-490D-830B-B9B63450B62D}" dt="2021-10-13T13:31:07.151" v="7282" actId="165"/>
          <ac:grpSpMkLst>
            <pc:docMk/>
            <pc:sldMk cId="3477428530" sldId="262"/>
            <ac:grpSpMk id="23" creationId="{B99A66F1-96E4-4581-8C20-235F2D618DD7}"/>
          </ac:grpSpMkLst>
        </pc:grpChg>
        <pc:grpChg chg="add del mod">
          <ac:chgData name="Xin Zhang (FA Talent)" userId="474f572f-8271-4f60-858e-cee871e0aec6" providerId="ADAL" clId="{50CD73C4-E4FF-490D-830B-B9B63450B62D}" dt="2021-10-12T10:09:24.129" v="4405" actId="165"/>
          <ac:grpSpMkLst>
            <pc:docMk/>
            <pc:sldMk cId="3477428530" sldId="262"/>
            <ac:grpSpMk id="24" creationId="{B530EF16-AB94-430A-BB5C-72AD6E240CDE}"/>
          </ac:grpSpMkLst>
        </pc:grpChg>
        <pc:grpChg chg="del mod topLvl">
          <ac:chgData name="Xin Zhang (FA Talent)" userId="474f572f-8271-4f60-858e-cee871e0aec6" providerId="ADAL" clId="{50CD73C4-E4FF-490D-830B-B9B63450B62D}" dt="2021-10-13T13:31:08.957" v="7283" actId="165"/>
          <ac:grpSpMkLst>
            <pc:docMk/>
            <pc:sldMk cId="3477428530" sldId="262"/>
            <ac:grpSpMk id="26" creationId="{4702C52A-EE6B-4A2E-A2A1-6AC801160456}"/>
          </ac:grpSpMkLst>
        </pc:grpChg>
        <pc:grpChg chg="add del mod">
          <ac:chgData name="Xin Zhang (FA Talent)" userId="474f572f-8271-4f60-858e-cee871e0aec6" providerId="ADAL" clId="{50CD73C4-E4FF-490D-830B-B9B63450B62D}" dt="2021-10-13T07:13:28.369" v="5332" actId="165"/>
          <ac:grpSpMkLst>
            <pc:docMk/>
            <pc:sldMk cId="3477428530" sldId="262"/>
            <ac:grpSpMk id="26" creationId="{494C67F2-C10D-4511-8134-CE960ED621E0}"/>
          </ac:grpSpMkLst>
        </pc:grpChg>
        <pc:grpChg chg="add del mod">
          <ac:chgData name="Xin Zhang (FA Talent)" userId="474f572f-8271-4f60-858e-cee871e0aec6" providerId="ADAL" clId="{50CD73C4-E4FF-490D-830B-B9B63450B62D}" dt="2021-10-12T10:17:09.353" v="4435" actId="165"/>
          <ac:grpSpMkLst>
            <pc:docMk/>
            <pc:sldMk cId="3477428530" sldId="262"/>
            <ac:grpSpMk id="26" creationId="{566C8097-07BC-4C7E-A6F4-0319ECB00D1D}"/>
          </ac:grpSpMkLst>
        </pc:grpChg>
        <pc:grpChg chg="add del mod ord">
          <ac:chgData name="Xin Zhang (FA Talent)" userId="474f572f-8271-4f60-858e-cee871e0aec6" providerId="ADAL" clId="{50CD73C4-E4FF-490D-830B-B9B63450B62D}" dt="2021-10-12T09:12:06.799" v="4117"/>
          <ac:grpSpMkLst>
            <pc:docMk/>
            <pc:sldMk cId="3477428530" sldId="262"/>
            <ac:grpSpMk id="29" creationId="{F6067EC0-EA94-4A7D-B501-4E0D2732EC2A}"/>
          </ac:grpSpMkLst>
        </pc:grpChg>
        <pc:grpChg chg="mod">
          <ac:chgData name="Xin Zhang (FA Talent)" userId="474f572f-8271-4f60-858e-cee871e0aec6" providerId="ADAL" clId="{50CD73C4-E4FF-490D-830B-B9B63450B62D}" dt="2021-10-12T09:11:51.726" v="4114"/>
          <ac:grpSpMkLst>
            <pc:docMk/>
            <pc:sldMk cId="3477428530" sldId="262"/>
            <ac:grpSpMk id="31" creationId="{D07BA674-6BFE-492C-8E8A-79994E6B9664}"/>
          </ac:grpSpMkLst>
        </pc:grpChg>
        <pc:grpChg chg="add del mod ord">
          <ac:chgData name="Xin Zhang (FA Talent)" userId="474f572f-8271-4f60-858e-cee871e0aec6" providerId="ADAL" clId="{50CD73C4-E4FF-490D-830B-B9B63450B62D}" dt="2021-10-13T13:32:22.814" v="7344" actId="165"/>
          <ac:grpSpMkLst>
            <pc:docMk/>
            <pc:sldMk cId="3477428530" sldId="262"/>
            <ac:grpSpMk id="33" creationId="{B972E81E-B216-46AB-954D-536C14E8E9B4}"/>
          </ac:grpSpMkLst>
        </pc:grpChg>
        <pc:grpChg chg="add del mod ord">
          <ac:chgData name="Xin Zhang (FA Talent)" userId="474f572f-8271-4f60-858e-cee871e0aec6" providerId="ADAL" clId="{50CD73C4-E4FF-490D-830B-B9B63450B62D}" dt="2021-10-12T09:12:06.799" v="4117"/>
          <ac:grpSpMkLst>
            <pc:docMk/>
            <pc:sldMk cId="3477428530" sldId="262"/>
            <ac:grpSpMk id="35" creationId="{784DD126-2C47-4506-BEF8-4723D9F6BDB1}"/>
          </ac:grpSpMkLst>
        </pc:grpChg>
        <pc:grpChg chg="del mod topLvl">
          <ac:chgData name="Xin Zhang (FA Talent)" userId="474f572f-8271-4f60-858e-cee871e0aec6" providerId="ADAL" clId="{50CD73C4-E4FF-490D-830B-B9B63450B62D}" dt="2021-10-13T13:32:23.280" v="7345" actId="165"/>
          <ac:grpSpMkLst>
            <pc:docMk/>
            <pc:sldMk cId="3477428530" sldId="262"/>
            <ac:grpSpMk id="35" creationId="{F0252517-F40D-4E87-8C01-D4686BAE09D8}"/>
          </ac:grpSpMkLst>
        </pc:grpChg>
        <pc:grpChg chg="del mod topLvl">
          <ac:chgData name="Xin Zhang (FA Talent)" userId="474f572f-8271-4f60-858e-cee871e0aec6" providerId="ADAL" clId="{50CD73C4-E4FF-490D-830B-B9B63450B62D}" dt="2021-10-13T13:32:23.739" v="7346" actId="165"/>
          <ac:grpSpMkLst>
            <pc:docMk/>
            <pc:sldMk cId="3477428530" sldId="262"/>
            <ac:grpSpMk id="37" creationId="{025CAEBD-27A2-480F-9539-8D45087709BF}"/>
          </ac:grpSpMkLst>
        </pc:grpChg>
        <pc:grpChg chg="add del mod">
          <ac:chgData name="Xin Zhang (FA Talent)" userId="474f572f-8271-4f60-858e-cee871e0aec6" providerId="ADAL" clId="{50CD73C4-E4FF-490D-830B-B9B63450B62D}" dt="2021-10-12T10:17:09.353" v="4435" actId="165"/>
          <ac:grpSpMkLst>
            <pc:docMk/>
            <pc:sldMk cId="3477428530" sldId="262"/>
            <ac:grpSpMk id="38" creationId="{48D1AD63-407E-4B41-B874-06AA72C0DD88}"/>
          </ac:grpSpMkLst>
        </pc:grpChg>
        <pc:grpChg chg="add del mod ord">
          <ac:chgData name="Xin Zhang (FA Talent)" userId="474f572f-8271-4f60-858e-cee871e0aec6" providerId="ADAL" clId="{50CD73C4-E4FF-490D-830B-B9B63450B62D}" dt="2021-10-12T09:21:26.730" v="4276" actId="165"/>
          <ac:grpSpMkLst>
            <pc:docMk/>
            <pc:sldMk cId="3477428530" sldId="262"/>
            <ac:grpSpMk id="41" creationId="{49745C4E-8609-419E-905E-F23124005451}"/>
          </ac:grpSpMkLst>
        </pc:grpChg>
        <pc:grpChg chg="del mod topLvl">
          <ac:chgData name="Xin Zhang (FA Talent)" userId="474f572f-8271-4f60-858e-cee871e0aec6" providerId="ADAL" clId="{50CD73C4-E4FF-490D-830B-B9B63450B62D}" dt="2021-10-12T09:21:27.131" v="4277" actId="165"/>
          <ac:grpSpMkLst>
            <pc:docMk/>
            <pc:sldMk cId="3477428530" sldId="262"/>
            <ac:grpSpMk id="43" creationId="{00707F47-5125-4D8E-9D30-4F6A1FB08CE9}"/>
          </ac:grpSpMkLst>
        </pc:grpChg>
        <pc:grpChg chg="add del mod">
          <ac:chgData name="Xin Zhang (FA Talent)" userId="474f572f-8271-4f60-858e-cee871e0aec6" providerId="ADAL" clId="{50CD73C4-E4FF-490D-830B-B9B63450B62D}" dt="2021-10-12T09:21:27.131" v="4277" actId="165"/>
          <ac:grpSpMkLst>
            <pc:docMk/>
            <pc:sldMk cId="3477428530" sldId="262"/>
            <ac:grpSpMk id="48" creationId="{D6922E7A-A1B3-4E0F-A80E-F0C88294D797}"/>
          </ac:grpSpMkLst>
        </pc:grpChg>
        <pc:grpChg chg="del mod topLvl">
          <ac:chgData name="Xin Zhang (FA Talent)" userId="474f572f-8271-4f60-858e-cee871e0aec6" providerId="ADAL" clId="{50CD73C4-E4FF-490D-830B-B9B63450B62D}" dt="2021-10-12T09:22:22.758" v="4314" actId="165"/>
          <ac:grpSpMkLst>
            <pc:docMk/>
            <pc:sldMk cId="3477428530" sldId="262"/>
            <ac:grpSpMk id="50" creationId="{EB5D5081-FC2D-42B4-82C4-AFCF2F1484C3}"/>
          </ac:grpSpMkLst>
        </pc:grpChg>
        <pc:grpChg chg="add del mod">
          <ac:chgData name="Xin Zhang (FA Talent)" userId="474f572f-8271-4f60-858e-cee871e0aec6" providerId="ADAL" clId="{50CD73C4-E4FF-490D-830B-B9B63450B62D}" dt="2021-10-13T13:31:11.783" v="7284" actId="165"/>
          <ac:grpSpMkLst>
            <pc:docMk/>
            <pc:sldMk cId="3477428530" sldId="262"/>
            <ac:grpSpMk id="54" creationId="{1D07E563-A317-46DB-BD41-92C3F999C2B5}"/>
          </ac:grpSpMkLst>
        </pc:grpChg>
        <pc:grpChg chg="add mod topLvl">
          <ac:chgData name="Xin Zhang (FA Talent)" userId="474f572f-8271-4f60-858e-cee871e0aec6" providerId="ADAL" clId="{50CD73C4-E4FF-490D-830B-B9B63450B62D}" dt="2021-10-13T13:45:11.913" v="7573" actId="1076"/>
          <ac:grpSpMkLst>
            <pc:docMk/>
            <pc:sldMk cId="3477428530" sldId="262"/>
            <ac:grpSpMk id="69" creationId="{503E2591-7FB0-4AA8-8A2F-6B97027DC239}"/>
          </ac:grpSpMkLst>
        </pc:grpChg>
        <pc:grpChg chg="add del mod">
          <ac:chgData name="Xin Zhang (FA Talent)" userId="474f572f-8271-4f60-858e-cee871e0aec6" providerId="ADAL" clId="{50CD73C4-E4FF-490D-830B-B9B63450B62D}" dt="2021-10-13T03:20:24.391" v="4999" actId="478"/>
          <ac:grpSpMkLst>
            <pc:docMk/>
            <pc:sldMk cId="3477428530" sldId="262"/>
            <ac:grpSpMk id="76" creationId="{4695B96D-BBB5-4A1E-A23E-46BD1B038C04}"/>
          </ac:grpSpMkLst>
        </pc:grpChg>
        <pc:grpChg chg="del">
          <ac:chgData name="Xin Zhang (FA Talent)" userId="474f572f-8271-4f60-858e-cee871e0aec6" providerId="ADAL" clId="{50CD73C4-E4FF-490D-830B-B9B63450B62D}" dt="2021-10-12T08:47:14.786" v="3224" actId="165"/>
          <ac:grpSpMkLst>
            <pc:docMk/>
            <pc:sldMk cId="3477428530" sldId="262"/>
            <ac:grpSpMk id="264" creationId="{564C5352-E2DC-4781-A4A6-1124C9940945}"/>
          </ac:grpSpMkLst>
        </pc:grpChg>
        <pc:grpChg chg="del mod topLvl">
          <ac:chgData name="Xin Zhang (FA Talent)" userId="474f572f-8271-4f60-858e-cee871e0aec6" providerId="ADAL" clId="{50CD73C4-E4FF-490D-830B-B9B63450B62D}" dt="2021-10-12T09:12:13.298" v="4118" actId="478"/>
          <ac:grpSpMkLst>
            <pc:docMk/>
            <pc:sldMk cId="3477428530" sldId="262"/>
            <ac:grpSpMk id="266" creationId="{8718E9C5-06DD-476A-893B-048F47A178FA}"/>
          </ac:grpSpMkLst>
        </pc:grpChg>
        <pc:picChg chg="add del mod modCrop">
          <ac:chgData name="Xin Zhang (FA Talent)" userId="474f572f-8271-4f60-858e-cee871e0aec6" providerId="ADAL" clId="{50CD73C4-E4FF-490D-830B-B9B63450B62D}" dt="2021-10-13T07:11:25.568" v="5280"/>
          <ac:picMkLst>
            <pc:docMk/>
            <pc:sldMk cId="3477428530" sldId="262"/>
            <ac:picMk id="3" creationId="{3E093B68-47E0-4958-81DF-B7A7E178768D}"/>
          </ac:picMkLst>
        </pc:picChg>
        <pc:picChg chg="add mod modCrop">
          <ac:chgData name="Xin Zhang (FA Talent)" userId="474f572f-8271-4f60-858e-cee871e0aec6" providerId="ADAL" clId="{50CD73C4-E4FF-490D-830B-B9B63450B62D}" dt="2021-10-12T09:05:34.034" v="3991" actId="164"/>
          <ac:picMkLst>
            <pc:docMk/>
            <pc:sldMk cId="3477428530" sldId="262"/>
            <ac:picMk id="3" creationId="{8C24AF49-BF46-499B-822C-D6F2B37F6081}"/>
          </ac:picMkLst>
        </pc:picChg>
        <pc:picChg chg="del">
          <ac:chgData name="Xin Zhang (FA Talent)" userId="474f572f-8271-4f60-858e-cee871e0aec6" providerId="ADAL" clId="{50CD73C4-E4FF-490D-830B-B9B63450B62D}" dt="2021-10-12T08:47:11.504" v="3223" actId="478"/>
          <ac:picMkLst>
            <pc:docMk/>
            <pc:sldMk cId="3477428530" sldId="262"/>
            <ac:picMk id="6" creationId="{E452368C-015D-4166-9DB1-D60E3489CB6C}"/>
          </ac:picMkLst>
        </pc:picChg>
        <pc:picChg chg="add del mod">
          <ac:chgData name="Xin Zhang (FA Talent)" userId="474f572f-8271-4f60-858e-cee871e0aec6" providerId="ADAL" clId="{50CD73C4-E4FF-490D-830B-B9B63450B62D}" dt="2021-10-12T09:07:50.760" v="4020" actId="478"/>
          <ac:picMkLst>
            <pc:docMk/>
            <pc:sldMk cId="3477428530" sldId="262"/>
            <ac:picMk id="8" creationId="{7A27F6A5-C881-4BD0-AA29-7297D0706F18}"/>
          </ac:picMkLst>
        </pc:picChg>
        <pc:picChg chg="add del mod ord">
          <ac:chgData name="Xin Zhang (FA Talent)" userId="474f572f-8271-4f60-858e-cee871e0aec6" providerId="ADAL" clId="{50CD73C4-E4FF-490D-830B-B9B63450B62D}" dt="2021-10-12T09:20:08.047" v="4263" actId="478"/>
          <ac:picMkLst>
            <pc:docMk/>
            <pc:sldMk cId="3477428530" sldId="262"/>
            <ac:picMk id="13" creationId="{7A07DAD3-8213-4481-836B-7506BE2450A0}"/>
          </ac:picMkLst>
        </pc:picChg>
        <pc:picChg chg="add del mod modVis">
          <ac:chgData name="Xin Zhang (FA Talent)" userId="474f572f-8271-4f60-858e-cee871e0aec6" providerId="ADAL" clId="{50CD73C4-E4FF-490D-830B-B9B63450B62D}" dt="2021-10-12T09:07:20.832" v="4016"/>
          <ac:picMkLst>
            <pc:docMk/>
            <pc:sldMk cId="3477428530" sldId="262"/>
            <ac:picMk id="17" creationId="{3E9F7071-124C-4E96-BB85-1A76A4A6C49B}"/>
          </ac:picMkLst>
        </pc:picChg>
        <pc:picChg chg="del mod">
          <ac:chgData name="Xin Zhang (FA Talent)" userId="474f572f-8271-4f60-858e-cee871e0aec6" providerId="ADAL" clId="{50CD73C4-E4FF-490D-830B-B9B63450B62D}" dt="2021-10-13T13:35:37.486" v="7425"/>
          <ac:picMkLst>
            <pc:docMk/>
            <pc:sldMk cId="3477428530" sldId="262"/>
            <ac:picMk id="20" creationId="{15278D59-2971-4574-AAF1-971C6259AD9E}"/>
          </ac:picMkLst>
        </pc:picChg>
        <pc:picChg chg="mod">
          <ac:chgData name="Xin Zhang (FA Talent)" userId="474f572f-8271-4f60-858e-cee871e0aec6" providerId="ADAL" clId="{50CD73C4-E4FF-490D-830B-B9B63450B62D}" dt="2021-10-13T07:13:04.249" v="5302" actId="571"/>
          <ac:picMkLst>
            <pc:docMk/>
            <pc:sldMk cId="3477428530" sldId="262"/>
            <ac:picMk id="24" creationId="{B668D9CF-FA72-47E5-89F8-9E495357FF48}"/>
          </ac:picMkLst>
        </pc:picChg>
        <pc:picChg chg="add del mod ord">
          <ac:chgData name="Xin Zhang (FA Talent)" userId="474f572f-8271-4f60-858e-cee871e0aec6" providerId="ADAL" clId="{50CD73C4-E4FF-490D-830B-B9B63450B62D}" dt="2021-10-12T09:12:06.799" v="4117"/>
          <ac:picMkLst>
            <pc:docMk/>
            <pc:sldMk cId="3477428530" sldId="262"/>
            <ac:picMk id="28" creationId="{45066C13-962C-41B7-8942-4F0A2B9F97A8}"/>
          </ac:picMkLst>
        </pc:picChg>
        <pc:picChg chg="del mod topLvl">
          <ac:chgData name="Xin Zhang (FA Talent)" userId="474f572f-8271-4f60-858e-cee871e0aec6" providerId="ADAL" clId="{50CD73C4-E4FF-490D-830B-B9B63450B62D}" dt="2021-10-13T07:13:51.416" v="5367" actId="478"/>
          <ac:picMkLst>
            <pc:docMk/>
            <pc:sldMk cId="3477428530" sldId="262"/>
            <ac:picMk id="29" creationId="{90B62FAB-2654-489B-8567-FB13A9225117}"/>
          </ac:picMkLst>
        </pc:picChg>
        <pc:picChg chg="add mod ord topLvl">
          <ac:chgData name="Xin Zhang (FA Talent)" userId="474f572f-8271-4f60-858e-cee871e0aec6" providerId="ADAL" clId="{50CD73C4-E4FF-490D-830B-B9B63450B62D}" dt="2021-10-13T13:45:11.913" v="7573" actId="1076"/>
          <ac:picMkLst>
            <pc:docMk/>
            <pc:sldMk cId="3477428530" sldId="262"/>
            <ac:picMk id="30" creationId="{0DAABB75-F12F-4B31-8DFE-CD0E5F0D7F0C}"/>
          </ac:picMkLst>
        </pc:picChg>
        <pc:picChg chg="del mod ord topLvl">
          <ac:chgData name="Xin Zhang (FA Talent)" userId="474f572f-8271-4f60-858e-cee871e0aec6" providerId="ADAL" clId="{50CD73C4-E4FF-490D-830B-B9B63450B62D}" dt="2021-10-13T13:31:20.770" v="7331" actId="478"/>
          <ac:picMkLst>
            <pc:docMk/>
            <pc:sldMk cId="3477428530" sldId="262"/>
            <ac:picMk id="32" creationId="{9857FF17-FB32-423E-A2F9-E83E7CF07BDA}"/>
          </ac:picMkLst>
        </pc:picChg>
        <pc:picChg chg="add del mod ord">
          <ac:chgData name="Xin Zhang (FA Talent)" userId="474f572f-8271-4f60-858e-cee871e0aec6" providerId="ADAL" clId="{50CD73C4-E4FF-490D-830B-B9B63450B62D}" dt="2021-10-12T09:14:38.814" v="4192" actId="478"/>
          <ac:picMkLst>
            <pc:docMk/>
            <pc:sldMk cId="3477428530" sldId="262"/>
            <ac:picMk id="40" creationId="{9B4A0037-DF08-467E-B2EA-379007F51D6A}"/>
          </ac:picMkLst>
        </pc:picChg>
        <pc:picChg chg="del mod ord topLvl">
          <ac:chgData name="Xin Zhang (FA Talent)" userId="474f572f-8271-4f60-858e-cee871e0aec6" providerId="ADAL" clId="{50CD73C4-E4FF-490D-830B-B9B63450B62D}" dt="2021-10-13T13:32:30.282" v="7395" actId="478"/>
          <ac:picMkLst>
            <pc:docMk/>
            <pc:sldMk cId="3477428530" sldId="262"/>
            <ac:picMk id="40" creationId="{FE0AFE02-266A-41DC-A3A7-1D9D02AF7143}"/>
          </ac:picMkLst>
        </pc:picChg>
        <pc:picChg chg="add del mod modCrop">
          <ac:chgData name="Xin Zhang (FA Talent)" userId="474f572f-8271-4f60-858e-cee871e0aec6" providerId="ADAL" clId="{50CD73C4-E4FF-490D-830B-B9B63450B62D}" dt="2021-10-12T10:35:22.330" v="4904" actId="478"/>
          <ac:picMkLst>
            <pc:docMk/>
            <pc:sldMk cId="3477428530" sldId="262"/>
            <ac:picMk id="47" creationId="{E52A979F-829C-466B-9DAE-32373F7FDE0E}"/>
          </ac:picMkLst>
        </pc:picChg>
        <pc:picChg chg="add del mod ord">
          <ac:chgData name="Xin Zhang (FA Talent)" userId="474f572f-8271-4f60-858e-cee871e0aec6" providerId="ADAL" clId="{50CD73C4-E4FF-490D-830B-B9B63450B62D}" dt="2021-10-13T13:36:55.234" v="7542" actId="478"/>
          <ac:picMkLst>
            <pc:docMk/>
            <pc:sldMk cId="3477428530" sldId="262"/>
            <ac:picMk id="48" creationId="{C7CB94C3-64AF-4C20-ADC7-158602659964}"/>
          </ac:picMkLst>
        </pc:picChg>
        <pc:picChg chg="mod">
          <ac:chgData name="Xin Zhang (FA Talent)" userId="474f572f-8271-4f60-858e-cee871e0aec6" providerId="ADAL" clId="{50CD73C4-E4FF-490D-830B-B9B63450B62D}" dt="2021-10-13T13:45:19.969" v="7575" actId="14100"/>
          <ac:picMkLst>
            <pc:docMk/>
            <pc:sldMk cId="3477428530" sldId="262"/>
            <ac:picMk id="49" creationId="{80C90938-6F33-4F5A-B529-7D4F7B47FC18}"/>
          </ac:picMkLst>
        </pc:picChg>
        <pc:picChg chg="add mod ord">
          <ac:chgData name="Xin Zhang (FA Talent)" userId="474f572f-8271-4f60-858e-cee871e0aec6" providerId="ADAL" clId="{50CD73C4-E4FF-490D-830B-B9B63450B62D}" dt="2021-10-13T13:45:11.913" v="7573" actId="1076"/>
          <ac:picMkLst>
            <pc:docMk/>
            <pc:sldMk cId="3477428530" sldId="262"/>
            <ac:picMk id="50" creationId="{22593DB2-4140-42D2-A6E0-067EC51BC3FE}"/>
          </ac:picMkLst>
        </pc:picChg>
        <pc:picChg chg="add del mod ord">
          <ac:chgData name="Xin Zhang (FA Talent)" userId="474f572f-8271-4f60-858e-cee871e0aec6" providerId="ADAL" clId="{50CD73C4-E4FF-490D-830B-B9B63450B62D}" dt="2021-10-12T10:15:35.811" v="4420" actId="478"/>
          <ac:picMkLst>
            <pc:docMk/>
            <pc:sldMk cId="3477428530" sldId="262"/>
            <ac:picMk id="53" creationId="{1952795B-9B80-4DFA-A4DD-245D85571F35}"/>
          </ac:picMkLst>
        </pc:picChg>
        <pc:picChg chg="add mod topLvl">
          <ac:chgData name="Xin Zhang (FA Talent)" userId="474f572f-8271-4f60-858e-cee871e0aec6" providerId="ADAL" clId="{50CD73C4-E4FF-490D-830B-B9B63450B62D}" dt="2021-10-13T13:32:44.915" v="7400" actId="165"/>
          <ac:picMkLst>
            <pc:docMk/>
            <pc:sldMk cId="3477428530" sldId="262"/>
            <ac:picMk id="56" creationId="{8225AED7-441F-4C80-B290-ECFF086E0B91}"/>
          </ac:picMkLst>
        </pc:picChg>
        <pc:picChg chg="add del mod">
          <ac:chgData name="Xin Zhang (FA Talent)" userId="474f572f-8271-4f60-858e-cee871e0aec6" providerId="ADAL" clId="{50CD73C4-E4FF-490D-830B-B9B63450B62D}" dt="2021-10-12T09:25:06.927" v="4371" actId="478"/>
          <ac:picMkLst>
            <pc:docMk/>
            <pc:sldMk cId="3477428530" sldId="262"/>
            <ac:picMk id="57" creationId="{356B13D7-3FA1-42F3-BD0E-CC41EEA85703}"/>
          </ac:picMkLst>
        </pc:picChg>
        <pc:picChg chg="add mod ord topLvl">
          <ac:chgData name="Xin Zhang (FA Talent)" userId="474f572f-8271-4f60-858e-cee871e0aec6" providerId="ADAL" clId="{50CD73C4-E4FF-490D-830B-B9B63450B62D}" dt="2021-10-13T13:45:11.913" v="7573" actId="1076"/>
          <ac:picMkLst>
            <pc:docMk/>
            <pc:sldMk cId="3477428530" sldId="262"/>
            <ac:picMk id="58" creationId="{C4E6B7DA-128B-43A8-83B7-8D7171F0E675}"/>
          </ac:picMkLst>
        </pc:picChg>
        <pc:picChg chg="add mod">
          <ac:chgData name="Xin Zhang (FA Talent)" userId="474f572f-8271-4f60-858e-cee871e0aec6" providerId="ADAL" clId="{50CD73C4-E4FF-490D-830B-B9B63450B62D}" dt="2021-10-12T10:06:49.303" v="4392" actId="571"/>
          <ac:picMkLst>
            <pc:docMk/>
            <pc:sldMk cId="3477428530" sldId="262"/>
            <ac:picMk id="63" creationId="{D65E460C-6ACE-4C6A-B1D8-5FF988D19522}"/>
          </ac:picMkLst>
        </pc:picChg>
        <pc:picChg chg="add del mod">
          <ac:chgData name="Xin Zhang (FA Talent)" userId="474f572f-8271-4f60-858e-cee871e0aec6" providerId="ADAL" clId="{50CD73C4-E4FF-490D-830B-B9B63450B62D}" dt="2021-10-12T10:09:15.339" v="4403" actId="478"/>
          <ac:picMkLst>
            <pc:docMk/>
            <pc:sldMk cId="3477428530" sldId="262"/>
            <ac:picMk id="68" creationId="{A76F2E72-3848-4671-A548-F0C596E6400F}"/>
          </ac:picMkLst>
        </pc:picChg>
        <pc:picChg chg="add del mod">
          <ac:chgData name="Xin Zhang (FA Talent)" userId="474f572f-8271-4f60-858e-cee871e0aec6" providerId="ADAL" clId="{50CD73C4-E4FF-490D-830B-B9B63450B62D}" dt="2021-10-13T03:15:56.239" v="4921" actId="478"/>
          <ac:picMkLst>
            <pc:docMk/>
            <pc:sldMk cId="3477428530" sldId="262"/>
            <ac:picMk id="72" creationId="{E5236AF6-0FAA-47B1-8505-AFE961CF619F}"/>
          </ac:picMkLst>
        </pc:picChg>
        <pc:picChg chg="add mod ord">
          <ac:chgData name="Xin Zhang (FA Talent)" userId="474f572f-8271-4f60-858e-cee871e0aec6" providerId="ADAL" clId="{50CD73C4-E4FF-490D-830B-B9B63450B62D}" dt="2021-10-13T03:19:15.483" v="4998" actId="164"/>
          <ac:picMkLst>
            <pc:docMk/>
            <pc:sldMk cId="3477428530" sldId="262"/>
            <ac:picMk id="75" creationId="{012D9EB7-6450-4EAB-BA87-616FC7BCE76E}"/>
          </ac:picMkLst>
        </pc:picChg>
      </pc:sldChg>
      <pc:sldChg chg="addSp delSp modSp mod chgLayout">
        <pc:chgData name="Xin Zhang (FA Talent)" userId="474f572f-8271-4f60-858e-cee871e0aec6" providerId="ADAL" clId="{50CD73C4-E4FF-490D-830B-B9B63450B62D}" dt="2021-10-14T01:53:32.017" v="8634" actId="1076"/>
        <pc:sldMkLst>
          <pc:docMk/>
          <pc:sldMk cId="693008337" sldId="264"/>
        </pc:sldMkLst>
        <pc:spChg chg="mod ord">
          <ac:chgData name="Xin Zhang (FA Talent)" userId="474f572f-8271-4f60-858e-cee871e0aec6" providerId="ADAL" clId="{50CD73C4-E4FF-490D-830B-B9B63450B62D}" dt="2021-10-12T08:54:35.565" v="3575" actId="700"/>
          <ac:spMkLst>
            <pc:docMk/>
            <pc:sldMk cId="693008337" sldId="264"/>
            <ac:spMk id="2" creationId="{406F07BE-A110-4D16-B09C-3A22263E81C7}"/>
          </ac:spMkLst>
        </pc:spChg>
        <pc:spChg chg="del">
          <ac:chgData name="Xin Zhang (FA Talent)" userId="474f572f-8271-4f60-858e-cee871e0aec6" providerId="ADAL" clId="{50CD73C4-E4FF-490D-830B-B9B63450B62D}" dt="2021-10-13T08:16:28.171" v="6494" actId="478"/>
          <ac:spMkLst>
            <pc:docMk/>
            <pc:sldMk cId="693008337" sldId="264"/>
            <ac:spMk id="3" creationId="{EE50F5D2-F62F-4A1B-BA7F-3C0EA80DDD7F}"/>
          </ac:spMkLst>
        </pc:spChg>
        <pc:spChg chg="mod topLvl">
          <ac:chgData name="Xin Zhang (FA Talent)" userId="474f572f-8271-4f60-858e-cee871e0aec6" providerId="ADAL" clId="{50CD73C4-E4FF-490D-830B-B9B63450B62D}" dt="2021-10-13T14:58:23.443" v="7809" actId="165"/>
          <ac:spMkLst>
            <pc:docMk/>
            <pc:sldMk cId="693008337" sldId="264"/>
            <ac:spMk id="4" creationId="{DF59358E-EACE-49E7-B771-AA312FCD5806}"/>
          </ac:spMkLst>
        </pc:spChg>
        <pc:spChg chg="add del mod">
          <ac:chgData name="Xin Zhang (FA Talent)" userId="474f572f-8271-4f60-858e-cee871e0aec6" providerId="ADAL" clId="{50CD73C4-E4FF-490D-830B-B9B63450B62D}" dt="2021-10-13T13:49:12.268" v="7605" actId="478"/>
          <ac:spMkLst>
            <pc:docMk/>
            <pc:sldMk cId="693008337" sldId="264"/>
            <ac:spMk id="24" creationId="{648D4091-168B-4DAA-B1D0-83B82475842B}"/>
          </ac:spMkLst>
        </pc:spChg>
        <pc:spChg chg="add mod">
          <ac:chgData name="Xin Zhang (FA Talent)" userId="474f572f-8271-4f60-858e-cee871e0aec6" providerId="ADAL" clId="{50CD73C4-E4FF-490D-830B-B9B63450B62D}" dt="2021-10-13T13:51:38.579" v="7617" actId="164"/>
          <ac:spMkLst>
            <pc:docMk/>
            <pc:sldMk cId="693008337" sldId="264"/>
            <ac:spMk id="25" creationId="{AA2EBC74-E276-4B56-9664-B6D252969C59}"/>
          </ac:spMkLst>
        </pc:spChg>
        <pc:spChg chg="add mod">
          <ac:chgData name="Xin Zhang (FA Talent)" userId="474f572f-8271-4f60-858e-cee871e0aec6" providerId="ADAL" clId="{50CD73C4-E4FF-490D-830B-B9B63450B62D}" dt="2021-10-13T13:51:38.579" v="7617" actId="164"/>
          <ac:spMkLst>
            <pc:docMk/>
            <pc:sldMk cId="693008337" sldId="264"/>
            <ac:spMk id="26" creationId="{74106697-BFB7-43FB-BF15-ADF43E478079}"/>
          </ac:spMkLst>
        </pc:spChg>
        <pc:spChg chg="mod topLvl">
          <ac:chgData name="Xin Zhang (FA Talent)" userId="474f572f-8271-4f60-858e-cee871e0aec6" providerId="ADAL" clId="{50CD73C4-E4FF-490D-830B-B9B63450B62D}" dt="2021-10-14T01:53:32.017" v="8634" actId="1076"/>
          <ac:spMkLst>
            <pc:docMk/>
            <pc:sldMk cId="693008337" sldId="264"/>
            <ac:spMk id="27" creationId="{AEAD5AF6-48A7-4B69-8FF5-9D28994A37BC}"/>
          </ac:spMkLst>
        </pc:spChg>
        <pc:spChg chg="add del mod topLvl">
          <ac:chgData name="Xin Zhang (FA Talent)" userId="474f572f-8271-4f60-858e-cee871e0aec6" providerId="ADAL" clId="{50CD73C4-E4FF-490D-830B-B9B63450B62D}" dt="2021-10-13T13:53:23.194" v="7631" actId="478"/>
          <ac:spMkLst>
            <pc:docMk/>
            <pc:sldMk cId="693008337" sldId="264"/>
            <ac:spMk id="30" creationId="{2F41B1CA-74A3-4D91-9623-277B963FDAD1}"/>
          </ac:spMkLst>
        </pc:spChg>
        <pc:spChg chg="add del mod">
          <ac:chgData name="Xin Zhang (FA Talent)" userId="474f572f-8271-4f60-858e-cee871e0aec6" providerId="ADAL" clId="{50CD73C4-E4FF-490D-830B-B9B63450B62D}" dt="2021-10-13T09:19:52.248" v="6647" actId="478"/>
          <ac:spMkLst>
            <pc:docMk/>
            <pc:sldMk cId="693008337" sldId="264"/>
            <ac:spMk id="33" creationId="{3D07CEDB-B455-4312-BC1F-4452C54CDFD5}"/>
          </ac:spMkLst>
        </pc:spChg>
        <pc:spChg chg="add del mod">
          <ac:chgData name="Xin Zhang (FA Talent)" userId="474f572f-8271-4f60-858e-cee871e0aec6" providerId="ADAL" clId="{50CD73C4-E4FF-490D-830B-B9B63450B62D}" dt="2021-10-13T14:21:50.047" v="7724"/>
          <ac:spMkLst>
            <pc:docMk/>
            <pc:sldMk cId="693008337" sldId="264"/>
            <ac:spMk id="36" creationId="{82600BA4-6BA5-40B8-BFA8-DD22CBD4F968}"/>
          </ac:spMkLst>
        </pc:spChg>
        <pc:spChg chg="mod">
          <ac:chgData name="Xin Zhang (FA Talent)" userId="474f572f-8271-4f60-858e-cee871e0aec6" providerId="ADAL" clId="{50CD73C4-E4FF-490D-830B-B9B63450B62D}" dt="2021-10-13T14:22:06.170" v="7733" actId="571"/>
          <ac:spMkLst>
            <pc:docMk/>
            <pc:sldMk cId="693008337" sldId="264"/>
            <ac:spMk id="66" creationId="{522779D1-B3F1-4A7D-B689-8FE59D7E5854}"/>
          </ac:spMkLst>
        </pc:spChg>
        <pc:spChg chg="mod">
          <ac:chgData name="Xin Zhang (FA Talent)" userId="474f572f-8271-4f60-858e-cee871e0aec6" providerId="ADAL" clId="{50CD73C4-E4FF-490D-830B-B9B63450B62D}" dt="2021-10-13T14:22:06.170" v="7733" actId="571"/>
          <ac:spMkLst>
            <pc:docMk/>
            <pc:sldMk cId="693008337" sldId="264"/>
            <ac:spMk id="67" creationId="{2CC5E37A-CB18-4181-A5FD-5A1DE81299A6}"/>
          </ac:spMkLst>
        </pc:spChg>
        <pc:spChg chg="mod">
          <ac:chgData name="Xin Zhang (FA Talent)" userId="474f572f-8271-4f60-858e-cee871e0aec6" providerId="ADAL" clId="{50CD73C4-E4FF-490D-830B-B9B63450B62D}" dt="2021-10-13T14:22:06.170" v="7733" actId="571"/>
          <ac:spMkLst>
            <pc:docMk/>
            <pc:sldMk cId="693008337" sldId="264"/>
            <ac:spMk id="68" creationId="{C003C1A5-A487-455E-AC62-F3505DD95F8C}"/>
          </ac:spMkLst>
        </pc:spChg>
        <pc:spChg chg="mod">
          <ac:chgData name="Xin Zhang (FA Talent)" userId="474f572f-8271-4f60-858e-cee871e0aec6" providerId="ADAL" clId="{50CD73C4-E4FF-490D-830B-B9B63450B62D}" dt="2021-10-13T14:22:06.170" v="7733" actId="571"/>
          <ac:spMkLst>
            <pc:docMk/>
            <pc:sldMk cId="693008337" sldId="264"/>
            <ac:spMk id="69" creationId="{2D9A32B4-5FDC-4A7B-B41F-7A9587B278BC}"/>
          </ac:spMkLst>
        </pc:spChg>
        <pc:spChg chg="mod">
          <ac:chgData name="Xin Zhang (FA Talent)" userId="474f572f-8271-4f60-858e-cee871e0aec6" providerId="ADAL" clId="{50CD73C4-E4FF-490D-830B-B9B63450B62D}" dt="2021-10-13T14:22:06.170" v="7733" actId="571"/>
          <ac:spMkLst>
            <pc:docMk/>
            <pc:sldMk cId="693008337" sldId="264"/>
            <ac:spMk id="70" creationId="{C2CE3547-74F4-42E6-B7E1-0CFC686A3765}"/>
          </ac:spMkLst>
        </pc:spChg>
        <pc:spChg chg="mod">
          <ac:chgData name="Xin Zhang (FA Talent)" userId="474f572f-8271-4f60-858e-cee871e0aec6" providerId="ADAL" clId="{50CD73C4-E4FF-490D-830B-B9B63450B62D}" dt="2021-10-13T14:22:06.170" v="7733" actId="571"/>
          <ac:spMkLst>
            <pc:docMk/>
            <pc:sldMk cId="693008337" sldId="264"/>
            <ac:spMk id="71" creationId="{2319C796-645D-4BB8-82EB-696A2AEB4D9C}"/>
          </ac:spMkLst>
        </pc:spChg>
        <pc:spChg chg="mod">
          <ac:chgData name="Xin Zhang (FA Talent)" userId="474f572f-8271-4f60-858e-cee871e0aec6" providerId="ADAL" clId="{50CD73C4-E4FF-490D-830B-B9B63450B62D}" dt="2021-10-13T14:22:06.170" v="7733" actId="571"/>
          <ac:spMkLst>
            <pc:docMk/>
            <pc:sldMk cId="693008337" sldId="264"/>
            <ac:spMk id="72" creationId="{82D83338-9C40-4F0D-9FD7-6EFF565417B1}"/>
          </ac:spMkLst>
        </pc:spChg>
        <pc:spChg chg="mod topLvl">
          <ac:chgData name="Xin Zhang (FA Talent)" userId="474f572f-8271-4f60-858e-cee871e0aec6" providerId="ADAL" clId="{50CD73C4-E4FF-490D-830B-B9B63450B62D}" dt="2021-10-13T14:58:25.050" v="7810" actId="165"/>
          <ac:spMkLst>
            <pc:docMk/>
            <pc:sldMk cId="693008337" sldId="264"/>
            <ac:spMk id="334" creationId="{9E68F352-2C03-4E93-9064-870974D6BD2A}"/>
          </ac:spMkLst>
        </pc:spChg>
        <pc:spChg chg="mod topLvl">
          <ac:chgData name="Xin Zhang (FA Talent)" userId="474f572f-8271-4f60-858e-cee871e0aec6" providerId="ADAL" clId="{50CD73C4-E4FF-490D-830B-B9B63450B62D}" dt="2021-10-13T14:58:23.443" v="7809" actId="165"/>
          <ac:spMkLst>
            <pc:docMk/>
            <pc:sldMk cId="693008337" sldId="264"/>
            <ac:spMk id="335" creationId="{38C365A6-DB9A-4A4B-87B4-B387CF40713D}"/>
          </ac:spMkLst>
        </pc:spChg>
        <pc:spChg chg="mod topLvl">
          <ac:chgData name="Xin Zhang (FA Talent)" userId="474f572f-8271-4f60-858e-cee871e0aec6" providerId="ADAL" clId="{50CD73C4-E4FF-490D-830B-B9B63450B62D}" dt="2021-10-13T14:58:25.050" v="7810" actId="165"/>
          <ac:spMkLst>
            <pc:docMk/>
            <pc:sldMk cId="693008337" sldId="264"/>
            <ac:spMk id="339" creationId="{8475A6BB-0739-43D6-A59B-D487226CC0A4}"/>
          </ac:spMkLst>
        </pc:spChg>
        <pc:spChg chg="mod topLvl">
          <ac:chgData name="Xin Zhang (FA Talent)" userId="474f572f-8271-4f60-858e-cee871e0aec6" providerId="ADAL" clId="{50CD73C4-E4FF-490D-830B-B9B63450B62D}" dt="2021-10-13T14:58:23.443" v="7809" actId="165"/>
          <ac:spMkLst>
            <pc:docMk/>
            <pc:sldMk cId="693008337" sldId="264"/>
            <ac:spMk id="341" creationId="{690939BB-A500-4363-A3D1-7B41E8E4AF07}"/>
          </ac:spMkLst>
        </pc:spChg>
        <pc:spChg chg="mod topLvl">
          <ac:chgData name="Xin Zhang (FA Talent)" userId="474f572f-8271-4f60-858e-cee871e0aec6" providerId="ADAL" clId="{50CD73C4-E4FF-490D-830B-B9B63450B62D}" dt="2021-10-13T14:58:23.443" v="7809" actId="165"/>
          <ac:spMkLst>
            <pc:docMk/>
            <pc:sldMk cId="693008337" sldId="264"/>
            <ac:spMk id="342" creationId="{046968BA-080D-434A-8AD5-08BE55A4B12E}"/>
          </ac:spMkLst>
        </pc:spChg>
        <pc:spChg chg="mod topLvl">
          <ac:chgData name="Xin Zhang (FA Talent)" userId="474f572f-8271-4f60-858e-cee871e0aec6" providerId="ADAL" clId="{50CD73C4-E4FF-490D-830B-B9B63450B62D}" dt="2021-10-13T14:58:25.050" v="7810" actId="165"/>
          <ac:spMkLst>
            <pc:docMk/>
            <pc:sldMk cId="693008337" sldId="264"/>
            <ac:spMk id="344" creationId="{F0DE7C31-9F76-4068-8D7E-4571169693F6}"/>
          </ac:spMkLst>
        </pc:spChg>
        <pc:spChg chg="mod topLvl">
          <ac:chgData name="Xin Zhang (FA Talent)" userId="474f572f-8271-4f60-858e-cee871e0aec6" providerId="ADAL" clId="{50CD73C4-E4FF-490D-830B-B9B63450B62D}" dt="2021-10-13T14:58:25.050" v="7810" actId="165"/>
          <ac:spMkLst>
            <pc:docMk/>
            <pc:sldMk cId="693008337" sldId="264"/>
            <ac:spMk id="345" creationId="{A35ED91E-8DFF-4113-A5A6-4B5E50073535}"/>
          </ac:spMkLst>
        </pc:spChg>
        <pc:spChg chg="mod topLvl">
          <ac:chgData name="Xin Zhang (FA Talent)" userId="474f572f-8271-4f60-858e-cee871e0aec6" providerId="ADAL" clId="{50CD73C4-E4FF-490D-830B-B9B63450B62D}" dt="2021-10-13T14:58:23.443" v="7809" actId="165"/>
          <ac:spMkLst>
            <pc:docMk/>
            <pc:sldMk cId="693008337" sldId="264"/>
            <ac:spMk id="347" creationId="{6744835B-302E-4038-8685-7F4617270689}"/>
          </ac:spMkLst>
        </pc:spChg>
        <pc:spChg chg="mod topLvl">
          <ac:chgData name="Xin Zhang (FA Talent)" userId="474f572f-8271-4f60-858e-cee871e0aec6" providerId="ADAL" clId="{50CD73C4-E4FF-490D-830B-B9B63450B62D}" dt="2021-10-13T14:58:23.443" v="7809" actId="165"/>
          <ac:spMkLst>
            <pc:docMk/>
            <pc:sldMk cId="693008337" sldId="264"/>
            <ac:spMk id="348" creationId="{2CB4782E-061B-4E72-8B15-8A2FDBA9A509}"/>
          </ac:spMkLst>
        </pc:spChg>
        <pc:spChg chg="mod topLvl">
          <ac:chgData name="Xin Zhang (FA Talent)" userId="474f572f-8271-4f60-858e-cee871e0aec6" providerId="ADAL" clId="{50CD73C4-E4FF-490D-830B-B9B63450B62D}" dt="2021-10-13T14:58:25.050" v="7810" actId="165"/>
          <ac:spMkLst>
            <pc:docMk/>
            <pc:sldMk cId="693008337" sldId="264"/>
            <ac:spMk id="350" creationId="{17A7C5E3-45F5-4F31-A342-0D1D3984E3C7}"/>
          </ac:spMkLst>
        </pc:spChg>
        <pc:spChg chg="mod topLvl">
          <ac:chgData name="Xin Zhang (FA Talent)" userId="474f572f-8271-4f60-858e-cee871e0aec6" providerId="ADAL" clId="{50CD73C4-E4FF-490D-830B-B9B63450B62D}" dt="2021-10-13T14:58:25.050" v="7810" actId="165"/>
          <ac:spMkLst>
            <pc:docMk/>
            <pc:sldMk cId="693008337" sldId="264"/>
            <ac:spMk id="351" creationId="{4916405E-5444-4A9D-9465-9B3DFD1FD29F}"/>
          </ac:spMkLst>
        </pc:spChg>
        <pc:grpChg chg="del mod topLvl">
          <ac:chgData name="Xin Zhang (FA Talent)" userId="474f572f-8271-4f60-858e-cee871e0aec6" providerId="ADAL" clId="{50CD73C4-E4FF-490D-830B-B9B63450B62D}" dt="2021-10-13T08:16:52.677" v="6500" actId="165"/>
          <ac:grpSpMkLst>
            <pc:docMk/>
            <pc:sldMk cId="693008337" sldId="264"/>
            <ac:grpSpMk id="5" creationId="{C986D795-AE0E-4105-B627-FB6CBB5B31CC}"/>
          </ac:grpSpMkLst>
        </pc:grpChg>
        <pc:grpChg chg="del mod topLvl">
          <ac:chgData name="Xin Zhang (FA Talent)" userId="474f572f-8271-4f60-858e-cee871e0aec6" providerId="ADAL" clId="{50CD73C4-E4FF-490D-830B-B9B63450B62D}" dt="2021-10-13T08:16:52.677" v="6500" actId="165"/>
          <ac:grpSpMkLst>
            <pc:docMk/>
            <pc:sldMk cId="693008337" sldId="264"/>
            <ac:grpSpMk id="7" creationId="{EE01EAF7-8601-4C51-84B5-2487D9736868}"/>
          </ac:grpSpMkLst>
        </pc:grpChg>
        <pc:grpChg chg="del">
          <ac:chgData name="Xin Zhang (FA Talent)" userId="474f572f-8271-4f60-858e-cee871e0aec6" providerId="ADAL" clId="{50CD73C4-E4FF-490D-830B-B9B63450B62D}" dt="2021-10-13T08:16:28.171" v="6494" actId="478"/>
          <ac:grpSpMkLst>
            <pc:docMk/>
            <pc:sldMk cId="693008337" sldId="264"/>
            <ac:grpSpMk id="11" creationId="{738CF7D3-510C-44E1-9515-760AB76EFADA}"/>
          </ac:grpSpMkLst>
        </pc:grpChg>
        <pc:grpChg chg="del mod">
          <ac:chgData name="Xin Zhang (FA Talent)" userId="474f572f-8271-4f60-858e-cee871e0aec6" providerId="ADAL" clId="{50CD73C4-E4FF-490D-830B-B9B63450B62D}" dt="2021-10-13T08:16:51.638" v="6499" actId="165"/>
          <ac:grpSpMkLst>
            <pc:docMk/>
            <pc:sldMk cId="693008337" sldId="264"/>
            <ac:grpSpMk id="12" creationId="{418E0E97-7D5A-4EC8-9984-7D0A72326E80}"/>
          </ac:grpSpMkLst>
        </pc:grpChg>
        <pc:grpChg chg="add del mod">
          <ac:chgData name="Xin Zhang (FA Talent)" userId="474f572f-8271-4f60-858e-cee871e0aec6" providerId="ADAL" clId="{50CD73C4-E4FF-490D-830B-B9B63450B62D}" dt="2021-10-13T13:51:50.366" v="7618" actId="21"/>
          <ac:grpSpMkLst>
            <pc:docMk/>
            <pc:sldMk cId="693008337" sldId="264"/>
            <ac:grpSpMk id="28" creationId="{33ACBFA4-79CD-4560-9768-A237E489FFDE}"/>
          </ac:grpSpMkLst>
        </pc:grpChg>
        <pc:grpChg chg="add del mod">
          <ac:chgData name="Xin Zhang (FA Talent)" userId="474f572f-8271-4f60-858e-cee871e0aec6" providerId="ADAL" clId="{50CD73C4-E4FF-490D-830B-B9B63450B62D}" dt="2021-10-13T13:46:02.231" v="7584" actId="165"/>
          <ac:grpSpMkLst>
            <pc:docMk/>
            <pc:sldMk cId="693008337" sldId="264"/>
            <ac:grpSpMk id="29" creationId="{70AAB1F3-6F1B-4F45-80AB-443FD7A412DE}"/>
          </ac:grpSpMkLst>
        </pc:grpChg>
        <pc:grpChg chg="add del mod">
          <ac:chgData name="Xin Zhang (FA Talent)" userId="474f572f-8271-4f60-858e-cee871e0aec6" providerId="ADAL" clId="{50CD73C4-E4FF-490D-830B-B9B63450B62D}" dt="2021-10-13T14:58:23.443" v="7809" actId="165"/>
          <ac:grpSpMkLst>
            <pc:docMk/>
            <pc:sldMk cId="693008337" sldId="264"/>
            <ac:grpSpMk id="34" creationId="{44C3FA2F-EF62-47E3-A53B-1D9E406BCA34}"/>
          </ac:grpSpMkLst>
        </pc:grpChg>
        <pc:grpChg chg="add del mod">
          <ac:chgData name="Xin Zhang (FA Talent)" userId="474f572f-8271-4f60-858e-cee871e0aec6" providerId="ADAL" clId="{50CD73C4-E4FF-490D-830B-B9B63450B62D}" dt="2021-10-13T14:58:25.050" v="7810" actId="165"/>
          <ac:grpSpMkLst>
            <pc:docMk/>
            <pc:sldMk cId="693008337" sldId="264"/>
            <ac:grpSpMk id="35" creationId="{98AE42E1-D687-49EB-9333-FFA35C65CCCC}"/>
          </ac:grpSpMkLst>
        </pc:grpChg>
        <pc:grpChg chg="add mod">
          <ac:chgData name="Xin Zhang (FA Talent)" userId="474f572f-8271-4f60-858e-cee871e0aec6" providerId="ADAL" clId="{50CD73C4-E4FF-490D-830B-B9B63450B62D}" dt="2021-10-13T14:22:06.170" v="7733" actId="571"/>
          <ac:grpSpMkLst>
            <pc:docMk/>
            <pc:sldMk cId="693008337" sldId="264"/>
            <ac:grpSpMk id="65" creationId="{357E9B07-4F21-4367-A837-824208EED704}"/>
          </ac:grpSpMkLst>
        </pc:grpChg>
        <pc:grpChg chg="del mod topLvl">
          <ac:chgData name="Xin Zhang (FA Talent)" userId="474f572f-8271-4f60-858e-cee871e0aec6" providerId="ADAL" clId="{50CD73C4-E4FF-490D-830B-B9B63450B62D}" dt="2021-10-13T09:18:08.466" v="6595" actId="165"/>
          <ac:grpSpMkLst>
            <pc:docMk/>
            <pc:sldMk cId="693008337" sldId="264"/>
            <ac:grpSpMk id="340" creationId="{19113D64-C293-4318-B678-64850CC220DA}"/>
          </ac:grpSpMkLst>
        </pc:grpChg>
        <pc:grpChg chg="del mod topLvl">
          <ac:chgData name="Xin Zhang (FA Talent)" userId="474f572f-8271-4f60-858e-cee871e0aec6" providerId="ADAL" clId="{50CD73C4-E4FF-490D-830B-B9B63450B62D}" dt="2021-10-13T09:18:08.466" v="6595" actId="165"/>
          <ac:grpSpMkLst>
            <pc:docMk/>
            <pc:sldMk cId="693008337" sldId="264"/>
            <ac:grpSpMk id="343" creationId="{27A2B341-FE59-4A26-8361-FEAB68B4E40B}"/>
          </ac:grpSpMkLst>
        </pc:grpChg>
        <pc:grpChg chg="del mod topLvl">
          <ac:chgData name="Xin Zhang (FA Talent)" userId="474f572f-8271-4f60-858e-cee871e0aec6" providerId="ADAL" clId="{50CD73C4-E4FF-490D-830B-B9B63450B62D}" dt="2021-10-13T08:16:52.677" v="6500" actId="165"/>
          <ac:grpSpMkLst>
            <pc:docMk/>
            <pc:sldMk cId="693008337" sldId="264"/>
            <ac:grpSpMk id="346" creationId="{010641B9-E255-4883-A703-EE1FBAD57A05}"/>
          </ac:grpSpMkLst>
        </pc:grpChg>
        <pc:grpChg chg="del mod topLvl">
          <ac:chgData name="Xin Zhang (FA Talent)" userId="474f572f-8271-4f60-858e-cee871e0aec6" providerId="ADAL" clId="{50CD73C4-E4FF-490D-830B-B9B63450B62D}" dt="2021-10-13T09:18:08.466" v="6595" actId="165"/>
          <ac:grpSpMkLst>
            <pc:docMk/>
            <pc:sldMk cId="693008337" sldId="264"/>
            <ac:grpSpMk id="349" creationId="{19B251D6-5673-439E-B909-3A68059A2161}"/>
          </ac:grpSpMkLst>
        </pc:grpChg>
        <pc:picChg chg="add mod topLvl modCrop">
          <ac:chgData name="Xin Zhang (FA Talent)" userId="474f572f-8271-4f60-858e-cee871e0aec6" providerId="ADAL" clId="{50CD73C4-E4FF-490D-830B-B9B63450B62D}" dt="2021-10-13T14:58:23.443" v="7809" actId="165"/>
          <ac:picMkLst>
            <pc:docMk/>
            <pc:sldMk cId="693008337" sldId="264"/>
            <ac:picMk id="21" creationId="{72456304-58A2-4608-9E74-E99D72EEFEAF}"/>
          </ac:picMkLst>
        </pc:picChg>
        <pc:picChg chg="add del mod modCrop">
          <ac:chgData name="Xin Zhang (FA Talent)" userId="474f572f-8271-4f60-858e-cee871e0aec6" providerId="ADAL" clId="{50CD73C4-E4FF-490D-830B-B9B63450B62D}" dt="2021-10-13T14:21:50.047" v="7724"/>
          <ac:picMkLst>
            <pc:docMk/>
            <pc:sldMk cId="693008337" sldId="264"/>
            <ac:picMk id="23" creationId="{75E161A1-68F1-4A37-877E-2EF1163FA8FE}"/>
          </ac:picMkLst>
        </pc:picChg>
        <pc:picChg chg="add del mod topLvl">
          <ac:chgData name="Xin Zhang (FA Talent)" userId="474f572f-8271-4f60-858e-cee871e0aec6" providerId="ADAL" clId="{50CD73C4-E4FF-490D-830B-B9B63450B62D}" dt="2021-10-13T13:53:22.861" v="7630" actId="478"/>
          <ac:picMkLst>
            <pc:docMk/>
            <pc:sldMk cId="693008337" sldId="264"/>
            <ac:picMk id="31" creationId="{B67314FC-909C-4A37-961B-F30CE5B91BF9}"/>
          </ac:picMkLst>
        </pc:picChg>
        <pc:picChg chg="add del mod">
          <ac:chgData name="Xin Zhang (FA Talent)" userId="474f572f-8271-4f60-858e-cee871e0aec6" providerId="ADAL" clId="{50CD73C4-E4FF-490D-830B-B9B63450B62D}" dt="2021-10-13T14:08:18.362" v="7650" actId="478"/>
          <ac:picMkLst>
            <pc:docMk/>
            <pc:sldMk cId="693008337" sldId="264"/>
            <ac:picMk id="32" creationId="{D31D47D5-CBE6-4FA7-834B-029528CA83BF}"/>
          </ac:picMkLst>
        </pc:picChg>
        <pc:picChg chg="add mod topLvl">
          <ac:chgData name="Xin Zhang (FA Talent)" userId="474f572f-8271-4f60-858e-cee871e0aec6" providerId="ADAL" clId="{50CD73C4-E4FF-490D-830B-B9B63450B62D}" dt="2021-10-13T14:58:23.443" v="7809" actId="165"/>
          <ac:picMkLst>
            <pc:docMk/>
            <pc:sldMk cId="693008337" sldId="264"/>
            <ac:picMk id="45" creationId="{CDE1249C-006B-456D-AFC7-0F106A2495C5}"/>
          </ac:picMkLst>
        </pc:picChg>
        <pc:picChg chg="add mod topLvl">
          <ac:chgData name="Xin Zhang (FA Talent)" userId="474f572f-8271-4f60-858e-cee871e0aec6" providerId="ADAL" clId="{50CD73C4-E4FF-490D-830B-B9B63450B62D}" dt="2021-10-13T14:58:25.050" v="7810" actId="165"/>
          <ac:picMkLst>
            <pc:docMk/>
            <pc:sldMk cId="693008337" sldId="264"/>
            <ac:picMk id="46" creationId="{4FD1A550-B5C0-465E-A2B1-26D1C590477F}"/>
          </ac:picMkLst>
        </pc:picChg>
        <pc:picChg chg="add mod topLvl">
          <ac:chgData name="Xin Zhang (FA Talent)" userId="474f572f-8271-4f60-858e-cee871e0aec6" providerId="ADAL" clId="{50CD73C4-E4FF-490D-830B-B9B63450B62D}" dt="2021-10-13T14:58:25.050" v="7810" actId="165"/>
          <ac:picMkLst>
            <pc:docMk/>
            <pc:sldMk cId="693008337" sldId="264"/>
            <ac:picMk id="47" creationId="{9F5CF4D2-9FE7-4907-8F85-2896461274C4}"/>
          </ac:picMkLst>
        </pc:picChg>
        <pc:picChg chg="add del mod">
          <ac:chgData name="Xin Zhang (FA Talent)" userId="474f572f-8271-4f60-858e-cee871e0aec6" providerId="ADAL" clId="{50CD73C4-E4FF-490D-830B-B9B63450B62D}" dt="2021-10-13T13:49:06.232" v="7604"/>
          <ac:picMkLst>
            <pc:docMk/>
            <pc:sldMk cId="693008337" sldId="264"/>
            <ac:picMk id="51" creationId="{A1AC9891-A795-4F26-9479-6D7E3ABB6433}"/>
          </ac:picMkLst>
        </pc:picChg>
        <pc:picChg chg="add del mod">
          <ac:chgData name="Xin Zhang (FA Talent)" userId="474f572f-8271-4f60-858e-cee871e0aec6" providerId="ADAL" clId="{50CD73C4-E4FF-490D-830B-B9B63450B62D}" dt="2021-10-13T13:49:04.945" v="7600"/>
          <ac:picMkLst>
            <pc:docMk/>
            <pc:sldMk cId="693008337" sldId="264"/>
            <ac:picMk id="52" creationId="{6E38F6C9-B7B6-49C3-8ED3-6BFCFE55976A}"/>
          </ac:picMkLst>
        </pc:picChg>
        <pc:picChg chg="mod">
          <ac:chgData name="Xin Zhang (FA Talent)" userId="474f572f-8271-4f60-858e-cee871e0aec6" providerId="ADAL" clId="{50CD73C4-E4FF-490D-830B-B9B63450B62D}" dt="2021-10-13T14:07:08.276" v="7636"/>
          <ac:picMkLst>
            <pc:docMk/>
            <pc:sldMk cId="693008337" sldId="264"/>
            <ac:picMk id="57" creationId="{56469780-1FAA-48C3-BB17-78323F1D99B8}"/>
          </ac:picMkLst>
        </pc:picChg>
        <pc:picChg chg="mod">
          <ac:chgData name="Xin Zhang (FA Talent)" userId="474f572f-8271-4f60-858e-cee871e0aec6" providerId="ADAL" clId="{50CD73C4-E4FF-490D-830B-B9B63450B62D}" dt="2021-10-13T14:08:04.201" v="7649"/>
          <ac:picMkLst>
            <pc:docMk/>
            <pc:sldMk cId="693008337" sldId="264"/>
            <ac:picMk id="58" creationId="{8551B095-1260-4833-ACD5-A8A4BDC6BD60}"/>
          </ac:picMkLst>
        </pc:picChg>
        <pc:picChg chg="del mod">
          <ac:chgData name="Xin Zhang (FA Talent)" userId="474f572f-8271-4f60-858e-cee871e0aec6" providerId="ADAL" clId="{50CD73C4-E4FF-490D-830B-B9B63450B62D}" dt="2021-10-13T14:21:54.863" v="7727" actId="478"/>
          <ac:picMkLst>
            <pc:docMk/>
            <pc:sldMk cId="693008337" sldId="264"/>
            <ac:picMk id="62" creationId="{3AF7A53B-E40A-442F-BFFB-7101AF832465}"/>
          </ac:picMkLst>
        </pc:picChg>
        <pc:picChg chg="mod">
          <ac:chgData name="Xin Zhang (FA Talent)" userId="474f572f-8271-4f60-858e-cee871e0aec6" providerId="ADAL" clId="{50CD73C4-E4FF-490D-830B-B9B63450B62D}" dt="2021-10-13T14:21:59.833" v="7729" actId="1076"/>
          <ac:picMkLst>
            <pc:docMk/>
            <pc:sldMk cId="693008337" sldId="264"/>
            <ac:picMk id="63" creationId="{B8F1D359-B203-4D96-94D3-0365B69891AC}"/>
          </ac:picMkLst>
        </pc:picChg>
        <pc:picChg chg="del mod">
          <ac:chgData name="Xin Zhang (FA Talent)" userId="474f572f-8271-4f60-858e-cee871e0aec6" providerId="ADAL" clId="{50CD73C4-E4FF-490D-830B-B9B63450B62D}" dt="2021-10-13T14:22:09.047" v="7734" actId="478"/>
          <ac:picMkLst>
            <pc:docMk/>
            <pc:sldMk cId="693008337" sldId="264"/>
            <ac:picMk id="64" creationId="{81E67ADE-42B3-400F-972E-9A6238CA55F3}"/>
          </ac:picMkLst>
        </pc:picChg>
        <pc:picChg chg="mod">
          <ac:chgData name="Xin Zhang (FA Talent)" userId="474f572f-8271-4f60-858e-cee871e0aec6" providerId="ADAL" clId="{50CD73C4-E4FF-490D-830B-B9B63450B62D}" dt="2021-10-13T14:22:06.170" v="7733" actId="571"/>
          <ac:picMkLst>
            <pc:docMk/>
            <pc:sldMk cId="693008337" sldId="264"/>
            <ac:picMk id="75" creationId="{E384B562-99EB-4207-BA5C-BB25EA1F2597}"/>
          </ac:picMkLst>
        </pc:picChg>
        <pc:picChg chg="mod">
          <ac:chgData name="Xin Zhang (FA Talent)" userId="474f572f-8271-4f60-858e-cee871e0aec6" providerId="ADAL" clId="{50CD73C4-E4FF-490D-830B-B9B63450B62D}" dt="2021-10-13T14:22:06.170" v="7733" actId="571"/>
          <ac:picMkLst>
            <pc:docMk/>
            <pc:sldMk cId="693008337" sldId="264"/>
            <ac:picMk id="76" creationId="{F28B1487-656C-471D-A209-72A38E145449}"/>
          </ac:picMkLst>
        </pc:picChg>
        <pc:cxnChg chg="add mod topLvl">
          <ac:chgData name="Xin Zhang (FA Talent)" userId="474f572f-8271-4f60-858e-cee871e0aec6" providerId="ADAL" clId="{50CD73C4-E4FF-490D-830B-B9B63450B62D}" dt="2021-10-13T14:58:23.443" v="7809" actId="165"/>
          <ac:cxnSpMkLst>
            <pc:docMk/>
            <pc:sldMk cId="693008337" sldId="264"/>
            <ac:cxnSpMk id="15" creationId="{07B094AC-3BF9-47EA-9DDF-BF36C9BFD444}"/>
          </ac:cxnSpMkLst>
        </pc:cxnChg>
        <pc:cxnChg chg="add mod topLvl">
          <ac:chgData name="Xin Zhang (FA Talent)" userId="474f572f-8271-4f60-858e-cee871e0aec6" providerId="ADAL" clId="{50CD73C4-E4FF-490D-830B-B9B63450B62D}" dt="2021-10-13T14:58:23.443" v="7809" actId="165"/>
          <ac:cxnSpMkLst>
            <pc:docMk/>
            <pc:sldMk cId="693008337" sldId="264"/>
            <ac:cxnSpMk id="38" creationId="{589BF757-0C4D-4561-9AB4-3865BD38696D}"/>
          </ac:cxnSpMkLst>
        </pc:cxnChg>
        <pc:cxnChg chg="add mod topLvl">
          <ac:chgData name="Xin Zhang (FA Talent)" userId="474f572f-8271-4f60-858e-cee871e0aec6" providerId="ADAL" clId="{50CD73C4-E4FF-490D-830B-B9B63450B62D}" dt="2021-10-13T14:58:25.050" v="7810" actId="165"/>
          <ac:cxnSpMkLst>
            <pc:docMk/>
            <pc:sldMk cId="693008337" sldId="264"/>
            <ac:cxnSpMk id="39" creationId="{7595ADCA-F039-4CBB-8D8B-15A84906ABCB}"/>
          </ac:cxnSpMkLst>
        </pc:cxnChg>
        <pc:cxnChg chg="add mod topLvl">
          <ac:chgData name="Xin Zhang (FA Talent)" userId="474f572f-8271-4f60-858e-cee871e0aec6" providerId="ADAL" clId="{50CD73C4-E4FF-490D-830B-B9B63450B62D}" dt="2021-10-13T14:58:25.050" v="7810" actId="165"/>
          <ac:cxnSpMkLst>
            <pc:docMk/>
            <pc:sldMk cId="693008337" sldId="264"/>
            <ac:cxnSpMk id="40" creationId="{1FB46B9D-86B7-4B2C-850A-47CEE7A13C61}"/>
          </ac:cxnSpMkLst>
        </pc:cxnChg>
        <pc:cxnChg chg="mod">
          <ac:chgData name="Xin Zhang (FA Talent)" userId="474f572f-8271-4f60-858e-cee871e0aec6" providerId="ADAL" clId="{50CD73C4-E4FF-490D-830B-B9B63450B62D}" dt="2021-10-13T14:22:06.170" v="7733" actId="571"/>
          <ac:cxnSpMkLst>
            <pc:docMk/>
            <pc:sldMk cId="693008337" sldId="264"/>
            <ac:cxnSpMk id="73" creationId="{1D246BA6-E08F-48DE-8A72-07A888941584}"/>
          </ac:cxnSpMkLst>
        </pc:cxnChg>
        <pc:cxnChg chg="mod">
          <ac:chgData name="Xin Zhang (FA Talent)" userId="474f572f-8271-4f60-858e-cee871e0aec6" providerId="ADAL" clId="{50CD73C4-E4FF-490D-830B-B9B63450B62D}" dt="2021-10-13T14:22:06.170" v="7733" actId="571"/>
          <ac:cxnSpMkLst>
            <pc:docMk/>
            <pc:sldMk cId="693008337" sldId="264"/>
            <ac:cxnSpMk id="74" creationId="{FE7DD86F-0B68-4E31-B311-779543FF80F4}"/>
          </ac:cxnSpMkLst>
        </pc:cxnChg>
      </pc:sldChg>
      <pc:sldChg chg="addSp delSp modSp mod chgLayout">
        <pc:chgData name="Xin Zhang (FA Talent)" userId="474f572f-8271-4f60-858e-cee871e0aec6" providerId="ADAL" clId="{50CD73C4-E4FF-490D-830B-B9B63450B62D}" dt="2021-10-13T13:45:26.665" v="7576" actId="478"/>
        <pc:sldMkLst>
          <pc:docMk/>
          <pc:sldMk cId="2118544944" sldId="265"/>
        </pc:sldMkLst>
        <pc:spChg chg="mod ord">
          <ac:chgData name="Xin Zhang (FA Talent)" userId="474f572f-8271-4f60-858e-cee871e0aec6" providerId="ADAL" clId="{50CD73C4-E4FF-490D-830B-B9B63450B62D}" dt="2021-10-12T08:59:13.724" v="3758" actId="700"/>
          <ac:spMkLst>
            <pc:docMk/>
            <pc:sldMk cId="2118544944" sldId="265"/>
            <ac:spMk id="2" creationId="{5DF19C81-564C-419E-AC92-C0D7AFC1D1F7}"/>
          </ac:spMkLst>
        </pc:spChg>
        <pc:spChg chg="mod topLvl">
          <ac:chgData name="Xin Zhang (FA Talent)" userId="474f572f-8271-4f60-858e-cee871e0aec6" providerId="ADAL" clId="{50CD73C4-E4FF-490D-830B-B9B63450B62D}" dt="2021-10-13T07:21:31.663" v="6293" actId="1076"/>
          <ac:spMkLst>
            <pc:docMk/>
            <pc:sldMk cId="2118544944" sldId="265"/>
            <ac:spMk id="5" creationId="{8931D125-8391-4E78-BCAF-4EFB26502BB3}"/>
          </ac:spMkLst>
        </pc:spChg>
        <pc:spChg chg="add mod topLvl">
          <ac:chgData name="Xin Zhang (FA Talent)" userId="474f572f-8271-4f60-858e-cee871e0aec6" providerId="ADAL" clId="{50CD73C4-E4FF-490D-830B-B9B63450B62D}" dt="2021-10-13T07:21:31.663" v="6293" actId="1076"/>
          <ac:spMkLst>
            <pc:docMk/>
            <pc:sldMk cId="2118544944" sldId="265"/>
            <ac:spMk id="8" creationId="{542CC928-6D58-4DCF-9E14-C8A27C5811B1}"/>
          </ac:spMkLst>
        </pc:spChg>
        <pc:spChg chg="add del mod">
          <ac:chgData name="Xin Zhang (FA Talent)" userId="474f572f-8271-4f60-858e-cee871e0aec6" providerId="ADAL" clId="{50CD73C4-E4FF-490D-830B-B9B63450B62D}" dt="2021-10-13T13:45:26.665" v="7576" actId="478"/>
          <ac:spMkLst>
            <pc:docMk/>
            <pc:sldMk cId="2118544944" sldId="265"/>
            <ac:spMk id="18" creationId="{CC3EF098-B42F-48A4-A39F-DFAAFD281516}"/>
          </ac:spMkLst>
        </pc:spChg>
        <pc:spChg chg="mod topLvl">
          <ac:chgData name="Xin Zhang (FA Talent)" userId="474f572f-8271-4f60-858e-cee871e0aec6" providerId="ADAL" clId="{50CD73C4-E4FF-490D-830B-B9B63450B62D}" dt="2021-10-13T07:21:31.663" v="6293" actId="1076"/>
          <ac:spMkLst>
            <pc:docMk/>
            <pc:sldMk cId="2118544944" sldId="265"/>
            <ac:spMk id="27" creationId="{1F63FE9A-CBA2-4680-B918-92670BA1DBFD}"/>
          </ac:spMkLst>
        </pc:spChg>
        <pc:spChg chg="mod topLvl">
          <ac:chgData name="Xin Zhang (FA Talent)" userId="474f572f-8271-4f60-858e-cee871e0aec6" providerId="ADAL" clId="{50CD73C4-E4FF-490D-830B-B9B63450B62D}" dt="2021-10-13T07:21:31.663" v="6293" actId="1076"/>
          <ac:spMkLst>
            <pc:docMk/>
            <pc:sldMk cId="2118544944" sldId="265"/>
            <ac:spMk id="28" creationId="{D068F640-91CB-4658-ABCF-58AD62773A3E}"/>
          </ac:spMkLst>
        </pc:spChg>
        <pc:spChg chg="mod topLvl">
          <ac:chgData name="Xin Zhang (FA Talent)" userId="474f572f-8271-4f60-858e-cee871e0aec6" providerId="ADAL" clId="{50CD73C4-E4FF-490D-830B-B9B63450B62D}" dt="2021-10-13T07:21:31.663" v="6293" actId="1076"/>
          <ac:spMkLst>
            <pc:docMk/>
            <pc:sldMk cId="2118544944" sldId="265"/>
            <ac:spMk id="29" creationId="{A0AABD54-93F3-4B5D-9556-73952D440865}"/>
          </ac:spMkLst>
        </pc:spChg>
        <pc:spChg chg="mod topLvl">
          <ac:chgData name="Xin Zhang (FA Talent)" userId="474f572f-8271-4f60-858e-cee871e0aec6" providerId="ADAL" clId="{50CD73C4-E4FF-490D-830B-B9B63450B62D}" dt="2021-10-13T07:21:31.663" v="6293" actId="1076"/>
          <ac:spMkLst>
            <pc:docMk/>
            <pc:sldMk cId="2118544944" sldId="265"/>
            <ac:spMk id="30" creationId="{2780849A-E8D9-44C9-8648-035659FF2BF1}"/>
          </ac:spMkLst>
        </pc:spChg>
        <pc:spChg chg="mod topLvl">
          <ac:chgData name="Xin Zhang (FA Talent)" userId="474f572f-8271-4f60-858e-cee871e0aec6" providerId="ADAL" clId="{50CD73C4-E4FF-490D-830B-B9B63450B62D}" dt="2021-10-13T07:21:31.663" v="6293" actId="1076"/>
          <ac:spMkLst>
            <pc:docMk/>
            <pc:sldMk cId="2118544944" sldId="265"/>
            <ac:spMk id="31" creationId="{F63F6241-B053-4F09-9D89-CE3809EA1B3D}"/>
          </ac:spMkLst>
        </pc:spChg>
        <pc:spChg chg="del mod ord topLvl">
          <ac:chgData name="Xin Zhang (FA Talent)" userId="474f572f-8271-4f60-858e-cee871e0aec6" providerId="ADAL" clId="{50CD73C4-E4FF-490D-830B-B9B63450B62D}" dt="2021-10-13T07:21:09.643" v="6218" actId="478"/>
          <ac:spMkLst>
            <pc:docMk/>
            <pc:sldMk cId="2118544944" sldId="265"/>
            <ac:spMk id="32" creationId="{676EBFEB-45D4-4DBA-94A2-EE2795E01D1F}"/>
          </ac:spMkLst>
        </pc:spChg>
        <pc:spChg chg="mod topLvl">
          <ac:chgData name="Xin Zhang (FA Talent)" userId="474f572f-8271-4f60-858e-cee871e0aec6" providerId="ADAL" clId="{50CD73C4-E4FF-490D-830B-B9B63450B62D}" dt="2021-10-13T07:21:31.663" v="6293" actId="1076"/>
          <ac:spMkLst>
            <pc:docMk/>
            <pc:sldMk cId="2118544944" sldId="265"/>
            <ac:spMk id="35" creationId="{27FEE284-657C-4463-BDE9-B3C24121C596}"/>
          </ac:spMkLst>
        </pc:spChg>
        <pc:spChg chg="mod topLvl">
          <ac:chgData name="Xin Zhang (FA Talent)" userId="474f572f-8271-4f60-858e-cee871e0aec6" providerId="ADAL" clId="{50CD73C4-E4FF-490D-830B-B9B63450B62D}" dt="2021-10-13T07:21:31.663" v="6293" actId="1076"/>
          <ac:spMkLst>
            <pc:docMk/>
            <pc:sldMk cId="2118544944" sldId="265"/>
            <ac:spMk id="36" creationId="{0032957F-57A8-426B-B186-4D9475FDDDF4}"/>
          </ac:spMkLst>
        </pc:spChg>
        <pc:spChg chg="mod topLvl">
          <ac:chgData name="Xin Zhang (FA Talent)" userId="474f572f-8271-4f60-858e-cee871e0aec6" providerId="ADAL" clId="{50CD73C4-E4FF-490D-830B-B9B63450B62D}" dt="2021-10-13T07:21:31.663" v="6293" actId="1076"/>
          <ac:spMkLst>
            <pc:docMk/>
            <pc:sldMk cId="2118544944" sldId="265"/>
            <ac:spMk id="37" creationId="{1E3AABB5-52BF-4EF4-97BB-08F800C50CCA}"/>
          </ac:spMkLst>
        </pc:spChg>
        <pc:spChg chg="mod topLvl">
          <ac:chgData name="Xin Zhang (FA Talent)" userId="474f572f-8271-4f60-858e-cee871e0aec6" providerId="ADAL" clId="{50CD73C4-E4FF-490D-830B-B9B63450B62D}" dt="2021-10-13T07:21:31.663" v="6293" actId="1076"/>
          <ac:spMkLst>
            <pc:docMk/>
            <pc:sldMk cId="2118544944" sldId="265"/>
            <ac:spMk id="38" creationId="{6D6EC5B1-DEA4-4098-A978-3EB94471CA0B}"/>
          </ac:spMkLst>
        </pc:spChg>
        <pc:spChg chg="mod topLvl">
          <ac:chgData name="Xin Zhang (FA Talent)" userId="474f572f-8271-4f60-858e-cee871e0aec6" providerId="ADAL" clId="{50CD73C4-E4FF-490D-830B-B9B63450B62D}" dt="2021-10-13T07:21:31.663" v="6293" actId="1076"/>
          <ac:spMkLst>
            <pc:docMk/>
            <pc:sldMk cId="2118544944" sldId="265"/>
            <ac:spMk id="39" creationId="{ED61CE57-541F-47BA-90F2-899ED2A544CC}"/>
          </ac:spMkLst>
        </pc:spChg>
        <pc:spChg chg="mod topLvl">
          <ac:chgData name="Xin Zhang (FA Talent)" userId="474f572f-8271-4f60-858e-cee871e0aec6" providerId="ADAL" clId="{50CD73C4-E4FF-490D-830B-B9B63450B62D}" dt="2021-10-13T07:21:31.663" v="6293" actId="1076"/>
          <ac:spMkLst>
            <pc:docMk/>
            <pc:sldMk cId="2118544944" sldId="265"/>
            <ac:spMk id="40" creationId="{857C0849-0705-4840-9970-CD780BD9DF89}"/>
          </ac:spMkLst>
        </pc:spChg>
        <pc:spChg chg="mod topLvl">
          <ac:chgData name="Xin Zhang (FA Talent)" userId="474f572f-8271-4f60-858e-cee871e0aec6" providerId="ADAL" clId="{50CD73C4-E4FF-490D-830B-B9B63450B62D}" dt="2021-10-13T07:21:31.663" v="6293" actId="1076"/>
          <ac:spMkLst>
            <pc:docMk/>
            <pc:sldMk cId="2118544944" sldId="265"/>
            <ac:spMk id="43" creationId="{DC36DDAF-4DE4-452C-ADFE-2EF572E4C592}"/>
          </ac:spMkLst>
        </pc:spChg>
        <pc:spChg chg="mod topLvl">
          <ac:chgData name="Xin Zhang (FA Talent)" userId="474f572f-8271-4f60-858e-cee871e0aec6" providerId="ADAL" clId="{50CD73C4-E4FF-490D-830B-B9B63450B62D}" dt="2021-10-13T07:21:31.663" v="6293" actId="1076"/>
          <ac:spMkLst>
            <pc:docMk/>
            <pc:sldMk cId="2118544944" sldId="265"/>
            <ac:spMk id="44" creationId="{3B962578-7794-4155-8C3C-1340E119D6D2}"/>
          </ac:spMkLst>
        </pc:spChg>
        <pc:spChg chg="mod topLvl">
          <ac:chgData name="Xin Zhang (FA Talent)" userId="474f572f-8271-4f60-858e-cee871e0aec6" providerId="ADAL" clId="{50CD73C4-E4FF-490D-830B-B9B63450B62D}" dt="2021-10-13T07:21:31.663" v="6293" actId="1076"/>
          <ac:spMkLst>
            <pc:docMk/>
            <pc:sldMk cId="2118544944" sldId="265"/>
            <ac:spMk id="45" creationId="{61EE848A-A931-411B-8586-E9E8AC90D3FF}"/>
          </ac:spMkLst>
        </pc:spChg>
        <pc:spChg chg="mod topLvl">
          <ac:chgData name="Xin Zhang (FA Talent)" userId="474f572f-8271-4f60-858e-cee871e0aec6" providerId="ADAL" clId="{50CD73C4-E4FF-490D-830B-B9B63450B62D}" dt="2021-10-13T07:21:31.663" v="6293" actId="1076"/>
          <ac:spMkLst>
            <pc:docMk/>
            <pc:sldMk cId="2118544944" sldId="265"/>
            <ac:spMk id="46" creationId="{90AE2B14-24F2-43B6-82E9-6E6CBBBF1F66}"/>
          </ac:spMkLst>
        </pc:spChg>
        <pc:spChg chg="mod topLvl">
          <ac:chgData name="Xin Zhang (FA Talent)" userId="474f572f-8271-4f60-858e-cee871e0aec6" providerId="ADAL" clId="{50CD73C4-E4FF-490D-830B-B9B63450B62D}" dt="2021-10-13T07:21:31.663" v="6293" actId="1076"/>
          <ac:spMkLst>
            <pc:docMk/>
            <pc:sldMk cId="2118544944" sldId="265"/>
            <ac:spMk id="47" creationId="{4C0BD385-5B14-443D-B6DA-6FDE0BF49E73}"/>
          </ac:spMkLst>
        </pc:spChg>
        <pc:spChg chg="del mod ord topLvl">
          <ac:chgData name="Xin Zhang (FA Talent)" userId="474f572f-8271-4f60-858e-cee871e0aec6" providerId="ADAL" clId="{50CD73C4-E4FF-490D-830B-B9B63450B62D}" dt="2021-10-13T07:21:09.643" v="6218" actId="478"/>
          <ac:spMkLst>
            <pc:docMk/>
            <pc:sldMk cId="2118544944" sldId="265"/>
            <ac:spMk id="48" creationId="{3D660E16-98E9-4265-B837-D6613BB2E4EB}"/>
          </ac:spMkLst>
        </pc:spChg>
        <pc:spChg chg="mod topLvl">
          <ac:chgData name="Xin Zhang (FA Talent)" userId="474f572f-8271-4f60-858e-cee871e0aec6" providerId="ADAL" clId="{50CD73C4-E4FF-490D-830B-B9B63450B62D}" dt="2021-10-13T07:21:31.663" v="6293" actId="1076"/>
          <ac:spMkLst>
            <pc:docMk/>
            <pc:sldMk cId="2118544944" sldId="265"/>
            <ac:spMk id="51" creationId="{041D1B4D-4F9B-462D-AE64-9D7A2B952E93}"/>
          </ac:spMkLst>
        </pc:spChg>
        <pc:spChg chg="mod topLvl">
          <ac:chgData name="Xin Zhang (FA Talent)" userId="474f572f-8271-4f60-858e-cee871e0aec6" providerId="ADAL" clId="{50CD73C4-E4FF-490D-830B-B9B63450B62D}" dt="2021-10-13T07:21:31.663" v="6293" actId="1076"/>
          <ac:spMkLst>
            <pc:docMk/>
            <pc:sldMk cId="2118544944" sldId="265"/>
            <ac:spMk id="52" creationId="{788CA146-C161-483E-ABAD-EFACCDBCE655}"/>
          </ac:spMkLst>
        </pc:spChg>
        <pc:spChg chg="mod topLvl">
          <ac:chgData name="Xin Zhang (FA Talent)" userId="474f572f-8271-4f60-858e-cee871e0aec6" providerId="ADAL" clId="{50CD73C4-E4FF-490D-830B-B9B63450B62D}" dt="2021-10-13T07:21:31.663" v="6293" actId="1076"/>
          <ac:spMkLst>
            <pc:docMk/>
            <pc:sldMk cId="2118544944" sldId="265"/>
            <ac:spMk id="53" creationId="{2B732378-8631-47A8-9D18-6523F8C0EFB7}"/>
          </ac:spMkLst>
        </pc:spChg>
        <pc:spChg chg="mod topLvl">
          <ac:chgData name="Xin Zhang (FA Talent)" userId="474f572f-8271-4f60-858e-cee871e0aec6" providerId="ADAL" clId="{50CD73C4-E4FF-490D-830B-B9B63450B62D}" dt="2021-10-13T07:21:31.663" v="6293" actId="1076"/>
          <ac:spMkLst>
            <pc:docMk/>
            <pc:sldMk cId="2118544944" sldId="265"/>
            <ac:spMk id="54" creationId="{88B24BC1-174A-4986-B061-4FE2D56F67B2}"/>
          </ac:spMkLst>
        </pc:spChg>
        <pc:spChg chg="mod topLvl">
          <ac:chgData name="Xin Zhang (FA Talent)" userId="474f572f-8271-4f60-858e-cee871e0aec6" providerId="ADAL" clId="{50CD73C4-E4FF-490D-830B-B9B63450B62D}" dt="2021-10-13T07:21:31.663" v="6293" actId="1076"/>
          <ac:spMkLst>
            <pc:docMk/>
            <pc:sldMk cId="2118544944" sldId="265"/>
            <ac:spMk id="55" creationId="{594DB82B-7A3E-47C9-9DDD-BEA3C7D286B5}"/>
          </ac:spMkLst>
        </pc:spChg>
        <pc:spChg chg="del mod ord topLvl">
          <ac:chgData name="Xin Zhang (FA Talent)" userId="474f572f-8271-4f60-858e-cee871e0aec6" providerId="ADAL" clId="{50CD73C4-E4FF-490D-830B-B9B63450B62D}" dt="2021-10-13T07:21:09.643" v="6218" actId="478"/>
          <ac:spMkLst>
            <pc:docMk/>
            <pc:sldMk cId="2118544944" sldId="265"/>
            <ac:spMk id="56" creationId="{600922F9-EE4B-40F5-945C-6D161DBC074B}"/>
          </ac:spMkLst>
        </pc:spChg>
        <pc:spChg chg="mod topLvl">
          <ac:chgData name="Xin Zhang (FA Talent)" userId="474f572f-8271-4f60-858e-cee871e0aec6" providerId="ADAL" clId="{50CD73C4-E4FF-490D-830B-B9B63450B62D}" dt="2021-10-13T07:21:31.663" v="6293" actId="1076"/>
          <ac:spMkLst>
            <pc:docMk/>
            <pc:sldMk cId="2118544944" sldId="265"/>
            <ac:spMk id="58" creationId="{FED4C27A-F9D0-47CE-AF3E-9044BD5051A3}"/>
          </ac:spMkLst>
        </pc:spChg>
        <pc:spChg chg="mod topLvl">
          <ac:chgData name="Xin Zhang (FA Talent)" userId="474f572f-8271-4f60-858e-cee871e0aec6" providerId="ADAL" clId="{50CD73C4-E4FF-490D-830B-B9B63450B62D}" dt="2021-10-13T07:21:31.663" v="6293" actId="1076"/>
          <ac:spMkLst>
            <pc:docMk/>
            <pc:sldMk cId="2118544944" sldId="265"/>
            <ac:spMk id="59" creationId="{E304F482-36B3-47C7-B179-B81AE7705EFA}"/>
          </ac:spMkLst>
        </pc:spChg>
        <pc:spChg chg="mod topLvl">
          <ac:chgData name="Xin Zhang (FA Talent)" userId="474f572f-8271-4f60-858e-cee871e0aec6" providerId="ADAL" clId="{50CD73C4-E4FF-490D-830B-B9B63450B62D}" dt="2021-10-13T07:21:31.663" v="6293" actId="1076"/>
          <ac:spMkLst>
            <pc:docMk/>
            <pc:sldMk cId="2118544944" sldId="265"/>
            <ac:spMk id="60" creationId="{57AE4C38-C057-49E9-BCDC-134E33D6656B}"/>
          </ac:spMkLst>
        </pc:spChg>
        <pc:spChg chg="mod topLvl">
          <ac:chgData name="Xin Zhang (FA Talent)" userId="474f572f-8271-4f60-858e-cee871e0aec6" providerId="ADAL" clId="{50CD73C4-E4FF-490D-830B-B9B63450B62D}" dt="2021-10-13T07:21:31.663" v="6293" actId="1076"/>
          <ac:spMkLst>
            <pc:docMk/>
            <pc:sldMk cId="2118544944" sldId="265"/>
            <ac:spMk id="61" creationId="{5DDF5D35-BDA5-46AC-8F30-EA70ACC09521}"/>
          </ac:spMkLst>
        </pc:spChg>
        <pc:spChg chg="del mod ord topLvl">
          <ac:chgData name="Xin Zhang (FA Talent)" userId="474f572f-8271-4f60-858e-cee871e0aec6" providerId="ADAL" clId="{50CD73C4-E4FF-490D-830B-B9B63450B62D}" dt="2021-10-13T07:21:09.643" v="6218" actId="478"/>
          <ac:spMkLst>
            <pc:docMk/>
            <pc:sldMk cId="2118544944" sldId="265"/>
            <ac:spMk id="62" creationId="{7CBC2E3A-B6CD-4683-BE03-F7AD9BDB0FBE}"/>
          </ac:spMkLst>
        </pc:spChg>
        <pc:spChg chg="mod topLvl">
          <ac:chgData name="Xin Zhang (FA Talent)" userId="474f572f-8271-4f60-858e-cee871e0aec6" providerId="ADAL" clId="{50CD73C4-E4FF-490D-830B-B9B63450B62D}" dt="2021-10-13T07:21:31.663" v="6293" actId="1076"/>
          <ac:spMkLst>
            <pc:docMk/>
            <pc:sldMk cId="2118544944" sldId="265"/>
            <ac:spMk id="63" creationId="{4137C73C-D1B9-42C5-8AC7-F5FE2349ED65}"/>
          </ac:spMkLst>
        </pc:spChg>
        <pc:spChg chg="mod topLvl">
          <ac:chgData name="Xin Zhang (FA Talent)" userId="474f572f-8271-4f60-858e-cee871e0aec6" providerId="ADAL" clId="{50CD73C4-E4FF-490D-830B-B9B63450B62D}" dt="2021-10-13T07:21:31.663" v="6293" actId="1076"/>
          <ac:spMkLst>
            <pc:docMk/>
            <pc:sldMk cId="2118544944" sldId="265"/>
            <ac:spMk id="614" creationId="{9F314AB6-56E2-46CD-8A1F-0EF4F9BDEEEF}"/>
          </ac:spMkLst>
        </pc:spChg>
        <pc:spChg chg="mod topLvl">
          <ac:chgData name="Xin Zhang (FA Talent)" userId="474f572f-8271-4f60-858e-cee871e0aec6" providerId="ADAL" clId="{50CD73C4-E4FF-490D-830B-B9B63450B62D}" dt="2021-10-13T07:21:31.663" v="6293" actId="1076"/>
          <ac:spMkLst>
            <pc:docMk/>
            <pc:sldMk cId="2118544944" sldId="265"/>
            <ac:spMk id="616" creationId="{6D95E76B-5814-44F2-A6CC-86645D6E5E74}"/>
          </ac:spMkLst>
        </pc:spChg>
        <pc:spChg chg="mod topLvl">
          <ac:chgData name="Xin Zhang (FA Talent)" userId="474f572f-8271-4f60-858e-cee871e0aec6" providerId="ADAL" clId="{50CD73C4-E4FF-490D-830B-B9B63450B62D}" dt="2021-10-13T07:21:31.663" v="6293" actId="1076"/>
          <ac:spMkLst>
            <pc:docMk/>
            <pc:sldMk cId="2118544944" sldId="265"/>
            <ac:spMk id="617" creationId="{F072E582-784A-4083-B310-2648A9C1193E}"/>
          </ac:spMkLst>
        </pc:spChg>
        <pc:spChg chg="del">
          <ac:chgData name="Xin Zhang (FA Talent)" userId="474f572f-8271-4f60-858e-cee871e0aec6" providerId="ADAL" clId="{50CD73C4-E4FF-490D-830B-B9B63450B62D}" dt="2021-10-12T10:20:51.349" v="4536" actId="478"/>
          <ac:spMkLst>
            <pc:docMk/>
            <pc:sldMk cId="2118544944" sldId="265"/>
            <ac:spMk id="627" creationId="{8B39B5E8-6FEB-402A-A177-90ADC487AD2B}"/>
          </ac:spMkLst>
        </pc:spChg>
        <pc:spChg chg="del">
          <ac:chgData name="Xin Zhang (FA Talent)" userId="474f572f-8271-4f60-858e-cee871e0aec6" providerId="ADAL" clId="{50CD73C4-E4FF-490D-830B-B9B63450B62D}" dt="2021-10-12T10:20:51.349" v="4536" actId="478"/>
          <ac:spMkLst>
            <pc:docMk/>
            <pc:sldMk cId="2118544944" sldId="265"/>
            <ac:spMk id="628" creationId="{88990433-9777-4A11-866F-A04E822F444C}"/>
          </ac:spMkLst>
        </pc:spChg>
        <pc:spChg chg="del">
          <ac:chgData name="Xin Zhang (FA Talent)" userId="474f572f-8271-4f60-858e-cee871e0aec6" providerId="ADAL" clId="{50CD73C4-E4FF-490D-830B-B9B63450B62D}" dt="2021-10-12T10:20:51.349" v="4536" actId="478"/>
          <ac:spMkLst>
            <pc:docMk/>
            <pc:sldMk cId="2118544944" sldId="265"/>
            <ac:spMk id="629" creationId="{CBFA0627-CA7D-40BB-8BD8-9F08BFD0BBAA}"/>
          </ac:spMkLst>
        </pc:spChg>
        <pc:spChg chg="del">
          <ac:chgData name="Xin Zhang (FA Talent)" userId="474f572f-8271-4f60-858e-cee871e0aec6" providerId="ADAL" clId="{50CD73C4-E4FF-490D-830B-B9B63450B62D}" dt="2021-10-12T10:20:51.349" v="4536" actId="478"/>
          <ac:spMkLst>
            <pc:docMk/>
            <pc:sldMk cId="2118544944" sldId="265"/>
            <ac:spMk id="631" creationId="{BDEFE20F-41A4-429B-8B38-DC71D2479D12}"/>
          </ac:spMkLst>
        </pc:spChg>
        <pc:spChg chg="del">
          <ac:chgData name="Xin Zhang (FA Talent)" userId="474f572f-8271-4f60-858e-cee871e0aec6" providerId="ADAL" clId="{50CD73C4-E4FF-490D-830B-B9B63450B62D}" dt="2021-10-12T10:20:51.349" v="4536" actId="478"/>
          <ac:spMkLst>
            <pc:docMk/>
            <pc:sldMk cId="2118544944" sldId="265"/>
            <ac:spMk id="634" creationId="{42623119-95C9-4560-832B-567F9176B4C3}"/>
          </ac:spMkLst>
        </pc:spChg>
        <pc:spChg chg="del">
          <ac:chgData name="Xin Zhang (FA Talent)" userId="474f572f-8271-4f60-858e-cee871e0aec6" providerId="ADAL" clId="{50CD73C4-E4FF-490D-830B-B9B63450B62D}" dt="2021-10-12T10:20:51.349" v="4536" actId="478"/>
          <ac:spMkLst>
            <pc:docMk/>
            <pc:sldMk cId="2118544944" sldId="265"/>
            <ac:spMk id="635" creationId="{E899B8E5-269B-4764-B03B-1A660A0C2BFA}"/>
          </ac:spMkLst>
        </pc:spChg>
        <pc:spChg chg="del">
          <ac:chgData name="Xin Zhang (FA Talent)" userId="474f572f-8271-4f60-858e-cee871e0aec6" providerId="ADAL" clId="{50CD73C4-E4FF-490D-830B-B9B63450B62D}" dt="2021-10-12T10:20:51.349" v="4536" actId="478"/>
          <ac:spMkLst>
            <pc:docMk/>
            <pc:sldMk cId="2118544944" sldId="265"/>
            <ac:spMk id="636" creationId="{0AD68292-A3FD-4BD4-BDEF-6F5E80B45031}"/>
          </ac:spMkLst>
        </pc:spChg>
        <pc:spChg chg="del">
          <ac:chgData name="Xin Zhang (FA Talent)" userId="474f572f-8271-4f60-858e-cee871e0aec6" providerId="ADAL" clId="{50CD73C4-E4FF-490D-830B-B9B63450B62D}" dt="2021-10-12T10:20:51.349" v="4536" actId="478"/>
          <ac:spMkLst>
            <pc:docMk/>
            <pc:sldMk cId="2118544944" sldId="265"/>
            <ac:spMk id="638" creationId="{984B967B-93A2-4541-8239-17D1A3331657}"/>
          </ac:spMkLst>
        </pc:spChg>
        <pc:spChg chg="del">
          <ac:chgData name="Xin Zhang (FA Talent)" userId="474f572f-8271-4f60-858e-cee871e0aec6" providerId="ADAL" clId="{50CD73C4-E4FF-490D-830B-B9B63450B62D}" dt="2021-10-12T10:20:51.349" v="4536" actId="478"/>
          <ac:spMkLst>
            <pc:docMk/>
            <pc:sldMk cId="2118544944" sldId="265"/>
            <ac:spMk id="1907" creationId="{13615D5B-6CF4-4A6F-AC31-5E08BC01EA2D}"/>
          </ac:spMkLst>
        </pc:spChg>
        <pc:spChg chg="del mod ord topLvl">
          <ac:chgData name="Xin Zhang (FA Talent)" userId="474f572f-8271-4f60-858e-cee871e0aec6" providerId="ADAL" clId="{50CD73C4-E4FF-490D-830B-B9B63450B62D}" dt="2021-10-13T07:21:09.643" v="6218" actId="478"/>
          <ac:spMkLst>
            <pc:docMk/>
            <pc:sldMk cId="2118544944" sldId="265"/>
            <ac:spMk id="1916" creationId="{E0C8B508-FD03-490A-AB2B-AEEB7CF88EDD}"/>
          </ac:spMkLst>
        </pc:spChg>
        <pc:spChg chg="del">
          <ac:chgData name="Xin Zhang (FA Talent)" userId="474f572f-8271-4f60-858e-cee871e0aec6" providerId="ADAL" clId="{50CD73C4-E4FF-490D-830B-B9B63450B62D}" dt="2021-10-12T10:20:51.349" v="4536" actId="478"/>
          <ac:spMkLst>
            <pc:docMk/>
            <pc:sldMk cId="2118544944" sldId="265"/>
            <ac:spMk id="1919" creationId="{7A4A86E7-13F0-4FD4-8518-D1D4088D34B6}"/>
          </ac:spMkLst>
        </pc:spChg>
        <pc:grpChg chg="add del mod topLvl">
          <ac:chgData name="Xin Zhang (FA Talent)" userId="474f572f-8271-4f60-858e-cee871e0aec6" providerId="ADAL" clId="{50CD73C4-E4FF-490D-830B-B9B63450B62D}" dt="2021-10-13T07:15:24.208" v="5387" actId="165"/>
          <ac:grpSpMkLst>
            <pc:docMk/>
            <pc:sldMk cId="2118544944" sldId="265"/>
            <ac:grpSpMk id="3" creationId="{4B383526-1B1D-4C90-AA09-50EEDA041AAA}"/>
          </ac:grpSpMkLst>
        </pc:grpChg>
        <pc:grpChg chg="add del mod">
          <ac:chgData name="Xin Zhang (FA Talent)" userId="474f572f-8271-4f60-858e-cee871e0aec6" providerId="ADAL" clId="{50CD73C4-E4FF-490D-830B-B9B63450B62D}" dt="2021-10-12T10:23:11.255" v="4629" actId="165"/>
          <ac:grpSpMkLst>
            <pc:docMk/>
            <pc:sldMk cId="2118544944" sldId="265"/>
            <ac:grpSpMk id="3" creationId="{7B37ED00-D362-4456-A27E-64CEFB9B5D06}"/>
          </ac:grpSpMkLst>
        </pc:grpChg>
        <pc:grpChg chg="add del mod topLvl">
          <ac:chgData name="Xin Zhang (FA Talent)" userId="474f572f-8271-4f60-858e-cee871e0aec6" providerId="ADAL" clId="{50CD73C4-E4FF-490D-830B-B9B63450B62D}" dt="2021-10-13T07:15:24.208" v="5387" actId="165"/>
          <ac:grpSpMkLst>
            <pc:docMk/>
            <pc:sldMk cId="2118544944" sldId="265"/>
            <ac:grpSpMk id="4" creationId="{EE78606D-58E9-466D-8F31-057BCAAE9BE4}"/>
          </ac:grpSpMkLst>
        </pc:grpChg>
        <pc:grpChg chg="add del mod topLvl">
          <ac:chgData name="Xin Zhang (FA Talent)" userId="474f572f-8271-4f60-858e-cee871e0aec6" providerId="ADAL" clId="{50CD73C4-E4FF-490D-830B-B9B63450B62D}" dt="2021-10-13T07:14:34.823" v="5372" actId="165"/>
          <ac:grpSpMkLst>
            <pc:docMk/>
            <pc:sldMk cId="2118544944" sldId="265"/>
            <ac:grpSpMk id="7" creationId="{EC4283AB-4E5D-4B2E-BFF5-BF4DB510C411}"/>
          </ac:grpSpMkLst>
        </pc:grpChg>
        <pc:grpChg chg="add del mod">
          <ac:chgData name="Xin Zhang (FA Talent)" userId="474f572f-8271-4f60-858e-cee871e0aec6" providerId="ADAL" clId="{50CD73C4-E4FF-490D-830B-B9B63450B62D}" dt="2021-10-13T07:14:26.312" v="5369" actId="165"/>
          <ac:grpSpMkLst>
            <pc:docMk/>
            <pc:sldMk cId="2118544944" sldId="265"/>
            <ac:grpSpMk id="9" creationId="{6251F4C5-F10F-4C21-95AA-CBF9E9A6CB3B}"/>
          </ac:grpSpMkLst>
        </pc:grpChg>
        <pc:grpChg chg="add del mod topLvl">
          <ac:chgData name="Xin Zhang (FA Talent)" userId="474f572f-8271-4f60-858e-cee871e0aec6" providerId="ADAL" clId="{50CD73C4-E4FF-490D-830B-B9B63450B62D}" dt="2021-10-13T07:15:24.208" v="5387" actId="165"/>
          <ac:grpSpMkLst>
            <pc:docMk/>
            <pc:sldMk cId="2118544944" sldId="265"/>
            <ac:grpSpMk id="10" creationId="{4119F814-5558-4515-8D14-D73FDD5AF92A}"/>
          </ac:grpSpMkLst>
        </pc:grpChg>
        <pc:grpChg chg="add del mod topLvl">
          <ac:chgData name="Xin Zhang (FA Talent)" userId="474f572f-8271-4f60-858e-cee871e0aec6" providerId="ADAL" clId="{50CD73C4-E4FF-490D-830B-B9B63450B62D}" dt="2021-10-13T07:15:24.208" v="5387" actId="165"/>
          <ac:grpSpMkLst>
            <pc:docMk/>
            <pc:sldMk cId="2118544944" sldId="265"/>
            <ac:grpSpMk id="11" creationId="{D97DA49A-FA24-4EBF-800E-A9C87FD48C85}"/>
          </ac:grpSpMkLst>
        </pc:grpChg>
        <pc:grpChg chg="add del mod topLvl">
          <ac:chgData name="Xin Zhang (FA Talent)" userId="474f572f-8271-4f60-858e-cee871e0aec6" providerId="ADAL" clId="{50CD73C4-E4FF-490D-830B-B9B63450B62D}" dt="2021-10-13T07:15:24.208" v="5387" actId="165"/>
          <ac:grpSpMkLst>
            <pc:docMk/>
            <pc:sldMk cId="2118544944" sldId="265"/>
            <ac:grpSpMk id="12" creationId="{4F345F06-67D6-4C58-B417-BA1D375204A3}"/>
          </ac:grpSpMkLst>
        </pc:grpChg>
        <pc:grpChg chg="add del mod">
          <ac:chgData name="Xin Zhang (FA Talent)" userId="474f572f-8271-4f60-858e-cee871e0aec6" providerId="ADAL" clId="{50CD73C4-E4FF-490D-830B-B9B63450B62D}" dt="2021-10-13T07:15:20.704" v="5386" actId="165"/>
          <ac:grpSpMkLst>
            <pc:docMk/>
            <pc:sldMk cId="2118544944" sldId="265"/>
            <ac:grpSpMk id="13" creationId="{6808834C-571E-4671-9D39-D96A670E2081}"/>
          </ac:grpSpMkLst>
        </pc:grpChg>
        <pc:grpChg chg="add del mod">
          <ac:chgData name="Xin Zhang (FA Talent)" userId="474f572f-8271-4f60-858e-cee871e0aec6" providerId="ADAL" clId="{50CD73C4-E4FF-490D-830B-B9B63450B62D}" dt="2021-10-12T10:25:20.003" v="4649" actId="165"/>
          <ac:grpSpMkLst>
            <pc:docMk/>
            <pc:sldMk cId="2118544944" sldId="265"/>
            <ac:grpSpMk id="25" creationId="{65232CAA-DCC9-4516-B4F7-B8DA59B3302B}"/>
          </ac:grpSpMkLst>
        </pc:grpChg>
        <pc:grpChg chg="del mod topLvl">
          <ac:chgData name="Xin Zhang (FA Talent)" userId="474f572f-8271-4f60-858e-cee871e0aec6" providerId="ADAL" clId="{50CD73C4-E4FF-490D-830B-B9B63450B62D}" dt="2021-10-13T07:14:26.312" v="5369" actId="165"/>
          <ac:grpSpMkLst>
            <pc:docMk/>
            <pc:sldMk cId="2118544944" sldId="265"/>
            <ac:grpSpMk id="26" creationId="{D69FF59E-8A34-4AE4-ADD3-3C1E551017CA}"/>
          </ac:grpSpMkLst>
        </pc:grpChg>
        <pc:grpChg chg="add del mod">
          <ac:chgData name="Xin Zhang (FA Talent)" userId="474f572f-8271-4f60-858e-cee871e0aec6" providerId="ADAL" clId="{50CD73C4-E4FF-490D-830B-B9B63450B62D}" dt="2021-10-13T07:14:26.312" v="5369" actId="165"/>
          <ac:grpSpMkLst>
            <pc:docMk/>
            <pc:sldMk cId="2118544944" sldId="265"/>
            <ac:grpSpMk id="33" creationId="{78F33278-2203-4EDE-B738-527A6C00A745}"/>
          </ac:grpSpMkLst>
        </pc:grpChg>
        <pc:grpChg chg="del mod topLvl">
          <ac:chgData name="Xin Zhang (FA Talent)" userId="474f572f-8271-4f60-858e-cee871e0aec6" providerId="ADAL" clId="{50CD73C4-E4FF-490D-830B-B9B63450B62D}" dt="2021-10-13T07:14:34.320" v="5371" actId="165"/>
          <ac:grpSpMkLst>
            <pc:docMk/>
            <pc:sldMk cId="2118544944" sldId="265"/>
            <ac:grpSpMk id="34" creationId="{9EDFD11D-AB92-449E-A293-BEEC06D35717}"/>
          </ac:grpSpMkLst>
        </pc:grpChg>
        <pc:grpChg chg="add del mod">
          <ac:chgData name="Xin Zhang (FA Talent)" userId="474f572f-8271-4f60-858e-cee871e0aec6" providerId="ADAL" clId="{50CD73C4-E4FF-490D-830B-B9B63450B62D}" dt="2021-10-12T10:25:20.003" v="4649" actId="165"/>
          <ac:grpSpMkLst>
            <pc:docMk/>
            <pc:sldMk cId="2118544944" sldId="265"/>
            <ac:grpSpMk id="41" creationId="{DBA317DF-2882-44E4-BD4E-6CD1EBBC7539}"/>
          </ac:grpSpMkLst>
        </pc:grpChg>
        <pc:grpChg chg="del mod topLvl">
          <ac:chgData name="Xin Zhang (FA Talent)" userId="474f572f-8271-4f60-858e-cee871e0aec6" providerId="ADAL" clId="{50CD73C4-E4FF-490D-830B-B9B63450B62D}" dt="2021-10-13T07:14:26.312" v="5369" actId="165"/>
          <ac:grpSpMkLst>
            <pc:docMk/>
            <pc:sldMk cId="2118544944" sldId="265"/>
            <ac:grpSpMk id="42" creationId="{BC5150A1-DFB7-4FE3-A973-80CC3CF94076}"/>
          </ac:grpSpMkLst>
        </pc:grpChg>
        <pc:grpChg chg="add del mod">
          <ac:chgData name="Xin Zhang (FA Talent)" userId="474f572f-8271-4f60-858e-cee871e0aec6" providerId="ADAL" clId="{50CD73C4-E4FF-490D-830B-B9B63450B62D}" dt="2021-10-13T07:14:26.312" v="5369" actId="165"/>
          <ac:grpSpMkLst>
            <pc:docMk/>
            <pc:sldMk cId="2118544944" sldId="265"/>
            <ac:grpSpMk id="49" creationId="{63AA57DD-F97F-41BC-A999-8A31DE9FD567}"/>
          </ac:grpSpMkLst>
        </pc:grpChg>
        <pc:grpChg chg="del mod topLvl">
          <ac:chgData name="Xin Zhang (FA Talent)" userId="474f572f-8271-4f60-858e-cee871e0aec6" providerId="ADAL" clId="{50CD73C4-E4FF-490D-830B-B9B63450B62D}" dt="2021-10-13T07:14:32.321" v="5370" actId="165"/>
          <ac:grpSpMkLst>
            <pc:docMk/>
            <pc:sldMk cId="2118544944" sldId="265"/>
            <ac:grpSpMk id="50" creationId="{91B6419F-5BF9-4E3A-BF38-AE467BE089AD}"/>
          </ac:grpSpMkLst>
        </pc:grpChg>
        <pc:grpChg chg="add del mod topLvl">
          <ac:chgData name="Xin Zhang (FA Talent)" userId="474f572f-8271-4f60-858e-cee871e0aec6" providerId="ADAL" clId="{50CD73C4-E4FF-490D-830B-B9B63450B62D}" dt="2021-10-13T07:15:24.208" v="5387" actId="165"/>
          <ac:grpSpMkLst>
            <pc:docMk/>
            <pc:sldMk cId="2118544944" sldId="265"/>
            <ac:grpSpMk id="57" creationId="{64B6CE51-3B6D-4438-9FDF-425DF934CC15}"/>
          </ac:grpSpMkLst>
        </pc:grpChg>
        <pc:picChg chg="add mod ord">
          <ac:chgData name="Xin Zhang (FA Talent)" userId="474f572f-8271-4f60-858e-cee871e0aec6" providerId="ADAL" clId="{50CD73C4-E4FF-490D-830B-B9B63450B62D}" dt="2021-10-13T07:21:31.663" v="6293" actId="1076"/>
          <ac:picMkLst>
            <pc:docMk/>
            <pc:sldMk cId="2118544944" sldId="265"/>
            <ac:picMk id="64" creationId="{E4E7DA1C-7408-4029-B654-57D43AA392AA}"/>
          </ac:picMkLst>
        </pc:picChg>
        <pc:picChg chg="add mod ord">
          <ac:chgData name="Xin Zhang (FA Talent)" userId="474f572f-8271-4f60-858e-cee871e0aec6" providerId="ADAL" clId="{50CD73C4-E4FF-490D-830B-B9B63450B62D}" dt="2021-10-13T07:21:31.663" v="6293" actId="1076"/>
          <ac:picMkLst>
            <pc:docMk/>
            <pc:sldMk cId="2118544944" sldId="265"/>
            <ac:picMk id="65" creationId="{4DFE93E4-A65D-4C5F-847E-3644C9C4BFFF}"/>
          </ac:picMkLst>
        </pc:picChg>
        <pc:picChg chg="add del mod ord">
          <ac:chgData name="Xin Zhang (FA Talent)" userId="474f572f-8271-4f60-858e-cee871e0aec6" providerId="ADAL" clId="{50CD73C4-E4FF-490D-830B-B9B63450B62D}" dt="2021-10-13T07:21:20.332" v="6291" actId="478"/>
          <ac:picMkLst>
            <pc:docMk/>
            <pc:sldMk cId="2118544944" sldId="265"/>
            <ac:picMk id="66" creationId="{75C8EF54-9DFD-4511-8E3C-4578715AF174}"/>
          </ac:picMkLst>
        </pc:picChg>
        <pc:picChg chg="add mod ord">
          <ac:chgData name="Xin Zhang (FA Talent)" userId="474f572f-8271-4f60-858e-cee871e0aec6" providerId="ADAL" clId="{50CD73C4-E4FF-490D-830B-B9B63450B62D}" dt="2021-10-13T07:21:31.663" v="6293" actId="1076"/>
          <ac:picMkLst>
            <pc:docMk/>
            <pc:sldMk cId="2118544944" sldId="265"/>
            <ac:picMk id="67" creationId="{90F12E34-9C7A-4358-9B4E-1153ED502C93}"/>
          </ac:picMkLst>
        </pc:picChg>
        <pc:picChg chg="add mod ord">
          <ac:chgData name="Xin Zhang (FA Talent)" userId="474f572f-8271-4f60-858e-cee871e0aec6" providerId="ADAL" clId="{50CD73C4-E4FF-490D-830B-B9B63450B62D}" dt="2021-10-13T07:21:31.663" v="6293" actId="1076"/>
          <ac:picMkLst>
            <pc:docMk/>
            <pc:sldMk cId="2118544944" sldId="265"/>
            <ac:picMk id="68" creationId="{37E154D5-6C67-4E5F-9CE7-0986A5B490AD}"/>
          </ac:picMkLst>
        </pc:picChg>
        <pc:picChg chg="add mod ord">
          <ac:chgData name="Xin Zhang (FA Talent)" userId="474f572f-8271-4f60-858e-cee871e0aec6" providerId="ADAL" clId="{50CD73C4-E4FF-490D-830B-B9B63450B62D}" dt="2021-10-13T07:21:31.663" v="6293" actId="1076"/>
          <ac:picMkLst>
            <pc:docMk/>
            <pc:sldMk cId="2118544944" sldId="265"/>
            <ac:picMk id="69" creationId="{BB211C31-214E-4DC9-88FC-CC91D8E702A9}"/>
          </ac:picMkLst>
        </pc:picChg>
        <pc:cxnChg chg="add mod">
          <ac:chgData name="Xin Zhang (FA Talent)" userId="474f572f-8271-4f60-858e-cee871e0aec6" providerId="ADAL" clId="{50CD73C4-E4FF-490D-830B-B9B63450B62D}" dt="2021-10-13T07:21:31.663" v="6293" actId="1076"/>
          <ac:cxnSpMkLst>
            <pc:docMk/>
            <pc:sldMk cId="2118544944" sldId="265"/>
            <ac:cxnSpMk id="6" creationId="{1FAAF0AD-9780-4702-8DE8-06D75C355E8F}"/>
          </ac:cxnSpMkLst>
        </pc:cxnChg>
      </pc:sldChg>
      <pc:sldChg chg="addSp delSp modSp mod chgLayout">
        <pc:chgData name="Xin Zhang (FA Talent)" userId="474f572f-8271-4f60-858e-cee871e0aec6" providerId="ADAL" clId="{50CD73C4-E4FF-490D-830B-B9B63450B62D}" dt="2021-10-14T01:53:51.673" v="8639" actId="207"/>
        <pc:sldMkLst>
          <pc:docMk/>
          <pc:sldMk cId="2173252715" sldId="266"/>
        </pc:sldMkLst>
        <pc:spChg chg="mod ord">
          <ac:chgData name="Xin Zhang (FA Talent)" userId="474f572f-8271-4f60-858e-cee871e0aec6" providerId="ADAL" clId="{50CD73C4-E4FF-490D-830B-B9B63450B62D}" dt="2021-10-12T09:01:01.421" v="3824" actId="20577"/>
          <ac:spMkLst>
            <pc:docMk/>
            <pc:sldMk cId="2173252715" sldId="266"/>
            <ac:spMk id="2" creationId="{BBEC6EA9-D591-48BD-B1E3-A6EA098FF715}"/>
          </ac:spMkLst>
        </pc:spChg>
        <pc:spChg chg="mod topLvl">
          <ac:chgData name="Xin Zhang (FA Talent)" userId="474f572f-8271-4f60-858e-cee871e0aec6" providerId="ADAL" clId="{50CD73C4-E4FF-490D-830B-B9B63450B62D}" dt="2021-10-14T01:53:51.673" v="8639" actId="207"/>
          <ac:spMkLst>
            <pc:docMk/>
            <pc:sldMk cId="2173252715" sldId="266"/>
            <ac:spMk id="7" creationId="{045D1444-17DE-4C10-872A-063831332741}"/>
          </ac:spMkLst>
        </pc:spChg>
        <pc:spChg chg="mod topLvl">
          <ac:chgData name="Xin Zhang (FA Talent)" userId="474f572f-8271-4f60-858e-cee871e0aec6" providerId="ADAL" clId="{50CD73C4-E4FF-490D-830B-B9B63450B62D}" dt="2021-10-13T09:57:14.361" v="7182" actId="165"/>
          <ac:spMkLst>
            <pc:docMk/>
            <pc:sldMk cId="2173252715" sldId="266"/>
            <ac:spMk id="9" creationId="{82C67942-9995-48D8-9FA3-09D79FBBFFD3}"/>
          </ac:spMkLst>
        </pc:spChg>
        <pc:spChg chg="mod topLvl">
          <ac:chgData name="Xin Zhang (FA Talent)" userId="474f572f-8271-4f60-858e-cee871e0aec6" providerId="ADAL" clId="{50CD73C4-E4FF-490D-830B-B9B63450B62D}" dt="2021-10-13T10:01:39.665" v="7257" actId="20577"/>
          <ac:spMkLst>
            <pc:docMk/>
            <pc:sldMk cId="2173252715" sldId="266"/>
            <ac:spMk id="10" creationId="{E5DD6909-AA8F-4C42-A457-CB6FE7C602B7}"/>
          </ac:spMkLst>
        </pc:spChg>
        <pc:spChg chg="mod topLvl">
          <ac:chgData name="Xin Zhang (FA Talent)" userId="474f572f-8271-4f60-858e-cee871e0aec6" providerId="ADAL" clId="{50CD73C4-E4FF-490D-830B-B9B63450B62D}" dt="2021-10-13T10:01:11.595" v="7243"/>
          <ac:spMkLst>
            <pc:docMk/>
            <pc:sldMk cId="2173252715" sldId="266"/>
            <ac:spMk id="14" creationId="{DE7E379A-69F8-416F-94EA-7B9D7A777B23}"/>
          </ac:spMkLst>
        </pc:spChg>
        <pc:spChg chg="del mod topLvl">
          <ac:chgData name="Xin Zhang (FA Talent)" userId="474f572f-8271-4f60-858e-cee871e0aec6" providerId="ADAL" clId="{50CD73C4-E4FF-490D-830B-B9B63450B62D}" dt="2021-10-13T09:46:58.727" v="6962" actId="478"/>
          <ac:spMkLst>
            <pc:docMk/>
            <pc:sldMk cId="2173252715" sldId="266"/>
            <ac:spMk id="20" creationId="{1F258A42-43CA-4958-B400-A1D3FF48C9D9}"/>
          </ac:spMkLst>
        </pc:spChg>
        <pc:spChg chg="del mod topLvl">
          <ac:chgData name="Xin Zhang (FA Talent)" userId="474f572f-8271-4f60-858e-cee871e0aec6" providerId="ADAL" clId="{50CD73C4-E4FF-490D-830B-B9B63450B62D}" dt="2021-10-13T09:46:58.727" v="6962" actId="478"/>
          <ac:spMkLst>
            <pc:docMk/>
            <pc:sldMk cId="2173252715" sldId="266"/>
            <ac:spMk id="23" creationId="{BC80368F-626D-4D67-9BAD-212B98BA3137}"/>
          </ac:spMkLst>
        </pc:spChg>
        <pc:spChg chg="del mod topLvl">
          <ac:chgData name="Xin Zhang (FA Talent)" userId="474f572f-8271-4f60-858e-cee871e0aec6" providerId="ADAL" clId="{50CD73C4-E4FF-490D-830B-B9B63450B62D}" dt="2021-10-13T09:46:58.727" v="6962" actId="478"/>
          <ac:spMkLst>
            <pc:docMk/>
            <pc:sldMk cId="2173252715" sldId="266"/>
            <ac:spMk id="24" creationId="{4F137E79-D558-4823-A47F-CE5829DBC21C}"/>
          </ac:spMkLst>
        </pc:spChg>
        <pc:spChg chg="del mod topLvl">
          <ac:chgData name="Xin Zhang (FA Talent)" userId="474f572f-8271-4f60-858e-cee871e0aec6" providerId="ADAL" clId="{50CD73C4-E4FF-490D-830B-B9B63450B62D}" dt="2021-10-13T09:46:58.727" v="6962" actId="478"/>
          <ac:spMkLst>
            <pc:docMk/>
            <pc:sldMk cId="2173252715" sldId="266"/>
            <ac:spMk id="25" creationId="{66CAEA10-54AC-4C24-B322-70EB529D7AD0}"/>
          </ac:spMkLst>
        </pc:spChg>
        <pc:spChg chg="mod">
          <ac:chgData name="Xin Zhang (FA Talent)" userId="474f572f-8271-4f60-858e-cee871e0aec6" providerId="ADAL" clId="{50CD73C4-E4FF-490D-830B-B9B63450B62D}" dt="2021-10-13T09:46:52.772" v="6959" actId="571"/>
          <ac:spMkLst>
            <pc:docMk/>
            <pc:sldMk cId="2173252715" sldId="266"/>
            <ac:spMk id="27" creationId="{C2F17D10-8F4F-4A46-BCBA-AC1BB1903820}"/>
          </ac:spMkLst>
        </pc:spChg>
        <pc:spChg chg="mod">
          <ac:chgData name="Xin Zhang (FA Talent)" userId="474f572f-8271-4f60-858e-cee871e0aec6" providerId="ADAL" clId="{50CD73C4-E4FF-490D-830B-B9B63450B62D}" dt="2021-10-13T09:46:52.772" v="6959" actId="571"/>
          <ac:spMkLst>
            <pc:docMk/>
            <pc:sldMk cId="2173252715" sldId="266"/>
            <ac:spMk id="29" creationId="{9E86F8C6-D6B0-416A-B96F-B817CAF761AE}"/>
          </ac:spMkLst>
        </pc:spChg>
        <pc:spChg chg="del mod topLvl">
          <ac:chgData name="Xin Zhang (FA Talent)" userId="474f572f-8271-4f60-858e-cee871e0aec6" providerId="ADAL" clId="{50CD73C4-E4FF-490D-830B-B9B63450B62D}" dt="2021-10-13T09:46:58.727" v="6962" actId="478"/>
          <ac:spMkLst>
            <pc:docMk/>
            <pc:sldMk cId="2173252715" sldId="266"/>
            <ac:spMk id="30" creationId="{F2717ED4-8ED5-4CF2-B3B5-E74301106370}"/>
          </ac:spMkLst>
        </pc:spChg>
        <pc:spChg chg="mod">
          <ac:chgData name="Xin Zhang (FA Talent)" userId="474f572f-8271-4f60-858e-cee871e0aec6" providerId="ADAL" clId="{50CD73C4-E4FF-490D-830B-B9B63450B62D}" dt="2021-10-13T09:46:52.772" v="6959" actId="571"/>
          <ac:spMkLst>
            <pc:docMk/>
            <pc:sldMk cId="2173252715" sldId="266"/>
            <ac:spMk id="31" creationId="{1D7B1518-CA2B-4EF3-A711-07F1F854E9ED}"/>
          </ac:spMkLst>
        </pc:spChg>
        <pc:spChg chg="mod">
          <ac:chgData name="Xin Zhang (FA Talent)" userId="474f572f-8271-4f60-858e-cee871e0aec6" providerId="ADAL" clId="{50CD73C4-E4FF-490D-830B-B9B63450B62D}" dt="2021-10-13T09:46:52.772" v="6959" actId="571"/>
          <ac:spMkLst>
            <pc:docMk/>
            <pc:sldMk cId="2173252715" sldId="266"/>
            <ac:spMk id="32" creationId="{2F227139-6461-4B2B-9260-9B1147C809C0}"/>
          </ac:spMkLst>
        </pc:spChg>
        <pc:spChg chg="del mod topLvl">
          <ac:chgData name="Xin Zhang (FA Talent)" userId="474f572f-8271-4f60-858e-cee871e0aec6" providerId="ADAL" clId="{50CD73C4-E4FF-490D-830B-B9B63450B62D}" dt="2021-10-13T09:46:58.727" v="6962" actId="478"/>
          <ac:spMkLst>
            <pc:docMk/>
            <pc:sldMk cId="2173252715" sldId="266"/>
            <ac:spMk id="33" creationId="{F6405533-A24E-446B-99D2-0C3301BB7B55}"/>
          </ac:spMkLst>
        </pc:spChg>
        <pc:spChg chg="del mod topLvl">
          <ac:chgData name="Xin Zhang (FA Talent)" userId="474f572f-8271-4f60-858e-cee871e0aec6" providerId="ADAL" clId="{50CD73C4-E4FF-490D-830B-B9B63450B62D}" dt="2021-10-13T09:46:58.727" v="6962" actId="478"/>
          <ac:spMkLst>
            <pc:docMk/>
            <pc:sldMk cId="2173252715" sldId="266"/>
            <ac:spMk id="34" creationId="{DAB06DAC-B433-45C5-86B7-7565D85A8610}"/>
          </ac:spMkLst>
        </pc:spChg>
        <pc:spChg chg="del mod topLvl">
          <ac:chgData name="Xin Zhang (FA Talent)" userId="474f572f-8271-4f60-858e-cee871e0aec6" providerId="ADAL" clId="{50CD73C4-E4FF-490D-830B-B9B63450B62D}" dt="2021-10-13T09:46:58.727" v="6962" actId="478"/>
          <ac:spMkLst>
            <pc:docMk/>
            <pc:sldMk cId="2173252715" sldId="266"/>
            <ac:spMk id="35" creationId="{C441B026-98D0-4685-8A3F-A7B70BEDF503}"/>
          </ac:spMkLst>
        </pc:spChg>
        <pc:spChg chg="del mod topLvl">
          <ac:chgData name="Xin Zhang (FA Talent)" userId="474f572f-8271-4f60-858e-cee871e0aec6" providerId="ADAL" clId="{50CD73C4-E4FF-490D-830B-B9B63450B62D}" dt="2021-10-13T09:46:59.749" v="6963" actId="478"/>
          <ac:spMkLst>
            <pc:docMk/>
            <pc:sldMk cId="2173252715" sldId="266"/>
            <ac:spMk id="36" creationId="{2F5E54B4-2980-42ED-81D0-9F1F4B8BB3CA}"/>
          </ac:spMkLst>
        </pc:spChg>
        <pc:spChg chg="mod">
          <ac:chgData name="Xin Zhang (FA Talent)" userId="474f572f-8271-4f60-858e-cee871e0aec6" providerId="ADAL" clId="{50CD73C4-E4FF-490D-830B-B9B63450B62D}" dt="2021-10-13T09:46:52.772" v="6959" actId="571"/>
          <ac:spMkLst>
            <pc:docMk/>
            <pc:sldMk cId="2173252715" sldId="266"/>
            <ac:spMk id="37" creationId="{11335E53-BD6F-4FAC-8697-E4133D0F7A42}"/>
          </ac:spMkLst>
        </pc:spChg>
        <pc:spChg chg="del mod topLvl">
          <ac:chgData name="Xin Zhang (FA Talent)" userId="474f572f-8271-4f60-858e-cee871e0aec6" providerId="ADAL" clId="{50CD73C4-E4FF-490D-830B-B9B63450B62D}" dt="2021-10-13T09:46:59.749" v="6963" actId="478"/>
          <ac:spMkLst>
            <pc:docMk/>
            <pc:sldMk cId="2173252715" sldId="266"/>
            <ac:spMk id="39" creationId="{51CE3E7C-910E-46BF-8957-E632EB7EFC48}"/>
          </ac:spMkLst>
        </pc:spChg>
        <pc:spChg chg="del mod topLvl">
          <ac:chgData name="Xin Zhang (FA Talent)" userId="474f572f-8271-4f60-858e-cee871e0aec6" providerId="ADAL" clId="{50CD73C4-E4FF-490D-830B-B9B63450B62D}" dt="2021-10-13T09:46:59.749" v="6963" actId="478"/>
          <ac:spMkLst>
            <pc:docMk/>
            <pc:sldMk cId="2173252715" sldId="266"/>
            <ac:spMk id="40" creationId="{919CAF62-6DA7-4E28-9E69-30D0BC7C2F4A}"/>
          </ac:spMkLst>
        </pc:spChg>
        <pc:spChg chg="del mod topLvl">
          <ac:chgData name="Xin Zhang (FA Talent)" userId="474f572f-8271-4f60-858e-cee871e0aec6" providerId="ADAL" clId="{50CD73C4-E4FF-490D-830B-B9B63450B62D}" dt="2021-10-13T09:46:59.749" v="6963" actId="478"/>
          <ac:spMkLst>
            <pc:docMk/>
            <pc:sldMk cId="2173252715" sldId="266"/>
            <ac:spMk id="41" creationId="{2BD79F7C-D9D2-422E-853C-6B6AF9A64DCC}"/>
          </ac:spMkLst>
        </pc:spChg>
        <pc:spChg chg="mod">
          <ac:chgData name="Xin Zhang (FA Talent)" userId="474f572f-8271-4f60-858e-cee871e0aec6" providerId="ADAL" clId="{50CD73C4-E4FF-490D-830B-B9B63450B62D}" dt="2021-10-13T09:46:52.772" v="6959" actId="571"/>
          <ac:spMkLst>
            <pc:docMk/>
            <pc:sldMk cId="2173252715" sldId="266"/>
            <ac:spMk id="42" creationId="{FD291DD1-33D5-44AD-91B4-FF1FC0B1D0E8}"/>
          </ac:spMkLst>
        </pc:spChg>
        <pc:spChg chg="mod">
          <ac:chgData name="Xin Zhang (FA Talent)" userId="474f572f-8271-4f60-858e-cee871e0aec6" providerId="ADAL" clId="{50CD73C4-E4FF-490D-830B-B9B63450B62D}" dt="2021-10-13T09:46:52.772" v="6959" actId="571"/>
          <ac:spMkLst>
            <pc:docMk/>
            <pc:sldMk cId="2173252715" sldId="266"/>
            <ac:spMk id="43" creationId="{FDE87DDE-8A79-4B23-9037-FE163093E07A}"/>
          </ac:spMkLst>
        </pc:spChg>
        <pc:spChg chg="mod">
          <ac:chgData name="Xin Zhang (FA Talent)" userId="474f572f-8271-4f60-858e-cee871e0aec6" providerId="ADAL" clId="{50CD73C4-E4FF-490D-830B-B9B63450B62D}" dt="2021-10-13T09:46:52.772" v="6959" actId="571"/>
          <ac:spMkLst>
            <pc:docMk/>
            <pc:sldMk cId="2173252715" sldId="266"/>
            <ac:spMk id="44" creationId="{F8B331FB-147E-485D-B311-CCF8820442A8}"/>
          </ac:spMkLst>
        </pc:spChg>
        <pc:spChg chg="mod">
          <ac:chgData name="Xin Zhang (FA Talent)" userId="474f572f-8271-4f60-858e-cee871e0aec6" providerId="ADAL" clId="{50CD73C4-E4FF-490D-830B-B9B63450B62D}" dt="2021-10-13T09:46:52.772" v="6959" actId="571"/>
          <ac:spMkLst>
            <pc:docMk/>
            <pc:sldMk cId="2173252715" sldId="266"/>
            <ac:spMk id="45" creationId="{7ED4C525-3C1F-4652-BF1C-DF86D756CB0D}"/>
          </ac:spMkLst>
        </pc:spChg>
        <pc:spChg chg="mod">
          <ac:chgData name="Xin Zhang (FA Talent)" userId="474f572f-8271-4f60-858e-cee871e0aec6" providerId="ADAL" clId="{50CD73C4-E4FF-490D-830B-B9B63450B62D}" dt="2021-10-13T09:46:52.772" v="6959" actId="571"/>
          <ac:spMkLst>
            <pc:docMk/>
            <pc:sldMk cId="2173252715" sldId="266"/>
            <ac:spMk id="47" creationId="{04C35DD6-27EE-4154-B143-631524B9E085}"/>
          </ac:spMkLst>
        </pc:spChg>
        <pc:spChg chg="mod">
          <ac:chgData name="Xin Zhang (FA Talent)" userId="474f572f-8271-4f60-858e-cee871e0aec6" providerId="ADAL" clId="{50CD73C4-E4FF-490D-830B-B9B63450B62D}" dt="2021-10-13T09:46:52.772" v="6959" actId="571"/>
          <ac:spMkLst>
            <pc:docMk/>
            <pc:sldMk cId="2173252715" sldId="266"/>
            <ac:spMk id="48" creationId="{C94CCF6C-B808-4DBF-854A-6638DFB32789}"/>
          </ac:spMkLst>
        </pc:spChg>
        <pc:spChg chg="mod">
          <ac:chgData name="Xin Zhang (FA Talent)" userId="474f572f-8271-4f60-858e-cee871e0aec6" providerId="ADAL" clId="{50CD73C4-E4FF-490D-830B-B9B63450B62D}" dt="2021-10-13T09:46:52.772" v="6959" actId="571"/>
          <ac:spMkLst>
            <pc:docMk/>
            <pc:sldMk cId="2173252715" sldId="266"/>
            <ac:spMk id="49" creationId="{635E2558-F53B-4F33-965A-16BCB99C644F}"/>
          </ac:spMkLst>
        </pc:spChg>
        <pc:spChg chg="mod">
          <ac:chgData name="Xin Zhang (FA Talent)" userId="474f572f-8271-4f60-858e-cee871e0aec6" providerId="ADAL" clId="{50CD73C4-E4FF-490D-830B-B9B63450B62D}" dt="2021-10-13T09:46:52.772" v="6959" actId="571"/>
          <ac:spMkLst>
            <pc:docMk/>
            <pc:sldMk cId="2173252715" sldId="266"/>
            <ac:spMk id="50" creationId="{F74EDB09-24B1-48FF-83D9-E5FFFBF1C6B0}"/>
          </ac:spMkLst>
        </pc:spChg>
        <pc:spChg chg="mod">
          <ac:chgData name="Xin Zhang (FA Talent)" userId="474f572f-8271-4f60-858e-cee871e0aec6" providerId="ADAL" clId="{50CD73C4-E4FF-490D-830B-B9B63450B62D}" dt="2021-10-13T09:46:52.772" v="6959" actId="571"/>
          <ac:spMkLst>
            <pc:docMk/>
            <pc:sldMk cId="2173252715" sldId="266"/>
            <ac:spMk id="52" creationId="{78EBBD13-CA7D-4BBA-9092-B83CA6AD32DE}"/>
          </ac:spMkLst>
        </pc:spChg>
        <pc:spChg chg="add mod">
          <ac:chgData name="Xin Zhang (FA Talent)" userId="474f572f-8271-4f60-858e-cee871e0aec6" providerId="ADAL" clId="{50CD73C4-E4FF-490D-830B-B9B63450B62D}" dt="2021-10-14T01:53:41.669" v="8636" actId="571"/>
          <ac:spMkLst>
            <pc:docMk/>
            <pc:sldMk cId="2173252715" sldId="266"/>
            <ac:spMk id="52" creationId="{DB085CD1-CAAF-4783-B546-218873A31158}"/>
          </ac:spMkLst>
        </pc:spChg>
        <pc:spChg chg="add mod">
          <ac:chgData name="Xin Zhang (FA Talent)" userId="474f572f-8271-4f60-858e-cee871e0aec6" providerId="ADAL" clId="{50CD73C4-E4FF-490D-830B-B9B63450B62D}" dt="2021-10-14T01:53:41.669" v="8636" actId="571"/>
          <ac:spMkLst>
            <pc:docMk/>
            <pc:sldMk cId="2173252715" sldId="266"/>
            <ac:spMk id="53" creationId="{CF1ADAE8-0B0F-4E79-93B1-E577DCED7A0C}"/>
          </ac:spMkLst>
        </pc:spChg>
        <pc:spChg chg="mod">
          <ac:chgData name="Xin Zhang (FA Talent)" userId="474f572f-8271-4f60-858e-cee871e0aec6" providerId="ADAL" clId="{50CD73C4-E4FF-490D-830B-B9B63450B62D}" dt="2021-10-13T09:46:52.772" v="6959" actId="571"/>
          <ac:spMkLst>
            <pc:docMk/>
            <pc:sldMk cId="2173252715" sldId="266"/>
            <ac:spMk id="53" creationId="{CF6443A2-FB43-4D62-8277-6055FCBB59A6}"/>
          </ac:spMkLst>
        </pc:spChg>
        <pc:spChg chg="mod">
          <ac:chgData name="Xin Zhang (FA Talent)" userId="474f572f-8271-4f60-858e-cee871e0aec6" providerId="ADAL" clId="{50CD73C4-E4FF-490D-830B-B9B63450B62D}" dt="2021-10-13T09:46:52.772" v="6959" actId="571"/>
          <ac:spMkLst>
            <pc:docMk/>
            <pc:sldMk cId="2173252715" sldId="266"/>
            <ac:spMk id="54" creationId="{DD295F44-B639-46E6-B057-65D283BD48CD}"/>
          </ac:spMkLst>
        </pc:spChg>
        <pc:spChg chg="add mod">
          <ac:chgData name="Xin Zhang (FA Talent)" userId="474f572f-8271-4f60-858e-cee871e0aec6" providerId="ADAL" clId="{50CD73C4-E4FF-490D-830B-B9B63450B62D}" dt="2021-10-14T01:53:41.669" v="8636" actId="571"/>
          <ac:spMkLst>
            <pc:docMk/>
            <pc:sldMk cId="2173252715" sldId="266"/>
            <ac:spMk id="54" creationId="{F791CAC8-C46A-4A64-A015-C36170E49C4A}"/>
          </ac:spMkLst>
        </pc:spChg>
        <pc:spChg chg="add mod">
          <ac:chgData name="Xin Zhang (FA Talent)" userId="474f572f-8271-4f60-858e-cee871e0aec6" providerId="ADAL" clId="{50CD73C4-E4FF-490D-830B-B9B63450B62D}" dt="2021-10-13T09:48:29.529" v="6988" actId="571"/>
          <ac:spMkLst>
            <pc:docMk/>
            <pc:sldMk cId="2173252715" sldId="266"/>
            <ac:spMk id="55" creationId="{352889BD-4B64-479A-A1C7-3E7FA08B03D7}"/>
          </ac:spMkLst>
        </pc:spChg>
        <pc:spChg chg="add mod">
          <ac:chgData name="Xin Zhang (FA Talent)" userId="474f572f-8271-4f60-858e-cee871e0aec6" providerId="ADAL" clId="{50CD73C4-E4FF-490D-830B-B9B63450B62D}" dt="2021-10-13T09:48:29.529" v="6988" actId="571"/>
          <ac:spMkLst>
            <pc:docMk/>
            <pc:sldMk cId="2173252715" sldId="266"/>
            <ac:spMk id="56" creationId="{2A892221-885C-4514-AA86-4BB43AE4AC34}"/>
          </ac:spMkLst>
        </pc:spChg>
        <pc:spChg chg="mod topLvl">
          <ac:chgData name="Xin Zhang (FA Talent)" userId="474f572f-8271-4f60-858e-cee871e0aec6" providerId="ADAL" clId="{50CD73C4-E4FF-490D-830B-B9B63450B62D}" dt="2021-10-14T01:53:51.673" v="8639" actId="207"/>
          <ac:spMkLst>
            <pc:docMk/>
            <pc:sldMk cId="2173252715" sldId="266"/>
            <ac:spMk id="58" creationId="{4E0A33AA-C01C-4975-B4A1-E7E46576AD96}"/>
          </ac:spMkLst>
        </pc:spChg>
        <pc:spChg chg="mod topLvl">
          <ac:chgData name="Xin Zhang (FA Talent)" userId="474f572f-8271-4f60-858e-cee871e0aec6" providerId="ADAL" clId="{50CD73C4-E4FF-490D-830B-B9B63450B62D}" dt="2021-10-13T09:57:14.361" v="7182" actId="165"/>
          <ac:spMkLst>
            <pc:docMk/>
            <pc:sldMk cId="2173252715" sldId="266"/>
            <ac:spMk id="60" creationId="{EBF36037-5155-400A-97AF-2FF23A3CB67E}"/>
          </ac:spMkLst>
        </pc:spChg>
        <pc:spChg chg="mod topLvl">
          <ac:chgData name="Xin Zhang (FA Talent)" userId="474f572f-8271-4f60-858e-cee871e0aec6" providerId="ADAL" clId="{50CD73C4-E4FF-490D-830B-B9B63450B62D}" dt="2021-10-13T10:01:41.914" v="7259" actId="20577"/>
          <ac:spMkLst>
            <pc:docMk/>
            <pc:sldMk cId="2173252715" sldId="266"/>
            <ac:spMk id="61" creationId="{A9F2409F-DEEC-42A2-ACD4-29CB13FD3121}"/>
          </ac:spMkLst>
        </pc:spChg>
        <pc:spChg chg="mod topLvl">
          <ac:chgData name="Xin Zhang (FA Talent)" userId="474f572f-8271-4f60-858e-cee871e0aec6" providerId="ADAL" clId="{50CD73C4-E4FF-490D-830B-B9B63450B62D}" dt="2021-10-13T10:01:12.626" v="7244"/>
          <ac:spMkLst>
            <pc:docMk/>
            <pc:sldMk cId="2173252715" sldId="266"/>
            <ac:spMk id="62" creationId="{56831B41-35BC-40CF-912A-2F9CEECEC904}"/>
          </ac:spMkLst>
        </pc:spChg>
        <pc:spChg chg="mod topLvl">
          <ac:chgData name="Xin Zhang (FA Talent)" userId="474f572f-8271-4f60-858e-cee871e0aec6" providerId="ADAL" clId="{50CD73C4-E4FF-490D-830B-B9B63450B62D}" dt="2021-10-14T01:53:51.673" v="8639" actId="207"/>
          <ac:spMkLst>
            <pc:docMk/>
            <pc:sldMk cId="2173252715" sldId="266"/>
            <ac:spMk id="64" creationId="{FFB21CBE-AFCA-41CA-AF05-61CB534436D2}"/>
          </ac:spMkLst>
        </pc:spChg>
        <pc:spChg chg="mod topLvl">
          <ac:chgData name="Xin Zhang (FA Talent)" userId="474f572f-8271-4f60-858e-cee871e0aec6" providerId="ADAL" clId="{50CD73C4-E4FF-490D-830B-B9B63450B62D}" dt="2021-10-13T09:57:14.361" v="7182" actId="165"/>
          <ac:spMkLst>
            <pc:docMk/>
            <pc:sldMk cId="2173252715" sldId="266"/>
            <ac:spMk id="66" creationId="{EFAB616D-DE42-4580-9460-8AC8FFCC0196}"/>
          </ac:spMkLst>
        </pc:spChg>
        <pc:spChg chg="mod topLvl">
          <ac:chgData name="Xin Zhang (FA Talent)" userId="474f572f-8271-4f60-858e-cee871e0aec6" providerId="ADAL" clId="{50CD73C4-E4FF-490D-830B-B9B63450B62D}" dt="2021-10-13T10:01:35.625" v="7253" actId="20577"/>
          <ac:spMkLst>
            <pc:docMk/>
            <pc:sldMk cId="2173252715" sldId="266"/>
            <ac:spMk id="67" creationId="{511C51A1-CB02-449C-97C5-85BAF37B9AE8}"/>
          </ac:spMkLst>
        </pc:spChg>
        <pc:spChg chg="mod topLvl">
          <ac:chgData name="Xin Zhang (FA Talent)" userId="474f572f-8271-4f60-858e-cee871e0aec6" providerId="ADAL" clId="{50CD73C4-E4FF-490D-830B-B9B63450B62D}" dt="2021-10-13T10:01:08.313" v="7241" actId="20577"/>
          <ac:spMkLst>
            <pc:docMk/>
            <pc:sldMk cId="2173252715" sldId="266"/>
            <ac:spMk id="68" creationId="{EC131FAA-FE90-4141-AF08-A7AE929879B7}"/>
          </ac:spMkLst>
        </pc:spChg>
        <pc:spChg chg="mod topLvl">
          <ac:chgData name="Xin Zhang (FA Talent)" userId="474f572f-8271-4f60-858e-cee871e0aec6" providerId="ADAL" clId="{50CD73C4-E4FF-490D-830B-B9B63450B62D}" dt="2021-10-14T01:53:51.673" v="8639" actId="207"/>
          <ac:spMkLst>
            <pc:docMk/>
            <pc:sldMk cId="2173252715" sldId="266"/>
            <ac:spMk id="70" creationId="{7A4CBA04-E6F5-4AA5-9980-F6A27F5F3DB0}"/>
          </ac:spMkLst>
        </pc:spChg>
        <pc:spChg chg="mod topLvl">
          <ac:chgData name="Xin Zhang (FA Talent)" userId="474f572f-8271-4f60-858e-cee871e0aec6" providerId="ADAL" clId="{50CD73C4-E4FF-490D-830B-B9B63450B62D}" dt="2021-10-13T09:57:14.361" v="7182" actId="165"/>
          <ac:spMkLst>
            <pc:docMk/>
            <pc:sldMk cId="2173252715" sldId="266"/>
            <ac:spMk id="72" creationId="{1DB11472-CC75-442B-853B-131E6FC16FD0}"/>
          </ac:spMkLst>
        </pc:spChg>
        <pc:spChg chg="mod topLvl">
          <ac:chgData name="Xin Zhang (FA Talent)" userId="474f572f-8271-4f60-858e-cee871e0aec6" providerId="ADAL" clId="{50CD73C4-E4FF-490D-830B-B9B63450B62D}" dt="2021-10-13T10:01:37.813" v="7255" actId="20577"/>
          <ac:spMkLst>
            <pc:docMk/>
            <pc:sldMk cId="2173252715" sldId="266"/>
            <ac:spMk id="73" creationId="{77C9D937-0A5C-4F6C-82CD-EDE3576BC43E}"/>
          </ac:spMkLst>
        </pc:spChg>
        <pc:spChg chg="mod topLvl">
          <ac:chgData name="Xin Zhang (FA Talent)" userId="474f572f-8271-4f60-858e-cee871e0aec6" providerId="ADAL" clId="{50CD73C4-E4FF-490D-830B-B9B63450B62D}" dt="2021-10-13T10:01:10.637" v="7242"/>
          <ac:spMkLst>
            <pc:docMk/>
            <pc:sldMk cId="2173252715" sldId="266"/>
            <ac:spMk id="74" creationId="{92E3CADC-871B-42F6-8FA5-55B35BEB20BA}"/>
          </ac:spMkLst>
        </pc:spChg>
        <pc:spChg chg="mod topLvl">
          <ac:chgData name="Xin Zhang (FA Talent)" userId="474f572f-8271-4f60-858e-cee871e0aec6" providerId="ADAL" clId="{50CD73C4-E4FF-490D-830B-B9B63450B62D}" dt="2021-10-14T01:53:51.673" v="8639" actId="207"/>
          <ac:spMkLst>
            <pc:docMk/>
            <pc:sldMk cId="2173252715" sldId="266"/>
            <ac:spMk id="76" creationId="{22EEE545-97F7-4D01-A71E-62F91B77DC9D}"/>
          </ac:spMkLst>
        </pc:spChg>
        <pc:spChg chg="mod topLvl">
          <ac:chgData name="Xin Zhang (FA Talent)" userId="474f572f-8271-4f60-858e-cee871e0aec6" providerId="ADAL" clId="{50CD73C4-E4FF-490D-830B-B9B63450B62D}" dt="2021-10-13T09:57:14.361" v="7182" actId="165"/>
          <ac:spMkLst>
            <pc:docMk/>
            <pc:sldMk cId="2173252715" sldId="266"/>
            <ac:spMk id="78" creationId="{EFCF58F9-DD2E-4B49-8E09-3B9CC8A25D97}"/>
          </ac:spMkLst>
        </pc:spChg>
        <pc:spChg chg="mod topLvl">
          <ac:chgData name="Xin Zhang (FA Talent)" userId="474f572f-8271-4f60-858e-cee871e0aec6" providerId="ADAL" clId="{50CD73C4-E4FF-490D-830B-B9B63450B62D}" dt="2021-10-13T10:01:45.847" v="7261" actId="20577"/>
          <ac:spMkLst>
            <pc:docMk/>
            <pc:sldMk cId="2173252715" sldId="266"/>
            <ac:spMk id="79" creationId="{B60FA0BE-C59E-44F7-A8F2-F454718B8D2D}"/>
          </ac:spMkLst>
        </pc:spChg>
        <pc:spChg chg="mod topLvl">
          <ac:chgData name="Xin Zhang (FA Talent)" userId="474f572f-8271-4f60-858e-cee871e0aec6" providerId="ADAL" clId="{50CD73C4-E4FF-490D-830B-B9B63450B62D}" dt="2021-10-13T10:01:13.976" v="7245"/>
          <ac:spMkLst>
            <pc:docMk/>
            <pc:sldMk cId="2173252715" sldId="266"/>
            <ac:spMk id="80" creationId="{53E21409-595B-4D90-AE78-6412DBCEBB8F}"/>
          </ac:spMkLst>
        </pc:spChg>
        <pc:spChg chg="mod topLvl">
          <ac:chgData name="Xin Zhang (FA Talent)" userId="474f572f-8271-4f60-858e-cee871e0aec6" providerId="ADAL" clId="{50CD73C4-E4FF-490D-830B-B9B63450B62D}" dt="2021-10-14T01:53:51.673" v="8639" actId="207"/>
          <ac:spMkLst>
            <pc:docMk/>
            <pc:sldMk cId="2173252715" sldId="266"/>
            <ac:spMk id="82" creationId="{19D16DF0-CFA0-40B5-A094-C15997B7E26E}"/>
          </ac:spMkLst>
        </pc:spChg>
        <pc:spChg chg="mod topLvl">
          <ac:chgData name="Xin Zhang (FA Talent)" userId="474f572f-8271-4f60-858e-cee871e0aec6" providerId="ADAL" clId="{50CD73C4-E4FF-490D-830B-B9B63450B62D}" dt="2021-10-13T10:01:55.098" v="7262" actId="165"/>
          <ac:spMkLst>
            <pc:docMk/>
            <pc:sldMk cId="2173252715" sldId="266"/>
            <ac:spMk id="84" creationId="{1AC5E627-BA75-44A5-8CB8-CF74DA36CDE2}"/>
          </ac:spMkLst>
        </pc:spChg>
        <pc:spChg chg="mod topLvl">
          <ac:chgData name="Xin Zhang (FA Talent)" userId="474f572f-8271-4f60-858e-cee871e0aec6" providerId="ADAL" clId="{50CD73C4-E4FF-490D-830B-B9B63450B62D}" dt="2021-10-13T10:01:55.098" v="7262" actId="165"/>
          <ac:spMkLst>
            <pc:docMk/>
            <pc:sldMk cId="2173252715" sldId="266"/>
            <ac:spMk id="85" creationId="{3507F09A-C2BE-4D88-9CFD-1E36F0B0402F}"/>
          </ac:spMkLst>
        </pc:spChg>
        <pc:spChg chg="mod topLvl">
          <ac:chgData name="Xin Zhang (FA Talent)" userId="474f572f-8271-4f60-858e-cee871e0aec6" providerId="ADAL" clId="{50CD73C4-E4FF-490D-830B-B9B63450B62D}" dt="2021-10-13T10:01:55.098" v="7262" actId="165"/>
          <ac:spMkLst>
            <pc:docMk/>
            <pc:sldMk cId="2173252715" sldId="266"/>
            <ac:spMk id="86" creationId="{1248FF9D-3D3C-4D4F-B92B-B8B1E51BEE47}"/>
          </ac:spMkLst>
        </pc:spChg>
        <pc:spChg chg="mod topLvl">
          <ac:chgData name="Xin Zhang (FA Talent)" userId="474f572f-8271-4f60-858e-cee871e0aec6" providerId="ADAL" clId="{50CD73C4-E4FF-490D-830B-B9B63450B62D}" dt="2021-10-14T01:53:51.673" v="8639" actId="207"/>
          <ac:spMkLst>
            <pc:docMk/>
            <pc:sldMk cId="2173252715" sldId="266"/>
            <ac:spMk id="88" creationId="{D9657D30-2A69-44A2-B315-31FEBECEEB59}"/>
          </ac:spMkLst>
        </pc:spChg>
        <pc:spChg chg="mod topLvl">
          <ac:chgData name="Xin Zhang (FA Talent)" userId="474f572f-8271-4f60-858e-cee871e0aec6" providerId="ADAL" clId="{50CD73C4-E4FF-490D-830B-B9B63450B62D}" dt="2021-10-13T10:01:55.098" v="7262" actId="165"/>
          <ac:spMkLst>
            <pc:docMk/>
            <pc:sldMk cId="2173252715" sldId="266"/>
            <ac:spMk id="90" creationId="{DAF3F754-930B-4750-9344-5A8E8D4B350F}"/>
          </ac:spMkLst>
        </pc:spChg>
        <pc:spChg chg="mod topLvl">
          <ac:chgData name="Xin Zhang (FA Talent)" userId="474f572f-8271-4f60-858e-cee871e0aec6" providerId="ADAL" clId="{50CD73C4-E4FF-490D-830B-B9B63450B62D}" dt="2021-10-13T10:01:55.098" v="7262" actId="165"/>
          <ac:spMkLst>
            <pc:docMk/>
            <pc:sldMk cId="2173252715" sldId="266"/>
            <ac:spMk id="91" creationId="{318D71A8-90A7-4C73-8FBC-EED29D1CABD7}"/>
          </ac:spMkLst>
        </pc:spChg>
        <pc:spChg chg="mod topLvl">
          <ac:chgData name="Xin Zhang (FA Talent)" userId="474f572f-8271-4f60-858e-cee871e0aec6" providerId="ADAL" clId="{50CD73C4-E4FF-490D-830B-B9B63450B62D}" dt="2021-10-13T10:01:55.098" v="7262" actId="165"/>
          <ac:spMkLst>
            <pc:docMk/>
            <pc:sldMk cId="2173252715" sldId="266"/>
            <ac:spMk id="92" creationId="{7A7D73A4-07FC-407B-8C8B-58788D22672A}"/>
          </ac:spMkLst>
        </pc:spChg>
        <pc:spChg chg="mod topLvl">
          <ac:chgData name="Xin Zhang (FA Talent)" userId="474f572f-8271-4f60-858e-cee871e0aec6" providerId="ADAL" clId="{50CD73C4-E4FF-490D-830B-B9B63450B62D}" dt="2021-10-14T01:53:51.673" v="8639" actId="207"/>
          <ac:spMkLst>
            <pc:docMk/>
            <pc:sldMk cId="2173252715" sldId="266"/>
            <ac:spMk id="94" creationId="{3C4D51AB-7392-4FC0-8F6A-12291C738A8B}"/>
          </ac:spMkLst>
        </pc:spChg>
        <pc:spChg chg="mod topLvl">
          <ac:chgData name="Xin Zhang (FA Talent)" userId="474f572f-8271-4f60-858e-cee871e0aec6" providerId="ADAL" clId="{50CD73C4-E4FF-490D-830B-B9B63450B62D}" dt="2021-10-13T09:57:14.361" v="7182" actId="165"/>
          <ac:spMkLst>
            <pc:docMk/>
            <pc:sldMk cId="2173252715" sldId="266"/>
            <ac:spMk id="96" creationId="{D5357022-62FF-4186-92EB-BCCD605F435E}"/>
          </ac:spMkLst>
        </pc:spChg>
        <pc:spChg chg="mod topLvl">
          <ac:chgData name="Xin Zhang (FA Talent)" userId="474f572f-8271-4f60-858e-cee871e0aec6" providerId="ADAL" clId="{50CD73C4-E4FF-490D-830B-B9B63450B62D}" dt="2021-10-13T10:01:22.294" v="7247" actId="20577"/>
          <ac:spMkLst>
            <pc:docMk/>
            <pc:sldMk cId="2173252715" sldId="266"/>
            <ac:spMk id="97" creationId="{07F75B02-0405-4B5F-83D5-6A884D04C527}"/>
          </ac:spMkLst>
        </pc:spChg>
        <pc:spChg chg="mod topLvl">
          <ac:chgData name="Xin Zhang (FA Talent)" userId="474f572f-8271-4f60-858e-cee871e0aec6" providerId="ADAL" clId="{50CD73C4-E4FF-490D-830B-B9B63450B62D}" dt="2021-10-13T10:00:55.828" v="7222" actId="20577"/>
          <ac:spMkLst>
            <pc:docMk/>
            <pc:sldMk cId="2173252715" sldId="266"/>
            <ac:spMk id="98" creationId="{EB08A89C-9BE4-408A-9AFB-B9D2E5C891DC}"/>
          </ac:spMkLst>
        </pc:spChg>
        <pc:grpChg chg="add del mod">
          <ac:chgData name="Xin Zhang (FA Talent)" userId="474f572f-8271-4f60-858e-cee871e0aec6" providerId="ADAL" clId="{50CD73C4-E4FF-490D-830B-B9B63450B62D}" dt="2021-10-13T09:46:32.617" v="6954" actId="165"/>
          <ac:grpSpMkLst>
            <pc:docMk/>
            <pc:sldMk cId="2173252715" sldId="266"/>
            <ac:grpSpMk id="8" creationId="{0824AC64-FCB6-4EAB-963C-1543B723990B}"/>
          </ac:grpSpMkLst>
        </pc:grpChg>
        <pc:grpChg chg="add del mod">
          <ac:chgData name="Xin Zhang (FA Talent)" userId="474f572f-8271-4f60-858e-cee871e0aec6" providerId="ADAL" clId="{50CD73C4-E4FF-490D-830B-B9B63450B62D}" dt="2021-10-13T09:46:56.234" v="6961" actId="165"/>
          <ac:grpSpMkLst>
            <pc:docMk/>
            <pc:sldMk cId="2173252715" sldId="266"/>
            <ac:grpSpMk id="11" creationId="{0997F97B-0D7C-4D39-9F7C-319535EC2E34}"/>
          </ac:grpSpMkLst>
        </pc:grpChg>
        <pc:grpChg chg="add del mod">
          <ac:chgData name="Xin Zhang (FA Talent)" userId="474f572f-8271-4f60-858e-cee871e0aec6" providerId="ADAL" clId="{50CD73C4-E4FF-490D-830B-B9B63450B62D}" dt="2021-10-13T09:47:40.113" v="6975" actId="165"/>
          <ac:grpSpMkLst>
            <pc:docMk/>
            <pc:sldMk cId="2173252715" sldId="266"/>
            <ac:grpSpMk id="12" creationId="{D6FFF6DE-52C5-408F-938C-2B4F2E881D12}"/>
          </ac:grpSpMkLst>
        </pc:grpChg>
        <pc:grpChg chg="add del mod">
          <ac:chgData name="Xin Zhang (FA Talent)" userId="474f572f-8271-4f60-858e-cee871e0aec6" providerId="ADAL" clId="{50CD73C4-E4FF-490D-830B-B9B63450B62D}" dt="2021-10-13T09:47:59.752" v="6980" actId="165"/>
          <ac:grpSpMkLst>
            <pc:docMk/>
            <pc:sldMk cId="2173252715" sldId="266"/>
            <ac:grpSpMk id="13" creationId="{3B8ADC3D-DE13-40C0-8FD9-0F3C3D89420E}"/>
          </ac:grpSpMkLst>
        </pc:grpChg>
        <pc:grpChg chg="add del mod">
          <ac:chgData name="Xin Zhang (FA Talent)" userId="474f572f-8271-4f60-858e-cee871e0aec6" providerId="ADAL" clId="{50CD73C4-E4FF-490D-830B-B9B63450B62D}" dt="2021-10-13T09:48:46.221" v="7037" actId="165"/>
          <ac:grpSpMkLst>
            <pc:docMk/>
            <pc:sldMk cId="2173252715" sldId="266"/>
            <ac:grpSpMk id="15" creationId="{CF53FC56-912A-4E22-9E74-691540BCC542}"/>
          </ac:grpSpMkLst>
        </pc:grpChg>
        <pc:grpChg chg="add del mod topLvl">
          <ac:chgData name="Xin Zhang (FA Talent)" userId="474f572f-8271-4f60-858e-cee871e0aec6" providerId="ADAL" clId="{50CD73C4-E4FF-490D-830B-B9B63450B62D}" dt="2021-10-13T09:49:31.879" v="7059" actId="165"/>
          <ac:grpSpMkLst>
            <pc:docMk/>
            <pc:sldMk cId="2173252715" sldId="266"/>
            <ac:grpSpMk id="16" creationId="{D3CD2EE6-157A-4F55-BFCF-C580FE0365D0}"/>
          </ac:grpSpMkLst>
        </pc:grpChg>
        <pc:grpChg chg="add del mod">
          <ac:chgData name="Xin Zhang (FA Talent)" userId="474f572f-8271-4f60-858e-cee871e0aec6" providerId="ADAL" clId="{50CD73C4-E4FF-490D-830B-B9B63450B62D}" dt="2021-10-13T09:49:29.418" v="7058" actId="165"/>
          <ac:grpSpMkLst>
            <pc:docMk/>
            <pc:sldMk cId="2173252715" sldId="266"/>
            <ac:grpSpMk id="17" creationId="{DBCDF320-02E1-4A4F-AF3E-8323C68C1433}"/>
          </ac:grpSpMkLst>
        </pc:grpChg>
        <pc:grpChg chg="add del mod">
          <ac:chgData name="Xin Zhang (FA Talent)" userId="474f572f-8271-4f60-858e-cee871e0aec6" providerId="ADAL" clId="{50CD73C4-E4FF-490D-830B-B9B63450B62D}" dt="2021-10-13T09:49:51.044" v="7066" actId="165"/>
          <ac:grpSpMkLst>
            <pc:docMk/>
            <pc:sldMk cId="2173252715" sldId="266"/>
            <ac:grpSpMk id="18" creationId="{C0C50F72-9230-4DD5-9EEE-9128984F12A7}"/>
          </ac:grpSpMkLst>
        </pc:grpChg>
        <pc:grpChg chg="add del mod">
          <ac:chgData name="Xin Zhang (FA Talent)" userId="474f572f-8271-4f60-858e-cee871e0aec6" providerId="ADAL" clId="{50CD73C4-E4FF-490D-830B-B9B63450B62D}" dt="2021-10-13T09:56:58.455" v="7178" actId="165"/>
          <ac:grpSpMkLst>
            <pc:docMk/>
            <pc:sldMk cId="2173252715" sldId="266"/>
            <ac:grpSpMk id="19" creationId="{87C66B68-1BC2-4A17-B360-6F199D17EFDC}"/>
          </ac:grpSpMkLst>
        </pc:grpChg>
        <pc:grpChg chg="add del mod">
          <ac:chgData name="Xin Zhang (FA Talent)" userId="474f572f-8271-4f60-858e-cee871e0aec6" providerId="ADAL" clId="{50CD73C4-E4FF-490D-830B-B9B63450B62D}" dt="2021-10-13T09:46:54.748" v="6960" actId="478"/>
          <ac:grpSpMkLst>
            <pc:docMk/>
            <pc:sldMk cId="2173252715" sldId="266"/>
            <ac:grpSpMk id="26" creationId="{A5FA931F-AE87-490A-A313-D1D5ECD9428F}"/>
          </ac:grpSpMkLst>
        </pc:grpChg>
        <pc:grpChg chg="add del mod">
          <ac:chgData name="Xin Zhang (FA Talent)" userId="474f572f-8271-4f60-858e-cee871e0aec6" providerId="ADAL" clId="{50CD73C4-E4FF-490D-830B-B9B63450B62D}" dt="2021-10-13T09:56:58.455" v="7178" actId="165"/>
          <ac:grpSpMkLst>
            <pc:docMk/>
            <pc:sldMk cId="2173252715" sldId="266"/>
            <ac:grpSpMk id="57" creationId="{4B9589CE-21F5-4D7B-A5FE-ED3B2BFC6C03}"/>
          </ac:grpSpMkLst>
        </pc:grpChg>
        <pc:grpChg chg="add del mod">
          <ac:chgData name="Xin Zhang (FA Talent)" userId="474f572f-8271-4f60-858e-cee871e0aec6" providerId="ADAL" clId="{50CD73C4-E4FF-490D-830B-B9B63450B62D}" dt="2021-10-13T09:56:58.455" v="7178" actId="165"/>
          <ac:grpSpMkLst>
            <pc:docMk/>
            <pc:sldMk cId="2173252715" sldId="266"/>
            <ac:grpSpMk id="63" creationId="{092B91BA-CF60-44E7-92F1-C307F2CFA0FC}"/>
          </ac:grpSpMkLst>
        </pc:grpChg>
        <pc:grpChg chg="add del mod">
          <ac:chgData name="Xin Zhang (FA Talent)" userId="474f572f-8271-4f60-858e-cee871e0aec6" providerId="ADAL" clId="{50CD73C4-E4FF-490D-830B-B9B63450B62D}" dt="2021-10-13T09:56:58.455" v="7178" actId="165"/>
          <ac:grpSpMkLst>
            <pc:docMk/>
            <pc:sldMk cId="2173252715" sldId="266"/>
            <ac:grpSpMk id="69" creationId="{43E7F3DC-6291-439C-A060-68EDC1964924}"/>
          </ac:grpSpMkLst>
        </pc:grpChg>
        <pc:grpChg chg="add del mod">
          <ac:chgData name="Xin Zhang (FA Talent)" userId="474f572f-8271-4f60-858e-cee871e0aec6" providerId="ADAL" clId="{50CD73C4-E4FF-490D-830B-B9B63450B62D}" dt="2021-10-13T09:56:58.455" v="7178" actId="165"/>
          <ac:grpSpMkLst>
            <pc:docMk/>
            <pc:sldMk cId="2173252715" sldId="266"/>
            <ac:grpSpMk id="75" creationId="{19B352B9-1F42-466F-8EC9-28A55647E6BB}"/>
          </ac:grpSpMkLst>
        </pc:grpChg>
        <pc:grpChg chg="add del mod topLvl">
          <ac:chgData name="Xin Zhang (FA Talent)" userId="474f572f-8271-4f60-858e-cee871e0aec6" providerId="ADAL" clId="{50CD73C4-E4FF-490D-830B-B9B63450B62D}" dt="2021-10-13T09:56:58.455" v="7178" actId="165"/>
          <ac:grpSpMkLst>
            <pc:docMk/>
            <pc:sldMk cId="2173252715" sldId="266"/>
            <ac:grpSpMk id="81" creationId="{8C16E34D-17C3-439A-AC1F-93257A5497F9}"/>
          </ac:grpSpMkLst>
        </pc:grpChg>
        <pc:grpChg chg="add del mod topLvl">
          <ac:chgData name="Xin Zhang (FA Talent)" userId="474f572f-8271-4f60-858e-cee871e0aec6" providerId="ADAL" clId="{50CD73C4-E4FF-490D-830B-B9B63450B62D}" dt="2021-10-13T09:56:58.455" v="7178" actId="165"/>
          <ac:grpSpMkLst>
            <pc:docMk/>
            <pc:sldMk cId="2173252715" sldId="266"/>
            <ac:grpSpMk id="87" creationId="{8C7D783D-53EF-4E3C-804A-4FB88558BF66}"/>
          </ac:grpSpMkLst>
        </pc:grpChg>
        <pc:grpChg chg="add del mod topLvl">
          <ac:chgData name="Xin Zhang (FA Talent)" userId="474f572f-8271-4f60-858e-cee871e0aec6" providerId="ADAL" clId="{50CD73C4-E4FF-490D-830B-B9B63450B62D}" dt="2021-10-13T09:57:00.755" v="7179" actId="165"/>
          <ac:grpSpMkLst>
            <pc:docMk/>
            <pc:sldMk cId="2173252715" sldId="266"/>
            <ac:grpSpMk id="93" creationId="{F1580AEA-9A24-4128-85EB-F99582FB1E9B}"/>
          </ac:grpSpMkLst>
        </pc:grpChg>
        <pc:grpChg chg="add del mod ord">
          <ac:chgData name="Xin Zhang (FA Talent)" userId="474f572f-8271-4f60-858e-cee871e0aec6" providerId="ADAL" clId="{50CD73C4-E4FF-490D-830B-B9B63450B62D}" dt="2021-10-13T09:56:58.455" v="7178" actId="165"/>
          <ac:grpSpMkLst>
            <pc:docMk/>
            <pc:sldMk cId="2173252715" sldId="266"/>
            <ac:grpSpMk id="109" creationId="{FB006E64-EC16-4783-A498-CB14757F73DC}"/>
          </ac:grpSpMkLst>
        </pc:grpChg>
        <pc:grpChg chg="add del mod">
          <ac:chgData name="Xin Zhang (FA Talent)" userId="474f572f-8271-4f60-858e-cee871e0aec6" providerId="ADAL" clId="{50CD73C4-E4FF-490D-830B-B9B63450B62D}" dt="2021-10-13T09:52:56.890" v="7114" actId="165"/>
          <ac:grpSpMkLst>
            <pc:docMk/>
            <pc:sldMk cId="2173252715" sldId="266"/>
            <ac:grpSpMk id="110" creationId="{3A039C4F-81AF-4251-B489-4DDB3B436969}"/>
          </ac:grpSpMkLst>
        </pc:grpChg>
        <pc:grpChg chg="add del mod">
          <ac:chgData name="Xin Zhang (FA Talent)" userId="474f572f-8271-4f60-858e-cee871e0aec6" providerId="ADAL" clId="{50CD73C4-E4FF-490D-830B-B9B63450B62D}" dt="2021-10-13T09:56:14.188" v="7160" actId="165"/>
          <ac:grpSpMkLst>
            <pc:docMk/>
            <pc:sldMk cId="2173252715" sldId="266"/>
            <ac:grpSpMk id="126" creationId="{F114B763-2D52-4CA9-81BA-3D20DA13A4F0}"/>
          </ac:grpSpMkLst>
        </pc:grpChg>
        <pc:grpChg chg="add del mod">
          <ac:chgData name="Xin Zhang (FA Talent)" userId="474f572f-8271-4f60-858e-cee871e0aec6" providerId="ADAL" clId="{50CD73C4-E4FF-490D-830B-B9B63450B62D}" dt="2021-10-13T09:57:14.361" v="7182" actId="165"/>
          <ac:grpSpMkLst>
            <pc:docMk/>
            <pc:sldMk cId="2173252715" sldId="266"/>
            <ac:grpSpMk id="129" creationId="{CCC1F7F1-E9C0-450E-BAEC-67EB9621F7C1}"/>
          </ac:grpSpMkLst>
        </pc:grpChg>
        <pc:grpChg chg="add del mod">
          <ac:chgData name="Xin Zhang (FA Talent)" userId="474f572f-8271-4f60-858e-cee871e0aec6" providerId="ADAL" clId="{50CD73C4-E4FF-490D-830B-B9B63450B62D}" dt="2021-10-13T10:01:55.098" v="7262" actId="165"/>
          <ac:grpSpMkLst>
            <pc:docMk/>
            <pc:sldMk cId="2173252715" sldId="266"/>
            <ac:grpSpMk id="134" creationId="{81217A7D-8203-49CC-9388-A4FA9361EB2C}"/>
          </ac:grpSpMkLst>
        </pc:grpChg>
        <pc:grpChg chg="add del mod">
          <ac:chgData name="Xin Zhang (FA Talent)" userId="474f572f-8271-4f60-858e-cee871e0aec6" providerId="ADAL" clId="{50CD73C4-E4FF-490D-830B-B9B63450B62D}" dt="2021-10-13T10:01:55.098" v="7262" actId="165"/>
          <ac:grpSpMkLst>
            <pc:docMk/>
            <pc:sldMk cId="2173252715" sldId="266"/>
            <ac:grpSpMk id="135" creationId="{F6ABC45D-AABC-4FA2-8A1C-6FCAA48CBF7C}"/>
          </ac:grpSpMkLst>
        </pc:grpChg>
        <pc:picChg chg="mod topLvl">
          <ac:chgData name="Xin Zhang (FA Talent)" userId="474f572f-8271-4f60-858e-cee871e0aec6" providerId="ADAL" clId="{50CD73C4-E4FF-490D-830B-B9B63450B62D}" dt="2021-10-13T09:57:14.361" v="7182" actId="165"/>
          <ac:picMkLst>
            <pc:docMk/>
            <pc:sldMk cId="2173252715" sldId="266"/>
            <ac:picMk id="3" creationId="{C80C1D06-C130-4C69-B07C-A20C99C153EA}"/>
          </ac:picMkLst>
        </pc:picChg>
        <pc:picChg chg="del mod topLvl">
          <ac:chgData name="Xin Zhang (FA Talent)" userId="474f572f-8271-4f60-858e-cee871e0aec6" providerId="ADAL" clId="{50CD73C4-E4FF-490D-830B-B9B63450B62D}" dt="2021-10-13T09:46:58.727" v="6962" actId="478"/>
          <ac:picMkLst>
            <pc:docMk/>
            <pc:sldMk cId="2173252715" sldId="266"/>
            <ac:picMk id="4" creationId="{88DC1A30-5046-4859-A995-B43543F04FD0}"/>
          </ac:picMkLst>
        </pc:picChg>
        <pc:picChg chg="del mod topLvl">
          <ac:chgData name="Xin Zhang (FA Talent)" userId="474f572f-8271-4f60-858e-cee871e0aec6" providerId="ADAL" clId="{50CD73C4-E4FF-490D-830B-B9B63450B62D}" dt="2021-10-13T09:46:59.749" v="6963" actId="478"/>
          <ac:picMkLst>
            <pc:docMk/>
            <pc:sldMk cId="2173252715" sldId="266"/>
            <ac:picMk id="5" creationId="{C2046972-B022-4CC2-86B1-ECC056225299}"/>
          </ac:picMkLst>
        </pc:picChg>
        <pc:picChg chg="del mod topLvl">
          <ac:chgData name="Xin Zhang (FA Talent)" userId="474f572f-8271-4f60-858e-cee871e0aec6" providerId="ADAL" clId="{50CD73C4-E4FF-490D-830B-B9B63450B62D}" dt="2021-10-13T09:46:58.727" v="6962" actId="478"/>
          <ac:picMkLst>
            <pc:docMk/>
            <pc:sldMk cId="2173252715" sldId="266"/>
            <ac:picMk id="6" creationId="{607DA6FE-0DDF-4BA9-B9FD-106E0DF6E84D}"/>
          </ac:picMkLst>
        </pc:picChg>
        <pc:picChg chg="mod">
          <ac:chgData name="Xin Zhang (FA Talent)" userId="474f572f-8271-4f60-858e-cee871e0aec6" providerId="ADAL" clId="{50CD73C4-E4FF-490D-830B-B9B63450B62D}" dt="2021-10-13T09:46:52.772" v="6959" actId="571"/>
          <ac:picMkLst>
            <pc:docMk/>
            <pc:sldMk cId="2173252715" sldId="266"/>
            <ac:picMk id="28" creationId="{17B2461E-3D63-4BB6-8C09-FE172AB9CD7E}"/>
          </ac:picMkLst>
        </pc:picChg>
        <pc:picChg chg="mod">
          <ac:chgData name="Xin Zhang (FA Talent)" userId="474f572f-8271-4f60-858e-cee871e0aec6" providerId="ADAL" clId="{50CD73C4-E4FF-490D-830B-B9B63450B62D}" dt="2021-10-13T09:46:52.772" v="6959" actId="571"/>
          <ac:picMkLst>
            <pc:docMk/>
            <pc:sldMk cId="2173252715" sldId="266"/>
            <ac:picMk id="38" creationId="{0849A8D6-0F79-4814-9B23-B7384A92FD34}"/>
          </ac:picMkLst>
        </pc:picChg>
        <pc:picChg chg="mod">
          <ac:chgData name="Xin Zhang (FA Talent)" userId="474f572f-8271-4f60-858e-cee871e0aec6" providerId="ADAL" clId="{50CD73C4-E4FF-490D-830B-B9B63450B62D}" dt="2021-10-13T09:46:52.772" v="6959" actId="571"/>
          <ac:picMkLst>
            <pc:docMk/>
            <pc:sldMk cId="2173252715" sldId="266"/>
            <ac:picMk id="46" creationId="{9FFBC5B4-46C1-4F8A-8CDD-A7F05D435396}"/>
          </ac:picMkLst>
        </pc:picChg>
        <pc:picChg chg="mod">
          <ac:chgData name="Xin Zhang (FA Talent)" userId="474f572f-8271-4f60-858e-cee871e0aec6" providerId="ADAL" clId="{50CD73C4-E4FF-490D-830B-B9B63450B62D}" dt="2021-10-13T09:46:52.772" v="6959" actId="571"/>
          <ac:picMkLst>
            <pc:docMk/>
            <pc:sldMk cId="2173252715" sldId="266"/>
            <ac:picMk id="51" creationId="{58901EE5-81D8-40A4-B002-641EF6696D0F}"/>
          </ac:picMkLst>
        </pc:picChg>
        <pc:picChg chg="mod topLvl">
          <ac:chgData name="Xin Zhang (FA Talent)" userId="474f572f-8271-4f60-858e-cee871e0aec6" providerId="ADAL" clId="{50CD73C4-E4FF-490D-830B-B9B63450B62D}" dt="2021-10-13T09:57:14.361" v="7182" actId="165"/>
          <ac:picMkLst>
            <pc:docMk/>
            <pc:sldMk cId="2173252715" sldId="266"/>
            <ac:picMk id="59" creationId="{77EAA475-DEEC-41ED-BEED-EEB95DC6C065}"/>
          </ac:picMkLst>
        </pc:picChg>
        <pc:picChg chg="mod topLvl">
          <ac:chgData name="Xin Zhang (FA Talent)" userId="474f572f-8271-4f60-858e-cee871e0aec6" providerId="ADAL" clId="{50CD73C4-E4FF-490D-830B-B9B63450B62D}" dt="2021-10-13T09:57:14.361" v="7182" actId="165"/>
          <ac:picMkLst>
            <pc:docMk/>
            <pc:sldMk cId="2173252715" sldId="266"/>
            <ac:picMk id="65" creationId="{9AD773F6-D8AC-40A8-AB5C-B6F03AF738D9}"/>
          </ac:picMkLst>
        </pc:picChg>
        <pc:picChg chg="mod topLvl">
          <ac:chgData name="Xin Zhang (FA Talent)" userId="474f572f-8271-4f60-858e-cee871e0aec6" providerId="ADAL" clId="{50CD73C4-E4FF-490D-830B-B9B63450B62D}" dt="2021-10-13T09:57:14.361" v="7182" actId="165"/>
          <ac:picMkLst>
            <pc:docMk/>
            <pc:sldMk cId="2173252715" sldId="266"/>
            <ac:picMk id="71" creationId="{F4712126-43B7-46F9-B7AC-E9E0B0E0E930}"/>
          </ac:picMkLst>
        </pc:picChg>
        <pc:picChg chg="mod topLvl">
          <ac:chgData name="Xin Zhang (FA Talent)" userId="474f572f-8271-4f60-858e-cee871e0aec6" providerId="ADAL" clId="{50CD73C4-E4FF-490D-830B-B9B63450B62D}" dt="2021-10-13T09:57:14.361" v="7182" actId="165"/>
          <ac:picMkLst>
            <pc:docMk/>
            <pc:sldMk cId="2173252715" sldId="266"/>
            <ac:picMk id="77" creationId="{3B497D5A-E4BC-410E-87C8-5132ACCAF09A}"/>
          </ac:picMkLst>
        </pc:picChg>
        <pc:picChg chg="mod topLvl">
          <ac:chgData name="Xin Zhang (FA Talent)" userId="474f572f-8271-4f60-858e-cee871e0aec6" providerId="ADAL" clId="{50CD73C4-E4FF-490D-830B-B9B63450B62D}" dt="2021-10-13T10:01:55.098" v="7262" actId="165"/>
          <ac:picMkLst>
            <pc:docMk/>
            <pc:sldMk cId="2173252715" sldId="266"/>
            <ac:picMk id="83" creationId="{656956CD-0EA9-4327-B66B-0757A8683052}"/>
          </ac:picMkLst>
        </pc:picChg>
        <pc:picChg chg="mod topLvl">
          <ac:chgData name="Xin Zhang (FA Talent)" userId="474f572f-8271-4f60-858e-cee871e0aec6" providerId="ADAL" clId="{50CD73C4-E4FF-490D-830B-B9B63450B62D}" dt="2021-10-13T10:01:55.098" v="7262" actId="165"/>
          <ac:picMkLst>
            <pc:docMk/>
            <pc:sldMk cId="2173252715" sldId="266"/>
            <ac:picMk id="89" creationId="{79E9AFC8-9718-4844-862B-9D7C474561C8}"/>
          </ac:picMkLst>
        </pc:picChg>
        <pc:picChg chg="mod topLvl">
          <ac:chgData name="Xin Zhang (FA Talent)" userId="474f572f-8271-4f60-858e-cee871e0aec6" providerId="ADAL" clId="{50CD73C4-E4FF-490D-830B-B9B63450B62D}" dt="2021-10-13T09:57:14.361" v="7182" actId="165"/>
          <ac:picMkLst>
            <pc:docMk/>
            <pc:sldMk cId="2173252715" sldId="266"/>
            <ac:picMk id="95" creationId="{BAA8E29E-5474-473E-835B-787E7405F633}"/>
          </ac:picMkLst>
        </pc:picChg>
        <pc:cxnChg chg="add del mod ord topLvl">
          <ac:chgData name="Xin Zhang (FA Talent)" userId="474f572f-8271-4f60-858e-cee871e0aec6" providerId="ADAL" clId="{50CD73C4-E4FF-490D-830B-B9B63450B62D}" dt="2021-10-13T09:59:23.574" v="7208" actId="478"/>
          <ac:cxnSpMkLst>
            <pc:docMk/>
            <pc:sldMk cId="2173252715" sldId="266"/>
            <ac:cxnSpMk id="22" creationId="{4F05E42A-1D7D-4E7E-8F83-714F19369A0C}"/>
          </ac:cxnSpMkLst>
        </pc:cxnChg>
        <pc:cxnChg chg="add del mod">
          <ac:chgData name="Xin Zhang (FA Talent)" userId="474f572f-8271-4f60-858e-cee871e0aec6" providerId="ADAL" clId="{50CD73C4-E4FF-490D-830B-B9B63450B62D}" dt="2021-10-13T09:51:32.737" v="7089" actId="478"/>
          <ac:cxnSpMkLst>
            <pc:docMk/>
            <pc:sldMk cId="2173252715" sldId="266"/>
            <ac:cxnSpMk id="100" creationId="{7FCBFAFB-6398-4E25-B19A-61A11126A180}"/>
          </ac:cxnSpMkLst>
        </pc:cxnChg>
        <pc:cxnChg chg="add mod topLvl">
          <ac:chgData name="Xin Zhang (FA Talent)" userId="474f572f-8271-4f60-858e-cee871e0aec6" providerId="ADAL" clId="{50CD73C4-E4FF-490D-830B-B9B63450B62D}" dt="2021-10-13T09:59:50.591" v="7215" actId="408"/>
          <ac:cxnSpMkLst>
            <pc:docMk/>
            <pc:sldMk cId="2173252715" sldId="266"/>
            <ac:cxnSpMk id="104" creationId="{7372B080-3A33-410E-889B-59ECE3993E7C}"/>
          </ac:cxnSpMkLst>
        </pc:cxnChg>
        <pc:cxnChg chg="add mod topLvl">
          <ac:chgData name="Xin Zhang (FA Talent)" userId="474f572f-8271-4f60-858e-cee871e0aec6" providerId="ADAL" clId="{50CD73C4-E4FF-490D-830B-B9B63450B62D}" dt="2021-10-13T09:57:14.361" v="7182" actId="165"/>
          <ac:cxnSpMkLst>
            <pc:docMk/>
            <pc:sldMk cId="2173252715" sldId="266"/>
            <ac:cxnSpMk id="108" creationId="{280F3E86-91D8-4DC9-A1EE-47A82F817D62}"/>
          </ac:cxnSpMkLst>
        </pc:cxnChg>
        <pc:cxnChg chg="add mod ord topLvl">
          <ac:chgData name="Xin Zhang (FA Talent)" userId="474f572f-8271-4f60-858e-cee871e0aec6" providerId="ADAL" clId="{50CD73C4-E4FF-490D-830B-B9B63450B62D}" dt="2021-10-13T09:57:42.529" v="7192" actId="1035"/>
          <ac:cxnSpMkLst>
            <pc:docMk/>
            <pc:sldMk cId="2173252715" sldId="266"/>
            <ac:cxnSpMk id="111" creationId="{5975CE67-E61D-4905-A181-93443E6803C3}"/>
          </ac:cxnSpMkLst>
        </pc:cxnChg>
        <pc:cxnChg chg="add mod ord topLvl">
          <ac:chgData name="Xin Zhang (FA Talent)" userId="474f572f-8271-4f60-858e-cee871e0aec6" providerId="ADAL" clId="{50CD73C4-E4FF-490D-830B-B9B63450B62D}" dt="2021-10-13T09:57:53.239" v="7197" actId="1037"/>
          <ac:cxnSpMkLst>
            <pc:docMk/>
            <pc:sldMk cId="2173252715" sldId="266"/>
            <ac:cxnSpMk id="117" creationId="{B3B95EB6-D53C-407E-9204-97FDEFB17A9A}"/>
          </ac:cxnSpMkLst>
        </pc:cxnChg>
        <pc:cxnChg chg="add mod ord topLvl">
          <ac:chgData name="Xin Zhang (FA Talent)" userId="474f572f-8271-4f60-858e-cee871e0aec6" providerId="ADAL" clId="{50CD73C4-E4FF-490D-830B-B9B63450B62D}" dt="2021-10-13T09:57:38.832" v="7190" actId="554"/>
          <ac:cxnSpMkLst>
            <pc:docMk/>
            <pc:sldMk cId="2173252715" sldId="266"/>
            <ac:cxnSpMk id="119" creationId="{71835F83-F4C8-484A-84C1-42B76DDEEF5E}"/>
          </ac:cxnSpMkLst>
        </pc:cxnChg>
        <pc:cxnChg chg="add mod ord topLvl">
          <ac:chgData name="Xin Zhang (FA Talent)" userId="474f572f-8271-4f60-858e-cee871e0aec6" providerId="ADAL" clId="{50CD73C4-E4FF-490D-830B-B9B63450B62D}" dt="2021-10-13T09:57:38.832" v="7190" actId="554"/>
          <ac:cxnSpMkLst>
            <pc:docMk/>
            <pc:sldMk cId="2173252715" sldId="266"/>
            <ac:cxnSpMk id="120" creationId="{0CD11CDE-A8CE-4268-8E4A-6147B3D4E644}"/>
          </ac:cxnSpMkLst>
        </pc:cxnChg>
        <pc:cxnChg chg="add del mod ord topLvl">
          <ac:chgData name="Xin Zhang (FA Talent)" userId="474f572f-8271-4f60-858e-cee871e0aec6" providerId="ADAL" clId="{50CD73C4-E4FF-490D-830B-B9B63450B62D}" dt="2021-10-13T09:58:51.023" v="7204" actId="478"/>
          <ac:cxnSpMkLst>
            <pc:docMk/>
            <pc:sldMk cId="2173252715" sldId="266"/>
            <ac:cxnSpMk id="121" creationId="{DD4F242F-F8B6-4284-873A-4BEE675ECD51}"/>
          </ac:cxnSpMkLst>
        </pc:cxnChg>
        <pc:cxnChg chg="add mod ord topLvl">
          <ac:chgData name="Xin Zhang (FA Talent)" userId="474f572f-8271-4f60-858e-cee871e0aec6" providerId="ADAL" clId="{50CD73C4-E4FF-490D-830B-B9B63450B62D}" dt="2021-10-13T09:58:04.553" v="7199" actId="1035"/>
          <ac:cxnSpMkLst>
            <pc:docMk/>
            <pc:sldMk cId="2173252715" sldId="266"/>
            <ac:cxnSpMk id="122" creationId="{3D99A7F5-AFF0-4B34-88FB-2D6467F2ECEA}"/>
          </ac:cxnSpMkLst>
        </pc:cxnChg>
        <pc:cxnChg chg="add mod ord topLvl">
          <ac:chgData name="Xin Zhang (FA Talent)" userId="474f572f-8271-4f60-858e-cee871e0aec6" providerId="ADAL" clId="{50CD73C4-E4FF-490D-830B-B9B63450B62D}" dt="2021-10-13T10:00:00.013" v="7216" actId="12789"/>
          <ac:cxnSpMkLst>
            <pc:docMk/>
            <pc:sldMk cId="2173252715" sldId="266"/>
            <ac:cxnSpMk id="127" creationId="{2EF6D5F9-DB7B-443F-9288-C9BAE7163AD6}"/>
          </ac:cxnSpMkLst>
        </pc:cxnChg>
        <pc:cxnChg chg="add mod ord topLvl">
          <ac:chgData name="Xin Zhang (FA Talent)" userId="474f572f-8271-4f60-858e-cee871e0aec6" providerId="ADAL" clId="{50CD73C4-E4FF-490D-830B-B9B63450B62D}" dt="2021-10-13T10:00:34.777" v="7219" actId="14100"/>
          <ac:cxnSpMkLst>
            <pc:docMk/>
            <pc:sldMk cId="2173252715" sldId="266"/>
            <ac:cxnSpMk id="128" creationId="{6B90CA99-5471-40E3-B4C8-F084F3AC65C0}"/>
          </ac:cxnSpMkLst>
        </pc:cxnChg>
      </pc:sldChg>
      <pc:sldChg chg="addSp delSp modSp mod chgLayout">
        <pc:chgData name="Xin Zhang (FA Talent)" userId="474f572f-8271-4f60-858e-cee871e0aec6" providerId="ADAL" clId="{50CD73C4-E4FF-490D-830B-B9B63450B62D}" dt="2021-10-13T15:37:32.696" v="8165" actId="1076"/>
        <pc:sldMkLst>
          <pc:docMk/>
          <pc:sldMk cId="3933288454" sldId="267"/>
        </pc:sldMkLst>
        <pc:spChg chg="mod ord">
          <ac:chgData name="Xin Zhang (FA Talent)" userId="474f572f-8271-4f60-858e-cee871e0aec6" providerId="ADAL" clId="{50CD73C4-E4FF-490D-830B-B9B63450B62D}" dt="2021-10-12T09:01:36.816" v="3882" actId="20577"/>
          <ac:spMkLst>
            <pc:docMk/>
            <pc:sldMk cId="3933288454" sldId="267"/>
            <ac:spMk id="2" creationId="{0D950D93-9D9F-454B-B07F-F8CF7B317B10}"/>
          </ac:spMkLst>
        </pc:spChg>
        <pc:spChg chg="add mod ord">
          <ac:chgData name="Xin Zhang (FA Talent)" userId="474f572f-8271-4f60-858e-cee871e0aec6" providerId="ADAL" clId="{50CD73C4-E4FF-490D-830B-B9B63450B62D}" dt="2021-10-13T15:34:21.072" v="8086" actId="14100"/>
          <ac:spMkLst>
            <pc:docMk/>
            <pc:sldMk cId="3933288454" sldId="267"/>
            <ac:spMk id="3" creationId="{0E2BF45A-D637-4E97-ACF0-AEC9327CD2CB}"/>
          </ac:spMkLst>
        </pc:spChg>
        <pc:spChg chg="del">
          <ac:chgData name="Xin Zhang (FA Talent)" userId="474f572f-8271-4f60-858e-cee871e0aec6" providerId="ADAL" clId="{50CD73C4-E4FF-490D-830B-B9B63450B62D}" dt="2021-10-13T15:33:22.180" v="8075" actId="478"/>
          <ac:spMkLst>
            <pc:docMk/>
            <pc:sldMk cId="3933288454" sldId="267"/>
            <ac:spMk id="12" creationId="{8406E3A3-7278-4A01-8D5C-E584DDA0D72B}"/>
          </ac:spMkLst>
        </pc:spChg>
        <pc:spChg chg="del">
          <ac:chgData name="Xin Zhang (FA Talent)" userId="474f572f-8271-4f60-858e-cee871e0aec6" providerId="ADAL" clId="{50CD73C4-E4FF-490D-830B-B9B63450B62D}" dt="2021-10-13T15:33:22.180" v="8075" actId="478"/>
          <ac:spMkLst>
            <pc:docMk/>
            <pc:sldMk cId="3933288454" sldId="267"/>
            <ac:spMk id="13" creationId="{B3F20D6D-FF13-46FE-8D10-4139A2BAC9A5}"/>
          </ac:spMkLst>
        </pc:spChg>
        <pc:spChg chg="mod">
          <ac:chgData name="Xin Zhang (FA Talent)" userId="474f572f-8271-4f60-858e-cee871e0aec6" providerId="ADAL" clId="{50CD73C4-E4FF-490D-830B-B9B63450B62D}" dt="2021-10-13T15:34:45.557" v="8121" actId="207"/>
          <ac:spMkLst>
            <pc:docMk/>
            <pc:sldMk cId="3933288454" sldId="267"/>
            <ac:spMk id="14" creationId="{84E18794-A532-446C-8C25-A67BAE829B60}"/>
          </ac:spMkLst>
        </pc:spChg>
        <pc:spChg chg="mod">
          <ac:chgData name="Xin Zhang (FA Talent)" userId="474f572f-8271-4f60-858e-cee871e0aec6" providerId="ADAL" clId="{50CD73C4-E4FF-490D-830B-B9B63450B62D}" dt="2021-10-13T15:34:31.953" v="8088" actId="571"/>
          <ac:spMkLst>
            <pc:docMk/>
            <pc:sldMk cId="3933288454" sldId="267"/>
            <ac:spMk id="15" creationId="{C48350EC-CF79-4B6C-966D-18F25F38AD70}"/>
          </ac:spMkLst>
        </pc:spChg>
        <pc:spChg chg="mod">
          <ac:chgData name="Xin Zhang (FA Talent)" userId="474f572f-8271-4f60-858e-cee871e0aec6" providerId="ADAL" clId="{50CD73C4-E4FF-490D-830B-B9B63450B62D}" dt="2021-10-13T15:34:31.953" v="8088" actId="571"/>
          <ac:spMkLst>
            <pc:docMk/>
            <pc:sldMk cId="3933288454" sldId="267"/>
            <ac:spMk id="16" creationId="{AEC25980-0BC9-42F2-A398-229D5EB8901A}"/>
          </ac:spMkLst>
        </pc:spChg>
        <pc:spChg chg="mod">
          <ac:chgData name="Xin Zhang (FA Talent)" userId="474f572f-8271-4f60-858e-cee871e0aec6" providerId="ADAL" clId="{50CD73C4-E4FF-490D-830B-B9B63450B62D}" dt="2021-10-13T15:34:31.953" v="8088" actId="571"/>
          <ac:spMkLst>
            <pc:docMk/>
            <pc:sldMk cId="3933288454" sldId="267"/>
            <ac:spMk id="17" creationId="{A23E7946-8572-46C8-8FD8-1D0D9DC24E59}"/>
          </ac:spMkLst>
        </pc:spChg>
        <pc:spChg chg="mod">
          <ac:chgData name="Xin Zhang (FA Talent)" userId="474f572f-8271-4f60-858e-cee871e0aec6" providerId="ADAL" clId="{50CD73C4-E4FF-490D-830B-B9B63450B62D}" dt="2021-10-13T15:34:31.953" v="8088" actId="571"/>
          <ac:spMkLst>
            <pc:docMk/>
            <pc:sldMk cId="3933288454" sldId="267"/>
            <ac:spMk id="18" creationId="{2B042617-05B1-4233-91FC-78C915D33722}"/>
          </ac:spMkLst>
        </pc:spChg>
        <pc:spChg chg="mod">
          <ac:chgData name="Xin Zhang (FA Talent)" userId="474f572f-8271-4f60-858e-cee871e0aec6" providerId="ADAL" clId="{50CD73C4-E4FF-490D-830B-B9B63450B62D}" dt="2021-10-13T15:34:31.953" v="8088" actId="571"/>
          <ac:spMkLst>
            <pc:docMk/>
            <pc:sldMk cId="3933288454" sldId="267"/>
            <ac:spMk id="19" creationId="{26840EBE-13E7-414C-AFC5-11EFE97CA36B}"/>
          </ac:spMkLst>
        </pc:spChg>
        <pc:spChg chg="mod">
          <ac:chgData name="Xin Zhang (FA Talent)" userId="474f572f-8271-4f60-858e-cee871e0aec6" providerId="ADAL" clId="{50CD73C4-E4FF-490D-830B-B9B63450B62D}" dt="2021-10-13T15:34:31.953" v="8088" actId="571"/>
          <ac:spMkLst>
            <pc:docMk/>
            <pc:sldMk cId="3933288454" sldId="267"/>
            <ac:spMk id="20" creationId="{8DDBDF40-3670-43DD-B8CE-5DDB7542476A}"/>
          </ac:spMkLst>
        </pc:spChg>
        <pc:spChg chg="mod">
          <ac:chgData name="Xin Zhang (FA Talent)" userId="474f572f-8271-4f60-858e-cee871e0aec6" providerId="ADAL" clId="{50CD73C4-E4FF-490D-830B-B9B63450B62D}" dt="2021-10-13T15:34:31.953" v="8088" actId="571"/>
          <ac:spMkLst>
            <pc:docMk/>
            <pc:sldMk cId="3933288454" sldId="267"/>
            <ac:spMk id="21" creationId="{64C6BD3F-F14E-4D4C-B53A-0F8A3003F9E6}"/>
          </ac:spMkLst>
        </pc:spChg>
        <pc:spChg chg="mod">
          <ac:chgData name="Xin Zhang (FA Talent)" userId="474f572f-8271-4f60-858e-cee871e0aec6" providerId="ADAL" clId="{50CD73C4-E4FF-490D-830B-B9B63450B62D}" dt="2021-10-13T15:34:31.953" v="8088" actId="571"/>
          <ac:spMkLst>
            <pc:docMk/>
            <pc:sldMk cId="3933288454" sldId="267"/>
            <ac:spMk id="22" creationId="{E5924450-6CD9-4A80-8A26-F350DE16772C}"/>
          </ac:spMkLst>
        </pc:spChg>
        <pc:spChg chg="mod">
          <ac:chgData name="Xin Zhang (FA Talent)" userId="474f572f-8271-4f60-858e-cee871e0aec6" providerId="ADAL" clId="{50CD73C4-E4FF-490D-830B-B9B63450B62D}" dt="2021-10-13T15:34:31.953" v="8088" actId="571"/>
          <ac:spMkLst>
            <pc:docMk/>
            <pc:sldMk cId="3933288454" sldId="267"/>
            <ac:spMk id="23" creationId="{2F5D4306-8A9A-44C8-BB8D-13D1EA4A8E82}"/>
          </ac:spMkLst>
        </pc:spChg>
        <pc:spChg chg="mod">
          <ac:chgData name="Xin Zhang (FA Talent)" userId="474f572f-8271-4f60-858e-cee871e0aec6" providerId="ADAL" clId="{50CD73C4-E4FF-490D-830B-B9B63450B62D}" dt="2021-10-13T15:36:02.326" v="8149" actId="20577"/>
          <ac:spMkLst>
            <pc:docMk/>
            <pc:sldMk cId="3933288454" sldId="267"/>
            <ac:spMk id="24" creationId="{FD0902DD-1FB1-4905-B5DB-DCEEE8AC502F}"/>
          </ac:spMkLst>
        </pc:spChg>
        <pc:spChg chg="mod">
          <ac:chgData name="Xin Zhang (FA Talent)" userId="474f572f-8271-4f60-858e-cee871e0aec6" providerId="ADAL" clId="{50CD73C4-E4FF-490D-830B-B9B63450B62D}" dt="2021-10-13T15:36:08.827" v="8152" actId="20577"/>
          <ac:spMkLst>
            <pc:docMk/>
            <pc:sldMk cId="3933288454" sldId="267"/>
            <ac:spMk id="25" creationId="{A86FE67D-2F91-418F-A797-212388688887}"/>
          </ac:spMkLst>
        </pc:spChg>
        <pc:spChg chg="mod">
          <ac:chgData name="Xin Zhang (FA Talent)" userId="474f572f-8271-4f60-858e-cee871e0aec6" providerId="ADAL" clId="{50CD73C4-E4FF-490D-830B-B9B63450B62D}" dt="2021-10-13T15:36:13.259" v="8155" actId="20577"/>
          <ac:spMkLst>
            <pc:docMk/>
            <pc:sldMk cId="3933288454" sldId="267"/>
            <ac:spMk id="26" creationId="{18911F3D-CEB1-4B4E-98E1-0D15758A42ED}"/>
          </ac:spMkLst>
        </pc:spChg>
        <pc:spChg chg="mod">
          <ac:chgData name="Xin Zhang (FA Talent)" userId="474f572f-8271-4f60-858e-cee871e0aec6" providerId="ADAL" clId="{50CD73C4-E4FF-490D-830B-B9B63450B62D}" dt="2021-10-13T15:35:34.101" v="8130" actId="20577"/>
          <ac:spMkLst>
            <pc:docMk/>
            <pc:sldMk cId="3933288454" sldId="267"/>
            <ac:spMk id="27" creationId="{ED782438-E4C9-4204-A415-96AB9A2AE6A0}"/>
          </ac:spMkLst>
        </pc:spChg>
        <pc:spChg chg="mod">
          <ac:chgData name="Xin Zhang (FA Talent)" userId="474f572f-8271-4f60-858e-cee871e0aec6" providerId="ADAL" clId="{50CD73C4-E4FF-490D-830B-B9B63450B62D}" dt="2021-10-13T15:35:47.333" v="8139" actId="20577"/>
          <ac:spMkLst>
            <pc:docMk/>
            <pc:sldMk cId="3933288454" sldId="267"/>
            <ac:spMk id="28" creationId="{820F27A4-D553-4B05-9488-27334BB02422}"/>
          </ac:spMkLst>
        </pc:spChg>
        <pc:spChg chg="add mod ord">
          <ac:chgData name="Xin Zhang (FA Talent)" userId="474f572f-8271-4f60-858e-cee871e0aec6" providerId="ADAL" clId="{50CD73C4-E4FF-490D-830B-B9B63450B62D}" dt="2021-10-13T15:36:49.271" v="8159" actId="12789"/>
          <ac:spMkLst>
            <pc:docMk/>
            <pc:sldMk cId="3933288454" sldId="267"/>
            <ac:spMk id="32" creationId="{53EF7D30-6251-43A0-ABBF-424422C8AAFC}"/>
          </ac:spMkLst>
        </pc:spChg>
        <pc:spChg chg="add del mod">
          <ac:chgData name="Xin Zhang (FA Talent)" userId="474f572f-8271-4f60-858e-cee871e0aec6" providerId="ADAL" clId="{50CD73C4-E4FF-490D-830B-B9B63450B62D}" dt="2021-10-13T15:33:42.999" v="8078" actId="478"/>
          <ac:spMkLst>
            <pc:docMk/>
            <pc:sldMk cId="3933288454" sldId="267"/>
            <ac:spMk id="33" creationId="{5D67D4B5-2EF1-46B7-AF49-C8685B838833}"/>
          </ac:spMkLst>
        </pc:spChg>
        <pc:spChg chg="add mod topLvl">
          <ac:chgData name="Xin Zhang (FA Talent)" userId="474f572f-8271-4f60-858e-cee871e0aec6" providerId="ADAL" clId="{50CD73C4-E4FF-490D-830B-B9B63450B62D}" dt="2021-10-13T15:37:12.597" v="8161" actId="165"/>
          <ac:spMkLst>
            <pc:docMk/>
            <pc:sldMk cId="3933288454" sldId="267"/>
            <ac:spMk id="34" creationId="{81629B2F-095F-4238-83CB-B0913021DBB0}"/>
          </ac:spMkLst>
        </pc:spChg>
        <pc:spChg chg="del">
          <ac:chgData name="Xin Zhang (FA Talent)" userId="474f572f-8271-4f60-858e-cee871e0aec6" providerId="ADAL" clId="{50CD73C4-E4FF-490D-830B-B9B63450B62D}" dt="2021-10-13T15:33:22.180" v="8075" actId="478"/>
          <ac:spMkLst>
            <pc:docMk/>
            <pc:sldMk cId="3933288454" sldId="267"/>
            <ac:spMk id="38" creationId="{3666D80D-A33C-42ED-AAD2-C08362C99595}"/>
          </ac:spMkLst>
        </pc:spChg>
        <pc:spChg chg="del">
          <ac:chgData name="Xin Zhang (FA Talent)" userId="474f572f-8271-4f60-858e-cee871e0aec6" providerId="ADAL" clId="{50CD73C4-E4FF-490D-830B-B9B63450B62D}" dt="2021-10-13T15:33:22.180" v="8075" actId="478"/>
          <ac:spMkLst>
            <pc:docMk/>
            <pc:sldMk cId="3933288454" sldId="267"/>
            <ac:spMk id="39" creationId="{6C70D25F-C762-40B0-BE2A-DD9B744D791A}"/>
          </ac:spMkLst>
        </pc:spChg>
        <pc:spChg chg="mod">
          <ac:chgData name="Xin Zhang (FA Talent)" userId="474f572f-8271-4f60-858e-cee871e0aec6" providerId="ADAL" clId="{50CD73C4-E4FF-490D-830B-B9B63450B62D}" dt="2021-10-13T15:37:12.597" v="8161" actId="165"/>
          <ac:spMkLst>
            <pc:docMk/>
            <pc:sldMk cId="3933288454" sldId="267"/>
            <ac:spMk id="41" creationId="{CDFDCB8C-AD02-4EDD-A191-8371FD1382C9}"/>
          </ac:spMkLst>
        </pc:spChg>
        <pc:spChg chg="mod">
          <ac:chgData name="Xin Zhang (FA Talent)" userId="474f572f-8271-4f60-858e-cee871e0aec6" providerId="ADAL" clId="{50CD73C4-E4FF-490D-830B-B9B63450B62D}" dt="2021-10-13T15:37:12.597" v="8161" actId="165"/>
          <ac:spMkLst>
            <pc:docMk/>
            <pc:sldMk cId="3933288454" sldId="267"/>
            <ac:spMk id="42" creationId="{0DBEB8E7-CE2C-40B9-B508-BDE78EBED46D}"/>
          </ac:spMkLst>
        </pc:spChg>
        <pc:spChg chg="mod topLvl">
          <ac:chgData name="Xin Zhang (FA Talent)" userId="474f572f-8271-4f60-858e-cee871e0aec6" providerId="ADAL" clId="{50CD73C4-E4FF-490D-830B-B9B63450B62D}" dt="2021-10-13T15:37:32.696" v="8165" actId="1076"/>
          <ac:spMkLst>
            <pc:docMk/>
            <pc:sldMk cId="3933288454" sldId="267"/>
            <ac:spMk id="45" creationId="{948E4BEE-69EB-4790-9E16-4124A78A2189}"/>
          </ac:spMkLst>
        </pc:spChg>
        <pc:spChg chg="mod">
          <ac:chgData name="Xin Zhang (FA Talent)" userId="474f572f-8271-4f60-858e-cee871e0aec6" providerId="ADAL" clId="{50CD73C4-E4FF-490D-830B-B9B63450B62D}" dt="2021-10-13T15:37:12.597" v="8161" actId="165"/>
          <ac:spMkLst>
            <pc:docMk/>
            <pc:sldMk cId="3933288454" sldId="267"/>
            <ac:spMk id="47" creationId="{06EE6CFB-2E65-474A-BA9D-9940C9EBA856}"/>
          </ac:spMkLst>
        </pc:spChg>
        <pc:spChg chg="mod">
          <ac:chgData name="Xin Zhang (FA Talent)" userId="474f572f-8271-4f60-858e-cee871e0aec6" providerId="ADAL" clId="{50CD73C4-E4FF-490D-830B-B9B63450B62D}" dt="2021-10-13T15:37:12.597" v="8161" actId="165"/>
          <ac:spMkLst>
            <pc:docMk/>
            <pc:sldMk cId="3933288454" sldId="267"/>
            <ac:spMk id="48" creationId="{6F0DF8FC-3525-448C-933C-322BAD104823}"/>
          </ac:spMkLst>
        </pc:spChg>
        <pc:spChg chg="add mod">
          <ac:chgData name="Xin Zhang (FA Talent)" userId="474f572f-8271-4f60-858e-cee871e0aec6" providerId="ADAL" clId="{50CD73C4-E4FF-490D-830B-B9B63450B62D}" dt="2021-10-13T15:34:31.953" v="8088" actId="571"/>
          <ac:spMkLst>
            <pc:docMk/>
            <pc:sldMk cId="3933288454" sldId="267"/>
            <ac:spMk id="50" creationId="{377BE3F8-36B8-4508-8198-A9407620912C}"/>
          </ac:spMkLst>
        </pc:spChg>
        <pc:spChg chg="mod topLvl">
          <ac:chgData name="Xin Zhang (FA Talent)" userId="474f572f-8271-4f60-858e-cee871e0aec6" providerId="ADAL" clId="{50CD73C4-E4FF-490D-830B-B9B63450B62D}" dt="2021-10-13T15:37:12.597" v="8161" actId="165"/>
          <ac:spMkLst>
            <pc:docMk/>
            <pc:sldMk cId="3933288454" sldId="267"/>
            <ac:spMk id="52" creationId="{6D567413-B545-43B5-9B82-32055FA0C0DD}"/>
          </ac:spMkLst>
        </pc:spChg>
        <pc:spChg chg="mod">
          <ac:chgData name="Xin Zhang (FA Talent)" userId="474f572f-8271-4f60-858e-cee871e0aec6" providerId="ADAL" clId="{50CD73C4-E4FF-490D-830B-B9B63450B62D}" dt="2021-10-13T15:37:12.597" v="8161" actId="165"/>
          <ac:spMkLst>
            <pc:docMk/>
            <pc:sldMk cId="3933288454" sldId="267"/>
            <ac:spMk id="54" creationId="{59EDA2FA-392A-41AF-88EE-37948A8A400E}"/>
          </ac:spMkLst>
        </pc:spChg>
        <pc:spChg chg="mod">
          <ac:chgData name="Xin Zhang (FA Talent)" userId="474f572f-8271-4f60-858e-cee871e0aec6" providerId="ADAL" clId="{50CD73C4-E4FF-490D-830B-B9B63450B62D}" dt="2021-10-13T15:37:12.597" v="8161" actId="165"/>
          <ac:spMkLst>
            <pc:docMk/>
            <pc:sldMk cId="3933288454" sldId="267"/>
            <ac:spMk id="55" creationId="{4B13DD62-9E04-4BD2-8F1B-2BE77905C245}"/>
          </ac:spMkLst>
        </pc:spChg>
        <pc:spChg chg="mod topLvl">
          <ac:chgData name="Xin Zhang (FA Talent)" userId="474f572f-8271-4f60-858e-cee871e0aec6" providerId="ADAL" clId="{50CD73C4-E4FF-490D-830B-B9B63450B62D}" dt="2021-10-13T15:37:32.696" v="8165" actId="1076"/>
          <ac:spMkLst>
            <pc:docMk/>
            <pc:sldMk cId="3933288454" sldId="267"/>
            <ac:spMk id="58" creationId="{CA92F97E-17CD-4795-A9C0-80FF5B85D98C}"/>
          </ac:spMkLst>
        </pc:spChg>
        <pc:spChg chg="mod">
          <ac:chgData name="Xin Zhang (FA Talent)" userId="474f572f-8271-4f60-858e-cee871e0aec6" providerId="ADAL" clId="{50CD73C4-E4FF-490D-830B-B9B63450B62D}" dt="2021-10-13T15:37:12.597" v="8161" actId="165"/>
          <ac:spMkLst>
            <pc:docMk/>
            <pc:sldMk cId="3933288454" sldId="267"/>
            <ac:spMk id="60" creationId="{0B44A65E-4520-4486-B4D0-1C231553BC6F}"/>
          </ac:spMkLst>
        </pc:spChg>
        <pc:spChg chg="mod">
          <ac:chgData name="Xin Zhang (FA Talent)" userId="474f572f-8271-4f60-858e-cee871e0aec6" providerId="ADAL" clId="{50CD73C4-E4FF-490D-830B-B9B63450B62D}" dt="2021-10-13T15:37:12.597" v="8161" actId="165"/>
          <ac:spMkLst>
            <pc:docMk/>
            <pc:sldMk cId="3933288454" sldId="267"/>
            <ac:spMk id="61" creationId="{C0A4FBC9-0C9A-48EF-B82B-0ECDFB083211}"/>
          </ac:spMkLst>
        </pc:spChg>
        <pc:grpChg chg="add del mod">
          <ac:chgData name="Xin Zhang (FA Talent)" userId="474f572f-8271-4f60-858e-cee871e0aec6" providerId="ADAL" clId="{50CD73C4-E4FF-490D-830B-B9B63450B62D}" dt="2021-10-13T15:37:12.597" v="8161" actId="165"/>
          <ac:grpSpMkLst>
            <pc:docMk/>
            <pc:sldMk cId="3933288454" sldId="267"/>
            <ac:grpSpMk id="4" creationId="{FB689CE3-C7AA-4438-96DE-6C4F2FC1D074}"/>
          </ac:grpSpMkLst>
        </pc:grpChg>
        <pc:grpChg chg="mod">
          <ac:chgData name="Xin Zhang (FA Talent)" userId="474f572f-8271-4f60-858e-cee871e0aec6" providerId="ADAL" clId="{50CD73C4-E4FF-490D-830B-B9B63450B62D}" dt="2021-10-13T15:35:00.087" v="8123" actId="1076"/>
          <ac:grpSpMkLst>
            <pc:docMk/>
            <pc:sldMk cId="3933288454" sldId="267"/>
            <ac:grpSpMk id="5" creationId="{239BF957-F112-4FF7-8486-C43D04E0FAAA}"/>
          </ac:grpSpMkLst>
        </pc:grpChg>
        <pc:grpChg chg="del">
          <ac:chgData name="Xin Zhang (FA Talent)" userId="474f572f-8271-4f60-858e-cee871e0aec6" providerId="ADAL" clId="{50CD73C4-E4FF-490D-830B-B9B63450B62D}" dt="2021-10-13T15:33:22.180" v="8075" actId="478"/>
          <ac:grpSpMkLst>
            <pc:docMk/>
            <pc:sldMk cId="3933288454" sldId="267"/>
            <ac:grpSpMk id="31" creationId="{A075682D-993F-4A13-984E-AFB404FF5F57}"/>
          </ac:grpSpMkLst>
        </pc:grpChg>
        <pc:grpChg chg="del">
          <ac:chgData name="Xin Zhang (FA Talent)" userId="474f572f-8271-4f60-858e-cee871e0aec6" providerId="ADAL" clId="{50CD73C4-E4FF-490D-830B-B9B63450B62D}" dt="2021-10-13T15:33:22.180" v="8075" actId="478"/>
          <ac:grpSpMkLst>
            <pc:docMk/>
            <pc:sldMk cId="3933288454" sldId="267"/>
            <ac:grpSpMk id="35" creationId="{0E188B5D-C624-42D4-B936-EDC6C7F2DEC8}"/>
          </ac:grpSpMkLst>
        </pc:grpChg>
        <pc:grpChg chg="add mod topLvl">
          <ac:chgData name="Xin Zhang (FA Talent)" userId="474f572f-8271-4f60-858e-cee871e0aec6" providerId="ADAL" clId="{50CD73C4-E4FF-490D-830B-B9B63450B62D}" dt="2021-10-13T15:37:16.565" v="8162" actId="552"/>
          <ac:grpSpMkLst>
            <pc:docMk/>
            <pc:sldMk cId="3933288454" sldId="267"/>
            <ac:grpSpMk id="40" creationId="{F9148494-1868-4B80-9958-266E4AF8F9B2}"/>
          </ac:grpSpMkLst>
        </pc:grpChg>
        <pc:grpChg chg="add del mod">
          <ac:chgData name="Xin Zhang (FA Talent)" userId="474f572f-8271-4f60-858e-cee871e0aec6" providerId="ADAL" clId="{50CD73C4-E4FF-490D-830B-B9B63450B62D}" dt="2021-10-13T15:37:12.597" v="8161" actId="165"/>
          <ac:grpSpMkLst>
            <pc:docMk/>
            <pc:sldMk cId="3933288454" sldId="267"/>
            <ac:grpSpMk id="44" creationId="{64633277-6510-48E6-A7F3-63870B66F848}"/>
          </ac:grpSpMkLst>
        </pc:grpChg>
        <pc:grpChg chg="mod topLvl">
          <ac:chgData name="Xin Zhang (FA Talent)" userId="474f572f-8271-4f60-858e-cee871e0aec6" providerId="ADAL" clId="{50CD73C4-E4FF-490D-830B-B9B63450B62D}" dt="2021-10-13T15:37:32.696" v="8165" actId="1076"/>
          <ac:grpSpMkLst>
            <pc:docMk/>
            <pc:sldMk cId="3933288454" sldId="267"/>
            <ac:grpSpMk id="46" creationId="{0B894B84-762F-46A0-8969-92A4258FD418}"/>
          </ac:grpSpMkLst>
        </pc:grpChg>
        <pc:grpChg chg="add del mod">
          <ac:chgData name="Xin Zhang (FA Talent)" userId="474f572f-8271-4f60-858e-cee871e0aec6" providerId="ADAL" clId="{50CD73C4-E4FF-490D-830B-B9B63450B62D}" dt="2021-10-13T15:37:12.597" v="8161" actId="165"/>
          <ac:grpSpMkLst>
            <pc:docMk/>
            <pc:sldMk cId="3933288454" sldId="267"/>
            <ac:grpSpMk id="51" creationId="{4EA83FB6-E469-468D-8676-5BF4422B81F5}"/>
          </ac:grpSpMkLst>
        </pc:grpChg>
        <pc:grpChg chg="mod topLvl">
          <ac:chgData name="Xin Zhang (FA Talent)" userId="474f572f-8271-4f60-858e-cee871e0aec6" providerId="ADAL" clId="{50CD73C4-E4FF-490D-830B-B9B63450B62D}" dt="2021-10-13T15:37:16.565" v="8162" actId="552"/>
          <ac:grpSpMkLst>
            <pc:docMk/>
            <pc:sldMk cId="3933288454" sldId="267"/>
            <ac:grpSpMk id="53" creationId="{400AA7A4-21EF-4AC9-90B9-F72123A287AD}"/>
          </ac:grpSpMkLst>
        </pc:grpChg>
        <pc:grpChg chg="add del mod">
          <ac:chgData name="Xin Zhang (FA Talent)" userId="474f572f-8271-4f60-858e-cee871e0aec6" providerId="ADAL" clId="{50CD73C4-E4FF-490D-830B-B9B63450B62D}" dt="2021-10-13T15:37:12.597" v="8161" actId="165"/>
          <ac:grpSpMkLst>
            <pc:docMk/>
            <pc:sldMk cId="3933288454" sldId="267"/>
            <ac:grpSpMk id="57" creationId="{A99BD55D-ADD7-4BC3-9DA6-DE5E07E2C56F}"/>
          </ac:grpSpMkLst>
        </pc:grpChg>
        <pc:grpChg chg="mod topLvl">
          <ac:chgData name="Xin Zhang (FA Talent)" userId="474f572f-8271-4f60-858e-cee871e0aec6" providerId="ADAL" clId="{50CD73C4-E4FF-490D-830B-B9B63450B62D}" dt="2021-10-13T15:37:32.696" v="8165" actId="1076"/>
          <ac:grpSpMkLst>
            <pc:docMk/>
            <pc:sldMk cId="3933288454" sldId="267"/>
            <ac:grpSpMk id="59" creationId="{D79904D2-65C3-49DF-AF76-C26C381C6360}"/>
          </ac:grpSpMkLst>
        </pc:grpChg>
        <pc:picChg chg="mod">
          <ac:chgData name="Xin Zhang (FA Talent)" userId="474f572f-8271-4f60-858e-cee871e0aec6" providerId="ADAL" clId="{50CD73C4-E4FF-490D-830B-B9B63450B62D}" dt="2021-10-13T15:37:12.597" v="8161" actId="165"/>
          <ac:picMkLst>
            <pc:docMk/>
            <pc:sldMk cId="3933288454" sldId="267"/>
            <ac:picMk id="43" creationId="{6C0FF801-7FE9-4D8C-9193-A824773C8255}"/>
          </ac:picMkLst>
        </pc:picChg>
        <pc:picChg chg="mod">
          <ac:chgData name="Xin Zhang (FA Talent)" userId="474f572f-8271-4f60-858e-cee871e0aec6" providerId="ADAL" clId="{50CD73C4-E4FF-490D-830B-B9B63450B62D}" dt="2021-10-13T15:37:12.597" v="8161" actId="165"/>
          <ac:picMkLst>
            <pc:docMk/>
            <pc:sldMk cId="3933288454" sldId="267"/>
            <ac:picMk id="49" creationId="{E325E943-4B44-4B2F-9A69-7AA94C325DF8}"/>
          </ac:picMkLst>
        </pc:picChg>
        <pc:picChg chg="mod">
          <ac:chgData name="Xin Zhang (FA Talent)" userId="474f572f-8271-4f60-858e-cee871e0aec6" providerId="ADAL" clId="{50CD73C4-E4FF-490D-830B-B9B63450B62D}" dt="2021-10-13T15:37:12.597" v="8161" actId="165"/>
          <ac:picMkLst>
            <pc:docMk/>
            <pc:sldMk cId="3933288454" sldId="267"/>
            <ac:picMk id="56" creationId="{72D793D8-E925-4C58-B1FE-3AD417AF067E}"/>
          </ac:picMkLst>
        </pc:picChg>
        <pc:picChg chg="mod">
          <ac:chgData name="Xin Zhang (FA Talent)" userId="474f572f-8271-4f60-858e-cee871e0aec6" providerId="ADAL" clId="{50CD73C4-E4FF-490D-830B-B9B63450B62D}" dt="2021-10-13T15:37:12.597" v="8161" actId="165"/>
          <ac:picMkLst>
            <pc:docMk/>
            <pc:sldMk cId="3933288454" sldId="267"/>
            <ac:picMk id="62" creationId="{1F6D98D0-21F8-43D3-B021-BA9CCF2EEFF8}"/>
          </ac:picMkLst>
        </pc:picChg>
        <pc:cxnChg chg="del">
          <ac:chgData name="Xin Zhang (FA Talent)" userId="474f572f-8271-4f60-858e-cee871e0aec6" providerId="ADAL" clId="{50CD73C4-E4FF-490D-830B-B9B63450B62D}" dt="2021-10-13T15:33:26.796" v="8076" actId="478"/>
          <ac:cxnSpMkLst>
            <pc:docMk/>
            <pc:sldMk cId="3933288454" sldId="267"/>
            <ac:cxnSpMk id="8" creationId="{018539A7-27C9-41F9-97BC-F45FCDB2670D}"/>
          </ac:cxnSpMkLst>
        </pc:cxnChg>
        <pc:cxnChg chg="del">
          <ac:chgData name="Xin Zhang (FA Talent)" userId="474f572f-8271-4f60-858e-cee871e0aec6" providerId="ADAL" clId="{50CD73C4-E4FF-490D-830B-B9B63450B62D}" dt="2021-10-13T15:33:26.796" v="8076" actId="478"/>
          <ac:cxnSpMkLst>
            <pc:docMk/>
            <pc:sldMk cId="3933288454" sldId="267"/>
            <ac:cxnSpMk id="11" creationId="{E33D41D1-6BB5-411C-81FD-81135E7AD621}"/>
          </ac:cxnSpMkLst>
        </pc:cxnChg>
      </pc:sldChg>
      <pc:sldChg chg="addSp delSp modSp mod chgLayout">
        <pc:chgData name="Xin Zhang (FA Talent)" userId="474f572f-8271-4f60-858e-cee871e0aec6" providerId="ADAL" clId="{50CD73C4-E4FF-490D-830B-B9B63450B62D}" dt="2021-10-13T15:16:17.414" v="8055"/>
        <pc:sldMkLst>
          <pc:docMk/>
          <pc:sldMk cId="3332271950" sldId="271"/>
        </pc:sldMkLst>
        <pc:spChg chg="mod ord">
          <ac:chgData name="Xin Zhang (FA Talent)" userId="474f572f-8271-4f60-858e-cee871e0aec6" providerId="ADAL" clId="{50CD73C4-E4FF-490D-830B-B9B63450B62D}" dt="2021-10-13T15:02:24.553" v="7860" actId="1076"/>
          <ac:spMkLst>
            <pc:docMk/>
            <pc:sldMk cId="3332271950" sldId="271"/>
            <ac:spMk id="2" creationId="{BBEC6EA9-D591-48BD-B1E3-A6EA098FF715}"/>
          </ac:spMkLst>
        </pc:spChg>
        <pc:spChg chg="add mod topLvl">
          <ac:chgData name="Xin Zhang (FA Talent)" userId="474f572f-8271-4f60-858e-cee871e0aec6" providerId="ADAL" clId="{50CD73C4-E4FF-490D-830B-B9B63450B62D}" dt="2021-10-13T15:07:11.866" v="7891" actId="12789"/>
          <ac:spMkLst>
            <pc:docMk/>
            <pc:sldMk cId="3332271950" sldId="271"/>
            <ac:spMk id="5" creationId="{5EE826AA-A7F4-426F-8730-F2FFF4155D66}"/>
          </ac:spMkLst>
        </pc:spChg>
        <pc:spChg chg="add mod topLvl">
          <ac:chgData name="Xin Zhang (FA Talent)" userId="474f572f-8271-4f60-858e-cee871e0aec6" providerId="ADAL" clId="{50CD73C4-E4FF-490D-830B-B9B63450B62D}" dt="2021-10-13T15:07:11.866" v="7891" actId="12789"/>
          <ac:spMkLst>
            <pc:docMk/>
            <pc:sldMk cId="3332271950" sldId="271"/>
            <ac:spMk id="28" creationId="{6E04A76E-7EC9-4B95-9FE7-1AFA4D44D76D}"/>
          </ac:spMkLst>
        </pc:spChg>
        <pc:spChg chg="add mod topLvl">
          <ac:chgData name="Xin Zhang (FA Talent)" userId="474f572f-8271-4f60-858e-cee871e0aec6" providerId="ADAL" clId="{50CD73C4-E4FF-490D-830B-B9B63450B62D}" dt="2021-10-13T15:07:11.866" v="7891" actId="12789"/>
          <ac:spMkLst>
            <pc:docMk/>
            <pc:sldMk cId="3332271950" sldId="271"/>
            <ac:spMk id="30" creationId="{9DCDEABA-4556-4D54-A626-340B5F95446E}"/>
          </ac:spMkLst>
        </pc:spChg>
        <pc:spChg chg="add mod">
          <ac:chgData name="Xin Zhang (FA Talent)" userId="474f572f-8271-4f60-858e-cee871e0aec6" providerId="ADAL" clId="{50CD73C4-E4FF-490D-830B-B9B63450B62D}" dt="2021-10-13T15:07:11.866" v="7891" actId="12789"/>
          <ac:spMkLst>
            <pc:docMk/>
            <pc:sldMk cId="3332271950" sldId="271"/>
            <ac:spMk id="33" creationId="{DDDCB8F6-A783-41C6-BFEC-73B91B52EB11}"/>
          </ac:spMkLst>
        </pc:spChg>
        <pc:spChg chg="add mod">
          <ac:chgData name="Xin Zhang (FA Talent)" userId="474f572f-8271-4f60-858e-cee871e0aec6" providerId="ADAL" clId="{50CD73C4-E4FF-490D-830B-B9B63450B62D}" dt="2021-10-13T15:07:11.866" v="7891" actId="12789"/>
          <ac:spMkLst>
            <pc:docMk/>
            <pc:sldMk cId="3332271950" sldId="271"/>
            <ac:spMk id="34" creationId="{FD914035-FEB8-4439-B0B2-15E3475553F8}"/>
          </ac:spMkLst>
        </pc:spChg>
        <pc:spChg chg="add mod">
          <ac:chgData name="Xin Zhang (FA Talent)" userId="474f572f-8271-4f60-858e-cee871e0aec6" providerId="ADAL" clId="{50CD73C4-E4FF-490D-830B-B9B63450B62D}" dt="2021-10-13T15:07:11.866" v="7891" actId="12789"/>
          <ac:spMkLst>
            <pc:docMk/>
            <pc:sldMk cId="3332271950" sldId="271"/>
            <ac:spMk id="35" creationId="{A12A4AF8-23DC-45A6-8715-CEA6CBF7E1C5}"/>
          </ac:spMkLst>
        </pc:spChg>
        <pc:spChg chg="add mod">
          <ac:chgData name="Xin Zhang (FA Talent)" userId="474f572f-8271-4f60-858e-cee871e0aec6" providerId="ADAL" clId="{50CD73C4-E4FF-490D-830B-B9B63450B62D}" dt="2021-10-13T15:07:11.866" v="7891" actId="12789"/>
          <ac:spMkLst>
            <pc:docMk/>
            <pc:sldMk cId="3332271950" sldId="271"/>
            <ac:spMk id="36" creationId="{BF510715-D238-4865-A94E-02787883B4E3}"/>
          </ac:spMkLst>
        </pc:spChg>
        <pc:grpChg chg="add del mod topLvl">
          <ac:chgData name="Xin Zhang (FA Talent)" userId="474f572f-8271-4f60-858e-cee871e0aec6" providerId="ADAL" clId="{50CD73C4-E4FF-490D-830B-B9B63450B62D}" dt="2021-10-13T15:04:02.831" v="7877" actId="165"/>
          <ac:grpSpMkLst>
            <pc:docMk/>
            <pc:sldMk cId="3332271950" sldId="271"/>
            <ac:grpSpMk id="9" creationId="{482D3FCA-C8B7-4C7C-9884-A96E0A4E584E}"/>
          </ac:grpSpMkLst>
        </pc:grpChg>
        <pc:grpChg chg="add del mod">
          <ac:chgData name="Xin Zhang (FA Talent)" userId="474f572f-8271-4f60-858e-cee871e0aec6" providerId="ADAL" clId="{50CD73C4-E4FF-490D-830B-B9B63450B62D}" dt="2021-10-13T15:04:02.360" v="7876" actId="165"/>
          <ac:grpSpMkLst>
            <pc:docMk/>
            <pc:sldMk cId="3332271950" sldId="271"/>
            <ac:grpSpMk id="16" creationId="{D0323828-60BD-40D9-A00E-7A1FEA9E610E}"/>
          </ac:grpSpMkLst>
        </pc:grpChg>
        <pc:grpChg chg="del">
          <ac:chgData name="Xin Zhang (FA Talent)" userId="474f572f-8271-4f60-858e-cee871e0aec6" providerId="ADAL" clId="{50CD73C4-E4FF-490D-830B-B9B63450B62D}" dt="2021-10-13T14:24:04.289" v="7735" actId="478"/>
          <ac:grpSpMkLst>
            <pc:docMk/>
            <pc:sldMk cId="3332271950" sldId="271"/>
            <ac:grpSpMk id="19" creationId="{C371A662-6FCB-4A2D-9D50-23B7AE425608}"/>
          </ac:grpSpMkLst>
        </pc:grpChg>
        <pc:grpChg chg="del">
          <ac:chgData name="Xin Zhang (FA Talent)" userId="474f572f-8271-4f60-858e-cee871e0aec6" providerId="ADAL" clId="{50CD73C4-E4FF-490D-830B-B9B63450B62D}" dt="2021-10-13T14:24:04.289" v="7735" actId="478"/>
          <ac:grpSpMkLst>
            <pc:docMk/>
            <pc:sldMk cId="3332271950" sldId="271"/>
            <ac:grpSpMk id="52" creationId="{19D6B6CC-064E-489E-B706-F29510B607BB}"/>
          </ac:grpSpMkLst>
        </pc:grpChg>
        <pc:grpChg chg="del">
          <ac:chgData name="Xin Zhang (FA Talent)" userId="474f572f-8271-4f60-858e-cee871e0aec6" providerId="ADAL" clId="{50CD73C4-E4FF-490D-830B-B9B63450B62D}" dt="2021-10-13T14:24:04.289" v="7735" actId="478"/>
          <ac:grpSpMkLst>
            <pc:docMk/>
            <pc:sldMk cId="3332271950" sldId="271"/>
            <ac:grpSpMk id="60" creationId="{ECA5FA18-19A4-4FC7-A65B-6B564E0CA855}"/>
          </ac:grpSpMkLst>
        </pc:grpChg>
        <pc:grpChg chg="del">
          <ac:chgData name="Xin Zhang (FA Talent)" userId="474f572f-8271-4f60-858e-cee871e0aec6" providerId="ADAL" clId="{50CD73C4-E4FF-490D-830B-B9B63450B62D}" dt="2021-10-13T14:24:08.545" v="7736" actId="478"/>
          <ac:grpSpMkLst>
            <pc:docMk/>
            <pc:sldMk cId="3332271950" sldId="271"/>
            <ac:grpSpMk id="63" creationId="{06A90393-9901-4201-9460-D0E6DACF3D2A}"/>
          </ac:grpSpMkLst>
        </pc:grpChg>
        <pc:grpChg chg="del">
          <ac:chgData name="Xin Zhang (FA Talent)" userId="474f572f-8271-4f60-858e-cee871e0aec6" providerId="ADAL" clId="{50CD73C4-E4FF-490D-830B-B9B63450B62D}" dt="2021-10-13T14:24:04.289" v="7735" actId="478"/>
          <ac:grpSpMkLst>
            <pc:docMk/>
            <pc:sldMk cId="3332271950" sldId="271"/>
            <ac:grpSpMk id="67" creationId="{D2752177-7719-4EFF-B2F8-7BF3A805625F}"/>
          </ac:grpSpMkLst>
        </pc:grpChg>
        <pc:graphicFrameChg chg="add del mod modGraphic">
          <ac:chgData name="Xin Zhang (FA Talent)" userId="474f572f-8271-4f60-858e-cee871e0aec6" providerId="ADAL" clId="{50CD73C4-E4FF-490D-830B-B9B63450B62D}" dt="2021-10-13T14:33:49.697" v="7760" actId="478"/>
          <ac:graphicFrameMkLst>
            <pc:docMk/>
            <pc:sldMk cId="3332271950" sldId="271"/>
            <ac:graphicFrameMk id="3" creationId="{4F5EE6D2-7125-4931-9993-C95E0B5A32BE}"/>
          </ac:graphicFrameMkLst>
        </pc:graphicFrameChg>
        <pc:graphicFrameChg chg="add mod ord modGraphic">
          <ac:chgData name="Xin Zhang (FA Talent)" userId="474f572f-8271-4f60-858e-cee871e0aec6" providerId="ADAL" clId="{50CD73C4-E4FF-490D-830B-B9B63450B62D}" dt="2021-10-13T15:16:17.414" v="8055"/>
          <ac:graphicFrameMkLst>
            <pc:docMk/>
            <pc:sldMk cId="3332271950" sldId="271"/>
            <ac:graphicFrameMk id="4" creationId="{A0430B24-143E-418F-BC2C-1D65AE268FD4}"/>
          </ac:graphicFrameMkLst>
        </pc:graphicFrameChg>
      </pc:sldChg>
      <pc:sldChg chg="addSp delSp modSp mod chgLayout">
        <pc:chgData name="Xin Zhang (FA Talent)" userId="474f572f-8271-4f60-858e-cee871e0aec6" providerId="ADAL" clId="{50CD73C4-E4FF-490D-830B-B9B63450B62D}" dt="2021-10-14T01:59:16.596" v="8707" actId="165"/>
        <pc:sldMkLst>
          <pc:docMk/>
          <pc:sldMk cId="4144119585" sldId="272"/>
        </pc:sldMkLst>
        <pc:spChg chg="mod ord">
          <ac:chgData name="Xin Zhang (FA Talent)" userId="474f572f-8271-4f60-858e-cee871e0aec6" providerId="ADAL" clId="{50CD73C4-E4FF-490D-830B-B9B63450B62D}" dt="2021-10-12T09:01:14.579" v="3856" actId="20577"/>
          <ac:spMkLst>
            <pc:docMk/>
            <pc:sldMk cId="4144119585" sldId="272"/>
            <ac:spMk id="2" creationId="{BBEC6EA9-D591-48BD-B1E3-A6EA098FF715}"/>
          </ac:spMkLst>
        </pc:spChg>
        <pc:spChg chg="del">
          <ac:chgData name="Xin Zhang (FA Talent)" userId="474f572f-8271-4f60-858e-cee871e0aec6" providerId="ADAL" clId="{50CD73C4-E4FF-490D-830B-B9B63450B62D}" dt="2021-10-13T15:07:25.925" v="7892" actId="478"/>
          <ac:spMkLst>
            <pc:docMk/>
            <pc:sldMk cId="4144119585" sldId="272"/>
            <ac:spMk id="5" creationId="{11F92A0A-933E-4D06-B4E7-E7B19527F0D7}"/>
          </ac:spMkLst>
        </pc:spChg>
        <pc:spChg chg="add mod ord">
          <ac:chgData name="Xin Zhang (FA Talent)" userId="474f572f-8271-4f60-858e-cee871e0aec6" providerId="ADAL" clId="{50CD73C4-E4FF-490D-830B-B9B63450B62D}" dt="2021-10-13T15:14:31.934" v="8045" actId="167"/>
          <ac:spMkLst>
            <pc:docMk/>
            <pc:sldMk cId="4144119585" sldId="272"/>
            <ac:spMk id="6" creationId="{E3BB11BA-E752-4F29-B776-CD2871BCE8EF}"/>
          </ac:spMkLst>
        </pc:spChg>
        <pc:spChg chg="add del">
          <ac:chgData name="Xin Zhang (FA Talent)" userId="474f572f-8271-4f60-858e-cee871e0aec6" providerId="ADAL" clId="{50CD73C4-E4FF-490D-830B-B9B63450B62D}" dt="2021-10-13T15:13:54.390" v="8038"/>
          <ac:spMkLst>
            <pc:docMk/>
            <pc:sldMk cId="4144119585" sldId="272"/>
            <ac:spMk id="10" creationId="{1504B39C-8441-484B-91C5-4EAF59E196AB}"/>
          </ac:spMkLst>
        </pc:spChg>
        <pc:spChg chg="del mod">
          <ac:chgData name="Xin Zhang (FA Talent)" userId="474f572f-8271-4f60-858e-cee871e0aec6" providerId="ADAL" clId="{50CD73C4-E4FF-490D-830B-B9B63450B62D}" dt="2021-10-13T15:07:37.624" v="7895" actId="478"/>
          <ac:spMkLst>
            <pc:docMk/>
            <pc:sldMk cId="4144119585" sldId="272"/>
            <ac:spMk id="16" creationId="{C6FFE243-6A3E-4976-B705-069EC41844A3}"/>
          </ac:spMkLst>
        </pc:spChg>
        <pc:spChg chg="del">
          <ac:chgData name="Xin Zhang (FA Talent)" userId="474f572f-8271-4f60-858e-cee871e0aec6" providerId="ADAL" clId="{50CD73C4-E4FF-490D-830B-B9B63450B62D}" dt="2021-10-13T15:07:37.624" v="7895" actId="478"/>
          <ac:spMkLst>
            <pc:docMk/>
            <pc:sldMk cId="4144119585" sldId="272"/>
            <ac:spMk id="17" creationId="{60F6C891-7D77-43F3-A350-96CED7875A33}"/>
          </ac:spMkLst>
        </pc:spChg>
        <pc:spChg chg="del mod">
          <ac:chgData name="Xin Zhang (FA Talent)" userId="474f572f-8271-4f60-858e-cee871e0aec6" providerId="ADAL" clId="{50CD73C4-E4FF-490D-830B-B9B63450B62D}" dt="2021-10-13T15:07:37.624" v="7895" actId="478"/>
          <ac:spMkLst>
            <pc:docMk/>
            <pc:sldMk cId="4144119585" sldId="272"/>
            <ac:spMk id="21" creationId="{8785B0F6-4E56-4C09-9F32-D1CFC7123CD7}"/>
          </ac:spMkLst>
        </pc:spChg>
        <pc:spChg chg="del mod">
          <ac:chgData name="Xin Zhang (FA Talent)" userId="474f572f-8271-4f60-858e-cee871e0aec6" providerId="ADAL" clId="{50CD73C4-E4FF-490D-830B-B9B63450B62D}" dt="2021-10-13T15:07:37.624" v="7895" actId="478"/>
          <ac:spMkLst>
            <pc:docMk/>
            <pc:sldMk cId="4144119585" sldId="272"/>
            <ac:spMk id="22" creationId="{C5A93E66-B0BB-463B-8B9E-765047D75987}"/>
          </ac:spMkLst>
        </pc:spChg>
        <pc:spChg chg="mod topLvl">
          <ac:chgData name="Xin Zhang (FA Talent)" userId="474f572f-8271-4f60-858e-cee871e0aec6" providerId="ADAL" clId="{50CD73C4-E4FF-490D-830B-B9B63450B62D}" dt="2021-10-14T01:59:16.596" v="8707" actId="165"/>
          <ac:spMkLst>
            <pc:docMk/>
            <pc:sldMk cId="4144119585" sldId="272"/>
            <ac:spMk id="23" creationId="{C2271B13-E673-41F8-BD5E-75C6F66480E6}"/>
          </ac:spMkLst>
        </pc:spChg>
        <pc:spChg chg="mod topLvl">
          <ac:chgData name="Xin Zhang (FA Talent)" userId="474f572f-8271-4f60-858e-cee871e0aec6" providerId="ADAL" clId="{50CD73C4-E4FF-490D-830B-B9B63450B62D}" dt="2021-10-14T01:59:16.596" v="8707" actId="165"/>
          <ac:spMkLst>
            <pc:docMk/>
            <pc:sldMk cId="4144119585" sldId="272"/>
            <ac:spMk id="24" creationId="{D8323F80-D75D-4C79-8E63-E77B249B9E3D}"/>
          </ac:spMkLst>
        </pc:spChg>
        <pc:spChg chg="del">
          <ac:chgData name="Xin Zhang (FA Talent)" userId="474f572f-8271-4f60-858e-cee871e0aec6" providerId="ADAL" clId="{50CD73C4-E4FF-490D-830B-B9B63450B62D}" dt="2021-10-13T15:07:37.624" v="7895" actId="478"/>
          <ac:spMkLst>
            <pc:docMk/>
            <pc:sldMk cId="4144119585" sldId="272"/>
            <ac:spMk id="25" creationId="{D8BCAF93-B48A-4EAE-BBA6-E7AC0C91F3EF}"/>
          </ac:spMkLst>
        </pc:spChg>
        <pc:spChg chg="del">
          <ac:chgData name="Xin Zhang (FA Talent)" userId="474f572f-8271-4f60-858e-cee871e0aec6" providerId="ADAL" clId="{50CD73C4-E4FF-490D-830B-B9B63450B62D}" dt="2021-10-13T15:07:37.624" v="7895" actId="478"/>
          <ac:spMkLst>
            <pc:docMk/>
            <pc:sldMk cId="4144119585" sldId="272"/>
            <ac:spMk id="26" creationId="{B410702E-EA28-4FC0-85DC-50E953A787D4}"/>
          </ac:spMkLst>
        </pc:spChg>
        <pc:spChg chg="del">
          <ac:chgData name="Xin Zhang (FA Talent)" userId="474f572f-8271-4f60-858e-cee871e0aec6" providerId="ADAL" clId="{50CD73C4-E4FF-490D-830B-B9B63450B62D}" dt="2021-10-13T15:07:37.624" v="7895" actId="478"/>
          <ac:spMkLst>
            <pc:docMk/>
            <pc:sldMk cId="4144119585" sldId="272"/>
            <ac:spMk id="27" creationId="{45B93545-8B5A-4D8F-AC5B-6042A22CA8EC}"/>
          </ac:spMkLst>
        </pc:spChg>
        <pc:spChg chg="del">
          <ac:chgData name="Xin Zhang (FA Talent)" userId="474f572f-8271-4f60-858e-cee871e0aec6" providerId="ADAL" clId="{50CD73C4-E4FF-490D-830B-B9B63450B62D}" dt="2021-10-13T15:07:37.624" v="7895" actId="478"/>
          <ac:spMkLst>
            <pc:docMk/>
            <pc:sldMk cId="4144119585" sldId="272"/>
            <ac:spMk id="28" creationId="{03B36BB8-8423-4A9A-91BA-1BD5E6D33271}"/>
          </ac:spMkLst>
        </pc:spChg>
        <pc:spChg chg="del">
          <ac:chgData name="Xin Zhang (FA Talent)" userId="474f572f-8271-4f60-858e-cee871e0aec6" providerId="ADAL" clId="{50CD73C4-E4FF-490D-830B-B9B63450B62D}" dt="2021-10-13T15:07:37.624" v="7895" actId="478"/>
          <ac:spMkLst>
            <pc:docMk/>
            <pc:sldMk cId="4144119585" sldId="272"/>
            <ac:spMk id="29" creationId="{9806AC56-9AD0-4C6F-81C0-1CEB89B78493}"/>
          </ac:spMkLst>
        </pc:spChg>
        <pc:spChg chg="del">
          <ac:chgData name="Xin Zhang (FA Talent)" userId="474f572f-8271-4f60-858e-cee871e0aec6" providerId="ADAL" clId="{50CD73C4-E4FF-490D-830B-B9B63450B62D}" dt="2021-10-13T15:07:37.624" v="7895" actId="478"/>
          <ac:spMkLst>
            <pc:docMk/>
            <pc:sldMk cId="4144119585" sldId="272"/>
            <ac:spMk id="30" creationId="{087D5E6D-C252-4F51-8775-A2B9BF202ACF}"/>
          </ac:spMkLst>
        </pc:spChg>
        <pc:spChg chg="del mod">
          <ac:chgData name="Xin Zhang (FA Talent)" userId="474f572f-8271-4f60-858e-cee871e0aec6" providerId="ADAL" clId="{50CD73C4-E4FF-490D-830B-B9B63450B62D}" dt="2021-10-13T15:07:37.624" v="7895" actId="478"/>
          <ac:spMkLst>
            <pc:docMk/>
            <pc:sldMk cId="4144119585" sldId="272"/>
            <ac:spMk id="31" creationId="{DFCE9E2A-9D84-4D1E-A5EB-130F9C3D1048}"/>
          </ac:spMkLst>
        </pc:spChg>
        <pc:spChg chg="del">
          <ac:chgData name="Xin Zhang (FA Talent)" userId="474f572f-8271-4f60-858e-cee871e0aec6" providerId="ADAL" clId="{50CD73C4-E4FF-490D-830B-B9B63450B62D}" dt="2021-10-13T15:07:37.624" v="7895" actId="478"/>
          <ac:spMkLst>
            <pc:docMk/>
            <pc:sldMk cId="4144119585" sldId="272"/>
            <ac:spMk id="33" creationId="{60D85722-C795-4001-B475-70356D57A2A0}"/>
          </ac:spMkLst>
        </pc:spChg>
        <pc:spChg chg="del">
          <ac:chgData name="Xin Zhang (FA Talent)" userId="474f572f-8271-4f60-858e-cee871e0aec6" providerId="ADAL" clId="{50CD73C4-E4FF-490D-830B-B9B63450B62D}" dt="2021-10-13T15:07:37.624" v="7895" actId="478"/>
          <ac:spMkLst>
            <pc:docMk/>
            <pc:sldMk cId="4144119585" sldId="272"/>
            <ac:spMk id="34" creationId="{FA244354-C56B-48FC-AF1A-3F7B15E8E491}"/>
          </ac:spMkLst>
        </pc:spChg>
        <pc:spChg chg="mod topLvl">
          <ac:chgData name="Xin Zhang (FA Talent)" userId="474f572f-8271-4f60-858e-cee871e0aec6" providerId="ADAL" clId="{50CD73C4-E4FF-490D-830B-B9B63450B62D}" dt="2021-10-14T01:59:16.596" v="8707" actId="165"/>
          <ac:spMkLst>
            <pc:docMk/>
            <pc:sldMk cId="4144119585" sldId="272"/>
            <ac:spMk id="35" creationId="{749796D3-9B61-44A1-BE89-BDCB1324CCCD}"/>
          </ac:spMkLst>
        </pc:spChg>
        <pc:spChg chg="add del mod">
          <ac:chgData name="Xin Zhang (FA Talent)" userId="474f572f-8271-4f60-858e-cee871e0aec6" providerId="ADAL" clId="{50CD73C4-E4FF-490D-830B-B9B63450B62D}" dt="2021-10-13T15:13:54.390" v="8038"/>
          <ac:spMkLst>
            <pc:docMk/>
            <pc:sldMk cId="4144119585" sldId="272"/>
            <ac:spMk id="38" creationId="{3C69C574-014D-4BCC-909E-267E3DDD6AAF}"/>
          </ac:spMkLst>
        </pc:spChg>
        <pc:spChg chg="mod ord">
          <ac:chgData name="Xin Zhang (FA Talent)" userId="474f572f-8271-4f60-858e-cee871e0aec6" providerId="ADAL" clId="{50CD73C4-E4FF-490D-830B-B9B63450B62D}" dt="2021-10-13T15:14:25.890" v="8044" actId="167"/>
          <ac:spMkLst>
            <pc:docMk/>
            <pc:sldMk cId="4144119585" sldId="272"/>
            <ac:spMk id="39" creationId="{37A3980D-AEF1-4493-925C-7FDC335D9C2C}"/>
          </ac:spMkLst>
        </pc:spChg>
        <pc:spChg chg="add mod ord">
          <ac:chgData name="Xin Zhang (FA Talent)" userId="474f572f-8271-4f60-858e-cee871e0aec6" providerId="ADAL" clId="{50CD73C4-E4FF-490D-830B-B9B63450B62D}" dt="2021-10-13T15:14:36.653" v="8047" actId="14100"/>
          <ac:spMkLst>
            <pc:docMk/>
            <pc:sldMk cId="4144119585" sldId="272"/>
            <ac:spMk id="40" creationId="{88E68A8E-2009-4705-A05E-9E62FAFFFA51}"/>
          </ac:spMkLst>
        </pc:spChg>
        <pc:grpChg chg="add del mod">
          <ac:chgData name="Xin Zhang (FA Talent)" userId="474f572f-8271-4f60-858e-cee871e0aec6" providerId="ADAL" clId="{50CD73C4-E4FF-490D-830B-B9B63450B62D}" dt="2021-10-14T01:59:16.596" v="8707" actId="165"/>
          <ac:grpSpMkLst>
            <pc:docMk/>
            <pc:sldMk cId="4144119585" sldId="272"/>
            <ac:grpSpMk id="7" creationId="{5DFA058C-3201-482F-B65F-DA9A52F7F118}"/>
          </ac:grpSpMkLst>
        </pc:grpChg>
        <pc:grpChg chg="add del mod">
          <ac:chgData name="Xin Zhang (FA Talent)" userId="474f572f-8271-4f60-858e-cee871e0aec6" providerId="ADAL" clId="{50CD73C4-E4FF-490D-830B-B9B63450B62D}" dt="2021-10-13T15:10:48.978" v="7969" actId="165"/>
          <ac:grpSpMkLst>
            <pc:docMk/>
            <pc:sldMk cId="4144119585" sldId="272"/>
            <ac:grpSpMk id="20" creationId="{4FCC89A1-A652-404B-AF5E-54E2489FEFB6}"/>
          </ac:grpSpMkLst>
        </pc:grpChg>
        <pc:grpChg chg="del mod topLvl">
          <ac:chgData name="Xin Zhang (FA Talent)" userId="474f572f-8271-4f60-858e-cee871e0aec6" providerId="ADAL" clId="{50CD73C4-E4FF-490D-830B-B9B63450B62D}" dt="2021-10-13T15:10:50.776" v="7970" actId="165"/>
          <ac:grpSpMkLst>
            <pc:docMk/>
            <pc:sldMk cId="4144119585" sldId="272"/>
            <ac:grpSpMk id="32" creationId="{3B58D485-BC99-4FB4-918F-044ABAA98BA0}"/>
          </ac:grpSpMkLst>
        </pc:grpChg>
        <pc:picChg chg="add del mod modCrop">
          <ac:chgData name="Xin Zhang (FA Talent)" userId="474f572f-8271-4f60-858e-cee871e0aec6" providerId="ADAL" clId="{50CD73C4-E4FF-490D-830B-B9B63450B62D}" dt="2021-10-13T15:12:45.446" v="8022" actId="478"/>
          <ac:picMkLst>
            <pc:docMk/>
            <pc:sldMk cId="4144119585" sldId="272"/>
            <ac:picMk id="4" creationId="{6D336A2F-C03A-4C3D-B31C-83A8101FFAF5}"/>
          </ac:picMkLst>
        </pc:picChg>
        <pc:picChg chg="add mod modCrop">
          <ac:chgData name="Xin Zhang (FA Talent)" userId="474f572f-8271-4f60-858e-cee871e0aec6" providerId="ADAL" clId="{50CD73C4-E4FF-490D-830B-B9B63450B62D}" dt="2021-10-13T15:14:50.634" v="8054" actId="14861"/>
          <ac:picMkLst>
            <pc:docMk/>
            <pc:sldMk cId="4144119585" sldId="272"/>
            <ac:picMk id="9" creationId="{97A5F0E5-3AF9-4203-B9F5-157C23CA24C2}"/>
          </ac:picMkLst>
        </pc:picChg>
        <pc:picChg chg="del mod topLvl">
          <ac:chgData name="Xin Zhang (FA Talent)" userId="474f572f-8271-4f60-858e-cee871e0aec6" providerId="ADAL" clId="{50CD73C4-E4FF-490D-830B-B9B63450B62D}" dt="2021-10-13T15:11:22.918" v="8002" actId="478"/>
          <ac:picMkLst>
            <pc:docMk/>
            <pc:sldMk cId="4144119585" sldId="272"/>
            <ac:picMk id="36" creationId="{83A7D2BC-26E9-472F-B0F1-76903F713037}"/>
          </ac:picMkLst>
        </pc:picChg>
        <pc:picChg chg="add mod ord topLvl">
          <ac:chgData name="Xin Zhang (FA Talent)" userId="474f572f-8271-4f60-858e-cee871e0aec6" providerId="ADAL" clId="{50CD73C4-E4FF-490D-830B-B9B63450B62D}" dt="2021-10-14T01:59:16.596" v="8707" actId="165"/>
          <ac:picMkLst>
            <pc:docMk/>
            <pc:sldMk cId="4144119585" sldId="272"/>
            <ac:picMk id="37" creationId="{5F5185B3-7124-4FC3-94CF-11291FA438E5}"/>
          </ac:picMkLst>
        </pc:picChg>
      </pc:sldChg>
      <pc:sldChg chg="addSp delSp modSp mod chgLayout">
        <pc:chgData name="Xin Zhang (FA Talent)" userId="474f572f-8271-4f60-858e-cee871e0aec6" providerId="ADAL" clId="{50CD73C4-E4FF-490D-830B-B9B63450B62D}" dt="2021-10-14T02:10:04.517" v="8887" actId="207"/>
        <pc:sldMkLst>
          <pc:docMk/>
          <pc:sldMk cId="121177338" sldId="274"/>
        </pc:sldMkLst>
        <pc:spChg chg="mod ord">
          <ac:chgData name="Xin Zhang (FA Talent)" userId="474f572f-8271-4f60-858e-cee871e0aec6" providerId="ADAL" clId="{50CD73C4-E4FF-490D-830B-B9B63450B62D}" dt="2021-10-12T09:01:43.875" v="3894" actId="20577"/>
          <ac:spMkLst>
            <pc:docMk/>
            <pc:sldMk cId="121177338" sldId="274"/>
            <ac:spMk id="2" creationId="{77F46E6D-A57C-42A5-AFDD-C9DAA388B0AE}"/>
          </ac:spMkLst>
        </pc:spChg>
        <pc:spChg chg="add mod">
          <ac:chgData name="Xin Zhang (FA Talent)" userId="474f572f-8271-4f60-858e-cee871e0aec6" providerId="ADAL" clId="{50CD73C4-E4FF-490D-830B-B9B63450B62D}" dt="2021-10-14T02:07:43.997" v="8806" actId="12789"/>
          <ac:spMkLst>
            <pc:docMk/>
            <pc:sldMk cId="121177338" sldId="274"/>
            <ac:spMk id="3" creationId="{49186758-3269-4593-9C56-8A6910048F86}"/>
          </ac:spMkLst>
        </pc:spChg>
        <pc:spChg chg="del">
          <ac:chgData name="Xin Zhang (FA Talent)" userId="474f572f-8271-4f60-858e-cee871e0aec6" providerId="ADAL" clId="{50CD73C4-E4FF-490D-830B-B9B63450B62D}" dt="2021-10-14T01:55:13.361" v="8640" actId="478"/>
          <ac:spMkLst>
            <pc:docMk/>
            <pc:sldMk cId="121177338" sldId="274"/>
            <ac:spMk id="4" creationId="{1804A63D-6C84-49FA-BE08-589CD8C5B654}"/>
          </ac:spMkLst>
        </pc:spChg>
        <pc:spChg chg="del">
          <ac:chgData name="Xin Zhang (FA Talent)" userId="474f572f-8271-4f60-858e-cee871e0aec6" providerId="ADAL" clId="{50CD73C4-E4FF-490D-830B-B9B63450B62D}" dt="2021-10-14T01:55:13.361" v="8640" actId="478"/>
          <ac:spMkLst>
            <pc:docMk/>
            <pc:sldMk cId="121177338" sldId="274"/>
            <ac:spMk id="5" creationId="{A4AAF675-FB9E-4BC4-9F68-0E35694DC927}"/>
          </ac:spMkLst>
        </pc:spChg>
        <pc:spChg chg="add del mod">
          <ac:chgData name="Xin Zhang (FA Talent)" userId="474f572f-8271-4f60-858e-cee871e0aec6" providerId="ADAL" clId="{50CD73C4-E4FF-490D-830B-B9B63450B62D}" dt="2021-10-14T02:04:09.056" v="8786"/>
          <ac:spMkLst>
            <pc:docMk/>
            <pc:sldMk cId="121177338" sldId="274"/>
            <ac:spMk id="9" creationId="{0E66FFC7-A424-4A3C-BB2B-9AD8D61D84B5}"/>
          </ac:spMkLst>
        </pc:spChg>
        <pc:spChg chg="del mod topLvl">
          <ac:chgData name="Xin Zhang (FA Talent)" userId="474f572f-8271-4f60-858e-cee871e0aec6" providerId="ADAL" clId="{50CD73C4-E4FF-490D-830B-B9B63450B62D}" dt="2021-10-14T01:55:13.361" v="8640" actId="478"/>
          <ac:spMkLst>
            <pc:docMk/>
            <pc:sldMk cId="121177338" sldId="274"/>
            <ac:spMk id="14" creationId="{72B6905A-6C2D-4B92-A65C-C476BDEAE196}"/>
          </ac:spMkLst>
        </pc:spChg>
        <pc:spChg chg="del mod topLvl">
          <ac:chgData name="Xin Zhang (FA Talent)" userId="474f572f-8271-4f60-858e-cee871e0aec6" providerId="ADAL" clId="{50CD73C4-E4FF-490D-830B-B9B63450B62D}" dt="2021-10-14T01:55:13.361" v="8640" actId="478"/>
          <ac:spMkLst>
            <pc:docMk/>
            <pc:sldMk cId="121177338" sldId="274"/>
            <ac:spMk id="15" creationId="{03524064-4877-44FF-ABC7-944FEA4BBDB1}"/>
          </ac:spMkLst>
        </pc:spChg>
        <pc:spChg chg="del mod">
          <ac:chgData name="Xin Zhang (FA Talent)" userId="474f572f-8271-4f60-858e-cee871e0aec6" providerId="ADAL" clId="{50CD73C4-E4FF-490D-830B-B9B63450B62D}" dt="2021-10-14T01:55:13.361" v="8640" actId="478"/>
          <ac:spMkLst>
            <pc:docMk/>
            <pc:sldMk cId="121177338" sldId="274"/>
            <ac:spMk id="16" creationId="{1D8BC3D2-7C68-4F1B-A541-3369C58DF723}"/>
          </ac:spMkLst>
        </pc:spChg>
        <pc:spChg chg="del">
          <ac:chgData name="Xin Zhang (FA Talent)" userId="474f572f-8271-4f60-858e-cee871e0aec6" providerId="ADAL" clId="{50CD73C4-E4FF-490D-830B-B9B63450B62D}" dt="2021-10-14T01:55:13.361" v="8640" actId="478"/>
          <ac:spMkLst>
            <pc:docMk/>
            <pc:sldMk cId="121177338" sldId="274"/>
            <ac:spMk id="17" creationId="{DDFD7845-E1C0-4AE5-AF3E-CD2923CDEFD5}"/>
          </ac:spMkLst>
        </pc:spChg>
        <pc:spChg chg="del mod">
          <ac:chgData name="Xin Zhang (FA Talent)" userId="474f572f-8271-4f60-858e-cee871e0aec6" providerId="ADAL" clId="{50CD73C4-E4FF-490D-830B-B9B63450B62D}" dt="2021-10-14T01:55:13.361" v="8640" actId="478"/>
          <ac:spMkLst>
            <pc:docMk/>
            <pc:sldMk cId="121177338" sldId="274"/>
            <ac:spMk id="18" creationId="{EFC01729-B4B5-4F2F-BDFB-7461EC9585A4}"/>
          </ac:spMkLst>
        </pc:spChg>
        <pc:spChg chg="del">
          <ac:chgData name="Xin Zhang (FA Talent)" userId="474f572f-8271-4f60-858e-cee871e0aec6" providerId="ADAL" clId="{50CD73C4-E4FF-490D-830B-B9B63450B62D}" dt="2021-10-14T01:55:13.361" v="8640" actId="478"/>
          <ac:spMkLst>
            <pc:docMk/>
            <pc:sldMk cId="121177338" sldId="274"/>
            <ac:spMk id="19" creationId="{A98FC7E5-B1EE-46CE-AE14-BEAC85EF74F1}"/>
          </ac:spMkLst>
        </pc:spChg>
        <pc:spChg chg="del mod">
          <ac:chgData name="Xin Zhang (FA Talent)" userId="474f572f-8271-4f60-858e-cee871e0aec6" providerId="ADAL" clId="{50CD73C4-E4FF-490D-830B-B9B63450B62D}" dt="2021-10-14T01:55:13.361" v="8640" actId="478"/>
          <ac:spMkLst>
            <pc:docMk/>
            <pc:sldMk cId="121177338" sldId="274"/>
            <ac:spMk id="20" creationId="{40AEDB6A-2C32-43DA-B38A-0C75EDE66F74}"/>
          </ac:spMkLst>
        </pc:spChg>
        <pc:spChg chg="del">
          <ac:chgData name="Xin Zhang (FA Talent)" userId="474f572f-8271-4f60-858e-cee871e0aec6" providerId="ADAL" clId="{50CD73C4-E4FF-490D-830B-B9B63450B62D}" dt="2021-10-14T01:55:13.361" v="8640" actId="478"/>
          <ac:spMkLst>
            <pc:docMk/>
            <pc:sldMk cId="121177338" sldId="274"/>
            <ac:spMk id="21" creationId="{E57A23A6-022C-4519-BFBA-F09C03D8101F}"/>
          </ac:spMkLst>
        </pc:spChg>
        <pc:spChg chg="add mod">
          <ac:chgData name="Xin Zhang (FA Talent)" userId="474f572f-8271-4f60-858e-cee871e0aec6" providerId="ADAL" clId="{50CD73C4-E4FF-490D-830B-B9B63450B62D}" dt="2021-10-14T02:03:02.037" v="8776" actId="554"/>
          <ac:spMkLst>
            <pc:docMk/>
            <pc:sldMk cId="121177338" sldId="274"/>
            <ac:spMk id="22" creationId="{B5F0B1DA-B62B-405D-A3B1-0FFF59CBAABB}"/>
          </ac:spMkLst>
        </pc:spChg>
        <pc:spChg chg="add mod">
          <ac:chgData name="Xin Zhang (FA Talent)" userId="474f572f-8271-4f60-858e-cee871e0aec6" providerId="ADAL" clId="{50CD73C4-E4FF-490D-830B-B9B63450B62D}" dt="2021-10-14T02:03:05.941" v="8777" actId="554"/>
          <ac:spMkLst>
            <pc:docMk/>
            <pc:sldMk cId="121177338" sldId="274"/>
            <ac:spMk id="23" creationId="{A2D2B95E-67B1-43B4-90DB-95B6B0EB64B2}"/>
          </ac:spMkLst>
        </pc:spChg>
        <pc:spChg chg="add mod">
          <ac:chgData name="Xin Zhang (FA Talent)" userId="474f572f-8271-4f60-858e-cee871e0aec6" providerId="ADAL" clId="{50CD73C4-E4FF-490D-830B-B9B63450B62D}" dt="2021-10-14T02:02:58.224" v="8775" actId="554"/>
          <ac:spMkLst>
            <pc:docMk/>
            <pc:sldMk cId="121177338" sldId="274"/>
            <ac:spMk id="24" creationId="{5102A70B-0276-4621-AA3A-C8799B8F83D7}"/>
          </ac:spMkLst>
        </pc:spChg>
        <pc:spChg chg="add mod ord replST delST">
          <ac:chgData name="Xin Zhang (FA Talent)" userId="474f572f-8271-4f60-858e-cee871e0aec6" providerId="ADAL" clId="{50CD73C4-E4FF-490D-830B-B9B63450B62D}" dt="2021-10-14T02:10:04.517" v="8887" actId="207"/>
          <ac:spMkLst>
            <pc:docMk/>
            <pc:sldMk cId="121177338" sldId="274"/>
            <ac:spMk id="25" creationId="{FFE8CF19-84B9-4CC1-B1A4-C0D78D92B524}"/>
          </ac:spMkLst>
        </pc:spChg>
        <pc:spChg chg="add mod ord replST delST">
          <ac:chgData name="Xin Zhang (FA Talent)" userId="474f572f-8271-4f60-858e-cee871e0aec6" providerId="ADAL" clId="{50CD73C4-E4FF-490D-830B-B9B63450B62D}" dt="2021-10-14T02:10:04.517" v="8887" actId="207"/>
          <ac:spMkLst>
            <pc:docMk/>
            <pc:sldMk cId="121177338" sldId="274"/>
            <ac:spMk id="26" creationId="{58B14280-68FB-406D-938E-75558C02428E}"/>
          </ac:spMkLst>
        </pc:spChg>
        <pc:spChg chg="add mod ord replST delST">
          <ac:chgData name="Xin Zhang (FA Talent)" userId="474f572f-8271-4f60-858e-cee871e0aec6" providerId="ADAL" clId="{50CD73C4-E4FF-490D-830B-B9B63450B62D}" dt="2021-10-14T02:10:04.517" v="8887" actId="207"/>
          <ac:spMkLst>
            <pc:docMk/>
            <pc:sldMk cId="121177338" sldId="274"/>
            <ac:spMk id="27" creationId="{43F0E45E-39CD-4479-87E0-7352A72B3011}"/>
          </ac:spMkLst>
        </pc:spChg>
        <pc:spChg chg="add mod ord replST delST">
          <ac:chgData name="Xin Zhang (FA Talent)" userId="474f572f-8271-4f60-858e-cee871e0aec6" providerId="ADAL" clId="{50CD73C4-E4FF-490D-830B-B9B63450B62D}" dt="2021-10-14T02:10:04.517" v="8887" actId="207"/>
          <ac:spMkLst>
            <pc:docMk/>
            <pc:sldMk cId="121177338" sldId="274"/>
            <ac:spMk id="28" creationId="{15193985-9AA6-42C1-B157-E7B7BC710A4D}"/>
          </ac:spMkLst>
        </pc:spChg>
        <pc:spChg chg="add mod topLvl">
          <ac:chgData name="Xin Zhang (FA Talent)" userId="474f572f-8271-4f60-858e-cee871e0aec6" providerId="ADAL" clId="{50CD73C4-E4FF-490D-830B-B9B63450B62D}" dt="2021-10-14T02:08:29.512" v="8835" actId="20577"/>
          <ac:spMkLst>
            <pc:docMk/>
            <pc:sldMk cId="121177338" sldId="274"/>
            <ac:spMk id="29" creationId="{6A4DEFC0-53B3-41BB-951C-D16F8D045FAF}"/>
          </ac:spMkLst>
        </pc:spChg>
        <pc:spChg chg="add mod topLvl">
          <ac:chgData name="Xin Zhang (FA Talent)" userId="474f572f-8271-4f60-858e-cee871e0aec6" providerId="ADAL" clId="{50CD73C4-E4FF-490D-830B-B9B63450B62D}" dt="2021-10-14T02:03:32.972" v="8779" actId="165"/>
          <ac:spMkLst>
            <pc:docMk/>
            <pc:sldMk cId="121177338" sldId="274"/>
            <ac:spMk id="30" creationId="{2DFE3CE3-7150-4433-AD72-53375C7DC318}"/>
          </ac:spMkLst>
        </pc:spChg>
        <pc:spChg chg="add mod topLvl">
          <ac:chgData name="Xin Zhang (FA Talent)" userId="474f572f-8271-4f60-858e-cee871e0aec6" providerId="ADAL" clId="{50CD73C4-E4FF-490D-830B-B9B63450B62D}" dt="2021-10-14T02:04:16.351" v="8787" actId="403"/>
          <ac:spMkLst>
            <pc:docMk/>
            <pc:sldMk cId="121177338" sldId="274"/>
            <ac:spMk id="32" creationId="{F0F19153-6D4B-4F9B-80F9-EE860A30B428}"/>
          </ac:spMkLst>
        </pc:spChg>
        <pc:spChg chg="add del">
          <ac:chgData name="Xin Zhang (FA Talent)" userId="474f572f-8271-4f60-858e-cee871e0aec6" providerId="ADAL" clId="{50CD73C4-E4FF-490D-830B-B9B63450B62D}" dt="2021-10-14T02:00:06.712" v="8717" actId="22"/>
          <ac:spMkLst>
            <pc:docMk/>
            <pc:sldMk cId="121177338" sldId="274"/>
            <ac:spMk id="33" creationId="{DCA014DC-6350-4693-8D3E-A8DBE9249984}"/>
          </ac:spMkLst>
        </pc:spChg>
        <pc:spChg chg="add del mod">
          <ac:chgData name="Xin Zhang (FA Talent)" userId="474f572f-8271-4f60-858e-cee871e0aec6" providerId="ADAL" clId="{50CD73C4-E4FF-490D-830B-B9B63450B62D}" dt="2021-10-14T02:00:33.818" v="8739"/>
          <ac:spMkLst>
            <pc:docMk/>
            <pc:sldMk cId="121177338" sldId="274"/>
            <ac:spMk id="34" creationId="{3C82FA85-9EE6-4E4D-83D0-60136D8CD02F}"/>
          </ac:spMkLst>
        </pc:spChg>
        <pc:spChg chg="mod topLvl">
          <ac:chgData name="Xin Zhang (FA Talent)" userId="474f572f-8271-4f60-858e-cee871e0aec6" providerId="ADAL" clId="{50CD73C4-E4FF-490D-830B-B9B63450B62D}" dt="2021-10-14T02:09:05.862" v="8856" actId="20577"/>
          <ac:spMkLst>
            <pc:docMk/>
            <pc:sldMk cId="121177338" sldId="274"/>
            <ac:spMk id="36" creationId="{7B1E45B8-7C6F-43B5-8FA3-29E69D289B38}"/>
          </ac:spMkLst>
        </pc:spChg>
        <pc:spChg chg="mod topLvl">
          <ac:chgData name="Xin Zhang (FA Talent)" userId="474f572f-8271-4f60-858e-cee871e0aec6" providerId="ADAL" clId="{50CD73C4-E4FF-490D-830B-B9B63450B62D}" dt="2021-10-14T02:03:32.972" v="8779" actId="165"/>
          <ac:spMkLst>
            <pc:docMk/>
            <pc:sldMk cId="121177338" sldId="274"/>
            <ac:spMk id="37" creationId="{B4F2F6A8-ACD3-4851-B00D-54326EE4D325}"/>
          </ac:spMkLst>
        </pc:spChg>
        <pc:spChg chg="mod topLvl">
          <ac:chgData name="Xin Zhang (FA Talent)" userId="474f572f-8271-4f60-858e-cee871e0aec6" providerId="ADAL" clId="{50CD73C4-E4FF-490D-830B-B9B63450B62D}" dt="2021-10-14T02:04:16.351" v="8787" actId="403"/>
          <ac:spMkLst>
            <pc:docMk/>
            <pc:sldMk cId="121177338" sldId="274"/>
            <ac:spMk id="39" creationId="{6E568F9B-49BD-4C2B-A082-C889746E3560}"/>
          </ac:spMkLst>
        </pc:spChg>
        <pc:spChg chg="mod topLvl">
          <ac:chgData name="Xin Zhang (FA Talent)" userId="474f572f-8271-4f60-858e-cee871e0aec6" providerId="ADAL" clId="{50CD73C4-E4FF-490D-830B-B9B63450B62D}" dt="2021-10-14T02:09:23.570" v="8870" actId="20577"/>
          <ac:spMkLst>
            <pc:docMk/>
            <pc:sldMk cId="121177338" sldId="274"/>
            <ac:spMk id="41" creationId="{68E551AF-1FEF-4CA2-9D03-C7AB6F421720}"/>
          </ac:spMkLst>
        </pc:spChg>
        <pc:spChg chg="mod topLvl">
          <ac:chgData name="Xin Zhang (FA Talent)" userId="474f572f-8271-4f60-858e-cee871e0aec6" providerId="ADAL" clId="{50CD73C4-E4FF-490D-830B-B9B63450B62D}" dt="2021-10-14T02:03:32.972" v="8779" actId="165"/>
          <ac:spMkLst>
            <pc:docMk/>
            <pc:sldMk cId="121177338" sldId="274"/>
            <ac:spMk id="42" creationId="{06693997-8D4F-4817-8BF1-435458FAE1CE}"/>
          </ac:spMkLst>
        </pc:spChg>
        <pc:spChg chg="mod topLvl">
          <ac:chgData name="Xin Zhang (FA Talent)" userId="474f572f-8271-4f60-858e-cee871e0aec6" providerId="ADAL" clId="{50CD73C4-E4FF-490D-830B-B9B63450B62D}" dt="2021-10-14T02:04:16.351" v="8787" actId="403"/>
          <ac:spMkLst>
            <pc:docMk/>
            <pc:sldMk cId="121177338" sldId="274"/>
            <ac:spMk id="44" creationId="{14A4191A-A9EE-4C30-9364-C6244755B29B}"/>
          </ac:spMkLst>
        </pc:spChg>
        <pc:spChg chg="mod topLvl">
          <ac:chgData name="Xin Zhang (FA Talent)" userId="474f572f-8271-4f60-858e-cee871e0aec6" providerId="ADAL" clId="{50CD73C4-E4FF-490D-830B-B9B63450B62D}" dt="2021-10-14T02:09:50.347" v="8883" actId="20577"/>
          <ac:spMkLst>
            <pc:docMk/>
            <pc:sldMk cId="121177338" sldId="274"/>
            <ac:spMk id="46" creationId="{0408DBD9-77D9-4748-BD23-9780CBE74CB8}"/>
          </ac:spMkLst>
        </pc:spChg>
        <pc:spChg chg="mod topLvl">
          <ac:chgData name="Xin Zhang (FA Talent)" userId="474f572f-8271-4f60-858e-cee871e0aec6" providerId="ADAL" clId="{50CD73C4-E4FF-490D-830B-B9B63450B62D}" dt="2021-10-14T02:03:32.972" v="8779" actId="165"/>
          <ac:spMkLst>
            <pc:docMk/>
            <pc:sldMk cId="121177338" sldId="274"/>
            <ac:spMk id="47" creationId="{89BDEB73-04C2-446F-A30D-E0EE23B924B7}"/>
          </ac:spMkLst>
        </pc:spChg>
        <pc:spChg chg="mod topLvl">
          <ac:chgData name="Xin Zhang (FA Talent)" userId="474f572f-8271-4f60-858e-cee871e0aec6" providerId="ADAL" clId="{50CD73C4-E4FF-490D-830B-B9B63450B62D}" dt="2021-10-14T02:04:16.351" v="8787" actId="403"/>
          <ac:spMkLst>
            <pc:docMk/>
            <pc:sldMk cId="121177338" sldId="274"/>
            <ac:spMk id="49" creationId="{58354B7C-7320-4489-8BA9-EDD6C9184A55}"/>
          </ac:spMkLst>
        </pc:spChg>
        <pc:spChg chg="add mod">
          <ac:chgData name="Xin Zhang (FA Talent)" userId="474f572f-8271-4f60-858e-cee871e0aec6" providerId="ADAL" clId="{50CD73C4-E4FF-490D-830B-B9B63450B62D}" dt="2021-10-14T02:07:43.997" v="8806" actId="12789"/>
          <ac:spMkLst>
            <pc:docMk/>
            <pc:sldMk cId="121177338" sldId="274"/>
            <ac:spMk id="50" creationId="{9907E7E6-13D7-4BD8-9CC4-AA5445168C06}"/>
          </ac:spMkLst>
        </pc:spChg>
        <pc:spChg chg="add mod">
          <ac:chgData name="Xin Zhang (FA Talent)" userId="474f572f-8271-4f60-858e-cee871e0aec6" providerId="ADAL" clId="{50CD73C4-E4FF-490D-830B-B9B63450B62D}" dt="2021-10-14T02:07:58.620" v="8813" actId="20577"/>
          <ac:spMkLst>
            <pc:docMk/>
            <pc:sldMk cId="121177338" sldId="274"/>
            <ac:spMk id="51" creationId="{5C1143C2-A9AB-4045-B23E-4E2EEC2EDEC7}"/>
          </ac:spMkLst>
        </pc:spChg>
        <pc:spChg chg="add mod">
          <ac:chgData name="Xin Zhang (FA Talent)" userId="474f572f-8271-4f60-858e-cee871e0aec6" providerId="ADAL" clId="{50CD73C4-E4FF-490D-830B-B9B63450B62D}" dt="2021-10-14T02:08:02.384" v="8815" actId="20577"/>
          <ac:spMkLst>
            <pc:docMk/>
            <pc:sldMk cId="121177338" sldId="274"/>
            <ac:spMk id="52" creationId="{1C8E825D-BCA3-47A6-8046-6283343E3CFE}"/>
          </ac:spMkLst>
        </pc:spChg>
        <pc:spChg chg="add mod">
          <ac:chgData name="Xin Zhang (FA Talent)" userId="474f572f-8271-4f60-858e-cee871e0aec6" providerId="ADAL" clId="{50CD73C4-E4FF-490D-830B-B9B63450B62D}" dt="2021-10-14T02:08:07.115" v="8818" actId="20577"/>
          <ac:spMkLst>
            <pc:docMk/>
            <pc:sldMk cId="121177338" sldId="274"/>
            <ac:spMk id="53" creationId="{D5DCBD7D-655B-40AE-B73B-35C378A37410}"/>
          </ac:spMkLst>
        </pc:spChg>
        <pc:spChg chg="add mod">
          <ac:chgData name="Xin Zhang (FA Talent)" userId="474f572f-8271-4f60-858e-cee871e0aec6" providerId="ADAL" clId="{50CD73C4-E4FF-490D-830B-B9B63450B62D}" dt="2021-10-14T02:09:57.213" v="8885" actId="571"/>
          <ac:spMkLst>
            <pc:docMk/>
            <pc:sldMk cId="121177338" sldId="274"/>
            <ac:spMk id="54" creationId="{545EF66E-C340-494C-BD43-DA23648BFE48}"/>
          </ac:spMkLst>
        </pc:spChg>
        <pc:spChg chg="add mod">
          <ac:chgData name="Xin Zhang (FA Talent)" userId="474f572f-8271-4f60-858e-cee871e0aec6" providerId="ADAL" clId="{50CD73C4-E4FF-490D-830B-B9B63450B62D}" dt="2021-10-14T02:09:57.213" v="8885" actId="571"/>
          <ac:spMkLst>
            <pc:docMk/>
            <pc:sldMk cId="121177338" sldId="274"/>
            <ac:spMk id="55" creationId="{6EAF1F17-9017-4040-8A74-B9316D629AAB}"/>
          </ac:spMkLst>
        </pc:spChg>
        <pc:spChg chg="add mod">
          <ac:chgData name="Xin Zhang (FA Talent)" userId="474f572f-8271-4f60-858e-cee871e0aec6" providerId="ADAL" clId="{50CD73C4-E4FF-490D-830B-B9B63450B62D}" dt="2021-10-14T02:09:57.213" v="8885" actId="571"/>
          <ac:spMkLst>
            <pc:docMk/>
            <pc:sldMk cId="121177338" sldId="274"/>
            <ac:spMk id="56" creationId="{F3E7041F-7CA3-42E6-A108-41896A90E1F3}"/>
          </ac:spMkLst>
        </pc:spChg>
        <pc:spChg chg="add mod">
          <ac:chgData name="Xin Zhang (FA Talent)" userId="474f572f-8271-4f60-858e-cee871e0aec6" providerId="ADAL" clId="{50CD73C4-E4FF-490D-830B-B9B63450B62D}" dt="2021-10-14T02:09:57.213" v="8885" actId="571"/>
          <ac:spMkLst>
            <pc:docMk/>
            <pc:sldMk cId="121177338" sldId="274"/>
            <ac:spMk id="57" creationId="{53A11ED2-9832-4130-9306-8D68E9DEDD2B}"/>
          </ac:spMkLst>
        </pc:spChg>
        <pc:grpChg chg="add del mod">
          <ac:chgData name="Xin Zhang (FA Talent)" userId="474f572f-8271-4f60-858e-cee871e0aec6" providerId="ADAL" clId="{50CD73C4-E4FF-490D-830B-B9B63450B62D}" dt="2021-10-14T02:03:32.972" v="8779" actId="165"/>
          <ac:grpSpMkLst>
            <pc:docMk/>
            <pc:sldMk cId="121177338" sldId="274"/>
            <ac:grpSpMk id="8" creationId="{D5982402-97F6-4A8B-9A25-D88845355073}"/>
          </ac:grpSpMkLst>
        </pc:grpChg>
        <pc:grpChg chg="del">
          <ac:chgData name="Xin Zhang (FA Talent)" userId="474f572f-8271-4f60-858e-cee871e0aec6" providerId="ADAL" clId="{50CD73C4-E4FF-490D-830B-B9B63450B62D}" dt="2021-10-14T01:55:13.361" v="8640" actId="478"/>
          <ac:grpSpMkLst>
            <pc:docMk/>
            <pc:sldMk cId="121177338" sldId="274"/>
            <ac:grpSpMk id="13" creationId="{03B0DBBB-0079-4488-9E14-9897D488E005}"/>
          </ac:grpSpMkLst>
        </pc:grpChg>
        <pc:grpChg chg="del">
          <ac:chgData name="Xin Zhang (FA Talent)" userId="474f572f-8271-4f60-858e-cee871e0aec6" providerId="ADAL" clId="{50CD73C4-E4FF-490D-830B-B9B63450B62D}" dt="2021-10-13T15:37:47.093" v="8166" actId="165"/>
          <ac:grpSpMkLst>
            <pc:docMk/>
            <pc:sldMk cId="121177338" sldId="274"/>
            <ac:grpSpMk id="22" creationId="{90D4ABB9-9C8D-4D42-A006-F94D81DD0958}"/>
          </ac:grpSpMkLst>
        </pc:grpChg>
        <pc:grpChg chg="add del mod">
          <ac:chgData name="Xin Zhang (FA Talent)" userId="474f572f-8271-4f60-858e-cee871e0aec6" providerId="ADAL" clId="{50CD73C4-E4FF-490D-830B-B9B63450B62D}" dt="2021-10-14T02:03:32.972" v="8779" actId="165"/>
          <ac:grpSpMkLst>
            <pc:docMk/>
            <pc:sldMk cId="121177338" sldId="274"/>
            <ac:grpSpMk id="35" creationId="{31F98190-D0D1-429E-B334-2F29793DD3CE}"/>
          </ac:grpSpMkLst>
        </pc:grpChg>
        <pc:grpChg chg="add del mod">
          <ac:chgData name="Xin Zhang (FA Talent)" userId="474f572f-8271-4f60-858e-cee871e0aec6" providerId="ADAL" clId="{50CD73C4-E4FF-490D-830B-B9B63450B62D}" dt="2021-10-14T02:03:32.972" v="8779" actId="165"/>
          <ac:grpSpMkLst>
            <pc:docMk/>
            <pc:sldMk cId="121177338" sldId="274"/>
            <ac:grpSpMk id="40" creationId="{586A3010-5FED-4EDC-9D53-45620180185F}"/>
          </ac:grpSpMkLst>
        </pc:grpChg>
        <pc:grpChg chg="add del mod">
          <ac:chgData name="Xin Zhang (FA Talent)" userId="474f572f-8271-4f60-858e-cee871e0aec6" providerId="ADAL" clId="{50CD73C4-E4FF-490D-830B-B9B63450B62D}" dt="2021-10-14T02:03:32.972" v="8779" actId="165"/>
          <ac:grpSpMkLst>
            <pc:docMk/>
            <pc:sldMk cId="121177338" sldId="274"/>
            <ac:grpSpMk id="45" creationId="{8805823F-234D-4DD3-B9DF-33F62DF794D9}"/>
          </ac:grpSpMkLst>
        </pc:grpChg>
        <pc:picChg chg="add mod topLvl">
          <ac:chgData name="Xin Zhang (FA Talent)" userId="474f572f-8271-4f60-858e-cee871e0aec6" providerId="ADAL" clId="{50CD73C4-E4FF-490D-830B-B9B63450B62D}" dt="2021-10-14T02:03:32.972" v="8779" actId="165"/>
          <ac:picMkLst>
            <pc:docMk/>
            <pc:sldMk cId="121177338" sldId="274"/>
            <ac:picMk id="31" creationId="{5101CA2E-E4CA-49C2-9763-96043B73D671}"/>
          </ac:picMkLst>
        </pc:picChg>
        <pc:picChg chg="mod topLvl">
          <ac:chgData name="Xin Zhang (FA Talent)" userId="474f572f-8271-4f60-858e-cee871e0aec6" providerId="ADAL" clId="{50CD73C4-E4FF-490D-830B-B9B63450B62D}" dt="2021-10-14T02:03:32.972" v="8779" actId="165"/>
          <ac:picMkLst>
            <pc:docMk/>
            <pc:sldMk cId="121177338" sldId="274"/>
            <ac:picMk id="38" creationId="{1529D02A-EF55-4D2F-8A92-D4506BE36E1F}"/>
          </ac:picMkLst>
        </pc:picChg>
        <pc:picChg chg="mod topLvl">
          <ac:chgData name="Xin Zhang (FA Talent)" userId="474f572f-8271-4f60-858e-cee871e0aec6" providerId="ADAL" clId="{50CD73C4-E4FF-490D-830B-B9B63450B62D}" dt="2021-10-14T02:03:32.972" v="8779" actId="165"/>
          <ac:picMkLst>
            <pc:docMk/>
            <pc:sldMk cId="121177338" sldId="274"/>
            <ac:picMk id="43" creationId="{DBF3276A-1565-4E91-90C3-E0BBDD91A31C}"/>
          </ac:picMkLst>
        </pc:picChg>
        <pc:picChg chg="mod topLvl">
          <ac:chgData name="Xin Zhang (FA Talent)" userId="474f572f-8271-4f60-858e-cee871e0aec6" providerId="ADAL" clId="{50CD73C4-E4FF-490D-830B-B9B63450B62D}" dt="2021-10-14T02:03:32.972" v="8779" actId="165"/>
          <ac:picMkLst>
            <pc:docMk/>
            <pc:sldMk cId="121177338" sldId="274"/>
            <ac:picMk id="48" creationId="{072C4E86-53CA-42C3-98AF-5FB18F6E4A9F}"/>
          </ac:picMkLst>
        </pc:picChg>
      </pc:sldChg>
      <pc:sldChg chg="modSp mod chgLayout">
        <pc:chgData name="Xin Zhang (FA Talent)" userId="474f572f-8271-4f60-858e-cee871e0aec6" providerId="ADAL" clId="{50CD73C4-E4FF-490D-830B-B9B63450B62D}" dt="2021-10-12T09:01:53.730" v="3910" actId="20577"/>
        <pc:sldMkLst>
          <pc:docMk/>
          <pc:sldMk cId="1087957374" sldId="275"/>
        </pc:sldMkLst>
        <pc:spChg chg="mod ord">
          <ac:chgData name="Xin Zhang (FA Talent)" userId="474f572f-8271-4f60-858e-cee871e0aec6" providerId="ADAL" clId="{50CD73C4-E4FF-490D-830B-B9B63450B62D}" dt="2021-10-12T09:01:53.730" v="3910" actId="20577"/>
          <ac:spMkLst>
            <pc:docMk/>
            <pc:sldMk cId="1087957374" sldId="275"/>
            <ac:spMk id="2" creationId="{14AA73AC-EB14-4561-837E-ED34B0F37C6F}"/>
          </ac:spMkLst>
        </pc:spChg>
      </pc:sldChg>
      <pc:sldChg chg="modSp mod chgLayout">
        <pc:chgData name="Xin Zhang (FA Talent)" userId="474f572f-8271-4f60-858e-cee871e0aec6" providerId="ADAL" clId="{50CD73C4-E4FF-490D-830B-B9B63450B62D}" dt="2021-10-12T09:02:41.860" v="3939" actId="20577"/>
        <pc:sldMkLst>
          <pc:docMk/>
          <pc:sldMk cId="4151849022" sldId="277"/>
        </pc:sldMkLst>
        <pc:spChg chg="mod ord">
          <ac:chgData name="Xin Zhang (FA Talent)" userId="474f572f-8271-4f60-858e-cee871e0aec6" providerId="ADAL" clId="{50CD73C4-E4FF-490D-830B-B9B63450B62D}" dt="2021-10-12T09:02:41.860" v="3939" actId="20577"/>
          <ac:spMkLst>
            <pc:docMk/>
            <pc:sldMk cId="4151849022" sldId="277"/>
            <ac:spMk id="4" creationId="{5D0D97D3-508D-40A7-BF3C-3ACC44949C76}"/>
          </ac:spMkLst>
        </pc:spChg>
      </pc:sldChg>
      <pc:sldChg chg="modSp mod chgLayout">
        <pc:chgData name="Xin Zhang (FA Talent)" userId="474f572f-8271-4f60-858e-cee871e0aec6" providerId="ADAL" clId="{50CD73C4-E4FF-490D-830B-B9B63450B62D}" dt="2021-10-12T09:02:47.201" v="3953" actId="20577"/>
        <pc:sldMkLst>
          <pc:docMk/>
          <pc:sldMk cId="2296144802" sldId="279"/>
        </pc:sldMkLst>
        <pc:spChg chg="mod ord">
          <ac:chgData name="Xin Zhang (FA Talent)" userId="474f572f-8271-4f60-858e-cee871e0aec6" providerId="ADAL" clId="{50CD73C4-E4FF-490D-830B-B9B63450B62D}" dt="2021-10-12T09:02:47.201" v="3953" actId="20577"/>
          <ac:spMkLst>
            <pc:docMk/>
            <pc:sldMk cId="2296144802" sldId="279"/>
            <ac:spMk id="4" creationId="{897EE290-DF48-464B-8C71-B5352A38FCDB}"/>
          </ac:spMkLst>
        </pc:spChg>
      </pc:sldChg>
      <pc:sldChg chg="addSp delSp modSp mod">
        <pc:chgData name="Xin Zhang (FA Talent)" userId="474f572f-8271-4f60-858e-cee871e0aec6" providerId="ADAL" clId="{50CD73C4-E4FF-490D-830B-B9B63450B62D}" dt="2021-10-12T08:29:00.783" v="3072"/>
        <pc:sldMkLst>
          <pc:docMk/>
          <pc:sldMk cId="2777019854" sldId="290"/>
        </pc:sldMkLst>
        <pc:spChg chg="add mod topLvl">
          <ac:chgData name="Xin Zhang (FA Talent)" userId="474f572f-8271-4f60-858e-cee871e0aec6" providerId="ADAL" clId="{50CD73C4-E4FF-490D-830B-B9B63450B62D}" dt="2021-10-12T08:08:08.082" v="2931" actId="165"/>
          <ac:spMkLst>
            <pc:docMk/>
            <pc:sldMk cId="2777019854" sldId="290"/>
            <ac:spMk id="3" creationId="{E95D7F90-8242-43EB-BD46-EF453BF69BF2}"/>
          </ac:spMkLst>
        </pc:spChg>
        <pc:spChg chg="mod topLvl">
          <ac:chgData name="Xin Zhang (FA Talent)" userId="474f572f-8271-4f60-858e-cee871e0aec6" providerId="ADAL" clId="{50CD73C4-E4FF-490D-830B-B9B63450B62D}" dt="2021-10-12T06:50:37.279" v="2863" actId="207"/>
          <ac:spMkLst>
            <pc:docMk/>
            <pc:sldMk cId="2777019854" sldId="290"/>
            <ac:spMk id="6" creationId="{CB348239-9557-4BB0-A385-56511C023A66}"/>
          </ac:spMkLst>
        </pc:spChg>
        <pc:spChg chg="add mod">
          <ac:chgData name="Xin Zhang (FA Talent)" userId="474f572f-8271-4f60-858e-cee871e0aec6" providerId="ADAL" clId="{50CD73C4-E4FF-490D-830B-B9B63450B62D}" dt="2021-10-12T03:43:56.134" v="2350" actId="2711"/>
          <ac:spMkLst>
            <pc:docMk/>
            <pc:sldMk cId="2777019854" sldId="290"/>
            <ac:spMk id="29" creationId="{D53C1E1A-102F-4DAE-A3B4-B04726607621}"/>
          </ac:spMkLst>
        </pc:spChg>
        <pc:spChg chg="add mod topLvl">
          <ac:chgData name="Xin Zhang (FA Talent)" userId="474f572f-8271-4f60-858e-cee871e0aec6" providerId="ADAL" clId="{50CD73C4-E4FF-490D-830B-B9B63450B62D}" dt="2021-10-12T08:08:13.718" v="2932" actId="207"/>
          <ac:spMkLst>
            <pc:docMk/>
            <pc:sldMk cId="2777019854" sldId="290"/>
            <ac:spMk id="31" creationId="{3E92D729-BB42-4840-8D58-3CEEDCCE50C2}"/>
          </ac:spMkLst>
        </pc:spChg>
        <pc:spChg chg="mod topLvl">
          <ac:chgData name="Xin Zhang (FA Talent)" userId="474f572f-8271-4f60-858e-cee871e0aec6" providerId="ADAL" clId="{50CD73C4-E4FF-490D-830B-B9B63450B62D}" dt="2021-10-12T07:07:22.251" v="2924" actId="20577"/>
          <ac:spMkLst>
            <pc:docMk/>
            <pc:sldMk cId="2777019854" sldId="290"/>
            <ac:spMk id="246" creationId="{A2528771-319B-4BF6-927E-3F4EF6CE47B8}"/>
          </ac:spMkLst>
        </pc:spChg>
        <pc:spChg chg="mod">
          <ac:chgData name="Xin Zhang (FA Talent)" userId="474f572f-8271-4f60-858e-cee871e0aec6" providerId="ADAL" clId="{50CD73C4-E4FF-490D-830B-B9B63450B62D}" dt="2021-10-12T03:35:24.257" v="2147" actId="207"/>
          <ac:spMkLst>
            <pc:docMk/>
            <pc:sldMk cId="2777019854" sldId="290"/>
            <ac:spMk id="290" creationId="{74B9C34C-1452-4C47-A662-4E5B678AC0E7}"/>
          </ac:spMkLst>
        </pc:spChg>
        <pc:spChg chg="mod">
          <ac:chgData name="Xin Zhang (FA Talent)" userId="474f572f-8271-4f60-858e-cee871e0aec6" providerId="ADAL" clId="{50CD73C4-E4FF-490D-830B-B9B63450B62D}" dt="2021-10-12T03:35:24.257" v="2147" actId="207"/>
          <ac:spMkLst>
            <pc:docMk/>
            <pc:sldMk cId="2777019854" sldId="290"/>
            <ac:spMk id="291" creationId="{F11CB326-D71C-4689-B539-1E8B52F6FF47}"/>
          </ac:spMkLst>
        </pc:spChg>
        <pc:spChg chg="del mod">
          <ac:chgData name="Xin Zhang (FA Talent)" userId="474f572f-8271-4f60-858e-cee871e0aec6" providerId="ADAL" clId="{50CD73C4-E4FF-490D-830B-B9B63450B62D}" dt="2021-10-12T03:34:46.263" v="2140" actId="478"/>
          <ac:spMkLst>
            <pc:docMk/>
            <pc:sldMk cId="2777019854" sldId="290"/>
            <ac:spMk id="294" creationId="{74DFE15E-122A-4781-8057-D56B7377E57E}"/>
          </ac:spMkLst>
        </pc:spChg>
        <pc:spChg chg="mod topLvl">
          <ac:chgData name="Xin Zhang (FA Talent)" userId="474f572f-8271-4f60-858e-cee871e0aec6" providerId="ADAL" clId="{50CD73C4-E4FF-490D-830B-B9B63450B62D}" dt="2021-10-12T06:12:04.910" v="2421" actId="165"/>
          <ac:spMkLst>
            <pc:docMk/>
            <pc:sldMk cId="2777019854" sldId="290"/>
            <ac:spMk id="295" creationId="{487C62B6-B4FE-4C3A-95E1-BF55149AD2B1}"/>
          </ac:spMkLst>
        </pc:spChg>
        <pc:spChg chg="mod topLvl">
          <ac:chgData name="Xin Zhang (FA Talent)" userId="474f572f-8271-4f60-858e-cee871e0aec6" providerId="ADAL" clId="{50CD73C4-E4FF-490D-830B-B9B63450B62D}" dt="2021-10-12T08:09:07.335" v="2938" actId="207"/>
          <ac:spMkLst>
            <pc:docMk/>
            <pc:sldMk cId="2777019854" sldId="290"/>
            <ac:spMk id="297" creationId="{81C354C3-1F69-405F-93D2-2B12CF4D5186}"/>
          </ac:spMkLst>
        </pc:spChg>
        <pc:spChg chg="mod topLvl">
          <ac:chgData name="Xin Zhang (FA Talent)" userId="474f572f-8271-4f60-858e-cee871e0aec6" providerId="ADAL" clId="{50CD73C4-E4FF-490D-830B-B9B63450B62D}" dt="2021-10-12T08:09:07.335" v="2938" actId="207"/>
          <ac:spMkLst>
            <pc:docMk/>
            <pc:sldMk cId="2777019854" sldId="290"/>
            <ac:spMk id="298" creationId="{39EF3A8B-C7EC-4574-9BCC-5CFA19BBCFB7}"/>
          </ac:spMkLst>
        </pc:spChg>
        <pc:spChg chg="mod topLvl">
          <ac:chgData name="Xin Zhang (FA Talent)" userId="474f572f-8271-4f60-858e-cee871e0aec6" providerId="ADAL" clId="{50CD73C4-E4FF-490D-830B-B9B63450B62D}" dt="2021-10-12T08:09:07.335" v="2938" actId="207"/>
          <ac:spMkLst>
            <pc:docMk/>
            <pc:sldMk cId="2777019854" sldId="290"/>
            <ac:spMk id="299" creationId="{D8156EE1-86F1-4E7A-AB36-09EAF8C24C72}"/>
          </ac:spMkLst>
        </pc:spChg>
        <pc:spChg chg="mod topLvl">
          <ac:chgData name="Xin Zhang (FA Talent)" userId="474f572f-8271-4f60-858e-cee871e0aec6" providerId="ADAL" clId="{50CD73C4-E4FF-490D-830B-B9B63450B62D}" dt="2021-10-12T08:28:49.661" v="3069" actId="20577"/>
          <ac:spMkLst>
            <pc:docMk/>
            <pc:sldMk cId="2777019854" sldId="290"/>
            <ac:spMk id="301" creationId="{079B6635-50E2-42A0-A2ED-DF38972E1B99}"/>
          </ac:spMkLst>
        </pc:spChg>
        <pc:spChg chg="mod topLvl">
          <ac:chgData name="Xin Zhang (FA Talent)" userId="474f572f-8271-4f60-858e-cee871e0aec6" providerId="ADAL" clId="{50CD73C4-E4FF-490D-830B-B9B63450B62D}" dt="2021-10-12T06:50:37.279" v="2863" actId="207"/>
          <ac:spMkLst>
            <pc:docMk/>
            <pc:sldMk cId="2777019854" sldId="290"/>
            <ac:spMk id="302" creationId="{681F3E2D-AEC3-475D-A95F-487BC061521E}"/>
          </ac:spMkLst>
        </pc:spChg>
        <pc:spChg chg="mod topLvl">
          <ac:chgData name="Xin Zhang (FA Talent)" userId="474f572f-8271-4f60-858e-cee871e0aec6" providerId="ADAL" clId="{50CD73C4-E4FF-490D-830B-B9B63450B62D}" dt="2021-10-12T08:29:00.783" v="3072"/>
          <ac:spMkLst>
            <pc:docMk/>
            <pc:sldMk cId="2777019854" sldId="290"/>
            <ac:spMk id="303" creationId="{9E2C0DE0-F19E-4FB2-A91D-D948173D5694}"/>
          </ac:spMkLst>
        </pc:spChg>
        <pc:spChg chg="mod topLvl">
          <ac:chgData name="Xin Zhang (FA Talent)" userId="474f572f-8271-4f60-858e-cee871e0aec6" providerId="ADAL" clId="{50CD73C4-E4FF-490D-830B-B9B63450B62D}" dt="2021-10-12T08:11:18.543" v="2983" actId="20577"/>
          <ac:spMkLst>
            <pc:docMk/>
            <pc:sldMk cId="2777019854" sldId="290"/>
            <ac:spMk id="305" creationId="{370AA2B4-097A-4F0A-A2A2-E21FA8438F1C}"/>
          </ac:spMkLst>
        </pc:spChg>
        <pc:spChg chg="mod topLvl">
          <ac:chgData name="Xin Zhang (FA Talent)" userId="474f572f-8271-4f60-858e-cee871e0aec6" providerId="ADAL" clId="{50CD73C4-E4FF-490D-830B-B9B63450B62D}" dt="2021-10-12T08:09:07.335" v="2938" actId="207"/>
          <ac:spMkLst>
            <pc:docMk/>
            <pc:sldMk cId="2777019854" sldId="290"/>
            <ac:spMk id="306" creationId="{10FCBEBF-620B-4255-B280-F38250B1304F}"/>
          </ac:spMkLst>
        </pc:spChg>
        <pc:spChg chg="mod topLvl">
          <ac:chgData name="Xin Zhang (FA Talent)" userId="474f572f-8271-4f60-858e-cee871e0aec6" providerId="ADAL" clId="{50CD73C4-E4FF-490D-830B-B9B63450B62D}" dt="2021-10-12T08:11:26.534" v="2986" actId="20577"/>
          <ac:spMkLst>
            <pc:docMk/>
            <pc:sldMk cId="2777019854" sldId="290"/>
            <ac:spMk id="307" creationId="{8BBC157E-39AB-4022-8B57-C8068B44849D}"/>
          </ac:spMkLst>
        </pc:spChg>
        <pc:spChg chg="del">
          <ac:chgData name="Xin Zhang (FA Talent)" userId="474f572f-8271-4f60-858e-cee871e0aec6" providerId="ADAL" clId="{50CD73C4-E4FF-490D-830B-B9B63450B62D}" dt="2021-10-12T03:30:00.927" v="2126" actId="478"/>
          <ac:spMkLst>
            <pc:docMk/>
            <pc:sldMk cId="2777019854" sldId="290"/>
            <ac:spMk id="319" creationId="{0B7C3B52-1AA6-4BD9-9694-AC0B49F8FC2C}"/>
          </ac:spMkLst>
        </pc:spChg>
        <pc:spChg chg="del">
          <ac:chgData name="Xin Zhang (FA Talent)" userId="474f572f-8271-4f60-858e-cee871e0aec6" providerId="ADAL" clId="{50CD73C4-E4FF-490D-830B-B9B63450B62D}" dt="2021-10-12T03:30:00.927" v="2126" actId="478"/>
          <ac:spMkLst>
            <pc:docMk/>
            <pc:sldMk cId="2777019854" sldId="290"/>
            <ac:spMk id="320" creationId="{E9F79F98-FA4B-49FF-9BE2-B5726DBC99AD}"/>
          </ac:spMkLst>
        </pc:spChg>
        <pc:spChg chg="del">
          <ac:chgData name="Xin Zhang (FA Talent)" userId="474f572f-8271-4f60-858e-cee871e0aec6" providerId="ADAL" clId="{50CD73C4-E4FF-490D-830B-B9B63450B62D}" dt="2021-10-12T03:30:00.927" v="2126" actId="478"/>
          <ac:spMkLst>
            <pc:docMk/>
            <pc:sldMk cId="2777019854" sldId="290"/>
            <ac:spMk id="321" creationId="{E309D857-2E1E-4E38-9F3C-B306BB89A6DE}"/>
          </ac:spMkLst>
        </pc:spChg>
        <pc:spChg chg="del">
          <ac:chgData name="Xin Zhang (FA Talent)" userId="474f572f-8271-4f60-858e-cee871e0aec6" providerId="ADAL" clId="{50CD73C4-E4FF-490D-830B-B9B63450B62D}" dt="2021-10-12T03:30:00.927" v="2126" actId="478"/>
          <ac:spMkLst>
            <pc:docMk/>
            <pc:sldMk cId="2777019854" sldId="290"/>
            <ac:spMk id="322" creationId="{F3A358A8-508F-4550-B62D-3AAA62886C17}"/>
          </ac:spMkLst>
        </pc:spChg>
        <pc:grpChg chg="add del mod">
          <ac:chgData name="Xin Zhang (FA Talent)" userId="474f572f-8271-4f60-858e-cee871e0aec6" providerId="ADAL" clId="{50CD73C4-E4FF-490D-830B-B9B63450B62D}" dt="2021-10-12T06:12:04.910" v="2421" actId="165"/>
          <ac:grpSpMkLst>
            <pc:docMk/>
            <pc:sldMk cId="2777019854" sldId="290"/>
            <ac:grpSpMk id="2" creationId="{8129E99F-1C93-4D8B-B357-1BA8FC98D855}"/>
          </ac:grpSpMkLst>
        </pc:grpChg>
        <pc:grpChg chg="add del mod ord">
          <ac:chgData name="Xin Zhang (FA Talent)" userId="474f572f-8271-4f60-858e-cee871e0aec6" providerId="ADAL" clId="{50CD73C4-E4FF-490D-830B-B9B63450B62D}" dt="2021-10-12T08:08:08.082" v="2931" actId="165"/>
          <ac:grpSpMkLst>
            <pc:docMk/>
            <pc:sldMk cId="2777019854" sldId="290"/>
            <ac:grpSpMk id="4" creationId="{C71D10A9-57C3-4209-A1C8-4C30CE6AAFBC}"/>
          </ac:grpSpMkLst>
        </pc:grpChg>
        <pc:grpChg chg="mod">
          <ac:chgData name="Xin Zhang (FA Talent)" userId="474f572f-8271-4f60-858e-cee871e0aec6" providerId="ADAL" clId="{50CD73C4-E4FF-490D-830B-B9B63450B62D}" dt="2021-10-12T03:35:24.257" v="2147" actId="207"/>
          <ac:grpSpMkLst>
            <pc:docMk/>
            <pc:sldMk cId="2777019854" sldId="290"/>
            <ac:grpSpMk id="10" creationId="{A54A5AF6-A197-4962-81DE-C2F70EF98E4F}"/>
          </ac:grpSpMkLst>
        </pc:grpChg>
        <pc:grpChg chg="del">
          <ac:chgData name="Xin Zhang (FA Talent)" userId="474f572f-8271-4f60-858e-cee871e0aec6" providerId="ADAL" clId="{50CD73C4-E4FF-490D-830B-B9B63450B62D}" dt="2021-10-12T03:34:53.797" v="2142" actId="478"/>
          <ac:grpSpMkLst>
            <pc:docMk/>
            <pc:sldMk cId="2777019854" sldId="290"/>
            <ac:grpSpMk id="311" creationId="{8BF22230-13AC-4C94-8CED-C056674982CD}"/>
          </ac:grpSpMkLst>
        </pc:grpChg>
        <pc:picChg chg="del">
          <ac:chgData name="Xin Zhang (FA Talent)" userId="474f572f-8271-4f60-858e-cee871e0aec6" providerId="ADAL" clId="{50CD73C4-E4FF-490D-830B-B9B63450B62D}" dt="2021-10-12T03:33:55.124" v="2128" actId="478"/>
          <ac:picMkLst>
            <pc:docMk/>
            <pc:sldMk cId="2777019854" sldId="290"/>
            <ac:picMk id="293" creationId="{7D9CBDA8-0356-4D18-807B-53885C1D79EC}"/>
          </ac:picMkLst>
        </pc:picChg>
        <pc:picChg chg="del">
          <ac:chgData name="Xin Zhang (FA Talent)" userId="474f572f-8271-4f60-858e-cee871e0aec6" providerId="ADAL" clId="{50CD73C4-E4FF-490D-830B-B9B63450B62D}" dt="2021-10-12T03:34:51.135" v="2141" actId="478"/>
          <ac:picMkLst>
            <pc:docMk/>
            <pc:sldMk cId="2777019854" sldId="290"/>
            <ac:picMk id="310" creationId="{9D250161-3DA8-4DF0-BA39-93AEA8E800A0}"/>
          </ac:picMkLst>
        </pc:picChg>
      </pc:sldChg>
      <pc:sldChg chg="addSp delSp modSp del mod">
        <pc:chgData name="Xin Zhang (FA Talent)" userId="474f572f-8271-4f60-858e-cee871e0aec6" providerId="ADAL" clId="{50CD73C4-E4FF-490D-830B-B9B63450B62D}" dt="2021-10-12T06:45:19.864" v="2705" actId="47"/>
        <pc:sldMkLst>
          <pc:docMk/>
          <pc:sldMk cId="67690843" sldId="291"/>
        </pc:sldMkLst>
        <pc:spChg chg="add mod ord">
          <ac:chgData name="Xin Zhang (FA Talent)" userId="474f572f-8271-4f60-858e-cee871e0aec6" providerId="ADAL" clId="{50CD73C4-E4FF-490D-830B-B9B63450B62D}" dt="2021-10-12T06:41:33.589" v="2533" actId="164"/>
          <ac:spMkLst>
            <pc:docMk/>
            <pc:sldMk cId="67690843" sldId="291"/>
            <ac:spMk id="6" creationId="{3A92AD1D-9A04-43A3-B1FE-BBE05618E410}"/>
          </ac:spMkLst>
        </pc:spChg>
        <pc:spChg chg="add del">
          <ac:chgData name="Xin Zhang (FA Talent)" userId="474f572f-8271-4f60-858e-cee871e0aec6" providerId="ADAL" clId="{50CD73C4-E4FF-490D-830B-B9B63450B62D}" dt="2021-10-12T06:12:10.218" v="2423" actId="22"/>
          <ac:spMkLst>
            <pc:docMk/>
            <pc:sldMk cId="67690843" sldId="291"/>
            <ac:spMk id="22" creationId="{3A1F500B-39F1-4BD8-ACB0-53525AC10221}"/>
          </ac:spMkLst>
        </pc:spChg>
        <pc:spChg chg="add del mod">
          <ac:chgData name="Xin Zhang (FA Talent)" userId="474f572f-8271-4f60-858e-cee871e0aec6" providerId="ADAL" clId="{50CD73C4-E4FF-490D-830B-B9B63450B62D}" dt="2021-10-12T06:12:20.986" v="2429"/>
          <ac:spMkLst>
            <pc:docMk/>
            <pc:sldMk cId="67690843" sldId="291"/>
            <ac:spMk id="23" creationId="{14424EAF-78F6-479B-A75A-28A58A10EC1A}"/>
          </ac:spMkLst>
        </pc:spChg>
        <pc:spChg chg="add del mod">
          <ac:chgData name="Xin Zhang (FA Talent)" userId="474f572f-8271-4f60-858e-cee871e0aec6" providerId="ADAL" clId="{50CD73C4-E4FF-490D-830B-B9B63450B62D}" dt="2021-10-12T06:39:08.226" v="2507" actId="478"/>
          <ac:spMkLst>
            <pc:docMk/>
            <pc:sldMk cId="67690843" sldId="291"/>
            <ac:spMk id="24" creationId="{84CB7040-B2E8-4BBF-AE1C-CC4EF32A4180}"/>
          </ac:spMkLst>
        </pc:spChg>
        <pc:spChg chg="add del mod">
          <ac:chgData name="Xin Zhang (FA Talent)" userId="474f572f-8271-4f60-858e-cee871e0aec6" providerId="ADAL" clId="{50CD73C4-E4FF-490D-830B-B9B63450B62D}" dt="2021-10-12T06:39:08.226" v="2507" actId="478"/>
          <ac:spMkLst>
            <pc:docMk/>
            <pc:sldMk cId="67690843" sldId="291"/>
            <ac:spMk id="25" creationId="{5F4470B2-E7A2-4AA7-AE42-03927B04BBA2}"/>
          </ac:spMkLst>
        </pc:spChg>
        <pc:spChg chg="add del mod">
          <ac:chgData name="Xin Zhang (FA Talent)" userId="474f572f-8271-4f60-858e-cee871e0aec6" providerId="ADAL" clId="{50CD73C4-E4FF-490D-830B-B9B63450B62D}" dt="2021-10-12T06:39:08.226" v="2507" actId="478"/>
          <ac:spMkLst>
            <pc:docMk/>
            <pc:sldMk cId="67690843" sldId="291"/>
            <ac:spMk id="26" creationId="{4296CCC5-799E-4E93-9C5E-AB1F02B51A24}"/>
          </ac:spMkLst>
        </pc:spChg>
        <pc:spChg chg="add mod">
          <ac:chgData name="Xin Zhang (FA Talent)" userId="474f572f-8271-4f60-858e-cee871e0aec6" providerId="ADAL" clId="{50CD73C4-E4FF-490D-830B-B9B63450B62D}" dt="2021-10-12T06:27:54.039" v="2446" actId="164"/>
          <ac:spMkLst>
            <pc:docMk/>
            <pc:sldMk cId="67690843" sldId="291"/>
            <ac:spMk id="27" creationId="{27430F82-F06D-4F64-8DFB-96D7D7595113}"/>
          </ac:spMkLst>
        </pc:spChg>
        <pc:spChg chg="add mod">
          <ac:chgData name="Xin Zhang (FA Talent)" userId="474f572f-8271-4f60-858e-cee871e0aec6" providerId="ADAL" clId="{50CD73C4-E4FF-490D-830B-B9B63450B62D}" dt="2021-10-12T06:27:54.039" v="2446" actId="164"/>
          <ac:spMkLst>
            <pc:docMk/>
            <pc:sldMk cId="67690843" sldId="291"/>
            <ac:spMk id="28" creationId="{1F5341FE-8E22-4989-ADF4-96050DC2726D}"/>
          </ac:spMkLst>
        </pc:spChg>
        <pc:spChg chg="add mod">
          <ac:chgData name="Xin Zhang (FA Talent)" userId="474f572f-8271-4f60-858e-cee871e0aec6" providerId="ADAL" clId="{50CD73C4-E4FF-490D-830B-B9B63450B62D}" dt="2021-10-12T06:27:54.039" v="2446" actId="164"/>
          <ac:spMkLst>
            <pc:docMk/>
            <pc:sldMk cId="67690843" sldId="291"/>
            <ac:spMk id="29" creationId="{C4089248-C2B1-44E8-8761-184ACEA98B2A}"/>
          </ac:spMkLst>
        </pc:spChg>
        <pc:spChg chg="add mod">
          <ac:chgData name="Xin Zhang (FA Talent)" userId="474f572f-8271-4f60-858e-cee871e0aec6" providerId="ADAL" clId="{50CD73C4-E4FF-490D-830B-B9B63450B62D}" dt="2021-10-12T06:40:29.940" v="2519" actId="571"/>
          <ac:spMkLst>
            <pc:docMk/>
            <pc:sldMk cId="67690843" sldId="291"/>
            <ac:spMk id="33" creationId="{9A388BA1-7FF0-4C1A-B9C3-269C087BCACE}"/>
          </ac:spMkLst>
        </pc:spChg>
        <pc:spChg chg="add mod ord">
          <ac:chgData name="Xin Zhang (FA Talent)" userId="474f572f-8271-4f60-858e-cee871e0aec6" providerId="ADAL" clId="{50CD73C4-E4FF-490D-830B-B9B63450B62D}" dt="2021-10-12T06:41:33.589" v="2533" actId="164"/>
          <ac:spMkLst>
            <pc:docMk/>
            <pc:sldMk cId="67690843" sldId="291"/>
            <ac:spMk id="34" creationId="{71E66BB4-AE50-4466-A64C-E8B6ED7DD84C}"/>
          </ac:spMkLst>
        </pc:spChg>
        <pc:spChg chg="add mod ord">
          <ac:chgData name="Xin Zhang (FA Talent)" userId="474f572f-8271-4f60-858e-cee871e0aec6" providerId="ADAL" clId="{50CD73C4-E4FF-490D-830B-B9B63450B62D}" dt="2021-10-12T06:41:33.589" v="2533" actId="164"/>
          <ac:spMkLst>
            <pc:docMk/>
            <pc:sldMk cId="67690843" sldId="291"/>
            <ac:spMk id="35" creationId="{22501403-5839-418E-A09D-47DC889B3EC7}"/>
          </ac:spMkLst>
        </pc:spChg>
        <pc:spChg chg="add mod ord">
          <ac:chgData name="Xin Zhang (FA Talent)" userId="474f572f-8271-4f60-858e-cee871e0aec6" providerId="ADAL" clId="{50CD73C4-E4FF-490D-830B-B9B63450B62D}" dt="2021-10-12T06:41:33.589" v="2533" actId="164"/>
          <ac:spMkLst>
            <pc:docMk/>
            <pc:sldMk cId="67690843" sldId="291"/>
            <ac:spMk id="36" creationId="{A2C02DF3-B529-45CD-A022-3BD9FA55CB6F}"/>
          </ac:spMkLst>
        </pc:spChg>
        <pc:spChg chg="mod topLvl">
          <ac:chgData name="Xin Zhang (FA Talent)" userId="474f572f-8271-4f60-858e-cee871e0aec6" providerId="ADAL" clId="{50CD73C4-E4FF-490D-830B-B9B63450B62D}" dt="2021-10-12T06:42:10.619" v="2544" actId="12788"/>
          <ac:spMkLst>
            <pc:docMk/>
            <pc:sldMk cId="67690843" sldId="291"/>
            <ac:spMk id="289" creationId="{A33A5C37-8768-4F40-B970-95E5A93903EE}"/>
          </ac:spMkLst>
        </pc:spChg>
        <pc:spChg chg="del mod">
          <ac:chgData name="Xin Zhang (FA Talent)" userId="474f572f-8271-4f60-858e-cee871e0aec6" providerId="ADAL" clId="{50CD73C4-E4FF-490D-830B-B9B63450B62D}" dt="2021-10-12T03:52:50.766" v="2401" actId="478"/>
          <ac:spMkLst>
            <pc:docMk/>
            <pc:sldMk cId="67690843" sldId="291"/>
            <ac:spMk id="290" creationId="{49B71448-82C4-4539-8804-89CE4A9CB190}"/>
          </ac:spMkLst>
        </pc:spChg>
        <pc:spChg chg="mod topLvl">
          <ac:chgData name="Xin Zhang (FA Talent)" userId="474f572f-8271-4f60-858e-cee871e0aec6" providerId="ADAL" clId="{50CD73C4-E4FF-490D-830B-B9B63450B62D}" dt="2021-10-12T06:42:50.170" v="2548" actId="14100"/>
          <ac:spMkLst>
            <pc:docMk/>
            <pc:sldMk cId="67690843" sldId="291"/>
            <ac:spMk id="291" creationId="{77E3E0AF-E3E9-46B1-9001-A8CCBAAE2C3D}"/>
          </ac:spMkLst>
        </pc:spChg>
        <pc:spChg chg="mod topLvl">
          <ac:chgData name="Xin Zhang (FA Talent)" userId="474f572f-8271-4f60-858e-cee871e0aec6" providerId="ADAL" clId="{50CD73C4-E4FF-490D-830B-B9B63450B62D}" dt="2021-10-12T06:39:56.506" v="2515" actId="12"/>
          <ac:spMkLst>
            <pc:docMk/>
            <pc:sldMk cId="67690843" sldId="291"/>
            <ac:spMk id="294" creationId="{FB15256A-F4CE-4FD1-A010-32F3CA961CB8}"/>
          </ac:spMkLst>
        </pc:spChg>
        <pc:spChg chg="mod topLvl">
          <ac:chgData name="Xin Zhang (FA Talent)" userId="474f572f-8271-4f60-858e-cee871e0aec6" providerId="ADAL" clId="{50CD73C4-E4FF-490D-830B-B9B63450B62D}" dt="2021-10-12T06:39:56.506" v="2515" actId="12"/>
          <ac:spMkLst>
            <pc:docMk/>
            <pc:sldMk cId="67690843" sldId="291"/>
            <ac:spMk id="295" creationId="{C2717910-1DF7-44B0-86CE-69A59ED4FD00}"/>
          </ac:spMkLst>
        </pc:spChg>
        <pc:spChg chg="mod topLvl">
          <ac:chgData name="Xin Zhang (FA Talent)" userId="474f572f-8271-4f60-858e-cee871e0aec6" providerId="ADAL" clId="{50CD73C4-E4FF-490D-830B-B9B63450B62D}" dt="2021-10-12T06:39:56.506" v="2515" actId="12"/>
          <ac:spMkLst>
            <pc:docMk/>
            <pc:sldMk cId="67690843" sldId="291"/>
            <ac:spMk id="296" creationId="{91416785-1DB7-4A6D-8BA5-AFC58302BA41}"/>
          </ac:spMkLst>
        </pc:spChg>
        <pc:spChg chg="add del mod topLvl">
          <ac:chgData name="Xin Zhang (FA Talent)" userId="474f572f-8271-4f60-858e-cee871e0aec6" providerId="ADAL" clId="{50CD73C4-E4FF-490D-830B-B9B63450B62D}" dt="2021-10-12T06:39:56.506" v="2515" actId="12"/>
          <ac:spMkLst>
            <pc:docMk/>
            <pc:sldMk cId="67690843" sldId="291"/>
            <ac:spMk id="297" creationId="{FBBD388F-A9F3-4B5A-B10C-8789EF4A0E1A}"/>
          </ac:spMkLst>
        </pc:spChg>
        <pc:spChg chg="mod">
          <ac:chgData name="Xin Zhang (FA Talent)" userId="474f572f-8271-4f60-858e-cee871e0aec6" providerId="ADAL" clId="{50CD73C4-E4FF-490D-830B-B9B63450B62D}" dt="2021-10-12T03:47:47.554" v="2399" actId="207"/>
          <ac:spMkLst>
            <pc:docMk/>
            <pc:sldMk cId="67690843" sldId="291"/>
            <ac:spMk id="305" creationId="{1FB8E2FA-09A7-4222-BD3E-D8823C084FB0}"/>
          </ac:spMkLst>
        </pc:spChg>
        <pc:spChg chg="mod">
          <ac:chgData name="Xin Zhang (FA Talent)" userId="474f572f-8271-4f60-858e-cee871e0aec6" providerId="ADAL" clId="{50CD73C4-E4FF-490D-830B-B9B63450B62D}" dt="2021-10-12T03:47:47.554" v="2399" actId="207"/>
          <ac:spMkLst>
            <pc:docMk/>
            <pc:sldMk cId="67690843" sldId="291"/>
            <ac:spMk id="306" creationId="{347A7894-ECC0-4A96-AF2E-A20E502B15A3}"/>
          </ac:spMkLst>
        </pc:spChg>
        <pc:spChg chg="mod">
          <ac:chgData name="Xin Zhang (FA Talent)" userId="474f572f-8271-4f60-858e-cee871e0aec6" providerId="ADAL" clId="{50CD73C4-E4FF-490D-830B-B9B63450B62D}" dt="2021-10-12T03:47:47.554" v="2399" actId="207"/>
          <ac:spMkLst>
            <pc:docMk/>
            <pc:sldMk cId="67690843" sldId="291"/>
            <ac:spMk id="307" creationId="{012289F6-B889-48FA-AC5A-2EF061FA9ED7}"/>
          </ac:spMkLst>
        </pc:spChg>
        <pc:grpChg chg="add del mod">
          <ac:chgData name="Xin Zhang (FA Talent)" userId="474f572f-8271-4f60-858e-cee871e0aec6" providerId="ADAL" clId="{50CD73C4-E4FF-490D-830B-B9B63450B62D}" dt="2021-10-12T06:41:08.625" v="2530" actId="165"/>
          <ac:grpSpMkLst>
            <pc:docMk/>
            <pc:sldMk cId="67690843" sldId="291"/>
            <ac:grpSpMk id="2" creationId="{C2A3E45B-2907-4DEA-A345-A05F06FF9B8C}"/>
          </ac:grpSpMkLst>
        </pc:grpChg>
        <pc:grpChg chg="add del mod">
          <ac:chgData name="Xin Zhang (FA Talent)" userId="474f572f-8271-4f60-858e-cee871e0aec6" providerId="ADAL" clId="{50CD73C4-E4FF-490D-830B-B9B63450B62D}" dt="2021-10-12T06:28:11.305" v="2450" actId="478"/>
          <ac:grpSpMkLst>
            <pc:docMk/>
            <pc:sldMk cId="67690843" sldId="291"/>
            <ac:grpSpMk id="4" creationId="{E8F61B3F-76AB-4E9A-A651-27EB026D61C9}"/>
          </ac:grpSpMkLst>
        </pc:grpChg>
        <pc:grpChg chg="add del mod">
          <ac:chgData name="Xin Zhang (FA Talent)" userId="474f572f-8271-4f60-858e-cee871e0aec6" providerId="ADAL" clId="{50CD73C4-E4FF-490D-830B-B9B63450B62D}" dt="2021-10-12T06:39:24.663" v="2512" actId="165"/>
          <ac:grpSpMkLst>
            <pc:docMk/>
            <pc:sldMk cId="67690843" sldId="291"/>
            <ac:grpSpMk id="5" creationId="{112EF17D-914A-400C-B2A4-5E8432539F58}"/>
          </ac:grpSpMkLst>
        </pc:grpChg>
        <pc:grpChg chg="add mod">
          <ac:chgData name="Xin Zhang (FA Talent)" userId="474f572f-8271-4f60-858e-cee871e0aec6" providerId="ADAL" clId="{50CD73C4-E4FF-490D-830B-B9B63450B62D}" dt="2021-10-12T06:42:10.619" v="2544" actId="12788"/>
          <ac:grpSpMkLst>
            <pc:docMk/>
            <pc:sldMk cId="67690843" sldId="291"/>
            <ac:grpSpMk id="7" creationId="{8BF7E93F-6BC8-4F7B-8D4D-7F85D09BD56F}"/>
          </ac:grpSpMkLst>
        </pc:grpChg>
        <pc:grpChg chg="del">
          <ac:chgData name="Xin Zhang (FA Talent)" userId="474f572f-8271-4f60-858e-cee871e0aec6" providerId="ADAL" clId="{50CD73C4-E4FF-490D-830B-B9B63450B62D}" dt="2021-10-12T03:47:39.444" v="2398" actId="478"/>
          <ac:grpSpMkLst>
            <pc:docMk/>
            <pc:sldMk cId="67690843" sldId="291"/>
            <ac:grpSpMk id="10" creationId="{9C3C774D-A63C-49FD-8A1F-B320012CB912}"/>
          </ac:grpSpMkLst>
        </pc:grpChg>
        <pc:grpChg chg="del">
          <ac:chgData name="Xin Zhang (FA Talent)" userId="474f572f-8271-4f60-858e-cee871e0aec6" providerId="ADAL" clId="{50CD73C4-E4FF-490D-830B-B9B63450B62D}" dt="2021-10-12T06:27:29.949" v="2439" actId="478"/>
          <ac:grpSpMkLst>
            <pc:docMk/>
            <pc:sldMk cId="67690843" sldId="291"/>
            <ac:grpSpMk id="17" creationId="{98536A02-BB27-4207-B675-D054B198798C}"/>
          </ac:grpSpMkLst>
        </pc:grpChg>
        <pc:picChg chg="del">
          <ac:chgData name="Xin Zhang (FA Talent)" userId="474f572f-8271-4f60-858e-cee871e0aec6" providerId="ADAL" clId="{50CD73C4-E4FF-490D-830B-B9B63450B62D}" dt="2021-10-12T03:47:36.774" v="2397" actId="478"/>
          <ac:picMkLst>
            <pc:docMk/>
            <pc:sldMk cId="67690843" sldId="291"/>
            <ac:picMk id="298" creationId="{48980DAA-093D-44C7-9BB3-88DEF52B6FBA}"/>
          </ac:picMkLst>
        </pc:picChg>
      </pc:sldChg>
      <pc:sldChg chg="addSp delSp modSp mod chgLayout">
        <pc:chgData name="Xin Zhang (FA Talent)" userId="474f572f-8271-4f60-858e-cee871e0aec6" providerId="ADAL" clId="{50CD73C4-E4FF-490D-830B-B9B63450B62D}" dt="2021-10-14T01:53:25.738" v="8633" actId="207"/>
        <pc:sldMkLst>
          <pc:docMk/>
          <pc:sldMk cId="4283612378" sldId="292"/>
        </pc:sldMkLst>
        <pc:spChg chg="mod ord">
          <ac:chgData name="Xin Zhang (FA Talent)" userId="474f572f-8271-4f60-858e-cee871e0aec6" providerId="ADAL" clId="{50CD73C4-E4FF-490D-830B-B9B63450B62D}" dt="2021-10-12T09:00:53.233" v="3808" actId="20577"/>
          <ac:spMkLst>
            <pc:docMk/>
            <pc:sldMk cId="4283612378" sldId="292"/>
            <ac:spMk id="3" creationId="{80C2BF83-46A8-4510-A0AD-3559D265C458}"/>
          </ac:spMkLst>
        </pc:spChg>
        <pc:spChg chg="mod">
          <ac:chgData name="Xin Zhang (FA Talent)" userId="474f572f-8271-4f60-858e-cee871e0aec6" providerId="ADAL" clId="{50CD73C4-E4FF-490D-830B-B9B63450B62D}" dt="2021-10-13T09:44:20.895" v="6877" actId="12789"/>
          <ac:spMkLst>
            <pc:docMk/>
            <pc:sldMk cId="4283612378" sldId="292"/>
            <ac:spMk id="11" creationId="{7B860641-DFE1-49A1-ABC3-9B311FE02BE2}"/>
          </ac:spMkLst>
        </pc:spChg>
        <pc:spChg chg="mod">
          <ac:chgData name="Xin Zhang (FA Talent)" userId="474f572f-8271-4f60-858e-cee871e0aec6" providerId="ADAL" clId="{50CD73C4-E4FF-490D-830B-B9B63450B62D}" dt="2021-10-13T09:44:20.895" v="6877" actId="12789"/>
          <ac:spMkLst>
            <pc:docMk/>
            <pc:sldMk cId="4283612378" sldId="292"/>
            <ac:spMk id="15" creationId="{84FBD9E4-CCD9-4CF5-81D0-85B055C5F4FB}"/>
          </ac:spMkLst>
        </pc:spChg>
        <pc:spChg chg="mod">
          <ac:chgData name="Xin Zhang (FA Talent)" userId="474f572f-8271-4f60-858e-cee871e0aec6" providerId="ADAL" clId="{50CD73C4-E4FF-490D-830B-B9B63450B62D}" dt="2021-10-13T09:44:20.895" v="6877" actId="12789"/>
          <ac:spMkLst>
            <pc:docMk/>
            <pc:sldMk cId="4283612378" sldId="292"/>
            <ac:spMk id="18" creationId="{790CE83D-BBD0-4CCD-8320-CA180111465C}"/>
          </ac:spMkLst>
        </pc:spChg>
        <pc:spChg chg="mod">
          <ac:chgData name="Xin Zhang (FA Talent)" userId="474f572f-8271-4f60-858e-cee871e0aec6" providerId="ADAL" clId="{50CD73C4-E4FF-490D-830B-B9B63450B62D}" dt="2021-10-13T09:44:37.341" v="6921" actId="20577"/>
          <ac:spMkLst>
            <pc:docMk/>
            <pc:sldMk cId="4283612378" sldId="292"/>
            <ac:spMk id="19" creationId="{195316F4-6B66-45AF-94AB-5399E73FB171}"/>
          </ac:spMkLst>
        </pc:spChg>
        <pc:spChg chg="mod">
          <ac:chgData name="Xin Zhang (FA Talent)" userId="474f572f-8271-4f60-858e-cee871e0aec6" providerId="ADAL" clId="{50CD73C4-E4FF-490D-830B-B9B63450B62D}" dt="2021-10-13T09:44:20.895" v="6877" actId="12789"/>
          <ac:spMkLst>
            <pc:docMk/>
            <pc:sldMk cId="4283612378" sldId="292"/>
            <ac:spMk id="21" creationId="{3439B720-AC36-4444-B791-BE2402654BCC}"/>
          </ac:spMkLst>
        </pc:spChg>
        <pc:spChg chg="mod">
          <ac:chgData name="Xin Zhang (FA Talent)" userId="474f572f-8271-4f60-858e-cee871e0aec6" providerId="ADAL" clId="{50CD73C4-E4FF-490D-830B-B9B63450B62D}" dt="2021-10-13T09:44:46.818" v="6930" actId="20577"/>
          <ac:spMkLst>
            <pc:docMk/>
            <pc:sldMk cId="4283612378" sldId="292"/>
            <ac:spMk id="22" creationId="{04207E06-A921-4ED6-BCBC-33EEFE2001CC}"/>
          </ac:spMkLst>
        </pc:spChg>
        <pc:spChg chg="add mod">
          <ac:chgData name="Xin Zhang (FA Talent)" userId="474f572f-8271-4f60-858e-cee871e0aec6" providerId="ADAL" clId="{50CD73C4-E4FF-490D-830B-B9B63450B62D}" dt="2021-10-13T09:38:26.870" v="6782" actId="571"/>
          <ac:spMkLst>
            <pc:docMk/>
            <pc:sldMk cId="4283612378" sldId="292"/>
            <ac:spMk id="23" creationId="{A29340A8-12F4-49C6-A636-C5C284DE7D3D}"/>
          </ac:spMkLst>
        </pc:spChg>
        <pc:spChg chg="mod">
          <ac:chgData name="Xin Zhang (FA Talent)" userId="474f572f-8271-4f60-858e-cee871e0aec6" providerId="ADAL" clId="{50CD73C4-E4FF-490D-830B-B9B63450B62D}" dt="2021-10-13T09:44:20.895" v="6877" actId="12789"/>
          <ac:spMkLst>
            <pc:docMk/>
            <pc:sldMk cId="4283612378" sldId="292"/>
            <ac:spMk id="24" creationId="{EE162CA3-0D69-48FC-9A3E-5E4A397C492C}"/>
          </ac:spMkLst>
        </pc:spChg>
        <pc:spChg chg="mod">
          <ac:chgData name="Xin Zhang (FA Talent)" userId="474f572f-8271-4f60-858e-cee871e0aec6" providerId="ADAL" clId="{50CD73C4-E4FF-490D-830B-B9B63450B62D}" dt="2021-10-13T09:45:05.852" v="6941" actId="20577"/>
          <ac:spMkLst>
            <pc:docMk/>
            <pc:sldMk cId="4283612378" sldId="292"/>
            <ac:spMk id="25" creationId="{69C1C1B3-18B7-46B7-BF06-43DC6F1D4F0D}"/>
          </ac:spMkLst>
        </pc:spChg>
        <pc:spChg chg="mod">
          <ac:chgData name="Xin Zhang (FA Talent)" userId="474f572f-8271-4f60-858e-cee871e0aec6" providerId="ADAL" clId="{50CD73C4-E4FF-490D-830B-B9B63450B62D}" dt="2021-10-13T09:42:34.784" v="6841" actId="404"/>
          <ac:spMkLst>
            <pc:docMk/>
            <pc:sldMk cId="4283612378" sldId="292"/>
            <ac:spMk id="26" creationId="{E3B7B93E-3625-4432-AA01-1B4104D3A2D8}"/>
          </ac:spMkLst>
        </pc:spChg>
        <pc:spChg chg="add mod">
          <ac:chgData name="Xin Zhang (FA Talent)" userId="474f572f-8271-4f60-858e-cee871e0aec6" providerId="ADAL" clId="{50CD73C4-E4FF-490D-830B-B9B63450B62D}" dt="2021-10-13T09:38:26.870" v="6782" actId="571"/>
          <ac:spMkLst>
            <pc:docMk/>
            <pc:sldMk cId="4283612378" sldId="292"/>
            <ac:spMk id="27" creationId="{2211832E-3C87-4FAC-B828-35133A771AB9}"/>
          </ac:spMkLst>
        </pc:spChg>
        <pc:spChg chg="mod">
          <ac:chgData name="Xin Zhang (FA Talent)" userId="474f572f-8271-4f60-858e-cee871e0aec6" providerId="ADAL" clId="{50CD73C4-E4FF-490D-830B-B9B63450B62D}" dt="2021-10-13T09:42:52.279" v="6846" actId="20577"/>
          <ac:spMkLst>
            <pc:docMk/>
            <pc:sldMk cId="4283612378" sldId="292"/>
            <ac:spMk id="28" creationId="{E544623C-A54F-45AB-89E9-8F31021E4B84}"/>
          </ac:spMkLst>
        </pc:spChg>
        <pc:spChg chg="mod">
          <ac:chgData name="Xin Zhang (FA Talent)" userId="474f572f-8271-4f60-858e-cee871e0aec6" providerId="ADAL" clId="{50CD73C4-E4FF-490D-830B-B9B63450B62D}" dt="2021-10-13T09:42:54.120" v="6847" actId="20577"/>
          <ac:spMkLst>
            <pc:docMk/>
            <pc:sldMk cId="4283612378" sldId="292"/>
            <ac:spMk id="29" creationId="{6E30D73F-DE4A-4C8F-BB70-1752F52C965D}"/>
          </ac:spMkLst>
        </pc:spChg>
        <pc:spChg chg="mod">
          <ac:chgData name="Xin Zhang (FA Talent)" userId="474f572f-8271-4f60-858e-cee871e0aec6" providerId="ADAL" clId="{50CD73C4-E4FF-490D-830B-B9B63450B62D}" dt="2021-10-13T09:42:55.424" v="6848" actId="20577"/>
          <ac:spMkLst>
            <pc:docMk/>
            <pc:sldMk cId="4283612378" sldId="292"/>
            <ac:spMk id="30" creationId="{3D50B70B-9799-4FE7-9759-B110004A2CB5}"/>
          </ac:spMkLst>
        </pc:spChg>
        <pc:spChg chg="mod ord">
          <ac:chgData name="Xin Zhang (FA Talent)" userId="474f572f-8271-4f60-858e-cee871e0aec6" providerId="ADAL" clId="{50CD73C4-E4FF-490D-830B-B9B63450B62D}" dt="2021-10-14T01:53:25.738" v="8633" actId="207"/>
          <ac:spMkLst>
            <pc:docMk/>
            <pc:sldMk cId="4283612378" sldId="292"/>
            <ac:spMk id="31" creationId="{1D37897C-56AE-486F-8BA4-3603A788C70A}"/>
          </ac:spMkLst>
        </pc:spChg>
        <pc:spChg chg="add mod">
          <ac:chgData name="Xin Zhang (FA Talent)" userId="474f572f-8271-4f60-858e-cee871e0aec6" providerId="ADAL" clId="{50CD73C4-E4FF-490D-830B-B9B63450B62D}" dt="2021-10-13T09:38:26.870" v="6782" actId="571"/>
          <ac:spMkLst>
            <pc:docMk/>
            <pc:sldMk cId="4283612378" sldId="292"/>
            <ac:spMk id="32" creationId="{572BFCBE-2EC2-4A1C-AF29-B566A4DC6CEC}"/>
          </ac:spMkLst>
        </pc:spChg>
        <pc:spChg chg="mod ord">
          <ac:chgData name="Xin Zhang (FA Talent)" userId="474f572f-8271-4f60-858e-cee871e0aec6" providerId="ADAL" clId="{50CD73C4-E4FF-490D-830B-B9B63450B62D}" dt="2021-10-14T01:53:25.738" v="8633" actId="207"/>
          <ac:spMkLst>
            <pc:docMk/>
            <pc:sldMk cId="4283612378" sldId="292"/>
            <ac:spMk id="33" creationId="{65FCD6E3-DADC-4A66-9132-4A45EF58D908}"/>
          </ac:spMkLst>
        </pc:spChg>
        <pc:spChg chg="add mod">
          <ac:chgData name="Xin Zhang (FA Talent)" userId="474f572f-8271-4f60-858e-cee871e0aec6" providerId="ADAL" clId="{50CD73C4-E4FF-490D-830B-B9B63450B62D}" dt="2021-10-13T09:38:26.870" v="6782" actId="571"/>
          <ac:spMkLst>
            <pc:docMk/>
            <pc:sldMk cId="4283612378" sldId="292"/>
            <ac:spMk id="34" creationId="{72DD584E-C5D8-41FB-9F92-45071146DAA2}"/>
          </ac:spMkLst>
        </pc:spChg>
        <pc:spChg chg="add del mod">
          <ac:chgData name="Xin Zhang (FA Talent)" userId="474f572f-8271-4f60-858e-cee871e0aec6" providerId="ADAL" clId="{50CD73C4-E4FF-490D-830B-B9B63450B62D}" dt="2021-10-13T09:46:00.873" v="6947" actId="478"/>
          <ac:spMkLst>
            <pc:docMk/>
            <pc:sldMk cId="4283612378" sldId="292"/>
            <ac:spMk id="35" creationId="{7008DF76-6D69-43A5-BDFF-83CCC2F27718}"/>
          </ac:spMkLst>
        </pc:spChg>
        <pc:spChg chg="mod ord">
          <ac:chgData name="Xin Zhang (FA Talent)" userId="474f572f-8271-4f60-858e-cee871e0aec6" providerId="ADAL" clId="{50CD73C4-E4FF-490D-830B-B9B63450B62D}" dt="2021-10-14T01:53:25.738" v="8633" actId="207"/>
          <ac:spMkLst>
            <pc:docMk/>
            <pc:sldMk cId="4283612378" sldId="292"/>
            <ac:spMk id="36" creationId="{991CA8B6-EC89-4C30-825C-1D85ECE7CF8B}"/>
          </ac:spMkLst>
        </pc:spChg>
        <pc:spChg chg="mod ord">
          <ac:chgData name="Xin Zhang (FA Talent)" userId="474f572f-8271-4f60-858e-cee871e0aec6" providerId="ADAL" clId="{50CD73C4-E4FF-490D-830B-B9B63450B62D}" dt="2021-10-14T01:53:25.738" v="8633" actId="207"/>
          <ac:spMkLst>
            <pc:docMk/>
            <pc:sldMk cId="4283612378" sldId="292"/>
            <ac:spMk id="37" creationId="{B70083A8-47ED-489D-B8D4-F5C1A0785806}"/>
          </ac:spMkLst>
        </pc:spChg>
        <pc:spChg chg="add del mod">
          <ac:chgData name="Xin Zhang (FA Talent)" userId="474f572f-8271-4f60-858e-cee871e0aec6" providerId="ADAL" clId="{50CD73C4-E4FF-490D-830B-B9B63450B62D}" dt="2021-10-13T09:46:00.873" v="6947" actId="478"/>
          <ac:spMkLst>
            <pc:docMk/>
            <pc:sldMk cId="4283612378" sldId="292"/>
            <ac:spMk id="38" creationId="{1C1373B5-EDD6-4305-ABB4-960622A1394C}"/>
          </ac:spMkLst>
        </pc:spChg>
        <pc:picChg chg="mod">
          <ac:chgData name="Xin Zhang (FA Talent)" userId="474f572f-8271-4f60-858e-cee871e0aec6" providerId="ADAL" clId="{50CD73C4-E4FF-490D-830B-B9B63450B62D}" dt="2021-10-13T09:44:06.774" v="6872" actId="208"/>
          <ac:picMkLst>
            <pc:docMk/>
            <pc:sldMk cId="4283612378" sldId="292"/>
            <ac:picMk id="4" creationId="{B2DAD3C4-0BA9-412C-871F-67C9EF9E19E9}"/>
          </ac:picMkLst>
        </pc:picChg>
        <pc:picChg chg="mod">
          <ac:chgData name="Xin Zhang (FA Talent)" userId="474f572f-8271-4f60-858e-cee871e0aec6" providerId="ADAL" clId="{50CD73C4-E4FF-490D-830B-B9B63450B62D}" dt="2021-10-13T09:45:51.908" v="6946"/>
          <ac:picMkLst>
            <pc:docMk/>
            <pc:sldMk cId="4283612378" sldId="292"/>
            <ac:picMk id="6" creationId="{83BADEFC-C3E5-469D-BDD8-26160F61B051}"/>
          </ac:picMkLst>
        </pc:picChg>
        <pc:picChg chg="mod">
          <ac:chgData name="Xin Zhang (FA Talent)" userId="474f572f-8271-4f60-858e-cee871e0aec6" providerId="ADAL" clId="{50CD73C4-E4FF-490D-830B-B9B63450B62D}" dt="2021-10-13T09:45:39.996" v="6943"/>
          <ac:picMkLst>
            <pc:docMk/>
            <pc:sldMk cId="4283612378" sldId="292"/>
            <ac:picMk id="8" creationId="{A63DB327-2819-46B3-B22A-8C81CE598883}"/>
          </ac:picMkLst>
        </pc:picChg>
        <pc:picChg chg="mod">
          <ac:chgData name="Xin Zhang (FA Talent)" userId="474f572f-8271-4f60-858e-cee871e0aec6" providerId="ADAL" clId="{50CD73C4-E4FF-490D-830B-B9B63450B62D}" dt="2021-10-13T09:45:46.163" v="6945"/>
          <ac:picMkLst>
            <pc:docMk/>
            <pc:sldMk cId="4283612378" sldId="292"/>
            <ac:picMk id="10" creationId="{828C6D68-6C8C-4D1C-9E1A-D0708A6A0B8A}"/>
          </ac:picMkLst>
        </pc:picChg>
      </pc:sldChg>
      <pc:sldChg chg="addSp delSp modSp mod chgLayout">
        <pc:chgData name="Xin Zhang (FA Talent)" userId="474f572f-8271-4f60-858e-cee871e0aec6" providerId="ADAL" clId="{50CD73C4-E4FF-490D-830B-B9B63450B62D}" dt="2021-10-14T02:43:57.737" v="8928" actId="1076"/>
        <pc:sldMkLst>
          <pc:docMk/>
          <pc:sldMk cId="2092171010" sldId="293"/>
        </pc:sldMkLst>
        <pc:spChg chg="add mod">
          <ac:chgData name="Xin Zhang (FA Talent)" userId="474f572f-8271-4f60-858e-cee871e0aec6" providerId="ADAL" clId="{50CD73C4-E4FF-490D-830B-B9B63450B62D}" dt="2021-10-14T01:43:54.042" v="8490" actId="207"/>
          <ac:spMkLst>
            <pc:docMk/>
            <pc:sldMk cId="2092171010" sldId="293"/>
            <ac:spMk id="2" creationId="{DF4DAC07-F64D-414A-A41F-25C46B383351}"/>
          </ac:spMkLst>
        </pc:spChg>
        <pc:spChg chg="mod ord">
          <ac:chgData name="Xin Zhang (FA Talent)" userId="474f572f-8271-4f60-858e-cee871e0aec6" providerId="ADAL" clId="{50CD73C4-E4FF-490D-830B-B9B63450B62D}" dt="2021-10-12T09:01:30.660" v="3869" actId="20577"/>
          <ac:spMkLst>
            <pc:docMk/>
            <pc:sldMk cId="2092171010" sldId="293"/>
            <ac:spMk id="3" creationId="{DD2C1D60-26EA-4C0A-A35E-8AFA0D20D332}"/>
          </ac:spMkLst>
        </pc:spChg>
        <pc:spChg chg="add del mod">
          <ac:chgData name="Xin Zhang (FA Talent)" userId="474f572f-8271-4f60-858e-cee871e0aec6" providerId="ADAL" clId="{50CD73C4-E4FF-490D-830B-B9B63450B62D}" dt="2021-10-14T01:49:52.834" v="8630" actId="478"/>
          <ac:spMkLst>
            <pc:docMk/>
            <pc:sldMk cId="2092171010" sldId="293"/>
            <ac:spMk id="4" creationId="{7AA2694E-F50D-48EF-B069-60CB7B182777}"/>
          </ac:spMkLst>
        </pc:spChg>
        <pc:spChg chg="add del mod">
          <ac:chgData name="Xin Zhang (FA Talent)" userId="474f572f-8271-4f60-858e-cee871e0aec6" providerId="ADAL" clId="{50CD73C4-E4FF-490D-830B-B9B63450B62D}" dt="2021-10-14T01:49:56.450" v="8631" actId="478"/>
          <ac:spMkLst>
            <pc:docMk/>
            <pc:sldMk cId="2092171010" sldId="293"/>
            <ac:spMk id="5" creationId="{77677A84-F5A9-44FD-9D37-70258DEE5956}"/>
          </ac:spMkLst>
        </pc:spChg>
        <pc:spChg chg="add del mod">
          <ac:chgData name="Xin Zhang (FA Talent)" userId="474f572f-8271-4f60-858e-cee871e0aec6" providerId="ADAL" clId="{50CD73C4-E4FF-490D-830B-B9B63450B62D}" dt="2021-10-13T15:45:21.693" v="8238" actId="478"/>
          <ac:spMkLst>
            <pc:docMk/>
            <pc:sldMk cId="2092171010" sldId="293"/>
            <ac:spMk id="6" creationId="{5BE1172E-5CBB-4DB0-8C14-CA6342E7BE59}"/>
          </ac:spMkLst>
        </pc:spChg>
        <pc:spChg chg="add del mod">
          <ac:chgData name="Xin Zhang (FA Talent)" userId="474f572f-8271-4f60-858e-cee871e0aec6" providerId="ADAL" clId="{50CD73C4-E4FF-490D-830B-B9B63450B62D}" dt="2021-10-14T01:49:56.450" v="8631" actId="478"/>
          <ac:spMkLst>
            <pc:docMk/>
            <pc:sldMk cId="2092171010" sldId="293"/>
            <ac:spMk id="6" creationId="{ADE197D4-10BE-4C82-8526-ABC73CFCCF5F}"/>
          </ac:spMkLst>
        </pc:spChg>
        <pc:spChg chg="add del mod">
          <ac:chgData name="Xin Zhang (FA Talent)" userId="474f572f-8271-4f60-858e-cee871e0aec6" providerId="ADAL" clId="{50CD73C4-E4FF-490D-830B-B9B63450B62D}" dt="2021-10-13T15:45:21.693" v="8238" actId="478"/>
          <ac:spMkLst>
            <pc:docMk/>
            <pc:sldMk cId="2092171010" sldId="293"/>
            <ac:spMk id="7" creationId="{969C7E28-FB9B-4DA0-9EEC-CF80D476C3A5}"/>
          </ac:spMkLst>
        </pc:spChg>
        <pc:spChg chg="add del mod">
          <ac:chgData name="Xin Zhang (FA Talent)" userId="474f572f-8271-4f60-858e-cee871e0aec6" providerId="ADAL" clId="{50CD73C4-E4FF-490D-830B-B9B63450B62D}" dt="2021-10-14T01:49:56.450" v="8631" actId="478"/>
          <ac:spMkLst>
            <pc:docMk/>
            <pc:sldMk cId="2092171010" sldId="293"/>
            <ac:spMk id="7" creationId="{B02BE418-2D66-485F-BD13-1C6037F72FF3}"/>
          </ac:spMkLst>
        </pc:spChg>
        <pc:spChg chg="add del mod">
          <ac:chgData name="Xin Zhang (FA Talent)" userId="474f572f-8271-4f60-858e-cee871e0aec6" providerId="ADAL" clId="{50CD73C4-E4FF-490D-830B-B9B63450B62D}" dt="2021-10-14T01:49:56.450" v="8631" actId="478"/>
          <ac:spMkLst>
            <pc:docMk/>
            <pc:sldMk cId="2092171010" sldId="293"/>
            <ac:spMk id="8" creationId="{931261BC-90A3-411A-A676-50DEFC1F6644}"/>
          </ac:spMkLst>
        </pc:spChg>
        <pc:spChg chg="add mod">
          <ac:chgData name="Xin Zhang (FA Talent)" userId="474f572f-8271-4f60-858e-cee871e0aec6" providerId="ADAL" clId="{50CD73C4-E4FF-490D-830B-B9B63450B62D}" dt="2021-10-14T02:41:59.735" v="8889" actId="14100"/>
          <ac:spMkLst>
            <pc:docMk/>
            <pc:sldMk cId="2092171010" sldId="293"/>
            <ac:spMk id="9" creationId="{4D71BC02-C623-4D06-9AF4-147CA42A27E6}"/>
          </ac:spMkLst>
        </pc:spChg>
        <pc:spChg chg="add mod">
          <ac:chgData name="Xin Zhang (FA Talent)" userId="474f572f-8271-4f60-858e-cee871e0aec6" providerId="ADAL" clId="{50CD73C4-E4FF-490D-830B-B9B63450B62D}" dt="2021-10-14T02:43:14.817" v="8924" actId="1076"/>
          <ac:spMkLst>
            <pc:docMk/>
            <pc:sldMk cId="2092171010" sldId="293"/>
            <ac:spMk id="10" creationId="{DF06A866-EC24-4929-8EDE-D4E18102CCB2}"/>
          </ac:spMkLst>
        </pc:spChg>
        <pc:spChg chg="add mod">
          <ac:chgData name="Xin Zhang (FA Talent)" userId="474f572f-8271-4f60-858e-cee871e0aec6" providerId="ADAL" clId="{50CD73C4-E4FF-490D-830B-B9B63450B62D}" dt="2021-10-14T02:43:14.817" v="8924" actId="1076"/>
          <ac:spMkLst>
            <pc:docMk/>
            <pc:sldMk cId="2092171010" sldId="293"/>
            <ac:spMk id="11" creationId="{3A307A45-779A-4CD2-A180-2EA4BDDE781C}"/>
          </ac:spMkLst>
        </pc:spChg>
        <pc:spChg chg="add mod">
          <ac:chgData name="Xin Zhang (FA Talent)" userId="474f572f-8271-4f60-858e-cee871e0aec6" providerId="ADAL" clId="{50CD73C4-E4FF-490D-830B-B9B63450B62D}" dt="2021-10-14T02:43:55.038" v="8926" actId="1076"/>
          <ac:spMkLst>
            <pc:docMk/>
            <pc:sldMk cId="2092171010" sldId="293"/>
            <ac:spMk id="12" creationId="{7A8E27E3-5DB4-4994-BB40-01F186916EB7}"/>
          </ac:spMkLst>
        </pc:spChg>
        <pc:spChg chg="add mod">
          <ac:chgData name="Xin Zhang (FA Talent)" userId="474f572f-8271-4f60-858e-cee871e0aec6" providerId="ADAL" clId="{50CD73C4-E4FF-490D-830B-B9B63450B62D}" dt="2021-10-14T02:42:08.160" v="8897" actId="571"/>
          <ac:spMkLst>
            <pc:docMk/>
            <pc:sldMk cId="2092171010" sldId="293"/>
            <ac:spMk id="13" creationId="{83A2F073-7032-4D75-B765-E12A5F30ADA9}"/>
          </ac:spMkLst>
        </pc:spChg>
        <pc:spChg chg="add mod">
          <ac:chgData name="Xin Zhang (FA Talent)" userId="474f572f-8271-4f60-858e-cee871e0aec6" providerId="ADAL" clId="{50CD73C4-E4FF-490D-830B-B9B63450B62D}" dt="2021-10-14T02:43:14.817" v="8924" actId="1076"/>
          <ac:spMkLst>
            <pc:docMk/>
            <pc:sldMk cId="2092171010" sldId="293"/>
            <ac:spMk id="14" creationId="{3FCB7F6C-6908-47B2-9C1F-54790265A28B}"/>
          </ac:spMkLst>
        </pc:spChg>
        <pc:spChg chg="add mod">
          <ac:chgData name="Xin Zhang (FA Talent)" userId="474f572f-8271-4f60-858e-cee871e0aec6" providerId="ADAL" clId="{50CD73C4-E4FF-490D-830B-B9B63450B62D}" dt="2021-10-14T02:43:14.817" v="8924" actId="1076"/>
          <ac:spMkLst>
            <pc:docMk/>
            <pc:sldMk cId="2092171010" sldId="293"/>
            <ac:spMk id="15" creationId="{D60B6718-DE30-4C74-A13D-882E2354A8F6}"/>
          </ac:spMkLst>
        </pc:spChg>
        <pc:spChg chg="add mod">
          <ac:chgData name="Xin Zhang (FA Talent)" userId="474f572f-8271-4f60-858e-cee871e0aec6" providerId="ADAL" clId="{50CD73C4-E4FF-490D-830B-B9B63450B62D}" dt="2021-10-14T02:42:50.542" v="8913" actId="571"/>
          <ac:spMkLst>
            <pc:docMk/>
            <pc:sldMk cId="2092171010" sldId="293"/>
            <ac:spMk id="16" creationId="{C4DD5210-2F76-432E-8311-958C53BA85AC}"/>
          </ac:spMkLst>
        </pc:spChg>
        <pc:spChg chg="add mod">
          <ac:chgData name="Xin Zhang (FA Talent)" userId="474f572f-8271-4f60-858e-cee871e0aec6" providerId="ADAL" clId="{50CD73C4-E4FF-490D-830B-B9B63450B62D}" dt="2021-10-14T02:43:14.817" v="8924" actId="1076"/>
          <ac:spMkLst>
            <pc:docMk/>
            <pc:sldMk cId="2092171010" sldId="293"/>
            <ac:spMk id="17" creationId="{96C5163D-E840-4327-A776-7A099F836944}"/>
          </ac:spMkLst>
        </pc:spChg>
        <pc:spChg chg="add mod">
          <ac:chgData name="Xin Zhang (FA Talent)" userId="474f572f-8271-4f60-858e-cee871e0aec6" providerId="ADAL" clId="{50CD73C4-E4FF-490D-830B-B9B63450B62D}" dt="2021-10-14T02:43:14.817" v="8924" actId="1076"/>
          <ac:spMkLst>
            <pc:docMk/>
            <pc:sldMk cId="2092171010" sldId="293"/>
            <ac:spMk id="18" creationId="{0E76FC4F-CBD9-4969-89D5-A5F93E838A7A}"/>
          </ac:spMkLst>
        </pc:spChg>
        <pc:spChg chg="add mod">
          <ac:chgData name="Xin Zhang (FA Talent)" userId="474f572f-8271-4f60-858e-cee871e0aec6" providerId="ADAL" clId="{50CD73C4-E4FF-490D-830B-B9B63450B62D}" dt="2021-10-14T02:43:55.038" v="8926" actId="1076"/>
          <ac:spMkLst>
            <pc:docMk/>
            <pc:sldMk cId="2092171010" sldId="293"/>
            <ac:spMk id="19" creationId="{24239CC9-3C1F-4118-AA94-05F2C18F56F1}"/>
          </ac:spMkLst>
        </pc:spChg>
        <pc:spChg chg="add mod">
          <ac:chgData name="Xin Zhang (FA Talent)" userId="474f572f-8271-4f60-858e-cee871e0aec6" providerId="ADAL" clId="{50CD73C4-E4FF-490D-830B-B9B63450B62D}" dt="2021-10-14T02:43:56.091" v="8927" actId="1076"/>
          <ac:spMkLst>
            <pc:docMk/>
            <pc:sldMk cId="2092171010" sldId="293"/>
            <ac:spMk id="20" creationId="{898A4AA3-5539-448F-B3AB-7C4CFFF3A2FE}"/>
          </ac:spMkLst>
        </pc:spChg>
        <pc:spChg chg="add mod">
          <ac:chgData name="Xin Zhang (FA Talent)" userId="474f572f-8271-4f60-858e-cee871e0aec6" providerId="ADAL" clId="{50CD73C4-E4FF-490D-830B-B9B63450B62D}" dt="2021-10-14T02:43:22.634" v="8925" actId="571"/>
          <ac:spMkLst>
            <pc:docMk/>
            <pc:sldMk cId="2092171010" sldId="293"/>
            <ac:spMk id="21" creationId="{E0A86077-DF54-4CF4-9EA6-FED933846E37}"/>
          </ac:spMkLst>
        </pc:spChg>
        <pc:spChg chg="add mod">
          <ac:chgData name="Xin Zhang (FA Talent)" userId="474f572f-8271-4f60-858e-cee871e0aec6" providerId="ADAL" clId="{50CD73C4-E4FF-490D-830B-B9B63450B62D}" dt="2021-10-14T02:43:22.634" v="8925" actId="571"/>
          <ac:spMkLst>
            <pc:docMk/>
            <pc:sldMk cId="2092171010" sldId="293"/>
            <ac:spMk id="22" creationId="{A21CD1CD-B20C-40E8-8593-380850D9B715}"/>
          </ac:spMkLst>
        </pc:spChg>
        <pc:spChg chg="add mod">
          <ac:chgData name="Xin Zhang (FA Talent)" userId="474f572f-8271-4f60-858e-cee871e0aec6" providerId="ADAL" clId="{50CD73C4-E4FF-490D-830B-B9B63450B62D}" dt="2021-10-14T02:43:57.737" v="8928" actId="1076"/>
          <ac:spMkLst>
            <pc:docMk/>
            <pc:sldMk cId="2092171010" sldId="293"/>
            <ac:spMk id="23" creationId="{D13435E1-4CAC-4459-8D66-EF098CB46592}"/>
          </ac:spMkLst>
        </pc:spChg>
        <pc:graphicFrameChg chg="add del mod modGraphic">
          <ac:chgData name="Xin Zhang (FA Talent)" userId="474f572f-8271-4f60-858e-cee871e0aec6" providerId="ADAL" clId="{50CD73C4-E4FF-490D-830B-B9B63450B62D}" dt="2021-10-13T15:45:21.693" v="8238" actId="478"/>
          <ac:graphicFrameMkLst>
            <pc:docMk/>
            <pc:sldMk cId="2092171010" sldId="293"/>
            <ac:graphicFrameMk id="5" creationId="{2C6F8AA1-09F1-4619-AFA6-697D5782A9C0}"/>
          </ac:graphicFrameMkLst>
        </pc:graphicFrameChg>
        <pc:graphicFrameChg chg="add del mod">
          <ac:chgData name="Xin Zhang (FA Talent)" userId="474f572f-8271-4f60-858e-cee871e0aec6" providerId="ADAL" clId="{50CD73C4-E4FF-490D-830B-B9B63450B62D}" dt="2021-10-13T15:45:21.693" v="8238" actId="478"/>
          <ac:graphicFrameMkLst>
            <pc:docMk/>
            <pc:sldMk cId="2092171010" sldId="293"/>
            <ac:graphicFrameMk id="13" creationId="{F0B5A98E-C5F9-44ED-9F9C-D53F32343835}"/>
          </ac:graphicFrameMkLst>
        </pc:graphicFrameChg>
        <pc:graphicFrameChg chg="del mod modGraphic">
          <ac:chgData name="Xin Zhang (FA Talent)" userId="474f572f-8271-4f60-858e-cee871e0aec6" providerId="ADAL" clId="{50CD73C4-E4FF-490D-830B-B9B63450B62D}" dt="2021-10-13T15:38:34.325" v="8171" actId="478"/>
          <ac:graphicFrameMkLst>
            <pc:docMk/>
            <pc:sldMk cId="2092171010" sldId="293"/>
            <ac:graphicFrameMk id="15" creationId="{F606BFF3-BC6A-4CF2-B768-BA82993BFB6A}"/>
          </ac:graphicFrameMkLst>
        </pc:graphicFrameChg>
      </pc:sldChg>
      <pc:sldChg chg="delSp modSp mod chgLayout">
        <pc:chgData name="Xin Zhang (FA Talent)" userId="474f572f-8271-4f60-858e-cee871e0aec6" providerId="ADAL" clId="{50CD73C4-E4FF-490D-830B-B9B63450B62D}" dt="2021-10-12T09:02:36.456" v="3926" actId="20577"/>
        <pc:sldMkLst>
          <pc:docMk/>
          <pc:sldMk cId="2659091884" sldId="294"/>
        </pc:sldMkLst>
        <pc:spChg chg="mod ord">
          <ac:chgData name="Xin Zhang (FA Talent)" userId="474f572f-8271-4f60-858e-cee871e0aec6" providerId="ADAL" clId="{50CD73C4-E4FF-490D-830B-B9B63450B62D}" dt="2021-10-12T09:02:36.456" v="3926" actId="20577"/>
          <ac:spMkLst>
            <pc:docMk/>
            <pc:sldMk cId="2659091884" sldId="294"/>
            <ac:spMk id="2" creationId="{976759C8-6CE1-4674-AF49-909EDA1917A4}"/>
          </ac:spMkLst>
        </pc:spChg>
        <pc:spChg chg="del">
          <ac:chgData name="Xin Zhang (FA Talent)" userId="474f572f-8271-4f60-858e-cee871e0aec6" providerId="ADAL" clId="{50CD73C4-E4FF-490D-830B-B9B63450B62D}" dt="2021-10-12T08:58:40.072" v="3754" actId="478"/>
          <ac:spMkLst>
            <pc:docMk/>
            <pc:sldMk cId="2659091884" sldId="294"/>
            <ac:spMk id="48" creationId="{938A5312-093D-4BF1-888A-4FABAE09CDF6}"/>
          </ac:spMkLst>
        </pc:spChg>
        <pc:grpChg chg="del">
          <ac:chgData name="Xin Zhang (FA Talent)" userId="474f572f-8271-4f60-858e-cee871e0aec6" providerId="ADAL" clId="{50CD73C4-E4FF-490D-830B-B9B63450B62D}" dt="2021-10-12T08:58:41.912" v="3755" actId="478"/>
          <ac:grpSpMkLst>
            <pc:docMk/>
            <pc:sldMk cId="2659091884" sldId="294"/>
            <ac:grpSpMk id="47" creationId="{454F240B-E49D-47EC-89C8-FF6A5284E8AA}"/>
          </ac:grpSpMkLst>
        </pc:grpChg>
      </pc:sldChg>
      <pc:sldChg chg="addSp delSp modSp mod">
        <pc:chgData name="Xin Zhang (FA Talent)" userId="474f572f-8271-4f60-858e-cee871e0aec6" providerId="ADAL" clId="{50CD73C4-E4FF-490D-830B-B9B63450B62D}" dt="2021-10-12T08:57:52.474" v="3753" actId="20577"/>
        <pc:sldMkLst>
          <pc:docMk/>
          <pc:sldMk cId="1010122906" sldId="295"/>
        </pc:sldMkLst>
        <pc:spChg chg="del">
          <ac:chgData name="Xin Zhang (FA Talent)" userId="474f572f-8271-4f60-858e-cee871e0aec6" providerId="ADAL" clId="{50CD73C4-E4FF-490D-830B-B9B63450B62D}" dt="2021-10-12T08:55:31.354" v="3580" actId="478"/>
          <ac:spMkLst>
            <pc:docMk/>
            <pc:sldMk cId="1010122906" sldId="295"/>
            <ac:spMk id="8" creationId="{2CD82440-4A88-476E-9D54-4C14C642A7F0}"/>
          </ac:spMkLst>
        </pc:spChg>
        <pc:spChg chg="add mod">
          <ac:chgData name="Xin Zhang (FA Talent)" userId="474f572f-8271-4f60-858e-cee871e0aec6" providerId="ADAL" clId="{50CD73C4-E4FF-490D-830B-B9B63450B62D}" dt="2021-10-12T08:55:45.704" v="3581"/>
          <ac:spMkLst>
            <pc:docMk/>
            <pc:sldMk cId="1010122906" sldId="295"/>
            <ac:spMk id="17" creationId="{3F9448EA-F743-4969-8B27-91DEAAB2C777}"/>
          </ac:spMkLst>
        </pc:spChg>
        <pc:spChg chg="add mod">
          <ac:chgData name="Xin Zhang (FA Talent)" userId="474f572f-8271-4f60-858e-cee871e0aec6" providerId="ADAL" clId="{50CD73C4-E4FF-490D-830B-B9B63450B62D}" dt="2021-10-12T08:55:45.704" v="3581"/>
          <ac:spMkLst>
            <pc:docMk/>
            <pc:sldMk cId="1010122906" sldId="295"/>
            <ac:spMk id="18" creationId="{0EE8DAE7-F7A1-48E7-9946-340C431FDDEE}"/>
          </ac:spMkLst>
        </pc:spChg>
        <pc:spChg chg="add mod">
          <ac:chgData name="Xin Zhang (FA Talent)" userId="474f572f-8271-4f60-858e-cee871e0aec6" providerId="ADAL" clId="{50CD73C4-E4FF-490D-830B-B9B63450B62D}" dt="2021-10-12T08:55:45.704" v="3581"/>
          <ac:spMkLst>
            <pc:docMk/>
            <pc:sldMk cId="1010122906" sldId="295"/>
            <ac:spMk id="19" creationId="{506840AC-4283-42FB-9523-17DFB277E6AF}"/>
          </ac:spMkLst>
        </pc:spChg>
        <pc:spChg chg="add mod">
          <ac:chgData name="Xin Zhang (FA Talent)" userId="474f572f-8271-4f60-858e-cee871e0aec6" providerId="ADAL" clId="{50CD73C4-E4FF-490D-830B-B9B63450B62D}" dt="2021-10-12T08:57:52.474" v="3753" actId="20577"/>
          <ac:spMkLst>
            <pc:docMk/>
            <pc:sldMk cId="1010122906" sldId="295"/>
            <ac:spMk id="20" creationId="{8800AA73-DF94-4EDB-AF77-182AD7607DB7}"/>
          </ac:spMkLst>
        </pc:spChg>
        <pc:spChg chg="add mod">
          <ac:chgData name="Xin Zhang (FA Talent)" userId="474f572f-8271-4f60-858e-cee871e0aec6" providerId="ADAL" clId="{50CD73C4-E4FF-490D-830B-B9B63450B62D}" dt="2021-10-12T08:55:45.704" v="3581"/>
          <ac:spMkLst>
            <pc:docMk/>
            <pc:sldMk cId="1010122906" sldId="295"/>
            <ac:spMk id="21" creationId="{0C6B1BA0-BE6B-49E9-B285-C25712D2D01E}"/>
          </ac:spMkLst>
        </pc:spChg>
        <pc:spChg chg="add mod">
          <ac:chgData name="Xin Zhang (FA Talent)" userId="474f572f-8271-4f60-858e-cee871e0aec6" providerId="ADAL" clId="{50CD73C4-E4FF-490D-830B-B9B63450B62D}" dt="2021-10-12T08:55:45.704" v="3581"/>
          <ac:spMkLst>
            <pc:docMk/>
            <pc:sldMk cId="1010122906" sldId="295"/>
            <ac:spMk id="22" creationId="{F0F9B865-1F27-46DB-834A-A493E9A1AB65}"/>
          </ac:spMkLst>
        </pc:spChg>
        <pc:spChg chg="add mod">
          <ac:chgData name="Xin Zhang (FA Talent)" userId="474f572f-8271-4f60-858e-cee871e0aec6" providerId="ADAL" clId="{50CD73C4-E4FF-490D-830B-B9B63450B62D}" dt="2021-10-12T08:55:45.704" v="3581"/>
          <ac:spMkLst>
            <pc:docMk/>
            <pc:sldMk cId="1010122906" sldId="295"/>
            <ac:spMk id="23" creationId="{61BFD5FB-4CB1-490D-84FD-F6C075048E71}"/>
          </ac:spMkLst>
        </pc:spChg>
        <pc:spChg chg="add mod">
          <ac:chgData name="Xin Zhang (FA Talent)" userId="474f572f-8271-4f60-858e-cee871e0aec6" providerId="ADAL" clId="{50CD73C4-E4FF-490D-830B-B9B63450B62D}" dt="2021-10-12T08:55:45.704" v="3581"/>
          <ac:spMkLst>
            <pc:docMk/>
            <pc:sldMk cId="1010122906" sldId="295"/>
            <ac:spMk id="24" creationId="{9F84F245-30C9-41E7-95DF-A4E809C65185}"/>
          </ac:spMkLst>
        </pc:spChg>
        <pc:spChg chg="add mod">
          <ac:chgData name="Xin Zhang (FA Talent)" userId="474f572f-8271-4f60-858e-cee871e0aec6" providerId="ADAL" clId="{50CD73C4-E4FF-490D-830B-B9B63450B62D}" dt="2021-10-12T08:55:45.704" v="3581"/>
          <ac:spMkLst>
            <pc:docMk/>
            <pc:sldMk cId="1010122906" sldId="295"/>
            <ac:spMk id="25" creationId="{383BF456-E4FE-4B34-933E-4541C2724D3C}"/>
          </ac:spMkLst>
        </pc:spChg>
        <pc:spChg chg="add mod">
          <ac:chgData name="Xin Zhang (FA Talent)" userId="474f572f-8271-4f60-858e-cee871e0aec6" providerId="ADAL" clId="{50CD73C4-E4FF-490D-830B-B9B63450B62D}" dt="2021-10-12T08:55:45.704" v="3581"/>
          <ac:spMkLst>
            <pc:docMk/>
            <pc:sldMk cId="1010122906" sldId="295"/>
            <ac:spMk id="26" creationId="{249E85C7-986C-4048-8A44-7BD1B52B8EC6}"/>
          </ac:spMkLst>
        </pc:spChg>
        <pc:spChg chg="add mod">
          <ac:chgData name="Xin Zhang (FA Talent)" userId="474f572f-8271-4f60-858e-cee871e0aec6" providerId="ADAL" clId="{50CD73C4-E4FF-490D-830B-B9B63450B62D}" dt="2021-10-12T08:55:45.704" v="3581"/>
          <ac:spMkLst>
            <pc:docMk/>
            <pc:sldMk cId="1010122906" sldId="295"/>
            <ac:spMk id="27" creationId="{44C6DD09-5B3A-4395-9EAF-A17EDC5C5D6A}"/>
          </ac:spMkLst>
        </pc:spChg>
        <pc:spChg chg="add mod">
          <ac:chgData name="Xin Zhang (FA Talent)" userId="474f572f-8271-4f60-858e-cee871e0aec6" providerId="ADAL" clId="{50CD73C4-E4FF-490D-830B-B9B63450B62D}" dt="2021-10-12T08:57:26.003" v="3695" actId="20577"/>
          <ac:spMkLst>
            <pc:docMk/>
            <pc:sldMk cId="1010122906" sldId="295"/>
            <ac:spMk id="28" creationId="{7EBA7FAC-D8A6-4860-BFB6-83444A680192}"/>
          </ac:spMkLst>
        </pc:spChg>
        <pc:spChg chg="add mod">
          <ac:chgData name="Xin Zhang (FA Talent)" userId="474f572f-8271-4f60-858e-cee871e0aec6" providerId="ADAL" clId="{50CD73C4-E4FF-490D-830B-B9B63450B62D}" dt="2021-10-12T08:55:45.704" v="3581"/>
          <ac:spMkLst>
            <pc:docMk/>
            <pc:sldMk cId="1010122906" sldId="295"/>
            <ac:spMk id="29" creationId="{1FFAF5CB-D73F-4EEB-9A96-AA2989E09D24}"/>
          </ac:spMkLst>
        </pc:spChg>
        <pc:spChg chg="add mod">
          <ac:chgData name="Xin Zhang (FA Talent)" userId="474f572f-8271-4f60-858e-cee871e0aec6" providerId="ADAL" clId="{50CD73C4-E4FF-490D-830B-B9B63450B62D}" dt="2021-10-12T08:56:38.936" v="3626" actId="1076"/>
          <ac:spMkLst>
            <pc:docMk/>
            <pc:sldMk cId="1010122906" sldId="295"/>
            <ac:spMk id="30" creationId="{065D678B-35D6-4FDC-8BE1-09BBB8B575F6}"/>
          </ac:spMkLst>
        </pc:spChg>
        <pc:spChg chg="add mod">
          <ac:chgData name="Xin Zhang (FA Talent)" userId="474f572f-8271-4f60-858e-cee871e0aec6" providerId="ADAL" clId="{50CD73C4-E4FF-490D-830B-B9B63450B62D}" dt="2021-10-12T08:57:05.805" v="3690" actId="20577"/>
          <ac:spMkLst>
            <pc:docMk/>
            <pc:sldMk cId="1010122906" sldId="295"/>
            <ac:spMk id="31" creationId="{5E5E4334-D55B-4899-947D-996C37D4B3B1}"/>
          </ac:spMkLst>
        </pc:spChg>
        <pc:spChg chg="add mod">
          <ac:chgData name="Xin Zhang (FA Talent)" userId="474f572f-8271-4f60-858e-cee871e0aec6" providerId="ADAL" clId="{50CD73C4-E4FF-490D-830B-B9B63450B62D}" dt="2021-10-12T08:55:45.704" v="3581"/>
          <ac:spMkLst>
            <pc:docMk/>
            <pc:sldMk cId="1010122906" sldId="295"/>
            <ac:spMk id="32" creationId="{677A5A0B-6925-4F83-950E-9CD8B11EB68D}"/>
          </ac:spMkLst>
        </pc:spChg>
        <pc:spChg chg="add mod">
          <ac:chgData name="Xin Zhang (FA Talent)" userId="474f572f-8271-4f60-858e-cee871e0aec6" providerId="ADAL" clId="{50CD73C4-E4FF-490D-830B-B9B63450B62D}" dt="2021-10-12T08:55:45.704" v="3581"/>
          <ac:spMkLst>
            <pc:docMk/>
            <pc:sldMk cId="1010122906" sldId="295"/>
            <ac:spMk id="33" creationId="{6371E6CB-4733-407B-8A44-17F1C5615EBD}"/>
          </ac:spMkLst>
        </pc:spChg>
        <pc:spChg chg="del">
          <ac:chgData name="Xin Zhang (FA Talent)" userId="474f572f-8271-4f60-858e-cee871e0aec6" providerId="ADAL" clId="{50CD73C4-E4FF-490D-830B-B9B63450B62D}" dt="2021-10-12T08:55:31.354" v="3580" actId="478"/>
          <ac:spMkLst>
            <pc:docMk/>
            <pc:sldMk cId="1010122906" sldId="295"/>
            <ac:spMk id="109" creationId="{65EF0084-4B57-4829-88EE-D5906D44C90D}"/>
          </ac:spMkLst>
        </pc:spChg>
        <pc:spChg chg="del">
          <ac:chgData name="Xin Zhang (FA Talent)" userId="474f572f-8271-4f60-858e-cee871e0aec6" providerId="ADAL" clId="{50CD73C4-E4FF-490D-830B-B9B63450B62D}" dt="2021-10-12T08:55:31.354" v="3580" actId="478"/>
          <ac:spMkLst>
            <pc:docMk/>
            <pc:sldMk cId="1010122906" sldId="295"/>
            <ac:spMk id="607" creationId="{8FEB02FA-6130-4DC0-9F54-606495945B1E}"/>
          </ac:spMkLst>
        </pc:spChg>
        <pc:spChg chg="del">
          <ac:chgData name="Xin Zhang (FA Talent)" userId="474f572f-8271-4f60-858e-cee871e0aec6" providerId="ADAL" clId="{50CD73C4-E4FF-490D-830B-B9B63450B62D}" dt="2021-10-12T08:55:31.354" v="3580" actId="478"/>
          <ac:spMkLst>
            <pc:docMk/>
            <pc:sldMk cId="1010122906" sldId="295"/>
            <ac:spMk id="618" creationId="{4CAFE7E8-C245-4897-B3C3-66C800F13D3F}"/>
          </ac:spMkLst>
        </pc:spChg>
        <pc:grpChg chg="del">
          <ac:chgData name="Xin Zhang (FA Talent)" userId="474f572f-8271-4f60-858e-cee871e0aec6" providerId="ADAL" clId="{50CD73C4-E4FF-490D-830B-B9B63450B62D}" dt="2021-10-12T08:55:31.354" v="3580" actId="478"/>
          <ac:grpSpMkLst>
            <pc:docMk/>
            <pc:sldMk cId="1010122906" sldId="295"/>
            <ac:grpSpMk id="2" creationId="{C93CFCD8-F09B-416B-A829-F4914A870A2B}"/>
          </ac:grpSpMkLst>
        </pc:grpChg>
        <pc:grpChg chg="del">
          <ac:chgData name="Xin Zhang (FA Talent)" userId="474f572f-8271-4f60-858e-cee871e0aec6" providerId="ADAL" clId="{50CD73C4-E4FF-490D-830B-B9B63450B62D}" dt="2021-10-12T08:55:31.354" v="3580" actId="478"/>
          <ac:grpSpMkLst>
            <pc:docMk/>
            <pc:sldMk cId="1010122906" sldId="295"/>
            <ac:grpSpMk id="458" creationId="{E8E1D842-5C08-4FD4-B1B3-484A06B64A84}"/>
          </ac:grpSpMkLst>
        </pc:grpChg>
        <pc:picChg chg="del">
          <ac:chgData name="Xin Zhang (FA Talent)" userId="474f572f-8271-4f60-858e-cee871e0aec6" providerId="ADAL" clId="{50CD73C4-E4FF-490D-830B-B9B63450B62D}" dt="2021-10-12T08:55:31.354" v="3580" actId="478"/>
          <ac:picMkLst>
            <pc:docMk/>
            <pc:sldMk cId="1010122906" sldId="295"/>
            <ac:picMk id="452" creationId="{004C888D-7233-4CF1-95F3-9CA5BB040DC6}"/>
          </ac:picMkLst>
        </pc:picChg>
        <pc:cxnChg chg="del">
          <ac:chgData name="Xin Zhang (FA Talent)" userId="474f572f-8271-4f60-858e-cee871e0aec6" providerId="ADAL" clId="{50CD73C4-E4FF-490D-830B-B9B63450B62D}" dt="2021-10-12T08:55:31.354" v="3580" actId="478"/>
          <ac:cxnSpMkLst>
            <pc:docMk/>
            <pc:sldMk cId="1010122906" sldId="295"/>
            <ac:cxnSpMk id="457" creationId="{92BBB01B-EBA0-4C93-B559-BDAA2F1B1404}"/>
          </ac:cxnSpMkLst>
        </pc:cxnChg>
      </pc:sldChg>
      <pc:sldChg chg="del">
        <pc:chgData name="Xin Zhang (FA Talent)" userId="474f572f-8271-4f60-858e-cee871e0aec6" providerId="ADAL" clId="{50CD73C4-E4FF-490D-830B-B9B63450B62D}" dt="2021-10-12T06:43:02.919" v="2549" actId="47"/>
        <pc:sldMkLst>
          <pc:docMk/>
          <pc:sldMk cId="4035122504" sldId="296"/>
        </pc:sldMkLst>
      </pc:sldChg>
      <pc:sldChg chg="del">
        <pc:chgData name="Xin Zhang (FA Talent)" userId="474f572f-8271-4f60-858e-cee871e0aec6" providerId="ADAL" clId="{50CD73C4-E4FF-490D-830B-B9B63450B62D}" dt="2021-10-12T06:48:23.071" v="2794" actId="47"/>
        <pc:sldMkLst>
          <pc:docMk/>
          <pc:sldMk cId="2145557376" sldId="297"/>
        </pc:sldMkLst>
      </pc:sldChg>
      <pc:sldChg chg="del">
        <pc:chgData name="Xin Zhang (FA Talent)" userId="474f572f-8271-4f60-858e-cee871e0aec6" providerId="ADAL" clId="{50CD73C4-E4FF-490D-830B-B9B63450B62D}" dt="2021-10-12T06:48:26.574" v="2795" actId="47"/>
        <pc:sldMkLst>
          <pc:docMk/>
          <pc:sldMk cId="469627785" sldId="298"/>
        </pc:sldMkLst>
      </pc:sldChg>
      <pc:sldChg chg="modSp mod chgLayout">
        <pc:chgData name="Xin Zhang (FA Talent)" userId="474f572f-8271-4f60-858e-cee871e0aec6" providerId="ADAL" clId="{50CD73C4-E4FF-490D-830B-B9B63450B62D}" dt="2021-10-12T09:02:52.935" v="3965" actId="20577"/>
        <pc:sldMkLst>
          <pc:docMk/>
          <pc:sldMk cId="2594802478" sldId="300"/>
        </pc:sldMkLst>
        <pc:spChg chg="mod ord">
          <ac:chgData name="Xin Zhang (FA Talent)" userId="474f572f-8271-4f60-858e-cee871e0aec6" providerId="ADAL" clId="{50CD73C4-E4FF-490D-830B-B9B63450B62D}" dt="2021-10-12T09:02:52.935" v="3965" actId="20577"/>
          <ac:spMkLst>
            <pc:docMk/>
            <pc:sldMk cId="2594802478" sldId="300"/>
            <ac:spMk id="4" creationId="{897EE290-DF48-464B-8C71-B5352A38FCDB}"/>
          </ac:spMkLst>
        </pc:spChg>
      </pc:sldChg>
      <pc:sldChg chg="addSp modSp add mod ord">
        <pc:chgData name="Xin Zhang (FA Talent)" userId="474f572f-8271-4f60-858e-cee871e0aec6" providerId="ADAL" clId="{50CD73C4-E4FF-490D-830B-B9B63450B62D}" dt="2021-10-12T08:27:52.087" v="3048" actId="20577"/>
        <pc:sldMkLst>
          <pc:docMk/>
          <pc:sldMk cId="4060556345" sldId="301"/>
        </pc:sldMkLst>
        <pc:spChg chg="add mod ord">
          <ac:chgData name="Xin Zhang (FA Talent)" userId="474f572f-8271-4f60-858e-cee871e0aec6" providerId="ADAL" clId="{50CD73C4-E4FF-490D-830B-B9B63450B62D}" dt="2021-10-12T08:10:01.421" v="2947" actId="207"/>
          <ac:spMkLst>
            <pc:docMk/>
            <pc:sldMk cId="4060556345" sldId="301"/>
            <ac:spMk id="14" creationId="{4E5E7DB8-0DDC-4FBC-8D13-7B5B3844E763}"/>
          </ac:spMkLst>
        </pc:spChg>
        <pc:spChg chg="mod">
          <ac:chgData name="Xin Zhang (FA Talent)" userId="474f572f-8271-4f60-858e-cee871e0aec6" providerId="ADAL" clId="{50CD73C4-E4FF-490D-830B-B9B63450B62D}" dt="2021-10-12T06:49:20.028" v="2839" actId="20577"/>
          <ac:spMkLst>
            <pc:docMk/>
            <pc:sldMk cId="4060556345" sldId="301"/>
            <ac:spMk id="289" creationId="{A33A5C37-8768-4F40-B970-95E5A93903EE}"/>
          </ac:spMkLst>
        </pc:spChg>
        <pc:spChg chg="mod">
          <ac:chgData name="Xin Zhang (FA Talent)" userId="474f572f-8271-4f60-858e-cee871e0aec6" providerId="ADAL" clId="{50CD73C4-E4FF-490D-830B-B9B63450B62D}" dt="2021-10-12T06:49:41.093" v="2842" actId="20577"/>
          <ac:spMkLst>
            <pc:docMk/>
            <pc:sldMk cId="4060556345" sldId="301"/>
            <ac:spMk id="291" creationId="{77E3E0AF-E3E9-46B1-9001-A8CCBAAE2C3D}"/>
          </ac:spMkLst>
        </pc:spChg>
        <pc:spChg chg="mod">
          <ac:chgData name="Xin Zhang (FA Talent)" userId="474f572f-8271-4f60-858e-cee871e0aec6" providerId="ADAL" clId="{50CD73C4-E4FF-490D-830B-B9B63450B62D}" dt="2021-10-12T08:27:01.735" v="3006" actId="20577"/>
          <ac:spMkLst>
            <pc:docMk/>
            <pc:sldMk cId="4060556345" sldId="301"/>
            <ac:spMk id="294" creationId="{FB15256A-F4CE-4FD1-A010-32F3CA961CB8}"/>
          </ac:spMkLst>
        </pc:spChg>
        <pc:spChg chg="mod">
          <ac:chgData name="Xin Zhang (FA Talent)" userId="474f572f-8271-4f60-858e-cee871e0aec6" providerId="ADAL" clId="{50CD73C4-E4FF-490D-830B-B9B63450B62D}" dt="2021-10-12T08:27:52.087" v="3048" actId="20577"/>
          <ac:spMkLst>
            <pc:docMk/>
            <pc:sldMk cId="4060556345" sldId="301"/>
            <ac:spMk id="295" creationId="{C2717910-1DF7-44B0-86CE-69A59ED4FD00}"/>
          </ac:spMkLst>
        </pc:spChg>
        <pc:spChg chg="mod">
          <ac:chgData name="Xin Zhang (FA Talent)" userId="474f572f-8271-4f60-858e-cee871e0aec6" providerId="ADAL" clId="{50CD73C4-E4FF-490D-830B-B9B63450B62D}" dt="2021-10-12T08:27:11.455" v="3030" actId="20577"/>
          <ac:spMkLst>
            <pc:docMk/>
            <pc:sldMk cId="4060556345" sldId="301"/>
            <ac:spMk id="296" creationId="{91416785-1DB7-4A6D-8BA5-AFC58302BA41}"/>
          </ac:spMkLst>
        </pc:spChg>
        <pc:spChg chg="mod">
          <ac:chgData name="Xin Zhang (FA Talent)" userId="474f572f-8271-4f60-858e-cee871e0aec6" providerId="ADAL" clId="{50CD73C4-E4FF-490D-830B-B9B63450B62D}" dt="2021-10-12T06:47:37.283" v="2780"/>
          <ac:spMkLst>
            <pc:docMk/>
            <pc:sldMk cId="4060556345" sldId="301"/>
            <ac:spMk id="297" creationId="{FBBD388F-A9F3-4B5A-B10C-8789EF4A0E1A}"/>
          </ac:spMkLst>
        </pc:spChg>
        <pc:grpChg chg="mod">
          <ac:chgData name="Xin Zhang (FA Talent)" userId="474f572f-8271-4f60-858e-cee871e0aec6" providerId="ADAL" clId="{50CD73C4-E4FF-490D-830B-B9B63450B62D}" dt="2021-10-12T06:43:21.244" v="2553" actId="1076"/>
          <ac:grpSpMkLst>
            <pc:docMk/>
            <pc:sldMk cId="4060556345" sldId="301"/>
            <ac:grpSpMk id="7" creationId="{8BF7E93F-6BC8-4F7B-8D4D-7F85D09BD56F}"/>
          </ac:grpSpMkLst>
        </pc:grpChg>
      </pc:sldChg>
      <pc:sldChg chg="modSp add mod">
        <pc:chgData name="Xin Zhang (FA Talent)" userId="474f572f-8271-4f60-858e-cee871e0aec6" providerId="ADAL" clId="{50CD73C4-E4FF-490D-830B-B9B63450B62D}" dt="2021-10-12T08:07:55.984" v="2930" actId="207"/>
        <pc:sldMkLst>
          <pc:docMk/>
          <pc:sldMk cId="4096346115" sldId="302"/>
        </pc:sldMkLst>
        <pc:spChg chg="mod">
          <ac:chgData name="Xin Zhang (FA Talent)" userId="474f572f-8271-4f60-858e-cee871e0aec6" providerId="ADAL" clId="{50CD73C4-E4FF-490D-830B-B9B63450B62D}" dt="2021-10-12T08:07:55.984" v="2930" actId="207"/>
          <ac:spMkLst>
            <pc:docMk/>
            <pc:sldMk cId="4096346115" sldId="302"/>
            <ac:spMk id="14" creationId="{4E5E7DB8-0DDC-4FBC-8D13-7B5B3844E763}"/>
          </ac:spMkLst>
        </pc:spChg>
        <pc:spChg chg="mod">
          <ac:chgData name="Xin Zhang (FA Talent)" userId="474f572f-8271-4f60-858e-cee871e0aec6" providerId="ADAL" clId="{50CD73C4-E4FF-490D-830B-B9B63450B62D}" dt="2021-10-12T07:06:56.907" v="2907" actId="20577"/>
          <ac:spMkLst>
            <pc:docMk/>
            <pc:sldMk cId="4096346115" sldId="302"/>
            <ac:spMk id="289" creationId="{A33A5C37-8768-4F40-B970-95E5A93903EE}"/>
          </ac:spMkLst>
        </pc:spChg>
        <pc:spChg chg="mod">
          <ac:chgData name="Xin Zhang (FA Talent)" userId="474f572f-8271-4f60-858e-cee871e0aec6" providerId="ADAL" clId="{50CD73C4-E4FF-490D-830B-B9B63450B62D}" dt="2021-10-12T07:07:15.143" v="2912"/>
          <ac:spMkLst>
            <pc:docMk/>
            <pc:sldMk cId="4096346115" sldId="302"/>
            <ac:spMk id="291" creationId="{77E3E0AF-E3E9-46B1-9001-A8CCBAAE2C3D}"/>
          </ac:spMkLst>
        </pc:spChg>
        <pc:spChg chg="mod">
          <ac:chgData name="Xin Zhang (FA Talent)" userId="474f572f-8271-4f60-858e-cee871e0aec6" providerId="ADAL" clId="{50CD73C4-E4FF-490D-830B-B9B63450B62D}" dt="2021-10-12T07:06:52.878" v="2895"/>
          <ac:spMkLst>
            <pc:docMk/>
            <pc:sldMk cId="4096346115" sldId="302"/>
            <ac:spMk id="294" creationId="{FB15256A-F4CE-4FD1-A010-32F3CA961CB8}"/>
          </ac:spMkLst>
        </pc:spChg>
      </pc:sldChg>
      <pc:sldChg chg="modSp add mod">
        <pc:chgData name="Xin Zhang (FA Talent)" userId="474f572f-8271-4f60-858e-cee871e0aec6" providerId="ADAL" clId="{50CD73C4-E4FF-490D-830B-B9B63450B62D}" dt="2021-10-12T08:37:25.192" v="3156" actId="20577"/>
        <pc:sldMkLst>
          <pc:docMk/>
          <pc:sldMk cId="772907047" sldId="303"/>
        </pc:sldMkLst>
        <pc:spChg chg="mod">
          <ac:chgData name="Xin Zhang (FA Talent)" userId="474f572f-8271-4f60-858e-cee871e0aec6" providerId="ADAL" clId="{50CD73C4-E4FF-490D-830B-B9B63450B62D}" dt="2021-10-12T08:10:06.077" v="2948" actId="207"/>
          <ac:spMkLst>
            <pc:docMk/>
            <pc:sldMk cId="772907047" sldId="303"/>
            <ac:spMk id="14" creationId="{4E5E7DB8-0DDC-4FBC-8D13-7B5B3844E763}"/>
          </ac:spMkLst>
        </pc:spChg>
        <pc:spChg chg="mod">
          <ac:chgData name="Xin Zhang (FA Talent)" userId="474f572f-8271-4f60-858e-cee871e0aec6" providerId="ADAL" clId="{50CD73C4-E4FF-490D-830B-B9B63450B62D}" dt="2021-10-12T08:28:32.419" v="3057" actId="20577"/>
          <ac:spMkLst>
            <pc:docMk/>
            <pc:sldMk cId="772907047" sldId="303"/>
            <ac:spMk id="289" creationId="{A33A5C37-8768-4F40-B970-95E5A93903EE}"/>
          </ac:spMkLst>
        </pc:spChg>
        <pc:spChg chg="mod">
          <ac:chgData name="Xin Zhang (FA Talent)" userId="474f572f-8271-4f60-858e-cee871e0aec6" providerId="ADAL" clId="{50CD73C4-E4FF-490D-830B-B9B63450B62D}" dt="2021-10-12T08:28:43.604" v="3060" actId="20577"/>
          <ac:spMkLst>
            <pc:docMk/>
            <pc:sldMk cId="772907047" sldId="303"/>
            <ac:spMk id="291" creationId="{77E3E0AF-E3E9-46B1-9001-A8CCBAAE2C3D}"/>
          </ac:spMkLst>
        </pc:spChg>
        <pc:spChg chg="mod">
          <ac:chgData name="Xin Zhang (FA Talent)" userId="474f572f-8271-4f60-858e-cee871e0aec6" providerId="ADAL" clId="{50CD73C4-E4FF-490D-830B-B9B63450B62D}" dt="2021-10-12T08:35:44.045" v="3126" actId="20577"/>
          <ac:spMkLst>
            <pc:docMk/>
            <pc:sldMk cId="772907047" sldId="303"/>
            <ac:spMk id="295" creationId="{C2717910-1DF7-44B0-86CE-69A59ED4FD00}"/>
          </ac:spMkLst>
        </pc:spChg>
        <pc:spChg chg="mod">
          <ac:chgData name="Xin Zhang (FA Talent)" userId="474f572f-8271-4f60-858e-cee871e0aec6" providerId="ADAL" clId="{50CD73C4-E4FF-490D-830B-B9B63450B62D}" dt="2021-10-12T08:36:35.574" v="3140" actId="20577"/>
          <ac:spMkLst>
            <pc:docMk/>
            <pc:sldMk cId="772907047" sldId="303"/>
            <ac:spMk id="296" creationId="{91416785-1DB7-4A6D-8BA5-AFC58302BA41}"/>
          </ac:spMkLst>
        </pc:spChg>
        <pc:spChg chg="mod">
          <ac:chgData name="Xin Zhang (FA Talent)" userId="474f572f-8271-4f60-858e-cee871e0aec6" providerId="ADAL" clId="{50CD73C4-E4FF-490D-830B-B9B63450B62D}" dt="2021-10-12T08:37:25.192" v="3156" actId="20577"/>
          <ac:spMkLst>
            <pc:docMk/>
            <pc:sldMk cId="772907047" sldId="303"/>
            <ac:spMk id="297" creationId="{FBBD388F-A9F3-4B5A-B10C-8789EF4A0E1A}"/>
          </ac:spMkLst>
        </pc:spChg>
      </pc:sldChg>
      <pc:sldChg chg="modSp add mod">
        <pc:chgData name="Xin Zhang (FA Talent)" userId="474f572f-8271-4f60-858e-cee871e0aec6" providerId="ADAL" clId="{50CD73C4-E4FF-490D-830B-B9B63450B62D}" dt="2021-10-12T09:02:04.090" v="3912" actId="20577"/>
        <pc:sldMkLst>
          <pc:docMk/>
          <pc:sldMk cId="3957788387" sldId="304"/>
        </pc:sldMkLst>
        <pc:spChg chg="mod">
          <ac:chgData name="Xin Zhang (FA Talent)" userId="474f572f-8271-4f60-858e-cee871e0aec6" providerId="ADAL" clId="{50CD73C4-E4FF-490D-830B-B9B63450B62D}" dt="2021-10-12T09:02:04.090" v="3912" actId="20577"/>
          <ac:spMkLst>
            <pc:docMk/>
            <pc:sldMk cId="3957788387" sldId="304"/>
            <ac:spMk id="14" creationId="{4E5E7DB8-0DDC-4FBC-8D13-7B5B3844E763}"/>
          </ac:spMkLst>
        </pc:spChg>
        <pc:spChg chg="mod">
          <ac:chgData name="Xin Zhang (FA Talent)" userId="474f572f-8271-4f60-858e-cee871e0aec6" providerId="ADAL" clId="{50CD73C4-E4FF-490D-830B-B9B63450B62D}" dt="2021-10-12T08:10:29.487" v="2964" actId="20577"/>
          <ac:spMkLst>
            <pc:docMk/>
            <pc:sldMk cId="3957788387" sldId="304"/>
            <ac:spMk id="289" creationId="{A33A5C37-8768-4F40-B970-95E5A93903EE}"/>
          </ac:spMkLst>
        </pc:spChg>
        <pc:spChg chg="mod">
          <ac:chgData name="Xin Zhang (FA Talent)" userId="474f572f-8271-4f60-858e-cee871e0aec6" providerId="ADAL" clId="{50CD73C4-E4FF-490D-830B-B9B63450B62D}" dt="2021-10-12T08:10:40.470" v="2967" actId="20577"/>
          <ac:spMkLst>
            <pc:docMk/>
            <pc:sldMk cId="3957788387" sldId="304"/>
            <ac:spMk id="291" creationId="{77E3E0AF-E3E9-46B1-9001-A8CCBAAE2C3D}"/>
          </ac:spMkLst>
        </pc:spChg>
        <pc:spChg chg="mod">
          <ac:chgData name="Xin Zhang (FA Talent)" userId="474f572f-8271-4f60-858e-cee871e0aec6" providerId="ADAL" clId="{50CD73C4-E4FF-490D-830B-B9B63450B62D}" dt="2021-10-12T08:38:23.837" v="3182" actId="20577"/>
          <ac:spMkLst>
            <pc:docMk/>
            <pc:sldMk cId="3957788387" sldId="304"/>
            <ac:spMk id="294" creationId="{FB15256A-F4CE-4FD1-A010-32F3CA961CB8}"/>
          </ac:spMkLst>
        </pc:spChg>
        <pc:spChg chg="mod">
          <ac:chgData name="Xin Zhang (FA Talent)" userId="474f572f-8271-4f60-858e-cee871e0aec6" providerId="ADAL" clId="{50CD73C4-E4FF-490D-830B-B9B63450B62D}" dt="2021-10-12T08:40:20.411" v="3210" actId="20577"/>
          <ac:spMkLst>
            <pc:docMk/>
            <pc:sldMk cId="3957788387" sldId="304"/>
            <ac:spMk id="295" creationId="{C2717910-1DF7-44B0-86CE-69A59ED4FD00}"/>
          </ac:spMkLst>
        </pc:spChg>
        <pc:spChg chg="mod">
          <ac:chgData name="Xin Zhang (FA Talent)" userId="474f572f-8271-4f60-858e-cee871e0aec6" providerId="ADAL" clId="{50CD73C4-E4FF-490D-830B-B9B63450B62D}" dt="2021-10-12T08:39:13.141" v="3196" actId="20577"/>
          <ac:spMkLst>
            <pc:docMk/>
            <pc:sldMk cId="3957788387" sldId="304"/>
            <ac:spMk id="296" creationId="{91416785-1DB7-4A6D-8BA5-AFC58302BA41}"/>
          </ac:spMkLst>
        </pc:spChg>
        <pc:spChg chg="mod">
          <ac:chgData name="Xin Zhang (FA Talent)" userId="474f572f-8271-4f60-858e-cee871e0aec6" providerId="ADAL" clId="{50CD73C4-E4FF-490D-830B-B9B63450B62D}" dt="2021-10-12T08:40:33.302" v="3222" actId="20577"/>
          <ac:spMkLst>
            <pc:docMk/>
            <pc:sldMk cId="3957788387" sldId="304"/>
            <ac:spMk id="297" creationId="{FBBD388F-A9F3-4B5A-B10C-8789EF4A0E1A}"/>
          </ac:spMkLst>
        </pc:spChg>
      </pc:sldChg>
      <pc:sldChg chg="modSp add mod">
        <pc:chgData name="Xin Zhang (FA Talent)" userId="474f572f-8271-4f60-858e-cee871e0aec6" providerId="ADAL" clId="{50CD73C4-E4FF-490D-830B-B9B63450B62D}" dt="2021-10-13T15:45:13.082" v="8237"/>
        <pc:sldMkLst>
          <pc:docMk/>
          <pc:sldMk cId="645822967" sldId="305"/>
        </pc:sldMkLst>
        <pc:spChg chg="mod">
          <ac:chgData name="Xin Zhang (FA Talent)" userId="474f572f-8271-4f60-858e-cee871e0aec6" providerId="ADAL" clId="{50CD73C4-E4FF-490D-830B-B9B63450B62D}" dt="2021-10-13T15:45:13.082" v="8237"/>
          <ac:spMkLst>
            <pc:docMk/>
            <pc:sldMk cId="645822967" sldId="305"/>
            <ac:spMk id="3" creationId="{DD2C1D60-26EA-4C0A-A35E-8AFA0D20D332}"/>
          </ac:spMkLst>
        </pc:spChg>
      </pc:sldChg>
      <pc:sldChg chg="delSp new del mod modClrScheme chgLayout">
        <pc:chgData name="Xin Zhang (FA Talent)" userId="474f572f-8271-4f60-858e-cee871e0aec6" providerId="ADAL" clId="{50CD73C4-E4FF-490D-830B-B9B63450B62D}" dt="2021-10-13T08:16:16.072" v="6490" actId="47"/>
        <pc:sldMkLst>
          <pc:docMk/>
          <pc:sldMk cId="2758644491" sldId="305"/>
        </pc:sldMkLst>
        <pc:spChg chg="del">
          <ac:chgData name="Xin Zhang (FA Talent)" userId="474f572f-8271-4f60-858e-cee871e0aec6" providerId="ADAL" clId="{50CD73C4-E4FF-490D-830B-B9B63450B62D}" dt="2021-10-13T06:25:05.349" v="5002" actId="700"/>
          <ac:spMkLst>
            <pc:docMk/>
            <pc:sldMk cId="2758644491" sldId="305"/>
            <ac:spMk id="2" creationId="{6E8D1B60-4D16-494D-9AF3-D9F1EFDE894B}"/>
          </ac:spMkLst>
        </pc:spChg>
      </pc:sldChg>
      <pc:sldMasterChg chg="modSldLayout">
        <pc:chgData name="Xin Zhang (FA Talent)" userId="474f572f-8271-4f60-858e-cee871e0aec6" providerId="ADAL" clId="{50CD73C4-E4FF-490D-830B-B9B63450B62D}" dt="2021-10-12T08:59:44.457" v="3761" actId="207"/>
        <pc:sldMasterMkLst>
          <pc:docMk/>
          <pc:sldMasterMk cId="1805131957" sldId="2147483656"/>
        </pc:sldMasterMkLst>
        <pc:sldLayoutChg chg="addSp delSp modSp mod">
          <pc:chgData name="Xin Zhang (FA Talent)" userId="474f572f-8271-4f60-858e-cee871e0aec6" providerId="ADAL" clId="{50CD73C4-E4FF-490D-830B-B9B63450B62D}" dt="2021-10-12T03:46:12.447" v="2374" actId="1076"/>
          <pc:sldLayoutMkLst>
            <pc:docMk/>
            <pc:sldMasterMk cId="1805131957" sldId="2147483656"/>
            <pc:sldLayoutMk cId="4093091210" sldId="2147483658"/>
          </pc:sldLayoutMkLst>
          <pc:spChg chg="mod topLvl">
            <ac:chgData name="Xin Zhang (FA Talent)" userId="474f572f-8271-4f60-858e-cee871e0aec6" providerId="ADAL" clId="{50CD73C4-E4FF-490D-830B-B9B63450B62D}" dt="2021-10-12T03:41:06.890" v="2313" actId="165"/>
            <ac:spMkLst>
              <pc:docMk/>
              <pc:sldMasterMk cId="1805131957" sldId="2147483656"/>
              <pc:sldLayoutMk cId="4093091210" sldId="2147483658"/>
              <ac:spMk id="3" creationId="{C342100C-BF51-42D4-920D-4BCAF9376D37}"/>
            </ac:spMkLst>
          </pc:spChg>
          <pc:grpChg chg="add del mod">
            <ac:chgData name="Xin Zhang (FA Talent)" userId="474f572f-8271-4f60-858e-cee871e0aec6" providerId="ADAL" clId="{50CD73C4-E4FF-490D-830B-B9B63450B62D}" dt="2021-10-12T03:41:06.890" v="2313" actId="165"/>
            <ac:grpSpMkLst>
              <pc:docMk/>
              <pc:sldMasterMk cId="1805131957" sldId="2147483656"/>
              <pc:sldLayoutMk cId="4093091210" sldId="2147483658"/>
              <ac:grpSpMk id="2" creationId="{8E9C4002-B06B-4415-884A-50D2E428A5A2}"/>
            </ac:grpSpMkLst>
          </pc:grpChg>
          <pc:picChg chg="mod topLvl">
            <ac:chgData name="Xin Zhang (FA Talent)" userId="474f572f-8271-4f60-858e-cee871e0aec6" providerId="ADAL" clId="{50CD73C4-E4FF-490D-830B-B9B63450B62D}" dt="2021-10-12T03:46:12.447" v="2374" actId="1076"/>
            <ac:picMkLst>
              <pc:docMk/>
              <pc:sldMasterMk cId="1805131957" sldId="2147483656"/>
              <pc:sldLayoutMk cId="4093091210" sldId="2147483658"/>
              <ac:picMk id="4" creationId="{6800D185-B741-4CB3-A568-853038085FBB}"/>
            </ac:picMkLst>
          </pc:picChg>
          <pc:picChg chg="add del mod modVis">
            <ac:chgData name="Xin Zhang (FA Talent)" userId="474f572f-8271-4f60-858e-cee871e0aec6" providerId="ADAL" clId="{50CD73C4-E4FF-490D-830B-B9B63450B62D}" dt="2021-10-12T03:42:00.767" v="2329"/>
            <ac:picMkLst>
              <pc:docMk/>
              <pc:sldMasterMk cId="1805131957" sldId="2147483656"/>
              <pc:sldLayoutMk cId="4093091210" sldId="2147483658"/>
              <ac:picMk id="5" creationId="{A47DC917-2857-4597-9D14-7A3165587937}"/>
            </ac:picMkLst>
          </pc:picChg>
          <pc:picChg chg="add mod">
            <ac:chgData name="Xin Zhang (FA Talent)" userId="474f572f-8271-4f60-858e-cee871e0aec6" providerId="ADAL" clId="{50CD73C4-E4FF-490D-830B-B9B63450B62D}" dt="2021-10-12T03:42:42.996" v="2335"/>
            <ac:picMkLst>
              <pc:docMk/>
              <pc:sldMasterMk cId="1805131957" sldId="2147483656"/>
              <pc:sldLayoutMk cId="4093091210" sldId="2147483658"/>
              <ac:picMk id="6" creationId="{C38F18DA-C2FA-46BD-815F-19BCEE245302}"/>
            </ac:picMkLst>
          </pc:picChg>
        </pc:sldLayoutChg>
        <pc:sldLayoutChg chg="addSp delSp modSp mod">
          <pc:chgData name="Xin Zhang (FA Talent)" userId="474f572f-8271-4f60-858e-cee871e0aec6" providerId="ADAL" clId="{50CD73C4-E4FF-490D-830B-B9B63450B62D}" dt="2021-10-12T03:46:16.552" v="2375" actId="165"/>
          <pc:sldLayoutMkLst>
            <pc:docMk/>
            <pc:sldMasterMk cId="1805131957" sldId="2147483656"/>
            <pc:sldLayoutMk cId="3978560216" sldId="2147483659"/>
          </pc:sldLayoutMkLst>
          <pc:spChg chg="mod topLvl">
            <ac:chgData name="Xin Zhang (FA Talent)" userId="474f572f-8271-4f60-858e-cee871e0aec6" providerId="ADAL" clId="{50CD73C4-E4FF-490D-830B-B9B63450B62D}" dt="2021-10-12T03:46:16.552" v="2375" actId="165"/>
            <ac:spMkLst>
              <pc:docMk/>
              <pc:sldMasterMk cId="1805131957" sldId="2147483656"/>
              <pc:sldLayoutMk cId="3978560216" sldId="2147483659"/>
              <ac:spMk id="3" creationId="{EFDF7490-4979-4169-976C-3C64066D385A}"/>
            </ac:spMkLst>
          </pc:spChg>
          <pc:grpChg chg="add del mod">
            <ac:chgData name="Xin Zhang (FA Talent)" userId="474f572f-8271-4f60-858e-cee871e0aec6" providerId="ADAL" clId="{50CD73C4-E4FF-490D-830B-B9B63450B62D}" dt="2021-10-12T03:46:16.552" v="2375" actId="165"/>
            <ac:grpSpMkLst>
              <pc:docMk/>
              <pc:sldMasterMk cId="1805131957" sldId="2147483656"/>
              <pc:sldLayoutMk cId="3978560216" sldId="2147483659"/>
              <ac:grpSpMk id="2" creationId="{30695AE8-A952-4F3E-804B-CAC2F11211E6}"/>
            </ac:grpSpMkLst>
          </pc:grpChg>
          <pc:picChg chg="mod topLvl">
            <ac:chgData name="Xin Zhang (FA Talent)" userId="474f572f-8271-4f60-858e-cee871e0aec6" providerId="ADAL" clId="{50CD73C4-E4FF-490D-830B-B9B63450B62D}" dt="2021-10-12T03:46:16.552" v="2375" actId="165"/>
            <ac:picMkLst>
              <pc:docMk/>
              <pc:sldMasterMk cId="1805131957" sldId="2147483656"/>
              <pc:sldLayoutMk cId="3978560216" sldId="2147483659"/>
              <ac:picMk id="4" creationId="{DC65CD0B-0D95-48C5-80ED-A5A4F2F95742}"/>
            </ac:picMkLst>
          </pc:picChg>
          <pc:picChg chg="add mod">
            <ac:chgData name="Xin Zhang (FA Talent)" userId="474f572f-8271-4f60-858e-cee871e0aec6" providerId="ADAL" clId="{50CD73C4-E4FF-490D-830B-B9B63450B62D}" dt="2021-10-12T03:22:56.989" v="2017" actId="166"/>
            <ac:picMkLst>
              <pc:docMk/>
              <pc:sldMasterMk cId="1805131957" sldId="2147483656"/>
              <pc:sldLayoutMk cId="3978560216" sldId="2147483659"/>
              <ac:picMk id="5" creationId="{AD338662-8620-4885-A9F1-C2A13068EFD1}"/>
            </ac:picMkLst>
          </pc:picChg>
          <pc:picChg chg="add mod">
            <ac:chgData name="Xin Zhang (FA Talent)" userId="474f572f-8271-4f60-858e-cee871e0aec6" providerId="ADAL" clId="{50CD73C4-E4FF-490D-830B-B9B63450B62D}" dt="2021-10-12T03:22:50.668" v="2016"/>
            <ac:picMkLst>
              <pc:docMk/>
              <pc:sldMasterMk cId="1805131957" sldId="2147483656"/>
              <pc:sldLayoutMk cId="3978560216" sldId="2147483659"/>
              <ac:picMk id="6" creationId="{0ECBD196-630E-49C7-8739-E0188A4F61D0}"/>
            </ac:picMkLst>
          </pc:picChg>
        </pc:sldLayoutChg>
        <pc:sldLayoutChg chg="addSp delSp modSp mod">
          <pc:chgData name="Xin Zhang (FA Talent)" userId="474f572f-8271-4f60-858e-cee871e0aec6" providerId="ADAL" clId="{50CD73C4-E4FF-490D-830B-B9B63450B62D}" dt="2021-10-12T08:59:44.457" v="3761" actId="207"/>
          <pc:sldLayoutMkLst>
            <pc:docMk/>
            <pc:sldMasterMk cId="1805131957" sldId="2147483656"/>
            <pc:sldLayoutMk cId="1298106875" sldId="2147483660"/>
          </pc:sldLayoutMkLst>
          <pc:spChg chg="mod">
            <ac:chgData name="Xin Zhang (FA Talent)" userId="474f572f-8271-4f60-858e-cee871e0aec6" providerId="ADAL" clId="{50CD73C4-E4FF-490D-830B-B9B63450B62D}" dt="2021-10-12T08:59:44.457" v="3761" actId="207"/>
            <ac:spMkLst>
              <pc:docMk/>
              <pc:sldMasterMk cId="1805131957" sldId="2147483656"/>
              <pc:sldLayoutMk cId="1298106875" sldId="2147483660"/>
              <ac:spMk id="3" creationId="{D5693BDC-E90B-465A-B90A-0C8F27C2F521}"/>
            </ac:spMkLst>
          </pc:spChg>
          <pc:spChg chg="mod">
            <ac:chgData name="Xin Zhang (FA Talent)" userId="474f572f-8271-4f60-858e-cee871e0aec6" providerId="ADAL" clId="{50CD73C4-E4FF-490D-830B-B9B63450B62D}" dt="2021-10-12T03:44:57.376" v="2353" actId="207"/>
            <ac:spMkLst>
              <pc:docMk/>
              <pc:sldMasterMk cId="1805131957" sldId="2147483656"/>
              <pc:sldLayoutMk cId="1298106875" sldId="2147483660"/>
              <ac:spMk id="5" creationId="{16CFBE91-1C76-4B23-91AC-4AFB05F5C1C6}"/>
            </ac:spMkLst>
          </pc:spChg>
          <pc:spChg chg="del">
            <ac:chgData name="Xin Zhang (FA Talent)" userId="474f572f-8271-4f60-858e-cee871e0aec6" providerId="ADAL" clId="{50CD73C4-E4FF-490D-830B-B9B63450B62D}" dt="2021-10-12T07:05:12.504" v="2865" actId="478"/>
            <ac:spMkLst>
              <pc:docMk/>
              <pc:sldMasterMk cId="1805131957" sldId="2147483656"/>
              <pc:sldLayoutMk cId="1298106875" sldId="2147483660"/>
              <ac:spMk id="6" creationId="{E96102EA-FD8D-4D89-B4F7-314F83037E3A}"/>
            </ac:spMkLst>
          </pc:spChg>
          <pc:spChg chg="mod">
            <ac:chgData name="Xin Zhang (FA Talent)" userId="474f572f-8271-4f60-858e-cee871e0aec6" providerId="ADAL" clId="{50CD73C4-E4FF-490D-830B-B9B63450B62D}" dt="2021-10-12T03:44:57.376" v="2353" actId="207"/>
            <ac:spMkLst>
              <pc:docMk/>
              <pc:sldMasterMk cId="1805131957" sldId="2147483656"/>
              <pc:sldLayoutMk cId="1298106875" sldId="2147483660"/>
              <ac:spMk id="7" creationId="{C31F5E38-AFC5-4E5C-A83A-11A01D32E2E8}"/>
            </ac:spMkLst>
          </pc:spChg>
          <pc:spChg chg="mod">
            <ac:chgData name="Xin Zhang (FA Talent)" userId="474f572f-8271-4f60-858e-cee871e0aec6" providerId="ADAL" clId="{50CD73C4-E4FF-490D-830B-B9B63450B62D}" dt="2021-10-12T03:44:57.376" v="2353" actId="207"/>
            <ac:spMkLst>
              <pc:docMk/>
              <pc:sldMasterMk cId="1805131957" sldId="2147483656"/>
              <pc:sldLayoutMk cId="1298106875" sldId="2147483660"/>
              <ac:spMk id="8" creationId="{DE8A142C-5127-4644-BE4C-A6F60AC4701C}"/>
            </ac:spMkLst>
          </pc:spChg>
          <pc:spChg chg="add del mod">
            <ac:chgData name="Xin Zhang (FA Talent)" userId="474f572f-8271-4f60-858e-cee871e0aec6" providerId="ADAL" clId="{50CD73C4-E4FF-490D-830B-B9B63450B62D}" dt="2021-10-12T07:06:04.220" v="2879"/>
            <ac:spMkLst>
              <pc:docMk/>
              <pc:sldMasterMk cId="1805131957" sldId="2147483656"/>
              <pc:sldLayoutMk cId="1298106875" sldId="2147483660"/>
              <ac:spMk id="10" creationId="{9D70918A-63BC-4129-8834-1FEC7916E45B}"/>
            </ac:spMkLst>
          </pc:spChg>
          <pc:spChg chg="add mod ord">
            <ac:chgData name="Xin Zhang (FA Talent)" userId="474f572f-8271-4f60-858e-cee871e0aec6" providerId="ADAL" clId="{50CD73C4-E4FF-490D-830B-B9B63450B62D}" dt="2021-10-12T07:44:29.976" v="2926" actId="167"/>
            <ac:spMkLst>
              <pc:docMk/>
              <pc:sldMasterMk cId="1805131957" sldId="2147483656"/>
              <pc:sldLayoutMk cId="1298106875" sldId="2147483660"/>
              <ac:spMk id="12" creationId="{BDDDCECF-E60E-444F-9A28-A9380172CBBE}"/>
            </ac:spMkLst>
          </pc:spChg>
          <pc:grpChg chg="del mod">
            <ac:chgData name="Xin Zhang (FA Talent)" userId="474f572f-8271-4f60-858e-cee871e0aec6" providerId="ADAL" clId="{50CD73C4-E4FF-490D-830B-B9B63450B62D}" dt="2021-10-12T07:04:39.335" v="2864" actId="478"/>
            <ac:grpSpMkLst>
              <pc:docMk/>
              <pc:sldMasterMk cId="1805131957" sldId="2147483656"/>
              <pc:sldLayoutMk cId="1298106875" sldId="2147483660"/>
              <ac:grpSpMk id="4" creationId="{2C78829A-66D3-4031-A228-66D0295EBD06}"/>
            </ac:grpSpMkLst>
          </pc:grpChg>
          <pc:picChg chg="add del mod modCrop">
            <ac:chgData name="Xin Zhang (FA Talent)" userId="474f572f-8271-4f60-858e-cee871e0aec6" providerId="ADAL" clId="{50CD73C4-E4FF-490D-830B-B9B63450B62D}" dt="2021-10-12T07:06:04.220" v="2879"/>
            <ac:picMkLst>
              <pc:docMk/>
              <pc:sldMasterMk cId="1805131957" sldId="2147483656"/>
              <pc:sldLayoutMk cId="1298106875" sldId="2147483660"/>
              <ac:picMk id="9" creationId="{401C5DBE-42B4-4302-A4EA-1AE4764F1F89}"/>
            </ac:picMkLst>
          </pc:picChg>
          <pc:picChg chg="mod">
            <ac:chgData name="Xin Zhang (FA Talent)" userId="474f572f-8271-4f60-858e-cee871e0aec6" providerId="ADAL" clId="{50CD73C4-E4FF-490D-830B-B9B63450B62D}" dt="2021-10-12T07:06:31.661" v="2892" actId="1076"/>
            <ac:picMkLst>
              <pc:docMk/>
              <pc:sldMasterMk cId="1805131957" sldId="2147483656"/>
              <pc:sldLayoutMk cId="1298106875" sldId="2147483660"/>
              <ac:picMk id="11" creationId="{15CEE229-4D64-4437-B0A0-2D7859F88A61}"/>
            </ac:picMkLst>
          </pc:picChg>
        </pc:sldLayoutChg>
        <pc:sldLayoutChg chg="addSp delSp modSp mod">
          <pc:chgData name="Xin Zhang (FA Talent)" userId="474f572f-8271-4f60-858e-cee871e0aec6" providerId="ADAL" clId="{50CD73C4-E4FF-490D-830B-B9B63450B62D}" dt="2021-10-12T06:22:48.897" v="2438" actId="1076"/>
          <pc:sldLayoutMkLst>
            <pc:docMk/>
            <pc:sldMasterMk cId="1805131957" sldId="2147483656"/>
            <pc:sldLayoutMk cId="3647897909" sldId="2147483664"/>
          </pc:sldLayoutMkLst>
          <pc:spChg chg="add mod ord">
            <ac:chgData name="Xin Zhang (FA Talent)" userId="474f572f-8271-4f60-858e-cee871e0aec6" providerId="ADAL" clId="{50CD73C4-E4FF-490D-830B-B9B63450B62D}" dt="2021-10-12T03:47:10.056" v="2389" actId="1076"/>
            <ac:spMkLst>
              <pc:docMk/>
              <pc:sldMasterMk cId="1805131957" sldId="2147483656"/>
              <pc:sldLayoutMk cId="3647897909" sldId="2147483664"/>
              <ac:spMk id="4" creationId="{CFAB1D71-DECA-4C23-B690-D754788DBC84}"/>
            </ac:spMkLst>
          </pc:spChg>
          <pc:spChg chg="add mod">
            <ac:chgData name="Xin Zhang (FA Talent)" userId="474f572f-8271-4f60-858e-cee871e0aec6" providerId="ADAL" clId="{50CD73C4-E4FF-490D-830B-B9B63450B62D}" dt="2021-10-12T06:22:48.897" v="2438" actId="1076"/>
            <ac:spMkLst>
              <pc:docMk/>
              <pc:sldMasterMk cId="1805131957" sldId="2147483656"/>
              <pc:sldLayoutMk cId="3647897909" sldId="2147483664"/>
              <ac:spMk id="5" creationId="{8D8B4A71-9DFD-43A0-88B6-02AAC327A6C5}"/>
            </ac:spMkLst>
          </pc:spChg>
          <pc:grpChg chg="add mod">
            <ac:chgData name="Xin Zhang (FA Talent)" userId="474f572f-8271-4f60-858e-cee871e0aec6" providerId="ADAL" clId="{50CD73C4-E4FF-490D-830B-B9B63450B62D}" dt="2021-10-12T06:22:41.397" v="2435" actId="1076"/>
            <ac:grpSpMkLst>
              <pc:docMk/>
              <pc:sldMasterMk cId="1805131957" sldId="2147483656"/>
              <pc:sldLayoutMk cId="3647897909" sldId="2147483664"/>
              <ac:grpSpMk id="6" creationId="{EAA6F6E0-2D88-430D-B882-D979922436C3}"/>
            </ac:grpSpMkLst>
          </pc:grpChg>
          <pc:picChg chg="add mod modCrop">
            <ac:chgData name="Xin Zhang (FA Talent)" userId="474f572f-8271-4f60-858e-cee871e0aec6" providerId="ADAL" clId="{50CD73C4-E4FF-490D-830B-B9B63450B62D}" dt="2021-10-12T03:47:17.667" v="2393" actId="164"/>
            <ac:picMkLst>
              <pc:docMk/>
              <pc:sldMasterMk cId="1805131957" sldId="2147483656"/>
              <pc:sldLayoutMk cId="3647897909" sldId="2147483664"/>
              <ac:picMk id="2" creationId="{11FDCF8B-8BDD-4A5D-B230-325805DB17DF}"/>
            </ac:picMkLst>
          </pc:picChg>
          <pc:picChg chg="add del mod modVis">
            <ac:chgData name="Xin Zhang (FA Talent)" userId="474f572f-8271-4f60-858e-cee871e0aec6" providerId="ADAL" clId="{50CD73C4-E4FF-490D-830B-B9B63450B62D}" dt="2021-10-12T03:45:40.591" v="2363"/>
            <ac:picMkLst>
              <pc:docMk/>
              <pc:sldMasterMk cId="1805131957" sldId="2147483656"/>
              <pc:sldLayoutMk cId="3647897909" sldId="2147483664"/>
              <ac:picMk id="3" creationId="{30FA59B7-38AA-4220-BFEF-02587666DA02}"/>
            </ac:picMkLst>
          </pc:picChg>
        </pc:sldLayoutChg>
      </pc:sldMasterChg>
    </pc:docChg>
  </pc:docChgLst>
  <pc:docChgLst>
    <pc:chgData name="Xin Zhang (FA Talent)" userId="474f572f-8271-4f60-858e-cee871e0aec6" providerId="ADAL" clId="{FE42D438-3501-4E8E-AC5C-9E10BC73AE0B}"/>
    <pc:docChg chg="undo custSel addSld delSld modSld modMainMaster modSection">
      <pc:chgData name="Xin Zhang (FA Talent)" userId="474f572f-8271-4f60-858e-cee871e0aec6" providerId="ADAL" clId="{FE42D438-3501-4E8E-AC5C-9E10BC73AE0B}" dt="2021-10-20T01:35:01.185" v="1974" actId="21"/>
      <pc:docMkLst>
        <pc:docMk/>
      </pc:docMkLst>
      <pc:sldChg chg="delSp modSp mod">
        <pc:chgData name="Xin Zhang (FA Talent)" userId="474f572f-8271-4f60-858e-cee871e0aec6" providerId="ADAL" clId="{FE42D438-3501-4E8E-AC5C-9E10BC73AE0B}" dt="2021-10-14T08:58:37.900" v="1937" actId="1076"/>
        <pc:sldMkLst>
          <pc:docMk/>
          <pc:sldMk cId="3477428530" sldId="262"/>
        </pc:sldMkLst>
        <pc:spChg chg="del">
          <ac:chgData name="Xin Zhang (FA Talent)" userId="474f572f-8271-4f60-858e-cee871e0aec6" providerId="ADAL" clId="{FE42D438-3501-4E8E-AC5C-9E10BC73AE0B}" dt="2021-10-14T08:58:30.963" v="1935" actId="478"/>
          <ac:spMkLst>
            <pc:docMk/>
            <pc:sldMk cId="3477428530" sldId="262"/>
            <ac:spMk id="43" creationId="{45EAC173-963B-4207-BE63-66A7E9D9ECCC}"/>
          </ac:spMkLst>
        </pc:spChg>
        <pc:spChg chg="mod">
          <ac:chgData name="Xin Zhang (FA Talent)" userId="474f572f-8271-4f60-858e-cee871e0aec6" providerId="ADAL" clId="{FE42D438-3501-4E8E-AC5C-9E10BC73AE0B}" dt="2021-10-14T08:58:37.900" v="1937" actId="1076"/>
          <ac:spMkLst>
            <pc:docMk/>
            <pc:sldMk cId="3477428530" sldId="262"/>
            <ac:spMk id="46" creationId="{BCACEE4B-4646-453A-A4A9-08112BF4CA4E}"/>
          </ac:spMkLst>
        </pc:spChg>
        <pc:spChg chg="mod">
          <ac:chgData name="Xin Zhang (FA Talent)" userId="474f572f-8271-4f60-858e-cee871e0aec6" providerId="ADAL" clId="{FE42D438-3501-4E8E-AC5C-9E10BC73AE0B}" dt="2021-10-14T08:58:37.900" v="1937" actId="1076"/>
          <ac:spMkLst>
            <pc:docMk/>
            <pc:sldMk cId="3477428530" sldId="262"/>
            <ac:spMk id="47" creationId="{F895C956-504E-4C73-A5CD-8B0B6F202482}"/>
          </ac:spMkLst>
        </pc:spChg>
        <pc:picChg chg="mod">
          <ac:chgData name="Xin Zhang (FA Talent)" userId="474f572f-8271-4f60-858e-cee871e0aec6" providerId="ADAL" clId="{FE42D438-3501-4E8E-AC5C-9E10BC73AE0B}" dt="2021-10-14T08:58:37.900" v="1937" actId="1076"/>
          <ac:picMkLst>
            <pc:docMk/>
            <pc:sldMk cId="3477428530" sldId="262"/>
            <ac:picMk id="50" creationId="{22593DB2-4140-42D2-A6E0-067EC51BC3FE}"/>
          </ac:picMkLst>
        </pc:picChg>
      </pc:sldChg>
      <pc:sldChg chg="addSp delSp modSp mod">
        <pc:chgData name="Xin Zhang (FA Talent)" userId="474f572f-8271-4f60-858e-cee871e0aec6" providerId="ADAL" clId="{FE42D438-3501-4E8E-AC5C-9E10BC73AE0B}" dt="2021-10-20T01:35:01.185" v="1974" actId="21"/>
        <pc:sldMkLst>
          <pc:docMk/>
          <pc:sldMk cId="2118544944" sldId="265"/>
        </pc:sldMkLst>
        <pc:spChg chg="mod">
          <ac:chgData name="Xin Zhang (FA Talent)" userId="474f572f-8271-4f60-858e-cee871e0aec6" providerId="ADAL" clId="{FE42D438-3501-4E8E-AC5C-9E10BC73AE0B}" dt="2021-10-14T06:06:58.953" v="656" actId="1076"/>
          <ac:spMkLst>
            <pc:docMk/>
            <pc:sldMk cId="2118544944" sldId="265"/>
            <ac:spMk id="2" creationId="{5DF19C81-564C-419E-AC92-C0D7AFC1D1F7}"/>
          </ac:spMkLst>
        </pc:spChg>
        <pc:spChg chg="mod topLvl">
          <ac:chgData name="Xin Zhang (FA Talent)" userId="474f572f-8271-4f60-858e-cee871e0aec6" providerId="ADAL" clId="{FE42D438-3501-4E8E-AC5C-9E10BC73AE0B}" dt="2021-10-14T06:15:49.596" v="1482" actId="165"/>
          <ac:spMkLst>
            <pc:docMk/>
            <pc:sldMk cId="2118544944" sldId="265"/>
            <ac:spMk id="5" creationId="{8931D125-8391-4E78-BCAF-4EFB26502BB3}"/>
          </ac:spMkLst>
        </pc:spChg>
        <pc:spChg chg="del mod topLvl">
          <ac:chgData name="Xin Zhang (FA Talent)" userId="474f572f-8271-4f60-858e-cee871e0aec6" providerId="ADAL" clId="{FE42D438-3501-4E8E-AC5C-9E10BC73AE0B}" dt="2021-10-14T06:14:09.109" v="1451" actId="478"/>
          <ac:spMkLst>
            <pc:docMk/>
            <pc:sldMk cId="2118544944" sldId="265"/>
            <ac:spMk id="8" creationId="{542CC928-6D58-4DCF-9E14-C8A27C5811B1}"/>
          </ac:spMkLst>
        </pc:spChg>
        <pc:spChg chg="add del mod ord">
          <ac:chgData name="Xin Zhang (FA Talent)" userId="474f572f-8271-4f60-858e-cee871e0aec6" providerId="ADAL" clId="{FE42D438-3501-4E8E-AC5C-9E10BC73AE0B}" dt="2021-10-14T06:14:01.862" v="1450" actId="478"/>
          <ac:spMkLst>
            <pc:docMk/>
            <pc:sldMk cId="2118544944" sldId="265"/>
            <ac:spMk id="25" creationId="{C2D8DDE1-1D84-4F8D-BDE7-12AA845EE158}"/>
          </ac:spMkLst>
        </pc:spChg>
        <pc:spChg chg="del mod topLvl">
          <ac:chgData name="Xin Zhang (FA Talent)" userId="474f572f-8271-4f60-858e-cee871e0aec6" providerId="ADAL" clId="{FE42D438-3501-4E8E-AC5C-9E10BC73AE0B}" dt="2021-10-14T06:14:09.109" v="1451" actId="478"/>
          <ac:spMkLst>
            <pc:docMk/>
            <pc:sldMk cId="2118544944" sldId="265"/>
            <ac:spMk id="27" creationId="{1F63FE9A-CBA2-4680-B918-92670BA1DBFD}"/>
          </ac:spMkLst>
        </pc:spChg>
        <pc:spChg chg="del mod topLvl">
          <ac:chgData name="Xin Zhang (FA Talent)" userId="474f572f-8271-4f60-858e-cee871e0aec6" providerId="ADAL" clId="{FE42D438-3501-4E8E-AC5C-9E10BC73AE0B}" dt="2021-10-14T06:07:06.059" v="658" actId="478"/>
          <ac:spMkLst>
            <pc:docMk/>
            <pc:sldMk cId="2118544944" sldId="265"/>
            <ac:spMk id="28" creationId="{D068F640-91CB-4658-ABCF-58AD62773A3E}"/>
          </ac:spMkLst>
        </pc:spChg>
        <pc:spChg chg="del mod topLvl">
          <ac:chgData name="Xin Zhang (FA Talent)" userId="474f572f-8271-4f60-858e-cee871e0aec6" providerId="ADAL" clId="{FE42D438-3501-4E8E-AC5C-9E10BC73AE0B}" dt="2021-10-14T06:10:15.057" v="1405" actId="478"/>
          <ac:spMkLst>
            <pc:docMk/>
            <pc:sldMk cId="2118544944" sldId="265"/>
            <ac:spMk id="29" creationId="{A0AABD54-93F3-4B5D-9556-73952D440865}"/>
          </ac:spMkLst>
        </pc:spChg>
        <pc:spChg chg="del mod topLvl">
          <ac:chgData name="Xin Zhang (FA Talent)" userId="474f572f-8271-4f60-858e-cee871e0aec6" providerId="ADAL" clId="{FE42D438-3501-4E8E-AC5C-9E10BC73AE0B}" dt="2021-10-14T06:10:15.057" v="1405" actId="478"/>
          <ac:spMkLst>
            <pc:docMk/>
            <pc:sldMk cId="2118544944" sldId="265"/>
            <ac:spMk id="30" creationId="{2780849A-E8D9-44C9-8648-035659FF2BF1}"/>
          </ac:spMkLst>
        </pc:spChg>
        <pc:spChg chg="del mod topLvl">
          <ac:chgData name="Xin Zhang (FA Talent)" userId="474f572f-8271-4f60-858e-cee871e0aec6" providerId="ADAL" clId="{FE42D438-3501-4E8E-AC5C-9E10BC73AE0B}" dt="2021-10-14T06:10:15.057" v="1405" actId="478"/>
          <ac:spMkLst>
            <pc:docMk/>
            <pc:sldMk cId="2118544944" sldId="265"/>
            <ac:spMk id="31" creationId="{F63F6241-B053-4F09-9D89-CE3809EA1B3D}"/>
          </ac:spMkLst>
        </pc:spChg>
        <pc:spChg chg="del mod topLvl">
          <ac:chgData name="Xin Zhang (FA Talent)" userId="474f572f-8271-4f60-858e-cee871e0aec6" providerId="ADAL" clId="{FE42D438-3501-4E8E-AC5C-9E10BC73AE0B}" dt="2021-10-14T06:14:09.109" v="1451" actId="478"/>
          <ac:spMkLst>
            <pc:docMk/>
            <pc:sldMk cId="2118544944" sldId="265"/>
            <ac:spMk id="35" creationId="{27FEE284-657C-4463-BDE9-B3C24121C596}"/>
          </ac:spMkLst>
        </pc:spChg>
        <pc:spChg chg="del mod topLvl">
          <ac:chgData name="Xin Zhang (FA Talent)" userId="474f572f-8271-4f60-858e-cee871e0aec6" providerId="ADAL" clId="{FE42D438-3501-4E8E-AC5C-9E10BC73AE0B}" dt="2021-10-14T06:07:06.059" v="658" actId="478"/>
          <ac:spMkLst>
            <pc:docMk/>
            <pc:sldMk cId="2118544944" sldId="265"/>
            <ac:spMk id="36" creationId="{0032957F-57A8-426B-B186-4D9475FDDDF4}"/>
          </ac:spMkLst>
        </pc:spChg>
        <pc:spChg chg="del mod topLvl">
          <ac:chgData name="Xin Zhang (FA Talent)" userId="474f572f-8271-4f60-858e-cee871e0aec6" providerId="ADAL" clId="{FE42D438-3501-4E8E-AC5C-9E10BC73AE0B}" dt="2021-10-14T06:10:13.733" v="1404" actId="478"/>
          <ac:spMkLst>
            <pc:docMk/>
            <pc:sldMk cId="2118544944" sldId="265"/>
            <ac:spMk id="37" creationId="{1E3AABB5-52BF-4EF4-97BB-08F800C50CCA}"/>
          </ac:spMkLst>
        </pc:spChg>
        <pc:spChg chg="del mod topLvl">
          <ac:chgData name="Xin Zhang (FA Talent)" userId="474f572f-8271-4f60-858e-cee871e0aec6" providerId="ADAL" clId="{FE42D438-3501-4E8E-AC5C-9E10BC73AE0B}" dt="2021-10-14T06:10:13.733" v="1404" actId="478"/>
          <ac:spMkLst>
            <pc:docMk/>
            <pc:sldMk cId="2118544944" sldId="265"/>
            <ac:spMk id="38" creationId="{6D6EC5B1-DEA4-4098-A978-3EB94471CA0B}"/>
          </ac:spMkLst>
        </pc:spChg>
        <pc:spChg chg="del mod topLvl">
          <ac:chgData name="Xin Zhang (FA Talent)" userId="474f572f-8271-4f60-858e-cee871e0aec6" providerId="ADAL" clId="{FE42D438-3501-4E8E-AC5C-9E10BC73AE0B}" dt="2021-10-14T06:10:13.733" v="1404" actId="478"/>
          <ac:spMkLst>
            <pc:docMk/>
            <pc:sldMk cId="2118544944" sldId="265"/>
            <ac:spMk id="39" creationId="{ED61CE57-541F-47BA-90F2-899ED2A544CC}"/>
          </ac:spMkLst>
        </pc:spChg>
        <pc:spChg chg="mod ord topLvl">
          <ac:chgData name="Xin Zhang (FA Talent)" userId="474f572f-8271-4f60-858e-cee871e0aec6" providerId="ADAL" clId="{FE42D438-3501-4E8E-AC5C-9E10BC73AE0B}" dt="2021-10-14T06:15:49.596" v="1482" actId="165"/>
          <ac:spMkLst>
            <pc:docMk/>
            <pc:sldMk cId="2118544944" sldId="265"/>
            <ac:spMk id="40" creationId="{857C0849-0705-4840-9970-CD780BD9DF89}"/>
          </ac:spMkLst>
        </pc:spChg>
        <pc:spChg chg="del mod topLvl">
          <ac:chgData name="Xin Zhang (FA Talent)" userId="474f572f-8271-4f60-858e-cee871e0aec6" providerId="ADAL" clId="{FE42D438-3501-4E8E-AC5C-9E10BC73AE0B}" dt="2021-10-14T06:14:09.109" v="1451" actId="478"/>
          <ac:spMkLst>
            <pc:docMk/>
            <pc:sldMk cId="2118544944" sldId="265"/>
            <ac:spMk id="43" creationId="{DC36DDAF-4DE4-452C-ADFE-2EF572E4C592}"/>
          </ac:spMkLst>
        </pc:spChg>
        <pc:spChg chg="del mod topLvl">
          <ac:chgData name="Xin Zhang (FA Talent)" userId="474f572f-8271-4f60-858e-cee871e0aec6" providerId="ADAL" clId="{FE42D438-3501-4E8E-AC5C-9E10BC73AE0B}" dt="2021-10-14T06:07:06.059" v="658" actId="478"/>
          <ac:spMkLst>
            <pc:docMk/>
            <pc:sldMk cId="2118544944" sldId="265"/>
            <ac:spMk id="44" creationId="{3B962578-7794-4155-8C3C-1340E119D6D2}"/>
          </ac:spMkLst>
        </pc:spChg>
        <pc:spChg chg="del mod topLvl">
          <ac:chgData name="Xin Zhang (FA Talent)" userId="474f572f-8271-4f60-858e-cee871e0aec6" providerId="ADAL" clId="{FE42D438-3501-4E8E-AC5C-9E10BC73AE0B}" dt="2021-10-14T06:10:15.057" v="1405" actId="478"/>
          <ac:spMkLst>
            <pc:docMk/>
            <pc:sldMk cId="2118544944" sldId="265"/>
            <ac:spMk id="45" creationId="{61EE848A-A931-411B-8586-E9E8AC90D3FF}"/>
          </ac:spMkLst>
        </pc:spChg>
        <pc:spChg chg="del mod topLvl">
          <ac:chgData name="Xin Zhang (FA Talent)" userId="474f572f-8271-4f60-858e-cee871e0aec6" providerId="ADAL" clId="{FE42D438-3501-4E8E-AC5C-9E10BC73AE0B}" dt="2021-10-14T06:10:15.057" v="1405" actId="478"/>
          <ac:spMkLst>
            <pc:docMk/>
            <pc:sldMk cId="2118544944" sldId="265"/>
            <ac:spMk id="46" creationId="{90AE2B14-24F2-43B6-82E9-6E6CBBBF1F66}"/>
          </ac:spMkLst>
        </pc:spChg>
        <pc:spChg chg="del mod topLvl">
          <ac:chgData name="Xin Zhang (FA Talent)" userId="474f572f-8271-4f60-858e-cee871e0aec6" providerId="ADAL" clId="{FE42D438-3501-4E8E-AC5C-9E10BC73AE0B}" dt="2021-10-14T06:10:15.057" v="1405" actId="478"/>
          <ac:spMkLst>
            <pc:docMk/>
            <pc:sldMk cId="2118544944" sldId="265"/>
            <ac:spMk id="47" creationId="{4C0BD385-5B14-443D-B6DA-6FDE0BF49E73}"/>
          </ac:spMkLst>
        </pc:spChg>
        <pc:spChg chg="add del mod ord">
          <ac:chgData name="Xin Zhang (FA Talent)" userId="474f572f-8271-4f60-858e-cee871e0aec6" providerId="ADAL" clId="{FE42D438-3501-4E8E-AC5C-9E10BC73AE0B}" dt="2021-10-14T06:40:21.412" v="1493" actId="478"/>
          <ac:spMkLst>
            <pc:docMk/>
            <pc:sldMk cId="2118544944" sldId="265"/>
            <ac:spMk id="49" creationId="{4F79FBBC-0C0E-420A-8EC3-18065F4CE671}"/>
          </ac:spMkLst>
        </pc:spChg>
        <pc:spChg chg="add mod ord">
          <ac:chgData name="Xin Zhang (FA Talent)" userId="474f572f-8271-4f60-858e-cee871e0aec6" providerId="ADAL" clId="{FE42D438-3501-4E8E-AC5C-9E10BC73AE0B}" dt="2021-10-14T08:59:00.717" v="1942" actId="14100"/>
          <ac:spMkLst>
            <pc:docMk/>
            <pc:sldMk cId="2118544944" sldId="265"/>
            <ac:spMk id="50" creationId="{ACE21624-E0F5-494C-9515-0787DC43DA0C}"/>
          </ac:spMkLst>
        </pc:spChg>
        <pc:spChg chg="del mod topLvl">
          <ac:chgData name="Xin Zhang (FA Talent)" userId="474f572f-8271-4f60-858e-cee871e0aec6" providerId="ADAL" clId="{FE42D438-3501-4E8E-AC5C-9E10BC73AE0B}" dt="2021-10-14T06:14:09.109" v="1451" actId="478"/>
          <ac:spMkLst>
            <pc:docMk/>
            <pc:sldMk cId="2118544944" sldId="265"/>
            <ac:spMk id="51" creationId="{041D1B4D-4F9B-462D-AE64-9D7A2B952E93}"/>
          </ac:spMkLst>
        </pc:spChg>
        <pc:spChg chg="del mod topLvl">
          <ac:chgData name="Xin Zhang (FA Talent)" userId="474f572f-8271-4f60-858e-cee871e0aec6" providerId="ADAL" clId="{FE42D438-3501-4E8E-AC5C-9E10BC73AE0B}" dt="2021-10-14T06:07:06.059" v="658" actId="478"/>
          <ac:spMkLst>
            <pc:docMk/>
            <pc:sldMk cId="2118544944" sldId="265"/>
            <ac:spMk id="52" creationId="{788CA146-C161-483E-ABAD-EFACCDBCE655}"/>
          </ac:spMkLst>
        </pc:spChg>
        <pc:spChg chg="del mod topLvl">
          <ac:chgData name="Xin Zhang (FA Talent)" userId="474f572f-8271-4f60-858e-cee871e0aec6" providerId="ADAL" clId="{FE42D438-3501-4E8E-AC5C-9E10BC73AE0B}" dt="2021-10-14T06:10:13.733" v="1404" actId="478"/>
          <ac:spMkLst>
            <pc:docMk/>
            <pc:sldMk cId="2118544944" sldId="265"/>
            <ac:spMk id="53" creationId="{2B732378-8631-47A8-9D18-6523F8C0EFB7}"/>
          </ac:spMkLst>
        </pc:spChg>
        <pc:spChg chg="del mod topLvl">
          <ac:chgData name="Xin Zhang (FA Talent)" userId="474f572f-8271-4f60-858e-cee871e0aec6" providerId="ADAL" clId="{FE42D438-3501-4E8E-AC5C-9E10BC73AE0B}" dt="2021-10-14T06:10:13.733" v="1404" actId="478"/>
          <ac:spMkLst>
            <pc:docMk/>
            <pc:sldMk cId="2118544944" sldId="265"/>
            <ac:spMk id="54" creationId="{88B24BC1-174A-4986-B061-4FE2D56F67B2}"/>
          </ac:spMkLst>
        </pc:spChg>
        <pc:spChg chg="del mod topLvl">
          <ac:chgData name="Xin Zhang (FA Talent)" userId="474f572f-8271-4f60-858e-cee871e0aec6" providerId="ADAL" clId="{FE42D438-3501-4E8E-AC5C-9E10BC73AE0B}" dt="2021-10-14T06:10:13.733" v="1404" actId="478"/>
          <ac:spMkLst>
            <pc:docMk/>
            <pc:sldMk cId="2118544944" sldId="265"/>
            <ac:spMk id="55" creationId="{594DB82B-7A3E-47C9-9DDD-BEA3C7D286B5}"/>
          </ac:spMkLst>
        </pc:spChg>
        <pc:spChg chg="mod topLvl">
          <ac:chgData name="Xin Zhang (FA Talent)" userId="474f572f-8271-4f60-858e-cee871e0aec6" providerId="ADAL" clId="{FE42D438-3501-4E8E-AC5C-9E10BC73AE0B}" dt="2021-10-14T06:15:49.596" v="1482" actId="165"/>
          <ac:spMkLst>
            <pc:docMk/>
            <pc:sldMk cId="2118544944" sldId="265"/>
            <ac:spMk id="57" creationId="{A57494F7-8190-43AC-8EC2-1222C399646F}"/>
          </ac:spMkLst>
        </pc:spChg>
        <pc:spChg chg="del mod topLvl">
          <ac:chgData name="Xin Zhang (FA Talent)" userId="474f572f-8271-4f60-858e-cee871e0aec6" providerId="ADAL" clId="{FE42D438-3501-4E8E-AC5C-9E10BC73AE0B}" dt="2021-10-14T06:07:06.059" v="658" actId="478"/>
          <ac:spMkLst>
            <pc:docMk/>
            <pc:sldMk cId="2118544944" sldId="265"/>
            <ac:spMk id="58" creationId="{FED4C27A-F9D0-47CE-AF3E-9044BD5051A3}"/>
          </ac:spMkLst>
        </pc:spChg>
        <pc:spChg chg="del mod topLvl">
          <ac:chgData name="Xin Zhang (FA Talent)" userId="474f572f-8271-4f60-858e-cee871e0aec6" providerId="ADAL" clId="{FE42D438-3501-4E8E-AC5C-9E10BC73AE0B}" dt="2021-10-14T06:10:15.057" v="1405" actId="478"/>
          <ac:spMkLst>
            <pc:docMk/>
            <pc:sldMk cId="2118544944" sldId="265"/>
            <ac:spMk id="59" creationId="{E304F482-36B3-47C7-B179-B81AE7705EFA}"/>
          </ac:spMkLst>
        </pc:spChg>
        <pc:spChg chg="del mod topLvl">
          <ac:chgData name="Xin Zhang (FA Talent)" userId="474f572f-8271-4f60-858e-cee871e0aec6" providerId="ADAL" clId="{FE42D438-3501-4E8E-AC5C-9E10BC73AE0B}" dt="2021-10-14T06:10:15.057" v="1405" actId="478"/>
          <ac:spMkLst>
            <pc:docMk/>
            <pc:sldMk cId="2118544944" sldId="265"/>
            <ac:spMk id="60" creationId="{57AE4C38-C057-49E9-BCDC-134E33D6656B}"/>
          </ac:spMkLst>
        </pc:spChg>
        <pc:spChg chg="del mod topLvl">
          <ac:chgData name="Xin Zhang (FA Talent)" userId="474f572f-8271-4f60-858e-cee871e0aec6" providerId="ADAL" clId="{FE42D438-3501-4E8E-AC5C-9E10BC73AE0B}" dt="2021-10-14T06:10:15.057" v="1405" actId="478"/>
          <ac:spMkLst>
            <pc:docMk/>
            <pc:sldMk cId="2118544944" sldId="265"/>
            <ac:spMk id="61" creationId="{5DDF5D35-BDA5-46AC-8F30-EA70ACC09521}"/>
          </ac:spMkLst>
        </pc:spChg>
        <pc:spChg chg="del mod topLvl">
          <ac:chgData name="Xin Zhang (FA Talent)" userId="474f572f-8271-4f60-858e-cee871e0aec6" providerId="ADAL" clId="{FE42D438-3501-4E8E-AC5C-9E10BC73AE0B}" dt="2021-10-14T06:14:09.109" v="1451" actId="478"/>
          <ac:spMkLst>
            <pc:docMk/>
            <pc:sldMk cId="2118544944" sldId="265"/>
            <ac:spMk id="63" creationId="{4137C73C-D1B9-42C5-8AC7-F5FE2349ED65}"/>
          </ac:spMkLst>
        </pc:spChg>
        <pc:spChg chg="mod topLvl">
          <ac:chgData name="Xin Zhang (FA Talent)" userId="474f572f-8271-4f60-858e-cee871e0aec6" providerId="ADAL" clId="{FE42D438-3501-4E8E-AC5C-9E10BC73AE0B}" dt="2021-10-14T06:15:49.596" v="1482" actId="165"/>
          <ac:spMkLst>
            <pc:docMk/>
            <pc:sldMk cId="2118544944" sldId="265"/>
            <ac:spMk id="66" creationId="{E1CB0B18-C9A1-4710-AEDB-B288B01CF18B}"/>
          </ac:spMkLst>
        </pc:spChg>
        <pc:spChg chg="mod topLvl">
          <ac:chgData name="Xin Zhang (FA Talent)" userId="474f572f-8271-4f60-858e-cee871e0aec6" providerId="ADAL" clId="{FE42D438-3501-4E8E-AC5C-9E10BC73AE0B}" dt="2021-10-14T06:15:49.596" v="1482" actId="165"/>
          <ac:spMkLst>
            <pc:docMk/>
            <pc:sldMk cId="2118544944" sldId="265"/>
            <ac:spMk id="70" creationId="{94B5C302-51D9-450A-B4DD-7E4C921C3BA2}"/>
          </ac:spMkLst>
        </pc:spChg>
        <pc:spChg chg="mod topLvl">
          <ac:chgData name="Xin Zhang (FA Talent)" userId="474f572f-8271-4f60-858e-cee871e0aec6" providerId="ADAL" clId="{FE42D438-3501-4E8E-AC5C-9E10BC73AE0B}" dt="2021-10-14T06:15:49.596" v="1482" actId="165"/>
          <ac:spMkLst>
            <pc:docMk/>
            <pc:sldMk cId="2118544944" sldId="265"/>
            <ac:spMk id="72" creationId="{EE9BF0D4-684E-48AF-BAEA-7B22FA26FC73}"/>
          </ac:spMkLst>
        </pc:spChg>
        <pc:spChg chg="mod topLvl">
          <ac:chgData name="Xin Zhang (FA Talent)" userId="474f572f-8271-4f60-858e-cee871e0aec6" providerId="ADAL" clId="{FE42D438-3501-4E8E-AC5C-9E10BC73AE0B}" dt="2021-10-14T06:15:49.596" v="1482" actId="165"/>
          <ac:spMkLst>
            <pc:docMk/>
            <pc:sldMk cId="2118544944" sldId="265"/>
            <ac:spMk id="75" creationId="{C1537054-BF7A-4160-9E31-4FA5DAE77CA6}"/>
          </ac:spMkLst>
        </pc:spChg>
        <pc:spChg chg="mod topLvl">
          <ac:chgData name="Xin Zhang (FA Talent)" userId="474f572f-8271-4f60-858e-cee871e0aec6" providerId="ADAL" clId="{FE42D438-3501-4E8E-AC5C-9E10BC73AE0B}" dt="2021-10-14T06:15:49.596" v="1482" actId="165"/>
          <ac:spMkLst>
            <pc:docMk/>
            <pc:sldMk cId="2118544944" sldId="265"/>
            <ac:spMk id="77" creationId="{C437E6F1-689A-4AA7-BC97-CF36E5EF4866}"/>
          </ac:spMkLst>
        </pc:spChg>
        <pc:spChg chg="mod topLvl">
          <ac:chgData name="Xin Zhang (FA Talent)" userId="474f572f-8271-4f60-858e-cee871e0aec6" providerId="ADAL" clId="{FE42D438-3501-4E8E-AC5C-9E10BC73AE0B}" dt="2021-10-14T06:15:49.596" v="1482" actId="165"/>
          <ac:spMkLst>
            <pc:docMk/>
            <pc:sldMk cId="2118544944" sldId="265"/>
            <ac:spMk id="78" creationId="{9EAEBE0C-A2D4-4C0E-A6C8-B2FB2CC71C93}"/>
          </ac:spMkLst>
        </pc:spChg>
        <pc:spChg chg="mod topLvl">
          <ac:chgData name="Xin Zhang (FA Talent)" userId="474f572f-8271-4f60-858e-cee871e0aec6" providerId="ADAL" clId="{FE42D438-3501-4E8E-AC5C-9E10BC73AE0B}" dt="2021-10-14T06:15:49.596" v="1482" actId="165"/>
          <ac:spMkLst>
            <pc:docMk/>
            <pc:sldMk cId="2118544944" sldId="265"/>
            <ac:spMk id="80" creationId="{736A2C82-3645-4244-AC0A-85DC1ED09575}"/>
          </ac:spMkLst>
        </pc:spChg>
        <pc:spChg chg="mod topLvl">
          <ac:chgData name="Xin Zhang (FA Talent)" userId="474f572f-8271-4f60-858e-cee871e0aec6" providerId="ADAL" clId="{FE42D438-3501-4E8E-AC5C-9E10BC73AE0B}" dt="2021-10-14T06:15:49.596" v="1482" actId="165"/>
          <ac:spMkLst>
            <pc:docMk/>
            <pc:sldMk cId="2118544944" sldId="265"/>
            <ac:spMk id="83" creationId="{905B4DCA-C9EE-4E37-AE9B-0E48DEE349C2}"/>
          </ac:spMkLst>
        </pc:spChg>
        <pc:spChg chg="mod topLvl">
          <ac:chgData name="Xin Zhang (FA Talent)" userId="474f572f-8271-4f60-858e-cee871e0aec6" providerId="ADAL" clId="{FE42D438-3501-4E8E-AC5C-9E10BC73AE0B}" dt="2021-10-14T06:15:49.596" v="1482" actId="165"/>
          <ac:spMkLst>
            <pc:docMk/>
            <pc:sldMk cId="2118544944" sldId="265"/>
            <ac:spMk id="85" creationId="{557295BA-50C4-4EC2-9C14-4ADF8FB95FA7}"/>
          </ac:spMkLst>
        </pc:spChg>
        <pc:spChg chg="mod topLvl">
          <ac:chgData name="Xin Zhang (FA Talent)" userId="474f572f-8271-4f60-858e-cee871e0aec6" providerId="ADAL" clId="{FE42D438-3501-4E8E-AC5C-9E10BC73AE0B}" dt="2021-10-14T06:15:49.596" v="1482" actId="165"/>
          <ac:spMkLst>
            <pc:docMk/>
            <pc:sldMk cId="2118544944" sldId="265"/>
            <ac:spMk id="86" creationId="{7D3F9F27-4C06-42CB-9E08-5702466B0224}"/>
          </ac:spMkLst>
        </pc:spChg>
        <pc:spChg chg="mod topLvl">
          <ac:chgData name="Xin Zhang (FA Talent)" userId="474f572f-8271-4f60-858e-cee871e0aec6" providerId="ADAL" clId="{FE42D438-3501-4E8E-AC5C-9E10BC73AE0B}" dt="2021-10-14T06:15:49.596" v="1482" actId="165"/>
          <ac:spMkLst>
            <pc:docMk/>
            <pc:sldMk cId="2118544944" sldId="265"/>
            <ac:spMk id="88" creationId="{CBCA4440-2FE4-4C95-B474-D27711E13C01}"/>
          </ac:spMkLst>
        </pc:spChg>
        <pc:spChg chg="mod topLvl">
          <ac:chgData name="Xin Zhang (FA Talent)" userId="474f572f-8271-4f60-858e-cee871e0aec6" providerId="ADAL" clId="{FE42D438-3501-4E8E-AC5C-9E10BC73AE0B}" dt="2021-10-14T06:15:49.596" v="1482" actId="165"/>
          <ac:spMkLst>
            <pc:docMk/>
            <pc:sldMk cId="2118544944" sldId="265"/>
            <ac:spMk id="91" creationId="{27C8196F-D6A3-4086-8D4D-58DBC3E10309}"/>
          </ac:spMkLst>
        </pc:spChg>
        <pc:spChg chg="mod topLvl">
          <ac:chgData name="Xin Zhang (FA Talent)" userId="474f572f-8271-4f60-858e-cee871e0aec6" providerId="ADAL" clId="{FE42D438-3501-4E8E-AC5C-9E10BC73AE0B}" dt="2021-10-14T06:15:49.596" v="1482" actId="165"/>
          <ac:spMkLst>
            <pc:docMk/>
            <pc:sldMk cId="2118544944" sldId="265"/>
            <ac:spMk id="93" creationId="{C41A8ACC-05FA-4837-88CB-C8663D3BA07D}"/>
          </ac:spMkLst>
        </pc:spChg>
        <pc:spChg chg="mod topLvl">
          <ac:chgData name="Xin Zhang (FA Talent)" userId="474f572f-8271-4f60-858e-cee871e0aec6" providerId="ADAL" clId="{FE42D438-3501-4E8E-AC5C-9E10BC73AE0B}" dt="2021-10-14T06:15:49.596" v="1482" actId="165"/>
          <ac:spMkLst>
            <pc:docMk/>
            <pc:sldMk cId="2118544944" sldId="265"/>
            <ac:spMk id="94" creationId="{83412BCC-EC16-42FB-9AAF-69292269B046}"/>
          </ac:spMkLst>
        </pc:spChg>
        <pc:spChg chg="mod topLvl">
          <ac:chgData name="Xin Zhang (FA Talent)" userId="474f572f-8271-4f60-858e-cee871e0aec6" providerId="ADAL" clId="{FE42D438-3501-4E8E-AC5C-9E10BC73AE0B}" dt="2021-10-14T06:15:49.596" v="1482" actId="165"/>
          <ac:spMkLst>
            <pc:docMk/>
            <pc:sldMk cId="2118544944" sldId="265"/>
            <ac:spMk id="96" creationId="{DFD54228-705A-4F28-BDF9-6B1A65AEFF5B}"/>
          </ac:spMkLst>
        </pc:spChg>
        <pc:spChg chg="mod topLvl">
          <ac:chgData name="Xin Zhang (FA Talent)" userId="474f572f-8271-4f60-858e-cee871e0aec6" providerId="ADAL" clId="{FE42D438-3501-4E8E-AC5C-9E10BC73AE0B}" dt="2021-10-14T06:15:49.596" v="1482" actId="165"/>
          <ac:spMkLst>
            <pc:docMk/>
            <pc:sldMk cId="2118544944" sldId="265"/>
            <ac:spMk id="99" creationId="{7E5EE2F2-B47A-4C34-837F-0933055B455B}"/>
          </ac:spMkLst>
        </pc:spChg>
        <pc:spChg chg="mod topLvl">
          <ac:chgData name="Xin Zhang (FA Talent)" userId="474f572f-8271-4f60-858e-cee871e0aec6" providerId="ADAL" clId="{FE42D438-3501-4E8E-AC5C-9E10BC73AE0B}" dt="2021-10-14T06:15:49.596" v="1482" actId="165"/>
          <ac:spMkLst>
            <pc:docMk/>
            <pc:sldMk cId="2118544944" sldId="265"/>
            <ac:spMk id="101" creationId="{D30684DF-62C3-4E39-9385-E439A53792BC}"/>
          </ac:spMkLst>
        </pc:spChg>
        <pc:spChg chg="mod topLvl">
          <ac:chgData name="Xin Zhang (FA Talent)" userId="474f572f-8271-4f60-858e-cee871e0aec6" providerId="ADAL" clId="{FE42D438-3501-4E8E-AC5C-9E10BC73AE0B}" dt="2021-10-14T06:15:49.596" v="1482" actId="165"/>
          <ac:spMkLst>
            <pc:docMk/>
            <pc:sldMk cId="2118544944" sldId="265"/>
            <ac:spMk id="102" creationId="{C9B60457-8290-4899-ACDF-D3AE8396CFB1}"/>
          </ac:spMkLst>
        </pc:spChg>
        <pc:spChg chg="mod topLvl">
          <ac:chgData name="Xin Zhang (FA Talent)" userId="474f572f-8271-4f60-858e-cee871e0aec6" providerId="ADAL" clId="{FE42D438-3501-4E8E-AC5C-9E10BC73AE0B}" dt="2021-10-14T06:15:49.596" v="1482" actId="165"/>
          <ac:spMkLst>
            <pc:docMk/>
            <pc:sldMk cId="2118544944" sldId="265"/>
            <ac:spMk id="104" creationId="{AB72970B-1440-406E-A031-6627A632DC8F}"/>
          </ac:spMkLst>
        </pc:spChg>
        <pc:spChg chg="add del mod">
          <ac:chgData name="Xin Zhang (FA Talent)" userId="474f572f-8271-4f60-858e-cee871e0aec6" providerId="ADAL" clId="{FE42D438-3501-4E8E-AC5C-9E10BC73AE0B}" dt="2021-10-14T06:14:01.862" v="1450" actId="478"/>
          <ac:spMkLst>
            <pc:docMk/>
            <pc:sldMk cId="2118544944" sldId="265"/>
            <ac:spMk id="106" creationId="{42C4A0E1-F0F2-4E81-AEBB-D575DD84F617}"/>
          </ac:spMkLst>
        </pc:spChg>
        <pc:spChg chg="add mod ord">
          <ac:chgData name="Xin Zhang (FA Talent)" userId="474f572f-8271-4f60-858e-cee871e0aec6" providerId="ADAL" clId="{FE42D438-3501-4E8E-AC5C-9E10BC73AE0B}" dt="2021-10-14T08:59:05.352" v="1944" actId="1076"/>
          <ac:spMkLst>
            <pc:docMk/>
            <pc:sldMk cId="2118544944" sldId="265"/>
            <ac:spMk id="110" creationId="{256A9676-6C92-4B95-9CCC-076827516272}"/>
          </ac:spMkLst>
        </pc:spChg>
        <pc:spChg chg="add mod ord">
          <ac:chgData name="Xin Zhang (FA Talent)" userId="474f572f-8271-4f60-858e-cee871e0aec6" providerId="ADAL" clId="{FE42D438-3501-4E8E-AC5C-9E10BC73AE0B}" dt="2021-10-14T08:59:08.842" v="1945" actId="1076"/>
          <ac:spMkLst>
            <pc:docMk/>
            <pc:sldMk cId="2118544944" sldId="265"/>
            <ac:spMk id="111" creationId="{89B908B7-EF4B-405D-8BA4-A945D978ABE7}"/>
          </ac:spMkLst>
        </pc:spChg>
        <pc:spChg chg="mod topLvl">
          <ac:chgData name="Xin Zhang (FA Talent)" userId="474f572f-8271-4f60-858e-cee871e0aec6" providerId="ADAL" clId="{FE42D438-3501-4E8E-AC5C-9E10BC73AE0B}" dt="2021-10-14T06:15:49.596" v="1482" actId="165"/>
          <ac:spMkLst>
            <pc:docMk/>
            <pc:sldMk cId="2118544944" sldId="265"/>
            <ac:spMk id="614" creationId="{9F314AB6-56E2-46CD-8A1F-0EF4F9BDEEEF}"/>
          </ac:spMkLst>
        </pc:spChg>
        <pc:spChg chg="mod topLvl">
          <ac:chgData name="Xin Zhang (FA Talent)" userId="474f572f-8271-4f60-858e-cee871e0aec6" providerId="ADAL" clId="{FE42D438-3501-4E8E-AC5C-9E10BC73AE0B}" dt="2021-10-14T06:15:49.596" v="1482" actId="165"/>
          <ac:spMkLst>
            <pc:docMk/>
            <pc:sldMk cId="2118544944" sldId="265"/>
            <ac:spMk id="616" creationId="{6D95E76B-5814-44F2-A6CC-86645D6E5E74}"/>
          </ac:spMkLst>
        </pc:spChg>
        <pc:spChg chg="mod topLvl">
          <ac:chgData name="Xin Zhang (FA Talent)" userId="474f572f-8271-4f60-858e-cee871e0aec6" providerId="ADAL" clId="{FE42D438-3501-4E8E-AC5C-9E10BC73AE0B}" dt="2021-10-14T06:15:49.596" v="1482" actId="165"/>
          <ac:spMkLst>
            <pc:docMk/>
            <pc:sldMk cId="2118544944" sldId="265"/>
            <ac:spMk id="617" creationId="{F072E582-784A-4083-B310-2648A9C1193E}"/>
          </ac:spMkLst>
        </pc:spChg>
        <pc:grpChg chg="add del mod">
          <ac:chgData name="Xin Zhang (FA Talent)" userId="474f572f-8271-4f60-858e-cee871e0aec6" providerId="ADAL" clId="{FE42D438-3501-4E8E-AC5C-9E10BC73AE0B}" dt="2021-10-14T06:01:51.761" v="592" actId="165"/>
          <ac:grpSpMkLst>
            <pc:docMk/>
            <pc:sldMk cId="2118544944" sldId="265"/>
            <ac:grpSpMk id="3" creationId="{A6160280-FCE9-43A2-9EC1-9497E38C9783}"/>
          </ac:grpSpMkLst>
        </pc:grpChg>
        <pc:grpChg chg="add del mod">
          <ac:chgData name="Xin Zhang (FA Talent)" userId="474f572f-8271-4f60-858e-cee871e0aec6" providerId="ADAL" clId="{FE42D438-3501-4E8E-AC5C-9E10BC73AE0B}" dt="2021-10-14T06:04:46.044" v="626" actId="165"/>
          <ac:grpSpMkLst>
            <pc:docMk/>
            <pc:sldMk cId="2118544944" sldId="265"/>
            <ac:grpSpMk id="9" creationId="{5F1C246D-BF2B-40BF-B429-85E79839BA3A}"/>
          </ac:grpSpMkLst>
        </pc:grpChg>
        <pc:grpChg chg="add del mod">
          <ac:chgData name="Xin Zhang (FA Talent)" userId="474f572f-8271-4f60-858e-cee871e0aec6" providerId="ADAL" clId="{FE42D438-3501-4E8E-AC5C-9E10BC73AE0B}" dt="2021-10-14T06:04:46.044" v="626" actId="165"/>
          <ac:grpSpMkLst>
            <pc:docMk/>
            <pc:sldMk cId="2118544944" sldId="265"/>
            <ac:grpSpMk id="10" creationId="{6471D33C-1ED1-495F-AC0D-EF73C16D3110}"/>
          </ac:grpSpMkLst>
        </pc:grpChg>
        <pc:grpChg chg="add del mod">
          <ac:chgData name="Xin Zhang (FA Talent)" userId="474f572f-8271-4f60-858e-cee871e0aec6" providerId="ADAL" clId="{FE42D438-3501-4E8E-AC5C-9E10BC73AE0B}" dt="2021-10-14T06:04:46.044" v="626" actId="165"/>
          <ac:grpSpMkLst>
            <pc:docMk/>
            <pc:sldMk cId="2118544944" sldId="265"/>
            <ac:grpSpMk id="11" creationId="{7998C5AA-6461-4FFD-8C34-47601BFD11CE}"/>
          </ac:grpSpMkLst>
        </pc:grpChg>
        <pc:grpChg chg="add del mod">
          <ac:chgData name="Xin Zhang (FA Talent)" userId="474f572f-8271-4f60-858e-cee871e0aec6" providerId="ADAL" clId="{FE42D438-3501-4E8E-AC5C-9E10BC73AE0B}" dt="2021-10-14T06:04:46.044" v="626" actId="165"/>
          <ac:grpSpMkLst>
            <pc:docMk/>
            <pc:sldMk cId="2118544944" sldId="265"/>
            <ac:grpSpMk id="12" creationId="{9A2E0D2E-4447-4F15-8A81-3071112D5812}"/>
          </ac:grpSpMkLst>
        </pc:grpChg>
        <pc:grpChg chg="add del mod">
          <ac:chgData name="Xin Zhang (FA Talent)" userId="474f572f-8271-4f60-858e-cee871e0aec6" providerId="ADAL" clId="{FE42D438-3501-4E8E-AC5C-9E10BC73AE0B}" dt="2021-10-14T06:04:46.044" v="626" actId="165"/>
          <ac:grpSpMkLst>
            <pc:docMk/>
            <pc:sldMk cId="2118544944" sldId="265"/>
            <ac:grpSpMk id="13" creationId="{8827CD29-D4B5-40B3-A47D-800CB231C49C}"/>
          </ac:grpSpMkLst>
        </pc:grpChg>
        <pc:grpChg chg="add del mod">
          <ac:chgData name="Xin Zhang (FA Talent)" userId="474f572f-8271-4f60-858e-cee871e0aec6" providerId="ADAL" clId="{FE42D438-3501-4E8E-AC5C-9E10BC73AE0B}" dt="2021-10-14T06:04:46.044" v="626" actId="165"/>
          <ac:grpSpMkLst>
            <pc:docMk/>
            <pc:sldMk cId="2118544944" sldId="265"/>
            <ac:grpSpMk id="14" creationId="{5EAE74A0-2DEE-486A-89FE-E5B3FA3F8711}"/>
          </ac:grpSpMkLst>
        </pc:grpChg>
        <pc:grpChg chg="add del mod topLvl">
          <ac:chgData name="Xin Zhang (FA Talent)" userId="474f572f-8271-4f60-858e-cee871e0aec6" providerId="ADAL" clId="{FE42D438-3501-4E8E-AC5C-9E10BC73AE0B}" dt="2021-10-14T06:09:33.827" v="703" actId="165"/>
          <ac:grpSpMkLst>
            <pc:docMk/>
            <pc:sldMk cId="2118544944" sldId="265"/>
            <ac:grpSpMk id="15" creationId="{868AAA9A-D11F-4AD2-9000-1C49E44C47C3}"/>
          </ac:grpSpMkLst>
        </pc:grpChg>
        <pc:grpChg chg="add del mod topLvl">
          <ac:chgData name="Xin Zhang (FA Talent)" userId="474f572f-8271-4f60-858e-cee871e0aec6" providerId="ADAL" clId="{FE42D438-3501-4E8E-AC5C-9E10BC73AE0B}" dt="2021-10-14T06:09:33.680" v="702" actId="165"/>
          <ac:grpSpMkLst>
            <pc:docMk/>
            <pc:sldMk cId="2118544944" sldId="265"/>
            <ac:grpSpMk id="16" creationId="{9C834024-349D-402C-B39D-27386FF807EB}"/>
          </ac:grpSpMkLst>
        </pc:grpChg>
        <pc:grpChg chg="add del mod">
          <ac:chgData name="Xin Zhang (FA Talent)" userId="474f572f-8271-4f60-858e-cee871e0aec6" providerId="ADAL" clId="{FE42D438-3501-4E8E-AC5C-9E10BC73AE0B}" dt="2021-10-14T06:09:33.471" v="701" actId="165"/>
          <ac:grpSpMkLst>
            <pc:docMk/>
            <pc:sldMk cId="2118544944" sldId="265"/>
            <ac:grpSpMk id="17" creationId="{A0C10815-19CB-44D7-B547-4313EC5D7919}"/>
          </ac:grpSpMkLst>
        </pc:grpChg>
        <pc:grpChg chg="add mod topLvl">
          <ac:chgData name="Xin Zhang (FA Talent)" userId="474f572f-8271-4f60-858e-cee871e0aec6" providerId="ADAL" clId="{FE42D438-3501-4E8E-AC5C-9E10BC73AE0B}" dt="2021-10-14T08:59:40.389" v="1954" actId="1076"/>
          <ac:grpSpMkLst>
            <pc:docMk/>
            <pc:sldMk cId="2118544944" sldId="265"/>
            <ac:grpSpMk id="26" creationId="{016D9EE4-5A76-48BB-8A1E-DDFCABC4374D}"/>
          </ac:grpSpMkLst>
        </pc:grpChg>
        <pc:grpChg chg="add mod topLvl">
          <ac:chgData name="Xin Zhang (FA Talent)" userId="474f572f-8271-4f60-858e-cee871e0aec6" providerId="ADAL" clId="{FE42D438-3501-4E8E-AC5C-9E10BC73AE0B}" dt="2021-10-14T08:59:37.428" v="1953" actId="1076"/>
          <ac:grpSpMkLst>
            <pc:docMk/>
            <pc:sldMk cId="2118544944" sldId="265"/>
            <ac:grpSpMk id="32" creationId="{6402B955-83CA-49FF-BBA1-A5B625A0D6E6}"/>
          </ac:grpSpMkLst>
        </pc:grpChg>
        <pc:grpChg chg="add mod topLvl">
          <ac:chgData name="Xin Zhang (FA Talent)" userId="474f572f-8271-4f60-858e-cee871e0aec6" providerId="ADAL" clId="{FE42D438-3501-4E8E-AC5C-9E10BC73AE0B}" dt="2021-10-14T08:59:35.178" v="1952" actId="1076"/>
          <ac:grpSpMkLst>
            <pc:docMk/>
            <pc:sldMk cId="2118544944" sldId="265"/>
            <ac:grpSpMk id="33" creationId="{FE898FD9-0833-410A-BC25-1B24C95BC388}"/>
          </ac:grpSpMkLst>
        </pc:grpChg>
        <pc:grpChg chg="add mod topLvl">
          <ac:chgData name="Xin Zhang (FA Talent)" userId="474f572f-8271-4f60-858e-cee871e0aec6" providerId="ADAL" clId="{FE42D438-3501-4E8E-AC5C-9E10BC73AE0B}" dt="2021-10-14T08:59:42.121" v="1955" actId="1076"/>
          <ac:grpSpMkLst>
            <pc:docMk/>
            <pc:sldMk cId="2118544944" sldId="265"/>
            <ac:grpSpMk id="34" creationId="{ADF352D6-DD22-47E9-864E-29C06892A210}"/>
          </ac:grpSpMkLst>
        </pc:grpChg>
        <pc:grpChg chg="add mod topLvl">
          <ac:chgData name="Xin Zhang (FA Talent)" userId="474f572f-8271-4f60-858e-cee871e0aec6" providerId="ADAL" clId="{FE42D438-3501-4E8E-AC5C-9E10BC73AE0B}" dt="2021-10-14T08:59:44.925" v="1956" actId="1076"/>
          <ac:grpSpMkLst>
            <pc:docMk/>
            <pc:sldMk cId="2118544944" sldId="265"/>
            <ac:grpSpMk id="41" creationId="{0667C5ED-897B-4C54-BF0A-E5188006CC0B}"/>
          </ac:grpSpMkLst>
        </pc:grpChg>
        <pc:grpChg chg="add mod topLvl">
          <ac:chgData name="Xin Zhang (FA Talent)" userId="474f572f-8271-4f60-858e-cee871e0aec6" providerId="ADAL" clId="{FE42D438-3501-4E8E-AC5C-9E10BC73AE0B}" dt="2021-10-14T08:59:48.617" v="1957" actId="1076"/>
          <ac:grpSpMkLst>
            <pc:docMk/>
            <pc:sldMk cId="2118544944" sldId="265"/>
            <ac:grpSpMk id="42" creationId="{525590A6-7270-40B7-8F4D-5D849BA2D457}"/>
          </ac:grpSpMkLst>
        </pc:grpChg>
        <pc:grpChg chg="add del mod">
          <ac:chgData name="Xin Zhang (FA Talent)" userId="474f572f-8271-4f60-858e-cee871e0aec6" providerId="ADAL" clId="{FE42D438-3501-4E8E-AC5C-9E10BC73AE0B}" dt="2021-10-14T06:15:49.596" v="1482" actId="165"/>
          <ac:grpSpMkLst>
            <pc:docMk/>
            <pc:sldMk cId="2118544944" sldId="265"/>
            <ac:grpSpMk id="48" creationId="{31DFB845-21BA-4907-980D-5B9615B5C52B}"/>
          </ac:grpSpMkLst>
        </pc:grpChg>
        <pc:grpChg chg="add del mod">
          <ac:chgData name="Xin Zhang (FA Talent)" userId="474f572f-8271-4f60-858e-cee871e0aec6" providerId="ADAL" clId="{FE42D438-3501-4E8E-AC5C-9E10BC73AE0B}" dt="2021-10-14T06:09:21.269" v="690" actId="165"/>
          <ac:grpSpMkLst>
            <pc:docMk/>
            <pc:sldMk cId="2118544944" sldId="265"/>
            <ac:grpSpMk id="56" creationId="{FFC991CF-D28C-481C-AD8E-A1D198008070}"/>
          </ac:grpSpMkLst>
        </pc:grpChg>
        <pc:grpChg chg="del mod topLvl">
          <ac:chgData name="Xin Zhang (FA Talent)" userId="474f572f-8271-4f60-858e-cee871e0aec6" providerId="ADAL" clId="{FE42D438-3501-4E8E-AC5C-9E10BC73AE0B}" dt="2021-10-14T06:09:30.749" v="699" actId="165"/>
          <ac:grpSpMkLst>
            <pc:docMk/>
            <pc:sldMk cId="2118544944" sldId="265"/>
            <ac:grpSpMk id="62" creationId="{78EFA684-2FBD-4643-9D7F-F6FCC4574071}"/>
          </ac:grpSpMkLst>
        </pc:grpChg>
        <pc:grpChg chg="del mod topLvl">
          <ac:chgData name="Xin Zhang (FA Talent)" userId="474f572f-8271-4f60-858e-cee871e0aec6" providerId="ADAL" clId="{FE42D438-3501-4E8E-AC5C-9E10BC73AE0B}" dt="2021-10-14T06:09:31.730" v="700" actId="165"/>
          <ac:grpSpMkLst>
            <pc:docMk/>
            <pc:sldMk cId="2118544944" sldId="265"/>
            <ac:grpSpMk id="71" creationId="{7A9F4536-23C3-4AE0-A44B-732D64D022F5}"/>
          </ac:grpSpMkLst>
        </pc:grpChg>
        <pc:grpChg chg="add del mod">
          <ac:chgData name="Xin Zhang (FA Talent)" userId="474f572f-8271-4f60-858e-cee871e0aec6" providerId="ADAL" clId="{FE42D438-3501-4E8E-AC5C-9E10BC73AE0B}" dt="2021-10-14T06:09:21.269" v="690" actId="165"/>
          <ac:grpSpMkLst>
            <pc:docMk/>
            <pc:sldMk cId="2118544944" sldId="265"/>
            <ac:grpSpMk id="74" creationId="{8158D249-7C80-412D-90AF-95B7E235B219}"/>
          </ac:grpSpMkLst>
        </pc:grpChg>
        <pc:grpChg chg="del mod topLvl">
          <ac:chgData name="Xin Zhang (FA Talent)" userId="474f572f-8271-4f60-858e-cee871e0aec6" providerId="ADAL" clId="{FE42D438-3501-4E8E-AC5C-9E10BC73AE0B}" dt="2021-10-14T06:09:21.427" v="691" actId="165"/>
          <ac:grpSpMkLst>
            <pc:docMk/>
            <pc:sldMk cId="2118544944" sldId="265"/>
            <ac:grpSpMk id="76" creationId="{0848E59B-55F7-4F37-8446-7F1F32DAB93A}"/>
          </ac:grpSpMkLst>
        </pc:grpChg>
        <pc:grpChg chg="del mod topLvl">
          <ac:chgData name="Xin Zhang (FA Talent)" userId="474f572f-8271-4f60-858e-cee871e0aec6" providerId="ADAL" clId="{FE42D438-3501-4E8E-AC5C-9E10BC73AE0B}" dt="2021-10-14T06:09:21.579" v="692" actId="165"/>
          <ac:grpSpMkLst>
            <pc:docMk/>
            <pc:sldMk cId="2118544944" sldId="265"/>
            <ac:grpSpMk id="79" creationId="{C89A4D3A-15D9-45B5-9F31-F143091BF5F1}"/>
          </ac:grpSpMkLst>
        </pc:grpChg>
        <pc:grpChg chg="add del mod">
          <ac:chgData name="Xin Zhang (FA Talent)" userId="474f572f-8271-4f60-858e-cee871e0aec6" providerId="ADAL" clId="{FE42D438-3501-4E8E-AC5C-9E10BC73AE0B}" dt="2021-10-14T06:09:21.269" v="690" actId="165"/>
          <ac:grpSpMkLst>
            <pc:docMk/>
            <pc:sldMk cId="2118544944" sldId="265"/>
            <ac:grpSpMk id="82" creationId="{156EDC68-5D9E-488F-8B58-D12F381E354D}"/>
          </ac:grpSpMkLst>
        </pc:grpChg>
        <pc:grpChg chg="del mod topLvl">
          <ac:chgData name="Xin Zhang (FA Talent)" userId="474f572f-8271-4f60-858e-cee871e0aec6" providerId="ADAL" clId="{FE42D438-3501-4E8E-AC5C-9E10BC73AE0B}" dt="2021-10-14T06:09:24.804" v="693" actId="165"/>
          <ac:grpSpMkLst>
            <pc:docMk/>
            <pc:sldMk cId="2118544944" sldId="265"/>
            <ac:grpSpMk id="84" creationId="{35FEEBF3-CBB5-4EB8-BEAD-D9E1DFBA1980}"/>
          </ac:grpSpMkLst>
        </pc:grpChg>
        <pc:grpChg chg="del mod topLvl">
          <ac:chgData name="Xin Zhang (FA Talent)" userId="474f572f-8271-4f60-858e-cee871e0aec6" providerId="ADAL" clId="{FE42D438-3501-4E8E-AC5C-9E10BC73AE0B}" dt="2021-10-14T06:09:29.861" v="698" actId="165"/>
          <ac:grpSpMkLst>
            <pc:docMk/>
            <pc:sldMk cId="2118544944" sldId="265"/>
            <ac:grpSpMk id="87" creationId="{BC01A698-2EC4-4C43-B13C-9F699AFE89A1}"/>
          </ac:grpSpMkLst>
        </pc:grpChg>
        <pc:grpChg chg="add del mod">
          <ac:chgData name="Xin Zhang (FA Talent)" userId="474f572f-8271-4f60-858e-cee871e0aec6" providerId="ADAL" clId="{FE42D438-3501-4E8E-AC5C-9E10BC73AE0B}" dt="2021-10-14T06:09:21.269" v="690" actId="165"/>
          <ac:grpSpMkLst>
            <pc:docMk/>
            <pc:sldMk cId="2118544944" sldId="265"/>
            <ac:grpSpMk id="90" creationId="{363A05FF-0792-416D-BAE4-6912A3BC4D26}"/>
          </ac:grpSpMkLst>
        </pc:grpChg>
        <pc:grpChg chg="del mod topLvl">
          <ac:chgData name="Xin Zhang (FA Talent)" userId="474f572f-8271-4f60-858e-cee871e0aec6" providerId="ADAL" clId="{FE42D438-3501-4E8E-AC5C-9E10BC73AE0B}" dt="2021-10-14T06:09:26.644" v="695" actId="165"/>
          <ac:grpSpMkLst>
            <pc:docMk/>
            <pc:sldMk cId="2118544944" sldId="265"/>
            <ac:grpSpMk id="92" creationId="{FCA7EA33-9C56-4D8E-8937-497864A3795A}"/>
          </ac:grpSpMkLst>
        </pc:grpChg>
        <pc:grpChg chg="del mod topLvl">
          <ac:chgData name="Xin Zhang (FA Talent)" userId="474f572f-8271-4f60-858e-cee871e0aec6" providerId="ADAL" clId="{FE42D438-3501-4E8E-AC5C-9E10BC73AE0B}" dt="2021-10-14T06:09:28.409" v="696" actId="165"/>
          <ac:grpSpMkLst>
            <pc:docMk/>
            <pc:sldMk cId="2118544944" sldId="265"/>
            <ac:grpSpMk id="95" creationId="{3F8C5088-598B-46B4-965F-CECCB823D950}"/>
          </ac:grpSpMkLst>
        </pc:grpChg>
        <pc:grpChg chg="add del mod">
          <ac:chgData name="Xin Zhang (FA Talent)" userId="474f572f-8271-4f60-858e-cee871e0aec6" providerId="ADAL" clId="{FE42D438-3501-4E8E-AC5C-9E10BC73AE0B}" dt="2021-10-14T06:09:21.269" v="690" actId="165"/>
          <ac:grpSpMkLst>
            <pc:docMk/>
            <pc:sldMk cId="2118544944" sldId="265"/>
            <ac:grpSpMk id="98" creationId="{52D29E7A-AFE8-4A1B-B990-EC23344EB1C1}"/>
          </ac:grpSpMkLst>
        </pc:grpChg>
        <pc:grpChg chg="del mod topLvl">
          <ac:chgData name="Xin Zhang (FA Talent)" userId="474f572f-8271-4f60-858e-cee871e0aec6" providerId="ADAL" clId="{FE42D438-3501-4E8E-AC5C-9E10BC73AE0B}" dt="2021-10-14T06:09:25.850" v="694" actId="165"/>
          <ac:grpSpMkLst>
            <pc:docMk/>
            <pc:sldMk cId="2118544944" sldId="265"/>
            <ac:grpSpMk id="100" creationId="{CF1CFE64-1817-4B8B-A946-FE1F16AC70A8}"/>
          </ac:grpSpMkLst>
        </pc:grpChg>
        <pc:grpChg chg="del mod topLvl">
          <ac:chgData name="Xin Zhang (FA Talent)" userId="474f572f-8271-4f60-858e-cee871e0aec6" providerId="ADAL" clId="{FE42D438-3501-4E8E-AC5C-9E10BC73AE0B}" dt="2021-10-14T06:09:29.231" v="697" actId="165"/>
          <ac:grpSpMkLst>
            <pc:docMk/>
            <pc:sldMk cId="2118544944" sldId="265"/>
            <ac:grpSpMk id="103" creationId="{9DA2E309-E0C0-4F02-8C7D-61700727BBA9}"/>
          </ac:grpSpMkLst>
        </pc:grpChg>
        <pc:picChg chg="add del mod">
          <ac:chgData name="Xin Zhang (FA Talent)" userId="474f572f-8271-4f60-858e-cee871e0aec6" providerId="ADAL" clId="{FE42D438-3501-4E8E-AC5C-9E10BC73AE0B}" dt="2021-10-20T01:20:12.626" v="1972" actId="21"/>
          <ac:picMkLst>
            <pc:docMk/>
            <pc:sldMk cId="2118544944" sldId="265"/>
            <ac:picMk id="6" creationId="{2443D200-4757-4791-ABAB-714A55553933}"/>
          </ac:picMkLst>
        </pc:picChg>
        <pc:picChg chg="add del mod">
          <ac:chgData name="Xin Zhang (FA Talent)" userId="474f572f-8271-4f60-858e-cee871e0aec6" providerId="ADAL" clId="{FE42D438-3501-4E8E-AC5C-9E10BC73AE0B}" dt="2021-10-20T01:35:01.185" v="1974" actId="21"/>
          <ac:picMkLst>
            <pc:docMk/>
            <pc:sldMk cId="2118544944" sldId="265"/>
            <ac:picMk id="8" creationId="{03DDAF1E-0C9D-41F7-9F2B-6DA7AB7E94C9}"/>
          </ac:picMkLst>
        </pc:picChg>
        <pc:picChg chg="mod topLvl">
          <ac:chgData name="Xin Zhang (FA Talent)" userId="474f572f-8271-4f60-858e-cee871e0aec6" providerId="ADAL" clId="{FE42D438-3501-4E8E-AC5C-9E10BC73AE0B}" dt="2021-10-14T06:15:49.596" v="1482" actId="165"/>
          <ac:picMkLst>
            <pc:docMk/>
            <pc:sldMk cId="2118544944" sldId="265"/>
            <ac:picMk id="64" creationId="{E4E7DA1C-7408-4029-B654-57D43AA392AA}"/>
          </ac:picMkLst>
        </pc:picChg>
        <pc:picChg chg="mod ord topLvl">
          <ac:chgData name="Xin Zhang (FA Talent)" userId="474f572f-8271-4f60-858e-cee871e0aec6" providerId="ADAL" clId="{FE42D438-3501-4E8E-AC5C-9E10BC73AE0B}" dt="2021-10-14T06:15:49.596" v="1482" actId="165"/>
          <ac:picMkLst>
            <pc:docMk/>
            <pc:sldMk cId="2118544944" sldId="265"/>
            <ac:picMk id="65" creationId="{4DFE93E4-A65D-4C5F-847E-3644C9C4BFFF}"/>
          </ac:picMkLst>
        </pc:picChg>
        <pc:picChg chg="mod ord topLvl">
          <ac:chgData name="Xin Zhang (FA Talent)" userId="474f572f-8271-4f60-858e-cee871e0aec6" providerId="ADAL" clId="{FE42D438-3501-4E8E-AC5C-9E10BC73AE0B}" dt="2021-10-14T06:15:49.596" v="1482" actId="165"/>
          <ac:picMkLst>
            <pc:docMk/>
            <pc:sldMk cId="2118544944" sldId="265"/>
            <ac:picMk id="67" creationId="{90F12E34-9C7A-4358-9B4E-1153ED502C93}"/>
          </ac:picMkLst>
        </pc:picChg>
        <pc:picChg chg="mod ord topLvl">
          <ac:chgData name="Xin Zhang (FA Talent)" userId="474f572f-8271-4f60-858e-cee871e0aec6" providerId="ADAL" clId="{FE42D438-3501-4E8E-AC5C-9E10BC73AE0B}" dt="2021-10-14T06:15:49.596" v="1482" actId="165"/>
          <ac:picMkLst>
            <pc:docMk/>
            <pc:sldMk cId="2118544944" sldId="265"/>
            <ac:picMk id="68" creationId="{37E154D5-6C67-4E5F-9CE7-0986A5B490AD}"/>
          </ac:picMkLst>
        </pc:picChg>
        <pc:picChg chg="mod ord topLvl">
          <ac:chgData name="Xin Zhang (FA Talent)" userId="474f572f-8271-4f60-858e-cee871e0aec6" providerId="ADAL" clId="{FE42D438-3501-4E8E-AC5C-9E10BC73AE0B}" dt="2021-10-14T06:15:49.596" v="1482" actId="165"/>
          <ac:picMkLst>
            <pc:docMk/>
            <pc:sldMk cId="2118544944" sldId="265"/>
            <ac:picMk id="69" creationId="{BB211C31-214E-4DC9-88FC-CC91D8E702A9}"/>
          </ac:picMkLst>
        </pc:picChg>
        <pc:picChg chg="del mod ord topLvl">
          <ac:chgData name="Xin Zhang (FA Talent)" userId="474f572f-8271-4f60-858e-cee871e0aec6" providerId="ADAL" clId="{FE42D438-3501-4E8E-AC5C-9E10BC73AE0B}" dt="2021-10-14T06:10:15.057" v="1405" actId="478"/>
          <ac:picMkLst>
            <pc:docMk/>
            <pc:sldMk cId="2118544944" sldId="265"/>
            <ac:picMk id="73" creationId="{5011E686-D220-405B-B889-35DE99ED78B6}"/>
          </ac:picMkLst>
        </pc:picChg>
        <pc:picChg chg="del mod ord topLvl">
          <ac:chgData name="Xin Zhang (FA Talent)" userId="474f572f-8271-4f60-858e-cee871e0aec6" providerId="ADAL" clId="{FE42D438-3501-4E8E-AC5C-9E10BC73AE0B}" dt="2021-10-14T06:10:13.733" v="1404" actId="478"/>
          <ac:picMkLst>
            <pc:docMk/>
            <pc:sldMk cId="2118544944" sldId="265"/>
            <ac:picMk id="81" creationId="{F4E41FB8-2877-41DA-A0D4-81B30AB9E600}"/>
          </ac:picMkLst>
        </pc:picChg>
        <pc:picChg chg="del mod ord topLvl">
          <ac:chgData name="Xin Zhang (FA Talent)" userId="474f572f-8271-4f60-858e-cee871e0aec6" providerId="ADAL" clId="{FE42D438-3501-4E8E-AC5C-9E10BC73AE0B}" dt="2021-10-14T06:10:15.057" v="1405" actId="478"/>
          <ac:picMkLst>
            <pc:docMk/>
            <pc:sldMk cId="2118544944" sldId="265"/>
            <ac:picMk id="89" creationId="{450BDFBC-985D-4309-BE7E-D0E79AA9D043}"/>
          </ac:picMkLst>
        </pc:picChg>
        <pc:picChg chg="del mod ord topLvl">
          <ac:chgData name="Xin Zhang (FA Talent)" userId="474f572f-8271-4f60-858e-cee871e0aec6" providerId="ADAL" clId="{FE42D438-3501-4E8E-AC5C-9E10BC73AE0B}" dt="2021-10-14T06:10:13.733" v="1404" actId="478"/>
          <ac:picMkLst>
            <pc:docMk/>
            <pc:sldMk cId="2118544944" sldId="265"/>
            <ac:picMk id="97" creationId="{BE39DF2F-EF8B-435E-92BA-9DE8DF7C9C36}"/>
          </ac:picMkLst>
        </pc:picChg>
        <pc:picChg chg="del mod ord topLvl">
          <ac:chgData name="Xin Zhang (FA Talent)" userId="474f572f-8271-4f60-858e-cee871e0aec6" providerId="ADAL" clId="{FE42D438-3501-4E8E-AC5C-9E10BC73AE0B}" dt="2021-10-14T06:10:15.057" v="1405" actId="478"/>
          <ac:picMkLst>
            <pc:docMk/>
            <pc:sldMk cId="2118544944" sldId="265"/>
            <ac:picMk id="105" creationId="{4BB116AE-D393-4454-89C8-2182A1C8C992}"/>
          </ac:picMkLst>
        </pc:picChg>
        <pc:cxnChg chg="add mod ord">
          <ac:chgData name="Xin Zhang (FA Talent)" userId="474f572f-8271-4f60-858e-cee871e0aec6" providerId="ADAL" clId="{FE42D438-3501-4E8E-AC5C-9E10BC73AE0B}" dt="2021-10-14T09:01:08.495" v="1966" actId="167"/>
          <ac:cxnSpMkLst>
            <pc:docMk/>
            <pc:sldMk cId="2118544944" sldId="265"/>
            <ac:cxnSpMk id="4" creationId="{AF4EEAE6-4E2A-4773-9EDE-45A9E1793B33}"/>
          </ac:cxnSpMkLst>
        </pc:cxnChg>
        <pc:cxnChg chg="del mod topLvl">
          <ac:chgData name="Xin Zhang (FA Talent)" userId="474f572f-8271-4f60-858e-cee871e0aec6" providerId="ADAL" clId="{FE42D438-3501-4E8E-AC5C-9E10BC73AE0B}" dt="2021-10-14T06:11:51.094" v="1434" actId="478"/>
          <ac:cxnSpMkLst>
            <pc:docMk/>
            <pc:sldMk cId="2118544944" sldId="265"/>
            <ac:cxnSpMk id="6" creationId="{1FAAF0AD-9780-4702-8DE8-06D75C355E8F}"/>
          </ac:cxnSpMkLst>
        </pc:cxnChg>
        <pc:cxnChg chg="add del mod">
          <ac:chgData name="Xin Zhang (FA Talent)" userId="474f572f-8271-4f60-858e-cee871e0aec6" providerId="ADAL" clId="{FE42D438-3501-4E8E-AC5C-9E10BC73AE0B}" dt="2021-10-14T06:11:27.176" v="1429" actId="478"/>
          <ac:cxnSpMkLst>
            <pc:docMk/>
            <pc:sldMk cId="2118544944" sldId="265"/>
            <ac:cxnSpMk id="19" creationId="{6C05E076-1AFD-424C-B2A2-A4753F3779E7}"/>
          </ac:cxnSpMkLst>
        </pc:cxnChg>
        <pc:cxnChg chg="add del">
          <ac:chgData name="Xin Zhang (FA Talent)" userId="474f572f-8271-4f60-858e-cee871e0aec6" providerId="ADAL" clId="{FE42D438-3501-4E8E-AC5C-9E10BC73AE0B}" dt="2021-10-14T06:11:35.077" v="1431" actId="478"/>
          <ac:cxnSpMkLst>
            <pc:docMk/>
            <pc:sldMk cId="2118544944" sldId="265"/>
            <ac:cxnSpMk id="22" creationId="{E909D660-573F-4BD3-BDD3-26756FD303FF}"/>
          </ac:cxnSpMkLst>
        </pc:cxnChg>
        <pc:cxnChg chg="add del">
          <ac:chgData name="Xin Zhang (FA Talent)" userId="474f572f-8271-4f60-858e-cee871e0aec6" providerId="ADAL" clId="{FE42D438-3501-4E8E-AC5C-9E10BC73AE0B}" dt="2021-10-14T06:11:40.957" v="1433" actId="478"/>
          <ac:cxnSpMkLst>
            <pc:docMk/>
            <pc:sldMk cId="2118544944" sldId="265"/>
            <ac:cxnSpMk id="24" creationId="{EE62C9D2-CF98-4224-9899-5C1906D6390B}"/>
          </ac:cxnSpMkLst>
        </pc:cxnChg>
        <pc:cxnChg chg="add mod ord">
          <ac:chgData name="Xin Zhang (FA Talent)" userId="474f572f-8271-4f60-858e-cee871e0aec6" providerId="ADAL" clId="{FE42D438-3501-4E8E-AC5C-9E10BC73AE0B}" dt="2021-10-14T09:01:08.495" v="1966" actId="167"/>
          <ac:cxnSpMkLst>
            <pc:docMk/>
            <pc:sldMk cId="2118544944" sldId="265"/>
            <ac:cxnSpMk id="46" creationId="{D4AB1664-E6F7-4281-96C3-48AC3FD91909}"/>
          </ac:cxnSpMkLst>
        </pc:cxnChg>
        <pc:cxnChg chg="add mod ord">
          <ac:chgData name="Xin Zhang (FA Talent)" userId="474f572f-8271-4f60-858e-cee871e0aec6" providerId="ADAL" clId="{FE42D438-3501-4E8E-AC5C-9E10BC73AE0B}" dt="2021-10-14T09:01:08.495" v="1966" actId="167"/>
          <ac:cxnSpMkLst>
            <pc:docMk/>
            <pc:sldMk cId="2118544944" sldId="265"/>
            <ac:cxnSpMk id="47" creationId="{3A836713-42EB-4D93-8FB9-98A7E1C335C5}"/>
          </ac:cxnSpMkLst>
        </pc:cxnChg>
        <pc:cxnChg chg="add mod ord">
          <ac:chgData name="Xin Zhang (FA Talent)" userId="474f572f-8271-4f60-858e-cee871e0aec6" providerId="ADAL" clId="{FE42D438-3501-4E8E-AC5C-9E10BC73AE0B}" dt="2021-10-14T09:01:08.495" v="1966" actId="167"/>
          <ac:cxnSpMkLst>
            <pc:docMk/>
            <pc:sldMk cId="2118544944" sldId="265"/>
            <ac:cxnSpMk id="48" creationId="{188C8737-D888-454B-9663-B9D912B1F0DB}"/>
          </ac:cxnSpMkLst>
        </pc:cxnChg>
        <pc:cxnChg chg="add mod ord">
          <ac:chgData name="Xin Zhang (FA Talent)" userId="474f572f-8271-4f60-858e-cee871e0aec6" providerId="ADAL" clId="{FE42D438-3501-4E8E-AC5C-9E10BC73AE0B}" dt="2021-10-14T09:01:19.427" v="1968" actId="167"/>
          <ac:cxnSpMkLst>
            <pc:docMk/>
            <pc:sldMk cId="2118544944" sldId="265"/>
            <ac:cxnSpMk id="51" creationId="{5885C9DF-A004-43F7-954C-189228D65ED5}"/>
          </ac:cxnSpMkLst>
        </pc:cxnChg>
        <pc:cxnChg chg="add mod ord">
          <ac:chgData name="Xin Zhang (FA Talent)" userId="474f572f-8271-4f60-858e-cee871e0aec6" providerId="ADAL" clId="{FE42D438-3501-4E8E-AC5C-9E10BC73AE0B}" dt="2021-10-14T09:01:25.874" v="1970" actId="167"/>
          <ac:cxnSpMkLst>
            <pc:docMk/>
            <pc:sldMk cId="2118544944" sldId="265"/>
            <ac:cxnSpMk id="52" creationId="{9A310E11-C5F5-496D-91D2-92AE92BE1174}"/>
          </ac:cxnSpMkLst>
        </pc:cxnChg>
      </pc:sldChg>
      <pc:sldChg chg="modSp mod">
        <pc:chgData name="Xin Zhang (FA Talent)" userId="474f572f-8271-4f60-858e-cee871e0aec6" providerId="ADAL" clId="{FE42D438-3501-4E8E-AC5C-9E10BC73AE0B}" dt="2021-10-14T05:48:04.760" v="340" actId="207"/>
        <pc:sldMkLst>
          <pc:docMk/>
          <pc:sldMk cId="121177338" sldId="274"/>
        </pc:sldMkLst>
        <pc:spChg chg="mod">
          <ac:chgData name="Xin Zhang (FA Talent)" userId="474f572f-8271-4f60-858e-cee871e0aec6" providerId="ADAL" clId="{FE42D438-3501-4E8E-AC5C-9E10BC73AE0B}" dt="2021-10-14T05:48:04.760" v="340" actId="207"/>
          <ac:spMkLst>
            <pc:docMk/>
            <pc:sldMk cId="121177338" sldId="274"/>
            <ac:spMk id="25" creationId="{FFE8CF19-84B9-4CC1-B1A4-C0D78D92B524}"/>
          </ac:spMkLst>
        </pc:spChg>
        <pc:spChg chg="mod">
          <ac:chgData name="Xin Zhang (FA Talent)" userId="474f572f-8271-4f60-858e-cee871e0aec6" providerId="ADAL" clId="{FE42D438-3501-4E8E-AC5C-9E10BC73AE0B}" dt="2021-10-14T05:48:04.760" v="340" actId="207"/>
          <ac:spMkLst>
            <pc:docMk/>
            <pc:sldMk cId="121177338" sldId="274"/>
            <ac:spMk id="26" creationId="{58B14280-68FB-406D-938E-75558C02428E}"/>
          </ac:spMkLst>
        </pc:spChg>
        <pc:spChg chg="mod">
          <ac:chgData name="Xin Zhang (FA Talent)" userId="474f572f-8271-4f60-858e-cee871e0aec6" providerId="ADAL" clId="{FE42D438-3501-4E8E-AC5C-9E10BC73AE0B}" dt="2021-10-14T05:48:04.760" v="340" actId="207"/>
          <ac:spMkLst>
            <pc:docMk/>
            <pc:sldMk cId="121177338" sldId="274"/>
            <ac:spMk id="27" creationId="{43F0E45E-39CD-4479-87E0-7352A72B3011}"/>
          </ac:spMkLst>
        </pc:spChg>
        <pc:spChg chg="mod">
          <ac:chgData name="Xin Zhang (FA Talent)" userId="474f572f-8271-4f60-858e-cee871e0aec6" providerId="ADAL" clId="{FE42D438-3501-4E8E-AC5C-9E10BC73AE0B}" dt="2021-10-14T05:48:04.760" v="340" actId="207"/>
          <ac:spMkLst>
            <pc:docMk/>
            <pc:sldMk cId="121177338" sldId="274"/>
            <ac:spMk id="28" creationId="{15193985-9AA6-42C1-B157-E7B7BC710A4D}"/>
          </ac:spMkLst>
        </pc:spChg>
      </pc:sldChg>
      <pc:sldChg chg="addSp delSp modSp mod">
        <pc:chgData name="Xin Zhang (FA Talent)" userId="474f572f-8271-4f60-858e-cee871e0aec6" providerId="ADAL" clId="{FE42D438-3501-4E8E-AC5C-9E10BC73AE0B}" dt="2021-10-14T05:58:49.020" v="495" actId="33935"/>
        <pc:sldMkLst>
          <pc:docMk/>
          <pc:sldMk cId="1087957374" sldId="275"/>
        </pc:sldMkLst>
        <pc:spChg chg="mod modVis">
          <ac:chgData name="Xin Zhang (FA Talent)" userId="474f572f-8271-4f60-858e-cee871e0aec6" providerId="ADAL" clId="{FE42D438-3501-4E8E-AC5C-9E10BC73AE0B}" dt="2021-10-14T05:58:41.756" v="492" actId="14429"/>
          <ac:spMkLst>
            <pc:docMk/>
            <pc:sldMk cId="1087957374" sldId="275"/>
            <ac:spMk id="2" creationId="{14AA73AC-EB14-4561-837E-ED34B0F37C6F}"/>
          </ac:spMkLst>
        </pc:spChg>
        <pc:spChg chg="mod topLvl">
          <ac:chgData name="Xin Zhang (FA Talent)" userId="474f572f-8271-4f60-858e-cee871e0aec6" providerId="ADAL" clId="{FE42D438-3501-4E8E-AC5C-9E10BC73AE0B}" dt="2021-10-14T05:52:41.686" v="362" actId="18245"/>
          <ac:spMkLst>
            <pc:docMk/>
            <pc:sldMk cId="1087957374" sldId="275"/>
            <ac:spMk id="7" creationId="{8BC4E059-6830-491A-BE55-589FBF5139EB}"/>
          </ac:spMkLst>
        </pc:spChg>
        <pc:spChg chg="mod topLvl">
          <ac:chgData name="Xin Zhang (FA Talent)" userId="474f572f-8271-4f60-858e-cee871e0aec6" providerId="ADAL" clId="{FE42D438-3501-4E8E-AC5C-9E10BC73AE0B}" dt="2021-10-14T05:52:41.686" v="362" actId="18245"/>
          <ac:spMkLst>
            <pc:docMk/>
            <pc:sldMk cId="1087957374" sldId="275"/>
            <ac:spMk id="8" creationId="{2F9CAD18-5697-4DCD-964F-67B6B06AE205}"/>
          </ac:spMkLst>
        </pc:spChg>
        <pc:spChg chg="mod topLvl">
          <ac:chgData name="Xin Zhang (FA Talent)" userId="474f572f-8271-4f60-858e-cee871e0aec6" providerId="ADAL" clId="{FE42D438-3501-4E8E-AC5C-9E10BC73AE0B}" dt="2021-10-14T05:52:41.686" v="362" actId="18245"/>
          <ac:spMkLst>
            <pc:docMk/>
            <pc:sldMk cId="1087957374" sldId="275"/>
            <ac:spMk id="9" creationId="{1E42D3D3-47FF-4AA7-8EBA-579A465B0FCA}"/>
          </ac:spMkLst>
        </pc:spChg>
        <pc:spChg chg="mod topLvl">
          <ac:chgData name="Xin Zhang (FA Talent)" userId="474f572f-8271-4f60-858e-cee871e0aec6" providerId="ADAL" clId="{FE42D438-3501-4E8E-AC5C-9E10BC73AE0B}" dt="2021-10-14T05:52:41.686" v="362" actId="18245"/>
          <ac:spMkLst>
            <pc:docMk/>
            <pc:sldMk cId="1087957374" sldId="275"/>
            <ac:spMk id="10" creationId="{1C4D03C2-6B2F-4D31-B888-E169CFA26D4D}"/>
          </ac:spMkLst>
        </pc:spChg>
        <pc:spChg chg="mod topLvl">
          <ac:chgData name="Xin Zhang (FA Talent)" userId="474f572f-8271-4f60-858e-cee871e0aec6" providerId="ADAL" clId="{FE42D438-3501-4E8E-AC5C-9E10BC73AE0B}" dt="2021-10-14T05:52:41.686" v="362" actId="18245"/>
          <ac:spMkLst>
            <pc:docMk/>
            <pc:sldMk cId="1087957374" sldId="275"/>
            <ac:spMk id="11" creationId="{1ADFF261-DF02-44B0-A87D-CA85F16941D9}"/>
          </ac:spMkLst>
        </pc:spChg>
        <pc:spChg chg="mod topLvl">
          <ac:chgData name="Xin Zhang (FA Talent)" userId="474f572f-8271-4f60-858e-cee871e0aec6" providerId="ADAL" clId="{FE42D438-3501-4E8E-AC5C-9E10BC73AE0B}" dt="2021-10-14T05:52:41.686" v="362" actId="18245"/>
          <ac:spMkLst>
            <pc:docMk/>
            <pc:sldMk cId="1087957374" sldId="275"/>
            <ac:spMk id="12" creationId="{96474D2B-3AA2-4F7A-ACB2-8C359227C45C}"/>
          </ac:spMkLst>
        </pc:spChg>
        <pc:spChg chg="mod topLvl">
          <ac:chgData name="Xin Zhang (FA Talent)" userId="474f572f-8271-4f60-858e-cee871e0aec6" providerId="ADAL" clId="{FE42D438-3501-4E8E-AC5C-9E10BC73AE0B}" dt="2021-10-14T05:52:41.686" v="362" actId="18245"/>
          <ac:spMkLst>
            <pc:docMk/>
            <pc:sldMk cId="1087957374" sldId="275"/>
            <ac:spMk id="13" creationId="{37375711-2FDC-4C9D-BFF3-26977F894272}"/>
          </ac:spMkLst>
        </pc:spChg>
        <pc:spChg chg="mod topLvl">
          <ac:chgData name="Xin Zhang (FA Talent)" userId="474f572f-8271-4f60-858e-cee871e0aec6" providerId="ADAL" clId="{FE42D438-3501-4E8E-AC5C-9E10BC73AE0B}" dt="2021-10-14T05:52:41.686" v="362" actId="18245"/>
          <ac:spMkLst>
            <pc:docMk/>
            <pc:sldMk cId="1087957374" sldId="275"/>
            <ac:spMk id="14" creationId="{C5F8D27B-3300-4CBB-A0A2-32A79F562C2A}"/>
          </ac:spMkLst>
        </pc:spChg>
        <pc:spChg chg="del">
          <ac:chgData name="Xin Zhang (FA Talent)" userId="474f572f-8271-4f60-858e-cee871e0aec6" providerId="ADAL" clId="{FE42D438-3501-4E8E-AC5C-9E10BC73AE0B}" dt="2021-10-14T05:39:31.666" v="338" actId="478"/>
          <ac:spMkLst>
            <pc:docMk/>
            <pc:sldMk cId="1087957374" sldId="275"/>
            <ac:spMk id="15" creationId="{494912BD-E3A3-416B-A9B9-F356A89A451E}"/>
          </ac:spMkLst>
        </pc:spChg>
        <pc:spChg chg="mod topLvl">
          <ac:chgData name="Xin Zhang (FA Talent)" userId="474f572f-8271-4f60-858e-cee871e0aec6" providerId="ADAL" clId="{FE42D438-3501-4E8E-AC5C-9E10BC73AE0B}" dt="2021-10-14T05:52:41.686" v="362" actId="18245"/>
          <ac:spMkLst>
            <pc:docMk/>
            <pc:sldMk cId="1087957374" sldId="275"/>
            <ac:spMk id="15" creationId="{EAB06224-9EBC-424B-ABEC-4811091DA09A}"/>
          </ac:spMkLst>
        </pc:spChg>
        <pc:spChg chg="del">
          <ac:chgData name="Xin Zhang (FA Talent)" userId="474f572f-8271-4f60-858e-cee871e0aec6" providerId="ADAL" clId="{FE42D438-3501-4E8E-AC5C-9E10BC73AE0B}" dt="2021-10-14T05:39:31.666" v="338" actId="478"/>
          <ac:spMkLst>
            <pc:docMk/>
            <pc:sldMk cId="1087957374" sldId="275"/>
            <ac:spMk id="16" creationId="{10AC92E4-F42D-4241-A102-27CC4A87AA6E}"/>
          </ac:spMkLst>
        </pc:spChg>
        <pc:spChg chg="mod topLvl">
          <ac:chgData name="Xin Zhang (FA Talent)" userId="474f572f-8271-4f60-858e-cee871e0aec6" providerId="ADAL" clId="{FE42D438-3501-4E8E-AC5C-9E10BC73AE0B}" dt="2021-10-14T05:52:41.686" v="362" actId="18245"/>
          <ac:spMkLst>
            <pc:docMk/>
            <pc:sldMk cId="1087957374" sldId="275"/>
            <ac:spMk id="16" creationId="{FC86198E-D3E0-4A15-B0C7-38F103280770}"/>
          </ac:spMkLst>
        </pc:spChg>
        <pc:spChg chg="mod topLvl">
          <ac:chgData name="Xin Zhang (FA Talent)" userId="474f572f-8271-4f60-858e-cee871e0aec6" providerId="ADAL" clId="{FE42D438-3501-4E8E-AC5C-9E10BC73AE0B}" dt="2021-10-14T05:52:41.686" v="362" actId="18245"/>
          <ac:spMkLst>
            <pc:docMk/>
            <pc:sldMk cId="1087957374" sldId="275"/>
            <ac:spMk id="17" creationId="{BB8DF67C-A216-43C0-A1C2-A3F624C0B5FB}"/>
          </ac:spMkLst>
        </pc:spChg>
        <pc:spChg chg="mod topLvl">
          <ac:chgData name="Xin Zhang (FA Talent)" userId="474f572f-8271-4f60-858e-cee871e0aec6" providerId="ADAL" clId="{FE42D438-3501-4E8E-AC5C-9E10BC73AE0B}" dt="2021-10-14T05:52:41.686" v="362" actId="18245"/>
          <ac:spMkLst>
            <pc:docMk/>
            <pc:sldMk cId="1087957374" sldId="275"/>
            <ac:spMk id="18" creationId="{7BB765AF-A43C-41B6-B4A1-45D74AE100D4}"/>
          </ac:spMkLst>
        </pc:spChg>
        <pc:spChg chg="del">
          <ac:chgData name="Xin Zhang (FA Talent)" userId="474f572f-8271-4f60-858e-cee871e0aec6" providerId="ADAL" clId="{FE42D438-3501-4E8E-AC5C-9E10BC73AE0B}" dt="2021-10-14T05:39:31.666" v="338" actId="478"/>
          <ac:spMkLst>
            <pc:docMk/>
            <pc:sldMk cId="1087957374" sldId="275"/>
            <ac:spMk id="18" creationId="{C512AEE0-BF56-465F-A500-F63744384FD6}"/>
          </ac:spMkLst>
        </pc:spChg>
        <pc:spChg chg="mod topLvl">
          <ac:chgData name="Xin Zhang (FA Talent)" userId="474f572f-8271-4f60-858e-cee871e0aec6" providerId="ADAL" clId="{FE42D438-3501-4E8E-AC5C-9E10BC73AE0B}" dt="2021-10-14T05:52:41.686" v="362" actId="18245"/>
          <ac:spMkLst>
            <pc:docMk/>
            <pc:sldMk cId="1087957374" sldId="275"/>
            <ac:spMk id="19" creationId="{A6A4AADD-0846-41DA-B2C2-0CCAE34C2995}"/>
          </ac:spMkLst>
        </pc:spChg>
        <pc:spChg chg="mod topLvl">
          <ac:chgData name="Xin Zhang (FA Talent)" userId="474f572f-8271-4f60-858e-cee871e0aec6" providerId="ADAL" clId="{FE42D438-3501-4E8E-AC5C-9E10BC73AE0B}" dt="2021-10-14T05:52:41.686" v="362" actId="18245"/>
          <ac:spMkLst>
            <pc:docMk/>
            <pc:sldMk cId="1087957374" sldId="275"/>
            <ac:spMk id="20" creationId="{C3B687E2-10E7-43D2-A800-BB55E036B81E}"/>
          </ac:spMkLst>
        </pc:spChg>
        <pc:spChg chg="del">
          <ac:chgData name="Xin Zhang (FA Talent)" userId="474f572f-8271-4f60-858e-cee871e0aec6" providerId="ADAL" clId="{FE42D438-3501-4E8E-AC5C-9E10BC73AE0B}" dt="2021-10-14T05:39:31.666" v="338" actId="478"/>
          <ac:spMkLst>
            <pc:docMk/>
            <pc:sldMk cId="1087957374" sldId="275"/>
            <ac:spMk id="20" creationId="{C7A6C134-3A38-471E-9AA4-EAAE7E1A3D8C}"/>
          </ac:spMkLst>
        </pc:spChg>
        <pc:spChg chg="mod topLvl">
          <ac:chgData name="Xin Zhang (FA Talent)" userId="474f572f-8271-4f60-858e-cee871e0aec6" providerId="ADAL" clId="{FE42D438-3501-4E8E-AC5C-9E10BC73AE0B}" dt="2021-10-14T05:52:41.686" v="362" actId="18245"/>
          <ac:spMkLst>
            <pc:docMk/>
            <pc:sldMk cId="1087957374" sldId="275"/>
            <ac:spMk id="21" creationId="{52754B3F-BEC5-4D03-86BD-5C2A8447BFA2}"/>
          </ac:spMkLst>
        </pc:spChg>
        <pc:spChg chg="del">
          <ac:chgData name="Xin Zhang (FA Talent)" userId="474f572f-8271-4f60-858e-cee871e0aec6" providerId="ADAL" clId="{FE42D438-3501-4E8E-AC5C-9E10BC73AE0B}" dt="2021-10-14T05:39:31.666" v="338" actId="478"/>
          <ac:spMkLst>
            <pc:docMk/>
            <pc:sldMk cId="1087957374" sldId="275"/>
            <ac:spMk id="22" creationId="{59ED962E-2363-4F43-92F1-07A86ED236F7}"/>
          </ac:spMkLst>
        </pc:spChg>
        <pc:spChg chg="mod topLvl">
          <ac:chgData name="Xin Zhang (FA Talent)" userId="474f572f-8271-4f60-858e-cee871e0aec6" providerId="ADAL" clId="{FE42D438-3501-4E8E-AC5C-9E10BC73AE0B}" dt="2021-10-14T05:52:41.476" v="361" actId="165"/>
          <ac:spMkLst>
            <pc:docMk/>
            <pc:sldMk cId="1087957374" sldId="275"/>
            <ac:spMk id="22" creationId="{AF280816-CEE6-4BE2-9580-DC4C27CD3248}"/>
          </ac:spMkLst>
        </pc:spChg>
        <pc:spChg chg="del">
          <ac:chgData name="Xin Zhang (FA Talent)" userId="474f572f-8271-4f60-858e-cee871e0aec6" providerId="ADAL" clId="{FE42D438-3501-4E8E-AC5C-9E10BC73AE0B}" dt="2021-10-14T05:39:31.666" v="338" actId="478"/>
          <ac:spMkLst>
            <pc:docMk/>
            <pc:sldMk cId="1087957374" sldId="275"/>
            <ac:spMk id="24" creationId="{764F121E-4C79-4A1D-AD1D-F0729255CD0C}"/>
          </ac:spMkLst>
        </pc:spChg>
        <pc:spChg chg="mod topLvl modVis">
          <ac:chgData name="Xin Zhang (FA Talent)" userId="474f572f-8271-4f60-858e-cee871e0aec6" providerId="ADAL" clId="{FE42D438-3501-4E8E-AC5C-9E10BC73AE0B}" dt="2021-10-14T05:58:49.020" v="495" actId="33935"/>
          <ac:spMkLst>
            <pc:docMk/>
            <pc:sldMk cId="1087957374" sldId="275"/>
            <ac:spMk id="25" creationId="{B334DC7E-A0DB-4358-8398-2DEA07D060BF}"/>
          </ac:spMkLst>
        </pc:spChg>
        <pc:spChg chg="del">
          <ac:chgData name="Xin Zhang (FA Talent)" userId="474f572f-8271-4f60-858e-cee871e0aec6" providerId="ADAL" clId="{FE42D438-3501-4E8E-AC5C-9E10BC73AE0B}" dt="2021-10-14T05:39:31.666" v="338" actId="478"/>
          <ac:spMkLst>
            <pc:docMk/>
            <pc:sldMk cId="1087957374" sldId="275"/>
            <ac:spMk id="25" creationId="{B73E4AC0-0AEE-4B09-B82D-119E365A8C9C}"/>
          </ac:spMkLst>
        </pc:spChg>
        <pc:spChg chg="del mod topLvl modVis">
          <ac:chgData name="Xin Zhang (FA Talent)" userId="474f572f-8271-4f60-858e-cee871e0aec6" providerId="ADAL" clId="{FE42D438-3501-4E8E-AC5C-9E10BC73AE0B}" dt="2021-10-14T05:58:37.975" v="487" actId="478"/>
          <ac:spMkLst>
            <pc:docMk/>
            <pc:sldMk cId="1087957374" sldId="275"/>
            <ac:spMk id="26" creationId="{EE32E4D9-5895-4490-9238-6BCAF55147F3}"/>
          </ac:spMkLst>
        </pc:spChg>
        <pc:spChg chg="mod topLvl modVis">
          <ac:chgData name="Xin Zhang (FA Talent)" userId="474f572f-8271-4f60-858e-cee871e0aec6" providerId="ADAL" clId="{FE42D438-3501-4E8E-AC5C-9E10BC73AE0B}" dt="2021-10-14T05:58:49.020" v="495" actId="33935"/>
          <ac:spMkLst>
            <pc:docMk/>
            <pc:sldMk cId="1087957374" sldId="275"/>
            <ac:spMk id="27" creationId="{650242FD-2FB7-4391-B199-C95060CD55E9}"/>
          </ac:spMkLst>
        </pc:spChg>
        <pc:spChg chg="mod topLvl modVis">
          <ac:chgData name="Xin Zhang (FA Talent)" userId="474f572f-8271-4f60-858e-cee871e0aec6" providerId="ADAL" clId="{FE42D438-3501-4E8E-AC5C-9E10BC73AE0B}" dt="2021-10-14T05:58:49.020" v="495" actId="33935"/>
          <ac:spMkLst>
            <pc:docMk/>
            <pc:sldMk cId="1087957374" sldId="275"/>
            <ac:spMk id="28" creationId="{85BAACA4-C5B7-4974-BE61-2E06C7719632}"/>
          </ac:spMkLst>
        </pc:spChg>
        <pc:spChg chg="del mod topLvl">
          <ac:chgData name="Xin Zhang (FA Talent)" userId="474f572f-8271-4f60-858e-cee871e0aec6" providerId="ADAL" clId="{FE42D438-3501-4E8E-AC5C-9E10BC73AE0B}" dt="2021-10-14T05:39:31.666" v="338" actId="478"/>
          <ac:spMkLst>
            <pc:docMk/>
            <pc:sldMk cId="1087957374" sldId="275"/>
            <ac:spMk id="28" creationId="{C652C031-33CA-4DC9-8429-0574D87CC297}"/>
          </ac:spMkLst>
        </pc:spChg>
        <pc:spChg chg="del mod topLvl">
          <ac:chgData name="Xin Zhang (FA Talent)" userId="474f572f-8271-4f60-858e-cee871e0aec6" providerId="ADAL" clId="{FE42D438-3501-4E8E-AC5C-9E10BC73AE0B}" dt="2021-10-14T05:58:48.088" v="494" actId="478"/>
          <ac:spMkLst>
            <pc:docMk/>
            <pc:sldMk cId="1087957374" sldId="275"/>
            <ac:spMk id="29" creationId="{673C5C22-E034-4904-9157-738CAEE6AF2F}"/>
          </ac:spMkLst>
        </pc:spChg>
        <pc:spChg chg="del mod topLvl">
          <ac:chgData name="Xin Zhang (FA Talent)" userId="474f572f-8271-4f60-858e-cee871e0aec6" providerId="ADAL" clId="{FE42D438-3501-4E8E-AC5C-9E10BC73AE0B}" dt="2021-10-14T05:39:31.666" v="338" actId="478"/>
          <ac:spMkLst>
            <pc:docMk/>
            <pc:sldMk cId="1087957374" sldId="275"/>
            <ac:spMk id="29" creationId="{800C27D1-6291-4CBB-B97C-48744CFE4609}"/>
          </ac:spMkLst>
        </pc:spChg>
        <pc:spChg chg="mod topLvl modVis">
          <ac:chgData name="Xin Zhang (FA Talent)" userId="474f572f-8271-4f60-858e-cee871e0aec6" providerId="ADAL" clId="{FE42D438-3501-4E8E-AC5C-9E10BC73AE0B}" dt="2021-10-14T05:58:49.020" v="495" actId="33935"/>
          <ac:spMkLst>
            <pc:docMk/>
            <pc:sldMk cId="1087957374" sldId="275"/>
            <ac:spMk id="30" creationId="{6A629274-1900-4429-B5F4-1EA3456F62A9}"/>
          </ac:spMkLst>
        </pc:spChg>
        <pc:spChg chg="mod topLvl modVis">
          <ac:chgData name="Xin Zhang (FA Talent)" userId="474f572f-8271-4f60-858e-cee871e0aec6" providerId="ADAL" clId="{FE42D438-3501-4E8E-AC5C-9E10BC73AE0B}" dt="2021-10-14T05:58:49.020" v="495" actId="33935"/>
          <ac:spMkLst>
            <pc:docMk/>
            <pc:sldMk cId="1087957374" sldId="275"/>
            <ac:spMk id="31" creationId="{7EC72549-521F-4EFF-8CD0-D9BA2B9A1E10}"/>
          </ac:spMkLst>
        </pc:spChg>
        <pc:spChg chg="del mod topLvl">
          <ac:chgData name="Xin Zhang (FA Talent)" userId="474f572f-8271-4f60-858e-cee871e0aec6" providerId="ADAL" clId="{FE42D438-3501-4E8E-AC5C-9E10BC73AE0B}" dt="2021-10-14T05:39:31.666" v="338" actId="478"/>
          <ac:spMkLst>
            <pc:docMk/>
            <pc:sldMk cId="1087957374" sldId="275"/>
            <ac:spMk id="32" creationId="{D41A215F-DC4C-4916-A2AD-6A9EB4C5703B}"/>
          </ac:spMkLst>
        </pc:spChg>
        <pc:spChg chg="del mod topLvl modVis">
          <ac:chgData name="Xin Zhang (FA Talent)" userId="474f572f-8271-4f60-858e-cee871e0aec6" providerId="ADAL" clId="{FE42D438-3501-4E8E-AC5C-9E10BC73AE0B}" dt="2021-10-14T05:58:30.949" v="479" actId="478"/>
          <ac:spMkLst>
            <pc:docMk/>
            <pc:sldMk cId="1087957374" sldId="275"/>
            <ac:spMk id="32" creationId="{F4B9413A-34E5-4FD3-BE64-C5C0062F4386}"/>
          </ac:spMkLst>
        </pc:spChg>
        <pc:spChg chg="add mod topLvl modVis">
          <ac:chgData name="Xin Zhang (FA Talent)" userId="474f572f-8271-4f60-858e-cee871e0aec6" providerId="ADAL" clId="{FE42D438-3501-4E8E-AC5C-9E10BC73AE0B}" dt="2021-10-14T05:58:49.020" v="495" actId="33935"/>
          <ac:spMkLst>
            <pc:docMk/>
            <pc:sldMk cId="1087957374" sldId="275"/>
            <ac:spMk id="33" creationId="{19AB4496-478F-423E-8952-1EC2BEDE3FE4}"/>
          </ac:spMkLst>
        </pc:spChg>
        <pc:spChg chg="del mod topLvl">
          <ac:chgData name="Xin Zhang (FA Talent)" userId="474f572f-8271-4f60-858e-cee871e0aec6" providerId="ADAL" clId="{FE42D438-3501-4E8E-AC5C-9E10BC73AE0B}" dt="2021-10-14T05:39:31.666" v="338" actId="478"/>
          <ac:spMkLst>
            <pc:docMk/>
            <pc:sldMk cId="1087957374" sldId="275"/>
            <ac:spMk id="33" creationId="{67652EC4-024D-4AD4-9D8A-F8EDD4F17D1F}"/>
          </ac:spMkLst>
        </pc:spChg>
        <pc:spChg chg="add mod topLvl modVis">
          <ac:chgData name="Xin Zhang (FA Talent)" userId="474f572f-8271-4f60-858e-cee871e0aec6" providerId="ADAL" clId="{FE42D438-3501-4E8E-AC5C-9E10BC73AE0B}" dt="2021-10-14T05:58:49.020" v="495" actId="33935"/>
          <ac:spMkLst>
            <pc:docMk/>
            <pc:sldMk cId="1087957374" sldId="275"/>
            <ac:spMk id="34" creationId="{0CF7E3E5-1D66-457E-9F06-AAB850FC87AE}"/>
          </ac:spMkLst>
        </pc:spChg>
        <pc:spChg chg="del">
          <ac:chgData name="Xin Zhang (FA Talent)" userId="474f572f-8271-4f60-858e-cee871e0aec6" providerId="ADAL" clId="{FE42D438-3501-4E8E-AC5C-9E10BC73AE0B}" dt="2021-10-14T05:39:31.666" v="338" actId="478"/>
          <ac:spMkLst>
            <pc:docMk/>
            <pc:sldMk cId="1087957374" sldId="275"/>
            <ac:spMk id="35" creationId="{11927BDB-3E41-4349-961A-81F2AE4145F8}"/>
          </ac:spMkLst>
        </pc:spChg>
        <pc:spChg chg="add mod topLvl modVis">
          <ac:chgData name="Xin Zhang (FA Talent)" userId="474f572f-8271-4f60-858e-cee871e0aec6" providerId="ADAL" clId="{FE42D438-3501-4E8E-AC5C-9E10BC73AE0B}" dt="2021-10-14T05:58:49.020" v="495" actId="33935"/>
          <ac:spMkLst>
            <pc:docMk/>
            <pc:sldMk cId="1087957374" sldId="275"/>
            <ac:spMk id="35" creationId="{A768FB0F-2919-41A9-A4A2-A19774419363}"/>
          </ac:spMkLst>
        </pc:spChg>
        <pc:spChg chg="del">
          <ac:chgData name="Xin Zhang (FA Talent)" userId="474f572f-8271-4f60-858e-cee871e0aec6" providerId="ADAL" clId="{FE42D438-3501-4E8E-AC5C-9E10BC73AE0B}" dt="2021-10-14T05:39:31.666" v="338" actId="478"/>
          <ac:spMkLst>
            <pc:docMk/>
            <pc:sldMk cId="1087957374" sldId="275"/>
            <ac:spMk id="36" creationId="{78BCB7DC-A650-4C43-93B9-BFA1E1F3F2EC}"/>
          </ac:spMkLst>
        </pc:spChg>
        <pc:spChg chg="mod topLvl modVis">
          <ac:chgData name="Xin Zhang (FA Talent)" userId="474f572f-8271-4f60-858e-cee871e0aec6" providerId="ADAL" clId="{FE42D438-3501-4E8E-AC5C-9E10BC73AE0B}" dt="2021-10-14T05:58:49.020" v="495" actId="33935"/>
          <ac:spMkLst>
            <pc:docMk/>
            <pc:sldMk cId="1087957374" sldId="275"/>
            <ac:spMk id="38" creationId="{D3D87049-6B3B-4568-BC9D-65E4EA36FC91}"/>
          </ac:spMkLst>
        </pc:spChg>
        <pc:spChg chg="mod topLvl modVis">
          <ac:chgData name="Xin Zhang (FA Talent)" userId="474f572f-8271-4f60-858e-cee871e0aec6" providerId="ADAL" clId="{FE42D438-3501-4E8E-AC5C-9E10BC73AE0B}" dt="2021-10-14T05:58:49.020" v="495" actId="33935"/>
          <ac:spMkLst>
            <pc:docMk/>
            <pc:sldMk cId="1087957374" sldId="275"/>
            <ac:spMk id="39" creationId="{BB55DC64-1BDA-457F-89D0-39B7C58608B1}"/>
          </ac:spMkLst>
        </pc:spChg>
        <pc:spChg chg="mod topLvl modVis">
          <ac:chgData name="Xin Zhang (FA Talent)" userId="474f572f-8271-4f60-858e-cee871e0aec6" providerId="ADAL" clId="{FE42D438-3501-4E8E-AC5C-9E10BC73AE0B}" dt="2021-10-14T05:58:49.020" v="495" actId="33935"/>
          <ac:spMkLst>
            <pc:docMk/>
            <pc:sldMk cId="1087957374" sldId="275"/>
            <ac:spMk id="40" creationId="{1E64083D-0FE0-4DDD-AFEB-D32A172CF817}"/>
          </ac:spMkLst>
        </pc:spChg>
        <pc:spChg chg="mod topLvl modVis">
          <ac:chgData name="Xin Zhang (FA Talent)" userId="474f572f-8271-4f60-858e-cee871e0aec6" providerId="ADAL" clId="{FE42D438-3501-4E8E-AC5C-9E10BC73AE0B}" dt="2021-10-14T05:58:49.020" v="495" actId="33935"/>
          <ac:spMkLst>
            <pc:docMk/>
            <pc:sldMk cId="1087957374" sldId="275"/>
            <ac:spMk id="42" creationId="{67762DFB-AE02-4153-A22C-EFD917BA1C75}"/>
          </ac:spMkLst>
        </pc:spChg>
        <pc:spChg chg="mod topLvl modVis">
          <ac:chgData name="Xin Zhang (FA Talent)" userId="474f572f-8271-4f60-858e-cee871e0aec6" providerId="ADAL" clId="{FE42D438-3501-4E8E-AC5C-9E10BC73AE0B}" dt="2021-10-14T05:58:49.020" v="495" actId="33935"/>
          <ac:spMkLst>
            <pc:docMk/>
            <pc:sldMk cId="1087957374" sldId="275"/>
            <ac:spMk id="43" creationId="{C679B25F-15D0-46F2-AE48-3713FBF3C924}"/>
          </ac:spMkLst>
        </pc:spChg>
        <pc:spChg chg="mod topLvl modVis">
          <ac:chgData name="Xin Zhang (FA Talent)" userId="474f572f-8271-4f60-858e-cee871e0aec6" providerId="ADAL" clId="{FE42D438-3501-4E8E-AC5C-9E10BC73AE0B}" dt="2021-10-14T05:58:49.020" v="495" actId="33935"/>
          <ac:spMkLst>
            <pc:docMk/>
            <pc:sldMk cId="1087957374" sldId="275"/>
            <ac:spMk id="44" creationId="{3FB67594-6237-4983-8A16-A91D4D409126}"/>
          </ac:spMkLst>
        </pc:spChg>
        <pc:grpChg chg="add del mod">
          <ac:chgData name="Xin Zhang (FA Talent)" userId="474f572f-8271-4f60-858e-cee871e0aec6" providerId="ADAL" clId="{FE42D438-3501-4E8E-AC5C-9E10BC73AE0B}" dt="2021-10-14T05:52:41.686" v="362" actId="18245"/>
          <ac:grpSpMkLst>
            <pc:docMk/>
            <pc:sldMk cId="1087957374" sldId="275"/>
            <ac:grpSpMk id="6" creationId="{8BA9B97C-3341-427F-B7C5-D393CC3F96A0}"/>
          </ac:grpSpMkLst>
        </pc:grpChg>
        <pc:grpChg chg="add mod">
          <ac:chgData name="Xin Zhang (FA Talent)" userId="474f572f-8271-4f60-858e-cee871e0aec6" providerId="ADAL" clId="{FE42D438-3501-4E8E-AC5C-9E10BC73AE0B}" dt="2021-10-14T05:52:41.253" v="360" actId="164"/>
          <ac:grpSpMkLst>
            <pc:docMk/>
            <pc:sldMk cId="1087957374" sldId="275"/>
            <ac:grpSpMk id="23" creationId="{F6ECF693-505C-4133-AE0D-F906F52444BC}"/>
          </ac:grpSpMkLst>
        </pc:grpChg>
        <pc:grpChg chg="del mod">
          <ac:chgData name="Xin Zhang (FA Talent)" userId="474f572f-8271-4f60-858e-cee871e0aec6" providerId="ADAL" clId="{FE42D438-3501-4E8E-AC5C-9E10BC73AE0B}" dt="2021-10-14T05:53:14.763" v="367" actId="165"/>
          <ac:grpSpMkLst>
            <pc:docMk/>
            <pc:sldMk cId="1087957374" sldId="275"/>
            <ac:grpSpMk id="24" creationId="{968AA90B-D2C1-44BA-97D5-6797D4385A4C}"/>
          </ac:grpSpMkLst>
        </pc:grpChg>
        <pc:grpChg chg="del">
          <ac:chgData name="Xin Zhang (FA Talent)" userId="474f572f-8271-4f60-858e-cee871e0aec6" providerId="ADAL" clId="{FE42D438-3501-4E8E-AC5C-9E10BC73AE0B}" dt="2021-10-14T05:36:45.884" v="337" actId="165"/>
          <ac:grpSpMkLst>
            <pc:docMk/>
            <pc:sldMk cId="1087957374" sldId="275"/>
            <ac:grpSpMk id="27" creationId="{D0C4EFB8-3911-40CD-B576-4F30F62132BD}"/>
          </ac:grpSpMkLst>
        </pc:grpChg>
        <pc:grpChg chg="del">
          <ac:chgData name="Xin Zhang (FA Talent)" userId="474f572f-8271-4f60-858e-cee871e0aec6" providerId="ADAL" clId="{FE42D438-3501-4E8E-AC5C-9E10BC73AE0B}" dt="2021-10-14T05:36:45.884" v="337" actId="165"/>
          <ac:grpSpMkLst>
            <pc:docMk/>
            <pc:sldMk cId="1087957374" sldId="275"/>
            <ac:grpSpMk id="31" creationId="{094C34CB-A51E-4EEA-AC90-844328F07B86}"/>
          </ac:grpSpMkLst>
        </pc:grpChg>
        <pc:grpChg chg="add del mod">
          <ac:chgData name="Xin Zhang (FA Talent)" userId="474f572f-8271-4f60-858e-cee871e0aec6" providerId="ADAL" clId="{FE42D438-3501-4E8E-AC5C-9E10BC73AE0B}" dt="2021-10-14T05:56:27.072" v="436" actId="165"/>
          <ac:grpSpMkLst>
            <pc:docMk/>
            <pc:sldMk cId="1087957374" sldId="275"/>
            <ac:grpSpMk id="36" creationId="{E82244DE-331F-4C5F-8C70-08EF738B0471}"/>
          </ac:grpSpMkLst>
        </pc:grpChg>
        <pc:grpChg chg="add del mod">
          <ac:chgData name="Xin Zhang (FA Talent)" userId="474f572f-8271-4f60-858e-cee871e0aec6" providerId="ADAL" clId="{FE42D438-3501-4E8E-AC5C-9E10BC73AE0B}" dt="2021-10-14T05:56:27.072" v="436" actId="165"/>
          <ac:grpSpMkLst>
            <pc:docMk/>
            <pc:sldMk cId="1087957374" sldId="275"/>
            <ac:grpSpMk id="37" creationId="{34C91C57-FD75-4242-A1D4-93F8F64CD57F}"/>
          </ac:grpSpMkLst>
        </pc:grpChg>
        <pc:grpChg chg="add del mod">
          <ac:chgData name="Xin Zhang (FA Talent)" userId="474f572f-8271-4f60-858e-cee871e0aec6" providerId="ADAL" clId="{FE42D438-3501-4E8E-AC5C-9E10BC73AE0B}" dt="2021-10-14T05:56:27.072" v="436" actId="165"/>
          <ac:grpSpMkLst>
            <pc:docMk/>
            <pc:sldMk cId="1087957374" sldId="275"/>
            <ac:grpSpMk id="41" creationId="{B7BC4E8D-2701-4117-A62D-81B80CEA82F2}"/>
          </ac:grpSpMkLst>
        </pc:grpChg>
        <pc:graphicFrameChg chg="add del mod modGraphic">
          <ac:chgData name="Xin Zhang (FA Talent)" userId="474f572f-8271-4f60-858e-cee871e0aec6" providerId="ADAL" clId="{FE42D438-3501-4E8E-AC5C-9E10BC73AE0B}" dt="2021-10-14T05:53:13.670" v="366" actId="18245"/>
          <ac:graphicFrameMkLst>
            <pc:docMk/>
            <pc:sldMk cId="1087957374" sldId="275"/>
            <ac:graphicFrameMk id="5" creationId="{969BB907-B619-4B96-A08E-8557EADEC45B}"/>
          </ac:graphicFrameMkLst>
        </pc:graphicFrameChg>
        <pc:picChg chg="add del mod">
          <ac:chgData name="Xin Zhang (FA Talent)" userId="474f572f-8271-4f60-858e-cee871e0aec6" providerId="ADAL" clId="{FE42D438-3501-4E8E-AC5C-9E10BC73AE0B}" dt="2021-10-14T05:51:19.007" v="351" actId="478"/>
          <ac:picMkLst>
            <pc:docMk/>
            <pc:sldMk cId="1087957374" sldId="275"/>
            <ac:picMk id="4" creationId="{85832291-2A15-41CD-8F89-D7E9C867C97E}"/>
          </ac:picMkLst>
        </pc:picChg>
        <pc:picChg chg="del">
          <ac:chgData name="Xin Zhang (FA Talent)" userId="474f572f-8271-4f60-858e-cee871e0aec6" providerId="ADAL" clId="{FE42D438-3501-4E8E-AC5C-9E10BC73AE0B}" dt="2021-10-14T05:39:31.666" v="338" actId="478"/>
          <ac:picMkLst>
            <pc:docMk/>
            <pc:sldMk cId="1087957374" sldId="275"/>
            <ac:picMk id="17" creationId="{5CDF5E08-1020-495D-9465-7B70113723A9}"/>
          </ac:picMkLst>
        </pc:picChg>
        <pc:picChg chg="del">
          <ac:chgData name="Xin Zhang (FA Talent)" userId="474f572f-8271-4f60-858e-cee871e0aec6" providerId="ADAL" clId="{FE42D438-3501-4E8E-AC5C-9E10BC73AE0B}" dt="2021-10-14T05:39:31.666" v="338" actId="478"/>
          <ac:picMkLst>
            <pc:docMk/>
            <pc:sldMk cId="1087957374" sldId="275"/>
            <ac:picMk id="19" creationId="{3605FDAE-7D53-46BC-8266-F3B6D6774813}"/>
          </ac:picMkLst>
        </pc:picChg>
        <pc:picChg chg="del">
          <ac:chgData name="Xin Zhang (FA Talent)" userId="474f572f-8271-4f60-858e-cee871e0aec6" providerId="ADAL" clId="{FE42D438-3501-4E8E-AC5C-9E10BC73AE0B}" dt="2021-10-14T05:39:31.666" v="338" actId="478"/>
          <ac:picMkLst>
            <pc:docMk/>
            <pc:sldMk cId="1087957374" sldId="275"/>
            <ac:picMk id="21" creationId="{2D517388-29FD-4FC0-A6D5-6923F4A48FC1}"/>
          </ac:picMkLst>
        </pc:picChg>
        <pc:picChg chg="del">
          <ac:chgData name="Xin Zhang (FA Talent)" userId="474f572f-8271-4f60-858e-cee871e0aec6" providerId="ADAL" clId="{FE42D438-3501-4E8E-AC5C-9E10BC73AE0B}" dt="2021-10-14T05:39:31.666" v="338" actId="478"/>
          <ac:picMkLst>
            <pc:docMk/>
            <pc:sldMk cId="1087957374" sldId="275"/>
            <ac:picMk id="23" creationId="{EB303C9B-12E3-4855-91C7-68DA4C64849F}"/>
          </ac:picMkLst>
        </pc:picChg>
        <pc:cxnChg chg="del mod">
          <ac:chgData name="Xin Zhang (FA Talent)" userId="474f572f-8271-4f60-858e-cee871e0aec6" providerId="ADAL" clId="{FE42D438-3501-4E8E-AC5C-9E10BC73AE0B}" dt="2021-10-14T05:39:31.666" v="338" actId="478"/>
          <ac:cxnSpMkLst>
            <pc:docMk/>
            <pc:sldMk cId="1087957374" sldId="275"/>
            <ac:cxnSpMk id="26" creationId="{09F9B205-046B-4674-A131-1633ECEEB247}"/>
          </ac:cxnSpMkLst>
        </pc:cxnChg>
        <pc:cxnChg chg="del">
          <ac:chgData name="Xin Zhang (FA Talent)" userId="474f572f-8271-4f60-858e-cee871e0aec6" providerId="ADAL" clId="{FE42D438-3501-4E8E-AC5C-9E10BC73AE0B}" dt="2021-10-14T05:39:31.666" v="338" actId="478"/>
          <ac:cxnSpMkLst>
            <pc:docMk/>
            <pc:sldMk cId="1087957374" sldId="275"/>
            <ac:cxnSpMk id="30" creationId="{0F31D101-4202-45AD-9418-76AF0FD25ABC}"/>
          </ac:cxnSpMkLst>
        </pc:cxnChg>
        <pc:cxnChg chg="del">
          <ac:chgData name="Xin Zhang (FA Talent)" userId="474f572f-8271-4f60-858e-cee871e0aec6" providerId="ADAL" clId="{FE42D438-3501-4E8E-AC5C-9E10BC73AE0B}" dt="2021-10-14T05:39:31.666" v="338" actId="478"/>
          <ac:cxnSpMkLst>
            <pc:docMk/>
            <pc:sldMk cId="1087957374" sldId="275"/>
            <ac:cxnSpMk id="34" creationId="{D05E171D-95E4-428C-A72E-0A1339A38FAA}"/>
          </ac:cxnSpMkLst>
        </pc:cxnChg>
        <pc:cxnChg chg="del">
          <ac:chgData name="Xin Zhang (FA Talent)" userId="474f572f-8271-4f60-858e-cee871e0aec6" providerId="ADAL" clId="{FE42D438-3501-4E8E-AC5C-9E10BC73AE0B}" dt="2021-10-14T05:39:31.666" v="338" actId="478"/>
          <ac:cxnSpMkLst>
            <pc:docMk/>
            <pc:sldMk cId="1087957374" sldId="275"/>
            <ac:cxnSpMk id="37" creationId="{F37A8B63-6A74-40CC-814C-9167E563483B}"/>
          </ac:cxnSpMkLst>
        </pc:cxnChg>
      </pc:sldChg>
      <pc:sldChg chg="addSp delSp modSp mod">
        <pc:chgData name="Xin Zhang (FA Talent)" userId="474f572f-8271-4f60-858e-cee871e0aec6" providerId="ADAL" clId="{FE42D438-3501-4E8E-AC5C-9E10BC73AE0B}" dt="2021-10-14T06:47:55.347" v="1561"/>
        <pc:sldMkLst>
          <pc:docMk/>
          <pc:sldMk cId="4151849022" sldId="277"/>
        </pc:sldMkLst>
        <pc:spChg chg="add mod">
          <ac:chgData name="Xin Zhang (FA Talent)" userId="474f572f-8271-4f60-858e-cee871e0aec6" providerId="ADAL" clId="{FE42D438-3501-4E8E-AC5C-9E10BC73AE0B}" dt="2021-10-14T06:47:10.328" v="1547" actId="1076"/>
          <ac:spMkLst>
            <pc:docMk/>
            <pc:sldMk cId="4151849022" sldId="277"/>
            <ac:spMk id="6" creationId="{33237DAB-006A-4BF5-B2FE-965EB211BEBB}"/>
          </ac:spMkLst>
        </pc:spChg>
        <pc:spChg chg="add mod">
          <ac:chgData name="Xin Zhang (FA Talent)" userId="474f572f-8271-4f60-858e-cee871e0aec6" providerId="ADAL" clId="{FE42D438-3501-4E8E-AC5C-9E10BC73AE0B}" dt="2021-10-14T06:47:35.226" v="1551" actId="207"/>
          <ac:spMkLst>
            <pc:docMk/>
            <pc:sldMk cId="4151849022" sldId="277"/>
            <ac:spMk id="7" creationId="{E576129D-E2D2-4CFB-AF21-58C3524EA49F}"/>
          </ac:spMkLst>
        </pc:spChg>
        <pc:spChg chg="add mod">
          <ac:chgData name="Xin Zhang (FA Talent)" userId="474f572f-8271-4f60-858e-cee871e0aec6" providerId="ADAL" clId="{FE42D438-3501-4E8E-AC5C-9E10BC73AE0B}" dt="2021-10-14T06:47:35.226" v="1551" actId="207"/>
          <ac:spMkLst>
            <pc:docMk/>
            <pc:sldMk cId="4151849022" sldId="277"/>
            <ac:spMk id="8" creationId="{A8C47EF7-855E-4F0D-AF10-1EE79C5C990F}"/>
          </ac:spMkLst>
        </pc:spChg>
        <pc:spChg chg="add mod">
          <ac:chgData name="Xin Zhang (FA Talent)" userId="474f572f-8271-4f60-858e-cee871e0aec6" providerId="ADAL" clId="{FE42D438-3501-4E8E-AC5C-9E10BC73AE0B}" dt="2021-10-14T06:47:10.328" v="1547" actId="1076"/>
          <ac:spMkLst>
            <pc:docMk/>
            <pc:sldMk cId="4151849022" sldId="277"/>
            <ac:spMk id="9" creationId="{CD284778-F9D1-4920-8F00-EF55C98E3B42}"/>
          </ac:spMkLst>
        </pc:spChg>
        <pc:spChg chg="add mod">
          <ac:chgData name="Xin Zhang (FA Talent)" userId="474f572f-8271-4f60-858e-cee871e0aec6" providerId="ADAL" clId="{FE42D438-3501-4E8E-AC5C-9E10BC73AE0B}" dt="2021-10-14T06:47:35.226" v="1551" actId="207"/>
          <ac:spMkLst>
            <pc:docMk/>
            <pc:sldMk cId="4151849022" sldId="277"/>
            <ac:spMk id="10" creationId="{1486BE63-E6B4-4DBD-A356-107FA24CC2F6}"/>
          </ac:spMkLst>
        </pc:spChg>
        <pc:spChg chg="add mod">
          <ac:chgData name="Xin Zhang (FA Talent)" userId="474f572f-8271-4f60-858e-cee871e0aec6" providerId="ADAL" clId="{FE42D438-3501-4E8E-AC5C-9E10BC73AE0B}" dt="2021-10-14T06:47:10.328" v="1547" actId="1076"/>
          <ac:spMkLst>
            <pc:docMk/>
            <pc:sldMk cId="4151849022" sldId="277"/>
            <ac:spMk id="11" creationId="{B28F1A9A-BD85-46FC-8332-9760455211EB}"/>
          </ac:spMkLst>
        </pc:spChg>
        <pc:spChg chg="add mod">
          <ac:chgData name="Xin Zhang (FA Talent)" userId="474f572f-8271-4f60-858e-cee871e0aec6" providerId="ADAL" clId="{FE42D438-3501-4E8E-AC5C-9E10BC73AE0B}" dt="2021-10-14T06:47:35.226" v="1551" actId="207"/>
          <ac:spMkLst>
            <pc:docMk/>
            <pc:sldMk cId="4151849022" sldId="277"/>
            <ac:spMk id="12" creationId="{521D794C-4805-4081-8292-06D5CA4F7C28}"/>
          </ac:spMkLst>
        </pc:spChg>
        <pc:spChg chg="add mod">
          <ac:chgData name="Xin Zhang (FA Talent)" userId="474f572f-8271-4f60-858e-cee871e0aec6" providerId="ADAL" clId="{FE42D438-3501-4E8E-AC5C-9E10BC73AE0B}" dt="2021-10-14T06:47:10.328" v="1547" actId="1076"/>
          <ac:spMkLst>
            <pc:docMk/>
            <pc:sldMk cId="4151849022" sldId="277"/>
            <ac:spMk id="13" creationId="{8CE16B55-4CD9-49AB-A21D-44236F0716F9}"/>
          </ac:spMkLst>
        </pc:spChg>
        <pc:spChg chg="add mod">
          <ac:chgData name="Xin Zhang (FA Talent)" userId="474f572f-8271-4f60-858e-cee871e0aec6" providerId="ADAL" clId="{FE42D438-3501-4E8E-AC5C-9E10BC73AE0B}" dt="2021-10-14T06:47:35.226" v="1551" actId="207"/>
          <ac:spMkLst>
            <pc:docMk/>
            <pc:sldMk cId="4151849022" sldId="277"/>
            <ac:spMk id="14" creationId="{FFDB8DF9-4BCA-4387-B374-F84E293815B6}"/>
          </ac:spMkLst>
        </pc:spChg>
        <pc:spChg chg="add mod">
          <ac:chgData name="Xin Zhang (FA Talent)" userId="474f572f-8271-4f60-858e-cee871e0aec6" providerId="ADAL" clId="{FE42D438-3501-4E8E-AC5C-9E10BC73AE0B}" dt="2021-10-14T06:47:35.226" v="1551" actId="207"/>
          <ac:spMkLst>
            <pc:docMk/>
            <pc:sldMk cId="4151849022" sldId="277"/>
            <ac:spMk id="15" creationId="{8EE9400D-08A0-4348-9FDB-2D858D505248}"/>
          </ac:spMkLst>
        </pc:spChg>
        <pc:spChg chg="add mod">
          <ac:chgData name="Xin Zhang (FA Talent)" userId="474f572f-8271-4f60-858e-cee871e0aec6" providerId="ADAL" clId="{FE42D438-3501-4E8E-AC5C-9E10BC73AE0B}" dt="2021-10-14T06:47:10.328" v="1547" actId="1076"/>
          <ac:spMkLst>
            <pc:docMk/>
            <pc:sldMk cId="4151849022" sldId="277"/>
            <ac:spMk id="16" creationId="{CF382910-5670-4566-8A6F-F369370E9B8C}"/>
          </ac:spMkLst>
        </pc:spChg>
        <pc:spChg chg="add mod">
          <ac:chgData name="Xin Zhang (FA Talent)" userId="474f572f-8271-4f60-858e-cee871e0aec6" providerId="ADAL" clId="{FE42D438-3501-4E8E-AC5C-9E10BC73AE0B}" dt="2021-10-14T06:47:10.328" v="1547" actId="1076"/>
          <ac:spMkLst>
            <pc:docMk/>
            <pc:sldMk cId="4151849022" sldId="277"/>
            <ac:spMk id="17" creationId="{7866D275-829D-4371-A9D3-8E60C8B37669}"/>
          </ac:spMkLst>
        </pc:spChg>
        <pc:spChg chg="add mod">
          <ac:chgData name="Xin Zhang (FA Talent)" userId="474f572f-8271-4f60-858e-cee871e0aec6" providerId="ADAL" clId="{FE42D438-3501-4E8E-AC5C-9E10BC73AE0B}" dt="2021-10-14T06:47:35.226" v="1551" actId="207"/>
          <ac:spMkLst>
            <pc:docMk/>
            <pc:sldMk cId="4151849022" sldId="277"/>
            <ac:spMk id="18" creationId="{547F6C53-9421-40E5-AE4E-5CD98D0ADEAE}"/>
          </ac:spMkLst>
        </pc:spChg>
        <pc:spChg chg="add mod">
          <ac:chgData name="Xin Zhang (FA Talent)" userId="474f572f-8271-4f60-858e-cee871e0aec6" providerId="ADAL" clId="{FE42D438-3501-4E8E-AC5C-9E10BC73AE0B}" dt="2021-10-14T06:47:35.226" v="1551" actId="207"/>
          <ac:spMkLst>
            <pc:docMk/>
            <pc:sldMk cId="4151849022" sldId="277"/>
            <ac:spMk id="19" creationId="{362BB6F1-166C-4C01-A26C-9FEF97295EE0}"/>
          </ac:spMkLst>
        </pc:spChg>
        <pc:spChg chg="add mod">
          <ac:chgData name="Xin Zhang (FA Talent)" userId="474f572f-8271-4f60-858e-cee871e0aec6" providerId="ADAL" clId="{FE42D438-3501-4E8E-AC5C-9E10BC73AE0B}" dt="2021-10-14T06:47:10.328" v="1547" actId="1076"/>
          <ac:spMkLst>
            <pc:docMk/>
            <pc:sldMk cId="4151849022" sldId="277"/>
            <ac:spMk id="20" creationId="{CD940B63-AA6A-4079-933B-F6126A6CEC5E}"/>
          </ac:spMkLst>
        </pc:spChg>
        <pc:spChg chg="add mod">
          <ac:chgData name="Xin Zhang (FA Talent)" userId="474f572f-8271-4f60-858e-cee871e0aec6" providerId="ADAL" clId="{FE42D438-3501-4E8E-AC5C-9E10BC73AE0B}" dt="2021-10-14T06:47:35.226" v="1551" actId="207"/>
          <ac:spMkLst>
            <pc:docMk/>
            <pc:sldMk cId="4151849022" sldId="277"/>
            <ac:spMk id="21" creationId="{45E29312-08F8-4729-907F-CAEB71F6B589}"/>
          </ac:spMkLst>
        </pc:spChg>
        <pc:spChg chg="add mod">
          <ac:chgData name="Xin Zhang (FA Talent)" userId="474f572f-8271-4f60-858e-cee871e0aec6" providerId="ADAL" clId="{FE42D438-3501-4E8E-AC5C-9E10BC73AE0B}" dt="2021-10-14T06:47:10.328" v="1547" actId="1076"/>
          <ac:spMkLst>
            <pc:docMk/>
            <pc:sldMk cId="4151849022" sldId="277"/>
            <ac:spMk id="22" creationId="{C0B76D3F-2FD5-42C1-BBDE-0B93D908ED47}"/>
          </ac:spMkLst>
        </pc:spChg>
        <pc:spChg chg="add mod">
          <ac:chgData name="Xin Zhang (FA Talent)" userId="474f572f-8271-4f60-858e-cee871e0aec6" providerId="ADAL" clId="{FE42D438-3501-4E8E-AC5C-9E10BC73AE0B}" dt="2021-10-14T06:47:10.328" v="1547" actId="1076"/>
          <ac:spMkLst>
            <pc:docMk/>
            <pc:sldMk cId="4151849022" sldId="277"/>
            <ac:spMk id="23" creationId="{84F9437A-2749-425E-BFE4-A77CA9A6FCBD}"/>
          </ac:spMkLst>
        </pc:spChg>
        <pc:graphicFrameChg chg="del">
          <ac:chgData name="Xin Zhang (FA Talent)" userId="474f572f-8271-4f60-858e-cee871e0aec6" providerId="ADAL" clId="{FE42D438-3501-4E8E-AC5C-9E10BC73AE0B}" dt="2021-10-14T05:57:14.153" v="453" actId="21"/>
          <ac:graphicFrameMkLst>
            <pc:docMk/>
            <pc:sldMk cId="4151849022" sldId="277"/>
            <ac:graphicFrameMk id="3" creationId="{BCE0C5D2-9B1A-4DAE-B71E-AC4015749EE9}"/>
          </ac:graphicFrameMkLst>
        </pc:graphicFrameChg>
        <pc:graphicFrameChg chg="add mod modGraphic">
          <ac:chgData name="Xin Zhang (FA Talent)" userId="474f572f-8271-4f60-858e-cee871e0aec6" providerId="ADAL" clId="{FE42D438-3501-4E8E-AC5C-9E10BC73AE0B}" dt="2021-10-14T06:47:55.347" v="1561"/>
          <ac:graphicFrameMkLst>
            <pc:docMk/>
            <pc:sldMk cId="4151849022" sldId="277"/>
            <ac:graphicFrameMk id="5" creationId="{BD1FCC20-EE70-4896-BBF6-A5EB8DFFE3F3}"/>
          </ac:graphicFrameMkLst>
        </pc:graphicFrameChg>
      </pc:sldChg>
      <pc:sldChg chg="addSp delSp modSp mod">
        <pc:chgData name="Xin Zhang (FA Talent)" userId="474f572f-8271-4f60-858e-cee871e0aec6" providerId="ADAL" clId="{FE42D438-3501-4E8E-AC5C-9E10BC73AE0B}" dt="2021-10-14T06:50:20.495" v="1607" actId="14100"/>
        <pc:sldMkLst>
          <pc:docMk/>
          <pc:sldMk cId="2296144802" sldId="279"/>
        </pc:sldMkLst>
        <pc:spChg chg="add mod">
          <ac:chgData name="Xin Zhang (FA Talent)" userId="474f572f-8271-4f60-858e-cee871e0aec6" providerId="ADAL" clId="{FE42D438-3501-4E8E-AC5C-9E10BC73AE0B}" dt="2021-10-14T06:50:11.417" v="1586" actId="14100"/>
          <ac:spMkLst>
            <pc:docMk/>
            <pc:sldMk cId="2296144802" sldId="279"/>
            <ac:spMk id="7" creationId="{EA1FC1CB-0CC9-4680-92B5-C0D0F938A851}"/>
          </ac:spMkLst>
        </pc:spChg>
        <pc:spChg chg="add mod">
          <ac:chgData name="Xin Zhang (FA Talent)" userId="474f572f-8271-4f60-858e-cee871e0aec6" providerId="ADAL" clId="{FE42D438-3501-4E8E-AC5C-9E10BC73AE0B}" dt="2021-10-14T06:50:20.495" v="1607" actId="14100"/>
          <ac:spMkLst>
            <pc:docMk/>
            <pc:sldMk cId="2296144802" sldId="279"/>
            <ac:spMk id="8" creationId="{685F0498-D0D9-42E8-BFC2-D4871472F35C}"/>
          </ac:spMkLst>
        </pc:spChg>
        <pc:graphicFrameChg chg="del">
          <ac:chgData name="Xin Zhang (FA Talent)" userId="474f572f-8271-4f60-858e-cee871e0aec6" providerId="ADAL" clId="{FE42D438-3501-4E8E-AC5C-9E10BC73AE0B}" dt="2021-10-14T06:49:55.321" v="1563" actId="478"/>
          <ac:graphicFrameMkLst>
            <pc:docMk/>
            <pc:sldMk cId="2296144802" sldId="279"/>
            <ac:graphicFrameMk id="3" creationId="{99B6563D-3D46-4D87-BA93-EFBB3579D25B}"/>
          </ac:graphicFrameMkLst>
        </pc:graphicFrameChg>
        <pc:graphicFrameChg chg="add mod">
          <ac:chgData name="Xin Zhang (FA Talent)" userId="474f572f-8271-4f60-858e-cee871e0aec6" providerId="ADAL" clId="{FE42D438-3501-4E8E-AC5C-9E10BC73AE0B}" dt="2021-10-14T06:49:56.121" v="1564"/>
          <ac:graphicFrameMkLst>
            <pc:docMk/>
            <pc:sldMk cId="2296144802" sldId="279"/>
            <ac:graphicFrameMk id="5" creationId="{38F9B177-6F3A-4812-BFC8-96099B8D31B7}"/>
          </ac:graphicFrameMkLst>
        </pc:graphicFrameChg>
        <pc:graphicFrameChg chg="add mod">
          <ac:chgData name="Xin Zhang (FA Talent)" userId="474f572f-8271-4f60-858e-cee871e0aec6" providerId="ADAL" clId="{FE42D438-3501-4E8E-AC5C-9E10BC73AE0B}" dt="2021-10-14T06:49:56.121" v="1564"/>
          <ac:graphicFrameMkLst>
            <pc:docMk/>
            <pc:sldMk cId="2296144802" sldId="279"/>
            <ac:graphicFrameMk id="6" creationId="{02DD7C05-A3B6-46C3-B076-640392356EFC}"/>
          </ac:graphicFrameMkLst>
        </pc:graphicFrameChg>
      </pc:sldChg>
      <pc:sldChg chg="addSp delSp modSp mod">
        <pc:chgData name="Xin Zhang (FA Talent)" userId="474f572f-8271-4f60-858e-cee871e0aec6" providerId="ADAL" clId="{FE42D438-3501-4E8E-AC5C-9E10BC73AE0B}" dt="2021-10-14T05:29:43.746" v="336" actId="14100"/>
        <pc:sldMkLst>
          <pc:docMk/>
          <pc:sldMk cId="2092171010" sldId="293"/>
        </pc:sldMkLst>
        <pc:spChg chg="del">
          <ac:chgData name="Xin Zhang (FA Talent)" userId="474f572f-8271-4f60-858e-cee871e0aec6" providerId="ADAL" clId="{FE42D438-3501-4E8E-AC5C-9E10BC73AE0B}" dt="2021-10-14T03:29:26.655" v="0" actId="478"/>
          <ac:spMkLst>
            <pc:docMk/>
            <pc:sldMk cId="2092171010" sldId="293"/>
            <ac:spMk id="2" creationId="{DF4DAC07-F64D-414A-A41F-25C46B383351}"/>
          </ac:spMkLst>
        </pc:spChg>
        <pc:spChg chg="mod">
          <ac:chgData name="Xin Zhang (FA Talent)" userId="474f572f-8271-4f60-858e-cee871e0aec6" providerId="ADAL" clId="{FE42D438-3501-4E8E-AC5C-9E10BC73AE0B}" dt="2021-10-14T05:23:05.835" v="190" actId="20577"/>
          <ac:spMkLst>
            <pc:docMk/>
            <pc:sldMk cId="2092171010" sldId="293"/>
            <ac:spMk id="3" creationId="{DD2C1D60-26EA-4C0A-A35E-8AFA0D20D332}"/>
          </ac:spMkLst>
        </pc:spChg>
        <pc:spChg chg="del">
          <ac:chgData name="Xin Zhang (FA Talent)" userId="474f572f-8271-4f60-858e-cee871e0aec6" providerId="ADAL" clId="{FE42D438-3501-4E8E-AC5C-9E10BC73AE0B}" dt="2021-10-14T03:29:26.655" v="0" actId="478"/>
          <ac:spMkLst>
            <pc:docMk/>
            <pc:sldMk cId="2092171010" sldId="293"/>
            <ac:spMk id="9" creationId="{4D71BC02-C623-4D06-9AF4-147CA42A27E6}"/>
          </ac:spMkLst>
        </pc:spChg>
        <pc:spChg chg="del">
          <ac:chgData name="Xin Zhang (FA Talent)" userId="474f572f-8271-4f60-858e-cee871e0aec6" providerId="ADAL" clId="{FE42D438-3501-4E8E-AC5C-9E10BC73AE0B}" dt="2021-10-14T03:29:26.655" v="0" actId="478"/>
          <ac:spMkLst>
            <pc:docMk/>
            <pc:sldMk cId="2092171010" sldId="293"/>
            <ac:spMk id="10" creationId="{DF06A866-EC24-4929-8EDE-D4E18102CCB2}"/>
          </ac:spMkLst>
        </pc:spChg>
        <pc:spChg chg="del">
          <ac:chgData name="Xin Zhang (FA Talent)" userId="474f572f-8271-4f60-858e-cee871e0aec6" providerId="ADAL" clId="{FE42D438-3501-4E8E-AC5C-9E10BC73AE0B}" dt="2021-10-14T03:29:26.655" v="0" actId="478"/>
          <ac:spMkLst>
            <pc:docMk/>
            <pc:sldMk cId="2092171010" sldId="293"/>
            <ac:spMk id="11" creationId="{3A307A45-779A-4CD2-A180-2EA4BDDE781C}"/>
          </ac:spMkLst>
        </pc:spChg>
        <pc:spChg chg="del">
          <ac:chgData name="Xin Zhang (FA Talent)" userId="474f572f-8271-4f60-858e-cee871e0aec6" providerId="ADAL" clId="{FE42D438-3501-4E8E-AC5C-9E10BC73AE0B}" dt="2021-10-14T03:29:26.655" v="0" actId="478"/>
          <ac:spMkLst>
            <pc:docMk/>
            <pc:sldMk cId="2092171010" sldId="293"/>
            <ac:spMk id="12" creationId="{7A8E27E3-5DB4-4994-BB40-01F186916EB7}"/>
          </ac:spMkLst>
        </pc:spChg>
        <pc:spChg chg="del">
          <ac:chgData name="Xin Zhang (FA Talent)" userId="474f572f-8271-4f60-858e-cee871e0aec6" providerId="ADAL" clId="{FE42D438-3501-4E8E-AC5C-9E10BC73AE0B}" dt="2021-10-14T03:29:26.655" v="0" actId="478"/>
          <ac:spMkLst>
            <pc:docMk/>
            <pc:sldMk cId="2092171010" sldId="293"/>
            <ac:spMk id="14" creationId="{3FCB7F6C-6908-47B2-9C1F-54790265A28B}"/>
          </ac:spMkLst>
        </pc:spChg>
        <pc:spChg chg="del">
          <ac:chgData name="Xin Zhang (FA Talent)" userId="474f572f-8271-4f60-858e-cee871e0aec6" providerId="ADAL" clId="{FE42D438-3501-4E8E-AC5C-9E10BC73AE0B}" dt="2021-10-14T03:29:26.655" v="0" actId="478"/>
          <ac:spMkLst>
            <pc:docMk/>
            <pc:sldMk cId="2092171010" sldId="293"/>
            <ac:spMk id="15" creationId="{D60B6718-DE30-4C74-A13D-882E2354A8F6}"/>
          </ac:spMkLst>
        </pc:spChg>
        <pc:spChg chg="del">
          <ac:chgData name="Xin Zhang (FA Talent)" userId="474f572f-8271-4f60-858e-cee871e0aec6" providerId="ADAL" clId="{FE42D438-3501-4E8E-AC5C-9E10BC73AE0B}" dt="2021-10-14T03:29:26.655" v="0" actId="478"/>
          <ac:spMkLst>
            <pc:docMk/>
            <pc:sldMk cId="2092171010" sldId="293"/>
            <ac:spMk id="17" creationId="{96C5163D-E840-4327-A776-7A099F836944}"/>
          </ac:spMkLst>
        </pc:spChg>
        <pc:spChg chg="del">
          <ac:chgData name="Xin Zhang (FA Talent)" userId="474f572f-8271-4f60-858e-cee871e0aec6" providerId="ADAL" clId="{FE42D438-3501-4E8E-AC5C-9E10BC73AE0B}" dt="2021-10-14T03:29:26.655" v="0" actId="478"/>
          <ac:spMkLst>
            <pc:docMk/>
            <pc:sldMk cId="2092171010" sldId="293"/>
            <ac:spMk id="18" creationId="{0E76FC4F-CBD9-4969-89D5-A5F93E838A7A}"/>
          </ac:spMkLst>
        </pc:spChg>
        <pc:spChg chg="del">
          <ac:chgData name="Xin Zhang (FA Talent)" userId="474f572f-8271-4f60-858e-cee871e0aec6" providerId="ADAL" clId="{FE42D438-3501-4E8E-AC5C-9E10BC73AE0B}" dt="2021-10-14T03:29:26.655" v="0" actId="478"/>
          <ac:spMkLst>
            <pc:docMk/>
            <pc:sldMk cId="2092171010" sldId="293"/>
            <ac:spMk id="19" creationId="{24239CC9-3C1F-4118-AA94-05F2C18F56F1}"/>
          </ac:spMkLst>
        </pc:spChg>
        <pc:spChg chg="del">
          <ac:chgData name="Xin Zhang (FA Talent)" userId="474f572f-8271-4f60-858e-cee871e0aec6" providerId="ADAL" clId="{FE42D438-3501-4E8E-AC5C-9E10BC73AE0B}" dt="2021-10-14T03:29:26.655" v="0" actId="478"/>
          <ac:spMkLst>
            <pc:docMk/>
            <pc:sldMk cId="2092171010" sldId="293"/>
            <ac:spMk id="20" creationId="{898A4AA3-5539-448F-B3AB-7C4CFFF3A2FE}"/>
          </ac:spMkLst>
        </pc:spChg>
        <pc:spChg chg="del">
          <ac:chgData name="Xin Zhang (FA Talent)" userId="474f572f-8271-4f60-858e-cee871e0aec6" providerId="ADAL" clId="{FE42D438-3501-4E8E-AC5C-9E10BC73AE0B}" dt="2021-10-14T03:29:26.655" v="0" actId="478"/>
          <ac:spMkLst>
            <pc:docMk/>
            <pc:sldMk cId="2092171010" sldId="293"/>
            <ac:spMk id="21" creationId="{E0A86077-DF54-4CF4-9EA6-FED933846E37}"/>
          </ac:spMkLst>
        </pc:spChg>
        <pc:spChg chg="del">
          <ac:chgData name="Xin Zhang (FA Talent)" userId="474f572f-8271-4f60-858e-cee871e0aec6" providerId="ADAL" clId="{FE42D438-3501-4E8E-AC5C-9E10BC73AE0B}" dt="2021-10-14T03:29:26.655" v="0" actId="478"/>
          <ac:spMkLst>
            <pc:docMk/>
            <pc:sldMk cId="2092171010" sldId="293"/>
            <ac:spMk id="22" creationId="{A21CD1CD-B20C-40E8-8593-380850D9B715}"/>
          </ac:spMkLst>
        </pc:spChg>
        <pc:spChg chg="del">
          <ac:chgData name="Xin Zhang (FA Talent)" userId="474f572f-8271-4f60-858e-cee871e0aec6" providerId="ADAL" clId="{FE42D438-3501-4E8E-AC5C-9E10BC73AE0B}" dt="2021-10-14T03:29:26.655" v="0" actId="478"/>
          <ac:spMkLst>
            <pc:docMk/>
            <pc:sldMk cId="2092171010" sldId="293"/>
            <ac:spMk id="23" creationId="{D13435E1-4CAC-4459-8D66-EF098CB46592}"/>
          </ac:spMkLst>
        </pc:spChg>
        <pc:spChg chg="del mod topLvl">
          <ac:chgData name="Xin Zhang (FA Talent)" userId="474f572f-8271-4f60-858e-cee871e0aec6" providerId="ADAL" clId="{FE42D438-3501-4E8E-AC5C-9E10BC73AE0B}" dt="2021-10-14T03:33:10.358" v="25" actId="478"/>
          <ac:spMkLst>
            <pc:docMk/>
            <pc:sldMk cId="2092171010" sldId="293"/>
            <ac:spMk id="40" creationId="{D9F0E288-0802-4B79-9B86-B4EADA0BD43D}"/>
          </ac:spMkLst>
        </pc:spChg>
        <pc:spChg chg="del mod topLvl">
          <ac:chgData name="Xin Zhang (FA Talent)" userId="474f572f-8271-4f60-858e-cee871e0aec6" providerId="ADAL" clId="{FE42D438-3501-4E8E-AC5C-9E10BC73AE0B}" dt="2021-10-14T03:33:10.358" v="25" actId="478"/>
          <ac:spMkLst>
            <pc:docMk/>
            <pc:sldMk cId="2092171010" sldId="293"/>
            <ac:spMk id="80" creationId="{79F1DCEE-F7AB-45A6-A78A-1BCA60ED3A2C}"/>
          </ac:spMkLst>
        </pc:spChg>
        <pc:spChg chg="del mod topLvl">
          <ac:chgData name="Xin Zhang (FA Talent)" userId="474f572f-8271-4f60-858e-cee871e0aec6" providerId="ADAL" clId="{FE42D438-3501-4E8E-AC5C-9E10BC73AE0B}" dt="2021-10-14T03:33:10.358" v="25" actId="478"/>
          <ac:spMkLst>
            <pc:docMk/>
            <pc:sldMk cId="2092171010" sldId="293"/>
            <ac:spMk id="81" creationId="{E5825C85-BC14-4710-A4AD-63F4CEF2779B}"/>
          </ac:spMkLst>
        </pc:spChg>
        <pc:spChg chg="del mod topLvl">
          <ac:chgData name="Xin Zhang (FA Talent)" userId="474f572f-8271-4f60-858e-cee871e0aec6" providerId="ADAL" clId="{FE42D438-3501-4E8E-AC5C-9E10BC73AE0B}" dt="2021-10-14T03:33:10.358" v="25" actId="478"/>
          <ac:spMkLst>
            <pc:docMk/>
            <pc:sldMk cId="2092171010" sldId="293"/>
            <ac:spMk id="82" creationId="{94B19AAD-9624-4FD2-8275-0442AD47B500}"/>
          </ac:spMkLst>
        </pc:spChg>
        <pc:spChg chg="del mod topLvl">
          <ac:chgData name="Xin Zhang (FA Talent)" userId="474f572f-8271-4f60-858e-cee871e0aec6" providerId="ADAL" clId="{FE42D438-3501-4E8E-AC5C-9E10BC73AE0B}" dt="2021-10-14T03:33:10.358" v="25" actId="478"/>
          <ac:spMkLst>
            <pc:docMk/>
            <pc:sldMk cId="2092171010" sldId="293"/>
            <ac:spMk id="83" creationId="{9746E58E-7FF8-40C9-A556-9366A9106DCA}"/>
          </ac:spMkLst>
        </pc:spChg>
        <pc:spChg chg="del mod topLvl">
          <ac:chgData name="Xin Zhang (FA Talent)" userId="474f572f-8271-4f60-858e-cee871e0aec6" providerId="ADAL" clId="{FE42D438-3501-4E8E-AC5C-9E10BC73AE0B}" dt="2021-10-14T03:33:10.358" v="25" actId="478"/>
          <ac:spMkLst>
            <pc:docMk/>
            <pc:sldMk cId="2092171010" sldId="293"/>
            <ac:spMk id="84" creationId="{8EF07EA6-7E41-432A-AA92-01B7167FC243}"/>
          </ac:spMkLst>
        </pc:spChg>
        <pc:spChg chg="del mod topLvl">
          <ac:chgData name="Xin Zhang (FA Talent)" userId="474f572f-8271-4f60-858e-cee871e0aec6" providerId="ADAL" clId="{FE42D438-3501-4E8E-AC5C-9E10BC73AE0B}" dt="2021-10-14T03:33:10.358" v="25" actId="478"/>
          <ac:spMkLst>
            <pc:docMk/>
            <pc:sldMk cId="2092171010" sldId="293"/>
            <ac:spMk id="85" creationId="{6BDFBB42-12D2-4A90-8373-1752726C2A39}"/>
          </ac:spMkLst>
        </pc:spChg>
        <pc:spChg chg="del mod topLvl">
          <ac:chgData name="Xin Zhang (FA Talent)" userId="474f572f-8271-4f60-858e-cee871e0aec6" providerId="ADAL" clId="{FE42D438-3501-4E8E-AC5C-9E10BC73AE0B}" dt="2021-10-14T03:33:10.358" v="25" actId="478"/>
          <ac:spMkLst>
            <pc:docMk/>
            <pc:sldMk cId="2092171010" sldId="293"/>
            <ac:spMk id="86" creationId="{1A23FA7E-CECA-42FD-B86F-F21D600CEB9A}"/>
          </ac:spMkLst>
        </pc:spChg>
        <pc:spChg chg="del mod topLvl">
          <ac:chgData name="Xin Zhang (FA Talent)" userId="474f572f-8271-4f60-858e-cee871e0aec6" providerId="ADAL" clId="{FE42D438-3501-4E8E-AC5C-9E10BC73AE0B}" dt="2021-10-14T03:33:10.358" v="25" actId="478"/>
          <ac:spMkLst>
            <pc:docMk/>
            <pc:sldMk cId="2092171010" sldId="293"/>
            <ac:spMk id="87" creationId="{09B71A88-B710-4F2B-910D-1DD43DB572D0}"/>
          </ac:spMkLst>
        </pc:spChg>
        <pc:spChg chg="del mod topLvl">
          <ac:chgData name="Xin Zhang (FA Talent)" userId="474f572f-8271-4f60-858e-cee871e0aec6" providerId="ADAL" clId="{FE42D438-3501-4E8E-AC5C-9E10BC73AE0B}" dt="2021-10-14T03:33:10.358" v="25" actId="478"/>
          <ac:spMkLst>
            <pc:docMk/>
            <pc:sldMk cId="2092171010" sldId="293"/>
            <ac:spMk id="88" creationId="{40B50588-B4FB-4761-89C1-06BA5E067107}"/>
          </ac:spMkLst>
        </pc:spChg>
        <pc:spChg chg="del mod topLvl">
          <ac:chgData name="Xin Zhang (FA Talent)" userId="474f572f-8271-4f60-858e-cee871e0aec6" providerId="ADAL" clId="{FE42D438-3501-4E8E-AC5C-9E10BC73AE0B}" dt="2021-10-14T03:33:10.358" v="25" actId="478"/>
          <ac:spMkLst>
            <pc:docMk/>
            <pc:sldMk cId="2092171010" sldId="293"/>
            <ac:spMk id="89" creationId="{6ABC4C32-A414-45BE-8909-C6736C59F600}"/>
          </ac:spMkLst>
        </pc:spChg>
        <pc:spChg chg="del mod topLvl">
          <ac:chgData name="Xin Zhang (FA Talent)" userId="474f572f-8271-4f60-858e-cee871e0aec6" providerId="ADAL" clId="{FE42D438-3501-4E8E-AC5C-9E10BC73AE0B}" dt="2021-10-14T03:33:10.358" v="25" actId="478"/>
          <ac:spMkLst>
            <pc:docMk/>
            <pc:sldMk cId="2092171010" sldId="293"/>
            <ac:spMk id="90" creationId="{E16C1355-681B-412A-863B-BC595605AE43}"/>
          </ac:spMkLst>
        </pc:spChg>
        <pc:spChg chg="del mod topLvl">
          <ac:chgData name="Xin Zhang (FA Talent)" userId="474f572f-8271-4f60-858e-cee871e0aec6" providerId="ADAL" clId="{FE42D438-3501-4E8E-AC5C-9E10BC73AE0B}" dt="2021-10-14T03:33:10.358" v="25" actId="478"/>
          <ac:spMkLst>
            <pc:docMk/>
            <pc:sldMk cId="2092171010" sldId="293"/>
            <ac:spMk id="91" creationId="{88BA9353-8D96-4469-9F42-F847664D20F4}"/>
          </ac:spMkLst>
        </pc:spChg>
        <pc:spChg chg="del mod topLvl">
          <ac:chgData name="Xin Zhang (FA Talent)" userId="474f572f-8271-4f60-858e-cee871e0aec6" providerId="ADAL" clId="{FE42D438-3501-4E8E-AC5C-9E10BC73AE0B}" dt="2021-10-14T03:33:10.358" v="25" actId="478"/>
          <ac:spMkLst>
            <pc:docMk/>
            <pc:sldMk cId="2092171010" sldId="293"/>
            <ac:spMk id="92" creationId="{5C830028-C3FE-4479-B56A-676A8D3362C6}"/>
          </ac:spMkLst>
        </pc:spChg>
        <pc:spChg chg="del mod topLvl">
          <ac:chgData name="Xin Zhang (FA Talent)" userId="474f572f-8271-4f60-858e-cee871e0aec6" providerId="ADAL" clId="{FE42D438-3501-4E8E-AC5C-9E10BC73AE0B}" dt="2021-10-14T03:33:10.358" v="25" actId="478"/>
          <ac:spMkLst>
            <pc:docMk/>
            <pc:sldMk cId="2092171010" sldId="293"/>
            <ac:spMk id="93" creationId="{3F8D5146-FE32-41A6-BBF6-55CA3C4B8EAE}"/>
          </ac:spMkLst>
        </pc:spChg>
        <pc:spChg chg="del mod topLvl">
          <ac:chgData name="Xin Zhang (FA Talent)" userId="474f572f-8271-4f60-858e-cee871e0aec6" providerId="ADAL" clId="{FE42D438-3501-4E8E-AC5C-9E10BC73AE0B}" dt="2021-10-14T03:33:10.358" v="25" actId="478"/>
          <ac:spMkLst>
            <pc:docMk/>
            <pc:sldMk cId="2092171010" sldId="293"/>
            <ac:spMk id="94" creationId="{147ACB7E-E1B4-45E8-8C76-08354ABE017C}"/>
          </ac:spMkLst>
        </pc:spChg>
        <pc:spChg chg="del mod topLvl">
          <ac:chgData name="Xin Zhang (FA Talent)" userId="474f572f-8271-4f60-858e-cee871e0aec6" providerId="ADAL" clId="{FE42D438-3501-4E8E-AC5C-9E10BC73AE0B}" dt="2021-10-14T03:33:10.358" v="25" actId="478"/>
          <ac:spMkLst>
            <pc:docMk/>
            <pc:sldMk cId="2092171010" sldId="293"/>
            <ac:spMk id="95" creationId="{AA9AC160-435F-408C-8FC5-4DEB332090F0}"/>
          </ac:spMkLst>
        </pc:spChg>
        <pc:spChg chg="del mod topLvl">
          <ac:chgData name="Xin Zhang (FA Talent)" userId="474f572f-8271-4f60-858e-cee871e0aec6" providerId="ADAL" clId="{FE42D438-3501-4E8E-AC5C-9E10BC73AE0B}" dt="2021-10-14T03:33:10.358" v="25" actId="478"/>
          <ac:spMkLst>
            <pc:docMk/>
            <pc:sldMk cId="2092171010" sldId="293"/>
            <ac:spMk id="96" creationId="{5BD607FB-3999-4802-9490-3D210FCDDAC3}"/>
          </ac:spMkLst>
        </pc:spChg>
        <pc:spChg chg="del mod topLvl">
          <ac:chgData name="Xin Zhang (FA Talent)" userId="474f572f-8271-4f60-858e-cee871e0aec6" providerId="ADAL" clId="{FE42D438-3501-4E8E-AC5C-9E10BC73AE0B}" dt="2021-10-14T03:33:10.358" v="25" actId="478"/>
          <ac:spMkLst>
            <pc:docMk/>
            <pc:sldMk cId="2092171010" sldId="293"/>
            <ac:spMk id="97" creationId="{D20AFD61-1E86-485D-9C73-E38D743C0427}"/>
          </ac:spMkLst>
        </pc:spChg>
        <pc:spChg chg="del mod topLvl">
          <ac:chgData name="Xin Zhang (FA Talent)" userId="474f572f-8271-4f60-858e-cee871e0aec6" providerId="ADAL" clId="{FE42D438-3501-4E8E-AC5C-9E10BC73AE0B}" dt="2021-10-14T03:33:10.358" v="25" actId="478"/>
          <ac:spMkLst>
            <pc:docMk/>
            <pc:sldMk cId="2092171010" sldId="293"/>
            <ac:spMk id="98" creationId="{2D574569-D333-4A50-ACF3-D234D916DF69}"/>
          </ac:spMkLst>
        </pc:spChg>
        <pc:spChg chg="del mod topLvl">
          <ac:chgData name="Xin Zhang (FA Talent)" userId="474f572f-8271-4f60-858e-cee871e0aec6" providerId="ADAL" clId="{FE42D438-3501-4E8E-AC5C-9E10BC73AE0B}" dt="2021-10-14T03:33:10.358" v="25" actId="478"/>
          <ac:spMkLst>
            <pc:docMk/>
            <pc:sldMk cId="2092171010" sldId="293"/>
            <ac:spMk id="99" creationId="{700FE4EF-9597-4B07-8BDC-DFDEB3603D8A}"/>
          </ac:spMkLst>
        </pc:spChg>
        <pc:spChg chg="del mod topLvl">
          <ac:chgData name="Xin Zhang (FA Talent)" userId="474f572f-8271-4f60-858e-cee871e0aec6" providerId="ADAL" clId="{FE42D438-3501-4E8E-AC5C-9E10BC73AE0B}" dt="2021-10-14T03:33:10.358" v="25" actId="478"/>
          <ac:spMkLst>
            <pc:docMk/>
            <pc:sldMk cId="2092171010" sldId="293"/>
            <ac:spMk id="100" creationId="{39B3B9F2-B259-4B5E-A9BF-34E090DF4621}"/>
          </ac:spMkLst>
        </pc:spChg>
        <pc:spChg chg="del mod topLvl">
          <ac:chgData name="Xin Zhang (FA Talent)" userId="474f572f-8271-4f60-858e-cee871e0aec6" providerId="ADAL" clId="{FE42D438-3501-4E8E-AC5C-9E10BC73AE0B}" dt="2021-10-14T03:33:10.358" v="25" actId="478"/>
          <ac:spMkLst>
            <pc:docMk/>
            <pc:sldMk cId="2092171010" sldId="293"/>
            <ac:spMk id="101" creationId="{4E60C0FA-9FEF-4382-8CD9-7419E594FB8E}"/>
          </ac:spMkLst>
        </pc:spChg>
        <pc:spChg chg="del mod topLvl">
          <ac:chgData name="Xin Zhang (FA Talent)" userId="474f572f-8271-4f60-858e-cee871e0aec6" providerId="ADAL" clId="{FE42D438-3501-4E8E-AC5C-9E10BC73AE0B}" dt="2021-10-14T03:33:10.358" v="25" actId="478"/>
          <ac:spMkLst>
            <pc:docMk/>
            <pc:sldMk cId="2092171010" sldId="293"/>
            <ac:spMk id="102" creationId="{7086AD1E-A660-4210-B777-528E00341B22}"/>
          </ac:spMkLst>
        </pc:spChg>
        <pc:spChg chg="del mod topLvl">
          <ac:chgData name="Xin Zhang (FA Talent)" userId="474f572f-8271-4f60-858e-cee871e0aec6" providerId="ADAL" clId="{FE42D438-3501-4E8E-AC5C-9E10BC73AE0B}" dt="2021-10-14T03:33:10.358" v="25" actId="478"/>
          <ac:spMkLst>
            <pc:docMk/>
            <pc:sldMk cId="2092171010" sldId="293"/>
            <ac:spMk id="103" creationId="{F820A937-24AE-4A83-992E-B88B7D3B8154}"/>
          </ac:spMkLst>
        </pc:spChg>
        <pc:spChg chg="del mod topLvl">
          <ac:chgData name="Xin Zhang (FA Talent)" userId="474f572f-8271-4f60-858e-cee871e0aec6" providerId="ADAL" clId="{FE42D438-3501-4E8E-AC5C-9E10BC73AE0B}" dt="2021-10-14T03:33:10.358" v="25" actId="478"/>
          <ac:spMkLst>
            <pc:docMk/>
            <pc:sldMk cId="2092171010" sldId="293"/>
            <ac:spMk id="104" creationId="{3FF57F49-25C4-485A-BB71-68FA17D8144C}"/>
          </ac:spMkLst>
        </pc:spChg>
        <pc:spChg chg="del mod topLvl">
          <ac:chgData name="Xin Zhang (FA Talent)" userId="474f572f-8271-4f60-858e-cee871e0aec6" providerId="ADAL" clId="{FE42D438-3501-4E8E-AC5C-9E10BC73AE0B}" dt="2021-10-14T03:33:10.358" v="25" actId="478"/>
          <ac:spMkLst>
            <pc:docMk/>
            <pc:sldMk cId="2092171010" sldId="293"/>
            <ac:spMk id="105" creationId="{9ACEEA02-B20E-4A3C-A6CF-CDF93CBCDC77}"/>
          </ac:spMkLst>
        </pc:spChg>
        <pc:spChg chg="del mod topLvl">
          <ac:chgData name="Xin Zhang (FA Talent)" userId="474f572f-8271-4f60-858e-cee871e0aec6" providerId="ADAL" clId="{FE42D438-3501-4E8E-AC5C-9E10BC73AE0B}" dt="2021-10-14T03:33:10.358" v="25" actId="478"/>
          <ac:spMkLst>
            <pc:docMk/>
            <pc:sldMk cId="2092171010" sldId="293"/>
            <ac:spMk id="106" creationId="{5B6B87AE-1E4E-4FAD-A662-18A7A44F143A}"/>
          </ac:spMkLst>
        </pc:spChg>
        <pc:spChg chg="del mod topLvl">
          <ac:chgData name="Xin Zhang (FA Talent)" userId="474f572f-8271-4f60-858e-cee871e0aec6" providerId="ADAL" clId="{FE42D438-3501-4E8E-AC5C-9E10BC73AE0B}" dt="2021-10-14T03:33:10.358" v="25" actId="478"/>
          <ac:spMkLst>
            <pc:docMk/>
            <pc:sldMk cId="2092171010" sldId="293"/>
            <ac:spMk id="107" creationId="{27919CE3-2366-4273-9E1B-019DB7163D4A}"/>
          </ac:spMkLst>
        </pc:spChg>
        <pc:spChg chg="del mod topLvl">
          <ac:chgData name="Xin Zhang (FA Talent)" userId="474f572f-8271-4f60-858e-cee871e0aec6" providerId="ADAL" clId="{FE42D438-3501-4E8E-AC5C-9E10BC73AE0B}" dt="2021-10-14T03:33:10.358" v="25" actId="478"/>
          <ac:spMkLst>
            <pc:docMk/>
            <pc:sldMk cId="2092171010" sldId="293"/>
            <ac:spMk id="108" creationId="{16979097-5C6E-405E-9FB6-F1F765D8CBAA}"/>
          </ac:spMkLst>
        </pc:spChg>
        <pc:spChg chg="del mod topLvl">
          <ac:chgData name="Xin Zhang (FA Talent)" userId="474f572f-8271-4f60-858e-cee871e0aec6" providerId="ADAL" clId="{FE42D438-3501-4E8E-AC5C-9E10BC73AE0B}" dt="2021-10-14T03:33:10.358" v="25" actId="478"/>
          <ac:spMkLst>
            <pc:docMk/>
            <pc:sldMk cId="2092171010" sldId="293"/>
            <ac:spMk id="109" creationId="{AC9CEFD4-5362-4A01-BFFB-F622987DC352}"/>
          </ac:spMkLst>
        </pc:spChg>
        <pc:spChg chg="del mod topLvl">
          <ac:chgData name="Xin Zhang (FA Talent)" userId="474f572f-8271-4f60-858e-cee871e0aec6" providerId="ADAL" clId="{FE42D438-3501-4E8E-AC5C-9E10BC73AE0B}" dt="2021-10-14T03:33:10.358" v="25" actId="478"/>
          <ac:spMkLst>
            <pc:docMk/>
            <pc:sldMk cId="2092171010" sldId="293"/>
            <ac:spMk id="110" creationId="{F6E2929C-CFC3-4B7E-B528-1BA22A3B5FA5}"/>
          </ac:spMkLst>
        </pc:spChg>
        <pc:spChg chg="del mod topLvl">
          <ac:chgData name="Xin Zhang (FA Talent)" userId="474f572f-8271-4f60-858e-cee871e0aec6" providerId="ADAL" clId="{FE42D438-3501-4E8E-AC5C-9E10BC73AE0B}" dt="2021-10-14T03:33:10.358" v="25" actId="478"/>
          <ac:spMkLst>
            <pc:docMk/>
            <pc:sldMk cId="2092171010" sldId="293"/>
            <ac:spMk id="111" creationId="{7ED40175-5451-451A-91BB-43740147F689}"/>
          </ac:spMkLst>
        </pc:spChg>
        <pc:spChg chg="mod topLvl">
          <ac:chgData name="Xin Zhang (FA Talent)" userId="474f572f-8271-4f60-858e-cee871e0aec6" providerId="ADAL" clId="{FE42D438-3501-4E8E-AC5C-9E10BC73AE0B}" dt="2021-10-14T05:29:43.746" v="336" actId="14100"/>
          <ac:spMkLst>
            <pc:docMk/>
            <pc:sldMk cId="2092171010" sldId="293"/>
            <ac:spMk id="113" creationId="{F8D86B00-CF9B-42EE-915C-3583BC2C42D5}"/>
          </ac:spMkLst>
        </pc:spChg>
        <pc:spChg chg="mod topLvl">
          <ac:chgData name="Xin Zhang (FA Talent)" userId="474f572f-8271-4f60-858e-cee871e0aec6" providerId="ADAL" clId="{FE42D438-3501-4E8E-AC5C-9E10BC73AE0B}" dt="2021-10-14T05:28:42.508" v="300" actId="12789"/>
          <ac:spMkLst>
            <pc:docMk/>
            <pc:sldMk cId="2092171010" sldId="293"/>
            <ac:spMk id="114" creationId="{AC4A3586-6960-4008-8ED9-03B431ECE223}"/>
          </ac:spMkLst>
        </pc:spChg>
        <pc:spChg chg="mod topLvl">
          <ac:chgData name="Xin Zhang (FA Talent)" userId="474f572f-8271-4f60-858e-cee871e0aec6" providerId="ADAL" clId="{FE42D438-3501-4E8E-AC5C-9E10BC73AE0B}" dt="2021-10-14T05:29:43.746" v="336" actId="14100"/>
          <ac:spMkLst>
            <pc:docMk/>
            <pc:sldMk cId="2092171010" sldId="293"/>
            <ac:spMk id="115" creationId="{B9769308-375F-4D79-B2C8-F346A7421158}"/>
          </ac:spMkLst>
        </pc:spChg>
        <pc:spChg chg="mod topLvl">
          <ac:chgData name="Xin Zhang (FA Talent)" userId="474f572f-8271-4f60-858e-cee871e0aec6" providerId="ADAL" clId="{FE42D438-3501-4E8E-AC5C-9E10BC73AE0B}" dt="2021-10-14T03:37:49.357" v="179" actId="14861"/>
          <ac:spMkLst>
            <pc:docMk/>
            <pc:sldMk cId="2092171010" sldId="293"/>
            <ac:spMk id="116" creationId="{320B4706-7482-4644-8D1D-4E721B6E513C}"/>
          </ac:spMkLst>
        </pc:spChg>
        <pc:spChg chg="mod topLvl">
          <ac:chgData name="Xin Zhang (FA Talent)" userId="474f572f-8271-4f60-858e-cee871e0aec6" providerId="ADAL" clId="{FE42D438-3501-4E8E-AC5C-9E10BC73AE0B}" dt="2021-10-14T05:29:43.746" v="336" actId="14100"/>
          <ac:spMkLst>
            <pc:docMk/>
            <pc:sldMk cId="2092171010" sldId="293"/>
            <ac:spMk id="117" creationId="{440A9FB1-8198-4A41-87C2-7ED97E9DC28D}"/>
          </ac:spMkLst>
        </pc:spChg>
        <pc:spChg chg="mod topLvl">
          <ac:chgData name="Xin Zhang (FA Talent)" userId="474f572f-8271-4f60-858e-cee871e0aec6" providerId="ADAL" clId="{FE42D438-3501-4E8E-AC5C-9E10BC73AE0B}" dt="2021-10-14T03:37:49.357" v="179" actId="14861"/>
          <ac:spMkLst>
            <pc:docMk/>
            <pc:sldMk cId="2092171010" sldId="293"/>
            <ac:spMk id="118" creationId="{26EC62AE-3EFF-4BA1-90E6-D1BD8485859E}"/>
          </ac:spMkLst>
        </pc:spChg>
        <pc:spChg chg="mod topLvl">
          <ac:chgData name="Xin Zhang (FA Talent)" userId="474f572f-8271-4f60-858e-cee871e0aec6" providerId="ADAL" clId="{FE42D438-3501-4E8E-AC5C-9E10BC73AE0B}" dt="2021-10-14T05:28:42.508" v="300" actId="12789"/>
          <ac:spMkLst>
            <pc:docMk/>
            <pc:sldMk cId="2092171010" sldId="293"/>
            <ac:spMk id="119" creationId="{05430B17-E985-4EF4-8176-3A39B9CA8EA5}"/>
          </ac:spMkLst>
        </pc:spChg>
        <pc:spChg chg="mod topLvl">
          <ac:chgData name="Xin Zhang (FA Talent)" userId="474f572f-8271-4f60-858e-cee871e0aec6" providerId="ADAL" clId="{FE42D438-3501-4E8E-AC5C-9E10BC73AE0B}" dt="2021-10-14T05:28:55.460" v="320" actId="20577"/>
          <ac:spMkLst>
            <pc:docMk/>
            <pc:sldMk cId="2092171010" sldId="293"/>
            <ac:spMk id="120" creationId="{A32CB79F-6CAC-438A-9367-6C4B229DCCB4}"/>
          </ac:spMkLst>
        </pc:spChg>
        <pc:spChg chg="mod topLvl">
          <ac:chgData name="Xin Zhang (FA Talent)" userId="474f572f-8271-4f60-858e-cee871e0aec6" providerId="ADAL" clId="{FE42D438-3501-4E8E-AC5C-9E10BC73AE0B}" dt="2021-10-14T05:29:04.321" v="333" actId="20577"/>
          <ac:spMkLst>
            <pc:docMk/>
            <pc:sldMk cId="2092171010" sldId="293"/>
            <ac:spMk id="121" creationId="{8A922892-027A-4A2B-90A2-29985D935F4A}"/>
          </ac:spMkLst>
        </pc:spChg>
        <pc:spChg chg="del mod topLvl">
          <ac:chgData name="Xin Zhang (FA Talent)" userId="474f572f-8271-4f60-858e-cee871e0aec6" providerId="ADAL" clId="{FE42D438-3501-4E8E-AC5C-9E10BC73AE0B}" dt="2021-10-14T03:33:51.372" v="28" actId="478"/>
          <ac:spMkLst>
            <pc:docMk/>
            <pc:sldMk cId="2092171010" sldId="293"/>
            <ac:spMk id="122" creationId="{A1CEC6C4-7787-4A16-9D06-14718635F7EF}"/>
          </ac:spMkLst>
        </pc:spChg>
        <pc:spChg chg="del mod topLvl">
          <ac:chgData name="Xin Zhang (FA Talent)" userId="474f572f-8271-4f60-858e-cee871e0aec6" providerId="ADAL" clId="{FE42D438-3501-4E8E-AC5C-9E10BC73AE0B}" dt="2021-10-14T03:33:51.372" v="28" actId="478"/>
          <ac:spMkLst>
            <pc:docMk/>
            <pc:sldMk cId="2092171010" sldId="293"/>
            <ac:spMk id="123" creationId="{B754B53B-A2D5-4AFB-B62D-82C6347777C5}"/>
          </ac:spMkLst>
        </pc:spChg>
        <pc:spChg chg="del mod topLvl">
          <ac:chgData name="Xin Zhang (FA Talent)" userId="474f572f-8271-4f60-858e-cee871e0aec6" providerId="ADAL" clId="{FE42D438-3501-4E8E-AC5C-9E10BC73AE0B}" dt="2021-10-14T03:33:51.372" v="28" actId="478"/>
          <ac:spMkLst>
            <pc:docMk/>
            <pc:sldMk cId="2092171010" sldId="293"/>
            <ac:spMk id="124" creationId="{7306086D-4D79-4024-92BE-92730AAC566E}"/>
          </ac:spMkLst>
        </pc:spChg>
        <pc:spChg chg="del mod topLvl">
          <ac:chgData name="Xin Zhang (FA Talent)" userId="474f572f-8271-4f60-858e-cee871e0aec6" providerId="ADAL" clId="{FE42D438-3501-4E8E-AC5C-9E10BC73AE0B}" dt="2021-10-14T03:33:51.372" v="28" actId="478"/>
          <ac:spMkLst>
            <pc:docMk/>
            <pc:sldMk cId="2092171010" sldId="293"/>
            <ac:spMk id="125" creationId="{A3F3B6AA-B6CB-489E-8C36-EDAD559FF13D}"/>
          </ac:spMkLst>
        </pc:spChg>
        <pc:spChg chg="del mod topLvl">
          <ac:chgData name="Xin Zhang (FA Talent)" userId="474f572f-8271-4f60-858e-cee871e0aec6" providerId="ADAL" clId="{FE42D438-3501-4E8E-AC5C-9E10BC73AE0B}" dt="2021-10-14T03:33:51.372" v="28" actId="478"/>
          <ac:spMkLst>
            <pc:docMk/>
            <pc:sldMk cId="2092171010" sldId="293"/>
            <ac:spMk id="126" creationId="{6141D709-38EF-43AB-B221-FAD4E7C07000}"/>
          </ac:spMkLst>
        </pc:spChg>
        <pc:spChg chg="del mod topLvl">
          <ac:chgData name="Xin Zhang (FA Talent)" userId="474f572f-8271-4f60-858e-cee871e0aec6" providerId="ADAL" clId="{FE42D438-3501-4E8E-AC5C-9E10BC73AE0B}" dt="2021-10-14T03:33:51.372" v="28" actId="478"/>
          <ac:spMkLst>
            <pc:docMk/>
            <pc:sldMk cId="2092171010" sldId="293"/>
            <ac:spMk id="127" creationId="{A4848AA8-BE93-4F50-A5E1-9FFC5D21C8AB}"/>
          </ac:spMkLst>
        </pc:spChg>
        <pc:spChg chg="del mod topLvl">
          <ac:chgData name="Xin Zhang (FA Talent)" userId="474f572f-8271-4f60-858e-cee871e0aec6" providerId="ADAL" clId="{FE42D438-3501-4E8E-AC5C-9E10BC73AE0B}" dt="2021-10-14T03:33:51.372" v="28" actId="478"/>
          <ac:spMkLst>
            <pc:docMk/>
            <pc:sldMk cId="2092171010" sldId="293"/>
            <ac:spMk id="128" creationId="{1911DF4D-A36B-49F5-8CB3-A18A3D887D93}"/>
          </ac:spMkLst>
        </pc:spChg>
        <pc:spChg chg="del mod topLvl">
          <ac:chgData name="Xin Zhang (FA Talent)" userId="474f572f-8271-4f60-858e-cee871e0aec6" providerId="ADAL" clId="{FE42D438-3501-4E8E-AC5C-9E10BC73AE0B}" dt="2021-10-14T03:33:51.372" v="28" actId="478"/>
          <ac:spMkLst>
            <pc:docMk/>
            <pc:sldMk cId="2092171010" sldId="293"/>
            <ac:spMk id="129" creationId="{711B0D5B-4FD0-4777-A884-6A7ABAEC4D13}"/>
          </ac:spMkLst>
        </pc:spChg>
        <pc:spChg chg="mod topLvl">
          <ac:chgData name="Xin Zhang (FA Talent)" userId="474f572f-8271-4f60-858e-cee871e0aec6" providerId="ADAL" clId="{FE42D438-3501-4E8E-AC5C-9E10BC73AE0B}" dt="2021-10-14T05:25:33.021" v="226" actId="12789"/>
          <ac:spMkLst>
            <pc:docMk/>
            <pc:sldMk cId="2092171010" sldId="293"/>
            <ac:spMk id="130" creationId="{B465283F-CC13-49B2-BDB6-1FADFDC0B3D1}"/>
          </ac:spMkLst>
        </pc:spChg>
        <pc:spChg chg="mod topLvl">
          <ac:chgData name="Xin Zhang (FA Talent)" userId="474f572f-8271-4f60-858e-cee871e0aec6" providerId="ADAL" clId="{FE42D438-3501-4E8E-AC5C-9E10BC73AE0B}" dt="2021-10-14T05:25:44.693" v="231" actId="12788"/>
          <ac:spMkLst>
            <pc:docMk/>
            <pc:sldMk cId="2092171010" sldId="293"/>
            <ac:spMk id="131" creationId="{27C5CEDF-12DA-4A94-84A3-6D0F722C93CE}"/>
          </ac:spMkLst>
        </pc:spChg>
        <pc:spChg chg="del mod topLvl">
          <ac:chgData name="Xin Zhang (FA Talent)" userId="474f572f-8271-4f60-858e-cee871e0aec6" providerId="ADAL" clId="{FE42D438-3501-4E8E-AC5C-9E10BC73AE0B}" dt="2021-10-14T03:34:07.678" v="30" actId="478"/>
          <ac:spMkLst>
            <pc:docMk/>
            <pc:sldMk cId="2092171010" sldId="293"/>
            <ac:spMk id="132" creationId="{5A6A60CD-F3FF-4E79-9349-6A5C00349EF5}"/>
          </ac:spMkLst>
        </pc:spChg>
        <pc:spChg chg="mod topLvl">
          <ac:chgData name="Xin Zhang (FA Talent)" userId="474f572f-8271-4f60-858e-cee871e0aec6" providerId="ADAL" clId="{FE42D438-3501-4E8E-AC5C-9E10BC73AE0B}" dt="2021-10-14T05:26:10.127" v="237" actId="12789"/>
          <ac:spMkLst>
            <pc:docMk/>
            <pc:sldMk cId="2092171010" sldId="293"/>
            <ac:spMk id="133" creationId="{A54303E1-8A7D-4A57-9A56-73C53F55F028}"/>
          </ac:spMkLst>
        </pc:spChg>
        <pc:spChg chg="del mod topLvl">
          <ac:chgData name="Xin Zhang (FA Talent)" userId="474f572f-8271-4f60-858e-cee871e0aec6" providerId="ADAL" clId="{FE42D438-3501-4E8E-AC5C-9E10BC73AE0B}" dt="2021-10-14T03:34:07.678" v="30" actId="478"/>
          <ac:spMkLst>
            <pc:docMk/>
            <pc:sldMk cId="2092171010" sldId="293"/>
            <ac:spMk id="134" creationId="{18C7447A-C59A-4085-89A9-07BA86ADC210}"/>
          </ac:spMkLst>
        </pc:spChg>
        <pc:spChg chg="del mod topLvl">
          <ac:chgData name="Xin Zhang (FA Talent)" userId="474f572f-8271-4f60-858e-cee871e0aec6" providerId="ADAL" clId="{FE42D438-3501-4E8E-AC5C-9E10BC73AE0B}" dt="2021-10-14T03:34:07.678" v="30" actId="478"/>
          <ac:spMkLst>
            <pc:docMk/>
            <pc:sldMk cId="2092171010" sldId="293"/>
            <ac:spMk id="135" creationId="{A611856A-3F64-4395-B4A5-3D2B6E750F2C}"/>
          </ac:spMkLst>
        </pc:spChg>
        <pc:spChg chg="del mod topLvl">
          <ac:chgData name="Xin Zhang (FA Talent)" userId="474f572f-8271-4f60-858e-cee871e0aec6" providerId="ADAL" clId="{FE42D438-3501-4E8E-AC5C-9E10BC73AE0B}" dt="2021-10-14T03:33:51.372" v="28" actId="478"/>
          <ac:spMkLst>
            <pc:docMk/>
            <pc:sldMk cId="2092171010" sldId="293"/>
            <ac:spMk id="136" creationId="{26C1934D-CD3B-41FB-9E7F-E18F73E367D8}"/>
          </ac:spMkLst>
        </pc:spChg>
        <pc:spChg chg="del mod topLvl">
          <ac:chgData name="Xin Zhang (FA Talent)" userId="474f572f-8271-4f60-858e-cee871e0aec6" providerId="ADAL" clId="{FE42D438-3501-4E8E-AC5C-9E10BC73AE0B}" dt="2021-10-14T03:33:51.372" v="28" actId="478"/>
          <ac:spMkLst>
            <pc:docMk/>
            <pc:sldMk cId="2092171010" sldId="293"/>
            <ac:spMk id="137" creationId="{5B646B93-890D-4131-B091-2DBABA7A8DFB}"/>
          </ac:spMkLst>
        </pc:spChg>
        <pc:spChg chg="del mod topLvl">
          <ac:chgData name="Xin Zhang (FA Talent)" userId="474f572f-8271-4f60-858e-cee871e0aec6" providerId="ADAL" clId="{FE42D438-3501-4E8E-AC5C-9E10BC73AE0B}" dt="2021-10-14T03:33:51.372" v="28" actId="478"/>
          <ac:spMkLst>
            <pc:docMk/>
            <pc:sldMk cId="2092171010" sldId="293"/>
            <ac:spMk id="138" creationId="{217B605F-29C3-4462-B1AA-C5A9862D471C}"/>
          </ac:spMkLst>
        </pc:spChg>
        <pc:spChg chg="del mod topLvl">
          <ac:chgData name="Xin Zhang (FA Talent)" userId="474f572f-8271-4f60-858e-cee871e0aec6" providerId="ADAL" clId="{FE42D438-3501-4E8E-AC5C-9E10BC73AE0B}" dt="2021-10-14T03:33:51.372" v="28" actId="478"/>
          <ac:spMkLst>
            <pc:docMk/>
            <pc:sldMk cId="2092171010" sldId="293"/>
            <ac:spMk id="139" creationId="{4E14243A-11DD-4B61-82E9-7671D29BC87A}"/>
          </ac:spMkLst>
        </pc:spChg>
        <pc:spChg chg="del mod topLvl">
          <ac:chgData name="Xin Zhang (FA Talent)" userId="474f572f-8271-4f60-858e-cee871e0aec6" providerId="ADAL" clId="{FE42D438-3501-4E8E-AC5C-9E10BC73AE0B}" dt="2021-10-14T03:33:51.372" v="28" actId="478"/>
          <ac:spMkLst>
            <pc:docMk/>
            <pc:sldMk cId="2092171010" sldId="293"/>
            <ac:spMk id="140" creationId="{544F7ECA-F706-4717-BA05-DE006630278A}"/>
          </ac:spMkLst>
        </pc:spChg>
        <pc:spChg chg="del mod topLvl">
          <ac:chgData name="Xin Zhang (FA Talent)" userId="474f572f-8271-4f60-858e-cee871e0aec6" providerId="ADAL" clId="{FE42D438-3501-4E8E-AC5C-9E10BC73AE0B}" dt="2021-10-14T03:33:51.372" v="28" actId="478"/>
          <ac:spMkLst>
            <pc:docMk/>
            <pc:sldMk cId="2092171010" sldId="293"/>
            <ac:spMk id="141" creationId="{0B4D3D8C-0AC1-4CEB-94C0-059E80F826AC}"/>
          </ac:spMkLst>
        </pc:spChg>
        <pc:spChg chg="del mod topLvl">
          <ac:chgData name="Xin Zhang (FA Talent)" userId="474f572f-8271-4f60-858e-cee871e0aec6" providerId="ADAL" clId="{FE42D438-3501-4E8E-AC5C-9E10BC73AE0B}" dt="2021-10-14T03:33:51.372" v="28" actId="478"/>
          <ac:spMkLst>
            <pc:docMk/>
            <pc:sldMk cId="2092171010" sldId="293"/>
            <ac:spMk id="142" creationId="{F634108B-887C-43BE-BE60-901F4D2A53B4}"/>
          </ac:spMkLst>
        </pc:spChg>
        <pc:spChg chg="del mod topLvl">
          <ac:chgData name="Xin Zhang (FA Talent)" userId="474f572f-8271-4f60-858e-cee871e0aec6" providerId="ADAL" clId="{FE42D438-3501-4E8E-AC5C-9E10BC73AE0B}" dt="2021-10-14T03:33:51.372" v="28" actId="478"/>
          <ac:spMkLst>
            <pc:docMk/>
            <pc:sldMk cId="2092171010" sldId="293"/>
            <ac:spMk id="143" creationId="{A70589FE-62A7-4410-8624-0D5C02BD3F30}"/>
          </ac:spMkLst>
        </pc:spChg>
        <pc:spChg chg="del mod topLvl">
          <ac:chgData name="Xin Zhang (FA Talent)" userId="474f572f-8271-4f60-858e-cee871e0aec6" providerId="ADAL" clId="{FE42D438-3501-4E8E-AC5C-9E10BC73AE0B}" dt="2021-10-14T03:33:51.372" v="28" actId="478"/>
          <ac:spMkLst>
            <pc:docMk/>
            <pc:sldMk cId="2092171010" sldId="293"/>
            <ac:spMk id="144" creationId="{71E9A8E5-046D-4CF6-A521-B98A92C9CFA1}"/>
          </ac:spMkLst>
        </pc:spChg>
        <pc:spChg chg="del mod topLvl">
          <ac:chgData name="Xin Zhang (FA Talent)" userId="474f572f-8271-4f60-858e-cee871e0aec6" providerId="ADAL" clId="{FE42D438-3501-4E8E-AC5C-9E10BC73AE0B}" dt="2021-10-14T03:33:51.372" v="28" actId="478"/>
          <ac:spMkLst>
            <pc:docMk/>
            <pc:sldMk cId="2092171010" sldId="293"/>
            <ac:spMk id="145" creationId="{B3BF9438-3716-4166-8E6D-875FBA5F5FFB}"/>
          </ac:spMkLst>
        </pc:spChg>
        <pc:spChg chg="mod topLvl">
          <ac:chgData name="Xin Zhang (FA Talent)" userId="474f572f-8271-4f60-858e-cee871e0aec6" providerId="ADAL" clId="{FE42D438-3501-4E8E-AC5C-9E10BC73AE0B}" dt="2021-10-14T05:20:53.251" v="182" actId="14100"/>
          <ac:spMkLst>
            <pc:docMk/>
            <pc:sldMk cId="2092171010" sldId="293"/>
            <ac:spMk id="156" creationId="{E079A562-5D20-4DB8-878B-B0FACB1C3398}"/>
          </ac:spMkLst>
        </pc:spChg>
        <pc:spChg chg="mod topLvl">
          <ac:chgData name="Xin Zhang (FA Talent)" userId="474f572f-8271-4f60-858e-cee871e0aec6" providerId="ADAL" clId="{FE42D438-3501-4E8E-AC5C-9E10BC73AE0B}" dt="2021-10-14T05:20:53.251" v="182" actId="14100"/>
          <ac:spMkLst>
            <pc:docMk/>
            <pc:sldMk cId="2092171010" sldId="293"/>
            <ac:spMk id="158" creationId="{8678D4AF-F5BD-422A-8AC4-5AB82FAE251F}"/>
          </ac:spMkLst>
        </pc:spChg>
        <pc:spChg chg="mod topLvl">
          <ac:chgData name="Xin Zhang (FA Talent)" userId="474f572f-8271-4f60-858e-cee871e0aec6" providerId="ADAL" clId="{FE42D438-3501-4E8E-AC5C-9E10BC73AE0B}" dt="2021-10-14T05:20:53.251" v="182" actId="14100"/>
          <ac:spMkLst>
            <pc:docMk/>
            <pc:sldMk cId="2092171010" sldId="293"/>
            <ac:spMk id="160" creationId="{79983B9A-A4D8-4141-9FAA-FB85E224B405}"/>
          </ac:spMkLst>
        </pc:spChg>
        <pc:spChg chg="mod topLvl">
          <ac:chgData name="Xin Zhang (FA Talent)" userId="474f572f-8271-4f60-858e-cee871e0aec6" providerId="ADAL" clId="{FE42D438-3501-4E8E-AC5C-9E10BC73AE0B}" dt="2021-10-14T05:20:53.251" v="182" actId="14100"/>
          <ac:spMkLst>
            <pc:docMk/>
            <pc:sldMk cId="2092171010" sldId="293"/>
            <ac:spMk id="166" creationId="{27E883D5-5905-4593-95CC-56A992435899}"/>
          </ac:spMkLst>
        </pc:spChg>
        <pc:spChg chg="mod topLvl">
          <ac:chgData name="Xin Zhang (FA Talent)" userId="474f572f-8271-4f60-858e-cee871e0aec6" providerId="ADAL" clId="{FE42D438-3501-4E8E-AC5C-9E10BC73AE0B}" dt="2021-10-14T05:20:53.251" v="182" actId="14100"/>
          <ac:spMkLst>
            <pc:docMk/>
            <pc:sldMk cId="2092171010" sldId="293"/>
            <ac:spMk id="168" creationId="{6FAAA736-EAFA-4DC9-B296-29E39A1B2C99}"/>
          </ac:spMkLst>
        </pc:spChg>
        <pc:spChg chg="mod topLvl">
          <ac:chgData name="Xin Zhang (FA Talent)" userId="474f572f-8271-4f60-858e-cee871e0aec6" providerId="ADAL" clId="{FE42D438-3501-4E8E-AC5C-9E10BC73AE0B}" dt="2021-10-14T05:20:53.251" v="182" actId="14100"/>
          <ac:spMkLst>
            <pc:docMk/>
            <pc:sldMk cId="2092171010" sldId="293"/>
            <ac:spMk id="170" creationId="{C8CF87FF-7A03-4ED7-9615-130981E8F094}"/>
          </ac:spMkLst>
        </pc:spChg>
        <pc:spChg chg="mod">
          <ac:chgData name="Xin Zhang (FA Talent)" userId="474f572f-8271-4f60-858e-cee871e0aec6" providerId="ADAL" clId="{FE42D438-3501-4E8E-AC5C-9E10BC73AE0B}" dt="2021-10-14T05:25:57.075" v="233" actId="27803"/>
          <ac:spMkLst>
            <pc:docMk/>
            <pc:sldMk cId="2092171010" sldId="293"/>
            <ac:spMk id="191" creationId="{E8011121-8FDC-4A22-98B7-8817D3B4C6C5}"/>
          </ac:spMkLst>
        </pc:spChg>
        <pc:spChg chg="mod">
          <ac:chgData name="Xin Zhang (FA Talent)" userId="474f572f-8271-4f60-858e-cee871e0aec6" providerId="ADAL" clId="{FE42D438-3501-4E8E-AC5C-9E10BC73AE0B}" dt="2021-10-14T05:25:57.075" v="233" actId="27803"/>
          <ac:spMkLst>
            <pc:docMk/>
            <pc:sldMk cId="2092171010" sldId="293"/>
            <ac:spMk id="192" creationId="{6528641F-6689-4C27-A5C0-076A115D467F}"/>
          </ac:spMkLst>
        </pc:spChg>
        <pc:spChg chg="mod">
          <ac:chgData name="Xin Zhang (FA Talent)" userId="474f572f-8271-4f60-858e-cee871e0aec6" providerId="ADAL" clId="{FE42D438-3501-4E8E-AC5C-9E10BC73AE0B}" dt="2021-10-14T05:25:57.075" v="233" actId="27803"/>
          <ac:spMkLst>
            <pc:docMk/>
            <pc:sldMk cId="2092171010" sldId="293"/>
            <ac:spMk id="193" creationId="{4811FB87-5FE6-4B1D-A2C9-8E7FC99FD0FB}"/>
          </ac:spMkLst>
        </pc:spChg>
        <pc:spChg chg="mod">
          <ac:chgData name="Xin Zhang (FA Talent)" userId="474f572f-8271-4f60-858e-cee871e0aec6" providerId="ADAL" clId="{FE42D438-3501-4E8E-AC5C-9E10BC73AE0B}" dt="2021-10-14T05:25:57.075" v="233" actId="27803"/>
          <ac:spMkLst>
            <pc:docMk/>
            <pc:sldMk cId="2092171010" sldId="293"/>
            <ac:spMk id="194" creationId="{CAC7B92F-5572-4905-B611-CB188DEE7609}"/>
          </ac:spMkLst>
        </pc:spChg>
        <pc:spChg chg="mod">
          <ac:chgData name="Xin Zhang (FA Talent)" userId="474f572f-8271-4f60-858e-cee871e0aec6" providerId="ADAL" clId="{FE42D438-3501-4E8E-AC5C-9E10BC73AE0B}" dt="2021-10-14T05:25:57.075" v="233" actId="27803"/>
          <ac:spMkLst>
            <pc:docMk/>
            <pc:sldMk cId="2092171010" sldId="293"/>
            <ac:spMk id="195" creationId="{DFE8ED52-BE59-4767-BD01-5D19F0A4D7C9}"/>
          </ac:spMkLst>
        </pc:spChg>
        <pc:grpChg chg="add del mod">
          <ac:chgData name="Xin Zhang (FA Talent)" userId="474f572f-8271-4f60-858e-cee871e0aec6" providerId="ADAL" clId="{FE42D438-3501-4E8E-AC5C-9E10BC73AE0B}" dt="2021-10-14T03:34:13.240" v="32" actId="165"/>
          <ac:grpSpMkLst>
            <pc:docMk/>
            <pc:sldMk cId="2092171010" sldId="293"/>
            <ac:grpSpMk id="4" creationId="{99D1323A-A994-4ED2-BB78-736D25ED4472}"/>
          </ac:grpSpMkLst>
        </pc:grpChg>
        <pc:grpChg chg="add del mod topLvl">
          <ac:chgData name="Xin Zhang (FA Talent)" userId="474f572f-8271-4f60-858e-cee871e0aec6" providerId="ADAL" clId="{FE42D438-3501-4E8E-AC5C-9E10BC73AE0B}" dt="2021-10-14T03:35:32.053" v="55" actId="165"/>
          <ac:grpSpMkLst>
            <pc:docMk/>
            <pc:sldMk cId="2092171010" sldId="293"/>
            <ac:grpSpMk id="5" creationId="{9206E02E-E984-4F04-8799-B39BA99D03FB}"/>
          </ac:grpSpMkLst>
        </pc:grpChg>
        <pc:grpChg chg="add del mod topLvl">
          <ac:chgData name="Xin Zhang (FA Talent)" userId="474f572f-8271-4f60-858e-cee871e0aec6" providerId="ADAL" clId="{FE42D438-3501-4E8E-AC5C-9E10BC73AE0B}" dt="2021-10-14T03:35:32.053" v="55" actId="165"/>
          <ac:grpSpMkLst>
            <pc:docMk/>
            <pc:sldMk cId="2092171010" sldId="293"/>
            <ac:grpSpMk id="6" creationId="{08B63AA8-33BF-4701-91A2-9EBE8A5A4830}"/>
          </ac:grpSpMkLst>
        </pc:grpChg>
        <pc:grpChg chg="add del mod topLvl">
          <ac:chgData name="Xin Zhang (FA Talent)" userId="474f572f-8271-4f60-858e-cee871e0aec6" providerId="ADAL" clId="{FE42D438-3501-4E8E-AC5C-9E10BC73AE0B}" dt="2021-10-14T03:35:32.053" v="55" actId="165"/>
          <ac:grpSpMkLst>
            <pc:docMk/>
            <pc:sldMk cId="2092171010" sldId="293"/>
            <ac:grpSpMk id="7" creationId="{9397B25E-0247-4CE8-8FF1-7907D94D720B}"/>
          </ac:grpSpMkLst>
        </pc:grpChg>
        <pc:grpChg chg="add del mod">
          <ac:chgData name="Xin Zhang (FA Talent)" userId="474f572f-8271-4f60-858e-cee871e0aec6" providerId="ADAL" clId="{FE42D438-3501-4E8E-AC5C-9E10BC73AE0B}" dt="2021-10-14T03:35:31.588" v="54" actId="165"/>
          <ac:grpSpMkLst>
            <pc:docMk/>
            <pc:sldMk cId="2092171010" sldId="293"/>
            <ac:grpSpMk id="8" creationId="{9FFC289C-4BE0-497E-AAF9-985718E6E779}"/>
          </ac:grpSpMkLst>
        </pc:grpChg>
        <pc:grpChg chg="add del mod">
          <ac:chgData name="Xin Zhang (FA Talent)" userId="474f572f-8271-4f60-858e-cee871e0aec6" providerId="ADAL" clId="{FE42D438-3501-4E8E-AC5C-9E10BC73AE0B}" dt="2021-10-14T03:30:58.516" v="4" actId="165"/>
          <ac:grpSpMkLst>
            <pc:docMk/>
            <pc:sldMk cId="2092171010" sldId="293"/>
            <ac:grpSpMk id="24" creationId="{30CE644C-4200-4C9B-AD91-EFEF396E6460}"/>
          </ac:grpSpMkLst>
        </pc:grpChg>
        <pc:grpChg chg="del mod topLvl">
          <ac:chgData name="Xin Zhang (FA Talent)" userId="474f572f-8271-4f60-858e-cee871e0aec6" providerId="ADAL" clId="{FE42D438-3501-4E8E-AC5C-9E10BC73AE0B}" dt="2021-10-14T03:31:56.280" v="6" actId="165"/>
          <ac:grpSpMkLst>
            <pc:docMk/>
            <pc:sldMk cId="2092171010" sldId="293"/>
            <ac:grpSpMk id="25" creationId="{69E846FA-4D0A-4060-8869-BE8AA5AC0103}"/>
          </ac:grpSpMkLst>
        </pc:grpChg>
        <pc:grpChg chg="del mod topLvl">
          <ac:chgData name="Xin Zhang (FA Talent)" userId="474f572f-8271-4f60-858e-cee871e0aec6" providerId="ADAL" clId="{FE42D438-3501-4E8E-AC5C-9E10BC73AE0B}" dt="2021-10-14T03:31:56.280" v="6" actId="165"/>
          <ac:grpSpMkLst>
            <pc:docMk/>
            <pc:sldMk cId="2092171010" sldId="293"/>
            <ac:grpSpMk id="26" creationId="{B8A05BDF-189F-4918-BC55-AC1A5C2C1F9D}"/>
          </ac:grpSpMkLst>
        </pc:grpChg>
        <pc:grpChg chg="del mod topLvl">
          <ac:chgData name="Xin Zhang (FA Talent)" userId="474f572f-8271-4f60-858e-cee871e0aec6" providerId="ADAL" clId="{FE42D438-3501-4E8E-AC5C-9E10BC73AE0B}" dt="2021-10-14T03:31:56.280" v="6" actId="165"/>
          <ac:grpSpMkLst>
            <pc:docMk/>
            <pc:sldMk cId="2092171010" sldId="293"/>
            <ac:grpSpMk id="27" creationId="{577C3275-D8D3-4BCC-A155-BD675C43B5B3}"/>
          </ac:grpSpMkLst>
        </pc:grpChg>
        <pc:grpChg chg="del mod topLvl">
          <ac:chgData name="Xin Zhang (FA Talent)" userId="474f572f-8271-4f60-858e-cee871e0aec6" providerId="ADAL" clId="{FE42D438-3501-4E8E-AC5C-9E10BC73AE0B}" dt="2021-10-14T03:31:56.280" v="6" actId="165"/>
          <ac:grpSpMkLst>
            <pc:docMk/>
            <pc:sldMk cId="2092171010" sldId="293"/>
            <ac:grpSpMk id="28" creationId="{AB8EAD82-E452-4DFE-95F7-CC11F77CA3B7}"/>
          </ac:grpSpMkLst>
        </pc:grpChg>
        <pc:grpChg chg="del mod topLvl">
          <ac:chgData name="Xin Zhang (FA Talent)" userId="474f572f-8271-4f60-858e-cee871e0aec6" providerId="ADAL" clId="{FE42D438-3501-4E8E-AC5C-9E10BC73AE0B}" dt="2021-10-14T03:31:56.280" v="6" actId="165"/>
          <ac:grpSpMkLst>
            <pc:docMk/>
            <pc:sldMk cId="2092171010" sldId="293"/>
            <ac:grpSpMk id="29" creationId="{DB2906E3-E92C-4469-8990-881C0E80DD06}"/>
          </ac:grpSpMkLst>
        </pc:grpChg>
        <pc:grpChg chg="del mod topLvl">
          <ac:chgData name="Xin Zhang (FA Talent)" userId="474f572f-8271-4f60-858e-cee871e0aec6" providerId="ADAL" clId="{FE42D438-3501-4E8E-AC5C-9E10BC73AE0B}" dt="2021-10-14T03:31:56.280" v="6" actId="165"/>
          <ac:grpSpMkLst>
            <pc:docMk/>
            <pc:sldMk cId="2092171010" sldId="293"/>
            <ac:grpSpMk id="30" creationId="{30C0F5ED-420D-4536-BEE9-AFB2E6BB6BD1}"/>
          </ac:grpSpMkLst>
        </pc:grpChg>
        <pc:grpChg chg="del mod topLvl">
          <ac:chgData name="Xin Zhang (FA Talent)" userId="474f572f-8271-4f60-858e-cee871e0aec6" providerId="ADAL" clId="{FE42D438-3501-4E8E-AC5C-9E10BC73AE0B}" dt="2021-10-14T03:31:56.280" v="6" actId="165"/>
          <ac:grpSpMkLst>
            <pc:docMk/>
            <pc:sldMk cId="2092171010" sldId="293"/>
            <ac:grpSpMk id="31" creationId="{17D62A06-8B04-42C7-A8FB-1718241C1C7B}"/>
          </ac:grpSpMkLst>
        </pc:grpChg>
        <pc:grpChg chg="del mod topLvl">
          <ac:chgData name="Xin Zhang (FA Talent)" userId="474f572f-8271-4f60-858e-cee871e0aec6" providerId="ADAL" clId="{FE42D438-3501-4E8E-AC5C-9E10BC73AE0B}" dt="2021-10-14T03:31:56.280" v="6" actId="165"/>
          <ac:grpSpMkLst>
            <pc:docMk/>
            <pc:sldMk cId="2092171010" sldId="293"/>
            <ac:grpSpMk id="32" creationId="{532F6F75-2A9C-48F2-A9DE-BA36D8C4547B}"/>
          </ac:grpSpMkLst>
        </pc:grpChg>
        <pc:grpChg chg="del mod topLvl">
          <ac:chgData name="Xin Zhang (FA Talent)" userId="474f572f-8271-4f60-858e-cee871e0aec6" providerId="ADAL" clId="{FE42D438-3501-4E8E-AC5C-9E10BC73AE0B}" dt="2021-10-14T03:31:56.280" v="6" actId="165"/>
          <ac:grpSpMkLst>
            <pc:docMk/>
            <pc:sldMk cId="2092171010" sldId="293"/>
            <ac:grpSpMk id="33" creationId="{FFA64347-D6AA-4158-8C42-D37C84675AD2}"/>
          </ac:grpSpMkLst>
        </pc:grpChg>
        <pc:grpChg chg="del mod topLvl">
          <ac:chgData name="Xin Zhang (FA Talent)" userId="474f572f-8271-4f60-858e-cee871e0aec6" providerId="ADAL" clId="{FE42D438-3501-4E8E-AC5C-9E10BC73AE0B}" dt="2021-10-14T03:31:56.280" v="6" actId="165"/>
          <ac:grpSpMkLst>
            <pc:docMk/>
            <pc:sldMk cId="2092171010" sldId="293"/>
            <ac:grpSpMk id="34" creationId="{E293B495-5A6E-43AA-AD39-CA5AADD7D53B}"/>
          </ac:grpSpMkLst>
        </pc:grpChg>
        <pc:grpChg chg="del mod topLvl">
          <ac:chgData name="Xin Zhang (FA Talent)" userId="474f572f-8271-4f60-858e-cee871e0aec6" providerId="ADAL" clId="{FE42D438-3501-4E8E-AC5C-9E10BC73AE0B}" dt="2021-10-14T03:31:56.280" v="6" actId="165"/>
          <ac:grpSpMkLst>
            <pc:docMk/>
            <pc:sldMk cId="2092171010" sldId="293"/>
            <ac:grpSpMk id="35" creationId="{0BBE132A-6A88-4661-84D1-F98A2F0DFAFA}"/>
          </ac:grpSpMkLst>
        </pc:grpChg>
        <pc:grpChg chg="del mod topLvl">
          <ac:chgData name="Xin Zhang (FA Talent)" userId="474f572f-8271-4f60-858e-cee871e0aec6" providerId="ADAL" clId="{FE42D438-3501-4E8E-AC5C-9E10BC73AE0B}" dt="2021-10-14T03:31:56.280" v="6" actId="165"/>
          <ac:grpSpMkLst>
            <pc:docMk/>
            <pc:sldMk cId="2092171010" sldId="293"/>
            <ac:grpSpMk id="36" creationId="{F8FFAE47-472F-4538-A680-7C0F90B7ED54}"/>
          </ac:grpSpMkLst>
        </pc:grpChg>
        <pc:grpChg chg="del mod topLvl">
          <ac:chgData name="Xin Zhang (FA Talent)" userId="474f572f-8271-4f60-858e-cee871e0aec6" providerId="ADAL" clId="{FE42D438-3501-4E8E-AC5C-9E10BC73AE0B}" dt="2021-10-14T03:31:56.280" v="6" actId="165"/>
          <ac:grpSpMkLst>
            <pc:docMk/>
            <pc:sldMk cId="2092171010" sldId="293"/>
            <ac:grpSpMk id="37" creationId="{438B3404-F9EA-4CAC-962A-08C87FA441CE}"/>
          </ac:grpSpMkLst>
        </pc:grpChg>
        <pc:grpChg chg="del mod topLvl">
          <ac:chgData name="Xin Zhang (FA Talent)" userId="474f572f-8271-4f60-858e-cee871e0aec6" providerId="ADAL" clId="{FE42D438-3501-4E8E-AC5C-9E10BC73AE0B}" dt="2021-10-14T03:31:56.280" v="6" actId="165"/>
          <ac:grpSpMkLst>
            <pc:docMk/>
            <pc:sldMk cId="2092171010" sldId="293"/>
            <ac:grpSpMk id="38" creationId="{261530BC-04D9-4464-BDFD-4D0D0664D265}"/>
          </ac:grpSpMkLst>
        </pc:grpChg>
        <pc:grpChg chg="del mod topLvl">
          <ac:chgData name="Xin Zhang (FA Talent)" userId="474f572f-8271-4f60-858e-cee871e0aec6" providerId="ADAL" clId="{FE42D438-3501-4E8E-AC5C-9E10BC73AE0B}" dt="2021-10-14T03:31:56.280" v="6" actId="165"/>
          <ac:grpSpMkLst>
            <pc:docMk/>
            <pc:sldMk cId="2092171010" sldId="293"/>
            <ac:grpSpMk id="39" creationId="{D2AB3EC9-4ADB-44FB-B929-9C480DE56F25}"/>
          </ac:grpSpMkLst>
        </pc:grpChg>
        <pc:grpChg chg="del mod topLvl">
          <ac:chgData name="Xin Zhang (FA Talent)" userId="474f572f-8271-4f60-858e-cee871e0aec6" providerId="ADAL" clId="{FE42D438-3501-4E8E-AC5C-9E10BC73AE0B}" dt="2021-10-14T03:31:56.280" v="6" actId="165"/>
          <ac:grpSpMkLst>
            <pc:docMk/>
            <pc:sldMk cId="2092171010" sldId="293"/>
            <ac:grpSpMk id="41" creationId="{0CB316FD-8D62-4A09-A8CD-3E29C3BC5752}"/>
          </ac:grpSpMkLst>
        </pc:grpChg>
        <pc:grpChg chg="del mod topLvl">
          <ac:chgData name="Xin Zhang (FA Talent)" userId="474f572f-8271-4f60-858e-cee871e0aec6" providerId="ADAL" clId="{FE42D438-3501-4E8E-AC5C-9E10BC73AE0B}" dt="2021-10-14T03:31:56.280" v="6" actId="165"/>
          <ac:grpSpMkLst>
            <pc:docMk/>
            <pc:sldMk cId="2092171010" sldId="293"/>
            <ac:grpSpMk id="45" creationId="{F5220776-7B88-4ED2-B9C2-C0C3777D7573}"/>
          </ac:grpSpMkLst>
        </pc:grpChg>
        <pc:grpChg chg="del mod topLvl">
          <ac:chgData name="Xin Zhang (FA Talent)" userId="474f572f-8271-4f60-858e-cee871e0aec6" providerId="ADAL" clId="{FE42D438-3501-4E8E-AC5C-9E10BC73AE0B}" dt="2021-10-14T03:31:56.280" v="6" actId="165"/>
          <ac:grpSpMkLst>
            <pc:docMk/>
            <pc:sldMk cId="2092171010" sldId="293"/>
            <ac:grpSpMk id="48" creationId="{7AC0A61B-0275-40A2-996A-F413208D89C5}"/>
          </ac:grpSpMkLst>
        </pc:grpChg>
        <pc:grpChg chg="del mod topLvl">
          <ac:chgData name="Xin Zhang (FA Talent)" userId="474f572f-8271-4f60-858e-cee871e0aec6" providerId="ADAL" clId="{FE42D438-3501-4E8E-AC5C-9E10BC73AE0B}" dt="2021-10-14T03:31:56.280" v="6" actId="165"/>
          <ac:grpSpMkLst>
            <pc:docMk/>
            <pc:sldMk cId="2092171010" sldId="293"/>
            <ac:grpSpMk id="49" creationId="{E9A7DBDA-C8ED-4CAC-A74E-B5BE3FDE69E6}"/>
          </ac:grpSpMkLst>
        </pc:grpChg>
        <pc:grpChg chg="del mod topLvl">
          <ac:chgData name="Xin Zhang (FA Talent)" userId="474f572f-8271-4f60-858e-cee871e0aec6" providerId="ADAL" clId="{FE42D438-3501-4E8E-AC5C-9E10BC73AE0B}" dt="2021-10-14T03:31:56.280" v="6" actId="165"/>
          <ac:grpSpMkLst>
            <pc:docMk/>
            <pc:sldMk cId="2092171010" sldId="293"/>
            <ac:grpSpMk id="50" creationId="{1A2E9D1D-76B5-4869-925E-25E952261C58}"/>
          </ac:grpSpMkLst>
        </pc:grpChg>
        <pc:grpChg chg="del mod topLvl">
          <ac:chgData name="Xin Zhang (FA Talent)" userId="474f572f-8271-4f60-858e-cee871e0aec6" providerId="ADAL" clId="{FE42D438-3501-4E8E-AC5C-9E10BC73AE0B}" dt="2021-10-14T03:31:56.280" v="6" actId="165"/>
          <ac:grpSpMkLst>
            <pc:docMk/>
            <pc:sldMk cId="2092171010" sldId="293"/>
            <ac:grpSpMk id="51" creationId="{3559EA42-45AC-4967-8E31-9CB918099099}"/>
          </ac:grpSpMkLst>
        </pc:grpChg>
        <pc:grpChg chg="del mod topLvl">
          <ac:chgData name="Xin Zhang (FA Talent)" userId="474f572f-8271-4f60-858e-cee871e0aec6" providerId="ADAL" clId="{FE42D438-3501-4E8E-AC5C-9E10BC73AE0B}" dt="2021-10-14T03:31:56.280" v="6" actId="165"/>
          <ac:grpSpMkLst>
            <pc:docMk/>
            <pc:sldMk cId="2092171010" sldId="293"/>
            <ac:grpSpMk id="52" creationId="{2267B83E-7ECF-4AF1-A87D-A1F781F44C96}"/>
          </ac:grpSpMkLst>
        </pc:grpChg>
        <pc:grpChg chg="del mod topLvl">
          <ac:chgData name="Xin Zhang (FA Talent)" userId="474f572f-8271-4f60-858e-cee871e0aec6" providerId="ADAL" clId="{FE42D438-3501-4E8E-AC5C-9E10BC73AE0B}" dt="2021-10-14T03:31:56.280" v="6" actId="165"/>
          <ac:grpSpMkLst>
            <pc:docMk/>
            <pc:sldMk cId="2092171010" sldId="293"/>
            <ac:grpSpMk id="53" creationId="{C95E5E2F-1798-4B3A-83F0-586D2631730B}"/>
          </ac:grpSpMkLst>
        </pc:grpChg>
        <pc:grpChg chg="del mod topLvl">
          <ac:chgData name="Xin Zhang (FA Talent)" userId="474f572f-8271-4f60-858e-cee871e0aec6" providerId="ADAL" clId="{FE42D438-3501-4E8E-AC5C-9E10BC73AE0B}" dt="2021-10-14T03:31:56.280" v="6" actId="165"/>
          <ac:grpSpMkLst>
            <pc:docMk/>
            <pc:sldMk cId="2092171010" sldId="293"/>
            <ac:grpSpMk id="54" creationId="{52795704-C9C2-4E42-B26E-0E20FDD02A40}"/>
          </ac:grpSpMkLst>
        </pc:grpChg>
        <pc:grpChg chg="del mod topLvl">
          <ac:chgData name="Xin Zhang (FA Talent)" userId="474f572f-8271-4f60-858e-cee871e0aec6" providerId="ADAL" clId="{FE42D438-3501-4E8E-AC5C-9E10BC73AE0B}" dt="2021-10-14T03:31:56.280" v="6" actId="165"/>
          <ac:grpSpMkLst>
            <pc:docMk/>
            <pc:sldMk cId="2092171010" sldId="293"/>
            <ac:grpSpMk id="55" creationId="{3CDF5284-03D2-496C-8CE0-482E0A04930E}"/>
          </ac:grpSpMkLst>
        </pc:grpChg>
        <pc:grpChg chg="del mod topLvl">
          <ac:chgData name="Xin Zhang (FA Talent)" userId="474f572f-8271-4f60-858e-cee871e0aec6" providerId="ADAL" clId="{FE42D438-3501-4E8E-AC5C-9E10BC73AE0B}" dt="2021-10-14T03:31:56.280" v="6" actId="165"/>
          <ac:grpSpMkLst>
            <pc:docMk/>
            <pc:sldMk cId="2092171010" sldId="293"/>
            <ac:grpSpMk id="56" creationId="{39748393-8D92-4601-BC55-926463E0B3E0}"/>
          </ac:grpSpMkLst>
        </pc:grpChg>
        <pc:grpChg chg="del mod topLvl">
          <ac:chgData name="Xin Zhang (FA Talent)" userId="474f572f-8271-4f60-858e-cee871e0aec6" providerId="ADAL" clId="{FE42D438-3501-4E8E-AC5C-9E10BC73AE0B}" dt="2021-10-14T03:31:56.280" v="6" actId="165"/>
          <ac:grpSpMkLst>
            <pc:docMk/>
            <pc:sldMk cId="2092171010" sldId="293"/>
            <ac:grpSpMk id="57" creationId="{693F7A5A-5EA5-4D7E-96E0-F2FD08BD3FCE}"/>
          </ac:grpSpMkLst>
        </pc:grpChg>
        <pc:grpChg chg="add del mod">
          <ac:chgData name="Xin Zhang (FA Talent)" userId="474f572f-8271-4f60-858e-cee871e0aec6" providerId="ADAL" clId="{FE42D438-3501-4E8E-AC5C-9E10BC73AE0B}" dt="2021-10-14T03:33:41.842" v="27" actId="165"/>
          <ac:grpSpMkLst>
            <pc:docMk/>
            <pc:sldMk cId="2092171010" sldId="293"/>
            <ac:grpSpMk id="112" creationId="{E2143AF1-BABE-495E-BA0D-EF39F133EEBC}"/>
          </ac:grpSpMkLst>
        </pc:grpChg>
        <pc:grpChg chg="add del mod">
          <ac:chgData name="Xin Zhang (FA Talent)" userId="474f572f-8271-4f60-858e-cee871e0aec6" providerId="ADAL" clId="{FE42D438-3501-4E8E-AC5C-9E10BC73AE0B}" dt="2021-10-14T03:35:29.776" v="52" actId="165"/>
          <ac:grpSpMkLst>
            <pc:docMk/>
            <pc:sldMk cId="2092171010" sldId="293"/>
            <ac:grpSpMk id="152" creationId="{33C7FE6D-13CD-49F0-A3AC-A7D69B57EE84}"/>
          </ac:grpSpMkLst>
        </pc:grpChg>
        <pc:grpChg chg="del mod topLvl">
          <ac:chgData name="Xin Zhang (FA Talent)" userId="474f572f-8271-4f60-858e-cee871e0aec6" providerId="ADAL" clId="{FE42D438-3501-4E8E-AC5C-9E10BC73AE0B}" dt="2021-10-14T03:35:34.664" v="56" actId="165"/>
          <ac:grpSpMkLst>
            <pc:docMk/>
            <pc:sldMk cId="2092171010" sldId="293"/>
            <ac:grpSpMk id="153" creationId="{1BB8EE11-B5BE-4B43-A538-49138BC285CA}"/>
          </ac:grpSpMkLst>
        </pc:grpChg>
        <pc:grpChg chg="del mod topLvl">
          <ac:chgData name="Xin Zhang (FA Talent)" userId="474f572f-8271-4f60-858e-cee871e0aec6" providerId="ADAL" clId="{FE42D438-3501-4E8E-AC5C-9E10BC73AE0B}" dt="2021-10-14T03:35:30.796" v="53" actId="165"/>
          <ac:grpSpMkLst>
            <pc:docMk/>
            <pc:sldMk cId="2092171010" sldId="293"/>
            <ac:grpSpMk id="154" creationId="{40ACF593-9870-4C42-8883-542DBAD78CBA}"/>
          </ac:grpSpMkLst>
        </pc:grpChg>
        <pc:grpChg chg="del mod topLvl">
          <ac:chgData name="Xin Zhang (FA Talent)" userId="474f572f-8271-4f60-858e-cee871e0aec6" providerId="ADAL" clId="{FE42D438-3501-4E8E-AC5C-9E10BC73AE0B}" dt="2021-10-14T03:35:35.272" v="57" actId="165"/>
          <ac:grpSpMkLst>
            <pc:docMk/>
            <pc:sldMk cId="2092171010" sldId="293"/>
            <ac:grpSpMk id="155" creationId="{DD9D2A8A-0E88-43F5-96F1-257A80F7B993}"/>
          </ac:grpSpMkLst>
        </pc:grpChg>
        <pc:grpChg chg="add del mod">
          <ac:chgData name="Xin Zhang (FA Talent)" userId="474f572f-8271-4f60-858e-cee871e0aec6" providerId="ADAL" clId="{FE42D438-3501-4E8E-AC5C-9E10BC73AE0B}" dt="2021-10-14T03:35:29.776" v="52" actId="165"/>
          <ac:grpSpMkLst>
            <pc:docMk/>
            <pc:sldMk cId="2092171010" sldId="293"/>
            <ac:grpSpMk id="162" creationId="{BA7617E1-2BD1-4E4C-891C-CA6A1A631E08}"/>
          </ac:grpSpMkLst>
        </pc:grpChg>
        <pc:grpChg chg="del mod topLvl">
          <ac:chgData name="Xin Zhang (FA Talent)" userId="474f572f-8271-4f60-858e-cee871e0aec6" providerId="ADAL" clId="{FE42D438-3501-4E8E-AC5C-9E10BC73AE0B}" dt="2021-10-14T03:35:37.120" v="60" actId="165"/>
          <ac:grpSpMkLst>
            <pc:docMk/>
            <pc:sldMk cId="2092171010" sldId="293"/>
            <ac:grpSpMk id="163" creationId="{4217813D-2273-4B47-8DB9-F30FF3D101A7}"/>
          </ac:grpSpMkLst>
        </pc:grpChg>
        <pc:grpChg chg="del mod topLvl">
          <ac:chgData name="Xin Zhang (FA Talent)" userId="474f572f-8271-4f60-858e-cee871e0aec6" providerId="ADAL" clId="{FE42D438-3501-4E8E-AC5C-9E10BC73AE0B}" dt="2021-10-14T03:35:36.565" v="59" actId="165"/>
          <ac:grpSpMkLst>
            <pc:docMk/>
            <pc:sldMk cId="2092171010" sldId="293"/>
            <ac:grpSpMk id="164" creationId="{9B60D7CF-BDA3-464C-8FCF-A495ADE9FAD8}"/>
          </ac:grpSpMkLst>
        </pc:grpChg>
        <pc:grpChg chg="del mod topLvl">
          <ac:chgData name="Xin Zhang (FA Talent)" userId="474f572f-8271-4f60-858e-cee871e0aec6" providerId="ADAL" clId="{FE42D438-3501-4E8E-AC5C-9E10BC73AE0B}" dt="2021-10-14T03:35:36.096" v="58" actId="165"/>
          <ac:grpSpMkLst>
            <pc:docMk/>
            <pc:sldMk cId="2092171010" sldId="293"/>
            <ac:grpSpMk id="165" creationId="{F5928AFF-DBAD-45E4-959A-D2E60C5F065E}"/>
          </ac:grpSpMkLst>
        </pc:grpChg>
        <pc:grpChg chg="add del mod">
          <ac:chgData name="Xin Zhang (FA Talent)" userId="474f572f-8271-4f60-858e-cee871e0aec6" providerId="ADAL" clId="{FE42D438-3501-4E8E-AC5C-9E10BC73AE0B}" dt="2021-10-14T05:25:23.274" v="223" actId="165"/>
          <ac:grpSpMkLst>
            <pc:docMk/>
            <pc:sldMk cId="2092171010" sldId="293"/>
            <ac:grpSpMk id="182" creationId="{1EA72879-72A5-49D6-A0AA-428770CCD971}"/>
          </ac:grpSpMkLst>
        </pc:grpChg>
        <pc:grpChg chg="add del mod">
          <ac:chgData name="Xin Zhang (FA Talent)" userId="474f572f-8271-4f60-858e-cee871e0aec6" providerId="ADAL" clId="{FE42D438-3501-4E8E-AC5C-9E10BC73AE0B}" dt="2021-10-14T05:25:57.075" v="233" actId="27803"/>
          <ac:grpSpMkLst>
            <pc:docMk/>
            <pc:sldMk cId="2092171010" sldId="293"/>
            <ac:grpSpMk id="190" creationId="{50C47460-45D1-486C-9C85-34CEBB061EDD}"/>
          </ac:grpSpMkLst>
        </pc:grpChg>
        <pc:picChg chg="add del mod">
          <ac:chgData name="Xin Zhang (FA Talent)" userId="474f572f-8271-4f60-858e-cee871e0aec6" providerId="ADAL" clId="{FE42D438-3501-4E8E-AC5C-9E10BC73AE0B}" dt="2021-10-14T05:24:01.618" v="202"/>
          <ac:picMkLst>
            <pc:docMk/>
            <pc:sldMk cId="2092171010" sldId="293"/>
            <ac:picMk id="16" creationId="{A062C036-57A4-4145-9E5A-D2B2F121E339}"/>
          </ac:picMkLst>
        </pc:picChg>
        <pc:picChg chg="del mod topLvl">
          <ac:chgData name="Xin Zhang (FA Talent)" userId="474f572f-8271-4f60-858e-cee871e0aec6" providerId="ADAL" clId="{FE42D438-3501-4E8E-AC5C-9E10BC73AE0B}" dt="2021-10-14T03:33:10.358" v="25" actId="478"/>
          <ac:picMkLst>
            <pc:docMk/>
            <pc:sldMk cId="2092171010" sldId="293"/>
            <ac:picMk id="42" creationId="{B0A60F71-337B-44D0-97CC-92DAEE88C771}"/>
          </ac:picMkLst>
        </pc:picChg>
        <pc:picChg chg="del mod topLvl">
          <ac:chgData name="Xin Zhang (FA Talent)" userId="474f572f-8271-4f60-858e-cee871e0aec6" providerId="ADAL" clId="{FE42D438-3501-4E8E-AC5C-9E10BC73AE0B}" dt="2021-10-14T03:33:10.358" v="25" actId="478"/>
          <ac:picMkLst>
            <pc:docMk/>
            <pc:sldMk cId="2092171010" sldId="293"/>
            <ac:picMk id="43" creationId="{20E969CA-90CD-4CAA-8D96-6E0556CDBE97}"/>
          </ac:picMkLst>
        </pc:picChg>
        <pc:picChg chg="del mod topLvl">
          <ac:chgData name="Xin Zhang (FA Talent)" userId="474f572f-8271-4f60-858e-cee871e0aec6" providerId="ADAL" clId="{FE42D438-3501-4E8E-AC5C-9E10BC73AE0B}" dt="2021-10-14T03:33:10.358" v="25" actId="478"/>
          <ac:picMkLst>
            <pc:docMk/>
            <pc:sldMk cId="2092171010" sldId="293"/>
            <ac:picMk id="44" creationId="{3A40D8A1-81D0-4575-84F4-0F707CDEBDD3}"/>
          </ac:picMkLst>
        </pc:picChg>
        <pc:picChg chg="del mod topLvl">
          <ac:chgData name="Xin Zhang (FA Talent)" userId="474f572f-8271-4f60-858e-cee871e0aec6" providerId="ADAL" clId="{FE42D438-3501-4E8E-AC5C-9E10BC73AE0B}" dt="2021-10-14T03:33:10.358" v="25" actId="478"/>
          <ac:picMkLst>
            <pc:docMk/>
            <pc:sldMk cId="2092171010" sldId="293"/>
            <ac:picMk id="46" creationId="{555FDF0F-D423-414D-B546-180A294FCC24}"/>
          </ac:picMkLst>
        </pc:picChg>
        <pc:picChg chg="del mod topLvl">
          <ac:chgData name="Xin Zhang (FA Talent)" userId="474f572f-8271-4f60-858e-cee871e0aec6" providerId="ADAL" clId="{FE42D438-3501-4E8E-AC5C-9E10BC73AE0B}" dt="2021-10-14T03:33:10.358" v="25" actId="478"/>
          <ac:picMkLst>
            <pc:docMk/>
            <pc:sldMk cId="2092171010" sldId="293"/>
            <ac:picMk id="47" creationId="{E6D05211-441F-4974-86DC-34D1A8E1CA03}"/>
          </ac:picMkLst>
        </pc:picChg>
        <pc:picChg chg="del mod topLvl">
          <ac:chgData name="Xin Zhang (FA Talent)" userId="474f572f-8271-4f60-858e-cee871e0aec6" providerId="ADAL" clId="{FE42D438-3501-4E8E-AC5C-9E10BC73AE0B}" dt="2021-10-14T03:33:10.358" v="25" actId="478"/>
          <ac:picMkLst>
            <pc:docMk/>
            <pc:sldMk cId="2092171010" sldId="293"/>
            <ac:picMk id="58" creationId="{F9717D04-AA55-4BFB-BC34-BE3BDB0F5342}"/>
          </ac:picMkLst>
        </pc:picChg>
        <pc:picChg chg="del mod topLvl">
          <ac:chgData name="Xin Zhang (FA Talent)" userId="474f572f-8271-4f60-858e-cee871e0aec6" providerId="ADAL" clId="{FE42D438-3501-4E8E-AC5C-9E10BC73AE0B}" dt="2021-10-14T03:33:10.358" v="25" actId="478"/>
          <ac:picMkLst>
            <pc:docMk/>
            <pc:sldMk cId="2092171010" sldId="293"/>
            <ac:picMk id="59" creationId="{F3E5D9C3-F961-4B2F-BDF2-7DB8D70FA793}"/>
          </ac:picMkLst>
        </pc:picChg>
        <pc:picChg chg="del mod topLvl">
          <ac:chgData name="Xin Zhang (FA Talent)" userId="474f572f-8271-4f60-858e-cee871e0aec6" providerId="ADAL" clId="{FE42D438-3501-4E8E-AC5C-9E10BC73AE0B}" dt="2021-10-14T03:33:10.358" v="25" actId="478"/>
          <ac:picMkLst>
            <pc:docMk/>
            <pc:sldMk cId="2092171010" sldId="293"/>
            <ac:picMk id="60" creationId="{15B3CBC9-93E7-4CE6-B9B9-0370E4D71C70}"/>
          </ac:picMkLst>
        </pc:picChg>
        <pc:picChg chg="del mod topLvl">
          <ac:chgData name="Xin Zhang (FA Talent)" userId="474f572f-8271-4f60-858e-cee871e0aec6" providerId="ADAL" clId="{FE42D438-3501-4E8E-AC5C-9E10BC73AE0B}" dt="2021-10-14T03:33:10.358" v="25" actId="478"/>
          <ac:picMkLst>
            <pc:docMk/>
            <pc:sldMk cId="2092171010" sldId="293"/>
            <ac:picMk id="61" creationId="{A1855710-E8B0-469D-ADD4-FBC045FAAAF3}"/>
          </ac:picMkLst>
        </pc:picChg>
        <pc:picChg chg="del mod topLvl">
          <ac:chgData name="Xin Zhang (FA Talent)" userId="474f572f-8271-4f60-858e-cee871e0aec6" providerId="ADAL" clId="{FE42D438-3501-4E8E-AC5C-9E10BC73AE0B}" dt="2021-10-14T03:33:10.358" v="25" actId="478"/>
          <ac:picMkLst>
            <pc:docMk/>
            <pc:sldMk cId="2092171010" sldId="293"/>
            <ac:picMk id="62" creationId="{4E0ED64C-6E7D-44F1-A9C3-504BD0989C2C}"/>
          </ac:picMkLst>
        </pc:picChg>
        <pc:picChg chg="del mod topLvl">
          <ac:chgData name="Xin Zhang (FA Talent)" userId="474f572f-8271-4f60-858e-cee871e0aec6" providerId="ADAL" clId="{FE42D438-3501-4E8E-AC5C-9E10BC73AE0B}" dt="2021-10-14T03:33:10.358" v="25" actId="478"/>
          <ac:picMkLst>
            <pc:docMk/>
            <pc:sldMk cId="2092171010" sldId="293"/>
            <ac:picMk id="63" creationId="{2A0AFB54-522E-41AC-B605-86D12BCFFA2E}"/>
          </ac:picMkLst>
        </pc:picChg>
        <pc:picChg chg="del mod topLvl">
          <ac:chgData name="Xin Zhang (FA Talent)" userId="474f572f-8271-4f60-858e-cee871e0aec6" providerId="ADAL" clId="{FE42D438-3501-4E8E-AC5C-9E10BC73AE0B}" dt="2021-10-14T03:33:10.358" v="25" actId="478"/>
          <ac:picMkLst>
            <pc:docMk/>
            <pc:sldMk cId="2092171010" sldId="293"/>
            <ac:picMk id="64" creationId="{792FC502-3236-49A6-B8FC-F6DFB41472FA}"/>
          </ac:picMkLst>
        </pc:picChg>
        <pc:picChg chg="del mod topLvl">
          <ac:chgData name="Xin Zhang (FA Talent)" userId="474f572f-8271-4f60-858e-cee871e0aec6" providerId="ADAL" clId="{FE42D438-3501-4E8E-AC5C-9E10BC73AE0B}" dt="2021-10-14T03:33:10.358" v="25" actId="478"/>
          <ac:picMkLst>
            <pc:docMk/>
            <pc:sldMk cId="2092171010" sldId="293"/>
            <ac:picMk id="65" creationId="{0BF9498F-5C66-43A7-AD39-7AD684F87F3C}"/>
          </ac:picMkLst>
        </pc:picChg>
        <pc:picChg chg="del mod topLvl">
          <ac:chgData name="Xin Zhang (FA Talent)" userId="474f572f-8271-4f60-858e-cee871e0aec6" providerId="ADAL" clId="{FE42D438-3501-4E8E-AC5C-9E10BC73AE0B}" dt="2021-10-14T03:33:10.358" v="25" actId="478"/>
          <ac:picMkLst>
            <pc:docMk/>
            <pc:sldMk cId="2092171010" sldId="293"/>
            <ac:picMk id="66" creationId="{8426C94D-B9F2-4428-988F-C5E5C97E86A0}"/>
          </ac:picMkLst>
        </pc:picChg>
        <pc:picChg chg="del mod topLvl">
          <ac:chgData name="Xin Zhang (FA Talent)" userId="474f572f-8271-4f60-858e-cee871e0aec6" providerId="ADAL" clId="{FE42D438-3501-4E8E-AC5C-9E10BC73AE0B}" dt="2021-10-14T03:33:10.358" v="25" actId="478"/>
          <ac:picMkLst>
            <pc:docMk/>
            <pc:sldMk cId="2092171010" sldId="293"/>
            <ac:picMk id="67" creationId="{E78BEE11-167F-4935-BB42-93C7A76C89C1}"/>
          </ac:picMkLst>
        </pc:picChg>
        <pc:picChg chg="del mod topLvl">
          <ac:chgData name="Xin Zhang (FA Talent)" userId="474f572f-8271-4f60-858e-cee871e0aec6" providerId="ADAL" clId="{FE42D438-3501-4E8E-AC5C-9E10BC73AE0B}" dt="2021-10-14T03:33:10.358" v="25" actId="478"/>
          <ac:picMkLst>
            <pc:docMk/>
            <pc:sldMk cId="2092171010" sldId="293"/>
            <ac:picMk id="68" creationId="{B2008F98-0452-4166-B246-6489615E59B4}"/>
          </ac:picMkLst>
        </pc:picChg>
        <pc:picChg chg="del mod topLvl">
          <ac:chgData name="Xin Zhang (FA Talent)" userId="474f572f-8271-4f60-858e-cee871e0aec6" providerId="ADAL" clId="{FE42D438-3501-4E8E-AC5C-9E10BC73AE0B}" dt="2021-10-14T03:33:10.358" v="25" actId="478"/>
          <ac:picMkLst>
            <pc:docMk/>
            <pc:sldMk cId="2092171010" sldId="293"/>
            <ac:picMk id="69" creationId="{C4B576C5-3185-407A-A701-7574D0832A03}"/>
          </ac:picMkLst>
        </pc:picChg>
        <pc:picChg chg="del mod topLvl">
          <ac:chgData name="Xin Zhang (FA Talent)" userId="474f572f-8271-4f60-858e-cee871e0aec6" providerId="ADAL" clId="{FE42D438-3501-4E8E-AC5C-9E10BC73AE0B}" dt="2021-10-14T03:33:10.358" v="25" actId="478"/>
          <ac:picMkLst>
            <pc:docMk/>
            <pc:sldMk cId="2092171010" sldId="293"/>
            <ac:picMk id="70" creationId="{30F730DA-7AA8-43BF-A17D-252BED79549B}"/>
          </ac:picMkLst>
        </pc:picChg>
        <pc:picChg chg="del mod topLvl">
          <ac:chgData name="Xin Zhang (FA Talent)" userId="474f572f-8271-4f60-858e-cee871e0aec6" providerId="ADAL" clId="{FE42D438-3501-4E8E-AC5C-9E10BC73AE0B}" dt="2021-10-14T03:33:10.358" v="25" actId="478"/>
          <ac:picMkLst>
            <pc:docMk/>
            <pc:sldMk cId="2092171010" sldId="293"/>
            <ac:picMk id="71" creationId="{747E5981-607D-423F-B746-DC2802F330BF}"/>
          </ac:picMkLst>
        </pc:picChg>
        <pc:picChg chg="del mod topLvl">
          <ac:chgData name="Xin Zhang (FA Talent)" userId="474f572f-8271-4f60-858e-cee871e0aec6" providerId="ADAL" clId="{FE42D438-3501-4E8E-AC5C-9E10BC73AE0B}" dt="2021-10-14T03:33:10.358" v="25" actId="478"/>
          <ac:picMkLst>
            <pc:docMk/>
            <pc:sldMk cId="2092171010" sldId="293"/>
            <ac:picMk id="72" creationId="{612A35E1-006F-4E42-91B4-F1667182B14A}"/>
          </ac:picMkLst>
        </pc:picChg>
        <pc:picChg chg="del mod topLvl">
          <ac:chgData name="Xin Zhang (FA Talent)" userId="474f572f-8271-4f60-858e-cee871e0aec6" providerId="ADAL" clId="{FE42D438-3501-4E8E-AC5C-9E10BC73AE0B}" dt="2021-10-14T03:33:10.358" v="25" actId="478"/>
          <ac:picMkLst>
            <pc:docMk/>
            <pc:sldMk cId="2092171010" sldId="293"/>
            <ac:picMk id="73" creationId="{5AB9518C-5F99-4883-A688-5B4EC7DAAA08}"/>
          </ac:picMkLst>
        </pc:picChg>
        <pc:picChg chg="del mod topLvl">
          <ac:chgData name="Xin Zhang (FA Talent)" userId="474f572f-8271-4f60-858e-cee871e0aec6" providerId="ADAL" clId="{FE42D438-3501-4E8E-AC5C-9E10BC73AE0B}" dt="2021-10-14T03:33:10.358" v="25" actId="478"/>
          <ac:picMkLst>
            <pc:docMk/>
            <pc:sldMk cId="2092171010" sldId="293"/>
            <ac:picMk id="74" creationId="{5E8FD3C4-1345-4CBE-98CA-DC2B1F9B63ED}"/>
          </ac:picMkLst>
        </pc:picChg>
        <pc:picChg chg="del mod topLvl">
          <ac:chgData name="Xin Zhang (FA Talent)" userId="474f572f-8271-4f60-858e-cee871e0aec6" providerId="ADAL" clId="{FE42D438-3501-4E8E-AC5C-9E10BC73AE0B}" dt="2021-10-14T03:33:10.358" v="25" actId="478"/>
          <ac:picMkLst>
            <pc:docMk/>
            <pc:sldMk cId="2092171010" sldId="293"/>
            <ac:picMk id="75" creationId="{61ACF129-6A96-4219-8B84-6E9430F1BA90}"/>
          </ac:picMkLst>
        </pc:picChg>
        <pc:picChg chg="del mod topLvl">
          <ac:chgData name="Xin Zhang (FA Talent)" userId="474f572f-8271-4f60-858e-cee871e0aec6" providerId="ADAL" clId="{FE42D438-3501-4E8E-AC5C-9E10BC73AE0B}" dt="2021-10-14T03:33:10.358" v="25" actId="478"/>
          <ac:picMkLst>
            <pc:docMk/>
            <pc:sldMk cId="2092171010" sldId="293"/>
            <ac:picMk id="76" creationId="{EE0086C6-A485-4133-A63B-2C7A640ED004}"/>
          </ac:picMkLst>
        </pc:picChg>
        <pc:picChg chg="del mod topLvl">
          <ac:chgData name="Xin Zhang (FA Talent)" userId="474f572f-8271-4f60-858e-cee871e0aec6" providerId="ADAL" clId="{FE42D438-3501-4E8E-AC5C-9E10BC73AE0B}" dt="2021-10-14T03:33:10.358" v="25" actId="478"/>
          <ac:picMkLst>
            <pc:docMk/>
            <pc:sldMk cId="2092171010" sldId="293"/>
            <ac:picMk id="77" creationId="{0BE7A215-EF87-48CC-89D9-F51529194517}"/>
          </ac:picMkLst>
        </pc:picChg>
        <pc:picChg chg="del mod topLvl">
          <ac:chgData name="Xin Zhang (FA Talent)" userId="474f572f-8271-4f60-858e-cee871e0aec6" providerId="ADAL" clId="{FE42D438-3501-4E8E-AC5C-9E10BC73AE0B}" dt="2021-10-14T03:33:10.358" v="25" actId="478"/>
          <ac:picMkLst>
            <pc:docMk/>
            <pc:sldMk cId="2092171010" sldId="293"/>
            <ac:picMk id="78" creationId="{90234B2E-086E-4653-9BFB-912A5AFB994A}"/>
          </ac:picMkLst>
        </pc:picChg>
        <pc:picChg chg="del mod topLvl">
          <ac:chgData name="Xin Zhang (FA Talent)" userId="474f572f-8271-4f60-858e-cee871e0aec6" providerId="ADAL" clId="{FE42D438-3501-4E8E-AC5C-9E10BC73AE0B}" dt="2021-10-14T03:33:10.358" v="25" actId="478"/>
          <ac:picMkLst>
            <pc:docMk/>
            <pc:sldMk cId="2092171010" sldId="293"/>
            <ac:picMk id="79" creationId="{C17D79E6-9F03-496C-80D2-01CEDA2EAE1D}"/>
          </ac:picMkLst>
        </pc:picChg>
        <pc:picChg chg="del mod topLvl">
          <ac:chgData name="Xin Zhang (FA Talent)" userId="474f572f-8271-4f60-858e-cee871e0aec6" providerId="ADAL" clId="{FE42D438-3501-4E8E-AC5C-9E10BC73AE0B}" dt="2021-10-14T03:47:20.885" v="180" actId="478"/>
          <ac:picMkLst>
            <pc:docMk/>
            <pc:sldMk cId="2092171010" sldId="293"/>
            <ac:picMk id="146" creationId="{B6A1665A-6994-4552-84DE-506E5637DA84}"/>
          </ac:picMkLst>
        </pc:picChg>
        <pc:picChg chg="del mod topLvl">
          <ac:chgData name="Xin Zhang (FA Talent)" userId="474f572f-8271-4f60-858e-cee871e0aec6" providerId="ADAL" clId="{FE42D438-3501-4E8E-AC5C-9E10BC73AE0B}" dt="2021-10-14T03:34:05.495" v="29" actId="478"/>
          <ac:picMkLst>
            <pc:docMk/>
            <pc:sldMk cId="2092171010" sldId="293"/>
            <ac:picMk id="147" creationId="{C57835B9-64C4-403A-AD56-37F6BDD0600C}"/>
          </ac:picMkLst>
        </pc:picChg>
        <pc:picChg chg="del mod topLvl">
          <ac:chgData name="Xin Zhang (FA Talent)" userId="474f572f-8271-4f60-858e-cee871e0aec6" providerId="ADAL" clId="{FE42D438-3501-4E8E-AC5C-9E10BC73AE0B}" dt="2021-10-14T03:34:05.495" v="29" actId="478"/>
          <ac:picMkLst>
            <pc:docMk/>
            <pc:sldMk cId="2092171010" sldId="293"/>
            <ac:picMk id="148" creationId="{83DB022B-D768-4E51-B1B7-5264B9F1C1FC}"/>
          </ac:picMkLst>
        </pc:picChg>
        <pc:picChg chg="del mod topLvl">
          <ac:chgData name="Xin Zhang (FA Talent)" userId="474f572f-8271-4f60-858e-cee871e0aec6" providerId="ADAL" clId="{FE42D438-3501-4E8E-AC5C-9E10BC73AE0B}" dt="2021-10-14T03:47:20.885" v="180" actId="478"/>
          <ac:picMkLst>
            <pc:docMk/>
            <pc:sldMk cId="2092171010" sldId="293"/>
            <ac:picMk id="149" creationId="{5F1F29BD-92D5-4F01-A204-66D7375CD496}"/>
          </ac:picMkLst>
        </pc:picChg>
        <pc:picChg chg="del mod topLvl">
          <ac:chgData name="Xin Zhang (FA Talent)" userId="474f572f-8271-4f60-858e-cee871e0aec6" providerId="ADAL" clId="{FE42D438-3501-4E8E-AC5C-9E10BC73AE0B}" dt="2021-10-14T03:47:20.885" v="180" actId="478"/>
          <ac:picMkLst>
            <pc:docMk/>
            <pc:sldMk cId="2092171010" sldId="293"/>
            <ac:picMk id="150" creationId="{B7BAC881-6275-4AEC-9A0F-2237D99F3C94}"/>
          </ac:picMkLst>
        </pc:picChg>
        <pc:picChg chg="del mod topLvl">
          <ac:chgData name="Xin Zhang (FA Talent)" userId="474f572f-8271-4f60-858e-cee871e0aec6" providerId="ADAL" clId="{FE42D438-3501-4E8E-AC5C-9E10BC73AE0B}" dt="2021-10-14T03:34:05.495" v="29" actId="478"/>
          <ac:picMkLst>
            <pc:docMk/>
            <pc:sldMk cId="2092171010" sldId="293"/>
            <ac:picMk id="151" creationId="{F3DA3BC8-7A6C-44C0-A4F8-918EB5D7E212}"/>
          </ac:picMkLst>
        </pc:picChg>
        <pc:picChg chg="del mod topLvl">
          <ac:chgData name="Xin Zhang (FA Talent)" userId="474f572f-8271-4f60-858e-cee871e0aec6" providerId="ADAL" clId="{FE42D438-3501-4E8E-AC5C-9E10BC73AE0B}" dt="2021-10-14T03:47:20.885" v="180" actId="478"/>
          <ac:picMkLst>
            <pc:docMk/>
            <pc:sldMk cId="2092171010" sldId="293"/>
            <ac:picMk id="157" creationId="{C12F2D8D-BD37-4536-B35E-9EEA89D1CF9E}"/>
          </ac:picMkLst>
        </pc:picChg>
        <pc:picChg chg="del mod topLvl">
          <ac:chgData name="Xin Zhang (FA Talent)" userId="474f572f-8271-4f60-858e-cee871e0aec6" providerId="ADAL" clId="{FE42D438-3501-4E8E-AC5C-9E10BC73AE0B}" dt="2021-10-14T03:47:20.885" v="180" actId="478"/>
          <ac:picMkLst>
            <pc:docMk/>
            <pc:sldMk cId="2092171010" sldId="293"/>
            <ac:picMk id="159" creationId="{004EBCD4-7B9C-4ADB-B41E-AD2292B1923D}"/>
          </ac:picMkLst>
        </pc:picChg>
        <pc:picChg chg="del mod topLvl">
          <ac:chgData name="Xin Zhang (FA Talent)" userId="474f572f-8271-4f60-858e-cee871e0aec6" providerId="ADAL" clId="{FE42D438-3501-4E8E-AC5C-9E10BC73AE0B}" dt="2021-10-14T03:47:20.885" v="180" actId="478"/>
          <ac:picMkLst>
            <pc:docMk/>
            <pc:sldMk cId="2092171010" sldId="293"/>
            <ac:picMk id="161" creationId="{9CD0BD3E-9F32-4C76-BC56-40EB228E6278}"/>
          </ac:picMkLst>
        </pc:picChg>
        <pc:picChg chg="del mod topLvl">
          <ac:chgData name="Xin Zhang (FA Talent)" userId="474f572f-8271-4f60-858e-cee871e0aec6" providerId="ADAL" clId="{FE42D438-3501-4E8E-AC5C-9E10BC73AE0B}" dt="2021-10-14T03:47:20.885" v="180" actId="478"/>
          <ac:picMkLst>
            <pc:docMk/>
            <pc:sldMk cId="2092171010" sldId="293"/>
            <ac:picMk id="167" creationId="{B9F6F189-504E-47C3-A852-8338E8E17806}"/>
          </ac:picMkLst>
        </pc:picChg>
        <pc:picChg chg="del mod topLvl">
          <ac:chgData name="Xin Zhang (FA Talent)" userId="474f572f-8271-4f60-858e-cee871e0aec6" providerId="ADAL" clId="{FE42D438-3501-4E8E-AC5C-9E10BC73AE0B}" dt="2021-10-14T03:47:20.885" v="180" actId="478"/>
          <ac:picMkLst>
            <pc:docMk/>
            <pc:sldMk cId="2092171010" sldId="293"/>
            <ac:picMk id="169" creationId="{3EB63F4E-5690-4EC7-881D-E3D5AE76A97D}"/>
          </ac:picMkLst>
        </pc:picChg>
        <pc:picChg chg="del mod topLvl">
          <ac:chgData name="Xin Zhang (FA Talent)" userId="474f572f-8271-4f60-858e-cee871e0aec6" providerId="ADAL" clId="{FE42D438-3501-4E8E-AC5C-9E10BC73AE0B}" dt="2021-10-14T03:47:20.885" v="180" actId="478"/>
          <ac:picMkLst>
            <pc:docMk/>
            <pc:sldMk cId="2092171010" sldId="293"/>
            <ac:picMk id="171" creationId="{C794C0B7-CDBA-46FA-9C64-4B013B957C37}"/>
          </ac:picMkLst>
        </pc:picChg>
        <pc:picChg chg="add del mod">
          <ac:chgData name="Xin Zhang (FA Talent)" userId="474f572f-8271-4f60-858e-cee871e0aec6" providerId="ADAL" clId="{FE42D438-3501-4E8E-AC5C-9E10BC73AE0B}" dt="2021-10-14T05:24:01.618" v="202"/>
          <ac:picMkLst>
            <pc:docMk/>
            <pc:sldMk cId="2092171010" sldId="293"/>
            <ac:picMk id="173" creationId="{496DF7B3-A161-4452-8631-AF780FAFFFAC}"/>
          </ac:picMkLst>
        </pc:picChg>
        <pc:picChg chg="add del mod">
          <ac:chgData name="Xin Zhang (FA Talent)" userId="474f572f-8271-4f60-858e-cee871e0aec6" providerId="ADAL" clId="{FE42D438-3501-4E8E-AC5C-9E10BC73AE0B}" dt="2021-10-14T05:24:01.618" v="202"/>
          <ac:picMkLst>
            <pc:docMk/>
            <pc:sldMk cId="2092171010" sldId="293"/>
            <ac:picMk id="175" creationId="{C63C9C9F-1647-47BB-A066-671AC4D23BDA}"/>
          </ac:picMkLst>
        </pc:picChg>
        <pc:picChg chg="add del mod">
          <ac:chgData name="Xin Zhang (FA Talent)" userId="474f572f-8271-4f60-858e-cee871e0aec6" providerId="ADAL" clId="{FE42D438-3501-4E8E-AC5C-9E10BC73AE0B}" dt="2021-10-14T05:24:01.618" v="202"/>
          <ac:picMkLst>
            <pc:docMk/>
            <pc:sldMk cId="2092171010" sldId="293"/>
            <ac:picMk id="177" creationId="{7C2E251A-FA36-4ECD-916E-B75BB266A7F9}"/>
          </ac:picMkLst>
        </pc:picChg>
        <pc:picChg chg="add del mod">
          <ac:chgData name="Xin Zhang (FA Talent)" userId="474f572f-8271-4f60-858e-cee871e0aec6" providerId="ADAL" clId="{FE42D438-3501-4E8E-AC5C-9E10BC73AE0B}" dt="2021-10-14T05:24:01.618" v="202"/>
          <ac:picMkLst>
            <pc:docMk/>
            <pc:sldMk cId="2092171010" sldId="293"/>
            <ac:picMk id="179" creationId="{61CB2034-913E-418A-A2C4-FEF751B8DDD8}"/>
          </ac:picMkLst>
        </pc:picChg>
        <pc:picChg chg="add del mod">
          <ac:chgData name="Xin Zhang (FA Talent)" userId="474f572f-8271-4f60-858e-cee871e0aec6" providerId="ADAL" clId="{FE42D438-3501-4E8E-AC5C-9E10BC73AE0B}" dt="2021-10-14T05:24:01.618" v="202"/>
          <ac:picMkLst>
            <pc:docMk/>
            <pc:sldMk cId="2092171010" sldId="293"/>
            <ac:picMk id="181" creationId="{EC5E4A2B-FB94-440C-9AAB-A9C1771FEFAD}"/>
          </ac:picMkLst>
        </pc:picChg>
        <pc:picChg chg="mod topLvl">
          <ac:chgData name="Xin Zhang (FA Talent)" userId="474f572f-8271-4f60-858e-cee871e0aec6" providerId="ADAL" clId="{FE42D438-3501-4E8E-AC5C-9E10BC73AE0B}" dt="2021-10-14T05:25:33.021" v="226" actId="12789"/>
          <ac:picMkLst>
            <pc:docMk/>
            <pc:sldMk cId="2092171010" sldId="293"/>
            <ac:picMk id="183" creationId="{B494C10A-FF2C-46E9-BA66-1B93A05A02EF}"/>
          </ac:picMkLst>
        </pc:picChg>
        <pc:picChg chg="mod topLvl">
          <ac:chgData name="Xin Zhang (FA Talent)" userId="474f572f-8271-4f60-858e-cee871e0aec6" providerId="ADAL" clId="{FE42D438-3501-4E8E-AC5C-9E10BC73AE0B}" dt="2021-10-14T05:27:55.862" v="261" actId="14100"/>
          <ac:picMkLst>
            <pc:docMk/>
            <pc:sldMk cId="2092171010" sldId="293"/>
            <ac:picMk id="184" creationId="{DEC7FA19-72F7-4271-AF45-E9CC371671DB}"/>
          </ac:picMkLst>
        </pc:picChg>
        <pc:picChg chg="mod topLvl">
          <ac:chgData name="Xin Zhang (FA Talent)" userId="474f572f-8271-4f60-858e-cee871e0aec6" providerId="ADAL" clId="{FE42D438-3501-4E8E-AC5C-9E10BC73AE0B}" dt="2021-10-14T05:27:55.862" v="261" actId="14100"/>
          <ac:picMkLst>
            <pc:docMk/>
            <pc:sldMk cId="2092171010" sldId="293"/>
            <ac:picMk id="185" creationId="{377FA18D-4016-4413-8099-8FB923CFCF56}"/>
          </ac:picMkLst>
        </pc:picChg>
        <pc:picChg chg="mod topLvl">
          <ac:chgData name="Xin Zhang (FA Talent)" userId="474f572f-8271-4f60-858e-cee871e0aec6" providerId="ADAL" clId="{FE42D438-3501-4E8E-AC5C-9E10BC73AE0B}" dt="2021-10-14T05:26:10.127" v="237" actId="12789"/>
          <ac:picMkLst>
            <pc:docMk/>
            <pc:sldMk cId="2092171010" sldId="293"/>
            <ac:picMk id="186" creationId="{7BCBF789-1C4D-47CA-A14C-4676248C401A}"/>
          </ac:picMkLst>
        </pc:picChg>
        <pc:picChg chg="mod topLvl">
          <ac:chgData name="Xin Zhang (FA Talent)" userId="474f572f-8271-4f60-858e-cee871e0aec6" providerId="ADAL" clId="{FE42D438-3501-4E8E-AC5C-9E10BC73AE0B}" dt="2021-10-14T05:27:55.862" v="261" actId="14100"/>
          <ac:picMkLst>
            <pc:docMk/>
            <pc:sldMk cId="2092171010" sldId="293"/>
            <ac:picMk id="187" creationId="{A8B0FD48-B352-4E9C-BD43-EE57EABD2AC8}"/>
          </ac:picMkLst>
        </pc:picChg>
        <pc:picChg chg="mod topLvl">
          <ac:chgData name="Xin Zhang (FA Talent)" userId="474f572f-8271-4f60-858e-cee871e0aec6" providerId="ADAL" clId="{FE42D438-3501-4E8E-AC5C-9E10BC73AE0B}" dt="2021-10-14T05:27:51.503" v="260" actId="1076"/>
          <ac:picMkLst>
            <pc:docMk/>
            <pc:sldMk cId="2092171010" sldId="293"/>
            <ac:picMk id="188" creationId="{95CA8372-9738-4C91-814A-9D746A63A500}"/>
          </ac:picMkLst>
        </pc:picChg>
        <pc:picChg chg="add del mod topLvl">
          <ac:chgData name="Xin Zhang (FA Talent)" userId="474f572f-8271-4f60-858e-cee871e0aec6" providerId="ADAL" clId="{FE42D438-3501-4E8E-AC5C-9E10BC73AE0B}" dt="2021-10-14T05:25:57.075" v="233" actId="27803"/>
          <ac:picMkLst>
            <pc:docMk/>
            <pc:sldMk cId="2092171010" sldId="293"/>
            <ac:picMk id="189" creationId="{2EB5FE4A-89E1-4524-9406-A87F5B0CD336}"/>
          </ac:picMkLst>
        </pc:picChg>
        <pc:picChg chg="add mod">
          <ac:chgData name="Xin Zhang (FA Talent)" userId="474f572f-8271-4f60-858e-cee871e0aec6" providerId="ADAL" clId="{FE42D438-3501-4E8E-AC5C-9E10BC73AE0B}" dt="2021-10-14T05:27:44.465" v="257" actId="1076"/>
          <ac:picMkLst>
            <pc:docMk/>
            <pc:sldMk cId="2092171010" sldId="293"/>
            <ac:picMk id="197" creationId="{8F03C161-52B4-4EAA-9579-56302DF7015C}"/>
          </ac:picMkLst>
        </pc:picChg>
        <pc:picChg chg="add mod">
          <ac:chgData name="Xin Zhang (FA Talent)" userId="474f572f-8271-4f60-858e-cee871e0aec6" providerId="ADAL" clId="{FE42D438-3501-4E8E-AC5C-9E10BC73AE0B}" dt="2021-10-14T05:27:41.048" v="256" actId="14100"/>
          <ac:picMkLst>
            <pc:docMk/>
            <pc:sldMk cId="2092171010" sldId="293"/>
            <ac:picMk id="199" creationId="{EA72505A-419F-4B27-A170-8CAC3AACC86A}"/>
          </ac:picMkLst>
        </pc:picChg>
        <pc:picChg chg="add del mod">
          <ac:chgData name="Xin Zhang (FA Talent)" userId="474f572f-8271-4f60-858e-cee871e0aec6" providerId="ADAL" clId="{FE42D438-3501-4E8E-AC5C-9E10BC73AE0B}" dt="2021-10-14T05:27:32.760" v="254" actId="478"/>
          <ac:picMkLst>
            <pc:docMk/>
            <pc:sldMk cId="2092171010" sldId="293"/>
            <ac:picMk id="201" creationId="{E237F1C8-2047-4523-9F35-7986B3D4E88C}"/>
          </ac:picMkLst>
        </pc:picChg>
      </pc:sldChg>
      <pc:sldChg chg="addSp delSp modSp mod">
        <pc:chgData name="Xin Zhang (FA Talent)" userId="474f572f-8271-4f60-858e-cee871e0aec6" providerId="ADAL" clId="{FE42D438-3501-4E8E-AC5C-9E10BC73AE0B}" dt="2021-10-14T06:01:13.580" v="571" actId="948"/>
        <pc:sldMkLst>
          <pc:docMk/>
          <pc:sldMk cId="2659091884" sldId="294"/>
        </pc:sldMkLst>
        <pc:spChg chg="del">
          <ac:chgData name="Xin Zhang (FA Talent)" userId="474f572f-8271-4f60-858e-cee871e0aec6" providerId="ADAL" clId="{FE42D438-3501-4E8E-AC5C-9E10BC73AE0B}" dt="2021-10-14T05:57:09.449" v="452" actId="478"/>
          <ac:spMkLst>
            <pc:docMk/>
            <pc:sldMk cId="2659091884" sldId="294"/>
            <ac:spMk id="4" creationId="{F4F92B9B-76D9-4E7D-8297-D52B54034214}"/>
          </ac:spMkLst>
        </pc:spChg>
        <pc:spChg chg="mod">
          <ac:chgData name="Xin Zhang (FA Talent)" userId="474f572f-8271-4f60-858e-cee871e0aec6" providerId="ADAL" clId="{FE42D438-3501-4E8E-AC5C-9E10BC73AE0B}" dt="2021-10-14T05:59:08.669" v="499" actId="18245"/>
          <ac:spMkLst>
            <pc:docMk/>
            <pc:sldMk cId="2659091884" sldId="294"/>
            <ac:spMk id="5" creationId="{40F24DD2-4B54-4902-85D0-96558B04092A}"/>
          </ac:spMkLst>
        </pc:spChg>
        <pc:spChg chg="mod">
          <ac:chgData name="Xin Zhang (FA Talent)" userId="474f572f-8271-4f60-858e-cee871e0aec6" providerId="ADAL" clId="{FE42D438-3501-4E8E-AC5C-9E10BC73AE0B}" dt="2021-10-14T05:59:08.669" v="499" actId="18245"/>
          <ac:spMkLst>
            <pc:docMk/>
            <pc:sldMk cId="2659091884" sldId="294"/>
            <ac:spMk id="6" creationId="{C0B759BC-041A-410C-9F38-FA6CDE70F174}"/>
          </ac:spMkLst>
        </pc:spChg>
        <pc:spChg chg="mod">
          <ac:chgData name="Xin Zhang (FA Talent)" userId="474f572f-8271-4f60-858e-cee871e0aec6" providerId="ADAL" clId="{FE42D438-3501-4E8E-AC5C-9E10BC73AE0B}" dt="2021-10-14T05:59:08.669" v="499" actId="18245"/>
          <ac:spMkLst>
            <pc:docMk/>
            <pc:sldMk cId="2659091884" sldId="294"/>
            <ac:spMk id="7" creationId="{7F6FBBF6-E89C-41D3-AB35-3977997AD173}"/>
          </ac:spMkLst>
        </pc:spChg>
        <pc:spChg chg="mod">
          <ac:chgData name="Xin Zhang (FA Talent)" userId="474f572f-8271-4f60-858e-cee871e0aec6" providerId="ADAL" clId="{FE42D438-3501-4E8E-AC5C-9E10BC73AE0B}" dt="2021-10-14T05:59:08.669" v="499" actId="18245"/>
          <ac:spMkLst>
            <pc:docMk/>
            <pc:sldMk cId="2659091884" sldId="294"/>
            <ac:spMk id="8" creationId="{F47DD376-4E79-4A88-B28E-927E10E0015D}"/>
          </ac:spMkLst>
        </pc:spChg>
        <pc:spChg chg="del">
          <ac:chgData name="Xin Zhang (FA Talent)" userId="474f572f-8271-4f60-858e-cee871e0aec6" providerId="ADAL" clId="{FE42D438-3501-4E8E-AC5C-9E10BC73AE0B}" dt="2021-10-14T05:57:09.449" v="452" actId="478"/>
          <ac:spMkLst>
            <pc:docMk/>
            <pc:sldMk cId="2659091884" sldId="294"/>
            <ac:spMk id="9" creationId="{995191AD-F113-47C2-80E0-625D1CE57C30}"/>
          </ac:spMkLst>
        </pc:spChg>
        <pc:spChg chg="del">
          <ac:chgData name="Xin Zhang (FA Talent)" userId="474f572f-8271-4f60-858e-cee871e0aec6" providerId="ADAL" clId="{FE42D438-3501-4E8E-AC5C-9E10BC73AE0B}" dt="2021-10-14T05:57:09.449" v="452" actId="478"/>
          <ac:spMkLst>
            <pc:docMk/>
            <pc:sldMk cId="2659091884" sldId="294"/>
            <ac:spMk id="10" creationId="{1F0A00E6-FBC0-4D15-BA36-FB695000D53D}"/>
          </ac:spMkLst>
        </pc:spChg>
        <pc:spChg chg="mod">
          <ac:chgData name="Xin Zhang (FA Talent)" userId="474f572f-8271-4f60-858e-cee871e0aec6" providerId="ADAL" clId="{FE42D438-3501-4E8E-AC5C-9E10BC73AE0B}" dt="2021-10-14T05:59:08.669" v="499" actId="18245"/>
          <ac:spMkLst>
            <pc:docMk/>
            <pc:sldMk cId="2659091884" sldId="294"/>
            <ac:spMk id="11" creationId="{BDC73037-F551-42E4-9AE6-B8BD732F4D2E}"/>
          </ac:spMkLst>
        </pc:spChg>
        <pc:spChg chg="del">
          <ac:chgData name="Xin Zhang (FA Talent)" userId="474f572f-8271-4f60-858e-cee871e0aec6" providerId="ADAL" clId="{FE42D438-3501-4E8E-AC5C-9E10BC73AE0B}" dt="2021-10-14T05:57:09.449" v="452" actId="478"/>
          <ac:spMkLst>
            <pc:docMk/>
            <pc:sldMk cId="2659091884" sldId="294"/>
            <ac:spMk id="12" creationId="{46530E81-34D5-4072-9E8E-9900EC76959F}"/>
          </ac:spMkLst>
        </pc:spChg>
        <pc:spChg chg="mod">
          <ac:chgData name="Xin Zhang (FA Talent)" userId="474f572f-8271-4f60-858e-cee871e0aec6" providerId="ADAL" clId="{FE42D438-3501-4E8E-AC5C-9E10BC73AE0B}" dt="2021-10-14T05:59:08.669" v="499" actId="18245"/>
          <ac:spMkLst>
            <pc:docMk/>
            <pc:sldMk cId="2659091884" sldId="294"/>
            <ac:spMk id="13" creationId="{20EDD99A-97A4-4B6B-AF4F-4E3E8BD60B1E}"/>
          </ac:spMkLst>
        </pc:spChg>
        <pc:spChg chg="del">
          <ac:chgData name="Xin Zhang (FA Talent)" userId="474f572f-8271-4f60-858e-cee871e0aec6" providerId="ADAL" clId="{FE42D438-3501-4E8E-AC5C-9E10BC73AE0B}" dt="2021-10-14T05:57:09.449" v="452" actId="478"/>
          <ac:spMkLst>
            <pc:docMk/>
            <pc:sldMk cId="2659091884" sldId="294"/>
            <ac:spMk id="14" creationId="{7D0DBDB6-7639-45C5-8A15-26F0AF84C6D6}"/>
          </ac:spMkLst>
        </pc:spChg>
        <pc:spChg chg="del">
          <ac:chgData name="Xin Zhang (FA Talent)" userId="474f572f-8271-4f60-858e-cee871e0aec6" providerId="ADAL" clId="{FE42D438-3501-4E8E-AC5C-9E10BC73AE0B}" dt="2021-10-14T05:57:09.449" v="452" actId="478"/>
          <ac:spMkLst>
            <pc:docMk/>
            <pc:sldMk cId="2659091884" sldId="294"/>
            <ac:spMk id="15" creationId="{88ACEA59-E061-48D5-8ECB-0669D9051CAA}"/>
          </ac:spMkLst>
        </pc:spChg>
        <pc:spChg chg="mod">
          <ac:chgData name="Xin Zhang (FA Talent)" userId="474f572f-8271-4f60-858e-cee871e0aec6" providerId="ADAL" clId="{FE42D438-3501-4E8E-AC5C-9E10BC73AE0B}" dt="2021-10-14T05:59:08.669" v="499" actId="18245"/>
          <ac:spMkLst>
            <pc:docMk/>
            <pc:sldMk cId="2659091884" sldId="294"/>
            <ac:spMk id="16" creationId="{8202ED52-35DA-4E95-9B64-030074820B4E}"/>
          </ac:spMkLst>
        </pc:spChg>
        <pc:spChg chg="del">
          <ac:chgData name="Xin Zhang (FA Talent)" userId="474f572f-8271-4f60-858e-cee871e0aec6" providerId="ADAL" clId="{FE42D438-3501-4E8E-AC5C-9E10BC73AE0B}" dt="2021-10-14T05:57:09.449" v="452" actId="478"/>
          <ac:spMkLst>
            <pc:docMk/>
            <pc:sldMk cId="2659091884" sldId="294"/>
            <ac:spMk id="17" creationId="{5CB643A9-C5F5-4C89-AD5B-ADC1B683DC51}"/>
          </ac:spMkLst>
        </pc:spChg>
        <pc:spChg chg="del">
          <ac:chgData name="Xin Zhang (FA Talent)" userId="474f572f-8271-4f60-858e-cee871e0aec6" providerId="ADAL" clId="{FE42D438-3501-4E8E-AC5C-9E10BC73AE0B}" dt="2021-10-14T05:57:09.449" v="452" actId="478"/>
          <ac:spMkLst>
            <pc:docMk/>
            <pc:sldMk cId="2659091884" sldId="294"/>
            <ac:spMk id="18" creationId="{CAE658AA-3575-41C7-A5BA-FD05058BCFD8}"/>
          </ac:spMkLst>
        </pc:spChg>
        <pc:spChg chg="mod">
          <ac:chgData name="Xin Zhang (FA Talent)" userId="474f572f-8271-4f60-858e-cee871e0aec6" providerId="ADAL" clId="{FE42D438-3501-4E8E-AC5C-9E10BC73AE0B}" dt="2021-10-14T05:59:08.669" v="499" actId="18245"/>
          <ac:spMkLst>
            <pc:docMk/>
            <pc:sldMk cId="2659091884" sldId="294"/>
            <ac:spMk id="19" creationId="{0DB31434-CD6C-40D1-AEDB-E6EF229626BA}"/>
          </ac:spMkLst>
        </pc:spChg>
        <pc:spChg chg="del">
          <ac:chgData name="Xin Zhang (FA Talent)" userId="474f572f-8271-4f60-858e-cee871e0aec6" providerId="ADAL" clId="{FE42D438-3501-4E8E-AC5C-9E10BC73AE0B}" dt="2021-10-14T05:57:09.449" v="452" actId="478"/>
          <ac:spMkLst>
            <pc:docMk/>
            <pc:sldMk cId="2659091884" sldId="294"/>
            <ac:spMk id="20" creationId="{8EABCBD6-3EFE-4ADE-8D35-7F38A566911C}"/>
          </ac:spMkLst>
        </pc:spChg>
        <pc:spChg chg="mod">
          <ac:chgData name="Xin Zhang (FA Talent)" userId="474f572f-8271-4f60-858e-cee871e0aec6" providerId="ADAL" clId="{FE42D438-3501-4E8E-AC5C-9E10BC73AE0B}" dt="2021-10-14T05:59:08.669" v="499" actId="18245"/>
          <ac:spMkLst>
            <pc:docMk/>
            <pc:sldMk cId="2659091884" sldId="294"/>
            <ac:spMk id="21" creationId="{F2550517-F184-472D-A0CD-FC550F3D1118}"/>
          </ac:spMkLst>
        </pc:spChg>
        <pc:spChg chg="del">
          <ac:chgData name="Xin Zhang (FA Talent)" userId="474f572f-8271-4f60-858e-cee871e0aec6" providerId="ADAL" clId="{FE42D438-3501-4E8E-AC5C-9E10BC73AE0B}" dt="2021-10-14T05:57:09.449" v="452" actId="478"/>
          <ac:spMkLst>
            <pc:docMk/>
            <pc:sldMk cId="2659091884" sldId="294"/>
            <ac:spMk id="22" creationId="{C9A00870-35F7-43D6-8F4D-E859B81234AE}"/>
          </ac:spMkLst>
        </pc:spChg>
        <pc:spChg chg="mod">
          <ac:chgData name="Xin Zhang (FA Talent)" userId="474f572f-8271-4f60-858e-cee871e0aec6" providerId="ADAL" clId="{FE42D438-3501-4E8E-AC5C-9E10BC73AE0B}" dt="2021-10-14T05:59:08.669" v="499" actId="18245"/>
          <ac:spMkLst>
            <pc:docMk/>
            <pc:sldMk cId="2659091884" sldId="294"/>
            <ac:spMk id="23" creationId="{491B542C-9DBA-4B7C-990C-6441F77D782E}"/>
          </ac:spMkLst>
        </pc:spChg>
        <pc:spChg chg="del">
          <ac:chgData name="Xin Zhang (FA Talent)" userId="474f572f-8271-4f60-858e-cee871e0aec6" providerId="ADAL" clId="{FE42D438-3501-4E8E-AC5C-9E10BC73AE0B}" dt="2021-10-14T05:57:09.449" v="452" actId="478"/>
          <ac:spMkLst>
            <pc:docMk/>
            <pc:sldMk cId="2659091884" sldId="294"/>
            <ac:spMk id="24" creationId="{B7890F57-3AEF-4ADD-8ADB-E5AF46CBCE82}"/>
          </ac:spMkLst>
        </pc:spChg>
        <pc:spChg chg="mod">
          <ac:chgData name="Xin Zhang (FA Talent)" userId="474f572f-8271-4f60-858e-cee871e0aec6" providerId="ADAL" clId="{FE42D438-3501-4E8E-AC5C-9E10BC73AE0B}" dt="2021-10-14T05:59:08.669" v="499" actId="18245"/>
          <ac:spMkLst>
            <pc:docMk/>
            <pc:sldMk cId="2659091884" sldId="294"/>
            <ac:spMk id="25" creationId="{B3A6CD8F-5C59-4BC1-9D34-B2F120BBC693}"/>
          </ac:spMkLst>
        </pc:spChg>
        <pc:spChg chg="del">
          <ac:chgData name="Xin Zhang (FA Talent)" userId="474f572f-8271-4f60-858e-cee871e0aec6" providerId="ADAL" clId="{FE42D438-3501-4E8E-AC5C-9E10BC73AE0B}" dt="2021-10-14T05:57:09.449" v="452" actId="478"/>
          <ac:spMkLst>
            <pc:docMk/>
            <pc:sldMk cId="2659091884" sldId="294"/>
            <ac:spMk id="26" creationId="{BADEF3FD-026F-4804-98EE-3B3C23C60D7D}"/>
          </ac:spMkLst>
        </pc:spChg>
        <pc:spChg chg="mod">
          <ac:chgData name="Xin Zhang (FA Talent)" userId="474f572f-8271-4f60-858e-cee871e0aec6" providerId="ADAL" clId="{FE42D438-3501-4E8E-AC5C-9E10BC73AE0B}" dt="2021-10-14T05:59:08.669" v="499" actId="18245"/>
          <ac:spMkLst>
            <pc:docMk/>
            <pc:sldMk cId="2659091884" sldId="294"/>
            <ac:spMk id="27" creationId="{AD939B9D-2B2B-470F-9123-42F304F9AA95}"/>
          </ac:spMkLst>
        </pc:spChg>
        <pc:spChg chg="del">
          <ac:chgData name="Xin Zhang (FA Talent)" userId="474f572f-8271-4f60-858e-cee871e0aec6" providerId="ADAL" clId="{FE42D438-3501-4E8E-AC5C-9E10BC73AE0B}" dt="2021-10-14T05:57:09.449" v="452" actId="478"/>
          <ac:spMkLst>
            <pc:docMk/>
            <pc:sldMk cId="2659091884" sldId="294"/>
            <ac:spMk id="28" creationId="{9ABFF4FB-76B9-4210-8BA2-941CA6D0A487}"/>
          </ac:spMkLst>
        </pc:spChg>
        <pc:spChg chg="mod">
          <ac:chgData name="Xin Zhang (FA Talent)" userId="474f572f-8271-4f60-858e-cee871e0aec6" providerId="ADAL" clId="{FE42D438-3501-4E8E-AC5C-9E10BC73AE0B}" dt="2021-10-14T05:59:08.669" v="499" actId="18245"/>
          <ac:spMkLst>
            <pc:docMk/>
            <pc:sldMk cId="2659091884" sldId="294"/>
            <ac:spMk id="29" creationId="{8232C834-5A86-48EA-8ADE-5C22A200927D}"/>
          </ac:spMkLst>
        </pc:spChg>
        <pc:spChg chg="del">
          <ac:chgData name="Xin Zhang (FA Talent)" userId="474f572f-8271-4f60-858e-cee871e0aec6" providerId="ADAL" clId="{FE42D438-3501-4E8E-AC5C-9E10BC73AE0B}" dt="2021-10-14T05:57:09.449" v="452" actId="478"/>
          <ac:spMkLst>
            <pc:docMk/>
            <pc:sldMk cId="2659091884" sldId="294"/>
            <ac:spMk id="30" creationId="{84A74A22-0D67-43EA-93F0-A9300D336269}"/>
          </ac:spMkLst>
        </pc:spChg>
        <pc:spChg chg="mod">
          <ac:chgData name="Xin Zhang (FA Talent)" userId="474f572f-8271-4f60-858e-cee871e0aec6" providerId="ADAL" clId="{FE42D438-3501-4E8E-AC5C-9E10BC73AE0B}" dt="2021-10-14T05:59:08.669" v="499" actId="18245"/>
          <ac:spMkLst>
            <pc:docMk/>
            <pc:sldMk cId="2659091884" sldId="294"/>
            <ac:spMk id="31" creationId="{492B7AD8-EBD4-43EC-BF5B-DED7B04B2D09}"/>
          </ac:spMkLst>
        </pc:spChg>
        <pc:spChg chg="del">
          <ac:chgData name="Xin Zhang (FA Talent)" userId="474f572f-8271-4f60-858e-cee871e0aec6" providerId="ADAL" clId="{FE42D438-3501-4E8E-AC5C-9E10BC73AE0B}" dt="2021-10-14T05:57:09.449" v="452" actId="478"/>
          <ac:spMkLst>
            <pc:docMk/>
            <pc:sldMk cId="2659091884" sldId="294"/>
            <ac:spMk id="32" creationId="{35F5C985-7403-44B2-948A-C00D4F89FDAF}"/>
          </ac:spMkLst>
        </pc:spChg>
        <pc:spChg chg="del">
          <ac:chgData name="Xin Zhang (FA Talent)" userId="474f572f-8271-4f60-858e-cee871e0aec6" providerId="ADAL" clId="{FE42D438-3501-4E8E-AC5C-9E10BC73AE0B}" dt="2021-10-14T05:57:09.449" v="452" actId="478"/>
          <ac:spMkLst>
            <pc:docMk/>
            <pc:sldMk cId="2659091884" sldId="294"/>
            <ac:spMk id="33" creationId="{B4230947-49DC-4378-A5E8-4955E97F5A5A}"/>
          </ac:spMkLst>
        </pc:spChg>
        <pc:spChg chg="del">
          <ac:chgData name="Xin Zhang (FA Talent)" userId="474f572f-8271-4f60-858e-cee871e0aec6" providerId="ADAL" clId="{FE42D438-3501-4E8E-AC5C-9E10BC73AE0B}" dt="2021-10-14T05:57:09.449" v="452" actId="478"/>
          <ac:spMkLst>
            <pc:docMk/>
            <pc:sldMk cId="2659091884" sldId="294"/>
            <ac:spMk id="35" creationId="{49E4B00E-6541-4D63-A1C0-CB14EAF2C274}"/>
          </ac:spMkLst>
        </pc:spChg>
        <pc:spChg chg="del">
          <ac:chgData name="Xin Zhang (FA Talent)" userId="474f572f-8271-4f60-858e-cee871e0aec6" providerId="ADAL" clId="{FE42D438-3501-4E8E-AC5C-9E10BC73AE0B}" dt="2021-10-14T05:57:09.449" v="452" actId="478"/>
          <ac:spMkLst>
            <pc:docMk/>
            <pc:sldMk cId="2659091884" sldId="294"/>
            <ac:spMk id="37" creationId="{419C5922-575C-43DE-8B69-19C5B63D01CC}"/>
          </ac:spMkLst>
        </pc:spChg>
        <pc:spChg chg="del">
          <ac:chgData name="Xin Zhang (FA Talent)" userId="474f572f-8271-4f60-858e-cee871e0aec6" providerId="ADAL" clId="{FE42D438-3501-4E8E-AC5C-9E10BC73AE0B}" dt="2021-10-14T05:57:09.449" v="452" actId="478"/>
          <ac:spMkLst>
            <pc:docMk/>
            <pc:sldMk cId="2659091884" sldId="294"/>
            <ac:spMk id="39" creationId="{0C7E8634-EE10-430B-A770-470C891CB42F}"/>
          </ac:spMkLst>
        </pc:spChg>
        <pc:spChg chg="del">
          <ac:chgData name="Xin Zhang (FA Talent)" userId="474f572f-8271-4f60-858e-cee871e0aec6" providerId="ADAL" clId="{FE42D438-3501-4E8E-AC5C-9E10BC73AE0B}" dt="2021-10-14T05:57:09.449" v="452" actId="478"/>
          <ac:spMkLst>
            <pc:docMk/>
            <pc:sldMk cId="2659091884" sldId="294"/>
            <ac:spMk id="41" creationId="{4F94AD10-5909-4D78-AC90-3C603248A3D8}"/>
          </ac:spMkLst>
        </pc:spChg>
        <pc:spChg chg="del">
          <ac:chgData name="Xin Zhang (FA Talent)" userId="474f572f-8271-4f60-858e-cee871e0aec6" providerId="ADAL" clId="{FE42D438-3501-4E8E-AC5C-9E10BC73AE0B}" dt="2021-10-14T05:57:09.449" v="452" actId="478"/>
          <ac:spMkLst>
            <pc:docMk/>
            <pc:sldMk cId="2659091884" sldId="294"/>
            <ac:spMk id="43" creationId="{3C562BE0-33F4-4549-85A3-F7E0DCA2AF1D}"/>
          </ac:spMkLst>
        </pc:spChg>
        <pc:spChg chg="del">
          <ac:chgData name="Xin Zhang (FA Talent)" userId="474f572f-8271-4f60-858e-cee871e0aec6" providerId="ADAL" clId="{FE42D438-3501-4E8E-AC5C-9E10BC73AE0B}" dt="2021-10-14T05:57:09.449" v="452" actId="478"/>
          <ac:spMkLst>
            <pc:docMk/>
            <pc:sldMk cId="2659091884" sldId="294"/>
            <ac:spMk id="45" creationId="{875CBF6D-A6B5-4669-9F98-7F63C2F8E9C1}"/>
          </ac:spMkLst>
        </pc:spChg>
        <pc:spChg chg="add mod">
          <ac:chgData name="Xin Zhang (FA Talent)" userId="474f572f-8271-4f60-858e-cee871e0aec6" providerId="ADAL" clId="{FE42D438-3501-4E8E-AC5C-9E10BC73AE0B}" dt="2021-10-14T06:00:23.071" v="515" actId="12788"/>
          <ac:spMkLst>
            <pc:docMk/>
            <pc:sldMk cId="2659091884" sldId="294"/>
            <ac:spMk id="48" creationId="{0F27CBBE-A6CE-408E-9B66-81452EED034F}"/>
          </ac:spMkLst>
        </pc:spChg>
        <pc:spChg chg="add mod">
          <ac:chgData name="Xin Zhang (FA Talent)" userId="474f572f-8271-4f60-858e-cee871e0aec6" providerId="ADAL" clId="{FE42D438-3501-4E8E-AC5C-9E10BC73AE0B}" dt="2021-10-14T06:01:07.281" v="567" actId="20577"/>
          <ac:spMkLst>
            <pc:docMk/>
            <pc:sldMk cId="2659091884" sldId="294"/>
            <ac:spMk id="49" creationId="{5371E4BC-5413-4278-A758-62E770219B43}"/>
          </ac:spMkLst>
        </pc:spChg>
        <pc:spChg chg="add mod">
          <ac:chgData name="Xin Zhang (FA Talent)" userId="474f572f-8271-4f60-858e-cee871e0aec6" providerId="ADAL" clId="{FE42D438-3501-4E8E-AC5C-9E10BC73AE0B}" dt="2021-10-14T06:01:13.580" v="571" actId="948"/>
          <ac:spMkLst>
            <pc:docMk/>
            <pc:sldMk cId="2659091884" sldId="294"/>
            <ac:spMk id="50" creationId="{FAF7C619-4E5B-4B1D-BD27-4AE943D8313E}"/>
          </ac:spMkLst>
        </pc:spChg>
        <pc:spChg chg="mod">
          <ac:chgData name="Xin Zhang (FA Talent)" userId="474f572f-8271-4f60-858e-cee871e0aec6" providerId="ADAL" clId="{FE42D438-3501-4E8E-AC5C-9E10BC73AE0B}" dt="2021-10-14T05:59:08.669" v="499" actId="18245"/>
          <ac:spMkLst>
            <pc:docMk/>
            <pc:sldMk cId="2659091884" sldId="294"/>
            <ac:spMk id="51" creationId="{376DA7C4-4C37-4E72-BC06-40EDDC7208EF}"/>
          </ac:spMkLst>
        </pc:spChg>
        <pc:spChg chg="mod">
          <ac:chgData name="Xin Zhang (FA Talent)" userId="474f572f-8271-4f60-858e-cee871e0aec6" providerId="ADAL" clId="{FE42D438-3501-4E8E-AC5C-9E10BC73AE0B}" dt="2021-10-14T05:59:08.669" v="499" actId="18245"/>
          <ac:spMkLst>
            <pc:docMk/>
            <pc:sldMk cId="2659091884" sldId="294"/>
            <ac:spMk id="52" creationId="{FC6339A4-39D2-4BE6-B2BC-B62190206BD2}"/>
          </ac:spMkLst>
        </pc:spChg>
        <pc:spChg chg="mod">
          <ac:chgData name="Xin Zhang (FA Talent)" userId="474f572f-8271-4f60-858e-cee871e0aec6" providerId="ADAL" clId="{FE42D438-3501-4E8E-AC5C-9E10BC73AE0B}" dt="2021-10-14T05:59:08.669" v="499" actId="18245"/>
          <ac:spMkLst>
            <pc:docMk/>
            <pc:sldMk cId="2659091884" sldId="294"/>
            <ac:spMk id="53" creationId="{A91EDA58-DFD2-4E69-AB50-20A739246E30}"/>
          </ac:spMkLst>
        </pc:spChg>
        <pc:spChg chg="mod">
          <ac:chgData name="Xin Zhang (FA Talent)" userId="474f572f-8271-4f60-858e-cee871e0aec6" providerId="ADAL" clId="{FE42D438-3501-4E8E-AC5C-9E10BC73AE0B}" dt="2021-10-14T05:59:08.669" v="499" actId="18245"/>
          <ac:spMkLst>
            <pc:docMk/>
            <pc:sldMk cId="2659091884" sldId="294"/>
            <ac:spMk id="54" creationId="{696D84E5-9655-4283-8AC5-573022B25994}"/>
          </ac:spMkLst>
        </pc:spChg>
        <pc:spChg chg="mod">
          <ac:chgData name="Xin Zhang (FA Talent)" userId="474f572f-8271-4f60-858e-cee871e0aec6" providerId="ADAL" clId="{FE42D438-3501-4E8E-AC5C-9E10BC73AE0B}" dt="2021-10-14T05:59:08.669" v="499" actId="18245"/>
          <ac:spMkLst>
            <pc:docMk/>
            <pc:sldMk cId="2659091884" sldId="294"/>
            <ac:spMk id="55" creationId="{A77A8737-4DE4-4060-B8BD-F66303F4A571}"/>
          </ac:spMkLst>
        </pc:spChg>
        <pc:spChg chg="mod">
          <ac:chgData name="Xin Zhang (FA Talent)" userId="474f572f-8271-4f60-858e-cee871e0aec6" providerId="ADAL" clId="{FE42D438-3501-4E8E-AC5C-9E10BC73AE0B}" dt="2021-10-14T05:59:08.669" v="499" actId="18245"/>
          <ac:spMkLst>
            <pc:docMk/>
            <pc:sldMk cId="2659091884" sldId="294"/>
            <ac:spMk id="56" creationId="{DE3D243C-92BA-456B-BD32-6C1C84E85127}"/>
          </ac:spMkLst>
        </pc:spChg>
        <pc:spChg chg="mod">
          <ac:chgData name="Xin Zhang (FA Talent)" userId="474f572f-8271-4f60-858e-cee871e0aec6" providerId="ADAL" clId="{FE42D438-3501-4E8E-AC5C-9E10BC73AE0B}" dt="2021-10-14T05:59:08.669" v="499" actId="18245"/>
          <ac:spMkLst>
            <pc:docMk/>
            <pc:sldMk cId="2659091884" sldId="294"/>
            <ac:spMk id="57" creationId="{6A171E8A-3C18-42B2-849D-FFD638DCAA64}"/>
          </ac:spMkLst>
        </pc:spChg>
        <pc:spChg chg="mod">
          <ac:chgData name="Xin Zhang (FA Talent)" userId="474f572f-8271-4f60-858e-cee871e0aec6" providerId="ADAL" clId="{FE42D438-3501-4E8E-AC5C-9E10BC73AE0B}" dt="2021-10-14T05:59:08.669" v="499" actId="18245"/>
          <ac:spMkLst>
            <pc:docMk/>
            <pc:sldMk cId="2659091884" sldId="294"/>
            <ac:spMk id="58" creationId="{605D7FF5-E92C-42D8-8AD1-A1E76D70FB0C}"/>
          </ac:spMkLst>
        </pc:spChg>
        <pc:spChg chg="mod">
          <ac:chgData name="Xin Zhang (FA Talent)" userId="474f572f-8271-4f60-858e-cee871e0aec6" providerId="ADAL" clId="{FE42D438-3501-4E8E-AC5C-9E10BC73AE0B}" dt="2021-10-14T05:59:08.669" v="499" actId="18245"/>
          <ac:spMkLst>
            <pc:docMk/>
            <pc:sldMk cId="2659091884" sldId="294"/>
            <ac:spMk id="59" creationId="{F9915196-8D5C-49BA-AA42-92A96F036D02}"/>
          </ac:spMkLst>
        </pc:spChg>
        <pc:spChg chg="mod">
          <ac:chgData name="Xin Zhang (FA Talent)" userId="474f572f-8271-4f60-858e-cee871e0aec6" providerId="ADAL" clId="{FE42D438-3501-4E8E-AC5C-9E10BC73AE0B}" dt="2021-10-14T05:59:08.669" v="499" actId="18245"/>
          <ac:spMkLst>
            <pc:docMk/>
            <pc:sldMk cId="2659091884" sldId="294"/>
            <ac:spMk id="60" creationId="{3D497A1F-D21B-4B8E-B588-3D66FCFC80B5}"/>
          </ac:spMkLst>
        </pc:spChg>
        <pc:spChg chg="mod">
          <ac:chgData name="Xin Zhang (FA Talent)" userId="474f572f-8271-4f60-858e-cee871e0aec6" providerId="ADAL" clId="{FE42D438-3501-4E8E-AC5C-9E10BC73AE0B}" dt="2021-10-14T05:59:08.669" v="499" actId="18245"/>
          <ac:spMkLst>
            <pc:docMk/>
            <pc:sldMk cId="2659091884" sldId="294"/>
            <ac:spMk id="61" creationId="{92CFD60A-292F-4145-98F0-1135561A4CCB}"/>
          </ac:spMkLst>
        </pc:spChg>
        <pc:spChg chg="mod">
          <ac:chgData name="Xin Zhang (FA Talent)" userId="474f572f-8271-4f60-858e-cee871e0aec6" providerId="ADAL" clId="{FE42D438-3501-4E8E-AC5C-9E10BC73AE0B}" dt="2021-10-14T05:59:08.669" v="499" actId="18245"/>
          <ac:spMkLst>
            <pc:docMk/>
            <pc:sldMk cId="2659091884" sldId="294"/>
            <ac:spMk id="62" creationId="{6E72A14A-919B-4A94-8ACF-5279D1457DA9}"/>
          </ac:spMkLst>
        </pc:spChg>
        <pc:spChg chg="mod">
          <ac:chgData name="Xin Zhang (FA Talent)" userId="474f572f-8271-4f60-858e-cee871e0aec6" providerId="ADAL" clId="{FE42D438-3501-4E8E-AC5C-9E10BC73AE0B}" dt="2021-10-14T05:59:08.669" v="499" actId="18245"/>
          <ac:spMkLst>
            <pc:docMk/>
            <pc:sldMk cId="2659091884" sldId="294"/>
            <ac:spMk id="63" creationId="{4BC393C6-74D6-4E0D-8F8D-64026926B12C}"/>
          </ac:spMkLst>
        </pc:spChg>
        <pc:spChg chg="add mod ord">
          <ac:chgData name="Xin Zhang (FA Talent)" userId="474f572f-8271-4f60-858e-cee871e0aec6" providerId="ADAL" clId="{FE42D438-3501-4E8E-AC5C-9E10BC73AE0B}" dt="2021-10-14T06:00:23.071" v="515" actId="12788"/>
          <ac:spMkLst>
            <pc:docMk/>
            <pc:sldMk cId="2659091884" sldId="294"/>
            <ac:spMk id="64" creationId="{7E1E0C99-5EBB-4B99-B9F5-A74ABF1A1340}"/>
          </ac:spMkLst>
        </pc:spChg>
        <pc:grpChg chg="mod">
          <ac:chgData name="Xin Zhang (FA Talent)" userId="474f572f-8271-4f60-858e-cee871e0aec6" providerId="ADAL" clId="{FE42D438-3501-4E8E-AC5C-9E10BC73AE0B}" dt="2021-10-14T06:00:47.661" v="519" actId="1076"/>
          <ac:grpSpMkLst>
            <pc:docMk/>
            <pc:sldMk cId="2659091884" sldId="294"/>
            <ac:grpSpMk id="3" creationId="{1B14034D-DBD0-4F37-AF95-862ED3D0BA07}"/>
          </ac:grpSpMkLst>
        </pc:grpChg>
        <pc:graphicFrameChg chg="add del mod">
          <ac:chgData name="Xin Zhang (FA Talent)" userId="474f572f-8271-4f60-858e-cee871e0aec6" providerId="ADAL" clId="{FE42D438-3501-4E8E-AC5C-9E10BC73AE0B}" dt="2021-10-14T05:59:08.669" v="499" actId="18245"/>
          <ac:graphicFrameMkLst>
            <pc:docMk/>
            <pc:sldMk cId="2659091884" sldId="294"/>
            <ac:graphicFrameMk id="47" creationId="{0C6027B1-CCBB-41AB-A9A2-B196949B6DCC}"/>
          </ac:graphicFrameMkLst>
        </pc:graphicFrameChg>
        <pc:cxnChg chg="del">
          <ac:chgData name="Xin Zhang (FA Talent)" userId="474f572f-8271-4f60-858e-cee871e0aec6" providerId="ADAL" clId="{FE42D438-3501-4E8E-AC5C-9E10BC73AE0B}" dt="2021-10-14T05:57:09.449" v="452" actId="478"/>
          <ac:cxnSpMkLst>
            <pc:docMk/>
            <pc:sldMk cId="2659091884" sldId="294"/>
            <ac:cxnSpMk id="34" creationId="{C53BC8CE-E9AA-46B2-8529-DA4D828DA756}"/>
          </ac:cxnSpMkLst>
        </pc:cxnChg>
        <pc:cxnChg chg="del">
          <ac:chgData name="Xin Zhang (FA Talent)" userId="474f572f-8271-4f60-858e-cee871e0aec6" providerId="ADAL" clId="{FE42D438-3501-4E8E-AC5C-9E10BC73AE0B}" dt="2021-10-14T05:57:09.449" v="452" actId="478"/>
          <ac:cxnSpMkLst>
            <pc:docMk/>
            <pc:sldMk cId="2659091884" sldId="294"/>
            <ac:cxnSpMk id="36" creationId="{E83F3E4A-636C-428E-8D1D-9CC6CD78B3C4}"/>
          </ac:cxnSpMkLst>
        </pc:cxnChg>
        <pc:cxnChg chg="del">
          <ac:chgData name="Xin Zhang (FA Talent)" userId="474f572f-8271-4f60-858e-cee871e0aec6" providerId="ADAL" clId="{FE42D438-3501-4E8E-AC5C-9E10BC73AE0B}" dt="2021-10-14T05:57:09.449" v="452" actId="478"/>
          <ac:cxnSpMkLst>
            <pc:docMk/>
            <pc:sldMk cId="2659091884" sldId="294"/>
            <ac:cxnSpMk id="38" creationId="{4DC4B33D-D522-4A66-B4CA-6AD214EF5977}"/>
          </ac:cxnSpMkLst>
        </pc:cxnChg>
        <pc:cxnChg chg="del">
          <ac:chgData name="Xin Zhang (FA Talent)" userId="474f572f-8271-4f60-858e-cee871e0aec6" providerId="ADAL" clId="{FE42D438-3501-4E8E-AC5C-9E10BC73AE0B}" dt="2021-10-14T05:57:09.449" v="452" actId="478"/>
          <ac:cxnSpMkLst>
            <pc:docMk/>
            <pc:sldMk cId="2659091884" sldId="294"/>
            <ac:cxnSpMk id="40" creationId="{67DC6547-6045-40AD-A59A-6A8F828CA460}"/>
          </ac:cxnSpMkLst>
        </pc:cxnChg>
        <pc:cxnChg chg="del">
          <ac:chgData name="Xin Zhang (FA Talent)" userId="474f572f-8271-4f60-858e-cee871e0aec6" providerId="ADAL" clId="{FE42D438-3501-4E8E-AC5C-9E10BC73AE0B}" dt="2021-10-14T05:57:09.449" v="452" actId="478"/>
          <ac:cxnSpMkLst>
            <pc:docMk/>
            <pc:sldMk cId="2659091884" sldId="294"/>
            <ac:cxnSpMk id="42" creationId="{30BF708B-C0A9-40A1-B548-B8CA1B8E8B53}"/>
          </ac:cxnSpMkLst>
        </pc:cxnChg>
        <pc:cxnChg chg="del">
          <ac:chgData name="Xin Zhang (FA Talent)" userId="474f572f-8271-4f60-858e-cee871e0aec6" providerId="ADAL" clId="{FE42D438-3501-4E8E-AC5C-9E10BC73AE0B}" dt="2021-10-14T05:57:09.449" v="452" actId="478"/>
          <ac:cxnSpMkLst>
            <pc:docMk/>
            <pc:sldMk cId="2659091884" sldId="294"/>
            <ac:cxnSpMk id="44" creationId="{219A1862-B315-44B6-8B11-53B2A660A22A}"/>
          </ac:cxnSpMkLst>
        </pc:cxnChg>
        <pc:cxnChg chg="del">
          <ac:chgData name="Xin Zhang (FA Talent)" userId="474f572f-8271-4f60-858e-cee871e0aec6" providerId="ADAL" clId="{FE42D438-3501-4E8E-AC5C-9E10BC73AE0B}" dt="2021-10-14T05:57:09.449" v="452" actId="478"/>
          <ac:cxnSpMkLst>
            <pc:docMk/>
            <pc:sldMk cId="2659091884" sldId="294"/>
            <ac:cxnSpMk id="46" creationId="{A107B7E0-F0EF-4AEE-AF0A-4D0275C8FCDD}"/>
          </ac:cxnSpMkLst>
        </pc:cxnChg>
      </pc:sldChg>
      <pc:sldChg chg="addSp delSp modSp mod">
        <pc:chgData name="Xin Zhang (FA Talent)" userId="474f572f-8271-4f60-858e-cee871e0aec6" providerId="ADAL" clId="{FE42D438-3501-4E8E-AC5C-9E10BC73AE0B}" dt="2021-10-14T07:05:34.485" v="1909" actId="1076"/>
        <pc:sldMkLst>
          <pc:docMk/>
          <pc:sldMk cId="2594802478" sldId="300"/>
        </pc:sldMkLst>
        <pc:spChg chg="add del mod">
          <ac:chgData name="Xin Zhang (FA Talent)" userId="474f572f-8271-4f60-858e-cee871e0aec6" providerId="ADAL" clId="{FE42D438-3501-4E8E-AC5C-9E10BC73AE0B}" dt="2021-10-14T06:58:29.804" v="1704" actId="478"/>
          <ac:spMkLst>
            <pc:docMk/>
            <pc:sldMk cId="2594802478" sldId="300"/>
            <ac:spMk id="18" creationId="{C206F0EB-3C81-46EA-BB57-511F31E7947B}"/>
          </ac:spMkLst>
        </pc:spChg>
        <pc:spChg chg="add mod">
          <ac:chgData name="Xin Zhang (FA Talent)" userId="474f572f-8271-4f60-858e-cee871e0aec6" providerId="ADAL" clId="{FE42D438-3501-4E8E-AC5C-9E10BC73AE0B}" dt="2021-10-14T06:56:43.368" v="1685" actId="164"/>
          <ac:spMkLst>
            <pc:docMk/>
            <pc:sldMk cId="2594802478" sldId="300"/>
            <ac:spMk id="19" creationId="{5B0D1BB7-9E86-49F8-B462-0691437188FD}"/>
          </ac:spMkLst>
        </pc:spChg>
        <pc:spChg chg="add mod">
          <ac:chgData name="Xin Zhang (FA Talent)" userId="474f572f-8271-4f60-858e-cee871e0aec6" providerId="ADAL" clId="{FE42D438-3501-4E8E-AC5C-9E10BC73AE0B}" dt="2021-10-14T07:03:59.902" v="1902" actId="12788"/>
          <ac:spMkLst>
            <pc:docMk/>
            <pc:sldMk cId="2594802478" sldId="300"/>
            <ac:spMk id="21" creationId="{BF2CAAFE-D0AE-46D0-9F0E-6FD35DB026F2}"/>
          </ac:spMkLst>
        </pc:spChg>
        <pc:spChg chg="add mod">
          <ac:chgData name="Xin Zhang (FA Talent)" userId="474f572f-8271-4f60-858e-cee871e0aec6" providerId="ADAL" clId="{FE42D438-3501-4E8E-AC5C-9E10BC73AE0B}" dt="2021-10-14T07:03:51.226" v="1898" actId="12788"/>
          <ac:spMkLst>
            <pc:docMk/>
            <pc:sldMk cId="2594802478" sldId="300"/>
            <ac:spMk id="22" creationId="{DAC0C82A-4CA5-4EF0-8B21-BBDC006A16B7}"/>
          </ac:spMkLst>
        </pc:spChg>
        <pc:spChg chg="add mod">
          <ac:chgData name="Xin Zhang (FA Talent)" userId="474f572f-8271-4f60-858e-cee871e0aec6" providerId="ADAL" clId="{FE42D438-3501-4E8E-AC5C-9E10BC73AE0B}" dt="2021-10-14T07:00:29.878" v="1761" actId="164"/>
          <ac:spMkLst>
            <pc:docMk/>
            <pc:sldMk cId="2594802478" sldId="300"/>
            <ac:spMk id="24" creationId="{3FF11129-E740-4C80-836D-7238D5AC7E4F}"/>
          </ac:spMkLst>
        </pc:spChg>
        <pc:spChg chg="add mod">
          <ac:chgData name="Xin Zhang (FA Talent)" userId="474f572f-8271-4f60-858e-cee871e0aec6" providerId="ADAL" clId="{FE42D438-3501-4E8E-AC5C-9E10BC73AE0B}" dt="2021-10-14T07:00:29.878" v="1761" actId="164"/>
          <ac:spMkLst>
            <pc:docMk/>
            <pc:sldMk cId="2594802478" sldId="300"/>
            <ac:spMk id="25" creationId="{C2738E3F-4EDE-4412-8CD5-7EAF59AE6DA4}"/>
          </ac:spMkLst>
        </pc:spChg>
        <pc:spChg chg="mod">
          <ac:chgData name="Xin Zhang (FA Talent)" userId="474f572f-8271-4f60-858e-cee871e0aec6" providerId="ADAL" clId="{FE42D438-3501-4E8E-AC5C-9E10BC73AE0B}" dt="2021-10-14T07:01:26.997" v="1821" actId="20577"/>
          <ac:spMkLst>
            <pc:docMk/>
            <pc:sldMk cId="2594802478" sldId="300"/>
            <ac:spMk id="29" creationId="{30F05E0A-BDD8-4C20-8612-4234A03119AF}"/>
          </ac:spMkLst>
        </pc:spChg>
        <pc:spChg chg="mod">
          <ac:chgData name="Xin Zhang (FA Talent)" userId="474f572f-8271-4f60-858e-cee871e0aec6" providerId="ADAL" clId="{FE42D438-3501-4E8E-AC5C-9E10BC73AE0B}" dt="2021-10-14T07:01:54.973" v="1829" actId="404"/>
          <ac:spMkLst>
            <pc:docMk/>
            <pc:sldMk cId="2594802478" sldId="300"/>
            <ac:spMk id="30" creationId="{F8B48C7F-6915-4FF9-8859-D1A72B692005}"/>
          </ac:spMkLst>
        </pc:spChg>
        <pc:spChg chg="mod">
          <ac:chgData name="Xin Zhang (FA Talent)" userId="474f572f-8271-4f60-858e-cee871e0aec6" providerId="ADAL" clId="{FE42D438-3501-4E8E-AC5C-9E10BC73AE0B}" dt="2021-10-14T07:02:47.391" v="1874" actId="20577"/>
          <ac:spMkLst>
            <pc:docMk/>
            <pc:sldMk cId="2594802478" sldId="300"/>
            <ac:spMk id="36" creationId="{7B75B862-131F-41E0-A764-99782CEBBB18}"/>
          </ac:spMkLst>
        </pc:spChg>
        <pc:spChg chg="mod">
          <ac:chgData name="Xin Zhang (FA Talent)" userId="474f572f-8271-4f60-858e-cee871e0aec6" providerId="ADAL" clId="{FE42D438-3501-4E8E-AC5C-9E10BC73AE0B}" dt="2021-10-14T07:03:11.235" v="1893" actId="403"/>
          <ac:spMkLst>
            <pc:docMk/>
            <pc:sldMk cId="2594802478" sldId="300"/>
            <ac:spMk id="37" creationId="{EA027FBE-4EAC-4FF2-8745-3CEBEF72B298}"/>
          </ac:spMkLst>
        </pc:spChg>
        <pc:grpChg chg="del">
          <ac:chgData name="Xin Zhang (FA Talent)" userId="474f572f-8271-4f60-858e-cee871e0aec6" providerId="ADAL" clId="{FE42D438-3501-4E8E-AC5C-9E10BC73AE0B}" dt="2021-10-14T06:50:38.388" v="1609" actId="478"/>
          <ac:grpSpMkLst>
            <pc:docMk/>
            <pc:sldMk cId="2594802478" sldId="300"/>
            <ac:grpSpMk id="5" creationId="{417BAB09-33DA-4D78-959F-AC891C871A45}"/>
          </ac:grpSpMkLst>
        </pc:grpChg>
        <pc:grpChg chg="del">
          <ac:chgData name="Xin Zhang (FA Talent)" userId="474f572f-8271-4f60-858e-cee871e0aec6" providerId="ADAL" clId="{FE42D438-3501-4E8E-AC5C-9E10BC73AE0B}" dt="2021-10-14T06:50:38.388" v="1609" actId="478"/>
          <ac:grpSpMkLst>
            <pc:docMk/>
            <pc:sldMk cId="2594802478" sldId="300"/>
            <ac:grpSpMk id="8" creationId="{484B7141-274E-4448-A3D3-39CA80BC221E}"/>
          </ac:grpSpMkLst>
        </pc:grpChg>
        <pc:grpChg chg="del">
          <ac:chgData name="Xin Zhang (FA Talent)" userId="474f572f-8271-4f60-858e-cee871e0aec6" providerId="ADAL" clId="{FE42D438-3501-4E8E-AC5C-9E10BC73AE0B}" dt="2021-10-14T06:50:38.388" v="1609" actId="478"/>
          <ac:grpSpMkLst>
            <pc:docMk/>
            <pc:sldMk cId="2594802478" sldId="300"/>
            <ac:grpSpMk id="11" creationId="{64E4E809-7E49-4408-8C28-1DB60CB1952F}"/>
          </ac:grpSpMkLst>
        </pc:grpChg>
        <pc:grpChg chg="add mod ord">
          <ac:chgData name="Xin Zhang (FA Talent)" userId="474f572f-8271-4f60-858e-cee871e0aec6" providerId="ADAL" clId="{FE42D438-3501-4E8E-AC5C-9E10BC73AE0B}" dt="2021-10-14T06:56:46.688" v="1687" actId="167"/>
          <ac:grpSpMkLst>
            <pc:docMk/>
            <pc:sldMk cId="2594802478" sldId="300"/>
            <ac:grpSpMk id="20" creationId="{2B5ED7F9-8A15-4012-B4DF-964A8F378453}"/>
          </ac:grpSpMkLst>
        </pc:grpChg>
        <pc:grpChg chg="add mod">
          <ac:chgData name="Xin Zhang (FA Talent)" userId="474f572f-8271-4f60-858e-cee871e0aec6" providerId="ADAL" clId="{FE42D438-3501-4E8E-AC5C-9E10BC73AE0B}" dt="2021-10-14T07:00:31.471" v="1762" actId="12789"/>
          <ac:grpSpMkLst>
            <pc:docMk/>
            <pc:sldMk cId="2594802478" sldId="300"/>
            <ac:grpSpMk id="26" creationId="{1FD7FFE6-B1CE-4710-A319-CE2D4E76B1E5}"/>
          </ac:grpSpMkLst>
        </pc:grpChg>
        <pc:grpChg chg="add mod">
          <ac:chgData name="Xin Zhang (FA Talent)" userId="474f572f-8271-4f60-858e-cee871e0aec6" providerId="ADAL" clId="{FE42D438-3501-4E8E-AC5C-9E10BC73AE0B}" dt="2021-10-14T07:02:05.587" v="1833" actId="164"/>
          <ac:grpSpMkLst>
            <pc:docMk/>
            <pc:sldMk cId="2594802478" sldId="300"/>
            <ac:grpSpMk id="28" creationId="{AEC05D34-D911-4C14-A522-255458C975D6}"/>
          </ac:grpSpMkLst>
        </pc:grpChg>
        <pc:grpChg chg="add mod">
          <ac:chgData name="Xin Zhang (FA Talent)" userId="474f572f-8271-4f60-858e-cee871e0aec6" providerId="ADAL" clId="{FE42D438-3501-4E8E-AC5C-9E10BC73AE0B}" dt="2021-10-14T07:03:51.226" v="1898" actId="12788"/>
          <ac:grpSpMkLst>
            <pc:docMk/>
            <pc:sldMk cId="2594802478" sldId="300"/>
            <ac:grpSpMk id="32" creationId="{3ACB20A4-E675-48D2-A547-A33B24C6574A}"/>
          </ac:grpSpMkLst>
        </pc:grpChg>
        <pc:grpChg chg="add del mod">
          <ac:chgData name="Xin Zhang (FA Talent)" userId="474f572f-8271-4f60-858e-cee871e0aec6" providerId="ADAL" clId="{FE42D438-3501-4E8E-AC5C-9E10BC73AE0B}" dt="2021-10-14T07:02:16.890" v="1839" actId="165"/>
          <ac:grpSpMkLst>
            <pc:docMk/>
            <pc:sldMk cId="2594802478" sldId="300"/>
            <ac:grpSpMk id="33" creationId="{96BABA46-2329-4540-87E8-997127413DC9}"/>
          </ac:grpSpMkLst>
        </pc:grpChg>
        <pc:grpChg chg="mod topLvl">
          <ac:chgData name="Xin Zhang (FA Talent)" userId="474f572f-8271-4f60-858e-cee871e0aec6" providerId="ADAL" clId="{FE42D438-3501-4E8E-AC5C-9E10BC73AE0B}" dt="2021-10-14T07:03:55.209" v="1899" actId="164"/>
          <ac:grpSpMkLst>
            <pc:docMk/>
            <pc:sldMk cId="2594802478" sldId="300"/>
            <ac:grpSpMk id="35" creationId="{3C5CFF56-E499-4E61-BCB4-9BFF4AEA293E}"/>
          </ac:grpSpMkLst>
        </pc:grpChg>
        <pc:grpChg chg="add mod">
          <ac:chgData name="Xin Zhang (FA Talent)" userId="474f572f-8271-4f60-858e-cee871e0aec6" providerId="ADAL" clId="{FE42D438-3501-4E8E-AC5C-9E10BC73AE0B}" dt="2021-10-14T07:04:07.715" v="1903" actId="1076"/>
          <ac:grpSpMkLst>
            <pc:docMk/>
            <pc:sldMk cId="2594802478" sldId="300"/>
            <ac:grpSpMk id="39" creationId="{9CE1E1CD-9771-483B-B5F8-9E2198418989}"/>
          </ac:grpSpMkLst>
        </pc:grpChg>
        <pc:graphicFrameChg chg="del">
          <ac:chgData name="Xin Zhang (FA Talent)" userId="474f572f-8271-4f60-858e-cee871e0aec6" providerId="ADAL" clId="{FE42D438-3501-4E8E-AC5C-9E10BC73AE0B}" dt="2021-10-14T06:50:38.388" v="1609" actId="478"/>
          <ac:graphicFrameMkLst>
            <pc:docMk/>
            <pc:sldMk cId="2594802478" sldId="300"/>
            <ac:graphicFrameMk id="3" creationId="{1DBBC163-0C5D-4005-BEB2-81B6ED0FE88A}"/>
          </ac:graphicFrameMkLst>
        </pc:graphicFrameChg>
        <pc:picChg chg="add del mod">
          <ac:chgData name="Xin Zhang (FA Talent)" userId="474f572f-8271-4f60-858e-cee871e0aec6" providerId="ADAL" clId="{FE42D438-3501-4E8E-AC5C-9E10BC73AE0B}" dt="2021-10-14T06:53:55.277" v="1613" actId="478"/>
          <ac:picMkLst>
            <pc:docMk/>
            <pc:sldMk cId="2594802478" sldId="300"/>
            <ac:picMk id="14" creationId="{4712BD25-A6B3-4031-8C47-B02CDAE15150}"/>
          </ac:picMkLst>
        </pc:picChg>
        <pc:picChg chg="add mod modCrop">
          <ac:chgData name="Xin Zhang (FA Talent)" userId="474f572f-8271-4f60-858e-cee871e0aec6" providerId="ADAL" clId="{FE42D438-3501-4E8E-AC5C-9E10BC73AE0B}" dt="2021-10-14T06:56:43.368" v="1685" actId="164"/>
          <ac:picMkLst>
            <pc:docMk/>
            <pc:sldMk cId="2594802478" sldId="300"/>
            <ac:picMk id="16" creationId="{7C700823-194B-4D7C-A580-FE70454BEB8A}"/>
          </ac:picMkLst>
        </pc:picChg>
        <pc:picChg chg="add del mod modVis">
          <ac:chgData name="Xin Zhang (FA Talent)" userId="474f572f-8271-4f60-858e-cee871e0aec6" providerId="ADAL" clId="{FE42D438-3501-4E8E-AC5C-9E10BC73AE0B}" dt="2021-10-14T06:54:10.174" v="1625"/>
          <ac:picMkLst>
            <pc:docMk/>
            <pc:sldMk cId="2594802478" sldId="300"/>
            <ac:picMk id="17" creationId="{3E111611-B85B-444D-A251-491E86ADDD63}"/>
          </ac:picMkLst>
        </pc:picChg>
        <pc:picChg chg="add mod">
          <ac:chgData name="Xin Zhang (FA Talent)" userId="474f572f-8271-4f60-858e-cee871e0aec6" providerId="ADAL" clId="{FE42D438-3501-4E8E-AC5C-9E10BC73AE0B}" dt="2021-10-14T07:00:31.471" v="1762" actId="12789"/>
          <ac:picMkLst>
            <pc:docMk/>
            <pc:sldMk cId="2594802478" sldId="300"/>
            <ac:picMk id="23" creationId="{C6287371-5E56-471D-8A56-D5ED2749DA52}"/>
          </ac:picMkLst>
        </pc:picChg>
        <pc:picChg chg="add del mod ord">
          <ac:chgData name="Xin Zhang (FA Talent)" userId="474f572f-8271-4f60-858e-cee871e0aec6" providerId="ADAL" clId="{FE42D438-3501-4E8E-AC5C-9E10BC73AE0B}" dt="2021-10-14T07:01:05.805" v="1800" actId="478"/>
          <ac:picMkLst>
            <pc:docMk/>
            <pc:sldMk cId="2594802478" sldId="300"/>
            <ac:picMk id="27" creationId="{B48A6CFF-26B0-4723-A088-89840C735B62}"/>
          </ac:picMkLst>
        </pc:picChg>
        <pc:picChg chg="add mod ord">
          <ac:chgData name="Xin Zhang (FA Talent)" userId="474f572f-8271-4f60-858e-cee871e0aec6" providerId="ADAL" clId="{FE42D438-3501-4E8E-AC5C-9E10BC73AE0B}" dt="2021-10-14T07:03:48.369" v="1897" actId="1076"/>
          <ac:picMkLst>
            <pc:docMk/>
            <pc:sldMk cId="2594802478" sldId="300"/>
            <ac:picMk id="31" creationId="{23679BE9-9E5D-4503-AD63-D302AAE0839E}"/>
          </ac:picMkLst>
        </pc:picChg>
        <pc:picChg chg="del mod ord topLvl">
          <ac:chgData name="Xin Zhang (FA Talent)" userId="474f572f-8271-4f60-858e-cee871e0aec6" providerId="ADAL" clId="{FE42D438-3501-4E8E-AC5C-9E10BC73AE0B}" dt="2021-10-14T07:02:43.231" v="1866" actId="478"/>
          <ac:picMkLst>
            <pc:docMk/>
            <pc:sldMk cId="2594802478" sldId="300"/>
            <ac:picMk id="34" creationId="{BD6F177E-2CB6-46FC-9B89-ECC4AA28DB7E}"/>
          </ac:picMkLst>
        </pc:picChg>
        <pc:picChg chg="add mod ord">
          <ac:chgData name="Xin Zhang (FA Talent)" userId="474f572f-8271-4f60-858e-cee871e0aec6" providerId="ADAL" clId="{FE42D438-3501-4E8E-AC5C-9E10BC73AE0B}" dt="2021-10-14T07:03:55.209" v="1899" actId="164"/>
          <ac:picMkLst>
            <pc:docMk/>
            <pc:sldMk cId="2594802478" sldId="300"/>
            <ac:picMk id="38" creationId="{9461863E-E09D-4476-90F6-C3886B70E24B}"/>
          </ac:picMkLst>
        </pc:picChg>
        <pc:picChg chg="add mod">
          <ac:chgData name="Xin Zhang (FA Talent)" userId="474f572f-8271-4f60-858e-cee871e0aec6" providerId="ADAL" clId="{FE42D438-3501-4E8E-AC5C-9E10BC73AE0B}" dt="2021-10-14T07:05:34.485" v="1909" actId="1076"/>
          <ac:picMkLst>
            <pc:docMk/>
            <pc:sldMk cId="2594802478" sldId="300"/>
            <ac:picMk id="41" creationId="{AAA8B5DE-E4E6-4FDE-ADCF-A4BD89B1BFFC}"/>
          </ac:picMkLst>
        </pc:picChg>
      </pc:sldChg>
      <pc:sldChg chg="modSp mod">
        <pc:chgData name="Xin Zhang (FA Talent)" userId="474f572f-8271-4f60-858e-cee871e0aec6" providerId="ADAL" clId="{FE42D438-3501-4E8E-AC5C-9E10BC73AE0B}" dt="2021-10-14T05:23:12.140" v="200" actId="20577"/>
        <pc:sldMkLst>
          <pc:docMk/>
          <pc:sldMk cId="772907047" sldId="303"/>
        </pc:sldMkLst>
        <pc:spChg chg="mod">
          <ac:chgData name="Xin Zhang (FA Talent)" userId="474f572f-8271-4f60-858e-cee871e0aec6" providerId="ADAL" clId="{FE42D438-3501-4E8E-AC5C-9E10BC73AE0B}" dt="2021-10-14T05:23:12.140" v="200" actId="20577"/>
          <ac:spMkLst>
            <pc:docMk/>
            <pc:sldMk cId="772907047" sldId="303"/>
            <ac:spMk id="294" creationId="{FB15256A-F4CE-4FD1-A010-32F3CA961CB8}"/>
          </ac:spMkLst>
        </pc:spChg>
      </pc:sldChg>
      <pc:sldChg chg="delSp del mod">
        <pc:chgData name="Xin Zhang (FA Talent)" userId="474f572f-8271-4f60-858e-cee871e0aec6" providerId="ADAL" clId="{FE42D438-3501-4E8E-AC5C-9E10BC73AE0B}" dt="2021-10-14T06:50:29.960" v="1608" actId="47"/>
        <pc:sldMkLst>
          <pc:docMk/>
          <pc:sldMk cId="645822967" sldId="305"/>
        </pc:sldMkLst>
        <pc:spChg chg="del">
          <ac:chgData name="Xin Zhang (FA Talent)" userId="474f572f-8271-4f60-858e-cee871e0aec6" providerId="ADAL" clId="{FE42D438-3501-4E8E-AC5C-9E10BC73AE0B}" dt="2021-10-14T06:49:49.474" v="1562" actId="21"/>
          <ac:spMkLst>
            <pc:docMk/>
            <pc:sldMk cId="645822967" sldId="305"/>
            <ac:spMk id="6" creationId="{5BE1172E-5CBB-4DB0-8C14-CA6342E7BE59}"/>
          </ac:spMkLst>
        </pc:spChg>
        <pc:spChg chg="del">
          <ac:chgData name="Xin Zhang (FA Talent)" userId="474f572f-8271-4f60-858e-cee871e0aec6" providerId="ADAL" clId="{FE42D438-3501-4E8E-AC5C-9E10BC73AE0B}" dt="2021-10-14T06:49:49.474" v="1562" actId="21"/>
          <ac:spMkLst>
            <pc:docMk/>
            <pc:sldMk cId="645822967" sldId="305"/>
            <ac:spMk id="7" creationId="{969C7E28-FB9B-4DA0-9EEC-CF80D476C3A5}"/>
          </ac:spMkLst>
        </pc:spChg>
        <pc:graphicFrameChg chg="del">
          <ac:chgData name="Xin Zhang (FA Talent)" userId="474f572f-8271-4f60-858e-cee871e0aec6" providerId="ADAL" clId="{FE42D438-3501-4E8E-AC5C-9E10BC73AE0B}" dt="2021-10-14T06:49:49.474" v="1562" actId="21"/>
          <ac:graphicFrameMkLst>
            <pc:docMk/>
            <pc:sldMk cId="645822967" sldId="305"/>
            <ac:graphicFrameMk id="5" creationId="{2C6F8AA1-09F1-4619-AFA6-697D5782A9C0}"/>
          </ac:graphicFrameMkLst>
        </pc:graphicFrameChg>
        <pc:graphicFrameChg chg="del">
          <ac:chgData name="Xin Zhang (FA Talent)" userId="474f572f-8271-4f60-858e-cee871e0aec6" providerId="ADAL" clId="{FE42D438-3501-4E8E-AC5C-9E10BC73AE0B}" dt="2021-10-14T06:49:49.474" v="1562" actId="21"/>
          <ac:graphicFrameMkLst>
            <pc:docMk/>
            <pc:sldMk cId="645822967" sldId="305"/>
            <ac:graphicFrameMk id="13" creationId="{F0B5A98E-C5F9-44ED-9F9C-D53F32343835}"/>
          </ac:graphicFrameMkLst>
        </pc:graphicFrameChg>
      </pc:sldChg>
      <pc:sldChg chg="addSp delSp modSp new del mod">
        <pc:chgData name="Xin Zhang (FA Talent)" userId="474f572f-8271-4f60-858e-cee871e0aec6" providerId="ADAL" clId="{FE42D438-3501-4E8E-AC5C-9E10BC73AE0B}" dt="2021-10-14T05:29:13.890" v="334" actId="47"/>
        <pc:sldMkLst>
          <pc:docMk/>
          <pc:sldMk cId="1557086939" sldId="306"/>
        </pc:sldMkLst>
        <pc:spChg chg="del">
          <ac:chgData name="Xin Zhang (FA Talent)" userId="474f572f-8271-4f60-858e-cee871e0aec6" providerId="ADAL" clId="{FE42D438-3501-4E8E-AC5C-9E10BC73AE0B}" dt="2021-10-14T05:24:06.397" v="204" actId="478"/>
          <ac:spMkLst>
            <pc:docMk/>
            <pc:sldMk cId="1557086939" sldId="306"/>
            <ac:spMk id="2" creationId="{4D607698-41F4-4840-97B5-A300FC66A9D7}"/>
          </ac:spMkLst>
        </pc:spChg>
        <pc:grpChg chg="add del mod">
          <ac:chgData name="Xin Zhang (FA Talent)" userId="474f572f-8271-4f60-858e-cee871e0aec6" providerId="ADAL" clId="{FE42D438-3501-4E8E-AC5C-9E10BC73AE0B}" dt="2021-10-14T05:25:19.886" v="220" actId="21"/>
          <ac:grpSpMkLst>
            <pc:docMk/>
            <pc:sldMk cId="1557086939" sldId="306"/>
            <ac:grpSpMk id="17" creationId="{BD8C3554-04DE-47E2-AB82-9DAD8BFA46EE}"/>
          </ac:grpSpMkLst>
        </pc:grpChg>
        <pc:picChg chg="add mod">
          <ac:chgData name="Xin Zhang (FA Talent)" userId="474f572f-8271-4f60-858e-cee871e0aec6" providerId="ADAL" clId="{FE42D438-3501-4E8E-AC5C-9E10BC73AE0B}" dt="2021-10-14T05:25:18.607" v="219" actId="164"/>
          <ac:picMkLst>
            <pc:docMk/>
            <pc:sldMk cId="1557086939" sldId="306"/>
            <ac:picMk id="4" creationId="{E610184B-4047-44CB-9A69-4D763E461A6E}"/>
          </ac:picMkLst>
        </pc:picChg>
        <pc:picChg chg="add mod">
          <ac:chgData name="Xin Zhang (FA Talent)" userId="474f572f-8271-4f60-858e-cee871e0aec6" providerId="ADAL" clId="{FE42D438-3501-4E8E-AC5C-9E10BC73AE0B}" dt="2021-10-14T05:25:18.607" v="219" actId="164"/>
          <ac:picMkLst>
            <pc:docMk/>
            <pc:sldMk cId="1557086939" sldId="306"/>
            <ac:picMk id="6" creationId="{0404A3FD-CDDD-48C6-9CD6-D0263CF3F70A}"/>
          </ac:picMkLst>
        </pc:picChg>
        <pc:picChg chg="add mod">
          <ac:chgData name="Xin Zhang (FA Talent)" userId="474f572f-8271-4f60-858e-cee871e0aec6" providerId="ADAL" clId="{FE42D438-3501-4E8E-AC5C-9E10BC73AE0B}" dt="2021-10-14T05:25:18.607" v="219" actId="164"/>
          <ac:picMkLst>
            <pc:docMk/>
            <pc:sldMk cId="1557086939" sldId="306"/>
            <ac:picMk id="8" creationId="{2BEF45B0-8826-4FFB-902D-2EE9ADB0090B}"/>
          </ac:picMkLst>
        </pc:picChg>
        <pc:picChg chg="add mod">
          <ac:chgData name="Xin Zhang (FA Talent)" userId="474f572f-8271-4f60-858e-cee871e0aec6" providerId="ADAL" clId="{FE42D438-3501-4E8E-AC5C-9E10BC73AE0B}" dt="2021-10-14T05:25:18.607" v="219" actId="164"/>
          <ac:picMkLst>
            <pc:docMk/>
            <pc:sldMk cId="1557086939" sldId="306"/>
            <ac:picMk id="10" creationId="{89BB2669-BC1D-43AE-BA73-555B574170B7}"/>
          </ac:picMkLst>
        </pc:picChg>
        <pc:picChg chg="add mod">
          <ac:chgData name="Xin Zhang (FA Talent)" userId="474f572f-8271-4f60-858e-cee871e0aec6" providerId="ADAL" clId="{FE42D438-3501-4E8E-AC5C-9E10BC73AE0B}" dt="2021-10-14T05:25:18.607" v="219" actId="164"/>
          <ac:picMkLst>
            <pc:docMk/>
            <pc:sldMk cId="1557086939" sldId="306"/>
            <ac:picMk id="12" creationId="{6F2D419E-AE57-4D72-B66D-DD93C5467D12}"/>
          </ac:picMkLst>
        </pc:picChg>
        <pc:picChg chg="add mod">
          <ac:chgData name="Xin Zhang (FA Talent)" userId="474f572f-8271-4f60-858e-cee871e0aec6" providerId="ADAL" clId="{FE42D438-3501-4E8E-AC5C-9E10BC73AE0B}" dt="2021-10-14T05:25:18.607" v="219" actId="164"/>
          <ac:picMkLst>
            <pc:docMk/>
            <pc:sldMk cId="1557086939" sldId="306"/>
            <ac:picMk id="14" creationId="{C728B507-C8C1-4B74-AC70-FAE0471A379D}"/>
          </ac:picMkLst>
        </pc:picChg>
        <pc:picChg chg="add mod">
          <ac:chgData name="Xin Zhang (FA Talent)" userId="474f572f-8271-4f60-858e-cee871e0aec6" providerId="ADAL" clId="{FE42D438-3501-4E8E-AC5C-9E10BC73AE0B}" dt="2021-10-14T05:25:18.607" v="219" actId="164"/>
          <ac:picMkLst>
            <pc:docMk/>
            <pc:sldMk cId="1557086939" sldId="306"/>
            <ac:picMk id="16" creationId="{E6101062-EE3F-469F-9EDA-5209E8248A29}"/>
          </ac:picMkLst>
        </pc:picChg>
      </pc:sldChg>
      <pc:sldMasterChg chg="modSldLayout">
        <pc:chgData name="Xin Zhang (FA Talent)" userId="474f572f-8271-4f60-858e-cee871e0aec6" providerId="ADAL" clId="{FE42D438-3501-4E8E-AC5C-9E10BC73AE0B}" dt="2021-10-14T07:07:00.276" v="1934" actId="20577"/>
        <pc:sldMasterMkLst>
          <pc:docMk/>
          <pc:sldMasterMk cId="4047269013" sldId="2147483666"/>
        </pc:sldMasterMkLst>
        <pc:sldLayoutChg chg="modSp mod">
          <pc:chgData name="Xin Zhang (FA Talent)" userId="474f572f-8271-4f60-858e-cee871e0aec6" providerId="ADAL" clId="{FE42D438-3501-4E8E-AC5C-9E10BC73AE0B}" dt="2021-10-14T07:07:00.276" v="1934" actId="20577"/>
          <pc:sldLayoutMkLst>
            <pc:docMk/>
            <pc:sldMasterMk cId="4047269013" sldId="2147483666"/>
            <pc:sldLayoutMk cId="251042974" sldId="2147483670"/>
          </pc:sldLayoutMkLst>
          <pc:spChg chg="mod">
            <ac:chgData name="Xin Zhang (FA Talent)" userId="474f572f-8271-4f60-858e-cee871e0aec6" providerId="ADAL" clId="{FE42D438-3501-4E8E-AC5C-9E10BC73AE0B}" dt="2021-10-14T07:07:00.276" v="1934" actId="20577"/>
            <ac:spMkLst>
              <pc:docMk/>
              <pc:sldMasterMk cId="4047269013" sldId="2147483666"/>
              <pc:sldLayoutMk cId="251042974" sldId="2147483670"/>
              <ac:spMk id="13" creationId="{90543E7D-F508-46B2-BAAF-FA9CC22C8201}"/>
            </ac:spMkLst>
          </pc:spChg>
        </pc:sldLayoutChg>
      </pc:sldMasterChg>
    </pc:docChg>
  </pc:docChgLst>
  <pc:docChgLst>
    <pc:chgData name="Xin Zhang (FA Talent)" userId="474f572f-8271-4f60-858e-cee871e0aec6" providerId="ADAL" clId="{FAF8AF48-2234-470D-9A23-C3EE7FE20053}"/>
    <pc:docChg chg="undo custSel addSld delSld modSld sldOrd modMainMaster addSection modSection">
      <pc:chgData name="Xin Zhang (FA Talent)" userId="474f572f-8271-4f60-858e-cee871e0aec6" providerId="ADAL" clId="{FAF8AF48-2234-470D-9A23-C3EE7FE20053}" dt="2021-10-10T06:33:54.063" v="6054" actId="12100"/>
      <pc:docMkLst>
        <pc:docMk/>
      </pc:docMkLst>
      <pc:sldChg chg="addSp delSp modSp mod">
        <pc:chgData name="Xin Zhang (FA Talent)" userId="474f572f-8271-4f60-858e-cee871e0aec6" providerId="ADAL" clId="{FAF8AF48-2234-470D-9A23-C3EE7FE20053}" dt="2021-10-09T09:21:37.632" v="2726" actId="21"/>
        <pc:sldMkLst>
          <pc:docMk/>
          <pc:sldMk cId="2325116254" sldId="259"/>
        </pc:sldMkLst>
        <pc:spChg chg="del mod topLvl">
          <ac:chgData name="Xin Zhang (FA Talent)" userId="474f572f-8271-4f60-858e-cee871e0aec6" providerId="ADAL" clId="{FAF8AF48-2234-470D-9A23-C3EE7FE20053}" dt="2021-10-09T05:43:51.237" v="945" actId="21"/>
          <ac:spMkLst>
            <pc:docMk/>
            <pc:sldMk cId="2325116254" sldId="259"/>
            <ac:spMk id="5" creationId="{506AB29F-4023-408F-98FD-28B472C25EC9}"/>
          </ac:spMkLst>
        </pc:spChg>
        <pc:spChg chg="add mod ord modVis">
          <ac:chgData name="Xin Zhang (FA Talent)" userId="474f572f-8271-4f60-858e-cee871e0aec6" providerId="ADAL" clId="{FAF8AF48-2234-470D-9A23-C3EE7FE20053}" dt="2021-10-09T05:44:07.431" v="949" actId="1076"/>
          <ac:spMkLst>
            <pc:docMk/>
            <pc:sldMk cId="2325116254" sldId="259"/>
            <ac:spMk id="8" creationId="{2CD82440-4A88-476E-9D54-4C14C642A7F0}"/>
          </ac:spMkLst>
        </pc:spChg>
        <pc:spChg chg="add del mod ord">
          <ac:chgData name="Xin Zhang (FA Talent)" userId="474f572f-8271-4f60-858e-cee871e0aec6" providerId="ADAL" clId="{FAF8AF48-2234-470D-9A23-C3EE7FE20053}" dt="2021-10-09T03:24:08.185" v="262" actId="478"/>
          <ac:spMkLst>
            <pc:docMk/>
            <pc:sldMk cId="2325116254" sldId="259"/>
            <ac:spMk id="106" creationId="{D20DB84F-8544-4218-95C0-70101E6EA974}"/>
          </ac:spMkLst>
        </pc:spChg>
        <pc:spChg chg="del mod topLvl">
          <ac:chgData name="Xin Zhang (FA Talent)" userId="474f572f-8271-4f60-858e-cee871e0aec6" providerId="ADAL" clId="{FAF8AF48-2234-470D-9A23-C3EE7FE20053}" dt="2021-10-09T05:43:51.237" v="945" actId="21"/>
          <ac:spMkLst>
            <pc:docMk/>
            <pc:sldMk cId="2325116254" sldId="259"/>
            <ac:spMk id="108" creationId="{2F896EC0-F43B-4D7A-89E6-17D04046E021}"/>
          </ac:spMkLst>
        </pc:spChg>
        <pc:spChg chg="mod topLvl modVis">
          <ac:chgData name="Xin Zhang (FA Talent)" userId="474f572f-8271-4f60-858e-cee871e0aec6" providerId="ADAL" clId="{FAF8AF48-2234-470D-9A23-C3EE7FE20053}" dt="2021-10-09T05:59:56.482" v="967" actId="1076"/>
          <ac:spMkLst>
            <pc:docMk/>
            <pc:sldMk cId="2325116254" sldId="259"/>
            <ac:spMk id="109" creationId="{65EF0084-4B57-4829-88EE-D5906D44C90D}"/>
          </ac:spMkLst>
        </pc:spChg>
        <pc:spChg chg="add del mod">
          <ac:chgData name="Xin Zhang (FA Talent)" userId="474f572f-8271-4f60-858e-cee871e0aec6" providerId="ADAL" clId="{FAF8AF48-2234-470D-9A23-C3EE7FE20053}" dt="2021-10-09T05:58:32.193" v="951" actId="478"/>
          <ac:spMkLst>
            <pc:docMk/>
            <pc:sldMk cId="2325116254" sldId="259"/>
            <ac:spMk id="110" creationId="{567388C9-CF11-4499-A9A3-AF12556CA0CC}"/>
          </ac:spMkLst>
        </pc:spChg>
        <pc:spChg chg="add del mod">
          <ac:chgData name="Xin Zhang (FA Talent)" userId="474f572f-8271-4f60-858e-cee871e0aec6" providerId="ADAL" clId="{FAF8AF48-2234-470D-9A23-C3EE7FE20053}" dt="2021-10-09T03:28:00.691" v="292" actId="478"/>
          <ac:spMkLst>
            <pc:docMk/>
            <pc:sldMk cId="2325116254" sldId="259"/>
            <ac:spMk id="111" creationId="{C8A8998F-850A-4AAA-A6CC-44419FFA724F}"/>
          </ac:spMkLst>
        </pc:spChg>
        <pc:spChg chg="del">
          <ac:chgData name="Xin Zhang (FA Talent)" userId="474f572f-8271-4f60-858e-cee871e0aec6" providerId="ADAL" clId="{FAF8AF48-2234-470D-9A23-C3EE7FE20053}" dt="2021-10-09T03:06:34.578" v="4" actId="478"/>
          <ac:spMkLst>
            <pc:docMk/>
            <pc:sldMk cId="2325116254" sldId="259"/>
            <ac:spMk id="115" creationId="{BFBC8EEC-4C4D-4114-AB01-DDD43379FA11}"/>
          </ac:spMkLst>
        </pc:spChg>
        <pc:spChg chg="mod topLvl">
          <ac:chgData name="Xin Zhang (FA Talent)" userId="474f572f-8271-4f60-858e-cee871e0aec6" providerId="ADAL" clId="{FAF8AF48-2234-470D-9A23-C3EE7FE20053}" dt="2021-10-09T05:42:22.866" v="930"/>
          <ac:spMkLst>
            <pc:docMk/>
            <pc:sldMk cId="2325116254" sldId="259"/>
            <ac:spMk id="119" creationId="{4C1DA23A-1EDD-4437-AD20-503FB7C146AA}"/>
          </ac:spMkLst>
        </pc:spChg>
        <pc:spChg chg="mod topLvl">
          <ac:chgData name="Xin Zhang (FA Talent)" userId="474f572f-8271-4f60-858e-cee871e0aec6" providerId="ADAL" clId="{FAF8AF48-2234-470D-9A23-C3EE7FE20053}" dt="2021-10-09T05:42:22.866" v="930"/>
          <ac:spMkLst>
            <pc:docMk/>
            <pc:sldMk cId="2325116254" sldId="259"/>
            <ac:spMk id="120" creationId="{6A2379CB-8063-484B-A0AF-02419B8B2BB7}"/>
          </ac:spMkLst>
        </pc:spChg>
        <pc:spChg chg="mod topLvl">
          <ac:chgData name="Xin Zhang (FA Talent)" userId="474f572f-8271-4f60-858e-cee871e0aec6" providerId="ADAL" clId="{FAF8AF48-2234-470D-9A23-C3EE7FE20053}" dt="2021-10-09T05:42:22.866" v="930"/>
          <ac:spMkLst>
            <pc:docMk/>
            <pc:sldMk cId="2325116254" sldId="259"/>
            <ac:spMk id="121" creationId="{D9BD0637-EB03-4F09-8B28-40B1CF4574AC}"/>
          </ac:spMkLst>
        </pc:spChg>
        <pc:spChg chg="del mod topLvl">
          <ac:chgData name="Xin Zhang (FA Talent)" userId="474f572f-8271-4f60-858e-cee871e0aec6" providerId="ADAL" clId="{FAF8AF48-2234-470D-9A23-C3EE7FE20053}" dt="2021-10-09T05:42:27.730" v="931" actId="478"/>
          <ac:spMkLst>
            <pc:docMk/>
            <pc:sldMk cId="2325116254" sldId="259"/>
            <ac:spMk id="122" creationId="{05BBE1AA-4FE3-4A1F-AA9B-5F483F99CC4B}"/>
          </ac:spMkLst>
        </pc:spChg>
        <pc:spChg chg="mod">
          <ac:chgData name="Xin Zhang (FA Talent)" userId="474f572f-8271-4f60-858e-cee871e0aec6" providerId="ADAL" clId="{FAF8AF48-2234-470D-9A23-C3EE7FE20053}" dt="2021-10-09T05:41:32.234" v="917" actId="165"/>
          <ac:spMkLst>
            <pc:docMk/>
            <pc:sldMk cId="2325116254" sldId="259"/>
            <ac:spMk id="124" creationId="{BD1888BC-2FE7-4389-B643-2D907C03BD36}"/>
          </ac:spMkLst>
        </pc:spChg>
        <pc:spChg chg="add mod ord">
          <ac:chgData name="Xin Zhang (FA Talent)" userId="474f572f-8271-4f60-858e-cee871e0aec6" providerId="ADAL" clId="{FAF8AF48-2234-470D-9A23-C3EE7FE20053}" dt="2021-10-09T05:59:52.301" v="966" actId="164"/>
          <ac:spMkLst>
            <pc:docMk/>
            <pc:sldMk cId="2325116254" sldId="259"/>
            <ac:spMk id="125" creationId="{767B5ECF-8270-475A-A172-80DEC46F87B4}"/>
          </ac:spMkLst>
        </pc:spChg>
        <pc:spChg chg="add del mod">
          <ac:chgData name="Xin Zhang (FA Talent)" userId="474f572f-8271-4f60-858e-cee871e0aec6" providerId="ADAL" clId="{FAF8AF48-2234-470D-9A23-C3EE7FE20053}" dt="2021-10-09T06:03:03.082" v="980" actId="478"/>
          <ac:spMkLst>
            <pc:docMk/>
            <pc:sldMk cId="2325116254" sldId="259"/>
            <ac:spMk id="127" creationId="{CDB6B974-265C-466B-9BE5-18E7472ED3FA}"/>
          </ac:spMkLst>
        </pc:spChg>
        <pc:spChg chg="add del mod">
          <ac:chgData name="Xin Zhang (FA Talent)" userId="474f572f-8271-4f60-858e-cee871e0aec6" providerId="ADAL" clId="{FAF8AF48-2234-470D-9A23-C3EE7FE20053}" dt="2021-10-09T05:58:32.193" v="951" actId="478"/>
          <ac:spMkLst>
            <pc:docMk/>
            <pc:sldMk cId="2325116254" sldId="259"/>
            <ac:spMk id="448" creationId="{7D9FA5E1-360B-43FB-A79D-94A2A0316D30}"/>
          </ac:spMkLst>
        </pc:spChg>
        <pc:spChg chg="add del mod ord">
          <ac:chgData name="Xin Zhang (FA Talent)" userId="474f572f-8271-4f60-858e-cee871e0aec6" providerId="ADAL" clId="{FAF8AF48-2234-470D-9A23-C3EE7FE20053}" dt="2021-10-09T05:24:40.670" v="587" actId="21"/>
          <ac:spMkLst>
            <pc:docMk/>
            <pc:sldMk cId="2325116254" sldId="259"/>
            <ac:spMk id="450" creationId="{7322D194-02C4-4CFA-9F4A-E88380998345}"/>
          </ac:spMkLst>
        </pc:spChg>
        <pc:spChg chg="add del mod">
          <ac:chgData name="Xin Zhang (FA Talent)" userId="474f572f-8271-4f60-858e-cee871e0aec6" providerId="ADAL" clId="{FAF8AF48-2234-470D-9A23-C3EE7FE20053}" dt="2021-10-09T06:03:03.082" v="980" actId="478"/>
          <ac:spMkLst>
            <pc:docMk/>
            <pc:sldMk cId="2325116254" sldId="259"/>
            <ac:spMk id="455" creationId="{D9FFEC8F-BE5D-402C-9F6B-852F2DA0F275}"/>
          </ac:spMkLst>
        </pc:spChg>
        <pc:spChg chg="mod topLvl">
          <ac:chgData name="Xin Zhang (FA Talent)" userId="474f572f-8271-4f60-858e-cee871e0aec6" providerId="ADAL" clId="{FAF8AF48-2234-470D-9A23-C3EE7FE20053}" dt="2021-10-09T05:59:52.301" v="966" actId="164"/>
          <ac:spMkLst>
            <pc:docMk/>
            <pc:sldMk cId="2325116254" sldId="259"/>
            <ac:spMk id="606" creationId="{DA852A07-9DCD-4408-86FE-5837F63376A9}"/>
          </ac:spMkLst>
        </pc:spChg>
        <pc:spChg chg="mod topLvl modVis">
          <ac:chgData name="Xin Zhang (FA Talent)" userId="474f572f-8271-4f60-858e-cee871e0aec6" providerId="ADAL" clId="{FAF8AF48-2234-470D-9A23-C3EE7FE20053}" dt="2021-10-09T05:59:56.482" v="967" actId="1076"/>
          <ac:spMkLst>
            <pc:docMk/>
            <pc:sldMk cId="2325116254" sldId="259"/>
            <ac:spMk id="607" creationId="{8FEB02FA-6130-4DC0-9F54-606495945B1E}"/>
          </ac:spMkLst>
        </pc:spChg>
        <pc:spChg chg="mod topLvl">
          <ac:chgData name="Xin Zhang (FA Talent)" userId="474f572f-8271-4f60-858e-cee871e0aec6" providerId="ADAL" clId="{FAF8AF48-2234-470D-9A23-C3EE7FE20053}" dt="2021-10-09T04:01:50.126" v="579" actId="14838"/>
          <ac:spMkLst>
            <pc:docMk/>
            <pc:sldMk cId="2325116254" sldId="259"/>
            <ac:spMk id="618" creationId="{4CAFE7E8-C245-4897-B3C3-66C800F13D3F}"/>
          </ac:spMkLst>
        </pc:spChg>
        <pc:spChg chg="mod topLvl">
          <ac:chgData name="Xin Zhang (FA Talent)" userId="474f572f-8271-4f60-858e-cee871e0aec6" providerId="ADAL" clId="{FAF8AF48-2234-470D-9A23-C3EE7FE20053}" dt="2021-10-09T04:01:50.126" v="579" actId="14838"/>
          <ac:spMkLst>
            <pc:docMk/>
            <pc:sldMk cId="2325116254" sldId="259"/>
            <ac:spMk id="619" creationId="{A8C7BD53-A2FA-4984-9058-6D64C8518BF2}"/>
          </ac:spMkLst>
        </pc:spChg>
        <pc:spChg chg="del mod topLvl">
          <ac:chgData name="Xin Zhang (FA Talent)" userId="474f572f-8271-4f60-858e-cee871e0aec6" providerId="ADAL" clId="{FAF8AF48-2234-470D-9A23-C3EE7FE20053}" dt="2021-10-09T03:59:22.947" v="386" actId="478"/>
          <ac:spMkLst>
            <pc:docMk/>
            <pc:sldMk cId="2325116254" sldId="259"/>
            <ac:spMk id="626" creationId="{8C580995-2790-4558-BA54-79B4F7BF09C3}"/>
          </ac:spMkLst>
        </pc:spChg>
        <pc:grpChg chg="del">
          <ac:chgData name="Xin Zhang (FA Talent)" userId="474f572f-8271-4f60-858e-cee871e0aec6" providerId="ADAL" clId="{FAF8AF48-2234-470D-9A23-C3EE7FE20053}" dt="2021-10-09T03:29:45.725" v="304" actId="165"/>
          <ac:grpSpMkLst>
            <pc:docMk/>
            <pc:sldMk cId="2325116254" sldId="259"/>
            <ac:grpSpMk id="2" creationId="{1D2CEBDC-44A7-4E7A-9F02-85315BE9DEA8}"/>
          </ac:grpSpMkLst>
        </pc:grpChg>
        <pc:grpChg chg="add del mod">
          <ac:chgData name="Xin Zhang (FA Talent)" userId="474f572f-8271-4f60-858e-cee871e0aec6" providerId="ADAL" clId="{FAF8AF48-2234-470D-9A23-C3EE7FE20053}" dt="2021-10-09T03:49:11.696" v="310" actId="165"/>
          <ac:grpSpMkLst>
            <pc:docMk/>
            <pc:sldMk cId="2325116254" sldId="259"/>
            <ac:grpSpMk id="3" creationId="{90BF1419-7F89-43CC-9F09-002EE57AAED0}"/>
          </ac:grpSpMkLst>
        </pc:grpChg>
        <pc:grpChg chg="del mod topLvl">
          <ac:chgData name="Xin Zhang (FA Talent)" userId="474f572f-8271-4f60-858e-cee871e0aec6" providerId="ADAL" clId="{FAF8AF48-2234-470D-9A23-C3EE7FE20053}" dt="2021-10-09T03:59:33.513" v="388" actId="165"/>
          <ac:grpSpMkLst>
            <pc:docMk/>
            <pc:sldMk cId="2325116254" sldId="259"/>
            <ac:grpSpMk id="7" creationId="{9A02741A-2421-4D80-8379-91A66F2497B5}"/>
          </ac:grpSpMkLst>
        </pc:grpChg>
        <pc:grpChg chg="add del mod ord">
          <ac:chgData name="Xin Zhang (FA Talent)" userId="474f572f-8271-4f60-858e-cee871e0aec6" providerId="ADAL" clId="{FAF8AF48-2234-470D-9A23-C3EE7FE20053}" dt="2021-10-09T03:23:09.558" v="230" actId="165"/>
          <ac:grpSpMkLst>
            <pc:docMk/>
            <pc:sldMk cId="2325116254" sldId="259"/>
            <ac:grpSpMk id="11" creationId="{A63EDE63-2FBA-4AA7-9AF8-EE5E45C8A773}"/>
          </ac:grpSpMkLst>
        </pc:grpChg>
        <pc:grpChg chg="del mod topLvl">
          <ac:chgData name="Xin Zhang (FA Talent)" userId="474f572f-8271-4f60-858e-cee871e0aec6" providerId="ADAL" clId="{FAF8AF48-2234-470D-9A23-C3EE7FE20053}" dt="2021-10-09T03:59:33.513" v="388" actId="165"/>
          <ac:grpSpMkLst>
            <pc:docMk/>
            <pc:sldMk cId="2325116254" sldId="259"/>
            <ac:grpSpMk id="107" creationId="{94DA3C37-083B-4C79-947E-9FAE0F34B4AD}"/>
          </ac:grpSpMkLst>
        </pc:grpChg>
        <pc:grpChg chg="add del mod">
          <ac:chgData name="Xin Zhang (FA Talent)" userId="474f572f-8271-4f60-858e-cee871e0aec6" providerId="ADAL" clId="{FAF8AF48-2234-470D-9A23-C3EE7FE20053}" dt="2021-10-09T05:41:32.234" v="917" actId="165"/>
          <ac:grpSpMkLst>
            <pc:docMk/>
            <pc:sldMk cId="2325116254" sldId="259"/>
            <ac:grpSpMk id="117" creationId="{FCF7AFB6-F8CA-4FFD-922D-1239693777B8}"/>
          </ac:grpSpMkLst>
        </pc:grpChg>
        <pc:grpChg chg="del mod topLvl">
          <ac:chgData name="Xin Zhang (FA Talent)" userId="474f572f-8271-4f60-858e-cee871e0aec6" providerId="ADAL" clId="{FAF8AF48-2234-470D-9A23-C3EE7FE20053}" dt="2021-10-09T05:41:54.392" v="918" actId="478"/>
          <ac:grpSpMkLst>
            <pc:docMk/>
            <pc:sldMk cId="2325116254" sldId="259"/>
            <ac:grpSpMk id="118" creationId="{7023168D-94B7-4ECF-9171-5568151B9804}"/>
          </ac:grpSpMkLst>
        </pc:grpChg>
        <pc:grpChg chg="add del mod">
          <ac:chgData name="Xin Zhang (FA Talent)" userId="474f572f-8271-4f60-858e-cee871e0aec6" providerId="ADAL" clId="{FAF8AF48-2234-470D-9A23-C3EE7FE20053}" dt="2021-10-09T03:59:28.210" v="387" actId="165"/>
          <ac:grpSpMkLst>
            <pc:docMk/>
            <pc:sldMk cId="2325116254" sldId="259"/>
            <ac:grpSpMk id="449" creationId="{CA14B145-E2F4-4534-B6AD-B9BA6E98DB9D}"/>
          </ac:grpSpMkLst>
        </pc:grpChg>
        <pc:grpChg chg="add mod">
          <ac:chgData name="Xin Zhang (FA Talent)" userId="474f572f-8271-4f60-858e-cee871e0aec6" providerId="ADAL" clId="{FAF8AF48-2234-470D-9A23-C3EE7FE20053}" dt="2021-10-09T06:34:26.252" v="1358" actId="164"/>
          <ac:grpSpMkLst>
            <pc:docMk/>
            <pc:sldMk cId="2325116254" sldId="259"/>
            <ac:grpSpMk id="453" creationId="{31F8D4A4-D993-4F2F-960C-C9F29CCA64CD}"/>
          </ac:grpSpMkLst>
        </pc:grpChg>
        <pc:grpChg chg="add mod">
          <ac:chgData name="Xin Zhang (FA Talent)" userId="474f572f-8271-4f60-858e-cee871e0aec6" providerId="ADAL" clId="{FAF8AF48-2234-470D-9A23-C3EE7FE20053}" dt="2021-10-09T05:59:52.301" v="966" actId="164"/>
          <ac:grpSpMkLst>
            <pc:docMk/>
            <pc:sldMk cId="2325116254" sldId="259"/>
            <ac:grpSpMk id="454" creationId="{36631CAB-B651-4EBF-8794-9A8F45E4C770}"/>
          </ac:grpSpMkLst>
        </pc:grpChg>
        <pc:grpChg chg="add mod">
          <ac:chgData name="Xin Zhang (FA Talent)" userId="474f572f-8271-4f60-858e-cee871e0aec6" providerId="ADAL" clId="{FAF8AF48-2234-470D-9A23-C3EE7FE20053}" dt="2021-10-09T06:34:26.252" v="1358" actId="164"/>
          <ac:grpSpMkLst>
            <pc:docMk/>
            <pc:sldMk cId="2325116254" sldId="259"/>
            <ac:grpSpMk id="458" creationId="{E8E1D842-5C08-4FD4-B1B3-484A06B64A84}"/>
          </ac:grpSpMkLst>
        </pc:grpChg>
        <pc:grpChg chg="del">
          <ac:chgData name="Xin Zhang (FA Talent)" userId="474f572f-8271-4f60-858e-cee871e0aec6" providerId="ADAL" clId="{FAF8AF48-2234-470D-9A23-C3EE7FE20053}" dt="2021-10-09T03:06:29.916" v="2" actId="478"/>
          <ac:grpSpMkLst>
            <pc:docMk/>
            <pc:sldMk cId="2325116254" sldId="259"/>
            <ac:grpSpMk id="635" creationId="{DA5FBF13-1A39-43E5-981A-14A735928FCD}"/>
          </ac:grpSpMkLst>
        </pc:grpChg>
        <pc:picChg chg="add del mod">
          <ac:chgData name="Xin Zhang (FA Talent)" userId="474f572f-8271-4f60-858e-cee871e0aec6" providerId="ADAL" clId="{FAF8AF48-2234-470D-9A23-C3EE7FE20053}" dt="2021-10-09T09:21:37.632" v="2726" actId="21"/>
          <ac:picMkLst>
            <pc:docMk/>
            <pc:sldMk cId="2325116254" sldId="259"/>
            <ac:picMk id="3" creationId="{4539BC52-763D-4642-8AF8-49E2306CB734}"/>
          </ac:picMkLst>
        </pc:picChg>
        <pc:picChg chg="add del mod ord topLvl">
          <ac:chgData name="Xin Zhang (FA Talent)" userId="474f572f-8271-4f60-858e-cee871e0aec6" providerId="ADAL" clId="{FAF8AF48-2234-470D-9A23-C3EE7FE20053}" dt="2021-10-09T03:24:11.995" v="265" actId="478"/>
          <ac:picMkLst>
            <pc:docMk/>
            <pc:sldMk cId="2325116254" sldId="259"/>
            <ac:picMk id="6" creationId="{CA894E57-62A8-422E-AC3A-7D74F00CAC27}"/>
          </ac:picMkLst>
        </pc:picChg>
        <pc:picChg chg="add del mod topLvl modCrop">
          <ac:chgData name="Xin Zhang (FA Talent)" userId="474f572f-8271-4f60-858e-cee871e0aec6" providerId="ADAL" clId="{FAF8AF48-2234-470D-9A23-C3EE7FE20053}" dt="2021-10-09T03:59:07.803" v="382" actId="478"/>
          <ac:picMkLst>
            <pc:docMk/>
            <pc:sldMk cId="2325116254" sldId="259"/>
            <ac:picMk id="10" creationId="{E3D2C847-34B4-4641-9EB3-92F085678235}"/>
          </ac:picMkLst>
        </pc:picChg>
        <pc:picChg chg="add del mod ord modCrop">
          <ac:chgData name="Xin Zhang (FA Talent)" userId="474f572f-8271-4f60-858e-cee871e0aec6" providerId="ADAL" clId="{FAF8AF48-2234-470D-9A23-C3EE7FE20053}" dt="2021-10-09T03:08:29.894" v="34" actId="478"/>
          <ac:picMkLst>
            <pc:docMk/>
            <pc:sldMk cId="2325116254" sldId="259"/>
            <ac:picMk id="100" creationId="{9F10247D-3BB8-493B-896B-50B265A14378}"/>
          </ac:picMkLst>
        </pc:picChg>
        <pc:picChg chg="add del mod ord modCrop">
          <ac:chgData name="Xin Zhang (FA Talent)" userId="474f572f-8271-4f60-858e-cee871e0aec6" providerId="ADAL" clId="{FAF8AF48-2234-470D-9A23-C3EE7FE20053}" dt="2021-10-09T03:10:07.838" v="89" actId="478"/>
          <ac:picMkLst>
            <pc:docMk/>
            <pc:sldMk cId="2325116254" sldId="259"/>
            <ac:picMk id="101" creationId="{5FC6CB2D-B566-4560-A5E7-37EBC96503B9}"/>
          </ac:picMkLst>
        </pc:picChg>
        <pc:picChg chg="add del mod modVis">
          <ac:chgData name="Xin Zhang (FA Talent)" userId="474f572f-8271-4f60-858e-cee871e0aec6" providerId="ADAL" clId="{FAF8AF48-2234-470D-9A23-C3EE7FE20053}" dt="2021-10-09T05:37:45.440" v="597"/>
          <ac:picMkLst>
            <pc:docMk/>
            <pc:sldMk cId="2325116254" sldId="259"/>
            <ac:picMk id="116" creationId="{31ABBCF4-EC81-4104-B9BE-574A06822F29}"/>
          </ac:picMkLst>
        </pc:picChg>
        <pc:picChg chg="add mod ord">
          <ac:chgData name="Xin Zhang (FA Talent)" userId="474f572f-8271-4f60-858e-cee871e0aec6" providerId="ADAL" clId="{FAF8AF48-2234-470D-9A23-C3EE7FE20053}" dt="2021-10-09T05:37:48.423" v="605" actId="167"/>
          <ac:picMkLst>
            <pc:docMk/>
            <pc:sldMk cId="2325116254" sldId="259"/>
            <ac:picMk id="452" creationId="{004C888D-7233-4CF1-95F3-9CA5BB040DC6}"/>
          </ac:picMkLst>
        </pc:picChg>
        <pc:picChg chg="mod">
          <ac:chgData name="Xin Zhang (FA Talent)" userId="474f572f-8271-4f60-858e-cee871e0aec6" providerId="ADAL" clId="{FAF8AF48-2234-470D-9A23-C3EE7FE20053}" dt="2021-10-09T06:34:26.252" v="1358" actId="164"/>
          <ac:picMkLst>
            <pc:docMk/>
            <pc:sldMk cId="2325116254" sldId="259"/>
            <ac:picMk id="1026" creationId="{34611496-9847-4AE1-A607-73231589E231}"/>
          </ac:picMkLst>
        </pc:picChg>
        <pc:cxnChg chg="del">
          <ac:chgData name="Xin Zhang (FA Talent)" userId="474f572f-8271-4f60-858e-cee871e0aec6" providerId="ADAL" clId="{FAF8AF48-2234-470D-9A23-C3EE7FE20053}" dt="2021-10-09T03:06:32.010" v="3" actId="478"/>
          <ac:cxnSpMkLst>
            <pc:docMk/>
            <pc:sldMk cId="2325116254" sldId="259"/>
            <ac:cxnSpMk id="113" creationId="{6602365A-6E06-4B9E-99F9-D02BA50C0CA2}"/>
          </ac:cxnSpMkLst>
        </pc:cxnChg>
        <pc:cxnChg chg="del">
          <ac:chgData name="Xin Zhang (FA Talent)" userId="474f572f-8271-4f60-858e-cee871e0aec6" providerId="ADAL" clId="{FAF8AF48-2234-470D-9A23-C3EE7FE20053}" dt="2021-10-09T03:06:32.010" v="3" actId="478"/>
          <ac:cxnSpMkLst>
            <pc:docMk/>
            <pc:sldMk cId="2325116254" sldId="259"/>
            <ac:cxnSpMk id="114" creationId="{5FB43E06-8914-4720-81FA-EC00BD84B1AD}"/>
          </ac:cxnSpMkLst>
        </pc:cxnChg>
        <pc:cxnChg chg="mod">
          <ac:chgData name="Xin Zhang (FA Talent)" userId="474f572f-8271-4f60-858e-cee871e0aec6" providerId="ADAL" clId="{FAF8AF48-2234-470D-9A23-C3EE7FE20053}" dt="2021-10-09T05:41:32.234" v="917" actId="165"/>
          <ac:cxnSpMkLst>
            <pc:docMk/>
            <pc:sldMk cId="2325116254" sldId="259"/>
            <ac:cxnSpMk id="123" creationId="{04C02979-2CAC-41DD-963E-5683F9DB033E}"/>
          </ac:cxnSpMkLst>
        </pc:cxnChg>
        <pc:cxnChg chg="add mod">
          <ac:chgData name="Xin Zhang (FA Talent)" userId="474f572f-8271-4f60-858e-cee871e0aec6" providerId="ADAL" clId="{FAF8AF48-2234-470D-9A23-C3EE7FE20053}" dt="2021-10-09T06:03:55.405" v="985" actId="693"/>
          <ac:cxnSpMkLst>
            <pc:docMk/>
            <pc:sldMk cId="2325116254" sldId="259"/>
            <ac:cxnSpMk id="457" creationId="{92BBB01B-EBA0-4C93-B559-BDAA2F1B1404}"/>
          </ac:cxnSpMkLst>
        </pc:cxnChg>
        <pc:cxnChg chg="del mod topLvl">
          <ac:chgData name="Xin Zhang (FA Talent)" userId="474f572f-8271-4f60-858e-cee871e0aec6" providerId="ADAL" clId="{FAF8AF48-2234-470D-9A23-C3EE7FE20053}" dt="2021-10-09T03:59:22.947" v="386" actId="478"/>
          <ac:cxnSpMkLst>
            <pc:docMk/>
            <pc:sldMk cId="2325116254" sldId="259"/>
            <ac:cxnSpMk id="628" creationId="{A0C9B44C-143C-4BD4-965B-C269D65C4EAE}"/>
          </ac:cxnSpMkLst>
        </pc:cxnChg>
        <pc:cxnChg chg="del mod topLvl">
          <ac:chgData name="Xin Zhang (FA Talent)" userId="474f572f-8271-4f60-858e-cee871e0aec6" providerId="ADAL" clId="{FAF8AF48-2234-470D-9A23-C3EE7FE20053}" dt="2021-10-09T03:59:22.947" v="386" actId="478"/>
          <ac:cxnSpMkLst>
            <pc:docMk/>
            <pc:sldMk cId="2325116254" sldId="259"/>
            <ac:cxnSpMk id="630" creationId="{A6A64D5F-A7A9-41EF-8BBF-6D4E6B9DEAC4}"/>
          </ac:cxnSpMkLst>
        </pc:cxnChg>
      </pc:sldChg>
      <pc:sldChg chg="addSp delSp modSp mod chgLayout">
        <pc:chgData name="Xin Zhang (FA Talent)" userId="474f572f-8271-4f60-858e-cee871e0aec6" providerId="ADAL" clId="{FAF8AF48-2234-470D-9A23-C3EE7FE20053}" dt="2021-10-09T10:07:37.450" v="2776" actId="164"/>
        <pc:sldMkLst>
          <pc:docMk/>
          <pc:sldMk cId="3659766544" sldId="261"/>
        </pc:sldMkLst>
        <pc:spChg chg="mod ord">
          <ac:chgData name="Xin Zhang (FA Talent)" userId="474f572f-8271-4f60-858e-cee871e0aec6" providerId="ADAL" clId="{FAF8AF48-2234-470D-9A23-C3EE7FE20053}" dt="2021-10-09T08:22:16.367" v="2311" actId="700"/>
          <ac:spMkLst>
            <pc:docMk/>
            <pc:sldMk cId="3659766544" sldId="261"/>
            <ac:spMk id="2" creationId="{406F07BE-A110-4D16-B09C-3A22263E81C7}"/>
          </ac:spMkLst>
        </pc:spChg>
        <pc:spChg chg="mod topLvl">
          <ac:chgData name="Xin Zhang (FA Talent)" userId="474f572f-8271-4f60-858e-cee871e0aec6" providerId="ADAL" clId="{FAF8AF48-2234-470D-9A23-C3EE7FE20053}" dt="2021-10-09T10:07:37.450" v="2776" actId="164"/>
          <ac:spMkLst>
            <pc:docMk/>
            <pc:sldMk cId="3659766544" sldId="261"/>
            <ac:spMk id="178" creationId="{33662D57-F878-4B12-83E3-E7EC23CC1015}"/>
          </ac:spMkLst>
        </pc:spChg>
        <pc:spChg chg="del mod topLvl">
          <ac:chgData name="Xin Zhang (FA Talent)" userId="474f572f-8271-4f60-858e-cee871e0aec6" providerId="ADAL" clId="{FAF8AF48-2234-470D-9A23-C3EE7FE20053}" dt="2021-10-09T08:42:15.060" v="2559" actId="478"/>
          <ac:spMkLst>
            <pc:docMk/>
            <pc:sldMk cId="3659766544" sldId="261"/>
            <ac:spMk id="179" creationId="{63C938BA-1259-4536-A4D7-B37721150BFD}"/>
          </ac:spMkLst>
        </pc:spChg>
        <pc:spChg chg="del mod topLvl">
          <ac:chgData name="Xin Zhang (FA Talent)" userId="474f572f-8271-4f60-858e-cee871e0aec6" providerId="ADAL" clId="{FAF8AF48-2234-470D-9A23-C3EE7FE20053}" dt="2021-10-09T08:42:15.060" v="2559" actId="478"/>
          <ac:spMkLst>
            <pc:docMk/>
            <pc:sldMk cId="3659766544" sldId="261"/>
            <ac:spMk id="180" creationId="{523F88AA-788C-497A-943B-56B72F1FA017}"/>
          </ac:spMkLst>
        </pc:spChg>
        <pc:spChg chg="del mod topLvl">
          <ac:chgData name="Xin Zhang (FA Talent)" userId="474f572f-8271-4f60-858e-cee871e0aec6" providerId="ADAL" clId="{FAF8AF48-2234-470D-9A23-C3EE7FE20053}" dt="2021-10-09T08:42:15.060" v="2559" actId="478"/>
          <ac:spMkLst>
            <pc:docMk/>
            <pc:sldMk cId="3659766544" sldId="261"/>
            <ac:spMk id="181" creationId="{3800BE59-4B6F-4BF1-BF5B-06065044E142}"/>
          </ac:spMkLst>
        </pc:spChg>
        <pc:spChg chg="del mod topLvl">
          <ac:chgData name="Xin Zhang (FA Talent)" userId="474f572f-8271-4f60-858e-cee871e0aec6" providerId="ADAL" clId="{FAF8AF48-2234-470D-9A23-C3EE7FE20053}" dt="2021-10-09T08:41:55.671" v="2551" actId="478"/>
          <ac:spMkLst>
            <pc:docMk/>
            <pc:sldMk cId="3659766544" sldId="261"/>
            <ac:spMk id="182" creationId="{880E11C9-26DB-470F-B90D-8DDC8567BBE7}"/>
          </ac:spMkLst>
        </pc:spChg>
        <pc:spChg chg="del mod topLvl">
          <ac:chgData name="Xin Zhang (FA Talent)" userId="474f572f-8271-4f60-858e-cee871e0aec6" providerId="ADAL" clId="{FAF8AF48-2234-470D-9A23-C3EE7FE20053}" dt="2021-10-09T08:42:02.099" v="2555" actId="478"/>
          <ac:spMkLst>
            <pc:docMk/>
            <pc:sldMk cId="3659766544" sldId="261"/>
            <ac:spMk id="184" creationId="{003CA77B-E55A-4818-9706-EB46B8220E8E}"/>
          </ac:spMkLst>
        </pc:spChg>
        <pc:spChg chg="del mod topLvl">
          <ac:chgData name="Xin Zhang (FA Talent)" userId="474f572f-8271-4f60-858e-cee871e0aec6" providerId="ADAL" clId="{FAF8AF48-2234-470D-9A23-C3EE7FE20053}" dt="2021-10-09T08:42:00.948" v="2554" actId="478"/>
          <ac:spMkLst>
            <pc:docMk/>
            <pc:sldMk cId="3659766544" sldId="261"/>
            <ac:spMk id="185" creationId="{801392A7-F133-4E38-B163-E0B415BF8092}"/>
          </ac:spMkLst>
        </pc:spChg>
        <pc:spChg chg="add mod topLvl">
          <ac:chgData name="Xin Zhang (FA Talent)" userId="474f572f-8271-4f60-858e-cee871e0aec6" providerId="ADAL" clId="{FAF8AF48-2234-470D-9A23-C3EE7FE20053}" dt="2021-10-09T08:47:59.176" v="2578" actId="164"/>
          <ac:spMkLst>
            <pc:docMk/>
            <pc:sldMk cId="3659766544" sldId="261"/>
            <ac:spMk id="188" creationId="{B1A6CC0B-1E7F-4B45-8175-6B283AECF997}"/>
          </ac:spMkLst>
        </pc:spChg>
        <pc:spChg chg="add mod topLvl">
          <ac:chgData name="Xin Zhang (FA Talent)" userId="474f572f-8271-4f60-858e-cee871e0aec6" providerId="ADAL" clId="{FAF8AF48-2234-470D-9A23-C3EE7FE20053}" dt="2021-10-09T08:47:59.176" v="2578" actId="164"/>
          <ac:spMkLst>
            <pc:docMk/>
            <pc:sldMk cId="3659766544" sldId="261"/>
            <ac:spMk id="189" creationId="{B32B463A-8750-4425-90E0-1E101AA89201}"/>
          </ac:spMkLst>
        </pc:spChg>
        <pc:spChg chg="del mod topLvl">
          <ac:chgData name="Xin Zhang (FA Talent)" userId="474f572f-8271-4f60-858e-cee871e0aec6" providerId="ADAL" clId="{FAF8AF48-2234-470D-9A23-C3EE7FE20053}" dt="2021-10-09T08:48:04.052" v="2580" actId="478"/>
          <ac:spMkLst>
            <pc:docMk/>
            <pc:sldMk cId="3659766544" sldId="261"/>
            <ac:spMk id="192" creationId="{17ADD95D-AE75-4CF8-B209-24046E085F5C}"/>
          </ac:spMkLst>
        </pc:spChg>
        <pc:spChg chg="del mod topLvl">
          <ac:chgData name="Xin Zhang (FA Talent)" userId="474f572f-8271-4f60-858e-cee871e0aec6" providerId="ADAL" clId="{FAF8AF48-2234-470D-9A23-C3EE7FE20053}" dt="2021-10-09T08:48:04.052" v="2580" actId="478"/>
          <ac:spMkLst>
            <pc:docMk/>
            <pc:sldMk cId="3659766544" sldId="261"/>
            <ac:spMk id="193" creationId="{3BD8265F-39DD-4036-A26C-E7F5BA2F0841}"/>
          </ac:spMkLst>
        </pc:spChg>
        <pc:spChg chg="add mod">
          <ac:chgData name="Xin Zhang (FA Talent)" userId="474f572f-8271-4f60-858e-cee871e0aec6" providerId="ADAL" clId="{FAF8AF48-2234-470D-9A23-C3EE7FE20053}" dt="2021-10-09T08:48:07.741" v="2581" actId="571"/>
          <ac:spMkLst>
            <pc:docMk/>
            <pc:sldMk cId="3659766544" sldId="261"/>
            <ac:spMk id="196" creationId="{B754A02C-21EB-4EF3-B1A5-FC1CF3E1D29F}"/>
          </ac:spMkLst>
        </pc:spChg>
        <pc:spChg chg="mod">
          <ac:chgData name="Xin Zhang (FA Talent)" userId="474f572f-8271-4f60-858e-cee871e0aec6" providerId="ADAL" clId="{FAF8AF48-2234-470D-9A23-C3EE7FE20053}" dt="2021-10-09T08:48:07.741" v="2581" actId="571"/>
          <ac:spMkLst>
            <pc:docMk/>
            <pc:sldMk cId="3659766544" sldId="261"/>
            <ac:spMk id="198" creationId="{FB667B63-D9C5-4A5E-A02C-B6869839807C}"/>
          </ac:spMkLst>
        </pc:spChg>
        <pc:spChg chg="mod">
          <ac:chgData name="Xin Zhang (FA Talent)" userId="474f572f-8271-4f60-858e-cee871e0aec6" providerId="ADAL" clId="{FAF8AF48-2234-470D-9A23-C3EE7FE20053}" dt="2021-10-09T08:48:07.741" v="2581" actId="571"/>
          <ac:spMkLst>
            <pc:docMk/>
            <pc:sldMk cId="3659766544" sldId="261"/>
            <ac:spMk id="199" creationId="{B8CF1A81-14DC-40CA-99A5-03A539EBCEB9}"/>
          </ac:spMkLst>
        </pc:spChg>
        <pc:spChg chg="del">
          <ac:chgData name="Xin Zhang (FA Talent)" userId="474f572f-8271-4f60-858e-cee871e0aec6" providerId="ADAL" clId="{FAF8AF48-2234-470D-9A23-C3EE7FE20053}" dt="2021-10-09T08:33:01.659" v="2388" actId="478"/>
          <ac:spMkLst>
            <pc:docMk/>
            <pc:sldMk cId="3659766544" sldId="261"/>
            <ac:spMk id="276" creationId="{A75AA350-C60E-4CDA-B3DE-7958CA6DE2A7}"/>
          </ac:spMkLst>
        </pc:spChg>
        <pc:grpChg chg="add mod">
          <ac:chgData name="Xin Zhang (FA Talent)" userId="474f572f-8271-4f60-858e-cee871e0aec6" providerId="ADAL" clId="{FAF8AF48-2234-470D-9A23-C3EE7FE20053}" dt="2021-10-09T10:07:37.450" v="2776" actId="164"/>
          <ac:grpSpMkLst>
            <pc:docMk/>
            <pc:sldMk cId="3659766544" sldId="261"/>
            <ac:grpSpMk id="3" creationId="{4CB222E5-28B3-423E-9EF8-79B7BE276EDA}"/>
          </ac:grpSpMkLst>
        </pc:grpChg>
        <pc:grpChg chg="add del mod topLvl">
          <ac:chgData name="Xin Zhang (FA Talent)" userId="474f572f-8271-4f60-858e-cee871e0aec6" providerId="ADAL" clId="{FAF8AF48-2234-470D-9A23-C3EE7FE20053}" dt="2021-10-09T08:42:56.529" v="2576" actId="165"/>
          <ac:grpSpMkLst>
            <pc:docMk/>
            <pc:sldMk cId="3659766544" sldId="261"/>
            <ac:grpSpMk id="5" creationId="{26F4F08F-F239-4890-B4FC-C9C5DCCBFF11}"/>
          </ac:grpSpMkLst>
        </pc:grpChg>
        <pc:grpChg chg="add del mod">
          <ac:chgData name="Xin Zhang (FA Talent)" userId="474f572f-8271-4f60-858e-cee871e0aec6" providerId="ADAL" clId="{FAF8AF48-2234-470D-9A23-C3EE7FE20053}" dt="2021-10-09T08:42:55.938" v="2575" actId="165"/>
          <ac:grpSpMkLst>
            <pc:docMk/>
            <pc:sldMk cId="3659766544" sldId="261"/>
            <ac:grpSpMk id="6" creationId="{14980B66-E5C7-4930-A1E6-1F22FF33B82E}"/>
          </ac:grpSpMkLst>
        </pc:grpChg>
        <pc:grpChg chg="add mod">
          <ac:chgData name="Xin Zhang (FA Talent)" userId="474f572f-8271-4f60-858e-cee871e0aec6" providerId="ADAL" clId="{FAF8AF48-2234-470D-9A23-C3EE7FE20053}" dt="2021-10-09T10:07:37.450" v="2776" actId="164"/>
          <ac:grpSpMkLst>
            <pc:docMk/>
            <pc:sldMk cId="3659766544" sldId="261"/>
            <ac:grpSpMk id="7" creationId="{724AACFA-8213-46B2-8712-F98067AB5280}"/>
          </ac:grpSpMkLst>
        </pc:grpChg>
        <pc:grpChg chg="add del mod">
          <ac:chgData name="Xin Zhang (FA Talent)" userId="474f572f-8271-4f60-858e-cee871e0aec6" providerId="ADAL" clId="{FAF8AF48-2234-470D-9A23-C3EE7FE20053}" dt="2021-10-09T08:33:08.177" v="2391" actId="165"/>
          <ac:grpSpMkLst>
            <pc:docMk/>
            <pc:sldMk cId="3659766544" sldId="261"/>
            <ac:grpSpMk id="177" creationId="{04B9E395-A0C0-4737-9130-EA6382D8005C}"/>
          </ac:grpSpMkLst>
        </pc:grpChg>
        <pc:grpChg chg="add del mod topLvl">
          <ac:chgData name="Xin Zhang (FA Talent)" userId="474f572f-8271-4f60-858e-cee871e0aec6" providerId="ADAL" clId="{FAF8AF48-2234-470D-9A23-C3EE7FE20053}" dt="2021-10-09T08:42:56.529" v="2576" actId="165"/>
          <ac:grpSpMkLst>
            <pc:docMk/>
            <pc:sldMk cId="3659766544" sldId="261"/>
            <ac:grpSpMk id="191" creationId="{5B208F8C-465D-4473-90A0-AD38E12178FE}"/>
          </ac:grpSpMkLst>
        </pc:grpChg>
        <pc:grpChg chg="add mod">
          <ac:chgData name="Xin Zhang (FA Talent)" userId="474f572f-8271-4f60-858e-cee871e0aec6" providerId="ADAL" clId="{FAF8AF48-2234-470D-9A23-C3EE7FE20053}" dt="2021-10-09T08:48:07.741" v="2581" actId="571"/>
          <ac:grpSpMkLst>
            <pc:docMk/>
            <pc:sldMk cId="3659766544" sldId="261"/>
            <ac:grpSpMk id="197" creationId="{91478619-2E79-44D0-BBB1-8FA465489946}"/>
          </ac:grpSpMkLst>
        </pc:grpChg>
        <pc:grpChg chg="del">
          <ac:chgData name="Xin Zhang (FA Talent)" userId="474f572f-8271-4f60-858e-cee871e0aec6" providerId="ADAL" clId="{FAF8AF48-2234-470D-9A23-C3EE7FE20053}" dt="2021-10-09T06:38:04.791" v="1370" actId="478"/>
          <ac:grpSpMkLst>
            <pc:docMk/>
            <pc:sldMk cId="3659766544" sldId="261"/>
            <ac:grpSpMk id="278" creationId="{6514C58D-63A0-41F7-9402-AA9C7E9F5051}"/>
          </ac:grpSpMkLst>
        </pc:grpChg>
        <pc:grpChg chg="del">
          <ac:chgData name="Xin Zhang (FA Talent)" userId="474f572f-8271-4f60-858e-cee871e0aec6" providerId="ADAL" clId="{FAF8AF48-2234-470D-9A23-C3EE7FE20053}" dt="2021-10-09T08:33:01.659" v="2388" actId="478"/>
          <ac:grpSpMkLst>
            <pc:docMk/>
            <pc:sldMk cId="3659766544" sldId="261"/>
            <ac:grpSpMk id="450" creationId="{1C4CDC31-CE87-4904-AAE6-CB96EFAA8E6B}"/>
          </ac:grpSpMkLst>
        </pc:grpChg>
        <pc:picChg chg="add mod ord">
          <ac:chgData name="Xin Zhang (FA Talent)" userId="474f572f-8271-4f60-858e-cee871e0aec6" providerId="ADAL" clId="{FAF8AF48-2234-470D-9A23-C3EE7FE20053}" dt="2021-10-09T08:33:59.314" v="2437"/>
          <ac:picMkLst>
            <pc:docMk/>
            <pc:sldMk cId="3659766544" sldId="261"/>
            <ac:picMk id="4" creationId="{934EF963-A7F7-47A8-8479-BEB37C8E01A1}"/>
          </ac:picMkLst>
        </pc:picChg>
        <pc:picChg chg="del mod ord topLvl">
          <ac:chgData name="Xin Zhang (FA Talent)" userId="474f572f-8271-4f60-858e-cee871e0aec6" providerId="ADAL" clId="{FAF8AF48-2234-470D-9A23-C3EE7FE20053}" dt="2021-10-09T08:33:56.126" v="2436" actId="478"/>
          <ac:picMkLst>
            <pc:docMk/>
            <pc:sldMk cId="3659766544" sldId="261"/>
            <ac:picMk id="183" creationId="{77514826-86BC-4E5B-B532-60E3A6861452}"/>
          </ac:picMkLst>
        </pc:picChg>
      </pc:sldChg>
      <pc:sldChg chg="addSp delSp modSp mod chgLayout">
        <pc:chgData name="Xin Zhang (FA Talent)" userId="474f572f-8271-4f60-858e-cee871e0aec6" providerId="ADAL" clId="{FAF8AF48-2234-470D-9A23-C3EE7FE20053}" dt="2021-10-10T06:32:47.396" v="6046" actId="21"/>
        <pc:sldMkLst>
          <pc:docMk/>
          <pc:sldMk cId="3477428530" sldId="262"/>
        </pc:sldMkLst>
        <pc:spChg chg="del">
          <ac:chgData name="Xin Zhang (FA Talent)" userId="474f572f-8271-4f60-858e-cee871e0aec6" providerId="ADAL" clId="{FAF8AF48-2234-470D-9A23-C3EE7FE20053}" dt="2021-10-09T06:37:57.206" v="1369" actId="478"/>
          <ac:spMkLst>
            <pc:docMk/>
            <pc:sldMk cId="3477428530" sldId="262"/>
            <ac:spMk id="2" creationId="{406F07BE-A110-4D16-B09C-3A22263E81C7}"/>
          </ac:spMkLst>
        </pc:spChg>
        <pc:spChg chg="add del">
          <ac:chgData name="Xin Zhang (FA Talent)" userId="474f572f-8271-4f60-858e-cee871e0aec6" providerId="ADAL" clId="{FAF8AF48-2234-470D-9A23-C3EE7FE20053}" dt="2021-10-10T06:29:35.976" v="5995" actId="478"/>
          <ac:spMkLst>
            <pc:docMk/>
            <pc:sldMk cId="3477428530" sldId="262"/>
            <ac:spMk id="2" creationId="{ED98DAF8-40ED-4A26-A350-C627CB94235B}"/>
          </ac:spMkLst>
        </pc:spChg>
        <pc:spChg chg="add del mod">
          <ac:chgData name="Xin Zhang (FA Talent)" userId="474f572f-8271-4f60-858e-cee871e0aec6" providerId="ADAL" clId="{FAF8AF48-2234-470D-9A23-C3EE7FE20053}" dt="2021-10-10T06:30:22.654" v="6008"/>
          <ac:spMkLst>
            <pc:docMk/>
            <pc:sldMk cId="3477428530" sldId="262"/>
            <ac:spMk id="3" creationId="{9A0FFB19-A182-4DB7-88FF-BE2AA143C023}"/>
          </ac:spMkLst>
        </pc:spChg>
        <pc:spChg chg="add mod ord">
          <ac:chgData name="Xin Zhang (FA Talent)" userId="474f572f-8271-4f60-858e-cee871e0aec6" providerId="ADAL" clId="{FAF8AF48-2234-470D-9A23-C3EE7FE20053}" dt="2021-10-09T08:22:02.049" v="2309" actId="207"/>
          <ac:spMkLst>
            <pc:docMk/>
            <pc:sldMk cId="3477428530" sldId="262"/>
            <ac:spMk id="4" creationId="{519CDFD0-54D1-4883-AFD5-0CADBE1E50C4}"/>
          </ac:spMkLst>
        </pc:spChg>
        <pc:spChg chg="add del">
          <ac:chgData name="Xin Zhang (FA Talent)" userId="474f572f-8271-4f60-858e-cee871e0aec6" providerId="ADAL" clId="{FAF8AF48-2234-470D-9A23-C3EE7FE20053}" dt="2021-10-10T06:29:53.350" v="6001" actId="478"/>
          <ac:spMkLst>
            <pc:docMk/>
            <pc:sldMk cId="3477428530" sldId="262"/>
            <ac:spMk id="5" creationId="{5535E093-D1C8-4798-9122-B76FA478B649}"/>
          </ac:spMkLst>
        </pc:spChg>
        <pc:spChg chg="add del">
          <ac:chgData name="Xin Zhang (FA Talent)" userId="474f572f-8271-4f60-858e-cee871e0aec6" providerId="ADAL" clId="{FAF8AF48-2234-470D-9A23-C3EE7FE20053}" dt="2021-10-10T06:30:22.654" v="6008"/>
          <ac:spMkLst>
            <pc:docMk/>
            <pc:sldMk cId="3477428530" sldId="262"/>
            <ac:spMk id="7" creationId="{D5F754F2-6C5B-4113-BB6D-3E94C9DE5E6C}"/>
          </ac:spMkLst>
        </pc:spChg>
        <pc:spChg chg="add del">
          <ac:chgData name="Xin Zhang (FA Talent)" userId="474f572f-8271-4f60-858e-cee871e0aec6" providerId="ADAL" clId="{FAF8AF48-2234-470D-9A23-C3EE7FE20053}" dt="2021-10-10T06:30:34.771" v="6011"/>
          <ac:spMkLst>
            <pc:docMk/>
            <pc:sldMk cId="3477428530" sldId="262"/>
            <ac:spMk id="8" creationId="{DB898D9F-EB1F-4B26-ADA0-4BC0389C4A1D}"/>
          </ac:spMkLst>
        </pc:spChg>
        <pc:spChg chg="add mod ord topLvl">
          <ac:chgData name="Xin Zhang (FA Talent)" userId="474f572f-8271-4f60-858e-cee871e0aec6" providerId="ADAL" clId="{FAF8AF48-2234-470D-9A23-C3EE7FE20053}" dt="2021-10-09T09:04:10.276" v="2592" actId="164"/>
          <ac:spMkLst>
            <pc:docMk/>
            <pc:sldMk cId="3477428530" sldId="262"/>
            <ac:spMk id="13" creationId="{6BA8EF67-B6B4-4090-B062-667F89F17ECF}"/>
          </ac:spMkLst>
        </pc:spChg>
        <pc:spChg chg="del mod">
          <ac:chgData name="Xin Zhang (FA Talent)" userId="474f572f-8271-4f60-858e-cee871e0aec6" providerId="ADAL" clId="{FAF8AF48-2234-470D-9A23-C3EE7FE20053}" dt="2021-10-10T06:30:34.771" v="6011"/>
          <ac:spMkLst>
            <pc:docMk/>
            <pc:sldMk cId="3477428530" sldId="262"/>
            <ac:spMk id="20" creationId="{E15ED946-5A75-4D8D-8CA0-22FAEA6F22AD}"/>
          </ac:spMkLst>
        </pc:spChg>
        <pc:spChg chg="add del mod">
          <ac:chgData name="Xin Zhang (FA Talent)" userId="474f572f-8271-4f60-858e-cee871e0aec6" providerId="ADAL" clId="{FAF8AF48-2234-470D-9A23-C3EE7FE20053}" dt="2021-10-10T06:31:00.783" v="6021"/>
          <ac:spMkLst>
            <pc:docMk/>
            <pc:sldMk cId="3477428530" sldId="262"/>
            <ac:spMk id="22" creationId="{BB9D4F5C-35C3-4A9B-84DC-E0110C42FAB2}"/>
          </ac:spMkLst>
        </pc:spChg>
        <pc:spChg chg="add del mod">
          <ac:chgData name="Xin Zhang (FA Talent)" userId="474f572f-8271-4f60-858e-cee871e0aec6" providerId="ADAL" clId="{FAF8AF48-2234-470D-9A23-C3EE7FE20053}" dt="2021-10-10T06:31:00.783" v="6021"/>
          <ac:spMkLst>
            <pc:docMk/>
            <pc:sldMk cId="3477428530" sldId="262"/>
            <ac:spMk id="23" creationId="{FB508362-150F-4746-815E-D0037F81AC8D}"/>
          </ac:spMkLst>
        </pc:spChg>
        <pc:spChg chg="mod">
          <ac:chgData name="Xin Zhang (FA Talent)" userId="474f572f-8271-4f60-858e-cee871e0aec6" providerId="ADAL" clId="{FAF8AF48-2234-470D-9A23-C3EE7FE20053}" dt="2021-10-10T06:30:48.934" v="6016"/>
          <ac:spMkLst>
            <pc:docMk/>
            <pc:sldMk cId="3477428530" sldId="262"/>
            <ac:spMk id="24" creationId="{B3F774F6-470F-4DBD-824C-0B04B5FDB34D}"/>
          </ac:spMkLst>
        </pc:spChg>
        <pc:spChg chg="mod topLvl">
          <ac:chgData name="Xin Zhang (FA Talent)" userId="474f572f-8271-4f60-858e-cee871e0aec6" providerId="ADAL" clId="{FAF8AF48-2234-470D-9A23-C3EE7FE20053}" dt="2021-10-10T06:32:46.482" v="6045" actId="164"/>
          <ac:spMkLst>
            <pc:docMk/>
            <pc:sldMk cId="3477428530" sldId="262"/>
            <ac:spMk id="25" creationId="{46C23BC3-00A6-4CC8-B2FA-E0DBFE8ABB00}"/>
          </ac:spMkLst>
        </pc:spChg>
        <pc:spChg chg="add mod topLvl">
          <ac:chgData name="Xin Zhang (FA Talent)" userId="474f572f-8271-4f60-858e-cee871e0aec6" providerId="ADAL" clId="{FAF8AF48-2234-470D-9A23-C3EE7FE20053}" dt="2021-10-10T06:32:46.482" v="6045" actId="164"/>
          <ac:spMkLst>
            <pc:docMk/>
            <pc:sldMk cId="3477428530" sldId="262"/>
            <ac:spMk id="26" creationId="{1FB8DC98-D189-4ED3-B727-A1185FBCCBFB}"/>
          </ac:spMkLst>
        </pc:spChg>
        <pc:spChg chg="add mod topLvl">
          <ac:chgData name="Xin Zhang (FA Talent)" userId="474f572f-8271-4f60-858e-cee871e0aec6" providerId="ADAL" clId="{FAF8AF48-2234-470D-9A23-C3EE7FE20053}" dt="2021-10-10T06:32:46.482" v="6045" actId="164"/>
          <ac:spMkLst>
            <pc:docMk/>
            <pc:sldMk cId="3477428530" sldId="262"/>
            <ac:spMk id="27" creationId="{BBEF01C0-45FF-49CC-BC5B-901902436E64}"/>
          </ac:spMkLst>
        </pc:spChg>
        <pc:spChg chg="add del mod">
          <ac:chgData name="Xin Zhang (FA Talent)" userId="474f572f-8271-4f60-858e-cee871e0aec6" providerId="ADAL" clId="{FAF8AF48-2234-470D-9A23-C3EE7FE20053}" dt="2021-10-10T06:32:00.806" v="6035" actId="478"/>
          <ac:spMkLst>
            <pc:docMk/>
            <pc:sldMk cId="3477428530" sldId="262"/>
            <ac:spMk id="28" creationId="{B197C60D-1297-4F25-94F5-BDE236BAE839}"/>
          </ac:spMkLst>
        </pc:spChg>
        <pc:spChg chg="add mod">
          <ac:chgData name="Xin Zhang (FA Talent)" userId="474f572f-8271-4f60-858e-cee871e0aec6" providerId="ADAL" clId="{FAF8AF48-2234-470D-9A23-C3EE7FE20053}" dt="2021-10-10T06:32:44.374" v="6044" actId="571"/>
          <ac:spMkLst>
            <pc:docMk/>
            <pc:sldMk cId="3477428530" sldId="262"/>
            <ac:spMk id="30" creationId="{95B20BEE-5C12-4CFF-A776-2BBBBAF02480}"/>
          </ac:spMkLst>
        </pc:spChg>
        <pc:spChg chg="add mod">
          <ac:chgData name="Xin Zhang (FA Talent)" userId="474f572f-8271-4f60-858e-cee871e0aec6" providerId="ADAL" clId="{FAF8AF48-2234-470D-9A23-C3EE7FE20053}" dt="2021-10-10T06:32:44.374" v="6044" actId="571"/>
          <ac:spMkLst>
            <pc:docMk/>
            <pc:sldMk cId="3477428530" sldId="262"/>
            <ac:spMk id="31" creationId="{6DAEDA4B-6077-4924-91DE-6C01EDC38E16}"/>
          </ac:spMkLst>
        </pc:spChg>
        <pc:spChg chg="add del mod">
          <ac:chgData name="Xin Zhang (FA Talent)" userId="474f572f-8271-4f60-858e-cee871e0aec6" providerId="ADAL" clId="{FAF8AF48-2234-470D-9A23-C3EE7FE20053}" dt="2021-10-09T08:09:43.925" v="2249" actId="21"/>
          <ac:spMkLst>
            <pc:docMk/>
            <pc:sldMk cId="3477428530" sldId="262"/>
            <ac:spMk id="230" creationId="{E6E4A695-257D-4149-8C52-1CEA45E95629}"/>
          </ac:spMkLst>
        </pc:spChg>
        <pc:spChg chg="add mod topLvl">
          <ac:chgData name="Xin Zhang (FA Talent)" userId="474f572f-8271-4f60-858e-cee871e0aec6" providerId="ADAL" clId="{FAF8AF48-2234-470D-9A23-C3EE7FE20053}" dt="2021-10-09T08:35:22.347" v="2446" actId="165"/>
          <ac:spMkLst>
            <pc:docMk/>
            <pc:sldMk cId="3477428530" sldId="262"/>
            <ac:spMk id="234" creationId="{8F0E3008-8405-4F3F-9213-2CAE5A4BADA2}"/>
          </ac:spMkLst>
        </pc:spChg>
        <pc:spChg chg="add mod topLvl">
          <ac:chgData name="Xin Zhang (FA Talent)" userId="474f572f-8271-4f60-858e-cee871e0aec6" providerId="ADAL" clId="{FAF8AF48-2234-470D-9A23-C3EE7FE20053}" dt="2021-10-09T08:35:22.347" v="2446" actId="165"/>
          <ac:spMkLst>
            <pc:docMk/>
            <pc:sldMk cId="3477428530" sldId="262"/>
            <ac:spMk id="235" creationId="{82AEDC16-8C7C-426A-A5B3-91D827145376}"/>
          </ac:spMkLst>
        </pc:spChg>
        <pc:spChg chg="add mod topLvl">
          <ac:chgData name="Xin Zhang (FA Talent)" userId="474f572f-8271-4f60-858e-cee871e0aec6" providerId="ADAL" clId="{FAF8AF48-2234-470D-9A23-C3EE7FE20053}" dt="2021-10-09T09:04:04.817" v="2589" actId="164"/>
          <ac:spMkLst>
            <pc:docMk/>
            <pc:sldMk cId="3477428530" sldId="262"/>
            <ac:spMk id="240" creationId="{EF9BC073-34CF-41B2-97C9-C6125DADE3D8}"/>
          </ac:spMkLst>
        </pc:spChg>
        <pc:spChg chg="add del mod">
          <ac:chgData name="Xin Zhang (FA Talent)" userId="474f572f-8271-4f60-858e-cee871e0aec6" providerId="ADAL" clId="{FAF8AF48-2234-470D-9A23-C3EE7FE20053}" dt="2021-10-09T08:37:23.732" v="2450" actId="478"/>
          <ac:spMkLst>
            <pc:docMk/>
            <pc:sldMk cId="3477428530" sldId="262"/>
            <ac:spMk id="241" creationId="{2C012AC8-308C-4448-9E59-42683E8A93ED}"/>
          </ac:spMkLst>
        </pc:spChg>
        <pc:spChg chg="add del mod">
          <ac:chgData name="Xin Zhang (FA Talent)" userId="474f572f-8271-4f60-858e-cee871e0aec6" providerId="ADAL" clId="{FAF8AF48-2234-470D-9A23-C3EE7FE20053}" dt="2021-10-09T08:39:20.854" v="2520" actId="478"/>
          <ac:spMkLst>
            <pc:docMk/>
            <pc:sldMk cId="3477428530" sldId="262"/>
            <ac:spMk id="242" creationId="{C46A55A0-5FBC-4EB7-92CB-108C31B1596D}"/>
          </ac:spMkLst>
        </pc:spChg>
        <pc:spChg chg="add mod topLvl">
          <ac:chgData name="Xin Zhang (FA Talent)" userId="474f572f-8271-4f60-858e-cee871e0aec6" providerId="ADAL" clId="{FAF8AF48-2234-470D-9A23-C3EE7FE20053}" dt="2021-10-09T09:04:04.817" v="2589" actId="164"/>
          <ac:spMkLst>
            <pc:docMk/>
            <pc:sldMk cId="3477428530" sldId="262"/>
            <ac:spMk id="243" creationId="{FD055838-527F-4B88-B57E-D75D62AB3C8C}"/>
          </ac:spMkLst>
        </pc:spChg>
        <pc:spChg chg="add del mod">
          <ac:chgData name="Xin Zhang (FA Talent)" userId="474f572f-8271-4f60-858e-cee871e0aec6" providerId="ADAL" clId="{FAF8AF48-2234-470D-9A23-C3EE7FE20053}" dt="2021-10-09T08:39:20.854" v="2520" actId="478"/>
          <ac:spMkLst>
            <pc:docMk/>
            <pc:sldMk cId="3477428530" sldId="262"/>
            <ac:spMk id="244" creationId="{3A8B00BD-CAC9-4DD6-A295-3AE942C58949}"/>
          </ac:spMkLst>
        </pc:spChg>
        <pc:spChg chg="mod">
          <ac:chgData name="Xin Zhang (FA Talent)" userId="474f572f-8271-4f60-858e-cee871e0aec6" providerId="ADAL" clId="{FAF8AF48-2234-470D-9A23-C3EE7FE20053}" dt="2021-10-09T08:39:41.111" v="2529" actId="165"/>
          <ac:spMkLst>
            <pc:docMk/>
            <pc:sldMk cId="3477428530" sldId="262"/>
            <ac:spMk id="247" creationId="{C0E39A64-5509-4D56-9DFA-38559B1FAA58}"/>
          </ac:spMkLst>
        </pc:spChg>
        <pc:spChg chg="mod">
          <ac:chgData name="Xin Zhang (FA Talent)" userId="474f572f-8271-4f60-858e-cee871e0aec6" providerId="ADAL" clId="{FAF8AF48-2234-470D-9A23-C3EE7FE20053}" dt="2021-10-09T08:39:41.111" v="2529" actId="165"/>
          <ac:spMkLst>
            <pc:docMk/>
            <pc:sldMk cId="3477428530" sldId="262"/>
            <ac:spMk id="248" creationId="{FBA6DE4F-8A27-447B-BAA8-BF315DAAFCBA}"/>
          </ac:spMkLst>
        </pc:spChg>
        <pc:spChg chg="mod">
          <ac:chgData name="Xin Zhang (FA Talent)" userId="474f572f-8271-4f60-858e-cee871e0aec6" providerId="ADAL" clId="{FAF8AF48-2234-470D-9A23-C3EE7FE20053}" dt="2021-10-09T08:41:29.535" v="2546" actId="571"/>
          <ac:spMkLst>
            <pc:docMk/>
            <pc:sldMk cId="3477428530" sldId="262"/>
            <ac:spMk id="253" creationId="{81D3B218-CB47-4CFE-A6EB-5823DFFED911}"/>
          </ac:spMkLst>
        </pc:spChg>
        <pc:spChg chg="mod">
          <ac:chgData name="Xin Zhang (FA Talent)" userId="474f572f-8271-4f60-858e-cee871e0aec6" providerId="ADAL" clId="{FAF8AF48-2234-470D-9A23-C3EE7FE20053}" dt="2021-10-09T08:41:29.535" v="2546" actId="571"/>
          <ac:spMkLst>
            <pc:docMk/>
            <pc:sldMk cId="3477428530" sldId="262"/>
            <ac:spMk id="255" creationId="{F129D558-9D34-4C28-A428-930D40872F0E}"/>
          </ac:spMkLst>
        </pc:spChg>
        <pc:spChg chg="mod">
          <ac:chgData name="Xin Zhang (FA Talent)" userId="474f572f-8271-4f60-858e-cee871e0aec6" providerId="ADAL" clId="{FAF8AF48-2234-470D-9A23-C3EE7FE20053}" dt="2021-10-09T08:41:29.535" v="2546" actId="571"/>
          <ac:spMkLst>
            <pc:docMk/>
            <pc:sldMk cId="3477428530" sldId="262"/>
            <ac:spMk id="256" creationId="{13E8F8CF-A4A3-4CB4-A3CF-1CD68C77B565}"/>
          </ac:spMkLst>
        </pc:spChg>
        <pc:spChg chg="del mod topLvl">
          <ac:chgData name="Xin Zhang (FA Talent)" userId="474f572f-8271-4f60-858e-cee871e0aec6" providerId="ADAL" clId="{FAF8AF48-2234-470D-9A23-C3EE7FE20053}" dt="2021-10-09T09:03:58.188" v="2588" actId="478"/>
          <ac:spMkLst>
            <pc:docMk/>
            <pc:sldMk cId="3477428530" sldId="262"/>
            <ac:spMk id="258" creationId="{D7C62847-8B61-4C9E-97D2-C516F57089EB}"/>
          </ac:spMkLst>
        </pc:spChg>
        <pc:spChg chg="del mod topLvl">
          <ac:chgData name="Xin Zhang (FA Talent)" userId="474f572f-8271-4f60-858e-cee871e0aec6" providerId="ADAL" clId="{FAF8AF48-2234-470D-9A23-C3EE7FE20053}" dt="2021-10-09T09:03:58.188" v="2588" actId="478"/>
          <ac:spMkLst>
            <pc:docMk/>
            <pc:sldMk cId="3477428530" sldId="262"/>
            <ac:spMk id="260" creationId="{1BE01110-4BD5-4FE6-89A1-08C18D949983}"/>
          </ac:spMkLst>
        </pc:spChg>
        <pc:spChg chg="del mod topLvl">
          <ac:chgData name="Xin Zhang (FA Talent)" userId="474f572f-8271-4f60-858e-cee871e0aec6" providerId="ADAL" clId="{FAF8AF48-2234-470D-9A23-C3EE7FE20053}" dt="2021-10-09T09:03:58.188" v="2588" actId="478"/>
          <ac:spMkLst>
            <pc:docMk/>
            <pc:sldMk cId="3477428530" sldId="262"/>
            <ac:spMk id="261" creationId="{582EBD1F-0BA4-4C55-846C-6A83AE62AFE8}"/>
          </ac:spMkLst>
        </pc:spChg>
        <pc:spChg chg="mod">
          <ac:chgData name="Xin Zhang (FA Talent)" userId="474f572f-8271-4f60-858e-cee871e0aec6" providerId="ADAL" clId="{FAF8AF48-2234-470D-9A23-C3EE7FE20053}" dt="2021-10-09T09:04:14.419" v="2593" actId="571"/>
          <ac:spMkLst>
            <pc:docMk/>
            <pc:sldMk cId="3477428530" sldId="262"/>
            <ac:spMk id="265" creationId="{E4B1D699-6AB9-4D01-8B3E-1EE6F63C7E8E}"/>
          </ac:spMkLst>
        </pc:spChg>
        <pc:spChg chg="mod">
          <ac:chgData name="Xin Zhang (FA Talent)" userId="474f572f-8271-4f60-858e-cee871e0aec6" providerId="ADAL" clId="{FAF8AF48-2234-470D-9A23-C3EE7FE20053}" dt="2021-10-09T09:04:14.419" v="2593" actId="571"/>
          <ac:spMkLst>
            <pc:docMk/>
            <pc:sldMk cId="3477428530" sldId="262"/>
            <ac:spMk id="267" creationId="{A5F5655E-5A60-4392-ACE9-96B740693389}"/>
          </ac:spMkLst>
        </pc:spChg>
        <pc:spChg chg="mod">
          <ac:chgData name="Xin Zhang (FA Talent)" userId="474f572f-8271-4f60-858e-cee871e0aec6" providerId="ADAL" clId="{FAF8AF48-2234-470D-9A23-C3EE7FE20053}" dt="2021-10-09T09:04:14.419" v="2593" actId="571"/>
          <ac:spMkLst>
            <pc:docMk/>
            <pc:sldMk cId="3477428530" sldId="262"/>
            <ac:spMk id="268" creationId="{B67A3317-ED07-4099-84F3-DF0773EADCD1}"/>
          </ac:spMkLst>
        </pc:spChg>
        <pc:spChg chg="del">
          <ac:chgData name="Xin Zhang (FA Talent)" userId="474f572f-8271-4f60-858e-cee871e0aec6" providerId="ADAL" clId="{FAF8AF48-2234-470D-9A23-C3EE7FE20053}" dt="2021-10-09T06:37:57.206" v="1369" actId="478"/>
          <ac:spMkLst>
            <pc:docMk/>
            <pc:sldMk cId="3477428530" sldId="262"/>
            <ac:spMk id="276" creationId="{A75AA350-C60E-4CDA-B3DE-7958CA6DE2A7}"/>
          </ac:spMkLst>
        </pc:spChg>
        <pc:grpChg chg="add del mod">
          <ac:chgData name="Xin Zhang (FA Talent)" userId="474f572f-8271-4f60-858e-cee871e0aec6" providerId="ADAL" clId="{FAF8AF48-2234-470D-9A23-C3EE7FE20053}" dt="2021-10-09T08:31:34.878" v="2380" actId="165"/>
          <ac:grpSpMkLst>
            <pc:docMk/>
            <pc:sldMk cId="3477428530" sldId="262"/>
            <ac:grpSpMk id="7" creationId="{0B24B8C8-CAE5-4083-B294-1C2C6C5B1EA9}"/>
          </ac:grpSpMkLst>
        </pc:grpChg>
        <pc:grpChg chg="add del mod topLvl">
          <ac:chgData name="Xin Zhang (FA Talent)" userId="474f572f-8271-4f60-858e-cee871e0aec6" providerId="ADAL" clId="{FAF8AF48-2234-470D-9A23-C3EE7FE20053}" dt="2021-10-09T08:35:22.347" v="2446" actId="165"/>
          <ac:grpSpMkLst>
            <pc:docMk/>
            <pc:sldMk cId="3477428530" sldId="262"/>
            <ac:grpSpMk id="8" creationId="{50AE9DD6-0516-4A91-9C78-BFB3C6750977}"/>
          </ac:grpSpMkLst>
        </pc:grpChg>
        <pc:grpChg chg="add del mod">
          <ac:chgData name="Xin Zhang (FA Talent)" userId="474f572f-8271-4f60-858e-cee871e0aec6" providerId="ADAL" clId="{FAF8AF48-2234-470D-9A23-C3EE7FE20053}" dt="2021-10-10T06:32:18.258" v="6037" actId="165"/>
          <ac:grpSpMkLst>
            <pc:docMk/>
            <pc:sldMk cId="3477428530" sldId="262"/>
            <ac:grpSpMk id="9" creationId="{4325B231-90BA-4E1E-87FD-D02A0B81349A}"/>
          </ac:grpSpMkLst>
        </pc:grpChg>
        <pc:grpChg chg="add del mod">
          <ac:chgData name="Xin Zhang (FA Talent)" userId="474f572f-8271-4f60-858e-cee871e0aec6" providerId="ADAL" clId="{FAF8AF48-2234-470D-9A23-C3EE7FE20053}" dt="2021-10-09T08:35:18.742" v="2445" actId="165"/>
          <ac:grpSpMkLst>
            <pc:docMk/>
            <pc:sldMk cId="3477428530" sldId="262"/>
            <ac:grpSpMk id="9" creationId="{5A2A679B-BF1E-4755-B01D-992668272F12}"/>
          </ac:grpSpMkLst>
        </pc:grpChg>
        <pc:grpChg chg="add del mod">
          <ac:chgData name="Xin Zhang (FA Talent)" userId="474f572f-8271-4f60-858e-cee871e0aec6" providerId="ADAL" clId="{FAF8AF48-2234-470D-9A23-C3EE7FE20053}" dt="2021-10-10T06:32:47.396" v="6046" actId="21"/>
          <ac:grpSpMkLst>
            <pc:docMk/>
            <pc:sldMk cId="3477428530" sldId="262"/>
            <ac:grpSpMk id="10" creationId="{72B9B820-A4D2-49DC-A66B-0938BAE9D23B}"/>
          </ac:grpSpMkLst>
        </pc:grpChg>
        <pc:grpChg chg="add del mod topLvl">
          <ac:chgData name="Xin Zhang (FA Talent)" userId="474f572f-8271-4f60-858e-cee871e0aec6" providerId="ADAL" clId="{FAF8AF48-2234-470D-9A23-C3EE7FE20053}" dt="2021-10-09T08:42:07.610" v="2558" actId="165"/>
          <ac:grpSpMkLst>
            <pc:docMk/>
            <pc:sldMk cId="3477428530" sldId="262"/>
            <ac:grpSpMk id="11" creationId="{3B693C4E-C003-408E-916A-A053B5A0F6F6}"/>
          </ac:grpSpMkLst>
        </pc:grpChg>
        <pc:grpChg chg="add del mod">
          <ac:chgData name="Xin Zhang (FA Talent)" userId="474f572f-8271-4f60-858e-cee871e0aec6" providerId="ADAL" clId="{FAF8AF48-2234-470D-9A23-C3EE7FE20053}" dt="2021-10-09T08:39:41.111" v="2529" actId="165"/>
          <ac:grpSpMkLst>
            <pc:docMk/>
            <pc:sldMk cId="3477428530" sldId="262"/>
            <ac:grpSpMk id="12" creationId="{4918442D-B314-4886-8C18-4AEDB5064733}"/>
          </ac:grpSpMkLst>
        </pc:grpChg>
        <pc:grpChg chg="add del mod">
          <ac:chgData name="Xin Zhang (FA Talent)" userId="474f572f-8271-4f60-858e-cee871e0aec6" providerId="ADAL" clId="{FAF8AF48-2234-470D-9A23-C3EE7FE20053}" dt="2021-10-09T08:42:06.003" v="2556" actId="165"/>
          <ac:grpSpMkLst>
            <pc:docMk/>
            <pc:sldMk cId="3477428530" sldId="262"/>
            <ac:grpSpMk id="14" creationId="{A920BB9B-6C84-4467-9939-3FE7C9265937}"/>
          </ac:grpSpMkLst>
        </pc:grpChg>
        <pc:grpChg chg="add mod">
          <ac:chgData name="Xin Zhang (FA Talent)" userId="474f572f-8271-4f60-858e-cee871e0aec6" providerId="ADAL" clId="{FAF8AF48-2234-470D-9A23-C3EE7FE20053}" dt="2021-10-09T09:04:10.276" v="2592" actId="164"/>
          <ac:grpSpMkLst>
            <pc:docMk/>
            <pc:sldMk cId="3477428530" sldId="262"/>
            <ac:grpSpMk id="15" creationId="{63C4F61A-FE49-4A0B-BF7A-AE76036A5DFA}"/>
          </ac:grpSpMkLst>
        </pc:grpChg>
        <pc:grpChg chg="add mod">
          <ac:chgData name="Xin Zhang (FA Talent)" userId="474f572f-8271-4f60-858e-cee871e0aec6" providerId="ADAL" clId="{FAF8AF48-2234-470D-9A23-C3EE7FE20053}" dt="2021-10-09T09:04:10.276" v="2592" actId="164"/>
          <ac:grpSpMkLst>
            <pc:docMk/>
            <pc:sldMk cId="3477428530" sldId="262"/>
            <ac:grpSpMk id="16" creationId="{4130F3DC-E642-4DF6-A489-3EA35EAF0400}"/>
          </ac:grpSpMkLst>
        </pc:grpChg>
        <pc:grpChg chg="add del mod topLvl">
          <ac:chgData name="Xin Zhang (FA Talent)" userId="474f572f-8271-4f60-858e-cee871e0aec6" providerId="ADAL" clId="{FAF8AF48-2234-470D-9A23-C3EE7FE20053}" dt="2021-10-09T08:40:50.516" v="2539" actId="478"/>
          <ac:grpSpMkLst>
            <pc:docMk/>
            <pc:sldMk cId="3477428530" sldId="262"/>
            <ac:grpSpMk id="246" creationId="{5DE4B68B-73DF-49CB-AAA7-2E18D8203638}"/>
          </ac:grpSpMkLst>
        </pc:grpChg>
        <pc:grpChg chg="add mod">
          <ac:chgData name="Xin Zhang (FA Talent)" userId="474f572f-8271-4f60-858e-cee871e0aec6" providerId="ADAL" clId="{FAF8AF48-2234-470D-9A23-C3EE7FE20053}" dt="2021-10-09T08:41:29.535" v="2546" actId="571"/>
          <ac:grpSpMkLst>
            <pc:docMk/>
            <pc:sldMk cId="3477428530" sldId="262"/>
            <ac:grpSpMk id="252" creationId="{26D8F482-4B12-4483-8745-C9979335CB40}"/>
          </ac:grpSpMkLst>
        </pc:grpChg>
        <pc:grpChg chg="mod">
          <ac:chgData name="Xin Zhang (FA Talent)" userId="474f572f-8271-4f60-858e-cee871e0aec6" providerId="ADAL" clId="{FAF8AF48-2234-470D-9A23-C3EE7FE20053}" dt="2021-10-09T08:41:29.535" v="2546" actId="571"/>
          <ac:grpSpMkLst>
            <pc:docMk/>
            <pc:sldMk cId="3477428530" sldId="262"/>
            <ac:grpSpMk id="254" creationId="{ADA76A9A-DF0E-4C7D-BDDB-8EFE048748A2}"/>
          </ac:grpSpMkLst>
        </pc:grpChg>
        <pc:grpChg chg="add del mod">
          <ac:chgData name="Xin Zhang (FA Talent)" userId="474f572f-8271-4f60-858e-cee871e0aec6" providerId="ADAL" clId="{FAF8AF48-2234-470D-9A23-C3EE7FE20053}" dt="2021-10-09T08:42:06.003" v="2556" actId="165"/>
          <ac:grpSpMkLst>
            <pc:docMk/>
            <pc:sldMk cId="3477428530" sldId="262"/>
            <ac:grpSpMk id="257" creationId="{0178F4C8-1156-4148-AF54-9BADF261D12B}"/>
          </ac:grpSpMkLst>
        </pc:grpChg>
        <pc:grpChg chg="del mod topLvl">
          <ac:chgData name="Xin Zhang (FA Talent)" userId="474f572f-8271-4f60-858e-cee871e0aec6" providerId="ADAL" clId="{FAF8AF48-2234-470D-9A23-C3EE7FE20053}" dt="2021-10-09T08:42:07.057" v="2557" actId="165"/>
          <ac:grpSpMkLst>
            <pc:docMk/>
            <pc:sldMk cId="3477428530" sldId="262"/>
            <ac:grpSpMk id="259" creationId="{0B27B7B5-FB2F-49E8-BF17-D7F5F6024D97}"/>
          </ac:grpSpMkLst>
        </pc:grpChg>
        <pc:grpChg chg="add mod">
          <ac:chgData name="Xin Zhang (FA Talent)" userId="474f572f-8271-4f60-858e-cee871e0aec6" providerId="ADAL" clId="{FAF8AF48-2234-470D-9A23-C3EE7FE20053}" dt="2021-10-09T09:04:14.419" v="2593" actId="571"/>
          <ac:grpSpMkLst>
            <pc:docMk/>
            <pc:sldMk cId="3477428530" sldId="262"/>
            <ac:grpSpMk id="264" creationId="{564C5352-E2DC-4781-A4A6-1124C9940945}"/>
          </ac:grpSpMkLst>
        </pc:grpChg>
        <pc:grpChg chg="mod">
          <ac:chgData name="Xin Zhang (FA Talent)" userId="474f572f-8271-4f60-858e-cee871e0aec6" providerId="ADAL" clId="{FAF8AF48-2234-470D-9A23-C3EE7FE20053}" dt="2021-10-09T09:04:14.419" v="2593" actId="571"/>
          <ac:grpSpMkLst>
            <pc:docMk/>
            <pc:sldMk cId="3477428530" sldId="262"/>
            <ac:grpSpMk id="266" creationId="{8718E9C5-06DD-476A-893B-048F47A178FA}"/>
          </ac:grpSpMkLst>
        </pc:grpChg>
        <pc:grpChg chg="del">
          <ac:chgData name="Xin Zhang (FA Talent)" userId="474f572f-8271-4f60-858e-cee871e0aec6" providerId="ADAL" clId="{FAF8AF48-2234-470D-9A23-C3EE7FE20053}" dt="2021-10-09T06:37:57.206" v="1369" actId="478"/>
          <ac:grpSpMkLst>
            <pc:docMk/>
            <pc:sldMk cId="3477428530" sldId="262"/>
            <ac:grpSpMk id="403" creationId="{6146C077-303A-4488-ABC8-93D39D5D103C}"/>
          </ac:grpSpMkLst>
        </pc:grpChg>
        <pc:grpChg chg="del">
          <ac:chgData name="Xin Zhang (FA Talent)" userId="474f572f-8271-4f60-858e-cee871e0aec6" providerId="ADAL" clId="{FAF8AF48-2234-470D-9A23-C3EE7FE20053}" dt="2021-10-09T06:37:57.206" v="1369" actId="478"/>
          <ac:grpSpMkLst>
            <pc:docMk/>
            <pc:sldMk cId="3477428530" sldId="262"/>
            <ac:grpSpMk id="624" creationId="{F57A090A-BEB5-409E-BD45-1815CA922015}"/>
          </ac:grpSpMkLst>
        </pc:grpChg>
        <pc:picChg chg="add mod topLvl modCrop">
          <ac:chgData name="Xin Zhang (FA Talent)" userId="474f572f-8271-4f60-858e-cee871e0aec6" providerId="ADAL" clId="{FAF8AF48-2234-470D-9A23-C3EE7FE20053}" dt="2021-10-09T09:04:36.802" v="2596" actId="14100"/>
          <ac:picMkLst>
            <pc:docMk/>
            <pc:sldMk cId="3477428530" sldId="262"/>
            <ac:picMk id="6" creationId="{E452368C-015D-4166-9DB1-D60E3489CB6C}"/>
          </ac:picMkLst>
        </pc:picChg>
        <pc:picChg chg="add del mod modVis">
          <ac:chgData name="Xin Zhang (FA Talent)" userId="474f572f-8271-4f60-858e-cee871e0aec6" providerId="ADAL" clId="{FAF8AF48-2234-470D-9A23-C3EE7FE20053}" dt="2021-10-09T08:29:30.726" v="2323"/>
          <ac:picMkLst>
            <pc:docMk/>
            <pc:sldMk cId="3477428530" sldId="262"/>
            <ac:picMk id="233" creationId="{1BE56C7C-60C3-4AC3-8FBB-3DA62D9D2007}"/>
          </ac:picMkLst>
        </pc:picChg>
      </pc:sldChg>
      <pc:sldChg chg="addSp delSp modSp mod chgLayout">
        <pc:chgData name="Xin Zhang (FA Talent)" userId="474f572f-8271-4f60-858e-cee871e0aec6" providerId="ADAL" clId="{FAF8AF48-2234-470D-9A23-C3EE7FE20053}" dt="2021-10-10T05:06:40.587" v="4493" actId="164"/>
        <pc:sldMkLst>
          <pc:docMk/>
          <pc:sldMk cId="693008337" sldId="264"/>
        </pc:sldMkLst>
        <pc:spChg chg="mod ord">
          <ac:chgData name="Xin Zhang (FA Talent)" userId="474f572f-8271-4f60-858e-cee871e0aec6" providerId="ADAL" clId="{FAF8AF48-2234-470D-9A23-C3EE7FE20053}" dt="2021-10-09T08:22:22.152" v="2313" actId="207"/>
          <ac:spMkLst>
            <pc:docMk/>
            <pc:sldMk cId="693008337" sldId="264"/>
            <ac:spMk id="2" creationId="{406F07BE-A110-4D16-B09C-3A22263E81C7}"/>
          </ac:spMkLst>
        </pc:spChg>
        <pc:spChg chg="add mod ord">
          <ac:chgData name="Xin Zhang (FA Talent)" userId="474f572f-8271-4f60-858e-cee871e0aec6" providerId="ADAL" clId="{FAF8AF48-2234-470D-9A23-C3EE7FE20053}" dt="2021-10-09T09:21:58.322" v="2736" actId="12788"/>
          <ac:spMkLst>
            <pc:docMk/>
            <pc:sldMk cId="693008337" sldId="264"/>
            <ac:spMk id="3" creationId="{EE50F5D2-F62F-4A1B-BA7F-3C0EA80DDD7F}"/>
          </ac:spMkLst>
        </pc:spChg>
        <pc:spChg chg="add mod ord topLvl">
          <ac:chgData name="Xin Zhang (FA Talent)" userId="474f572f-8271-4f60-858e-cee871e0aec6" providerId="ADAL" clId="{FAF8AF48-2234-470D-9A23-C3EE7FE20053}" dt="2021-10-10T05:06:40.587" v="4493" actId="164"/>
          <ac:spMkLst>
            <pc:docMk/>
            <pc:sldMk cId="693008337" sldId="264"/>
            <ac:spMk id="4" creationId="{DF59358E-EACE-49E7-B771-AA312FCD5806}"/>
          </ac:spMkLst>
        </pc:spChg>
        <pc:spChg chg="mod">
          <ac:chgData name="Xin Zhang (FA Talent)" userId="474f572f-8271-4f60-858e-cee871e0aec6" providerId="ADAL" clId="{FAF8AF48-2234-470D-9A23-C3EE7FE20053}" dt="2021-10-09T09:21:53.094" v="2733" actId="207"/>
          <ac:spMkLst>
            <pc:docMk/>
            <pc:sldMk cId="693008337" sldId="264"/>
            <ac:spMk id="6" creationId="{C8830E0E-CBC4-4EE7-A36D-FF8F44108702}"/>
          </ac:spMkLst>
        </pc:spChg>
        <pc:spChg chg="del">
          <ac:chgData name="Xin Zhang (FA Talent)" userId="474f572f-8271-4f60-858e-cee871e0aec6" providerId="ADAL" clId="{FAF8AF48-2234-470D-9A23-C3EE7FE20053}" dt="2021-10-09T06:38:08.851" v="1371" actId="478"/>
          <ac:spMkLst>
            <pc:docMk/>
            <pc:sldMk cId="693008337" sldId="264"/>
            <ac:spMk id="8" creationId="{8FD4F884-7FC6-4248-B457-4EEADCB6A5D4}"/>
          </ac:spMkLst>
        </pc:spChg>
        <pc:spChg chg="mod">
          <ac:chgData name="Xin Zhang (FA Talent)" userId="474f572f-8271-4f60-858e-cee871e0aec6" providerId="ADAL" clId="{FAF8AF48-2234-470D-9A23-C3EE7FE20053}" dt="2021-10-09T09:21:53.094" v="2733" actId="207"/>
          <ac:spMkLst>
            <pc:docMk/>
            <pc:sldMk cId="693008337" sldId="264"/>
            <ac:spMk id="8" creationId="{AB94BE11-1C42-44A9-84E9-73DFA577E1CE}"/>
          </ac:spMkLst>
        </pc:spChg>
        <pc:spChg chg="del">
          <ac:chgData name="Xin Zhang (FA Talent)" userId="474f572f-8271-4f60-858e-cee871e0aec6" providerId="ADAL" clId="{FAF8AF48-2234-470D-9A23-C3EE7FE20053}" dt="2021-10-09T06:38:08.851" v="1371" actId="478"/>
          <ac:spMkLst>
            <pc:docMk/>
            <pc:sldMk cId="693008337" sldId="264"/>
            <ac:spMk id="9" creationId="{1DBA99BF-5F1C-4281-B663-EC815C48FA68}"/>
          </ac:spMkLst>
        </pc:spChg>
        <pc:spChg chg="mod">
          <ac:chgData name="Xin Zhang (FA Talent)" userId="474f572f-8271-4f60-858e-cee871e0aec6" providerId="ADAL" clId="{FAF8AF48-2234-470D-9A23-C3EE7FE20053}" dt="2021-10-09T09:21:53.094" v="2733" actId="207"/>
          <ac:spMkLst>
            <pc:docMk/>
            <pc:sldMk cId="693008337" sldId="264"/>
            <ac:spMk id="9" creationId="{E44299EA-3970-46EC-9644-8D321FAEFA93}"/>
          </ac:spMkLst>
        </pc:spChg>
        <pc:spChg chg="mod">
          <ac:chgData name="Xin Zhang (FA Talent)" userId="474f572f-8271-4f60-858e-cee871e0aec6" providerId="ADAL" clId="{FAF8AF48-2234-470D-9A23-C3EE7FE20053}" dt="2021-10-09T09:21:53.094" v="2733" actId="207"/>
          <ac:spMkLst>
            <pc:docMk/>
            <pc:sldMk cId="693008337" sldId="264"/>
            <ac:spMk id="10" creationId="{365A5DC3-E8C1-463E-A2B4-19190BAFF658}"/>
          </ac:spMkLst>
        </pc:spChg>
        <pc:spChg chg="del">
          <ac:chgData name="Xin Zhang (FA Talent)" userId="474f572f-8271-4f60-858e-cee871e0aec6" providerId="ADAL" clId="{FAF8AF48-2234-470D-9A23-C3EE7FE20053}" dt="2021-10-09T06:38:08.851" v="1371" actId="478"/>
          <ac:spMkLst>
            <pc:docMk/>
            <pc:sldMk cId="693008337" sldId="264"/>
            <ac:spMk id="10" creationId="{C6F36F32-F45B-450A-A03A-4A2EA43054B6}"/>
          </ac:spMkLst>
        </pc:spChg>
        <pc:spChg chg="del">
          <ac:chgData name="Xin Zhang (FA Talent)" userId="474f572f-8271-4f60-858e-cee871e0aec6" providerId="ADAL" clId="{FAF8AF48-2234-470D-9A23-C3EE7FE20053}" dt="2021-10-09T06:38:08.851" v="1371" actId="478"/>
          <ac:spMkLst>
            <pc:docMk/>
            <pc:sldMk cId="693008337" sldId="264"/>
            <ac:spMk id="11" creationId="{A138B7D8-B466-411B-A518-876A0A1C2904}"/>
          </ac:spMkLst>
        </pc:spChg>
        <pc:spChg chg="del">
          <ac:chgData name="Xin Zhang (FA Talent)" userId="474f572f-8271-4f60-858e-cee871e0aec6" providerId="ADAL" clId="{FAF8AF48-2234-470D-9A23-C3EE7FE20053}" dt="2021-10-09T06:38:08.851" v="1371" actId="478"/>
          <ac:spMkLst>
            <pc:docMk/>
            <pc:sldMk cId="693008337" sldId="264"/>
            <ac:spMk id="12" creationId="{7A926BC5-06D3-4315-91B2-FED397051AB4}"/>
          </ac:spMkLst>
        </pc:spChg>
        <pc:spChg chg="del">
          <ac:chgData name="Xin Zhang (FA Talent)" userId="474f572f-8271-4f60-858e-cee871e0aec6" providerId="ADAL" clId="{FAF8AF48-2234-470D-9A23-C3EE7FE20053}" dt="2021-10-09T06:38:08.851" v="1371" actId="478"/>
          <ac:spMkLst>
            <pc:docMk/>
            <pc:sldMk cId="693008337" sldId="264"/>
            <ac:spMk id="13" creationId="{A5566065-D2AD-4DF4-8F54-A737379CD440}"/>
          </ac:spMkLst>
        </pc:spChg>
        <pc:spChg chg="del">
          <ac:chgData name="Xin Zhang (FA Talent)" userId="474f572f-8271-4f60-858e-cee871e0aec6" providerId="ADAL" clId="{FAF8AF48-2234-470D-9A23-C3EE7FE20053}" dt="2021-10-09T06:38:08.851" v="1371" actId="478"/>
          <ac:spMkLst>
            <pc:docMk/>
            <pc:sldMk cId="693008337" sldId="264"/>
            <ac:spMk id="14" creationId="{BF552763-AFB9-49C6-A92C-D18A4243854D}"/>
          </ac:spMkLst>
        </pc:spChg>
        <pc:spChg chg="del">
          <ac:chgData name="Xin Zhang (FA Talent)" userId="474f572f-8271-4f60-858e-cee871e0aec6" providerId="ADAL" clId="{FAF8AF48-2234-470D-9A23-C3EE7FE20053}" dt="2021-10-09T06:38:08.851" v="1371" actId="478"/>
          <ac:spMkLst>
            <pc:docMk/>
            <pc:sldMk cId="693008337" sldId="264"/>
            <ac:spMk id="15" creationId="{CCE7D745-64AC-4E4A-B764-DCE5B6D814CB}"/>
          </ac:spMkLst>
        </pc:spChg>
        <pc:spChg chg="del">
          <ac:chgData name="Xin Zhang (FA Talent)" userId="474f572f-8271-4f60-858e-cee871e0aec6" providerId="ADAL" clId="{FAF8AF48-2234-470D-9A23-C3EE7FE20053}" dt="2021-10-09T06:38:08.851" v="1371" actId="478"/>
          <ac:spMkLst>
            <pc:docMk/>
            <pc:sldMk cId="693008337" sldId="264"/>
            <ac:spMk id="16" creationId="{D7F8CFC6-1885-419A-AB91-22DA82175B0C}"/>
          </ac:spMkLst>
        </pc:spChg>
        <pc:spChg chg="del">
          <ac:chgData name="Xin Zhang (FA Talent)" userId="474f572f-8271-4f60-858e-cee871e0aec6" providerId="ADAL" clId="{FAF8AF48-2234-470D-9A23-C3EE7FE20053}" dt="2021-10-09T06:38:08.851" v="1371" actId="478"/>
          <ac:spMkLst>
            <pc:docMk/>
            <pc:sldMk cId="693008337" sldId="264"/>
            <ac:spMk id="17" creationId="{FDC2C52F-6695-4815-91C5-6CE8DBB5D9CA}"/>
          </ac:spMkLst>
        </pc:spChg>
        <pc:spChg chg="del">
          <ac:chgData name="Xin Zhang (FA Talent)" userId="474f572f-8271-4f60-858e-cee871e0aec6" providerId="ADAL" clId="{FAF8AF48-2234-470D-9A23-C3EE7FE20053}" dt="2021-10-09T06:38:08.851" v="1371" actId="478"/>
          <ac:spMkLst>
            <pc:docMk/>
            <pc:sldMk cId="693008337" sldId="264"/>
            <ac:spMk id="18" creationId="{0901EE70-B1A5-44E0-B183-FE2506F879E0}"/>
          </ac:spMkLst>
        </pc:spChg>
        <pc:spChg chg="del">
          <ac:chgData name="Xin Zhang (FA Talent)" userId="474f572f-8271-4f60-858e-cee871e0aec6" providerId="ADAL" clId="{FAF8AF48-2234-470D-9A23-C3EE7FE20053}" dt="2021-10-09T06:38:08.851" v="1371" actId="478"/>
          <ac:spMkLst>
            <pc:docMk/>
            <pc:sldMk cId="693008337" sldId="264"/>
            <ac:spMk id="19" creationId="{E2B4A46D-3022-448D-9AC2-5C258918A694}"/>
          </ac:spMkLst>
        </pc:spChg>
        <pc:spChg chg="del">
          <ac:chgData name="Xin Zhang (FA Talent)" userId="474f572f-8271-4f60-858e-cee871e0aec6" providerId="ADAL" clId="{FAF8AF48-2234-470D-9A23-C3EE7FE20053}" dt="2021-10-09T06:38:08.851" v="1371" actId="478"/>
          <ac:spMkLst>
            <pc:docMk/>
            <pc:sldMk cId="693008337" sldId="264"/>
            <ac:spMk id="20" creationId="{9D84A007-C82F-47A1-B8D3-8E703F24BA89}"/>
          </ac:spMkLst>
        </pc:spChg>
        <pc:spChg chg="del">
          <ac:chgData name="Xin Zhang (FA Talent)" userId="474f572f-8271-4f60-858e-cee871e0aec6" providerId="ADAL" clId="{FAF8AF48-2234-470D-9A23-C3EE7FE20053}" dt="2021-10-09T06:38:08.851" v="1371" actId="478"/>
          <ac:spMkLst>
            <pc:docMk/>
            <pc:sldMk cId="693008337" sldId="264"/>
            <ac:spMk id="21" creationId="{047BF968-94DC-4CAC-AA40-E065BA6E5C52}"/>
          </ac:spMkLst>
        </pc:spChg>
        <pc:spChg chg="del">
          <ac:chgData name="Xin Zhang (FA Talent)" userId="474f572f-8271-4f60-858e-cee871e0aec6" providerId="ADAL" clId="{FAF8AF48-2234-470D-9A23-C3EE7FE20053}" dt="2021-10-09T06:38:08.851" v="1371" actId="478"/>
          <ac:spMkLst>
            <pc:docMk/>
            <pc:sldMk cId="693008337" sldId="264"/>
            <ac:spMk id="22" creationId="{3CC6D777-3817-4887-8B6F-DE3BAF268180}"/>
          </ac:spMkLst>
        </pc:spChg>
        <pc:spChg chg="del">
          <ac:chgData name="Xin Zhang (FA Talent)" userId="474f572f-8271-4f60-858e-cee871e0aec6" providerId="ADAL" clId="{FAF8AF48-2234-470D-9A23-C3EE7FE20053}" dt="2021-10-09T06:38:08.851" v="1371" actId="478"/>
          <ac:spMkLst>
            <pc:docMk/>
            <pc:sldMk cId="693008337" sldId="264"/>
            <ac:spMk id="23" creationId="{1020787C-14D1-4CE7-B8EF-07F4EDBBC899}"/>
          </ac:spMkLst>
        </pc:spChg>
        <pc:spChg chg="del">
          <ac:chgData name="Xin Zhang (FA Talent)" userId="474f572f-8271-4f60-858e-cee871e0aec6" providerId="ADAL" clId="{FAF8AF48-2234-470D-9A23-C3EE7FE20053}" dt="2021-10-09T06:38:08.851" v="1371" actId="478"/>
          <ac:spMkLst>
            <pc:docMk/>
            <pc:sldMk cId="693008337" sldId="264"/>
            <ac:spMk id="24" creationId="{91F5D895-BA8C-4617-BDA1-3CC781F44BFF}"/>
          </ac:spMkLst>
        </pc:spChg>
        <pc:spChg chg="del">
          <ac:chgData name="Xin Zhang (FA Talent)" userId="474f572f-8271-4f60-858e-cee871e0aec6" providerId="ADAL" clId="{FAF8AF48-2234-470D-9A23-C3EE7FE20053}" dt="2021-10-09T06:38:08.851" v="1371" actId="478"/>
          <ac:spMkLst>
            <pc:docMk/>
            <pc:sldMk cId="693008337" sldId="264"/>
            <ac:spMk id="25" creationId="{F0940F22-13B1-4086-82CD-7DE7C25B6B3F}"/>
          </ac:spMkLst>
        </pc:spChg>
        <pc:spChg chg="del">
          <ac:chgData name="Xin Zhang (FA Talent)" userId="474f572f-8271-4f60-858e-cee871e0aec6" providerId="ADAL" clId="{FAF8AF48-2234-470D-9A23-C3EE7FE20053}" dt="2021-10-09T06:38:08.851" v="1371" actId="478"/>
          <ac:spMkLst>
            <pc:docMk/>
            <pc:sldMk cId="693008337" sldId="264"/>
            <ac:spMk id="26" creationId="{ED4EE070-C515-4D4E-A5BB-43B4FEE4F6B7}"/>
          </ac:spMkLst>
        </pc:spChg>
        <pc:spChg chg="add mod ord">
          <ac:chgData name="Xin Zhang (FA Talent)" userId="474f572f-8271-4f60-858e-cee871e0aec6" providerId="ADAL" clId="{FAF8AF48-2234-470D-9A23-C3EE7FE20053}" dt="2021-10-10T05:06:18.010" v="4489" actId="164"/>
          <ac:spMkLst>
            <pc:docMk/>
            <pc:sldMk cId="693008337" sldId="264"/>
            <ac:spMk id="27" creationId="{AEAD5AF6-48A7-4B69-8FF5-9D28994A37BC}"/>
          </ac:spMkLst>
        </pc:spChg>
        <pc:spChg chg="del">
          <ac:chgData name="Xin Zhang (FA Talent)" userId="474f572f-8271-4f60-858e-cee871e0aec6" providerId="ADAL" clId="{FAF8AF48-2234-470D-9A23-C3EE7FE20053}" dt="2021-10-09T06:38:08.851" v="1371" actId="478"/>
          <ac:spMkLst>
            <pc:docMk/>
            <pc:sldMk cId="693008337" sldId="264"/>
            <ac:spMk id="27" creationId="{BA5B61C6-4D9D-4A3A-B89B-1B19893CE4AC}"/>
          </ac:spMkLst>
        </pc:spChg>
        <pc:spChg chg="del">
          <ac:chgData name="Xin Zhang (FA Talent)" userId="474f572f-8271-4f60-858e-cee871e0aec6" providerId="ADAL" clId="{FAF8AF48-2234-470D-9A23-C3EE7FE20053}" dt="2021-10-09T06:38:08.851" v="1371" actId="478"/>
          <ac:spMkLst>
            <pc:docMk/>
            <pc:sldMk cId="693008337" sldId="264"/>
            <ac:spMk id="28" creationId="{1EC11DB9-3D21-417A-932A-257DEEC140FC}"/>
          </ac:spMkLst>
        </pc:spChg>
        <pc:spChg chg="del">
          <ac:chgData name="Xin Zhang (FA Talent)" userId="474f572f-8271-4f60-858e-cee871e0aec6" providerId="ADAL" clId="{FAF8AF48-2234-470D-9A23-C3EE7FE20053}" dt="2021-10-09T06:38:08.851" v="1371" actId="478"/>
          <ac:spMkLst>
            <pc:docMk/>
            <pc:sldMk cId="693008337" sldId="264"/>
            <ac:spMk id="29" creationId="{1BB171F3-DE15-4D13-A2B3-FEF240AE79AB}"/>
          </ac:spMkLst>
        </pc:spChg>
        <pc:spChg chg="del">
          <ac:chgData name="Xin Zhang (FA Talent)" userId="474f572f-8271-4f60-858e-cee871e0aec6" providerId="ADAL" clId="{FAF8AF48-2234-470D-9A23-C3EE7FE20053}" dt="2021-10-09T06:38:08.851" v="1371" actId="478"/>
          <ac:spMkLst>
            <pc:docMk/>
            <pc:sldMk cId="693008337" sldId="264"/>
            <ac:spMk id="30" creationId="{5DEA61BF-6FCD-4BD5-A21A-4B323CF3586E}"/>
          </ac:spMkLst>
        </pc:spChg>
        <pc:spChg chg="del">
          <ac:chgData name="Xin Zhang (FA Talent)" userId="474f572f-8271-4f60-858e-cee871e0aec6" providerId="ADAL" clId="{FAF8AF48-2234-470D-9A23-C3EE7FE20053}" dt="2021-10-09T06:38:08.851" v="1371" actId="478"/>
          <ac:spMkLst>
            <pc:docMk/>
            <pc:sldMk cId="693008337" sldId="264"/>
            <ac:spMk id="31" creationId="{8F62DAFD-4A77-4878-A64F-37D1C67538F8}"/>
          </ac:spMkLst>
        </pc:spChg>
        <pc:spChg chg="del">
          <ac:chgData name="Xin Zhang (FA Talent)" userId="474f572f-8271-4f60-858e-cee871e0aec6" providerId="ADAL" clId="{FAF8AF48-2234-470D-9A23-C3EE7FE20053}" dt="2021-10-09T06:38:08.851" v="1371" actId="478"/>
          <ac:spMkLst>
            <pc:docMk/>
            <pc:sldMk cId="693008337" sldId="264"/>
            <ac:spMk id="32" creationId="{A4B4A0AD-652A-49B2-9E30-72DCA36CBF95}"/>
          </ac:spMkLst>
        </pc:spChg>
        <pc:spChg chg="del">
          <ac:chgData name="Xin Zhang (FA Talent)" userId="474f572f-8271-4f60-858e-cee871e0aec6" providerId="ADAL" clId="{FAF8AF48-2234-470D-9A23-C3EE7FE20053}" dt="2021-10-09T06:38:08.851" v="1371" actId="478"/>
          <ac:spMkLst>
            <pc:docMk/>
            <pc:sldMk cId="693008337" sldId="264"/>
            <ac:spMk id="33" creationId="{9C3EF6E5-B821-4219-9C9B-50DFEFBA52CC}"/>
          </ac:spMkLst>
        </pc:spChg>
        <pc:spChg chg="del">
          <ac:chgData name="Xin Zhang (FA Talent)" userId="474f572f-8271-4f60-858e-cee871e0aec6" providerId="ADAL" clId="{FAF8AF48-2234-470D-9A23-C3EE7FE20053}" dt="2021-10-09T06:38:08.851" v="1371" actId="478"/>
          <ac:spMkLst>
            <pc:docMk/>
            <pc:sldMk cId="693008337" sldId="264"/>
            <ac:spMk id="34" creationId="{697C188B-88D0-4B65-AB92-76BD916B0126}"/>
          </ac:spMkLst>
        </pc:spChg>
        <pc:spChg chg="del">
          <ac:chgData name="Xin Zhang (FA Talent)" userId="474f572f-8271-4f60-858e-cee871e0aec6" providerId="ADAL" clId="{FAF8AF48-2234-470D-9A23-C3EE7FE20053}" dt="2021-10-09T06:38:08.851" v="1371" actId="478"/>
          <ac:spMkLst>
            <pc:docMk/>
            <pc:sldMk cId="693008337" sldId="264"/>
            <ac:spMk id="35" creationId="{2CCDE90B-7898-409A-B7AF-8ACEE8B29A09}"/>
          </ac:spMkLst>
        </pc:spChg>
        <pc:spChg chg="del">
          <ac:chgData name="Xin Zhang (FA Talent)" userId="474f572f-8271-4f60-858e-cee871e0aec6" providerId="ADAL" clId="{FAF8AF48-2234-470D-9A23-C3EE7FE20053}" dt="2021-10-09T06:38:08.851" v="1371" actId="478"/>
          <ac:spMkLst>
            <pc:docMk/>
            <pc:sldMk cId="693008337" sldId="264"/>
            <ac:spMk id="36" creationId="{5108D820-7FEB-49A3-BA79-D5B5B98B2DE0}"/>
          </ac:spMkLst>
        </pc:spChg>
        <pc:spChg chg="del">
          <ac:chgData name="Xin Zhang (FA Talent)" userId="474f572f-8271-4f60-858e-cee871e0aec6" providerId="ADAL" clId="{FAF8AF48-2234-470D-9A23-C3EE7FE20053}" dt="2021-10-09T06:38:08.851" v="1371" actId="478"/>
          <ac:spMkLst>
            <pc:docMk/>
            <pc:sldMk cId="693008337" sldId="264"/>
            <ac:spMk id="37" creationId="{CAC4AC5B-5D34-464C-A508-683DE560A8BA}"/>
          </ac:spMkLst>
        </pc:spChg>
        <pc:spChg chg="del">
          <ac:chgData name="Xin Zhang (FA Talent)" userId="474f572f-8271-4f60-858e-cee871e0aec6" providerId="ADAL" clId="{FAF8AF48-2234-470D-9A23-C3EE7FE20053}" dt="2021-10-09T06:38:08.851" v="1371" actId="478"/>
          <ac:spMkLst>
            <pc:docMk/>
            <pc:sldMk cId="693008337" sldId="264"/>
            <ac:spMk id="38" creationId="{82B5BC00-93D4-42DE-B89B-39DACAAF4CC8}"/>
          </ac:spMkLst>
        </pc:spChg>
        <pc:spChg chg="del">
          <ac:chgData name="Xin Zhang (FA Talent)" userId="474f572f-8271-4f60-858e-cee871e0aec6" providerId="ADAL" clId="{FAF8AF48-2234-470D-9A23-C3EE7FE20053}" dt="2021-10-09T06:38:08.851" v="1371" actId="478"/>
          <ac:spMkLst>
            <pc:docMk/>
            <pc:sldMk cId="693008337" sldId="264"/>
            <ac:spMk id="39" creationId="{5B0099EA-AC1E-4186-8F89-0AB5C8368E10}"/>
          </ac:spMkLst>
        </pc:spChg>
        <pc:spChg chg="del">
          <ac:chgData name="Xin Zhang (FA Talent)" userId="474f572f-8271-4f60-858e-cee871e0aec6" providerId="ADAL" clId="{FAF8AF48-2234-470D-9A23-C3EE7FE20053}" dt="2021-10-09T06:38:08.851" v="1371" actId="478"/>
          <ac:spMkLst>
            <pc:docMk/>
            <pc:sldMk cId="693008337" sldId="264"/>
            <ac:spMk id="40" creationId="{6ADEABFF-71ED-4048-8647-5654DF3F9741}"/>
          </ac:spMkLst>
        </pc:spChg>
        <pc:spChg chg="del">
          <ac:chgData name="Xin Zhang (FA Talent)" userId="474f572f-8271-4f60-858e-cee871e0aec6" providerId="ADAL" clId="{FAF8AF48-2234-470D-9A23-C3EE7FE20053}" dt="2021-10-09T06:38:08.851" v="1371" actId="478"/>
          <ac:spMkLst>
            <pc:docMk/>
            <pc:sldMk cId="693008337" sldId="264"/>
            <ac:spMk id="41" creationId="{6590DCA7-BCC4-419A-9A0A-5C25A6D8E093}"/>
          </ac:spMkLst>
        </pc:spChg>
        <pc:spChg chg="del">
          <ac:chgData name="Xin Zhang (FA Talent)" userId="474f572f-8271-4f60-858e-cee871e0aec6" providerId="ADAL" clId="{FAF8AF48-2234-470D-9A23-C3EE7FE20053}" dt="2021-10-09T06:38:08.851" v="1371" actId="478"/>
          <ac:spMkLst>
            <pc:docMk/>
            <pc:sldMk cId="693008337" sldId="264"/>
            <ac:spMk id="42" creationId="{9CA734C0-C281-4E1C-B055-F3BB6DDA98FD}"/>
          </ac:spMkLst>
        </pc:spChg>
        <pc:spChg chg="del">
          <ac:chgData name="Xin Zhang (FA Talent)" userId="474f572f-8271-4f60-858e-cee871e0aec6" providerId="ADAL" clId="{FAF8AF48-2234-470D-9A23-C3EE7FE20053}" dt="2021-10-09T06:38:08.851" v="1371" actId="478"/>
          <ac:spMkLst>
            <pc:docMk/>
            <pc:sldMk cId="693008337" sldId="264"/>
            <ac:spMk id="43" creationId="{A1B756BC-E98D-43CF-9B14-48BFEF5764DF}"/>
          </ac:spMkLst>
        </pc:spChg>
        <pc:spChg chg="del">
          <ac:chgData name="Xin Zhang (FA Talent)" userId="474f572f-8271-4f60-858e-cee871e0aec6" providerId="ADAL" clId="{FAF8AF48-2234-470D-9A23-C3EE7FE20053}" dt="2021-10-09T06:38:08.851" v="1371" actId="478"/>
          <ac:spMkLst>
            <pc:docMk/>
            <pc:sldMk cId="693008337" sldId="264"/>
            <ac:spMk id="44" creationId="{9287E2C4-B826-49EB-AF8A-0CDF76C1A91A}"/>
          </ac:spMkLst>
        </pc:spChg>
        <pc:spChg chg="del">
          <ac:chgData name="Xin Zhang (FA Talent)" userId="474f572f-8271-4f60-858e-cee871e0aec6" providerId="ADAL" clId="{FAF8AF48-2234-470D-9A23-C3EE7FE20053}" dt="2021-10-09T06:38:08.851" v="1371" actId="478"/>
          <ac:spMkLst>
            <pc:docMk/>
            <pc:sldMk cId="693008337" sldId="264"/>
            <ac:spMk id="45" creationId="{96382CB1-875E-4DB6-9A04-3ADCBE580ADF}"/>
          </ac:spMkLst>
        </pc:spChg>
        <pc:spChg chg="del">
          <ac:chgData name="Xin Zhang (FA Talent)" userId="474f572f-8271-4f60-858e-cee871e0aec6" providerId="ADAL" clId="{FAF8AF48-2234-470D-9A23-C3EE7FE20053}" dt="2021-10-09T06:38:08.851" v="1371" actId="478"/>
          <ac:spMkLst>
            <pc:docMk/>
            <pc:sldMk cId="693008337" sldId="264"/>
            <ac:spMk id="46" creationId="{7C98D524-6B18-45B1-8E42-5FAA65601DF7}"/>
          </ac:spMkLst>
        </pc:spChg>
        <pc:spChg chg="del">
          <ac:chgData name="Xin Zhang (FA Talent)" userId="474f572f-8271-4f60-858e-cee871e0aec6" providerId="ADAL" clId="{FAF8AF48-2234-470D-9A23-C3EE7FE20053}" dt="2021-10-09T06:38:08.851" v="1371" actId="478"/>
          <ac:spMkLst>
            <pc:docMk/>
            <pc:sldMk cId="693008337" sldId="264"/>
            <ac:spMk id="47" creationId="{97CC84D9-EB74-442A-B534-FA7E99C91C44}"/>
          </ac:spMkLst>
        </pc:spChg>
        <pc:spChg chg="del">
          <ac:chgData name="Xin Zhang (FA Talent)" userId="474f572f-8271-4f60-858e-cee871e0aec6" providerId="ADAL" clId="{FAF8AF48-2234-470D-9A23-C3EE7FE20053}" dt="2021-10-09T06:38:08.851" v="1371" actId="478"/>
          <ac:spMkLst>
            <pc:docMk/>
            <pc:sldMk cId="693008337" sldId="264"/>
            <ac:spMk id="48" creationId="{5715E9AB-C726-4AE5-BC06-E56A619F894D}"/>
          </ac:spMkLst>
        </pc:spChg>
        <pc:spChg chg="del">
          <ac:chgData name="Xin Zhang (FA Talent)" userId="474f572f-8271-4f60-858e-cee871e0aec6" providerId="ADAL" clId="{FAF8AF48-2234-470D-9A23-C3EE7FE20053}" dt="2021-10-09T06:38:08.851" v="1371" actId="478"/>
          <ac:spMkLst>
            <pc:docMk/>
            <pc:sldMk cId="693008337" sldId="264"/>
            <ac:spMk id="49" creationId="{B20D4111-1FC6-40CF-A2B1-8B385AA2DBAF}"/>
          </ac:spMkLst>
        </pc:spChg>
        <pc:spChg chg="del">
          <ac:chgData name="Xin Zhang (FA Talent)" userId="474f572f-8271-4f60-858e-cee871e0aec6" providerId="ADAL" clId="{FAF8AF48-2234-470D-9A23-C3EE7FE20053}" dt="2021-10-09T06:38:08.851" v="1371" actId="478"/>
          <ac:spMkLst>
            <pc:docMk/>
            <pc:sldMk cId="693008337" sldId="264"/>
            <ac:spMk id="50" creationId="{1626500F-666D-4D30-B304-E177B81E93B2}"/>
          </ac:spMkLst>
        </pc:spChg>
        <pc:spChg chg="del">
          <ac:chgData name="Xin Zhang (FA Talent)" userId="474f572f-8271-4f60-858e-cee871e0aec6" providerId="ADAL" clId="{FAF8AF48-2234-470D-9A23-C3EE7FE20053}" dt="2021-10-09T06:38:08.851" v="1371" actId="478"/>
          <ac:spMkLst>
            <pc:docMk/>
            <pc:sldMk cId="693008337" sldId="264"/>
            <ac:spMk id="51" creationId="{813DE0FC-22BF-472F-A327-A6BE30F4100E}"/>
          </ac:spMkLst>
        </pc:spChg>
        <pc:spChg chg="del">
          <ac:chgData name="Xin Zhang (FA Talent)" userId="474f572f-8271-4f60-858e-cee871e0aec6" providerId="ADAL" clId="{FAF8AF48-2234-470D-9A23-C3EE7FE20053}" dt="2021-10-09T06:38:08.851" v="1371" actId="478"/>
          <ac:spMkLst>
            <pc:docMk/>
            <pc:sldMk cId="693008337" sldId="264"/>
            <ac:spMk id="52" creationId="{EF8C2EF7-41CB-4456-A19B-33AB40B65C19}"/>
          </ac:spMkLst>
        </pc:spChg>
        <pc:spChg chg="del">
          <ac:chgData name="Xin Zhang (FA Talent)" userId="474f572f-8271-4f60-858e-cee871e0aec6" providerId="ADAL" clId="{FAF8AF48-2234-470D-9A23-C3EE7FE20053}" dt="2021-10-09T06:38:08.851" v="1371" actId="478"/>
          <ac:spMkLst>
            <pc:docMk/>
            <pc:sldMk cId="693008337" sldId="264"/>
            <ac:spMk id="53" creationId="{2CED7808-4C23-4279-B8B8-22FF701653FC}"/>
          </ac:spMkLst>
        </pc:spChg>
        <pc:spChg chg="del">
          <ac:chgData name="Xin Zhang (FA Talent)" userId="474f572f-8271-4f60-858e-cee871e0aec6" providerId="ADAL" clId="{FAF8AF48-2234-470D-9A23-C3EE7FE20053}" dt="2021-10-09T06:38:08.851" v="1371" actId="478"/>
          <ac:spMkLst>
            <pc:docMk/>
            <pc:sldMk cId="693008337" sldId="264"/>
            <ac:spMk id="54" creationId="{CEF1F1D6-81BE-497F-B045-9EEA81E4238E}"/>
          </ac:spMkLst>
        </pc:spChg>
        <pc:spChg chg="del">
          <ac:chgData name="Xin Zhang (FA Talent)" userId="474f572f-8271-4f60-858e-cee871e0aec6" providerId="ADAL" clId="{FAF8AF48-2234-470D-9A23-C3EE7FE20053}" dt="2021-10-09T06:38:08.851" v="1371" actId="478"/>
          <ac:spMkLst>
            <pc:docMk/>
            <pc:sldMk cId="693008337" sldId="264"/>
            <ac:spMk id="55" creationId="{9D40DEA3-8F92-4C4E-9C8F-28A803F5E134}"/>
          </ac:spMkLst>
        </pc:spChg>
        <pc:spChg chg="del">
          <ac:chgData name="Xin Zhang (FA Talent)" userId="474f572f-8271-4f60-858e-cee871e0aec6" providerId="ADAL" clId="{FAF8AF48-2234-470D-9A23-C3EE7FE20053}" dt="2021-10-09T06:38:08.851" v="1371" actId="478"/>
          <ac:spMkLst>
            <pc:docMk/>
            <pc:sldMk cId="693008337" sldId="264"/>
            <ac:spMk id="56" creationId="{C8A55A68-6E53-4DAE-B918-F952E7650895}"/>
          </ac:spMkLst>
        </pc:spChg>
        <pc:spChg chg="del">
          <ac:chgData name="Xin Zhang (FA Talent)" userId="474f572f-8271-4f60-858e-cee871e0aec6" providerId="ADAL" clId="{FAF8AF48-2234-470D-9A23-C3EE7FE20053}" dt="2021-10-09T06:38:08.851" v="1371" actId="478"/>
          <ac:spMkLst>
            <pc:docMk/>
            <pc:sldMk cId="693008337" sldId="264"/>
            <ac:spMk id="57" creationId="{CBE0BE3B-368B-4AC1-B32C-04F402EFF79B}"/>
          </ac:spMkLst>
        </pc:spChg>
        <pc:spChg chg="del">
          <ac:chgData name="Xin Zhang (FA Talent)" userId="474f572f-8271-4f60-858e-cee871e0aec6" providerId="ADAL" clId="{FAF8AF48-2234-470D-9A23-C3EE7FE20053}" dt="2021-10-09T06:38:08.851" v="1371" actId="478"/>
          <ac:spMkLst>
            <pc:docMk/>
            <pc:sldMk cId="693008337" sldId="264"/>
            <ac:spMk id="58" creationId="{C5D6770A-814B-4B0C-8719-8A4F2165702A}"/>
          </ac:spMkLst>
        </pc:spChg>
        <pc:spChg chg="del">
          <ac:chgData name="Xin Zhang (FA Talent)" userId="474f572f-8271-4f60-858e-cee871e0aec6" providerId="ADAL" clId="{FAF8AF48-2234-470D-9A23-C3EE7FE20053}" dt="2021-10-09T06:38:08.851" v="1371" actId="478"/>
          <ac:spMkLst>
            <pc:docMk/>
            <pc:sldMk cId="693008337" sldId="264"/>
            <ac:spMk id="59" creationId="{8F83B709-5FCB-40C1-BA1C-AE5011309891}"/>
          </ac:spMkLst>
        </pc:spChg>
        <pc:spChg chg="del">
          <ac:chgData name="Xin Zhang (FA Talent)" userId="474f572f-8271-4f60-858e-cee871e0aec6" providerId="ADAL" clId="{FAF8AF48-2234-470D-9A23-C3EE7FE20053}" dt="2021-10-09T06:38:08.851" v="1371" actId="478"/>
          <ac:spMkLst>
            <pc:docMk/>
            <pc:sldMk cId="693008337" sldId="264"/>
            <ac:spMk id="60" creationId="{017BED84-FC3C-4E7A-B0F7-3910008B3B0D}"/>
          </ac:spMkLst>
        </pc:spChg>
        <pc:spChg chg="del">
          <ac:chgData name="Xin Zhang (FA Talent)" userId="474f572f-8271-4f60-858e-cee871e0aec6" providerId="ADAL" clId="{FAF8AF48-2234-470D-9A23-C3EE7FE20053}" dt="2021-10-09T06:38:08.851" v="1371" actId="478"/>
          <ac:spMkLst>
            <pc:docMk/>
            <pc:sldMk cId="693008337" sldId="264"/>
            <ac:spMk id="61" creationId="{AFF65E58-5821-471C-A289-E39EAB603B1E}"/>
          </ac:spMkLst>
        </pc:spChg>
        <pc:spChg chg="del">
          <ac:chgData name="Xin Zhang (FA Talent)" userId="474f572f-8271-4f60-858e-cee871e0aec6" providerId="ADAL" clId="{FAF8AF48-2234-470D-9A23-C3EE7FE20053}" dt="2021-10-09T06:38:08.851" v="1371" actId="478"/>
          <ac:spMkLst>
            <pc:docMk/>
            <pc:sldMk cId="693008337" sldId="264"/>
            <ac:spMk id="62" creationId="{5FED9090-171E-499B-85E2-F1C82E9F19AC}"/>
          </ac:spMkLst>
        </pc:spChg>
        <pc:spChg chg="del">
          <ac:chgData name="Xin Zhang (FA Talent)" userId="474f572f-8271-4f60-858e-cee871e0aec6" providerId="ADAL" clId="{FAF8AF48-2234-470D-9A23-C3EE7FE20053}" dt="2021-10-09T06:38:08.851" v="1371" actId="478"/>
          <ac:spMkLst>
            <pc:docMk/>
            <pc:sldMk cId="693008337" sldId="264"/>
            <ac:spMk id="63" creationId="{CC46F4CD-3907-4994-90D8-2C71CC10E3F6}"/>
          </ac:spMkLst>
        </pc:spChg>
        <pc:spChg chg="del">
          <ac:chgData name="Xin Zhang (FA Talent)" userId="474f572f-8271-4f60-858e-cee871e0aec6" providerId="ADAL" clId="{FAF8AF48-2234-470D-9A23-C3EE7FE20053}" dt="2021-10-09T06:38:08.851" v="1371" actId="478"/>
          <ac:spMkLst>
            <pc:docMk/>
            <pc:sldMk cId="693008337" sldId="264"/>
            <ac:spMk id="256" creationId="{994036AA-41EF-48BC-B40D-04FC1724D432}"/>
          </ac:spMkLst>
        </pc:spChg>
        <pc:spChg chg="del">
          <ac:chgData name="Xin Zhang (FA Talent)" userId="474f572f-8271-4f60-858e-cee871e0aec6" providerId="ADAL" clId="{FAF8AF48-2234-470D-9A23-C3EE7FE20053}" dt="2021-10-09T06:38:08.851" v="1371" actId="478"/>
          <ac:spMkLst>
            <pc:docMk/>
            <pc:sldMk cId="693008337" sldId="264"/>
            <ac:spMk id="257" creationId="{FB4CB9FB-EE4A-4494-8252-AAB6EE2404D2}"/>
          </ac:spMkLst>
        </pc:spChg>
        <pc:spChg chg="del">
          <ac:chgData name="Xin Zhang (FA Talent)" userId="474f572f-8271-4f60-858e-cee871e0aec6" providerId="ADAL" clId="{FAF8AF48-2234-470D-9A23-C3EE7FE20053}" dt="2021-10-09T06:38:08.851" v="1371" actId="478"/>
          <ac:spMkLst>
            <pc:docMk/>
            <pc:sldMk cId="693008337" sldId="264"/>
            <ac:spMk id="258" creationId="{206E1ED8-8E65-4C70-9FAD-3701D89E31DF}"/>
          </ac:spMkLst>
        </pc:spChg>
        <pc:spChg chg="del">
          <ac:chgData name="Xin Zhang (FA Talent)" userId="474f572f-8271-4f60-858e-cee871e0aec6" providerId="ADAL" clId="{FAF8AF48-2234-470D-9A23-C3EE7FE20053}" dt="2021-10-09T06:38:08.851" v="1371" actId="478"/>
          <ac:spMkLst>
            <pc:docMk/>
            <pc:sldMk cId="693008337" sldId="264"/>
            <ac:spMk id="259" creationId="{3ECEC273-6284-4578-BEDF-CB0674F89C67}"/>
          </ac:spMkLst>
        </pc:spChg>
        <pc:spChg chg="del">
          <ac:chgData name="Xin Zhang (FA Talent)" userId="474f572f-8271-4f60-858e-cee871e0aec6" providerId="ADAL" clId="{FAF8AF48-2234-470D-9A23-C3EE7FE20053}" dt="2021-10-09T06:38:08.851" v="1371" actId="478"/>
          <ac:spMkLst>
            <pc:docMk/>
            <pc:sldMk cId="693008337" sldId="264"/>
            <ac:spMk id="260" creationId="{2EB35F31-0B18-41A3-B43A-528EB88B3EC9}"/>
          </ac:spMkLst>
        </pc:spChg>
        <pc:spChg chg="del">
          <ac:chgData name="Xin Zhang (FA Talent)" userId="474f572f-8271-4f60-858e-cee871e0aec6" providerId="ADAL" clId="{FAF8AF48-2234-470D-9A23-C3EE7FE20053}" dt="2021-10-09T06:38:08.851" v="1371" actId="478"/>
          <ac:spMkLst>
            <pc:docMk/>
            <pc:sldMk cId="693008337" sldId="264"/>
            <ac:spMk id="261" creationId="{C0687B0A-CF8A-4146-9333-E489F3568467}"/>
          </ac:spMkLst>
        </pc:spChg>
        <pc:spChg chg="del">
          <ac:chgData name="Xin Zhang (FA Talent)" userId="474f572f-8271-4f60-858e-cee871e0aec6" providerId="ADAL" clId="{FAF8AF48-2234-470D-9A23-C3EE7FE20053}" dt="2021-10-09T06:38:08.851" v="1371" actId="478"/>
          <ac:spMkLst>
            <pc:docMk/>
            <pc:sldMk cId="693008337" sldId="264"/>
            <ac:spMk id="262" creationId="{E3F67468-810B-49C8-956F-7CC797759B2B}"/>
          </ac:spMkLst>
        </pc:spChg>
        <pc:spChg chg="del">
          <ac:chgData name="Xin Zhang (FA Talent)" userId="474f572f-8271-4f60-858e-cee871e0aec6" providerId="ADAL" clId="{FAF8AF48-2234-470D-9A23-C3EE7FE20053}" dt="2021-10-09T06:38:08.851" v="1371" actId="478"/>
          <ac:spMkLst>
            <pc:docMk/>
            <pc:sldMk cId="693008337" sldId="264"/>
            <ac:spMk id="263" creationId="{B7AFE378-97D4-41A4-9AC6-DEB332EC05B0}"/>
          </ac:spMkLst>
        </pc:spChg>
        <pc:spChg chg="del">
          <ac:chgData name="Xin Zhang (FA Talent)" userId="474f572f-8271-4f60-858e-cee871e0aec6" providerId="ADAL" clId="{FAF8AF48-2234-470D-9A23-C3EE7FE20053}" dt="2021-10-09T06:38:08.851" v="1371" actId="478"/>
          <ac:spMkLst>
            <pc:docMk/>
            <pc:sldMk cId="693008337" sldId="264"/>
            <ac:spMk id="264" creationId="{005D380C-A7BF-4739-8691-32B481E4ECF3}"/>
          </ac:spMkLst>
        </pc:spChg>
        <pc:spChg chg="del">
          <ac:chgData name="Xin Zhang (FA Talent)" userId="474f572f-8271-4f60-858e-cee871e0aec6" providerId="ADAL" clId="{FAF8AF48-2234-470D-9A23-C3EE7FE20053}" dt="2021-10-09T06:38:08.851" v="1371" actId="478"/>
          <ac:spMkLst>
            <pc:docMk/>
            <pc:sldMk cId="693008337" sldId="264"/>
            <ac:spMk id="265" creationId="{09BD5B9F-B277-4ACF-A9B5-486CDCF679E5}"/>
          </ac:spMkLst>
        </pc:spChg>
        <pc:spChg chg="del">
          <ac:chgData name="Xin Zhang (FA Talent)" userId="474f572f-8271-4f60-858e-cee871e0aec6" providerId="ADAL" clId="{FAF8AF48-2234-470D-9A23-C3EE7FE20053}" dt="2021-10-09T06:38:08.851" v="1371" actId="478"/>
          <ac:spMkLst>
            <pc:docMk/>
            <pc:sldMk cId="693008337" sldId="264"/>
            <ac:spMk id="266" creationId="{0D0FE2E4-6CDA-4BA5-BA02-037F70FF07DB}"/>
          </ac:spMkLst>
        </pc:spChg>
        <pc:spChg chg="del">
          <ac:chgData name="Xin Zhang (FA Talent)" userId="474f572f-8271-4f60-858e-cee871e0aec6" providerId="ADAL" clId="{FAF8AF48-2234-470D-9A23-C3EE7FE20053}" dt="2021-10-09T06:38:08.851" v="1371" actId="478"/>
          <ac:spMkLst>
            <pc:docMk/>
            <pc:sldMk cId="693008337" sldId="264"/>
            <ac:spMk id="267" creationId="{9F3A85BA-46AC-492C-AA56-B43AD79A4EEF}"/>
          </ac:spMkLst>
        </pc:spChg>
        <pc:spChg chg="del">
          <ac:chgData name="Xin Zhang (FA Talent)" userId="474f572f-8271-4f60-858e-cee871e0aec6" providerId="ADAL" clId="{FAF8AF48-2234-470D-9A23-C3EE7FE20053}" dt="2021-10-09T06:38:08.851" v="1371" actId="478"/>
          <ac:spMkLst>
            <pc:docMk/>
            <pc:sldMk cId="693008337" sldId="264"/>
            <ac:spMk id="268" creationId="{91AAEBAF-4FE2-487E-854C-C2C633711BEC}"/>
          </ac:spMkLst>
        </pc:spChg>
        <pc:spChg chg="del">
          <ac:chgData name="Xin Zhang (FA Talent)" userId="474f572f-8271-4f60-858e-cee871e0aec6" providerId="ADAL" clId="{FAF8AF48-2234-470D-9A23-C3EE7FE20053}" dt="2021-10-09T06:38:08.851" v="1371" actId="478"/>
          <ac:spMkLst>
            <pc:docMk/>
            <pc:sldMk cId="693008337" sldId="264"/>
            <ac:spMk id="269" creationId="{C422487D-64A3-4519-8165-132357A218B6}"/>
          </ac:spMkLst>
        </pc:spChg>
        <pc:spChg chg="del">
          <ac:chgData name="Xin Zhang (FA Talent)" userId="474f572f-8271-4f60-858e-cee871e0aec6" providerId="ADAL" clId="{FAF8AF48-2234-470D-9A23-C3EE7FE20053}" dt="2021-10-09T06:38:08.851" v="1371" actId="478"/>
          <ac:spMkLst>
            <pc:docMk/>
            <pc:sldMk cId="693008337" sldId="264"/>
            <ac:spMk id="270" creationId="{88851163-0079-4C4B-8619-AE1165822446}"/>
          </ac:spMkLst>
        </pc:spChg>
        <pc:spChg chg="del">
          <ac:chgData name="Xin Zhang (FA Talent)" userId="474f572f-8271-4f60-858e-cee871e0aec6" providerId="ADAL" clId="{FAF8AF48-2234-470D-9A23-C3EE7FE20053}" dt="2021-10-09T06:38:08.851" v="1371" actId="478"/>
          <ac:spMkLst>
            <pc:docMk/>
            <pc:sldMk cId="693008337" sldId="264"/>
            <ac:spMk id="271" creationId="{0473A51A-967B-4B71-9E67-C0A97F4FDEBA}"/>
          </ac:spMkLst>
        </pc:spChg>
        <pc:spChg chg="del">
          <ac:chgData name="Xin Zhang (FA Talent)" userId="474f572f-8271-4f60-858e-cee871e0aec6" providerId="ADAL" clId="{FAF8AF48-2234-470D-9A23-C3EE7FE20053}" dt="2021-10-09T06:38:08.851" v="1371" actId="478"/>
          <ac:spMkLst>
            <pc:docMk/>
            <pc:sldMk cId="693008337" sldId="264"/>
            <ac:spMk id="272" creationId="{BB877C90-3150-4A62-85F8-4A858557B1E9}"/>
          </ac:spMkLst>
        </pc:spChg>
        <pc:spChg chg="del">
          <ac:chgData name="Xin Zhang (FA Talent)" userId="474f572f-8271-4f60-858e-cee871e0aec6" providerId="ADAL" clId="{FAF8AF48-2234-470D-9A23-C3EE7FE20053}" dt="2021-10-09T06:38:08.851" v="1371" actId="478"/>
          <ac:spMkLst>
            <pc:docMk/>
            <pc:sldMk cId="693008337" sldId="264"/>
            <ac:spMk id="277" creationId="{EA883620-D4BB-4442-91ED-662768248F2E}"/>
          </ac:spMkLst>
        </pc:spChg>
        <pc:spChg chg="add mod ord topLvl">
          <ac:chgData name="Xin Zhang (FA Talent)" userId="474f572f-8271-4f60-858e-cee871e0aec6" providerId="ADAL" clId="{FAF8AF48-2234-470D-9A23-C3EE7FE20053}" dt="2021-10-09T09:15:06.420" v="2722" actId="164"/>
          <ac:spMkLst>
            <pc:docMk/>
            <pc:sldMk cId="693008337" sldId="264"/>
            <ac:spMk id="334" creationId="{9E68F352-2C03-4E93-9064-870974D6BD2A}"/>
          </ac:spMkLst>
        </pc:spChg>
        <pc:spChg chg="add mod ord topLvl">
          <ac:chgData name="Xin Zhang (FA Talent)" userId="474f572f-8271-4f60-858e-cee871e0aec6" providerId="ADAL" clId="{FAF8AF48-2234-470D-9A23-C3EE7FE20053}" dt="2021-10-10T05:06:40.587" v="4493" actId="164"/>
          <ac:spMkLst>
            <pc:docMk/>
            <pc:sldMk cId="693008337" sldId="264"/>
            <ac:spMk id="335" creationId="{38C365A6-DB9A-4A4B-87B4-B387CF40713D}"/>
          </ac:spMkLst>
        </pc:spChg>
        <pc:spChg chg="add mod ord topLvl">
          <ac:chgData name="Xin Zhang (FA Talent)" userId="474f572f-8271-4f60-858e-cee871e0aec6" providerId="ADAL" clId="{FAF8AF48-2234-470D-9A23-C3EE7FE20053}" dt="2021-10-09T09:15:06.420" v="2722" actId="164"/>
          <ac:spMkLst>
            <pc:docMk/>
            <pc:sldMk cId="693008337" sldId="264"/>
            <ac:spMk id="339" creationId="{8475A6BB-0739-43D6-A59B-D487226CC0A4}"/>
          </ac:spMkLst>
        </pc:spChg>
        <pc:spChg chg="mod">
          <ac:chgData name="Xin Zhang (FA Talent)" userId="474f572f-8271-4f60-858e-cee871e0aec6" providerId="ADAL" clId="{FAF8AF48-2234-470D-9A23-C3EE7FE20053}" dt="2021-10-10T05:04:33.507" v="4470" actId="165"/>
          <ac:spMkLst>
            <pc:docMk/>
            <pc:sldMk cId="693008337" sldId="264"/>
            <ac:spMk id="341" creationId="{690939BB-A500-4363-A3D1-7B41E8E4AF07}"/>
          </ac:spMkLst>
        </pc:spChg>
        <pc:spChg chg="mod">
          <ac:chgData name="Xin Zhang (FA Talent)" userId="474f572f-8271-4f60-858e-cee871e0aec6" providerId="ADAL" clId="{FAF8AF48-2234-470D-9A23-C3EE7FE20053}" dt="2021-10-10T05:04:33.507" v="4470" actId="165"/>
          <ac:spMkLst>
            <pc:docMk/>
            <pc:sldMk cId="693008337" sldId="264"/>
            <ac:spMk id="342" creationId="{046968BA-080D-434A-8AD5-08BE55A4B12E}"/>
          </ac:spMkLst>
        </pc:spChg>
        <pc:spChg chg="mod">
          <ac:chgData name="Xin Zhang (FA Talent)" userId="474f572f-8271-4f60-858e-cee871e0aec6" providerId="ADAL" clId="{FAF8AF48-2234-470D-9A23-C3EE7FE20053}" dt="2021-10-09T09:10:50.536" v="2667" actId="571"/>
          <ac:spMkLst>
            <pc:docMk/>
            <pc:sldMk cId="693008337" sldId="264"/>
            <ac:spMk id="344" creationId="{F0DE7C31-9F76-4068-8D7E-4571169693F6}"/>
          </ac:spMkLst>
        </pc:spChg>
        <pc:spChg chg="mod">
          <ac:chgData name="Xin Zhang (FA Talent)" userId="474f572f-8271-4f60-858e-cee871e0aec6" providerId="ADAL" clId="{FAF8AF48-2234-470D-9A23-C3EE7FE20053}" dt="2021-10-09T09:11:48.749" v="2685"/>
          <ac:spMkLst>
            <pc:docMk/>
            <pc:sldMk cId="693008337" sldId="264"/>
            <ac:spMk id="345" creationId="{A35ED91E-8DFF-4113-A5A6-4B5E50073535}"/>
          </ac:spMkLst>
        </pc:spChg>
        <pc:spChg chg="mod">
          <ac:chgData name="Xin Zhang (FA Talent)" userId="474f572f-8271-4f60-858e-cee871e0aec6" providerId="ADAL" clId="{FAF8AF48-2234-470D-9A23-C3EE7FE20053}" dt="2021-10-10T05:04:33.507" v="4470" actId="165"/>
          <ac:spMkLst>
            <pc:docMk/>
            <pc:sldMk cId="693008337" sldId="264"/>
            <ac:spMk id="347" creationId="{6744835B-302E-4038-8685-7F4617270689}"/>
          </ac:spMkLst>
        </pc:spChg>
        <pc:spChg chg="mod">
          <ac:chgData name="Xin Zhang (FA Talent)" userId="474f572f-8271-4f60-858e-cee871e0aec6" providerId="ADAL" clId="{FAF8AF48-2234-470D-9A23-C3EE7FE20053}" dt="2021-10-10T05:04:33.507" v="4470" actId="165"/>
          <ac:spMkLst>
            <pc:docMk/>
            <pc:sldMk cId="693008337" sldId="264"/>
            <ac:spMk id="348" creationId="{2CB4782E-061B-4E72-8B15-8A2FDBA9A509}"/>
          </ac:spMkLst>
        </pc:spChg>
        <pc:spChg chg="mod">
          <ac:chgData name="Xin Zhang (FA Talent)" userId="474f572f-8271-4f60-858e-cee871e0aec6" providerId="ADAL" clId="{FAF8AF48-2234-470D-9A23-C3EE7FE20053}" dt="2021-10-09T09:11:07.371" v="2670" actId="571"/>
          <ac:spMkLst>
            <pc:docMk/>
            <pc:sldMk cId="693008337" sldId="264"/>
            <ac:spMk id="350" creationId="{17A7C5E3-45F5-4F31-A342-0D1D3984E3C7}"/>
          </ac:spMkLst>
        </pc:spChg>
        <pc:spChg chg="mod">
          <ac:chgData name="Xin Zhang (FA Talent)" userId="474f572f-8271-4f60-858e-cee871e0aec6" providerId="ADAL" clId="{FAF8AF48-2234-470D-9A23-C3EE7FE20053}" dt="2021-10-09T09:12:58.271" v="2704"/>
          <ac:spMkLst>
            <pc:docMk/>
            <pc:sldMk cId="693008337" sldId="264"/>
            <ac:spMk id="351" creationId="{4916405E-5444-4A9D-9465-9B3DFD1FD29F}"/>
          </ac:spMkLst>
        </pc:spChg>
        <pc:spChg chg="del">
          <ac:chgData name="Xin Zhang (FA Talent)" userId="474f572f-8271-4f60-858e-cee871e0aec6" providerId="ADAL" clId="{FAF8AF48-2234-470D-9A23-C3EE7FE20053}" dt="2021-10-09T06:38:08.851" v="1371" actId="478"/>
          <ac:spMkLst>
            <pc:docMk/>
            <pc:sldMk cId="693008337" sldId="264"/>
            <ac:spMk id="448" creationId="{2C38B18D-6F23-4ED7-AF72-D0A2AD2B2F06}"/>
          </ac:spMkLst>
        </pc:spChg>
        <pc:spChg chg="del">
          <ac:chgData name="Xin Zhang (FA Talent)" userId="474f572f-8271-4f60-858e-cee871e0aec6" providerId="ADAL" clId="{FAF8AF48-2234-470D-9A23-C3EE7FE20053}" dt="2021-10-09T06:38:08.851" v="1371" actId="478"/>
          <ac:spMkLst>
            <pc:docMk/>
            <pc:sldMk cId="693008337" sldId="264"/>
            <ac:spMk id="449" creationId="{70641E19-F2F4-4D3F-A1FD-5F7AD80D89C9}"/>
          </ac:spMkLst>
        </pc:spChg>
        <pc:spChg chg="del">
          <ac:chgData name="Xin Zhang (FA Talent)" userId="474f572f-8271-4f60-858e-cee871e0aec6" providerId="ADAL" clId="{FAF8AF48-2234-470D-9A23-C3EE7FE20053}" dt="2021-10-09T06:38:08.851" v="1371" actId="478"/>
          <ac:spMkLst>
            <pc:docMk/>
            <pc:sldMk cId="693008337" sldId="264"/>
            <ac:spMk id="450" creationId="{9EE8FAF3-62BC-4660-AB61-C42A4C1FA0A3}"/>
          </ac:spMkLst>
        </pc:spChg>
        <pc:spChg chg="del">
          <ac:chgData name="Xin Zhang (FA Talent)" userId="474f572f-8271-4f60-858e-cee871e0aec6" providerId="ADAL" clId="{FAF8AF48-2234-470D-9A23-C3EE7FE20053}" dt="2021-10-09T06:38:08.851" v="1371" actId="478"/>
          <ac:spMkLst>
            <pc:docMk/>
            <pc:sldMk cId="693008337" sldId="264"/>
            <ac:spMk id="451" creationId="{B06AA14D-2756-48FA-AD57-EF2EC665C0D7}"/>
          </ac:spMkLst>
        </pc:spChg>
        <pc:spChg chg="del">
          <ac:chgData name="Xin Zhang (FA Talent)" userId="474f572f-8271-4f60-858e-cee871e0aec6" providerId="ADAL" clId="{FAF8AF48-2234-470D-9A23-C3EE7FE20053}" dt="2021-10-09T06:38:08.851" v="1371" actId="478"/>
          <ac:spMkLst>
            <pc:docMk/>
            <pc:sldMk cId="693008337" sldId="264"/>
            <ac:spMk id="452" creationId="{45B2A179-5F30-4487-A9A3-F67018BB9A73}"/>
          </ac:spMkLst>
        </pc:spChg>
        <pc:spChg chg="del">
          <ac:chgData name="Xin Zhang (FA Talent)" userId="474f572f-8271-4f60-858e-cee871e0aec6" providerId="ADAL" clId="{FAF8AF48-2234-470D-9A23-C3EE7FE20053}" dt="2021-10-09T06:38:08.851" v="1371" actId="478"/>
          <ac:spMkLst>
            <pc:docMk/>
            <pc:sldMk cId="693008337" sldId="264"/>
            <ac:spMk id="453" creationId="{F25D033F-B1A5-4F79-811F-1D5BE90CDB9D}"/>
          </ac:spMkLst>
        </pc:spChg>
        <pc:spChg chg="del">
          <ac:chgData name="Xin Zhang (FA Talent)" userId="474f572f-8271-4f60-858e-cee871e0aec6" providerId="ADAL" clId="{FAF8AF48-2234-470D-9A23-C3EE7FE20053}" dt="2021-10-09T06:38:08.851" v="1371" actId="478"/>
          <ac:spMkLst>
            <pc:docMk/>
            <pc:sldMk cId="693008337" sldId="264"/>
            <ac:spMk id="454" creationId="{B4367308-0AAC-4E55-895D-87589D17FDC3}"/>
          </ac:spMkLst>
        </pc:spChg>
        <pc:spChg chg="del">
          <ac:chgData name="Xin Zhang (FA Talent)" userId="474f572f-8271-4f60-858e-cee871e0aec6" providerId="ADAL" clId="{FAF8AF48-2234-470D-9A23-C3EE7FE20053}" dt="2021-10-09T06:38:08.851" v="1371" actId="478"/>
          <ac:spMkLst>
            <pc:docMk/>
            <pc:sldMk cId="693008337" sldId="264"/>
            <ac:spMk id="455" creationId="{93F7077A-A9C5-4638-81E4-9EBA38373063}"/>
          </ac:spMkLst>
        </pc:spChg>
        <pc:spChg chg="del">
          <ac:chgData name="Xin Zhang (FA Talent)" userId="474f572f-8271-4f60-858e-cee871e0aec6" providerId="ADAL" clId="{FAF8AF48-2234-470D-9A23-C3EE7FE20053}" dt="2021-10-09T06:38:08.851" v="1371" actId="478"/>
          <ac:spMkLst>
            <pc:docMk/>
            <pc:sldMk cId="693008337" sldId="264"/>
            <ac:spMk id="456" creationId="{B27D4F6A-F0F3-419F-ADBF-2755934DFF58}"/>
          </ac:spMkLst>
        </pc:spChg>
        <pc:spChg chg="del">
          <ac:chgData name="Xin Zhang (FA Talent)" userId="474f572f-8271-4f60-858e-cee871e0aec6" providerId="ADAL" clId="{FAF8AF48-2234-470D-9A23-C3EE7FE20053}" dt="2021-10-09T06:38:08.851" v="1371" actId="478"/>
          <ac:spMkLst>
            <pc:docMk/>
            <pc:sldMk cId="693008337" sldId="264"/>
            <ac:spMk id="457" creationId="{FC85FE5D-AC17-4C87-AAC3-FBDAE996B4B4}"/>
          </ac:spMkLst>
        </pc:spChg>
        <pc:spChg chg="del">
          <ac:chgData name="Xin Zhang (FA Talent)" userId="474f572f-8271-4f60-858e-cee871e0aec6" providerId="ADAL" clId="{FAF8AF48-2234-470D-9A23-C3EE7FE20053}" dt="2021-10-09T06:38:08.851" v="1371" actId="478"/>
          <ac:spMkLst>
            <pc:docMk/>
            <pc:sldMk cId="693008337" sldId="264"/>
            <ac:spMk id="458" creationId="{B00E94D9-A923-457C-8013-D5E401EADCB9}"/>
          </ac:spMkLst>
        </pc:spChg>
        <pc:spChg chg="del">
          <ac:chgData name="Xin Zhang (FA Talent)" userId="474f572f-8271-4f60-858e-cee871e0aec6" providerId="ADAL" clId="{FAF8AF48-2234-470D-9A23-C3EE7FE20053}" dt="2021-10-09T06:38:08.851" v="1371" actId="478"/>
          <ac:spMkLst>
            <pc:docMk/>
            <pc:sldMk cId="693008337" sldId="264"/>
            <ac:spMk id="459" creationId="{7AE58200-2A71-4BD8-9593-2640DEC6265A}"/>
          </ac:spMkLst>
        </pc:spChg>
        <pc:spChg chg="del">
          <ac:chgData name="Xin Zhang (FA Talent)" userId="474f572f-8271-4f60-858e-cee871e0aec6" providerId="ADAL" clId="{FAF8AF48-2234-470D-9A23-C3EE7FE20053}" dt="2021-10-09T06:38:08.851" v="1371" actId="478"/>
          <ac:spMkLst>
            <pc:docMk/>
            <pc:sldMk cId="693008337" sldId="264"/>
            <ac:spMk id="460" creationId="{67025F21-1D36-46BD-94A2-6E700153F841}"/>
          </ac:spMkLst>
        </pc:spChg>
        <pc:spChg chg="del">
          <ac:chgData name="Xin Zhang (FA Talent)" userId="474f572f-8271-4f60-858e-cee871e0aec6" providerId="ADAL" clId="{FAF8AF48-2234-470D-9A23-C3EE7FE20053}" dt="2021-10-09T06:38:08.851" v="1371" actId="478"/>
          <ac:spMkLst>
            <pc:docMk/>
            <pc:sldMk cId="693008337" sldId="264"/>
            <ac:spMk id="461" creationId="{75E2A41C-6DE7-4C0D-BC25-4D8B0AE923EF}"/>
          </ac:spMkLst>
        </pc:spChg>
        <pc:spChg chg="del">
          <ac:chgData name="Xin Zhang (FA Talent)" userId="474f572f-8271-4f60-858e-cee871e0aec6" providerId="ADAL" clId="{FAF8AF48-2234-470D-9A23-C3EE7FE20053}" dt="2021-10-09T06:38:08.851" v="1371" actId="478"/>
          <ac:spMkLst>
            <pc:docMk/>
            <pc:sldMk cId="693008337" sldId="264"/>
            <ac:spMk id="462" creationId="{11E1A7A8-F371-4364-880A-24F0482D9F91}"/>
          </ac:spMkLst>
        </pc:spChg>
        <pc:spChg chg="del">
          <ac:chgData name="Xin Zhang (FA Talent)" userId="474f572f-8271-4f60-858e-cee871e0aec6" providerId="ADAL" clId="{FAF8AF48-2234-470D-9A23-C3EE7FE20053}" dt="2021-10-09T06:38:08.851" v="1371" actId="478"/>
          <ac:spMkLst>
            <pc:docMk/>
            <pc:sldMk cId="693008337" sldId="264"/>
            <ac:spMk id="463" creationId="{CF5ECC20-37A8-44F2-8A06-E634734129CE}"/>
          </ac:spMkLst>
        </pc:spChg>
        <pc:spChg chg="del">
          <ac:chgData name="Xin Zhang (FA Talent)" userId="474f572f-8271-4f60-858e-cee871e0aec6" providerId="ADAL" clId="{FAF8AF48-2234-470D-9A23-C3EE7FE20053}" dt="2021-10-09T06:38:08.851" v="1371" actId="478"/>
          <ac:spMkLst>
            <pc:docMk/>
            <pc:sldMk cId="693008337" sldId="264"/>
            <ac:spMk id="464" creationId="{869AED76-535D-4FAC-BA11-3FE15A2F536A}"/>
          </ac:spMkLst>
        </pc:spChg>
        <pc:spChg chg="del">
          <ac:chgData name="Xin Zhang (FA Talent)" userId="474f572f-8271-4f60-858e-cee871e0aec6" providerId="ADAL" clId="{FAF8AF48-2234-470D-9A23-C3EE7FE20053}" dt="2021-10-09T06:38:08.851" v="1371" actId="478"/>
          <ac:spMkLst>
            <pc:docMk/>
            <pc:sldMk cId="693008337" sldId="264"/>
            <ac:spMk id="465" creationId="{0B75B4EA-0AF5-4CC6-8D5B-624EFCC58E12}"/>
          </ac:spMkLst>
        </pc:spChg>
        <pc:spChg chg="del">
          <ac:chgData name="Xin Zhang (FA Talent)" userId="474f572f-8271-4f60-858e-cee871e0aec6" providerId="ADAL" clId="{FAF8AF48-2234-470D-9A23-C3EE7FE20053}" dt="2021-10-09T06:38:08.851" v="1371" actId="478"/>
          <ac:spMkLst>
            <pc:docMk/>
            <pc:sldMk cId="693008337" sldId="264"/>
            <ac:spMk id="466" creationId="{FB2F9DCB-B210-4BF2-BCF0-4307CB3AFE55}"/>
          </ac:spMkLst>
        </pc:spChg>
        <pc:spChg chg="del">
          <ac:chgData name="Xin Zhang (FA Talent)" userId="474f572f-8271-4f60-858e-cee871e0aec6" providerId="ADAL" clId="{FAF8AF48-2234-470D-9A23-C3EE7FE20053}" dt="2021-10-09T06:38:08.851" v="1371" actId="478"/>
          <ac:spMkLst>
            <pc:docMk/>
            <pc:sldMk cId="693008337" sldId="264"/>
            <ac:spMk id="467" creationId="{AA64D285-4132-4EE6-9E5A-602584AC0E70}"/>
          </ac:spMkLst>
        </pc:spChg>
        <pc:spChg chg="del">
          <ac:chgData name="Xin Zhang (FA Talent)" userId="474f572f-8271-4f60-858e-cee871e0aec6" providerId="ADAL" clId="{FAF8AF48-2234-470D-9A23-C3EE7FE20053}" dt="2021-10-09T06:38:08.851" v="1371" actId="478"/>
          <ac:spMkLst>
            <pc:docMk/>
            <pc:sldMk cId="693008337" sldId="264"/>
            <ac:spMk id="468" creationId="{E0A77470-E749-45ED-9758-791C197E6DF1}"/>
          </ac:spMkLst>
        </pc:spChg>
        <pc:spChg chg="del">
          <ac:chgData name="Xin Zhang (FA Talent)" userId="474f572f-8271-4f60-858e-cee871e0aec6" providerId="ADAL" clId="{FAF8AF48-2234-470D-9A23-C3EE7FE20053}" dt="2021-10-09T06:38:08.851" v="1371" actId="478"/>
          <ac:spMkLst>
            <pc:docMk/>
            <pc:sldMk cId="693008337" sldId="264"/>
            <ac:spMk id="469" creationId="{DB1D25EF-C381-469D-AC1A-0ED0290714AE}"/>
          </ac:spMkLst>
        </pc:spChg>
        <pc:spChg chg="del">
          <ac:chgData name="Xin Zhang (FA Talent)" userId="474f572f-8271-4f60-858e-cee871e0aec6" providerId="ADAL" clId="{FAF8AF48-2234-470D-9A23-C3EE7FE20053}" dt="2021-10-09T06:38:08.851" v="1371" actId="478"/>
          <ac:spMkLst>
            <pc:docMk/>
            <pc:sldMk cId="693008337" sldId="264"/>
            <ac:spMk id="470" creationId="{A4D32B29-6C7C-4DB8-8015-F620014A4153}"/>
          </ac:spMkLst>
        </pc:spChg>
        <pc:spChg chg="del">
          <ac:chgData name="Xin Zhang (FA Talent)" userId="474f572f-8271-4f60-858e-cee871e0aec6" providerId="ADAL" clId="{FAF8AF48-2234-470D-9A23-C3EE7FE20053}" dt="2021-10-09T06:38:08.851" v="1371" actId="478"/>
          <ac:spMkLst>
            <pc:docMk/>
            <pc:sldMk cId="693008337" sldId="264"/>
            <ac:spMk id="471" creationId="{203F84B0-0FB2-40B8-B9C4-4E8CEA3CDF57}"/>
          </ac:spMkLst>
        </pc:spChg>
        <pc:spChg chg="del">
          <ac:chgData name="Xin Zhang (FA Talent)" userId="474f572f-8271-4f60-858e-cee871e0aec6" providerId="ADAL" clId="{FAF8AF48-2234-470D-9A23-C3EE7FE20053}" dt="2021-10-09T06:38:08.851" v="1371" actId="478"/>
          <ac:spMkLst>
            <pc:docMk/>
            <pc:sldMk cId="693008337" sldId="264"/>
            <ac:spMk id="472" creationId="{2A4F5634-47B6-4E23-BEED-8D50302BC430}"/>
          </ac:spMkLst>
        </pc:spChg>
        <pc:spChg chg="del">
          <ac:chgData name="Xin Zhang (FA Talent)" userId="474f572f-8271-4f60-858e-cee871e0aec6" providerId="ADAL" clId="{FAF8AF48-2234-470D-9A23-C3EE7FE20053}" dt="2021-10-09T06:38:08.851" v="1371" actId="478"/>
          <ac:spMkLst>
            <pc:docMk/>
            <pc:sldMk cId="693008337" sldId="264"/>
            <ac:spMk id="473" creationId="{F497E2E5-7D71-49D7-87A4-45A5EF40BF82}"/>
          </ac:spMkLst>
        </pc:spChg>
        <pc:spChg chg="del">
          <ac:chgData name="Xin Zhang (FA Talent)" userId="474f572f-8271-4f60-858e-cee871e0aec6" providerId="ADAL" clId="{FAF8AF48-2234-470D-9A23-C3EE7FE20053}" dt="2021-10-09T06:38:08.851" v="1371" actId="478"/>
          <ac:spMkLst>
            <pc:docMk/>
            <pc:sldMk cId="693008337" sldId="264"/>
            <ac:spMk id="474" creationId="{28F84AEC-A8BB-4B74-8BA4-1603FEEC534D}"/>
          </ac:spMkLst>
        </pc:spChg>
        <pc:spChg chg="del">
          <ac:chgData name="Xin Zhang (FA Talent)" userId="474f572f-8271-4f60-858e-cee871e0aec6" providerId="ADAL" clId="{FAF8AF48-2234-470D-9A23-C3EE7FE20053}" dt="2021-10-09T06:38:08.851" v="1371" actId="478"/>
          <ac:spMkLst>
            <pc:docMk/>
            <pc:sldMk cId="693008337" sldId="264"/>
            <ac:spMk id="475" creationId="{ADAA82B1-CC47-4F5C-B629-6D7CB0A47535}"/>
          </ac:spMkLst>
        </pc:spChg>
        <pc:spChg chg="del">
          <ac:chgData name="Xin Zhang (FA Talent)" userId="474f572f-8271-4f60-858e-cee871e0aec6" providerId="ADAL" clId="{FAF8AF48-2234-470D-9A23-C3EE7FE20053}" dt="2021-10-09T06:38:08.851" v="1371" actId="478"/>
          <ac:spMkLst>
            <pc:docMk/>
            <pc:sldMk cId="693008337" sldId="264"/>
            <ac:spMk id="476" creationId="{1328DB2D-4471-4ECD-817E-7D22792E3FD6}"/>
          </ac:spMkLst>
        </pc:spChg>
        <pc:spChg chg="del">
          <ac:chgData name="Xin Zhang (FA Talent)" userId="474f572f-8271-4f60-858e-cee871e0aec6" providerId="ADAL" clId="{FAF8AF48-2234-470D-9A23-C3EE7FE20053}" dt="2021-10-09T06:38:08.851" v="1371" actId="478"/>
          <ac:spMkLst>
            <pc:docMk/>
            <pc:sldMk cId="693008337" sldId="264"/>
            <ac:spMk id="477" creationId="{4C12A1DF-37A0-4F39-89F4-014D309D34C8}"/>
          </ac:spMkLst>
        </pc:spChg>
        <pc:spChg chg="del">
          <ac:chgData name="Xin Zhang (FA Talent)" userId="474f572f-8271-4f60-858e-cee871e0aec6" providerId="ADAL" clId="{FAF8AF48-2234-470D-9A23-C3EE7FE20053}" dt="2021-10-09T06:38:08.851" v="1371" actId="478"/>
          <ac:spMkLst>
            <pc:docMk/>
            <pc:sldMk cId="693008337" sldId="264"/>
            <ac:spMk id="478" creationId="{228303EB-A2E9-4C3D-8859-FA14A910FDB8}"/>
          </ac:spMkLst>
        </pc:spChg>
        <pc:spChg chg="del">
          <ac:chgData name="Xin Zhang (FA Talent)" userId="474f572f-8271-4f60-858e-cee871e0aec6" providerId="ADAL" clId="{FAF8AF48-2234-470D-9A23-C3EE7FE20053}" dt="2021-10-09T06:38:08.851" v="1371" actId="478"/>
          <ac:spMkLst>
            <pc:docMk/>
            <pc:sldMk cId="693008337" sldId="264"/>
            <ac:spMk id="479" creationId="{37391A25-381D-42F9-A1C5-4702C0C58AD4}"/>
          </ac:spMkLst>
        </pc:spChg>
        <pc:spChg chg="del">
          <ac:chgData name="Xin Zhang (FA Talent)" userId="474f572f-8271-4f60-858e-cee871e0aec6" providerId="ADAL" clId="{FAF8AF48-2234-470D-9A23-C3EE7FE20053}" dt="2021-10-09T06:38:08.851" v="1371" actId="478"/>
          <ac:spMkLst>
            <pc:docMk/>
            <pc:sldMk cId="693008337" sldId="264"/>
            <ac:spMk id="480" creationId="{1251D62C-F5AB-47F5-90C3-3DAFDF055D57}"/>
          </ac:spMkLst>
        </pc:spChg>
        <pc:spChg chg="del">
          <ac:chgData name="Xin Zhang (FA Talent)" userId="474f572f-8271-4f60-858e-cee871e0aec6" providerId="ADAL" clId="{FAF8AF48-2234-470D-9A23-C3EE7FE20053}" dt="2021-10-09T06:38:08.851" v="1371" actId="478"/>
          <ac:spMkLst>
            <pc:docMk/>
            <pc:sldMk cId="693008337" sldId="264"/>
            <ac:spMk id="481" creationId="{94ED2DDE-2CE8-402B-B4DF-D3BA6F26A41B}"/>
          </ac:spMkLst>
        </pc:spChg>
        <pc:spChg chg="del">
          <ac:chgData name="Xin Zhang (FA Talent)" userId="474f572f-8271-4f60-858e-cee871e0aec6" providerId="ADAL" clId="{FAF8AF48-2234-470D-9A23-C3EE7FE20053}" dt="2021-10-09T06:38:08.851" v="1371" actId="478"/>
          <ac:spMkLst>
            <pc:docMk/>
            <pc:sldMk cId="693008337" sldId="264"/>
            <ac:spMk id="482" creationId="{EC8D1BA3-6249-4B70-8107-8018A166523C}"/>
          </ac:spMkLst>
        </pc:spChg>
        <pc:spChg chg="del">
          <ac:chgData name="Xin Zhang (FA Talent)" userId="474f572f-8271-4f60-858e-cee871e0aec6" providerId="ADAL" clId="{FAF8AF48-2234-470D-9A23-C3EE7FE20053}" dt="2021-10-09T06:38:08.851" v="1371" actId="478"/>
          <ac:spMkLst>
            <pc:docMk/>
            <pc:sldMk cId="693008337" sldId="264"/>
            <ac:spMk id="483" creationId="{67EE6DC6-213C-4315-9B63-DA3B17C00378}"/>
          </ac:spMkLst>
        </pc:spChg>
        <pc:spChg chg="del">
          <ac:chgData name="Xin Zhang (FA Talent)" userId="474f572f-8271-4f60-858e-cee871e0aec6" providerId="ADAL" clId="{FAF8AF48-2234-470D-9A23-C3EE7FE20053}" dt="2021-10-09T06:38:08.851" v="1371" actId="478"/>
          <ac:spMkLst>
            <pc:docMk/>
            <pc:sldMk cId="693008337" sldId="264"/>
            <ac:spMk id="484" creationId="{3B8053F8-5FD8-4BD8-86AA-517373B340B7}"/>
          </ac:spMkLst>
        </pc:spChg>
        <pc:spChg chg="del">
          <ac:chgData name="Xin Zhang (FA Talent)" userId="474f572f-8271-4f60-858e-cee871e0aec6" providerId="ADAL" clId="{FAF8AF48-2234-470D-9A23-C3EE7FE20053}" dt="2021-10-09T06:38:08.851" v="1371" actId="478"/>
          <ac:spMkLst>
            <pc:docMk/>
            <pc:sldMk cId="693008337" sldId="264"/>
            <ac:spMk id="485" creationId="{9E249771-FCF0-4CEA-B3A8-DF05220CBF93}"/>
          </ac:spMkLst>
        </pc:spChg>
        <pc:spChg chg="del">
          <ac:chgData name="Xin Zhang (FA Talent)" userId="474f572f-8271-4f60-858e-cee871e0aec6" providerId="ADAL" clId="{FAF8AF48-2234-470D-9A23-C3EE7FE20053}" dt="2021-10-09T06:38:08.851" v="1371" actId="478"/>
          <ac:spMkLst>
            <pc:docMk/>
            <pc:sldMk cId="693008337" sldId="264"/>
            <ac:spMk id="486" creationId="{F065592E-B7A5-4073-8642-74CD2C28BE2A}"/>
          </ac:spMkLst>
        </pc:spChg>
        <pc:spChg chg="del">
          <ac:chgData name="Xin Zhang (FA Talent)" userId="474f572f-8271-4f60-858e-cee871e0aec6" providerId="ADAL" clId="{FAF8AF48-2234-470D-9A23-C3EE7FE20053}" dt="2021-10-09T06:38:08.851" v="1371" actId="478"/>
          <ac:spMkLst>
            <pc:docMk/>
            <pc:sldMk cId="693008337" sldId="264"/>
            <ac:spMk id="487" creationId="{11F73B29-39B9-490F-827C-EC1240324E70}"/>
          </ac:spMkLst>
        </pc:spChg>
        <pc:spChg chg="del">
          <ac:chgData name="Xin Zhang (FA Talent)" userId="474f572f-8271-4f60-858e-cee871e0aec6" providerId="ADAL" clId="{FAF8AF48-2234-470D-9A23-C3EE7FE20053}" dt="2021-10-09T06:38:08.851" v="1371" actId="478"/>
          <ac:spMkLst>
            <pc:docMk/>
            <pc:sldMk cId="693008337" sldId="264"/>
            <ac:spMk id="488" creationId="{A354E383-255E-45A2-88FE-2854F9182B7F}"/>
          </ac:spMkLst>
        </pc:spChg>
        <pc:spChg chg="del">
          <ac:chgData name="Xin Zhang (FA Talent)" userId="474f572f-8271-4f60-858e-cee871e0aec6" providerId="ADAL" clId="{FAF8AF48-2234-470D-9A23-C3EE7FE20053}" dt="2021-10-09T06:38:08.851" v="1371" actId="478"/>
          <ac:spMkLst>
            <pc:docMk/>
            <pc:sldMk cId="693008337" sldId="264"/>
            <ac:spMk id="489" creationId="{EC8E1ECA-2D4F-4DC6-9B3D-5EC2AA076B43}"/>
          </ac:spMkLst>
        </pc:spChg>
        <pc:spChg chg="del">
          <ac:chgData name="Xin Zhang (FA Talent)" userId="474f572f-8271-4f60-858e-cee871e0aec6" providerId="ADAL" clId="{FAF8AF48-2234-470D-9A23-C3EE7FE20053}" dt="2021-10-09T06:38:08.851" v="1371" actId="478"/>
          <ac:spMkLst>
            <pc:docMk/>
            <pc:sldMk cId="693008337" sldId="264"/>
            <ac:spMk id="490" creationId="{4F6E8017-1113-4B5C-925F-EB9590A07BC6}"/>
          </ac:spMkLst>
        </pc:spChg>
        <pc:spChg chg="del">
          <ac:chgData name="Xin Zhang (FA Talent)" userId="474f572f-8271-4f60-858e-cee871e0aec6" providerId="ADAL" clId="{FAF8AF48-2234-470D-9A23-C3EE7FE20053}" dt="2021-10-09T06:38:08.851" v="1371" actId="478"/>
          <ac:spMkLst>
            <pc:docMk/>
            <pc:sldMk cId="693008337" sldId="264"/>
            <ac:spMk id="492" creationId="{F26F3FA0-8779-4B6E-896C-202D739AFFFF}"/>
          </ac:spMkLst>
        </pc:spChg>
        <pc:spChg chg="del">
          <ac:chgData name="Xin Zhang (FA Talent)" userId="474f572f-8271-4f60-858e-cee871e0aec6" providerId="ADAL" clId="{FAF8AF48-2234-470D-9A23-C3EE7FE20053}" dt="2021-10-09T06:38:08.851" v="1371" actId="478"/>
          <ac:spMkLst>
            <pc:docMk/>
            <pc:sldMk cId="693008337" sldId="264"/>
            <ac:spMk id="493" creationId="{B05B05BA-A3C7-4826-97BF-3769E8EF1125}"/>
          </ac:spMkLst>
        </pc:spChg>
        <pc:spChg chg="del">
          <ac:chgData name="Xin Zhang (FA Talent)" userId="474f572f-8271-4f60-858e-cee871e0aec6" providerId="ADAL" clId="{FAF8AF48-2234-470D-9A23-C3EE7FE20053}" dt="2021-10-09T06:38:08.851" v="1371" actId="478"/>
          <ac:spMkLst>
            <pc:docMk/>
            <pc:sldMk cId="693008337" sldId="264"/>
            <ac:spMk id="494" creationId="{412FCC0F-D735-422A-821F-2D33DDB9BA16}"/>
          </ac:spMkLst>
        </pc:spChg>
        <pc:spChg chg="del">
          <ac:chgData name="Xin Zhang (FA Talent)" userId="474f572f-8271-4f60-858e-cee871e0aec6" providerId="ADAL" clId="{FAF8AF48-2234-470D-9A23-C3EE7FE20053}" dt="2021-10-09T06:38:08.851" v="1371" actId="478"/>
          <ac:spMkLst>
            <pc:docMk/>
            <pc:sldMk cId="693008337" sldId="264"/>
            <ac:spMk id="495" creationId="{C629811F-2A49-4DDA-9D24-AC7B40A4C3B0}"/>
          </ac:spMkLst>
        </pc:spChg>
        <pc:spChg chg="del">
          <ac:chgData name="Xin Zhang (FA Talent)" userId="474f572f-8271-4f60-858e-cee871e0aec6" providerId="ADAL" clId="{FAF8AF48-2234-470D-9A23-C3EE7FE20053}" dt="2021-10-09T06:38:08.851" v="1371" actId="478"/>
          <ac:spMkLst>
            <pc:docMk/>
            <pc:sldMk cId="693008337" sldId="264"/>
            <ac:spMk id="496" creationId="{61F0553D-A867-4CDB-B35A-D10E2B4388D7}"/>
          </ac:spMkLst>
        </pc:spChg>
        <pc:spChg chg="del">
          <ac:chgData name="Xin Zhang (FA Talent)" userId="474f572f-8271-4f60-858e-cee871e0aec6" providerId="ADAL" clId="{FAF8AF48-2234-470D-9A23-C3EE7FE20053}" dt="2021-10-09T06:38:08.851" v="1371" actId="478"/>
          <ac:spMkLst>
            <pc:docMk/>
            <pc:sldMk cId="693008337" sldId="264"/>
            <ac:spMk id="497" creationId="{45DAB11A-8498-449C-9D7D-F27D9C88AA34}"/>
          </ac:spMkLst>
        </pc:spChg>
        <pc:spChg chg="del">
          <ac:chgData name="Xin Zhang (FA Talent)" userId="474f572f-8271-4f60-858e-cee871e0aec6" providerId="ADAL" clId="{FAF8AF48-2234-470D-9A23-C3EE7FE20053}" dt="2021-10-09T06:38:08.851" v="1371" actId="478"/>
          <ac:spMkLst>
            <pc:docMk/>
            <pc:sldMk cId="693008337" sldId="264"/>
            <ac:spMk id="498" creationId="{F4184E37-19BC-4980-8E5C-6DA676643A9B}"/>
          </ac:spMkLst>
        </pc:spChg>
        <pc:spChg chg="del">
          <ac:chgData name="Xin Zhang (FA Talent)" userId="474f572f-8271-4f60-858e-cee871e0aec6" providerId="ADAL" clId="{FAF8AF48-2234-470D-9A23-C3EE7FE20053}" dt="2021-10-09T06:38:08.851" v="1371" actId="478"/>
          <ac:spMkLst>
            <pc:docMk/>
            <pc:sldMk cId="693008337" sldId="264"/>
            <ac:spMk id="499" creationId="{31CDF8AA-3AE8-4D08-BF87-BEC513796E45}"/>
          </ac:spMkLst>
        </pc:spChg>
        <pc:spChg chg="del">
          <ac:chgData name="Xin Zhang (FA Talent)" userId="474f572f-8271-4f60-858e-cee871e0aec6" providerId="ADAL" clId="{FAF8AF48-2234-470D-9A23-C3EE7FE20053}" dt="2021-10-09T06:38:08.851" v="1371" actId="478"/>
          <ac:spMkLst>
            <pc:docMk/>
            <pc:sldMk cId="693008337" sldId="264"/>
            <ac:spMk id="500" creationId="{367A46F4-B87D-4E7B-A4A6-B15F383575DB}"/>
          </ac:spMkLst>
        </pc:spChg>
        <pc:spChg chg="del">
          <ac:chgData name="Xin Zhang (FA Talent)" userId="474f572f-8271-4f60-858e-cee871e0aec6" providerId="ADAL" clId="{FAF8AF48-2234-470D-9A23-C3EE7FE20053}" dt="2021-10-09T06:38:08.851" v="1371" actId="478"/>
          <ac:spMkLst>
            <pc:docMk/>
            <pc:sldMk cId="693008337" sldId="264"/>
            <ac:spMk id="501" creationId="{242E1768-460B-4CBD-88A1-C5D63729408C}"/>
          </ac:spMkLst>
        </pc:spChg>
        <pc:spChg chg="del">
          <ac:chgData name="Xin Zhang (FA Talent)" userId="474f572f-8271-4f60-858e-cee871e0aec6" providerId="ADAL" clId="{FAF8AF48-2234-470D-9A23-C3EE7FE20053}" dt="2021-10-09T06:38:08.851" v="1371" actId="478"/>
          <ac:spMkLst>
            <pc:docMk/>
            <pc:sldMk cId="693008337" sldId="264"/>
            <ac:spMk id="502" creationId="{075DEB80-0BB8-40E6-9FDC-4626CF3123B6}"/>
          </ac:spMkLst>
        </pc:spChg>
        <pc:spChg chg="del">
          <ac:chgData name="Xin Zhang (FA Talent)" userId="474f572f-8271-4f60-858e-cee871e0aec6" providerId="ADAL" clId="{FAF8AF48-2234-470D-9A23-C3EE7FE20053}" dt="2021-10-09T06:38:08.851" v="1371" actId="478"/>
          <ac:spMkLst>
            <pc:docMk/>
            <pc:sldMk cId="693008337" sldId="264"/>
            <ac:spMk id="503" creationId="{B1CF8471-EBAE-45B1-9512-17D3A13F8BFF}"/>
          </ac:spMkLst>
        </pc:spChg>
        <pc:spChg chg="del">
          <ac:chgData name="Xin Zhang (FA Talent)" userId="474f572f-8271-4f60-858e-cee871e0aec6" providerId="ADAL" clId="{FAF8AF48-2234-470D-9A23-C3EE7FE20053}" dt="2021-10-09T06:38:08.851" v="1371" actId="478"/>
          <ac:spMkLst>
            <pc:docMk/>
            <pc:sldMk cId="693008337" sldId="264"/>
            <ac:spMk id="504" creationId="{E9A8927D-A95C-43E6-ACC0-DBDF6C3CA87C}"/>
          </ac:spMkLst>
        </pc:spChg>
        <pc:spChg chg="del">
          <ac:chgData name="Xin Zhang (FA Talent)" userId="474f572f-8271-4f60-858e-cee871e0aec6" providerId="ADAL" clId="{FAF8AF48-2234-470D-9A23-C3EE7FE20053}" dt="2021-10-09T06:38:08.851" v="1371" actId="478"/>
          <ac:spMkLst>
            <pc:docMk/>
            <pc:sldMk cId="693008337" sldId="264"/>
            <ac:spMk id="505" creationId="{F4CFAA48-F417-4A28-BB82-27E3ED793394}"/>
          </ac:spMkLst>
        </pc:spChg>
        <pc:spChg chg="del">
          <ac:chgData name="Xin Zhang (FA Talent)" userId="474f572f-8271-4f60-858e-cee871e0aec6" providerId="ADAL" clId="{FAF8AF48-2234-470D-9A23-C3EE7FE20053}" dt="2021-10-09T06:38:08.851" v="1371" actId="478"/>
          <ac:spMkLst>
            <pc:docMk/>
            <pc:sldMk cId="693008337" sldId="264"/>
            <ac:spMk id="506" creationId="{A1E45D2D-6910-4385-84B0-D8F284D0E80D}"/>
          </ac:spMkLst>
        </pc:spChg>
        <pc:spChg chg="del">
          <ac:chgData name="Xin Zhang (FA Talent)" userId="474f572f-8271-4f60-858e-cee871e0aec6" providerId="ADAL" clId="{FAF8AF48-2234-470D-9A23-C3EE7FE20053}" dt="2021-10-09T06:38:08.851" v="1371" actId="478"/>
          <ac:spMkLst>
            <pc:docMk/>
            <pc:sldMk cId="693008337" sldId="264"/>
            <ac:spMk id="507" creationId="{EE5A0008-B8DC-452E-A892-EC854D8E92F4}"/>
          </ac:spMkLst>
        </pc:spChg>
        <pc:spChg chg="del">
          <ac:chgData name="Xin Zhang (FA Talent)" userId="474f572f-8271-4f60-858e-cee871e0aec6" providerId="ADAL" clId="{FAF8AF48-2234-470D-9A23-C3EE7FE20053}" dt="2021-10-09T06:38:08.851" v="1371" actId="478"/>
          <ac:spMkLst>
            <pc:docMk/>
            <pc:sldMk cId="693008337" sldId="264"/>
            <ac:spMk id="508" creationId="{4A9EF607-7F21-4C27-87D0-97C6D416FAB5}"/>
          </ac:spMkLst>
        </pc:spChg>
        <pc:spChg chg="del">
          <ac:chgData name="Xin Zhang (FA Talent)" userId="474f572f-8271-4f60-858e-cee871e0aec6" providerId="ADAL" clId="{FAF8AF48-2234-470D-9A23-C3EE7FE20053}" dt="2021-10-09T06:38:08.851" v="1371" actId="478"/>
          <ac:spMkLst>
            <pc:docMk/>
            <pc:sldMk cId="693008337" sldId="264"/>
            <ac:spMk id="509" creationId="{2B67E82F-7186-4DAC-8611-85E6DBDA2FC0}"/>
          </ac:spMkLst>
        </pc:spChg>
        <pc:spChg chg="del">
          <ac:chgData name="Xin Zhang (FA Talent)" userId="474f572f-8271-4f60-858e-cee871e0aec6" providerId="ADAL" clId="{FAF8AF48-2234-470D-9A23-C3EE7FE20053}" dt="2021-10-09T06:38:08.851" v="1371" actId="478"/>
          <ac:spMkLst>
            <pc:docMk/>
            <pc:sldMk cId="693008337" sldId="264"/>
            <ac:spMk id="510" creationId="{3114D4EF-99DF-4D42-8EAF-8B460D60934F}"/>
          </ac:spMkLst>
        </pc:spChg>
        <pc:spChg chg="del">
          <ac:chgData name="Xin Zhang (FA Talent)" userId="474f572f-8271-4f60-858e-cee871e0aec6" providerId="ADAL" clId="{FAF8AF48-2234-470D-9A23-C3EE7FE20053}" dt="2021-10-09T06:38:08.851" v="1371" actId="478"/>
          <ac:spMkLst>
            <pc:docMk/>
            <pc:sldMk cId="693008337" sldId="264"/>
            <ac:spMk id="511" creationId="{A3E894C5-DB43-4944-91BE-D417A0AFCA47}"/>
          </ac:spMkLst>
        </pc:spChg>
        <pc:spChg chg="del">
          <ac:chgData name="Xin Zhang (FA Talent)" userId="474f572f-8271-4f60-858e-cee871e0aec6" providerId="ADAL" clId="{FAF8AF48-2234-470D-9A23-C3EE7FE20053}" dt="2021-10-09T06:38:08.851" v="1371" actId="478"/>
          <ac:spMkLst>
            <pc:docMk/>
            <pc:sldMk cId="693008337" sldId="264"/>
            <ac:spMk id="513" creationId="{DAEDEAD0-4829-4654-B7C4-75C8C32B977D}"/>
          </ac:spMkLst>
        </pc:spChg>
        <pc:spChg chg="del">
          <ac:chgData name="Xin Zhang (FA Talent)" userId="474f572f-8271-4f60-858e-cee871e0aec6" providerId="ADAL" clId="{FAF8AF48-2234-470D-9A23-C3EE7FE20053}" dt="2021-10-09T06:38:08.851" v="1371" actId="478"/>
          <ac:spMkLst>
            <pc:docMk/>
            <pc:sldMk cId="693008337" sldId="264"/>
            <ac:spMk id="514" creationId="{C5A02538-F3D4-4DF0-8A23-6D485EF27186}"/>
          </ac:spMkLst>
        </pc:spChg>
        <pc:spChg chg="del">
          <ac:chgData name="Xin Zhang (FA Talent)" userId="474f572f-8271-4f60-858e-cee871e0aec6" providerId="ADAL" clId="{FAF8AF48-2234-470D-9A23-C3EE7FE20053}" dt="2021-10-09T06:38:08.851" v="1371" actId="478"/>
          <ac:spMkLst>
            <pc:docMk/>
            <pc:sldMk cId="693008337" sldId="264"/>
            <ac:spMk id="515" creationId="{40727A86-869F-4CFF-88BF-5A1FA522FE32}"/>
          </ac:spMkLst>
        </pc:spChg>
        <pc:spChg chg="del">
          <ac:chgData name="Xin Zhang (FA Talent)" userId="474f572f-8271-4f60-858e-cee871e0aec6" providerId="ADAL" clId="{FAF8AF48-2234-470D-9A23-C3EE7FE20053}" dt="2021-10-09T06:38:08.851" v="1371" actId="478"/>
          <ac:spMkLst>
            <pc:docMk/>
            <pc:sldMk cId="693008337" sldId="264"/>
            <ac:spMk id="516" creationId="{2F81C336-40B7-4A98-B3B8-BC8BAB8978F6}"/>
          </ac:spMkLst>
        </pc:spChg>
        <pc:spChg chg="del">
          <ac:chgData name="Xin Zhang (FA Talent)" userId="474f572f-8271-4f60-858e-cee871e0aec6" providerId="ADAL" clId="{FAF8AF48-2234-470D-9A23-C3EE7FE20053}" dt="2021-10-09T06:38:08.851" v="1371" actId="478"/>
          <ac:spMkLst>
            <pc:docMk/>
            <pc:sldMk cId="693008337" sldId="264"/>
            <ac:spMk id="517" creationId="{C9479129-34A2-470D-A09F-1EB4805BF934}"/>
          </ac:spMkLst>
        </pc:spChg>
        <pc:spChg chg="del">
          <ac:chgData name="Xin Zhang (FA Talent)" userId="474f572f-8271-4f60-858e-cee871e0aec6" providerId="ADAL" clId="{FAF8AF48-2234-470D-9A23-C3EE7FE20053}" dt="2021-10-09T06:38:08.851" v="1371" actId="478"/>
          <ac:spMkLst>
            <pc:docMk/>
            <pc:sldMk cId="693008337" sldId="264"/>
            <ac:spMk id="518" creationId="{A5229590-845E-49AD-ABD0-2058CE9CB7EB}"/>
          </ac:spMkLst>
        </pc:spChg>
        <pc:spChg chg="del">
          <ac:chgData name="Xin Zhang (FA Talent)" userId="474f572f-8271-4f60-858e-cee871e0aec6" providerId="ADAL" clId="{FAF8AF48-2234-470D-9A23-C3EE7FE20053}" dt="2021-10-09T06:38:08.851" v="1371" actId="478"/>
          <ac:spMkLst>
            <pc:docMk/>
            <pc:sldMk cId="693008337" sldId="264"/>
            <ac:spMk id="519" creationId="{EE15B95F-E181-4904-AD94-770A8DDA2652}"/>
          </ac:spMkLst>
        </pc:spChg>
        <pc:spChg chg="del">
          <ac:chgData name="Xin Zhang (FA Talent)" userId="474f572f-8271-4f60-858e-cee871e0aec6" providerId="ADAL" clId="{FAF8AF48-2234-470D-9A23-C3EE7FE20053}" dt="2021-10-09T06:38:08.851" v="1371" actId="478"/>
          <ac:spMkLst>
            <pc:docMk/>
            <pc:sldMk cId="693008337" sldId="264"/>
            <ac:spMk id="520" creationId="{96D22DE1-854E-4F8F-ACEE-DCBC7968072A}"/>
          </ac:spMkLst>
        </pc:spChg>
        <pc:spChg chg="del">
          <ac:chgData name="Xin Zhang (FA Talent)" userId="474f572f-8271-4f60-858e-cee871e0aec6" providerId="ADAL" clId="{FAF8AF48-2234-470D-9A23-C3EE7FE20053}" dt="2021-10-09T06:38:08.851" v="1371" actId="478"/>
          <ac:spMkLst>
            <pc:docMk/>
            <pc:sldMk cId="693008337" sldId="264"/>
            <ac:spMk id="521" creationId="{609D1FF3-A5C5-4A2C-B6F0-7D7E140074D3}"/>
          </ac:spMkLst>
        </pc:spChg>
        <pc:spChg chg="del">
          <ac:chgData name="Xin Zhang (FA Talent)" userId="474f572f-8271-4f60-858e-cee871e0aec6" providerId="ADAL" clId="{FAF8AF48-2234-470D-9A23-C3EE7FE20053}" dt="2021-10-09T06:38:08.851" v="1371" actId="478"/>
          <ac:spMkLst>
            <pc:docMk/>
            <pc:sldMk cId="693008337" sldId="264"/>
            <ac:spMk id="522" creationId="{AFAA3654-AD44-4355-8518-3B17E8425D25}"/>
          </ac:spMkLst>
        </pc:spChg>
        <pc:spChg chg="del">
          <ac:chgData name="Xin Zhang (FA Talent)" userId="474f572f-8271-4f60-858e-cee871e0aec6" providerId="ADAL" clId="{FAF8AF48-2234-470D-9A23-C3EE7FE20053}" dt="2021-10-09T06:38:08.851" v="1371" actId="478"/>
          <ac:spMkLst>
            <pc:docMk/>
            <pc:sldMk cId="693008337" sldId="264"/>
            <ac:spMk id="523" creationId="{312C7536-1B02-4BEE-A5BD-4035A57C2894}"/>
          </ac:spMkLst>
        </pc:spChg>
        <pc:spChg chg="del">
          <ac:chgData name="Xin Zhang (FA Talent)" userId="474f572f-8271-4f60-858e-cee871e0aec6" providerId="ADAL" clId="{FAF8AF48-2234-470D-9A23-C3EE7FE20053}" dt="2021-10-09T06:38:08.851" v="1371" actId="478"/>
          <ac:spMkLst>
            <pc:docMk/>
            <pc:sldMk cId="693008337" sldId="264"/>
            <ac:spMk id="524" creationId="{4F9C0770-A491-4232-8C96-FC9BAB81D964}"/>
          </ac:spMkLst>
        </pc:spChg>
        <pc:spChg chg="del">
          <ac:chgData name="Xin Zhang (FA Talent)" userId="474f572f-8271-4f60-858e-cee871e0aec6" providerId="ADAL" clId="{FAF8AF48-2234-470D-9A23-C3EE7FE20053}" dt="2021-10-09T06:38:08.851" v="1371" actId="478"/>
          <ac:spMkLst>
            <pc:docMk/>
            <pc:sldMk cId="693008337" sldId="264"/>
            <ac:spMk id="525" creationId="{90745F24-B926-417D-9B42-A91337B8DB69}"/>
          </ac:spMkLst>
        </pc:spChg>
        <pc:spChg chg="del">
          <ac:chgData name="Xin Zhang (FA Talent)" userId="474f572f-8271-4f60-858e-cee871e0aec6" providerId="ADAL" clId="{FAF8AF48-2234-470D-9A23-C3EE7FE20053}" dt="2021-10-09T06:38:08.851" v="1371" actId="478"/>
          <ac:spMkLst>
            <pc:docMk/>
            <pc:sldMk cId="693008337" sldId="264"/>
            <ac:spMk id="526" creationId="{4D058191-4D90-42A2-8502-3853D293B8BE}"/>
          </ac:spMkLst>
        </pc:spChg>
        <pc:spChg chg="del">
          <ac:chgData name="Xin Zhang (FA Talent)" userId="474f572f-8271-4f60-858e-cee871e0aec6" providerId="ADAL" clId="{FAF8AF48-2234-470D-9A23-C3EE7FE20053}" dt="2021-10-09T06:38:08.851" v="1371" actId="478"/>
          <ac:spMkLst>
            <pc:docMk/>
            <pc:sldMk cId="693008337" sldId="264"/>
            <ac:spMk id="527" creationId="{2CDD5AD0-2B57-4314-84ED-1A8E583AAB27}"/>
          </ac:spMkLst>
        </pc:spChg>
        <pc:spChg chg="del">
          <ac:chgData name="Xin Zhang (FA Talent)" userId="474f572f-8271-4f60-858e-cee871e0aec6" providerId="ADAL" clId="{FAF8AF48-2234-470D-9A23-C3EE7FE20053}" dt="2021-10-09T06:38:08.851" v="1371" actId="478"/>
          <ac:spMkLst>
            <pc:docMk/>
            <pc:sldMk cId="693008337" sldId="264"/>
            <ac:spMk id="528" creationId="{9CEB09FA-476A-4241-B8CF-14BD26600486}"/>
          </ac:spMkLst>
        </pc:spChg>
        <pc:spChg chg="del">
          <ac:chgData name="Xin Zhang (FA Talent)" userId="474f572f-8271-4f60-858e-cee871e0aec6" providerId="ADAL" clId="{FAF8AF48-2234-470D-9A23-C3EE7FE20053}" dt="2021-10-09T06:38:08.851" v="1371" actId="478"/>
          <ac:spMkLst>
            <pc:docMk/>
            <pc:sldMk cId="693008337" sldId="264"/>
            <ac:spMk id="529" creationId="{140034B5-70A2-476A-AD92-6741151DD1AE}"/>
          </ac:spMkLst>
        </pc:spChg>
        <pc:spChg chg="del">
          <ac:chgData name="Xin Zhang (FA Talent)" userId="474f572f-8271-4f60-858e-cee871e0aec6" providerId="ADAL" clId="{FAF8AF48-2234-470D-9A23-C3EE7FE20053}" dt="2021-10-09T06:38:08.851" v="1371" actId="478"/>
          <ac:spMkLst>
            <pc:docMk/>
            <pc:sldMk cId="693008337" sldId="264"/>
            <ac:spMk id="530" creationId="{15A11DF7-FAD3-4886-9FFA-50475757DEA7}"/>
          </ac:spMkLst>
        </pc:spChg>
        <pc:spChg chg="del">
          <ac:chgData name="Xin Zhang (FA Talent)" userId="474f572f-8271-4f60-858e-cee871e0aec6" providerId="ADAL" clId="{FAF8AF48-2234-470D-9A23-C3EE7FE20053}" dt="2021-10-09T06:38:08.851" v="1371" actId="478"/>
          <ac:spMkLst>
            <pc:docMk/>
            <pc:sldMk cId="693008337" sldId="264"/>
            <ac:spMk id="531" creationId="{9B1F87C8-2DFF-406E-9A50-15B367167F97}"/>
          </ac:spMkLst>
        </pc:spChg>
        <pc:spChg chg="del">
          <ac:chgData name="Xin Zhang (FA Talent)" userId="474f572f-8271-4f60-858e-cee871e0aec6" providerId="ADAL" clId="{FAF8AF48-2234-470D-9A23-C3EE7FE20053}" dt="2021-10-09T06:38:08.851" v="1371" actId="478"/>
          <ac:spMkLst>
            <pc:docMk/>
            <pc:sldMk cId="693008337" sldId="264"/>
            <ac:spMk id="532" creationId="{3FF1FF46-3B3C-4DD1-AD84-FF3DFC7599EA}"/>
          </ac:spMkLst>
        </pc:spChg>
        <pc:spChg chg="del">
          <ac:chgData name="Xin Zhang (FA Talent)" userId="474f572f-8271-4f60-858e-cee871e0aec6" providerId="ADAL" clId="{FAF8AF48-2234-470D-9A23-C3EE7FE20053}" dt="2021-10-09T06:38:08.851" v="1371" actId="478"/>
          <ac:spMkLst>
            <pc:docMk/>
            <pc:sldMk cId="693008337" sldId="264"/>
            <ac:spMk id="533" creationId="{3B72121F-97C3-4038-BAAE-82AAEA2D1240}"/>
          </ac:spMkLst>
        </pc:spChg>
        <pc:spChg chg="del">
          <ac:chgData name="Xin Zhang (FA Talent)" userId="474f572f-8271-4f60-858e-cee871e0aec6" providerId="ADAL" clId="{FAF8AF48-2234-470D-9A23-C3EE7FE20053}" dt="2021-10-09T06:38:08.851" v="1371" actId="478"/>
          <ac:spMkLst>
            <pc:docMk/>
            <pc:sldMk cId="693008337" sldId="264"/>
            <ac:spMk id="534" creationId="{ACCA3F55-A54A-4CEF-B6DE-2CC8096E6DF0}"/>
          </ac:spMkLst>
        </pc:spChg>
        <pc:spChg chg="del">
          <ac:chgData name="Xin Zhang (FA Talent)" userId="474f572f-8271-4f60-858e-cee871e0aec6" providerId="ADAL" clId="{FAF8AF48-2234-470D-9A23-C3EE7FE20053}" dt="2021-10-09T06:38:08.851" v="1371" actId="478"/>
          <ac:spMkLst>
            <pc:docMk/>
            <pc:sldMk cId="693008337" sldId="264"/>
            <ac:spMk id="540" creationId="{6F98821F-00CC-475E-B094-8AA6185A8332}"/>
          </ac:spMkLst>
        </pc:spChg>
        <pc:spChg chg="del">
          <ac:chgData name="Xin Zhang (FA Talent)" userId="474f572f-8271-4f60-858e-cee871e0aec6" providerId="ADAL" clId="{FAF8AF48-2234-470D-9A23-C3EE7FE20053}" dt="2021-10-09T06:38:08.851" v="1371" actId="478"/>
          <ac:spMkLst>
            <pc:docMk/>
            <pc:sldMk cId="693008337" sldId="264"/>
            <ac:spMk id="541" creationId="{6D3E3769-570B-4054-AD29-6B89BEEC0948}"/>
          </ac:spMkLst>
        </pc:spChg>
        <pc:spChg chg="del">
          <ac:chgData name="Xin Zhang (FA Talent)" userId="474f572f-8271-4f60-858e-cee871e0aec6" providerId="ADAL" clId="{FAF8AF48-2234-470D-9A23-C3EE7FE20053}" dt="2021-10-09T06:38:08.851" v="1371" actId="478"/>
          <ac:spMkLst>
            <pc:docMk/>
            <pc:sldMk cId="693008337" sldId="264"/>
            <ac:spMk id="542" creationId="{8FE1D296-1C01-4396-8B12-BDCE29CA819E}"/>
          </ac:spMkLst>
        </pc:spChg>
        <pc:spChg chg="del">
          <ac:chgData name="Xin Zhang (FA Talent)" userId="474f572f-8271-4f60-858e-cee871e0aec6" providerId="ADAL" clId="{FAF8AF48-2234-470D-9A23-C3EE7FE20053}" dt="2021-10-09T06:38:08.851" v="1371" actId="478"/>
          <ac:spMkLst>
            <pc:docMk/>
            <pc:sldMk cId="693008337" sldId="264"/>
            <ac:spMk id="543" creationId="{2A86E36C-0552-48F8-90C4-AC09C563F58B}"/>
          </ac:spMkLst>
        </pc:spChg>
        <pc:spChg chg="del">
          <ac:chgData name="Xin Zhang (FA Talent)" userId="474f572f-8271-4f60-858e-cee871e0aec6" providerId="ADAL" clId="{FAF8AF48-2234-470D-9A23-C3EE7FE20053}" dt="2021-10-09T06:38:08.851" v="1371" actId="478"/>
          <ac:spMkLst>
            <pc:docMk/>
            <pc:sldMk cId="693008337" sldId="264"/>
            <ac:spMk id="544" creationId="{2637C1D0-D789-44D3-A256-E822A98CAD39}"/>
          </ac:spMkLst>
        </pc:spChg>
        <pc:spChg chg="del">
          <ac:chgData name="Xin Zhang (FA Talent)" userId="474f572f-8271-4f60-858e-cee871e0aec6" providerId="ADAL" clId="{FAF8AF48-2234-470D-9A23-C3EE7FE20053}" dt="2021-10-09T06:38:08.851" v="1371" actId="478"/>
          <ac:spMkLst>
            <pc:docMk/>
            <pc:sldMk cId="693008337" sldId="264"/>
            <ac:spMk id="545" creationId="{10FAAFFA-E08E-45B4-82E2-9C16A58BD63F}"/>
          </ac:spMkLst>
        </pc:spChg>
        <pc:spChg chg="del">
          <ac:chgData name="Xin Zhang (FA Talent)" userId="474f572f-8271-4f60-858e-cee871e0aec6" providerId="ADAL" clId="{FAF8AF48-2234-470D-9A23-C3EE7FE20053}" dt="2021-10-09T06:38:08.851" v="1371" actId="478"/>
          <ac:spMkLst>
            <pc:docMk/>
            <pc:sldMk cId="693008337" sldId="264"/>
            <ac:spMk id="546" creationId="{1BC67D24-C205-4AE2-92B8-7ADA282010A9}"/>
          </ac:spMkLst>
        </pc:spChg>
        <pc:spChg chg="del">
          <ac:chgData name="Xin Zhang (FA Talent)" userId="474f572f-8271-4f60-858e-cee871e0aec6" providerId="ADAL" clId="{FAF8AF48-2234-470D-9A23-C3EE7FE20053}" dt="2021-10-09T06:38:08.851" v="1371" actId="478"/>
          <ac:spMkLst>
            <pc:docMk/>
            <pc:sldMk cId="693008337" sldId="264"/>
            <ac:spMk id="547" creationId="{A27664E7-7797-4897-B430-9AAB0537E1B0}"/>
          </ac:spMkLst>
        </pc:spChg>
        <pc:spChg chg="del">
          <ac:chgData name="Xin Zhang (FA Talent)" userId="474f572f-8271-4f60-858e-cee871e0aec6" providerId="ADAL" clId="{FAF8AF48-2234-470D-9A23-C3EE7FE20053}" dt="2021-10-09T06:38:08.851" v="1371" actId="478"/>
          <ac:spMkLst>
            <pc:docMk/>
            <pc:sldMk cId="693008337" sldId="264"/>
            <ac:spMk id="548" creationId="{0740EF76-B244-4844-BCC4-77DBC8599834}"/>
          </ac:spMkLst>
        </pc:spChg>
        <pc:spChg chg="del">
          <ac:chgData name="Xin Zhang (FA Talent)" userId="474f572f-8271-4f60-858e-cee871e0aec6" providerId="ADAL" clId="{FAF8AF48-2234-470D-9A23-C3EE7FE20053}" dt="2021-10-09T06:38:08.851" v="1371" actId="478"/>
          <ac:spMkLst>
            <pc:docMk/>
            <pc:sldMk cId="693008337" sldId="264"/>
            <ac:spMk id="549" creationId="{6183C673-A51B-454F-85D0-AF2329327B85}"/>
          </ac:spMkLst>
        </pc:spChg>
        <pc:spChg chg="del">
          <ac:chgData name="Xin Zhang (FA Talent)" userId="474f572f-8271-4f60-858e-cee871e0aec6" providerId="ADAL" clId="{FAF8AF48-2234-470D-9A23-C3EE7FE20053}" dt="2021-10-09T06:38:08.851" v="1371" actId="478"/>
          <ac:spMkLst>
            <pc:docMk/>
            <pc:sldMk cId="693008337" sldId="264"/>
            <ac:spMk id="550" creationId="{1535AA57-BB32-4971-9658-1A0B75E19468}"/>
          </ac:spMkLst>
        </pc:spChg>
        <pc:spChg chg="del">
          <ac:chgData name="Xin Zhang (FA Talent)" userId="474f572f-8271-4f60-858e-cee871e0aec6" providerId="ADAL" clId="{FAF8AF48-2234-470D-9A23-C3EE7FE20053}" dt="2021-10-09T06:38:08.851" v="1371" actId="478"/>
          <ac:spMkLst>
            <pc:docMk/>
            <pc:sldMk cId="693008337" sldId="264"/>
            <ac:spMk id="551" creationId="{C6485F8B-FCEB-446D-9C75-5F78B2BE8917}"/>
          </ac:spMkLst>
        </pc:spChg>
        <pc:spChg chg="del">
          <ac:chgData name="Xin Zhang (FA Talent)" userId="474f572f-8271-4f60-858e-cee871e0aec6" providerId="ADAL" clId="{FAF8AF48-2234-470D-9A23-C3EE7FE20053}" dt="2021-10-09T06:38:08.851" v="1371" actId="478"/>
          <ac:spMkLst>
            <pc:docMk/>
            <pc:sldMk cId="693008337" sldId="264"/>
            <ac:spMk id="559" creationId="{DDCB7F56-A54C-4B14-A707-E02FF5C12109}"/>
          </ac:spMkLst>
        </pc:spChg>
        <pc:spChg chg="del">
          <ac:chgData name="Xin Zhang (FA Talent)" userId="474f572f-8271-4f60-858e-cee871e0aec6" providerId="ADAL" clId="{FAF8AF48-2234-470D-9A23-C3EE7FE20053}" dt="2021-10-09T06:38:08.851" v="1371" actId="478"/>
          <ac:spMkLst>
            <pc:docMk/>
            <pc:sldMk cId="693008337" sldId="264"/>
            <ac:spMk id="560" creationId="{F0CABDA2-9A96-44B6-8044-55B0D883E1FB}"/>
          </ac:spMkLst>
        </pc:spChg>
        <pc:spChg chg="del">
          <ac:chgData name="Xin Zhang (FA Talent)" userId="474f572f-8271-4f60-858e-cee871e0aec6" providerId="ADAL" clId="{FAF8AF48-2234-470D-9A23-C3EE7FE20053}" dt="2021-10-09T06:38:08.851" v="1371" actId="478"/>
          <ac:spMkLst>
            <pc:docMk/>
            <pc:sldMk cId="693008337" sldId="264"/>
            <ac:spMk id="561" creationId="{85B13E8C-5BF5-482B-B279-B78B6C8EC0EF}"/>
          </ac:spMkLst>
        </pc:spChg>
        <pc:spChg chg="del">
          <ac:chgData name="Xin Zhang (FA Talent)" userId="474f572f-8271-4f60-858e-cee871e0aec6" providerId="ADAL" clId="{FAF8AF48-2234-470D-9A23-C3EE7FE20053}" dt="2021-10-09T06:38:08.851" v="1371" actId="478"/>
          <ac:spMkLst>
            <pc:docMk/>
            <pc:sldMk cId="693008337" sldId="264"/>
            <ac:spMk id="562" creationId="{159CC86F-9981-4D54-8C94-7ADE2A8B0EE6}"/>
          </ac:spMkLst>
        </pc:spChg>
        <pc:spChg chg="del">
          <ac:chgData name="Xin Zhang (FA Talent)" userId="474f572f-8271-4f60-858e-cee871e0aec6" providerId="ADAL" clId="{FAF8AF48-2234-470D-9A23-C3EE7FE20053}" dt="2021-10-09T06:38:08.851" v="1371" actId="478"/>
          <ac:spMkLst>
            <pc:docMk/>
            <pc:sldMk cId="693008337" sldId="264"/>
            <ac:spMk id="563" creationId="{CA7686C2-AED9-489D-B36B-BF91B9AD22A3}"/>
          </ac:spMkLst>
        </pc:spChg>
        <pc:spChg chg="del">
          <ac:chgData name="Xin Zhang (FA Talent)" userId="474f572f-8271-4f60-858e-cee871e0aec6" providerId="ADAL" clId="{FAF8AF48-2234-470D-9A23-C3EE7FE20053}" dt="2021-10-09T06:38:08.851" v="1371" actId="478"/>
          <ac:spMkLst>
            <pc:docMk/>
            <pc:sldMk cId="693008337" sldId="264"/>
            <ac:spMk id="564" creationId="{5F6C0150-FA70-403C-9597-6ED1951A4425}"/>
          </ac:spMkLst>
        </pc:spChg>
        <pc:spChg chg="del">
          <ac:chgData name="Xin Zhang (FA Talent)" userId="474f572f-8271-4f60-858e-cee871e0aec6" providerId="ADAL" clId="{FAF8AF48-2234-470D-9A23-C3EE7FE20053}" dt="2021-10-09T06:38:08.851" v="1371" actId="478"/>
          <ac:spMkLst>
            <pc:docMk/>
            <pc:sldMk cId="693008337" sldId="264"/>
            <ac:spMk id="565" creationId="{5741981B-301B-48D8-8BC5-6AA6E08B6817}"/>
          </ac:spMkLst>
        </pc:spChg>
        <pc:spChg chg="del">
          <ac:chgData name="Xin Zhang (FA Talent)" userId="474f572f-8271-4f60-858e-cee871e0aec6" providerId="ADAL" clId="{FAF8AF48-2234-470D-9A23-C3EE7FE20053}" dt="2021-10-09T06:38:08.851" v="1371" actId="478"/>
          <ac:spMkLst>
            <pc:docMk/>
            <pc:sldMk cId="693008337" sldId="264"/>
            <ac:spMk id="566" creationId="{BA8CC988-7303-4059-9728-D47C2D191B64}"/>
          </ac:spMkLst>
        </pc:spChg>
        <pc:spChg chg="del">
          <ac:chgData name="Xin Zhang (FA Talent)" userId="474f572f-8271-4f60-858e-cee871e0aec6" providerId="ADAL" clId="{FAF8AF48-2234-470D-9A23-C3EE7FE20053}" dt="2021-10-09T06:38:08.851" v="1371" actId="478"/>
          <ac:spMkLst>
            <pc:docMk/>
            <pc:sldMk cId="693008337" sldId="264"/>
            <ac:spMk id="567" creationId="{862FF4D9-82D1-4435-A6C7-B78F3FC4D58A}"/>
          </ac:spMkLst>
        </pc:spChg>
        <pc:spChg chg="del">
          <ac:chgData name="Xin Zhang (FA Talent)" userId="474f572f-8271-4f60-858e-cee871e0aec6" providerId="ADAL" clId="{FAF8AF48-2234-470D-9A23-C3EE7FE20053}" dt="2021-10-09T06:38:08.851" v="1371" actId="478"/>
          <ac:spMkLst>
            <pc:docMk/>
            <pc:sldMk cId="693008337" sldId="264"/>
            <ac:spMk id="568" creationId="{28EECB07-AF28-4287-AC28-E3AD7E30ECB8}"/>
          </ac:spMkLst>
        </pc:spChg>
        <pc:spChg chg="del">
          <ac:chgData name="Xin Zhang (FA Talent)" userId="474f572f-8271-4f60-858e-cee871e0aec6" providerId="ADAL" clId="{FAF8AF48-2234-470D-9A23-C3EE7FE20053}" dt="2021-10-09T06:38:08.851" v="1371" actId="478"/>
          <ac:spMkLst>
            <pc:docMk/>
            <pc:sldMk cId="693008337" sldId="264"/>
            <ac:spMk id="569" creationId="{3A15444F-980E-4836-AAA2-05AD1955A7DA}"/>
          </ac:spMkLst>
        </pc:spChg>
        <pc:spChg chg="del">
          <ac:chgData name="Xin Zhang (FA Talent)" userId="474f572f-8271-4f60-858e-cee871e0aec6" providerId="ADAL" clId="{FAF8AF48-2234-470D-9A23-C3EE7FE20053}" dt="2021-10-09T06:38:08.851" v="1371" actId="478"/>
          <ac:spMkLst>
            <pc:docMk/>
            <pc:sldMk cId="693008337" sldId="264"/>
            <ac:spMk id="570" creationId="{35E912CD-7B2C-454A-B17A-1C7A93D70B10}"/>
          </ac:spMkLst>
        </pc:spChg>
        <pc:spChg chg="del">
          <ac:chgData name="Xin Zhang (FA Talent)" userId="474f572f-8271-4f60-858e-cee871e0aec6" providerId="ADAL" clId="{FAF8AF48-2234-470D-9A23-C3EE7FE20053}" dt="2021-10-09T06:38:08.851" v="1371" actId="478"/>
          <ac:spMkLst>
            <pc:docMk/>
            <pc:sldMk cId="693008337" sldId="264"/>
            <ac:spMk id="571" creationId="{DEE410F7-998E-40E7-9772-A722A2E9E3AC}"/>
          </ac:spMkLst>
        </pc:spChg>
        <pc:spChg chg="del">
          <ac:chgData name="Xin Zhang (FA Talent)" userId="474f572f-8271-4f60-858e-cee871e0aec6" providerId="ADAL" clId="{FAF8AF48-2234-470D-9A23-C3EE7FE20053}" dt="2021-10-09T06:38:08.851" v="1371" actId="478"/>
          <ac:spMkLst>
            <pc:docMk/>
            <pc:sldMk cId="693008337" sldId="264"/>
            <ac:spMk id="572" creationId="{CC79AE86-DE9A-4673-8F5F-0B6310509781}"/>
          </ac:spMkLst>
        </pc:spChg>
        <pc:spChg chg="del">
          <ac:chgData name="Xin Zhang (FA Talent)" userId="474f572f-8271-4f60-858e-cee871e0aec6" providerId="ADAL" clId="{FAF8AF48-2234-470D-9A23-C3EE7FE20053}" dt="2021-10-09T06:38:08.851" v="1371" actId="478"/>
          <ac:spMkLst>
            <pc:docMk/>
            <pc:sldMk cId="693008337" sldId="264"/>
            <ac:spMk id="573" creationId="{5956730A-5053-4308-9D57-D15838631A7C}"/>
          </ac:spMkLst>
        </pc:spChg>
        <pc:spChg chg="del">
          <ac:chgData name="Xin Zhang (FA Talent)" userId="474f572f-8271-4f60-858e-cee871e0aec6" providerId="ADAL" clId="{FAF8AF48-2234-470D-9A23-C3EE7FE20053}" dt="2021-10-09T06:38:08.851" v="1371" actId="478"/>
          <ac:spMkLst>
            <pc:docMk/>
            <pc:sldMk cId="693008337" sldId="264"/>
            <ac:spMk id="574" creationId="{B1B2B85F-A965-44FE-8116-C694FEE5C5C8}"/>
          </ac:spMkLst>
        </pc:spChg>
        <pc:spChg chg="del">
          <ac:chgData name="Xin Zhang (FA Talent)" userId="474f572f-8271-4f60-858e-cee871e0aec6" providerId="ADAL" clId="{FAF8AF48-2234-470D-9A23-C3EE7FE20053}" dt="2021-10-09T06:38:08.851" v="1371" actId="478"/>
          <ac:spMkLst>
            <pc:docMk/>
            <pc:sldMk cId="693008337" sldId="264"/>
            <ac:spMk id="575" creationId="{E6EC1940-77EB-42BE-AD83-DA9344DC7A83}"/>
          </ac:spMkLst>
        </pc:spChg>
        <pc:spChg chg="del">
          <ac:chgData name="Xin Zhang (FA Talent)" userId="474f572f-8271-4f60-858e-cee871e0aec6" providerId="ADAL" clId="{FAF8AF48-2234-470D-9A23-C3EE7FE20053}" dt="2021-10-09T06:38:08.851" v="1371" actId="478"/>
          <ac:spMkLst>
            <pc:docMk/>
            <pc:sldMk cId="693008337" sldId="264"/>
            <ac:spMk id="576" creationId="{F2762C97-134F-4B0A-ADC3-98AB31ADEB72}"/>
          </ac:spMkLst>
        </pc:spChg>
        <pc:spChg chg="del">
          <ac:chgData name="Xin Zhang (FA Talent)" userId="474f572f-8271-4f60-858e-cee871e0aec6" providerId="ADAL" clId="{FAF8AF48-2234-470D-9A23-C3EE7FE20053}" dt="2021-10-09T06:38:08.851" v="1371" actId="478"/>
          <ac:spMkLst>
            <pc:docMk/>
            <pc:sldMk cId="693008337" sldId="264"/>
            <ac:spMk id="577" creationId="{12A37E94-572D-475A-9CE9-243352262672}"/>
          </ac:spMkLst>
        </pc:spChg>
        <pc:spChg chg="del">
          <ac:chgData name="Xin Zhang (FA Talent)" userId="474f572f-8271-4f60-858e-cee871e0aec6" providerId="ADAL" clId="{FAF8AF48-2234-470D-9A23-C3EE7FE20053}" dt="2021-10-09T06:38:08.851" v="1371" actId="478"/>
          <ac:spMkLst>
            <pc:docMk/>
            <pc:sldMk cId="693008337" sldId="264"/>
            <ac:spMk id="578" creationId="{909CD1A9-A2ED-42BA-8A72-6C23801F76BA}"/>
          </ac:spMkLst>
        </pc:spChg>
        <pc:spChg chg="del">
          <ac:chgData name="Xin Zhang (FA Talent)" userId="474f572f-8271-4f60-858e-cee871e0aec6" providerId="ADAL" clId="{FAF8AF48-2234-470D-9A23-C3EE7FE20053}" dt="2021-10-09T06:38:08.851" v="1371" actId="478"/>
          <ac:spMkLst>
            <pc:docMk/>
            <pc:sldMk cId="693008337" sldId="264"/>
            <ac:spMk id="579" creationId="{FBB55261-ED84-4BFE-AD7E-3B203C45E8C6}"/>
          </ac:spMkLst>
        </pc:spChg>
        <pc:spChg chg="del">
          <ac:chgData name="Xin Zhang (FA Talent)" userId="474f572f-8271-4f60-858e-cee871e0aec6" providerId="ADAL" clId="{FAF8AF48-2234-470D-9A23-C3EE7FE20053}" dt="2021-10-09T06:38:08.851" v="1371" actId="478"/>
          <ac:spMkLst>
            <pc:docMk/>
            <pc:sldMk cId="693008337" sldId="264"/>
            <ac:spMk id="580" creationId="{F6F61BFC-33E3-4B2F-AE25-D354C54A52A8}"/>
          </ac:spMkLst>
        </pc:spChg>
        <pc:spChg chg="del">
          <ac:chgData name="Xin Zhang (FA Talent)" userId="474f572f-8271-4f60-858e-cee871e0aec6" providerId="ADAL" clId="{FAF8AF48-2234-470D-9A23-C3EE7FE20053}" dt="2021-10-09T06:38:08.851" v="1371" actId="478"/>
          <ac:spMkLst>
            <pc:docMk/>
            <pc:sldMk cId="693008337" sldId="264"/>
            <ac:spMk id="581" creationId="{388C081F-5DB2-4A53-98FE-BF917EDB8D47}"/>
          </ac:spMkLst>
        </pc:spChg>
        <pc:spChg chg="del">
          <ac:chgData name="Xin Zhang (FA Talent)" userId="474f572f-8271-4f60-858e-cee871e0aec6" providerId="ADAL" clId="{FAF8AF48-2234-470D-9A23-C3EE7FE20053}" dt="2021-10-09T06:38:08.851" v="1371" actId="478"/>
          <ac:spMkLst>
            <pc:docMk/>
            <pc:sldMk cId="693008337" sldId="264"/>
            <ac:spMk id="582" creationId="{4354815D-0B83-4475-BD93-928D833F9915}"/>
          </ac:spMkLst>
        </pc:spChg>
        <pc:spChg chg="del">
          <ac:chgData name="Xin Zhang (FA Talent)" userId="474f572f-8271-4f60-858e-cee871e0aec6" providerId="ADAL" clId="{FAF8AF48-2234-470D-9A23-C3EE7FE20053}" dt="2021-10-09T06:38:08.851" v="1371" actId="478"/>
          <ac:spMkLst>
            <pc:docMk/>
            <pc:sldMk cId="693008337" sldId="264"/>
            <ac:spMk id="583" creationId="{AE8BE2EF-769F-4DEC-8270-8CE2655C6B27}"/>
          </ac:spMkLst>
        </pc:spChg>
        <pc:spChg chg="del">
          <ac:chgData name="Xin Zhang (FA Talent)" userId="474f572f-8271-4f60-858e-cee871e0aec6" providerId="ADAL" clId="{FAF8AF48-2234-470D-9A23-C3EE7FE20053}" dt="2021-10-09T06:38:08.851" v="1371" actId="478"/>
          <ac:spMkLst>
            <pc:docMk/>
            <pc:sldMk cId="693008337" sldId="264"/>
            <ac:spMk id="584" creationId="{AF1E1DA1-88F9-4134-BDC2-672E4EAB307D}"/>
          </ac:spMkLst>
        </pc:spChg>
        <pc:spChg chg="del">
          <ac:chgData name="Xin Zhang (FA Talent)" userId="474f572f-8271-4f60-858e-cee871e0aec6" providerId="ADAL" clId="{FAF8AF48-2234-470D-9A23-C3EE7FE20053}" dt="2021-10-09T06:38:08.851" v="1371" actId="478"/>
          <ac:spMkLst>
            <pc:docMk/>
            <pc:sldMk cId="693008337" sldId="264"/>
            <ac:spMk id="585" creationId="{7F608393-79AE-4B3E-8AAC-7DAF99095842}"/>
          </ac:spMkLst>
        </pc:spChg>
        <pc:spChg chg="del">
          <ac:chgData name="Xin Zhang (FA Talent)" userId="474f572f-8271-4f60-858e-cee871e0aec6" providerId="ADAL" clId="{FAF8AF48-2234-470D-9A23-C3EE7FE20053}" dt="2021-10-09T06:38:08.851" v="1371" actId="478"/>
          <ac:spMkLst>
            <pc:docMk/>
            <pc:sldMk cId="693008337" sldId="264"/>
            <ac:spMk id="586" creationId="{1A9E2C30-2EC5-47F0-B990-D498CB7D31BF}"/>
          </ac:spMkLst>
        </pc:spChg>
        <pc:spChg chg="del">
          <ac:chgData name="Xin Zhang (FA Talent)" userId="474f572f-8271-4f60-858e-cee871e0aec6" providerId="ADAL" clId="{FAF8AF48-2234-470D-9A23-C3EE7FE20053}" dt="2021-10-09T06:38:08.851" v="1371" actId="478"/>
          <ac:spMkLst>
            <pc:docMk/>
            <pc:sldMk cId="693008337" sldId="264"/>
            <ac:spMk id="587" creationId="{9CC17B01-CCA2-46FD-8185-262FB3D52AD1}"/>
          </ac:spMkLst>
        </pc:spChg>
        <pc:spChg chg="del">
          <ac:chgData name="Xin Zhang (FA Talent)" userId="474f572f-8271-4f60-858e-cee871e0aec6" providerId="ADAL" clId="{FAF8AF48-2234-470D-9A23-C3EE7FE20053}" dt="2021-10-09T06:38:08.851" v="1371" actId="478"/>
          <ac:spMkLst>
            <pc:docMk/>
            <pc:sldMk cId="693008337" sldId="264"/>
            <ac:spMk id="588" creationId="{8658AAD7-C747-4C61-9B17-018D3E0F3354}"/>
          </ac:spMkLst>
        </pc:spChg>
        <pc:spChg chg="del">
          <ac:chgData name="Xin Zhang (FA Talent)" userId="474f572f-8271-4f60-858e-cee871e0aec6" providerId="ADAL" clId="{FAF8AF48-2234-470D-9A23-C3EE7FE20053}" dt="2021-10-09T06:38:08.851" v="1371" actId="478"/>
          <ac:spMkLst>
            <pc:docMk/>
            <pc:sldMk cId="693008337" sldId="264"/>
            <ac:spMk id="589" creationId="{A129C551-D0BC-45F3-A1CF-59C38182B297}"/>
          </ac:spMkLst>
        </pc:spChg>
        <pc:spChg chg="del">
          <ac:chgData name="Xin Zhang (FA Talent)" userId="474f572f-8271-4f60-858e-cee871e0aec6" providerId="ADAL" clId="{FAF8AF48-2234-470D-9A23-C3EE7FE20053}" dt="2021-10-09T06:38:08.851" v="1371" actId="478"/>
          <ac:spMkLst>
            <pc:docMk/>
            <pc:sldMk cId="693008337" sldId="264"/>
            <ac:spMk id="590" creationId="{ACFC3159-81A5-4DF1-9BFA-EA2E9D9E4592}"/>
          </ac:spMkLst>
        </pc:spChg>
        <pc:spChg chg="del">
          <ac:chgData name="Xin Zhang (FA Talent)" userId="474f572f-8271-4f60-858e-cee871e0aec6" providerId="ADAL" clId="{FAF8AF48-2234-470D-9A23-C3EE7FE20053}" dt="2021-10-09T06:38:08.851" v="1371" actId="478"/>
          <ac:spMkLst>
            <pc:docMk/>
            <pc:sldMk cId="693008337" sldId="264"/>
            <ac:spMk id="591" creationId="{0AA3470B-F7FB-4978-AD13-DA7038727DF4}"/>
          </ac:spMkLst>
        </pc:spChg>
        <pc:spChg chg="del">
          <ac:chgData name="Xin Zhang (FA Talent)" userId="474f572f-8271-4f60-858e-cee871e0aec6" providerId="ADAL" clId="{FAF8AF48-2234-470D-9A23-C3EE7FE20053}" dt="2021-10-09T06:38:08.851" v="1371" actId="478"/>
          <ac:spMkLst>
            <pc:docMk/>
            <pc:sldMk cId="693008337" sldId="264"/>
            <ac:spMk id="592" creationId="{6719350B-6105-4687-B369-35152DD9B1DD}"/>
          </ac:spMkLst>
        </pc:spChg>
        <pc:spChg chg="del">
          <ac:chgData name="Xin Zhang (FA Talent)" userId="474f572f-8271-4f60-858e-cee871e0aec6" providerId="ADAL" clId="{FAF8AF48-2234-470D-9A23-C3EE7FE20053}" dt="2021-10-09T06:38:08.851" v="1371" actId="478"/>
          <ac:spMkLst>
            <pc:docMk/>
            <pc:sldMk cId="693008337" sldId="264"/>
            <ac:spMk id="593" creationId="{81EA6AAB-904A-4638-A17A-F4DEF0F82A2E}"/>
          </ac:spMkLst>
        </pc:spChg>
        <pc:spChg chg="del">
          <ac:chgData name="Xin Zhang (FA Talent)" userId="474f572f-8271-4f60-858e-cee871e0aec6" providerId="ADAL" clId="{FAF8AF48-2234-470D-9A23-C3EE7FE20053}" dt="2021-10-09T06:38:08.851" v="1371" actId="478"/>
          <ac:spMkLst>
            <pc:docMk/>
            <pc:sldMk cId="693008337" sldId="264"/>
            <ac:spMk id="594" creationId="{03AE7359-87C1-4CF7-AB7A-62BC3056E1FE}"/>
          </ac:spMkLst>
        </pc:spChg>
        <pc:spChg chg="del">
          <ac:chgData name="Xin Zhang (FA Talent)" userId="474f572f-8271-4f60-858e-cee871e0aec6" providerId="ADAL" clId="{FAF8AF48-2234-470D-9A23-C3EE7FE20053}" dt="2021-10-09T06:38:08.851" v="1371" actId="478"/>
          <ac:spMkLst>
            <pc:docMk/>
            <pc:sldMk cId="693008337" sldId="264"/>
            <ac:spMk id="595" creationId="{F7C86107-0A52-43F7-AB6C-07813F743328}"/>
          </ac:spMkLst>
        </pc:spChg>
        <pc:spChg chg="del">
          <ac:chgData name="Xin Zhang (FA Talent)" userId="474f572f-8271-4f60-858e-cee871e0aec6" providerId="ADAL" clId="{FAF8AF48-2234-470D-9A23-C3EE7FE20053}" dt="2021-10-09T06:38:08.851" v="1371" actId="478"/>
          <ac:spMkLst>
            <pc:docMk/>
            <pc:sldMk cId="693008337" sldId="264"/>
            <ac:spMk id="596" creationId="{F4C4BE66-FBA8-4D4D-A69B-20A8BA9164C8}"/>
          </ac:spMkLst>
        </pc:spChg>
        <pc:spChg chg="del">
          <ac:chgData name="Xin Zhang (FA Talent)" userId="474f572f-8271-4f60-858e-cee871e0aec6" providerId="ADAL" clId="{FAF8AF48-2234-470D-9A23-C3EE7FE20053}" dt="2021-10-09T06:38:08.851" v="1371" actId="478"/>
          <ac:spMkLst>
            <pc:docMk/>
            <pc:sldMk cId="693008337" sldId="264"/>
            <ac:spMk id="597" creationId="{B7761395-5661-47C2-B19E-87F0DEB38895}"/>
          </ac:spMkLst>
        </pc:spChg>
        <pc:spChg chg="del">
          <ac:chgData name="Xin Zhang (FA Talent)" userId="474f572f-8271-4f60-858e-cee871e0aec6" providerId="ADAL" clId="{FAF8AF48-2234-470D-9A23-C3EE7FE20053}" dt="2021-10-09T06:38:08.851" v="1371" actId="478"/>
          <ac:spMkLst>
            <pc:docMk/>
            <pc:sldMk cId="693008337" sldId="264"/>
            <ac:spMk id="598" creationId="{84FEC687-31AC-440F-83DC-80AFD8860EA5}"/>
          </ac:spMkLst>
        </pc:spChg>
        <pc:spChg chg="del">
          <ac:chgData name="Xin Zhang (FA Talent)" userId="474f572f-8271-4f60-858e-cee871e0aec6" providerId="ADAL" clId="{FAF8AF48-2234-470D-9A23-C3EE7FE20053}" dt="2021-10-09T06:38:08.851" v="1371" actId="478"/>
          <ac:spMkLst>
            <pc:docMk/>
            <pc:sldMk cId="693008337" sldId="264"/>
            <ac:spMk id="599" creationId="{DAAED041-F065-485F-A855-A0DD32287C01}"/>
          </ac:spMkLst>
        </pc:spChg>
        <pc:spChg chg="del">
          <ac:chgData name="Xin Zhang (FA Talent)" userId="474f572f-8271-4f60-858e-cee871e0aec6" providerId="ADAL" clId="{FAF8AF48-2234-470D-9A23-C3EE7FE20053}" dt="2021-10-09T06:38:08.851" v="1371" actId="478"/>
          <ac:spMkLst>
            <pc:docMk/>
            <pc:sldMk cId="693008337" sldId="264"/>
            <ac:spMk id="600" creationId="{E5913DDE-F773-4043-808A-8F0E43A4C8EF}"/>
          </ac:spMkLst>
        </pc:spChg>
        <pc:spChg chg="del">
          <ac:chgData name="Xin Zhang (FA Talent)" userId="474f572f-8271-4f60-858e-cee871e0aec6" providerId="ADAL" clId="{FAF8AF48-2234-470D-9A23-C3EE7FE20053}" dt="2021-10-09T06:38:08.851" v="1371" actId="478"/>
          <ac:spMkLst>
            <pc:docMk/>
            <pc:sldMk cId="693008337" sldId="264"/>
            <ac:spMk id="601" creationId="{1F6C871E-6A37-40E1-BBA2-23952D385228}"/>
          </ac:spMkLst>
        </pc:spChg>
        <pc:spChg chg="del">
          <ac:chgData name="Xin Zhang (FA Talent)" userId="474f572f-8271-4f60-858e-cee871e0aec6" providerId="ADAL" clId="{FAF8AF48-2234-470D-9A23-C3EE7FE20053}" dt="2021-10-09T06:38:08.851" v="1371" actId="478"/>
          <ac:spMkLst>
            <pc:docMk/>
            <pc:sldMk cId="693008337" sldId="264"/>
            <ac:spMk id="602" creationId="{44353E6E-958F-4159-9DAB-F24682E98C97}"/>
          </ac:spMkLst>
        </pc:spChg>
        <pc:spChg chg="del">
          <ac:chgData name="Xin Zhang (FA Talent)" userId="474f572f-8271-4f60-858e-cee871e0aec6" providerId="ADAL" clId="{FAF8AF48-2234-470D-9A23-C3EE7FE20053}" dt="2021-10-09T06:38:08.851" v="1371" actId="478"/>
          <ac:spMkLst>
            <pc:docMk/>
            <pc:sldMk cId="693008337" sldId="264"/>
            <ac:spMk id="603" creationId="{07EF18B9-2BBF-4EF7-AA74-10EA54F1EE59}"/>
          </ac:spMkLst>
        </pc:spChg>
        <pc:spChg chg="del">
          <ac:chgData name="Xin Zhang (FA Talent)" userId="474f572f-8271-4f60-858e-cee871e0aec6" providerId="ADAL" clId="{FAF8AF48-2234-470D-9A23-C3EE7FE20053}" dt="2021-10-09T06:38:08.851" v="1371" actId="478"/>
          <ac:spMkLst>
            <pc:docMk/>
            <pc:sldMk cId="693008337" sldId="264"/>
            <ac:spMk id="604" creationId="{6657EB35-B51E-45F7-A496-AAAF814C771B}"/>
          </ac:spMkLst>
        </pc:spChg>
        <pc:spChg chg="del">
          <ac:chgData name="Xin Zhang (FA Talent)" userId="474f572f-8271-4f60-858e-cee871e0aec6" providerId="ADAL" clId="{FAF8AF48-2234-470D-9A23-C3EE7FE20053}" dt="2021-10-09T06:38:08.851" v="1371" actId="478"/>
          <ac:spMkLst>
            <pc:docMk/>
            <pc:sldMk cId="693008337" sldId="264"/>
            <ac:spMk id="605" creationId="{90D7B6DD-3B66-4D94-BE9A-DA912FC85422}"/>
          </ac:spMkLst>
        </pc:spChg>
        <pc:spChg chg="del">
          <ac:chgData name="Xin Zhang (FA Talent)" userId="474f572f-8271-4f60-858e-cee871e0aec6" providerId="ADAL" clId="{FAF8AF48-2234-470D-9A23-C3EE7FE20053}" dt="2021-10-09T06:38:08.851" v="1371" actId="478"/>
          <ac:spMkLst>
            <pc:docMk/>
            <pc:sldMk cId="693008337" sldId="264"/>
            <ac:spMk id="606" creationId="{5E9AE035-B8C7-4B02-8F79-845E1061B607}"/>
          </ac:spMkLst>
        </pc:spChg>
        <pc:spChg chg="del">
          <ac:chgData name="Xin Zhang (FA Talent)" userId="474f572f-8271-4f60-858e-cee871e0aec6" providerId="ADAL" clId="{FAF8AF48-2234-470D-9A23-C3EE7FE20053}" dt="2021-10-09T06:38:08.851" v="1371" actId="478"/>
          <ac:spMkLst>
            <pc:docMk/>
            <pc:sldMk cId="693008337" sldId="264"/>
            <ac:spMk id="607" creationId="{6CBE5E93-9E10-483C-9428-82BCEA2C9021}"/>
          </ac:spMkLst>
        </pc:spChg>
        <pc:spChg chg="del">
          <ac:chgData name="Xin Zhang (FA Talent)" userId="474f572f-8271-4f60-858e-cee871e0aec6" providerId="ADAL" clId="{FAF8AF48-2234-470D-9A23-C3EE7FE20053}" dt="2021-10-09T06:38:08.851" v="1371" actId="478"/>
          <ac:spMkLst>
            <pc:docMk/>
            <pc:sldMk cId="693008337" sldId="264"/>
            <ac:spMk id="608" creationId="{0DDC86DE-331E-4918-BE00-83960D60EB1B}"/>
          </ac:spMkLst>
        </pc:spChg>
        <pc:spChg chg="del">
          <ac:chgData name="Xin Zhang (FA Talent)" userId="474f572f-8271-4f60-858e-cee871e0aec6" providerId="ADAL" clId="{FAF8AF48-2234-470D-9A23-C3EE7FE20053}" dt="2021-10-09T06:38:08.851" v="1371" actId="478"/>
          <ac:spMkLst>
            <pc:docMk/>
            <pc:sldMk cId="693008337" sldId="264"/>
            <ac:spMk id="609" creationId="{5C2AA223-98A8-4B3D-8E40-2C8C7B6E9B41}"/>
          </ac:spMkLst>
        </pc:spChg>
        <pc:spChg chg="del">
          <ac:chgData name="Xin Zhang (FA Talent)" userId="474f572f-8271-4f60-858e-cee871e0aec6" providerId="ADAL" clId="{FAF8AF48-2234-470D-9A23-C3EE7FE20053}" dt="2021-10-09T06:38:08.851" v="1371" actId="478"/>
          <ac:spMkLst>
            <pc:docMk/>
            <pc:sldMk cId="693008337" sldId="264"/>
            <ac:spMk id="610" creationId="{2DF3C6B9-7872-4213-B477-63FF3A9264AC}"/>
          </ac:spMkLst>
        </pc:spChg>
        <pc:spChg chg="del">
          <ac:chgData name="Xin Zhang (FA Talent)" userId="474f572f-8271-4f60-858e-cee871e0aec6" providerId="ADAL" clId="{FAF8AF48-2234-470D-9A23-C3EE7FE20053}" dt="2021-10-09T06:38:08.851" v="1371" actId="478"/>
          <ac:spMkLst>
            <pc:docMk/>
            <pc:sldMk cId="693008337" sldId="264"/>
            <ac:spMk id="611" creationId="{FD8F508A-2294-470A-8969-279222CEB4F8}"/>
          </ac:spMkLst>
        </pc:spChg>
        <pc:spChg chg="del">
          <ac:chgData name="Xin Zhang (FA Talent)" userId="474f572f-8271-4f60-858e-cee871e0aec6" providerId="ADAL" clId="{FAF8AF48-2234-470D-9A23-C3EE7FE20053}" dt="2021-10-09T06:38:08.851" v="1371" actId="478"/>
          <ac:spMkLst>
            <pc:docMk/>
            <pc:sldMk cId="693008337" sldId="264"/>
            <ac:spMk id="612" creationId="{E602D52E-0317-4E2C-9DD5-E8D93BEB55BF}"/>
          </ac:spMkLst>
        </pc:spChg>
        <pc:spChg chg="del">
          <ac:chgData name="Xin Zhang (FA Talent)" userId="474f572f-8271-4f60-858e-cee871e0aec6" providerId="ADAL" clId="{FAF8AF48-2234-470D-9A23-C3EE7FE20053}" dt="2021-10-09T06:38:08.851" v="1371" actId="478"/>
          <ac:spMkLst>
            <pc:docMk/>
            <pc:sldMk cId="693008337" sldId="264"/>
            <ac:spMk id="613" creationId="{FFF47EA5-66E4-4D8E-8EB4-917BB7E08D26}"/>
          </ac:spMkLst>
        </pc:spChg>
        <pc:spChg chg="del">
          <ac:chgData name="Xin Zhang (FA Talent)" userId="474f572f-8271-4f60-858e-cee871e0aec6" providerId="ADAL" clId="{FAF8AF48-2234-470D-9A23-C3EE7FE20053}" dt="2021-10-09T06:38:08.851" v="1371" actId="478"/>
          <ac:spMkLst>
            <pc:docMk/>
            <pc:sldMk cId="693008337" sldId="264"/>
            <ac:spMk id="614" creationId="{0DC054CE-745A-4E38-BDA4-9858454668D9}"/>
          </ac:spMkLst>
        </pc:spChg>
        <pc:spChg chg="del">
          <ac:chgData name="Xin Zhang (FA Talent)" userId="474f572f-8271-4f60-858e-cee871e0aec6" providerId="ADAL" clId="{FAF8AF48-2234-470D-9A23-C3EE7FE20053}" dt="2021-10-09T06:38:08.851" v="1371" actId="478"/>
          <ac:spMkLst>
            <pc:docMk/>
            <pc:sldMk cId="693008337" sldId="264"/>
            <ac:spMk id="615" creationId="{E14D6A08-26B3-4A53-B9EC-834D757DA5DC}"/>
          </ac:spMkLst>
        </pc:spChg>
        <pc:spChg chg="del">
          <ac:chgData name="Xin Zhang (FA Talent)" userId="474f572f-8271-4f60-858e-cee871e0aec6" providerId="ADAL" clId="{FAF8AF48-2234-470D-9A23-C3EE7FE20053}" dt="2021-10-09T06:38:08.851" v="1371" actId="478"/>
          <ac:spMkLst>
            <pc:docMk/>
            <pc:sldMk cId="693008337" sldId="264"/>
            <ac:spMk id="616" creationId="{5041A156-00FB-40D2-BA84-58B88A864AE1}"/>
          </ac:spMkLst>
        </pc:spChg>
        <pc:spChg chg="del">
          <ac:chgData name="Xin Zhang (FA Talent)" userId="474f572f-8271-4f60-858e-cee871e0aec6" providerId="ADAL" clId="{FAF8AF48-2234-470D-9A23-C3EE7FE20053}" dt="2021-10-09T06:38:08.851" v="1371" actId="478"/>
          <ac:spMkLst>
            <pc:docMk/>
            <pc:sldMk cId="693008337" sldId="264"/>
            <ac:spMk id="617" creationId="{7E9C9269-5DFF-4EC1-B67E-682C69796367}"/>
          </ac:spMkLst>
        </pc:spChg>
        <pc:spChg chg="del">
          <ac:chgData name="Xin Zhang (FA Talent)" userId="474f572f-8271-4f60-858e-cee871e0aec6" providerId="ADAL" clId="{FAF8AF48-2234-470D-9A23-C3EE7FE20053}" dt="2021-10-09T06:38:08.851" v="1371" actId="478"/>
          <ac:spMkLst>
            <pc:docMk/>
            <pc:sldMk cId="693008337" sldId="264"/>
            <ac:spMk id="618" creationId="{05573FEA-A152-42B2-9FEA-9160C42EDE59}"/>
          </ac:spMkLst>
        </pc:spChg>
        <pc:spChg chg="del">
          <ac:chgData name="Xin Zhang (FA Talent)" userId="474f572f-8271-4f60-858e-cee871e0aec6" providerId="ADAL" clId="{FAF8AF48-2234-470D-9A23-C3EE7FE20053}" dt="2021-10-09T06:38:08.851" v="1371" actId="478"/>
          <ac:spMkLst>
            <pc:docMk/>
            <pc:sldMk cId="693008337" sldId="264"/>
            <ac:spMk id="619" creationId="{1E718303-D687-43AB-BC1E-3E556254B998}"/>
          </ac:spMkLst>
        </pc:spChg>
        <pc:spChg chg="del">
          <ac:chgData name="Xin Zhang (FA Talent)" userId="474f572f-8271-4f60-858e-cee871e0aec6" providerId="ADAL" clId="{FAF8AF48-2234-470D-9A23-C3EE7FE20053}" dt="2021-10-09T06:38:08.851" v="1371" actId="478"/>
          <ac:spMkLst>
            <pc:docMk/>
            <pc:sldMk cId="693008337" sldId="264"/>
            <ac:spMk id="620" creationId="{D8961FEE-7A41-4D86-BD36-B4525857A925}"/>
          </ac:spMkLst>
        </pc:spChg>
        <pc:spChg chg="del">
          <ac:chgData name="Xin Zhang (FA Talent)" userId="474f572f-8271-4f60-858e-cee871e0aec6" providerId="ADAL" clId="{FAF8AF48-2234-470D-9A23-C3EE7FE20053}" dt="2021-10-09T06:38:08.851" v="1371" actId="478"/>
          <ac:spMkLst>
            <pc:docMk/>
            <pc:sldMk cId="693008337" sldId="264"/>
            <ac:spMk id="621" creationId="{85432AD9-1BF0-48C6-B052-5BAEF5AAE8CF}"/>
          </ac:spMkLst>
        </pc:spChg>
        <pc:spChg chg="del">
          <ac:chgData name="Xin Zhang (FA Talent)" userId="474f572f-8271-4f60-858e-cee871e0aec6" providerId="ADAL" clId="{FAF8AF48-2234-470D-9A23-C3EE7FE20053}" dt="2021-10-09T06:38:08.851" v="1371" actId="478"/>
          <ac:spMkLst>
            <pc:docMk/>
            <pc:sldMk cId="693008337" sldId="264"/>
            <ac:spMk id="622" creationId="{13DD9418-BF18-4BF0-B0C2-33FEBE3336CF}"/>
          </ac:spMkLst>
        </pc:spChg>
        <pc:spChg chg="del">
          <ac:chgData name="Xin Zhang (FA Talent)" userId="474f572f-8271-4f60-858e-cee871e0aec6" providerId="ADAL" clId="{FAF8AF48-2234-470D-9A23-C3EE7FE20053}" dt="2021-10-09T06:38:08.851" v="1371" actId="478"/>
          <ac:spMkLst>
            <pc:docMk/>
            <pc:sldMk cId="693008337" sldId="264"/>
            <ac:spMk id="623" creationId="{0728CB64-983D-4C13-BCBF-AE4C9A76061F}"/>
          </ac:spMkLst>
        </pc:spChg>
        <pc:spChg chg="del">
          <ac:chgData name="Xin Zhang (FA Talent)" userId="474f572f-8271-4f60-858e-cee871e0aec6" providerId="ADAL" clId="{FAF8AF48-2234-470D-9A23-C3EE7FE20053}" dt="2021-10-09T06:38:08.851" v="1371" actId="478"/>
          <ac:spMkLst>
            <pc:docMk/>
            <pc:sldMk cId="693008337" sldId="264"/>
            <ac:spMk id="624" creationId="{80EA2707-AE83-4844-9C2E-C5C69F1860A4}"/>
          </ac:spMkLst>
        </pc:spChg>
        <pc:spChg chg="del">
          <ac:chgData name="Xin Zhang (FA Talent)" userId="474f572f-8271-4f60-858e-cee871e0aec6" providerId="ADAL" clId="{FAF8AF48-2234-470D-9A23-C3EE7FE20053}" dt="2021-10-09T06:38:08.851" v="1371" actId="478"/>
          <ac:spMkLst>
            <pc:docMk/>
            <pc:sldMk cId="693008337" sldId="264"/>
            <ac:spMk id="625" creationId="{09505A6E-86E0-4B41-8B88-51C668CBB7B0}"/>
          </ac:spMkLst>
        </pc:spChg>
        <pc:spChg chg="del">
          <ac:chgData name="Xin Zhang (FA Talent)" userId="474f572f-8271-4f60-858e-cee871e0aec6" providerId="ADAL" clId="{FAF8AF48-2234-470D-9A23-C3EE7FE20053}" dt="2021-10-09T06:38:08.851" v="1371" actId="478"/>
          <ac:spMkLst>
            <pc:docMk/>
            <pc:sldMk cId="693008337" sldId="264"/>
            <ac:spMk id="626" creationId="{7017777C-FAF6-4FC0-8D4F-7E3736162CCA}"/>
          </ac:spMkLst>
        </pc:spChg>
        <pc:spChg chg="del">
          <ac:chgData name="Xin Zhang (FA Talent)" userId="474f572f-8271-4f60-858e-cee871e0aec6" providerId="ADAL" clId="{FAF8AF48-2234-470D-9A23-C3EE7FE20053}" dt="2021-10-09T06:38:08.851" v="1371" actId="478"/>
          <ac:spMkLst>
            <pc:docMk/>
            <pc:sldMk cId="693008337" sldId="264"/>
            <ac:spMk id="627" creationId="{EC68F7DE-5DDC-4A50-B1C9-1E35BDE720F5}"/>
          </ac:spMkLst>
        </pc:spChg>
        <pc:spChg chg="del">
          <ac:chgData name="Xin Zhang (FA Talent)" userId="474f572f-8271-4f60-858e-cee871e0aec6" providerId="ADAL" clId="{FAF8AF48-2234-470D-9A23-C3EE7FE20053}" dt="2021-10-09T06:38:08.851" v="1371" actId="478"/>
          <ac:spMkLst>
            <pc:docMk/>
            <pc:sldMk cId="693008337" sldId="264"/>
            <ac:spMk id="628" creationId="{20EDDD5A-BA76-4919-8622-14ABB0A5800F}"/>
          </ac:spMkLst>
        </pc:spChg>
        <pc:spChg chg="del">
          <ac:chgData name="Xin Zhang (FA Talent)" userId="474f572f-8271-4f60-858e-cee871e0aec6" providerId="ADAL" clId="{FAF8AF48-2234-470D-9A23-C3EE7FE20053}" dt="2021-10-09T06:38:08.851" v="1371" actId="478"/>
          <ac:spMkLst>
            <pc:docMk/>
            <pc:sldMk cId="693008337" sldId="264"/>
            <ac:spMk id="629" creationId="{34833861-EE00-4CA8-B03D-90B377630112}"/>
          </ac:spMkLst>
        </pc:spChg>
        <pc:spChg chg="del">
          <ac:chgData name="Xin Zhang (FA Talent)" userId="474f572f-8271-4f60-858e-cee871e0aec6" providerId="ADAL" clId="{FAF8AF48-2234-470D-9A23-C3EE7FE20053}" dt="2021-10-09T06:38:08.851" v="1371" actId="478"/>
          <ac:spMkLst>
            <pc:docMk/>
            <pc:sldMk cId="693008337" sldId="264"/>
            <ac:spMk id="630" creationId="{42A56751-E4D5-4D63-8EE7-F7F849C89EE5}"/>
          </ac:spMkLst>
        </pc:spChg>
        <pc:spChg chg="del">
          <ac:chgData name="Xin Zhang (FA Talent)" userId="474f572f-8271-4f60-858e-cee871e0aec6" providerId="ADAL" clId="{FAF8AF48-2234-470D-9A23-C3EE7FE20053}" dt="2021-10-09T06:38:08.851" v="1371" actId="478"/>
          <ac:spMkLst>
            <pc:docMk/>
            <pc:sldMk cId="693008337" sldId="264"/>
            <ac:spMk id="631" creationId="{6C71242C-880B-4799-A664-B00E11DA040A}"/>
          </ac:spMkLst>
        </pc:spChg>
        <pc:spChg chg="del">
          <ac:chgData name="Xin Zhang (FA Talent)" userId="474f572f-8271-4f60-858e-cee871e0aec6" providerId="ADAL" clId="{FAF8AF48-2234-470D-9A23-C3EE7FE20053}" dt="2021-10-09T06:38:08.851" v="1371" actId="478"/>
          <ac:spMkLst>
            <pc:docMk/>
            <pc:sldMk cId="693008337" sldId="264"/>
            <ac:spMk id="632" creationId="{56EE0E2D-D9A1-474E-95F0-F310E20B5565}"/>
          </ac:spMkLst>
        </pc:spChg>
        <pc:spChg chg="del">
          <ac:chgData name="Xin Zhang (FA Talent)" userId="474f572f-8271-4f60-858e-cee871e0aec6" providerId="ADAL" clId="{FAF8AF48-2234-470D-9A23-C3EE7FE20053}" dt="2021-10-09T06:38:08.851" v="1371" actId="478"/>
          <ac:spMkLst>
            <pc:docMk/>
            <pc:sldMk cId="693008337" sldId="264"/>
            <ac:spMk id="633" creationId="{C42552AC-9966-40FE-99D1-4AB2AE9AE077}"/>
          </ac:spMkLst>
        </pc:spChg>
        <pc:spChg chg="del">
          <ac:chgData name="Xin Zhang (FA Talent)" userId="474f572f-8271-4f60-858e-cee871e0aec6" providerId="ADAL" clId="{FAF8AF48-2234-470D-9A23-C3EE7FE20053}" dt="2021-10-09T06:38:08.851" v="1371" actId="478"/>
          <ac:spMkLst>
            <pc:docMk/>
            <pc:sldMk cId="693008337" sldId="264"/>
            <ac:spMk id="634" creationId="{C1535ED1-53E9-433C-AC3F-49BE78199BA3}"/>
          </ac:spMkLst>
        </pc:spChg>
        <pc:spChg chg="del">
          <ac:chgData name="Xin Zhang (FA Talent)" userId="474f572f-8271-4f60-858e-cee871e0aec6" providerId="ADAL" clId="{FAF8AF48-2234-470D-9A23-C3EE7FE20053}" dt="2021-10-09T06:38:08.851" v="1371" actId="478"/>
          <ac:spMkLst>
            <pc:docMk/>
            <pc:sldMk cId="693008337" sldId="264"/>
            <ac:spMk id="635" creationId="{AA53577C-53D0-4C51-B4DA-F7D558133995}"/>
          </ac:spMkLst>
        </pc:spChg>
        <pc:spChg chg="del">
          <ac:chgData name="Xin Zhang (FA Talent)" userId="474f572f-8271-4f60-858e-cee871e0aec6" providerId="ADAL" clId="{FAF8AF48-2234-470D-9A23-C3EE7FE20053}" dt="2021-10-09T06:38:08.851" v="1371" actId="478"/>
          <ac:spMkLst>
            <pc:docMk/>
            <pc:sldMk cId="693008337" sldId="264"/>
            <ac:spMk id="636" creationId="{539600CB-F882-4450-81B8-F57CBDAD6B68}"/>
          </ac:spMkLst>
        </pc:spChg>
        <pc:spChg chg="del">
          <ac:chgData name="Xin Zhang (FA Talent)" userId="474f572f-8271-4f60-858e-cee871e0aec6" providerId="ADAL" clId="{FAF8AF48-2234-470D-9A23-C3EE7FE20053}" dt="2021-10-09T06:38:08.851" v="1371" actId="478"/>
          <ac:spMkLst>
            <pc:docMk/>
            <pc:sldMk cId="693008337" sldId="264"/>
            <ac:spMk id="637" creationId="{5C952372-E896-4CAE-85F5-8811200F9B95}"/>
          </ac:spMkLst>
        </pc:spChg>
        <pc:spChg chg="del">
          <ac:chgData name="Xin Zhang (FA Talent)" userId="474f572f-8271-4f60-858e-cee871e0aec6" providerId="ADAL" clId="{FAF8AF48-2234-470D-9A23-C3EE7FE20053}" dt="2021-10-09T06:38:08.851" v="1371" actId="478"/>
          <ac:spMkLst>
            <pc:docMk/>
            <pc:sldMk cId="693008337" sldId="264"/>
            <ac:spMk id="638" creationId="{D5965EB5-A389-494A-89D3-929643475C44}"/>
          </ac:spMkLst>
        </pc:spChg>
        <pc:spChg chg="del">
          <ac:chgData name="Xin Zhang (FA Talent)" userId="474f572f-8271-4f60-858e-cee871e0aec6" providerId="ADAL" clId="{FAF8AF48-2234-470D-9A23-C3EE7FE20053}" dt="2021-10-09T06:38:08.851" v="1371" actId="478"/>
          <ac:spMkLst>
            <pc:docMk/>
            <pc:sldMk cId="693008337" sldId="264"/>
            <ac:spMk id="639" creationId="{A3A2B9E7-C41F-4546-AA90-EF1A9D8D590F}"/>
          </ac:spMkLst>
        </pc:spChg>
        <pc:spChg chg="del">
          <ac:chgData name="Xin Zhang (FA Talent)" userId="474f572f-8271-4f60-858e-cee871e0aec6" providerId="ADAL" clId="{FAF8AF48-2234-470D-9A23-C3EE7FE20053}" dt="2021-10-09T06:38:08.851" v="1371" actId="478"/>
          <ac:spMkLst>
            <pc:docMk/>
            <pc:sldMk cId="693008337" sldId="264"/>
            <ac:spMk id="640" creationId="{62DEE59E-0E0C-4AB8-B79B-6FE599DC4A40}"/>
          </ac:spMkLst>
        </pc:spChg>
        <pc:spChg chg="del">
          <ac:chgData name="Xin Zhang (FA Talent)" userId="474f572f-8271-4f60-858e-cee871e0aec6" providerId="ADAL" clId="{FAF8AF48-2234-470D-9A23-C3EE7FE20053}" dt="2021-10-09T06:38:08.851" v="1371" actId="478"/>
          <ac:spMkLst>
            <pc:docMk/>
            <pc:sldMk cId="693008337" sldId="264"/>
            <ac:spMk id="641" creationId="{29BDA669-BEB8-45A8-845A-671AA4E1D6AB}"/>
          </ac:spMkLst>
        </pc:spChg>
        <pc:spChg chg="del">
          <ac:chgData name="Xin Zhang (FA Talent)" userId="474f572f-8271-4f60-858e-cee871e0aec6" providerId="ADAL" clId="{FAF8AF48-2234-470D-9A23-C3EE7FE20053}" dt="2021-10-09T06:38:08.851" v="1371" actId="478"/>
          <ac:spMkLst>
            <pc:docMk/>
            <pc:sldMk cId="693008337" sldId="264"/>
            <ac:spMk id="642" creationId="{5E4F985E-425D-4D79-9533-C533213457DF}"/>
          </ac:spMkLst>
        </pc:spChg>
        <pc:spChg chg="del">
          <ac:chgData name="Xin Zhang (FA Talent)" userId="474f572f-8271-4f60-858e-cee871e0aec6" providerId="ADAL" clId="{FAF8AF48-2234-470D-9A23-C3EE7FE20053}" dt="2021-10-09T06:38:08.851" v="1371" actId="478"/>
          <ac:spMkLst>
            <pc:docMk/>
            <pc:sldMk cId="693008337" sldId="264"/>
            <ac:spMk id="643" creationId="{CFBAED02-1E82-4D41-97E6-7D1C9C77DA18}"/>
          </ac:spMkLst>
        </pc:spChg>
        <pc:spChg chg="del">
          <ac:chgData name="Xin Zhang (FA Talent)" userId="474f572f-8271-4f60-858e-cee871e0aec6" providerId="ADAL" clId="{FAF8AF48-2234-470D-9A23-C3EE7FE20053}" dt="2021-10-09T06:38:08.851" v="1371" actId="478"/>
          <ac:spMkLst>
            <pc:docMk/>
            <pc:sldMk cId="693008337" sldId="264"/>
            <ac:spMk id="644" creationId="{148C415B-23BE-4340-A06C-8A7A77865300}"/>
          </ac:spMkLst>
        </pc:spChg>
        <pc:spChg chg="del">
          <ac:chgData name="Xin Zhang (FA Talent)" userId="474f572f-8271-4f60-858e-cee871e0aec6" providerId="ADAL" clId="{FAF8AF48-2234-470D-9A23-C3EE7FE20053}" dt="2021-10-09T06:38:08.851" v="1371" actId="478"/>
          <ac:spMkLst>
            <pc:docMk/>
            <pc:sldMk cId="693008337" sldId="264"/>
            <ac:spMk id="645" creationId="{4AE7D026-F332-42E7-A229-3B45DA5376E3}"/>
          </ac:spMkLst>
        </pc:spChg>
        <pc:spChg chg="del">
          <ac:chgData name="Xin Zhang (FA Talent)" userId="474f572f-8271-4f60-858e-cee871e0aec6" providerId="ADAL" clId="{FAF8AF48-2234-470D-9A23-C3EE7FE20053}" dt="2021-10-09T06:38:08.851" v="1371" actId="478"/>
          <ac:spMkLst>
            <pc:docMk/>
            <pc:sldMk cId="693008337" sldId="264"/>
            <ac:spMk id="646" creationId="{C172E946-87FF-4F89-BBFB-8D24A965B5EE}"/>
          </ac:spMkLst>
        </pc:spChg>
        <pc:spChg chg="del">
          <ac:chgData name="Xin Zhang (FA Talent)" userId="474f572f-8271-4f60-858e-cee871e0aec6" providerId="ADAL" clId="{FAF8AF48-2234-470D-9A23-C3EE7FE20053}" dt="2021-10-09T06:38:08.851" v="1371" actId="478"/>
          <ac:spMkLst>
            <pc:docMk/>
            <pc:sldMk cId="693008337" sldId="264"/>
            <ac:spMk id="647" creationId="{242F9310-45AB-4F4F-AAF6-8B746F6AA797}"/>
          </ac:spMkLst>
        </pc:spChg>
        <pc:spChg chg="del">
          <ac:chgData name="Xin Zhang (FA Talent)" userId="474f572f-8271-4f60-858e-cee871e0aec6" providerId="ADAL" clId="{FAF8AF48-2234-470D-9A23-C3EE7FE20053}" dt="2021-10-09T06:38:08.851" v="1371" actId="478"/>
          <ac:spMkLst>
            <pc:docMk/>
            <pc:sldMk cId="693008337" sldId="264"/>
            <ac:spMk id="648" creationId="{E15BE760-7209-41DC-BA98-B0D46418DF15}"/>
          </ac:spMkLst>
        </pc:spChg>
        <pc:spChg chg="del">
          <ac:chgData name="Xin Zhang (FA Talent)" userId="474f572f-8271-4f60-858e-cee871e0aec6" providerId="ADAL" clId="{FAF8AF48-2234-470D-9A23-C3EE7FE20053}" dt="2021-10-09T06:38:08.851" v="1371" actId="478"/>
          <ac:spMkLst>
            <pc:docMk/>
            <pc:sldMk cId="693008337" sldId="264"/>
            <ac:spMk id="649" creationId="{B5AB9B1D-A59B-40D3-8EDE-71AC3F7A3DC3}"/>
          </ac:spMkLst>
        </pc:spChg>
        <pc:spChg chg="del">
          <ac:chgData name="Xin Zhang (FA Talent)" userId="474f572f-8271-4f60-858e-cee871e0aec6" providerId="ADAL" clId="{FAF8AF48-2234-470D-9A23-C3EE7FE20053}" dt="2021-10-09T06:38:08.851" v="1371" actId="478"/>
          <ac:spMkLst>
            <pc:docMk/>
            <pc:sldMk cId="693008337" sldId="264"/>
            <ac:spMk id="650" creationId="{A2A69860-6F0A-4058-99A3-0849137726A7}"/>
          </ac:spMkLst>
        </pc:spChg>
        <pc:spChg chg="del">
          <ac:chgData name="Xin Zhang (FA Talent)" userId="474f572f-8271-4f60-858e-cee871e0aec6" providerId="ADAL" clId="{FAF8AF48-2234-470D-9A23-C3EE7FE20053}" dt="2021-10-09T06:38:08.851" v="1371" actId="478"/>
          <ac:spMkLst>
            <pc:docMk/>
            <pc:sldMk cId="693008337" sldId="264"/>
            <ac:spMk id="651" creationId="{F87300CD-D0BE-4851-BFCD-C00CC137427B}"/>
          </ac:spMkLst>
        </pc:spChg>
        <pc:spChg chg="del">
          <ac:chgData name="Xin Zhang (FA Talent)" userId="474f572f-8271-4f60-858e-cee871e0aec6" providerId="ADAL" clId="{FAF8AF48-2234-470D-9A23-C3EE7FE20053}" dt="2021-10-09T06:38:08.851" v="1371" actId="478"/>
          <ac:spMkLst>
            <pc:docMk/>
            <pc:sldMk cId="693008337" sldId="264"/>
            <ac:spMk id="652" creationId="{63D0EBD2-208C-469D-AAED-A5AF69324D28}"/>
          </ac:spMkLst>
        </pc:spChg>
        <pc:spChg chg="del">
          <ac:chgData name="Xin Zhang (FA Talent)" userId="474f572f-8271-4f60-858e-cee871e0aec6" providerId="ADAL" clId="{FAF8AF48-2234-470D-9A23-C3EE7FE20053}" dt="2021-10-09T06:38:08.851" v="1371" actId="478"/>
          <ac:spMkLst>
            <pc:docMk/>
            <pc:sldMk cId="693008337" sldId="264"/>
            <ac:spMk id="653" creationId="{BBD17A32-7B36-4996-9660-5F4DE88F83D3}"/>
          </ac:spMkLst>
        </pc:spChg>
        <pc:spChg chg="del">
          <ac:chgData name="Xin Zhang (FA Talent)" userId="474f572f-8271-4f60-858e-cee871e0aec6" providerId="ADAL" clId="{FAF8AF48-2234-470D-9A23-C3EE7FE20053}" dt="2021-10-09T06:38:08.851" v="1371" actId="478"/>
          <ac:spMkLst>
            <pc:docMk/>
            <pc:sldMk cId="693008337" sldId="264"/>
            <ac:spMk id="654" creationId="{D0CA9C78-E780-490A-A95A-0A9C546E5C68}"/>
          </ac:spMkLst>
        </pc:spChg>
        <pc:spChg chg="del">
          <ac:chgData name="Xin Zhang (FA Talent)" userId="474f572f-8271-4f60-858e-cee871e0aec6" providerId="ADAL" clId="{FAF8AF48-2234-470D-9A23-C3EE7FE20053}" dt="2021-10-09T06:38:08.851" v="1371" actId="478"/>
          <ac:spMkLst>
            <pc:docMk/>
            <pc:sldMk cId="693008337" sldId="264"/>
            <ac:spMk id="655" creationId="{73C8FB28-635D-4477-8E10-B0016CF66FA6}"/>
          </ac:spMkLst>
        </pc:spChg>
        <pc:spChg chg="del">
          <ac:chgData name="Xin Zhang (FA Talent)" userId="474f572f-8271-4f60-858e-cee871e0aec6" providerId="ADAL" clId="{FAF8AF48-2234-470D-9A23-C3EE7FE20053}" dt="2021-10-09T06:38:08.851" v="1371" actId="478"/>
          <ac:spMkLst>
            <pc:docMk/>
            <pc:sldMk cId="693008337" sldId="264"/>
            <ac:spMk id="656" creationId="{8230B6E1-205F-4BC1-BDA6-58CF0107C11A}"/>
          </ac:spMkLst>
        </pc:spChg>
        <pc:spChg chg="del">
          <ac:chgData name="Xin Zhang (FA Talent)" userId="474f572f-8271-4f60-858e-cee871e0aec6" providerId="ADAL" clId="{FAF8AF48-2234-470D-9A23-C3EE7FE20053}" dt="2021-10-09T06:38:08.851" v="1371" actId="478"/>
          <ac:spMkLst>
            <pc:docMk/>
            <pc:sldMk cId="693008337" sldId="264"/>
            <ac:spMk id="657" creationId="{1EFB00AC-5FF2-4973-B118-3E6025F8C88F}"/>
          </ac:spMkLst>
        </pc:spChg>
        <pc:spChg chg="del">
          <ac:chgData name="Xin Zhang (FA Talent)" userId="474f572f-8271-4f60-858e-cee871e0aec6" providerId="ADAL" clId="{FAF8AF48-2234-470D-9A23-C3EE7FE20053}" dt="2021-10-09T06:38:08.851" v="1371" actId="478"/>
          <ac:spMkLst>
            <pc:docMk/>
            <pc:sldMk cId="693008337" sldId="264"/>
            <ac:spMk id="658" creationId="{6DC2F078-31FC-49A2-A084-BFD32075C9B9}"/>
          </ac:spMkLst>
        </pc:spChg>
        <pc:spChg chg="del">
          <ac:chgData name="Xin Zhang (FA Talent)" userId="474f572f-8271-4f60-858e-cee871e0aec6" providerId="ADAL" clId="{FAF8AF48-2234-470D-9A23-C3EE7FE20053}" dt="2021-10-09T06:38:08.851" v="1371" actId="478"/>
          <ac:spMkLst>
            <pc:docMk/>
            <pc:sldMk cId="693008337" sldId="264"/>
            <ac:spMk id="659" creationId="{469D535B-EA81-4944-BB31-53434425058B}"/>
          </ac:spMkLst>
        </pc:spChg>
        <pc:spChg chg="del">
          <ac:chgData name="Xin Zhang (FA Talent)" userId="474f572f-8271-4f60-858e-cee871e0aec6" providerId="ADAL" clId="{FAF8AF48-2234-470D-9A23-C3EE7FE20053}" dt="2021-10-09T06:38:08.851" v="1371" actId="478"/>
          <ac:spMkLst>
            <pc:docMk/>
            <pc:sldMk cId="693008337" sldId="264"/>
            <ac:spMk id="660" creationId="{A5D1FE04-3A6C-4D3E-979D-675DB7C4AD07}"/>
          </ac:spMkLst>
        </pc:spChg>
        <pc:spChg chg="del">
          <ac:chgData name="Xin Zhang (FA Talent)" userId="474f572f-8271-4f60-858e-cee871e0aec6" providerId="ADAL" clId="{FAF8AF48-2234-470D-9A23-C3EE7FE20053}" dt="2021-10-09T06:38:08.851" v="1371" actId="478"/>
          <ac:spMkLst>
            <pc:docMk/>
            <pc:sldMk cId="693008337" sldId="264"/>
            <ac:spMk id="661" creationId="{DB5EDD67-49F0-40D0-961A-7B52F0B33726}"/>
          </ac:spMkLst>
        </pc:spChg>
        <pc:spChg chg="del">
          <ac:chgData name="Xin Zhang (FA Talent)" userId="474f572f-8271-4f60-858e-cee871e0aec6" providerId="ADAL" clId="{FAF8AF48-2234-470D-9A23-C3EE7FE20053}" dt="2021-10-09T06:38:08.851" v="1371" actId="478"/>
          <ac:spMkLst>
            <pc:docMk/>
            <pc:sldMk cId="693008337" sldId="264"/>
            <ac:spMk id="662" creationId="{9A75C4EA-7603-486C-A5DB-DDE42072235C}"/>
          </ac:spMkLst>
        </pc:spChg>
        <pc:spChg chg="del">
          <ac:chgData name="Xin Zhang (FA Talent)" userId="474f572f-8271-4f60-858e-cee871e0aec6" providerId="ADAL" clId="{FAF8AF48-2234-470D-9A23-C3EE7FE20053}" dt="2021-10-09T06:38:08.851" v="1371" actId="478"/>
          <ac:spMkLst>
            <pc:docMk/>
            <pc:sldMk cId="693008337" sldId="264"/>
            <ac:spMk id="663" creationId="{5CCD2F17-B320-4827-85B9-26B6FFE424C9}"/>
          </ac:spMkLst>
        </pc:spChg>
        <pc:spChg chg="del">
          <ac:chgData name="Xin Zhang (FA Talent)" userId="474f572f-8271-4f60-858e-cee871e0aec6" providerId="ADAL" clId="{FAF8AF48-2234-470D-9A23-C3EE7FE20053}" dt="2021-10-09T06:38:08.851" v="1371" actId="478"/>
          <ac:spMkLst>
            <pc:docMk/>
            <pc:sldMk cId="693008337" sldId="264"/>
            <ac:spMk id="664" creationId="{BF93DF9F-9DA5-45AA-A2F4-7028B6C468FC}"/>
          </ac:spMkLst>
        </pc:spChg>
        <pc:spChg chg="del">
          <ac:chgData name="Xin Zhang (FA Talent)" userId="474f572f-8271-4f60-858e-cee871e0aec6" providerId="ADAL" clId="{FAF8AF48-2234-470D-9A23-C3EE7FE20053}" dt="2021-10-09T06:38:08.851" v="1371" actId="478"/>
          <ac:spMkLst>
            <pc:docMk/>
            <pc:sldMk cId="693008337" sldId="264"/>
            <ac:spMk id="665" creationId="{E6453B66-087C-4C96-A4D6-FE1AE55B988D}"/>
          </ac:spMkLst>
        </pc:spChg>
        <pc:spChg chg="del">
          <ac:chgData name="Xin Zhang (FA Talent)" userId="474f572f-8271-4f60-858e-cee871e0aec6" providerId="ADAL" clId="{FAF8AF48-2234-470D-9A23-C3EE7FE20053}" dt="2021-10-09T06:38:08.851" v="1371" actId="478"/>
          <ac:spMkLst>
            <pc:docMk/>
            <pc:sldMk cId="693008337" sldId="264"/>
            <ac:spMk id="666" creationId="{915D8AB7-7CC8-435F-8A3C-CD0E73B91572}"/>
          </ac:spMkLst>
        </pc:spChg>
        <pc:spChg chg="del">
          <ac:chgData name="Xin Zhang (FA Talent)" userId="474f572f-8271-4f60-858e-cee871e0aec6" providerId="ADAL" clId="{FAF8AF48-2234-470D-9A23-C3EE7FE20053}" dt="2021-10-09T06:38:08.851" v="1371" actId="478"/>
          <ac:spMkLst>
            <pc:docMk/>
            <pc:sldMk cId="693008337" sldId="264"/>
            <ac:spMk id="667" creationId="{917650AA-5315-4D39-A4BA-A80BAE784351}"/>
          </ac:spMkLst>
        </pc:spChg>
        <pc:spChg chg="del">
          <ac:chgData name="Xin Zhang (FA Talent)" userId="474f572f-8271-4f60-858e-cee871e0aec6" providerId="ADAL" clId="{FAF8AF48-2234-470D-9A23-C3EE7FE20053}" dt="2021-10-09T06:38:08.851" v="1371" actId="478"/>
          <ac:spMkLst>
            <pc:docMk/>
            <pc:sldMk cId="693008337" sldId="264"/>
            <ac:spMk id="668" creationId="{818757F1-78AB-4F1F-94ED-432038C67999}"/>
          </ac:spMkLst>
        </pc:spChg>
        <pc:spChg chg="del">
          <ac:chgData name="Xin Zhang (FA Talent)" userId="474f572f-8271-4f60-858e-cee871e0aec6" providerId="ADAL" clId="{FAF8AF48-2234-470D-9A23-C3EE7FE20053}" dt="2021-10-09T06:38:08.851" v="1371" actId="478"/>
          <ac:spMkLst>
            <pc:docMk/>
            <pc:sldMk cId="693008337" sldId="264"/>
            <ac:spMk id="669" creationId="{6AC5F70E-8EFC-43B2-9BA3-1D3FA2277C65}"/>
          </ac:spMkLst>
        </pc:spChg>
        <pc:spChg chg="del">
          <ac:chgData name="Xin Zhang (FA Talent)" userId="474f572f-8271-4f60-858e-cee871e0aec6" providerId="ADAL" clId="{FAF8AF48-2234-470D-9A23-C3EE7FE20053}" dt="2021-10-09T06:38:08.851" v="1371" actId="478"/>
          <ac:spMkLst>
            <pc:docMk/>
            <pc:sldMk cId="693008337" sldId="264"/>
            <ac:spMk id="670" creationId="{3D506C75-EAD1-4038-A3D6-5064F8D8276F}"/>
          </ac:spMkLst>
        </pc:spChg>
        <pc:spChg chg="del">
          <ac:chgData name="Xin Zhang (FA Talent)" userId="474f572f-8271-4f60-858e-cee871e0aec6" providerId="ADAL" clId="{FAF8AF48-2234-470D-9A23-C3EE7FE20053}" dt="2021-10-09T06:38:08.851" v="1371" actId="478"/>
          <ac:spMkLst>
            <pc:docMk/>
            <pc:sldMk cId="693008337" sldId="264"/>
            <ac:spMk id="671" creationId="{67695314-879B-48DE-9720-B69ABB046D7A}"/>
          </ac:spMkLst>
        </pc:spChg>
        <pc:spChg chg="del">
          <ac:chgData name="Xin Zhang (FA Talent)" userId="474f572f-8271-4f60-858e-cee871e0aec6" providerId="ADAL" clId="{FAF8AF48-2234-470D-9A23-C3EE7FE20053}" dt="2021-10-09T06:38:08.851" v="1371" actId="478"/>
          <ac:spMkLst>
            <pc:docMk/>
            <pc:sldMk cId="693008337" sldId="264"/>
            <ac:spMk id="672" creationId="{A191DBC6-599A-4C8B-8741-EBDFEABB6829}"/>
          </ac:spMkLst>
        </pc:spChg>
        <pc:spChg chg="del">
          <ac:chgData name="Xin Zhang (FA Talent)" userId="474f572f-8271-4f60-858e-cee871e0aec6" providerId="ADAL" clId="{FAF8AF48-2234-470D-9A23-C3EE7FE20053}" dt="2021-10-09T06:38:08.851" v="1371" actId="478"/>
          <ac:spMkLst>
            <pc:docMk/>
            <pc:sldMk cId="693008337" sldId="264"/>
            <ac:spMk id="673" creationId="{3744DAF4-4498-4512-9BDE-AD8DD9E6D97A}"/>
          </ac:spMkLst>
        </pc:spChg>
        <pc:spChg chg="del">
          <ac:chgData name="Xin Zhang (FA Talent)" userId="474f572f-8271-4f60-858e-cee871e0aec6" providerId="ADAL" clId="{FAF8AF48-2234-470D-9A23-C3EE7FE20053}" dt="2021-10-09T06:38:08.851" v="1371" actId="478"/>
          <ac:spMkLst>
            <pc:docMk/>
            <pc:sldMk cId="693008337" sldId="264"/>
            <ac:spMk id="674" creationId="{0A1DE123-DEEB-42C4-876B-8F4D475CD061}"/>
          </ac:spMkLst>
        </pc:spChg>
        <pc:spChg chg="del">
          <ac:chgData name="Xin Zhang (FA Talent)" userId="474f572f-8271-4f60-858e-cee871e0aec6" providerId="ADAL" clId="{FAF8AF48-2234-470D-9A23-C3EE7FE20053}" dt="2021-10-09T06:38:08.851" v="1371" actId="478"/>
          <ac:spMkLst>
            <pc:docMk/>
            <pc:sldMk cId="693008337" sldId="264"/>
            <ac:spMk id="675" creationId="{C04B82C3-36C8-4564-826B-5C2FFE7BBE77}"/>
          </ac:spMkLst>
        </pc:spChg>
        <pc:spChg chg="del">
          <ac:chgData name="Xin Zhang (FA Talent)" userId="474f572f-8271-4f60-858e-cee871e0aec6" providerId="ADAL" clId="{FAF8AF48-2234-470D-9A23-C3EE7FE20053}" dt="2021-10-09T06:38:08.851" v="1371" actId="478"/>
          <ac:spMkLst>
            <pc:docMk/>
            <pc:sldMk cId="693008337" sldId="264"/>
            <ac:spMk id="676" creationId="{4A8FD6D1-F201-4540-9F10-514813C2FD48}"/>
          </ac:spMkLst>
        </pc:spChg>
        <pc:spChg chg="del">
          <ac:chgData name="Xin Zhang (FA Talent)" userId="474f572f-8271-4f60-858e-cee871e0aec6" providerId="ADAL" clId="{FAF8AF48-2234-470D-9A23-C3EE7FE20053}" dt="2021-10-09T06:38:08.851" v="1371" actId="478"/>
          <ac:spMkLst>
            <pc:docMk/>
            <pc:sldMk cId="693008337" sldId="264"/>
            <ac:spMk id="677" creationId="{7161D23B-18F6-4EAD-B65B-6E3D54EA43A5}"/>
          </ac:spMkLst>
        </pc:spChg>
        <pc:spChg chg="del">
          <ac:chgData name="Xin Zhang (FA Talent)" userId="474f572f-8271-4f60-858e-cee871e0aec6" providerId="ADAL" clId="{FAF8AF48-2234-470D-9A23-C3EE7FE20053}" dt="2021-10-09T06:38:08.851" v="1371" actId="478"/>
          <ac:spMkLst>
            <pc:docMk/>
            <pc:sldMk cId="693008337" sldId="264"/>
            <ac:spMk id="678" creationId="{53BAA7BC-0C3C-442F-9AEE-2EF9D1A21916}"/>
          </ac:spMkLst>
        </pc:spChg>
        <pc:spChg chg="del">
          <ac:chgData name="Xin Zhang (FA Talent)" userId="474f572f-8271-4f60-858e-cee871e0aec6" providerId="ADAL" clId="{FAF8AF48-2234-470D-9A23-C3EE7FE20053}" dt="2021-10-09T06:38:08.851" v="1371" actId="478"/>
          <ac:spMkLst>
            <pc:docMk/>
            <pc:sldMk cId="693008337" sldId="264"/>
            <ac:spMk id="679" creationId="{7EA00C60-AD48-43EA-9875-8B11FCEEBAEC}"/>
          </ac:spMkLst>
        </pc:spChg>
        <pc:spChg chg="del">
          <ac:chgData name="Xin Zhang (FA Talent)" userId="474f572f-8271-4f60-858e-cee871e0aec6" providerId="ADAL" clId="{FAF8AF48-2234-470D-9A23-C3EE7FE20053}" dt="2021-10-09T06:38:08.851" v="1371" actId="478"/>
          <ac:spMkLst>
            <pc:docMk/>
            <pc:sldMk cId="693008337" sldId="264"/>
            <ac:spMk id="680" creationId="{22DB4E16-FE5C-4C68-BD6B-0CF75A30F59B}"/>
          </ac:spMkLst>
        </pc:spChg>
        <pc:spChg chg="del">
          <ac:chgData name="Xin Zhang (FA Talent)" userId="474f572f-8271-4f60-858e-cee871e0aec6" providerId="ADAL" clId="{FAF8AF48-2234-470D-9A23-C3EE7FE20053}" dt="2021-10-09T06:38:08.851" v="1371" actId="478"/>
          <ac:spMkLst>
            <pc:docMk/>
            <pc:sldMk cId="693008337" sldId="264"/>
            <ac:spMk id="681" creationId="{48424E52-167E-4CAD-83C6-D617445BEE63}"/>
          </ac:spMkLst>
        </pc:spChg>
        <pc:spChg chg="del">
          <ac:chgData name="Xin Zhang (FA Talent)" userId="474f572f-8271-4f60-858e-cee871e0aec6" providerId="ADAL" clId="{FAF8AF48-2234-470D-9A23-C3EE7FE20053}" dt="2021-10-09T06:38:08.851" v="1371" actId="478"/>
          <ac:spMkLst>
            <pc:docMk/>
            <pc:sldMk cId="693008337" sldId="264"/>
            <ac:spMk id="682" creationId="{7EB74840-31B9-4BC9-BE9E-3F7F22A1883B}"/>
          </ac:spMkLst>
        </pc:spChg>
        <pc:spChg chg="del">
          <ac:chgData name="Xin Zhang (FA Talent)" userId="474f572f-8271-4f60-858e-cee871e0aec6" providerId="ADAL" clId="{FAF8AF48-2234-470D-9A23-C3EE7FE20053}" dt="2021-10-09T06:38:08.851" v="1371" actId="478"/>
          <ac:spMkLst>
            <pc:docMk/>
            <pc:sldMk cId="693008337" sldId="264"/>
            <ac:spMk id="683" creationId="{5993FB3D-C3F2-4FD7-AAC3-9089638170EA}"/>
          </ac:spMkLst>
        </pc:spChg>
        <pc:spChg chg="del">
          <ac:chgData name="Xin Zhang (FA Talent)" userId="474f572f-8271-4f60-858e-cee871e0aec6" providerId="ADAL" clId="{FAF8AF48-2234-470D-9A23-C3EE7FE20053}" dt="2021-10-09T06:38:08.851" v="1371" actId="478"/>
          <ac:spMkLst>
            <pc:docMk/>
            <pc:sldMk cId="693008337" sldId="264"/>
            <ac:spMk id="684" creationId="{D800D0AF-ECEE-4374-94BB-EC0E07CECF7F}"/>
          </ac:spMkLst>
        </pc:spChg>
        <pc:spChg chg="del">
          <ac:chgData name="Xin Zhang (FA Talent)" userId="474f572f-8271-4f60-858e-cee871e0aec6" providerId="ADAL" clId="{FAF8AF48-2234-470D-9A23-C3EE7FE20053}" dt="2021-10-09T06:38:08.851" v="1371" actId="478"/>
          <ac:spMkLst>
            <pc:docMk/>
            <pc:sldMk cId="693008337" sldId="264"/>
            <ac:spMk id="685" creationId="{5F32A111-085A-4C96-BA9F-3A4D4D9564A0}"/>
          </ac:spMkLst>
        </pc:spChg>
        <pc:spChg chg="del">
          <ac:chgData name="Xin Zhang (FA Talent)" userId="474f572f-8271-4f60-858e-cee871e0aec6" providerId="ADAL" clId="{FAF8AF48-2234-470D-9A23-C3EE7FE20053}" dt="2021-10-09T06:38:08.851" v="1371" actId="478"/>
          <ac:spMkLst>
            <pc:docMk/>
            <pc:sldMk cId="693008337" sldId="264"/>
            <ac:spMk id="686" creationId="{25201EC0-2871-4619-96D0-6B333A3B23DC}"/>
          </ac:spMkLst>
        </pc:spChg>
        <pc:spChg chg="del">
          <ac:chgData name="Xin Zhang (FA Talent)" userId="474f572f-8271-4f60-858e-cee871e0aec6" providerId="ADAL" clId="{FAF8AF48-2234-470D-9A23-C3EE7FE20053}" dt="2021-10-09T06:38:08.851" v="1371" actId="478"/>
          <ac:spMkLst>
            <pc:docMk/>
            <pc:sldMk cId="693008337" sldId="264"/>
            <ac:spMk id="687" creationId="{97F0F843-B524-4A85-899E-961DC722816F}"/>
          </ac:spMkLst>
        </pc:spChg>
        <pc:spChg chg="del">
          <ac:chgData name="Xin Zhang (FA Talent)" userId="474f572f-8271-4f60-858e-cee871e0aec6" providerId="ADAL" clId="{FAF8AF48-2234-470D-9A23-C3EE7FE20053}" dt="2021-10-09T06:38:08.851" v="1371" actId="478"/>
          <ac:spMkLst>
            <pc:docMk/>
            <pc:sldMk cId="693008337" sldId="264"/>
            <ac:spMk id="688" creationId="{511AF12A-19B0-40D3-BD2F-2072615FF467}"/>
          </ac:spMkLst>
        </pc:spChg>
        <pc:spChg chg="del">
          <ac:chgData name="Xin Zhang (FA Talent)" userId="474f572f-8271-4f60-858e-cee871e0aec6" providerId="ADAL" clId="{FAF8AF48-2234-470D-9A23-C3EE7FE20053}" dt="2021-10-09T06:38:08.851" v="1371" actId="478"/>
          <ac:spMkLst>
            <pc:docMk/>
            <pc:sldMk cId="693008337" sldId="264"/>
            <ac:spMk id="689" creationId="{B55BDC94-18B6-42B1-9DEB-37D60301E81E}"/>
          </ac:spMkLst>
        </pc:spChg>
        <pc:spChg chg="del">
          <ac:chgData name="Xin Zhang (FA Talent)" userId="474f572f-8271-4f60-858e-cee871e0aec6" providerId="ADAL" clId="{FAF8AF48-2234-470D-9A23-C3EE7FE20053}" dt="2021-10-09T06:38:08.851" v="1371" actId="478"/>
          <ac:spMkLst>
            <pc:docMk/>
            <pc:sldMk cId="693008337" sldId="264"/>
            <ac:spMk id="690" creationId="{BDEEC8B5-E86E-4711-9692-7AC19A0A971B}"/>
          </ac:spMkLst>
        </pc:spChg>
        <pc:spChg chg="del">
          <ac:chgData name="Xin Zhang (FA Talent)" userId="474f572f-8271-4f60-858e-cee871e0aec6" providerId="ADAL" clId="{FAF8AF48-2234-470D-9A23-C3EE7FE20053}" dt="2021-10-09T06:38:08.851" v="1371" actId="478"/>
          <ac:spMkLst>
            <pc:docMk/>
            <pc:sldMk cId="693008337" sldId="264"/>
            <ac:spMk id="691" creationId="{54FC141C-3813-443E-88AD-D470F2710038}"/>
          </ac:spMkLst>
        </pc:spChg>
        <pc:spChg chg="del">
          <ac:chgData name="Xin Zhang (FA Talent)" userId="474f572f-8271-4f60-858e-cee871e0aec6" providerId="ADAL" clId="{FAF8AF48-2234-470D-9A23-C3EE7FE20053}" dt="2021-10-09T06:38:08.851" v="1371" actId="478"/>
          <ac:spMkLst>
            <pc:docMk/>
            <pc:sldMk cId="693008337" sldId="264"/>
            <ac:spMk id="692" creationId="{271CCB76-3732-4AC9-8D7B-9BDEA6A29267}"/>
          </ac:spMkLst>
        </pc:spChg>
        <pc:spChg chg="del">
          <ac:chgData name="Xin Zhang (FA Talent)" userId="474f572f-8271-4f60-858e-cee871e0aec6" providerId="ADAL" clId="{FAF8AF48-2234-470D-9A23-C3EE7FE20053}" dt="2021-10-09T06:38:08.851" v="1371" actId="478"/>
          <ac:spMkLst>
            <pc:docMk/>
            <pc:sldMk cId="693008337" sldId="264"/>
            <ac:spMk id="693" creationId="{4799ED6C-70D1-4DD9-A059-2255A63E3A25}"/>
          </ac:spMkLst>
        </pc:spChg>
        <pc:spChg chg="del">
          <ac:chgData name="Xin Zhang (FA Talent)" userId="474f572f-8271-4f60-858e-cee871e0aec6" providerId="ADAL" clId="{FAF8AF48-2234-470D-9A23-C3EE7FE20053}" dt="2021-10-09T06:38:08.851" v="1371" actId="478"/>
          <ac:spMkLst>
            <pc:docMk/>
            <pc:sldMk cId="693008337" sldId="264"/>
            <ac:spMk id="694" creationId="{6E282F6A-EA3A-4334-A0A6-0658CAF4C5C8}"/>
          </ac:spMkLst>
        </pc:spChg>
        <pc:spChg chg="del">
          <ac:chgData name="Xin Zhang (FA Talent)" userId="474f572f-8271-4f60-858e-cee871e0aec6" providerId="ADAL" clId="{FAF8AF48-2234-470D-9A23-C3EE7FE20053}" dt="2021-10-09T06:38:08.851" v="1371" actId="478"/>
          <ac:spMkLst>
            <pc:docMk/>
            <pc:sldMk cId="693008337" sldId="264"/>
            <ac:spMk id="695" creationId="{E78A3713-0BB2-4030-977E-57A6624B891F}"/>
          </ac:spMkLst>
        </pc:spChg>
        <pc:spChg chg="del">
          <ac:chgData name="Xin Zhang (FA Talent)" userId="474f572f-8271-4f60-858e-cee871e0aec6" providerId="ADAL" clId="{FAF8AF48-2234-470D-9A23-C3EE7FE20053}" dt="2021-10-09T06:38:08.851" v="1371" actId="478"/>
          <ac:spMkLst>
            <pc:docMk/>
            <pc:sldMk cId="693008337" sldId="264"/>
            <ac:spMk id="696" creationId="{141D411B-8E42-4702-A89F-A7311B0631C5}"/>
          </ac:spMkLst>
        </pc:spChg>
        <pc:spChg chg="del">
          <ac:chgData name="Xin Zhang (FA Talent)" userId="474f572f-8271-4f60-858e-cee871e0aec6" providerId="ADAL" clId="{FAF8AF48-2234-470D-9A23-C3EE7FE20053}" dt="2021-10-09T06:38:08.851" v="1371" actId="478"/>
          <ac:spMkLst>
            <pc:docMk/>
            <pc:sldMk cId="693008337" sldId="264"/>
            <ac:spMk id="697" creationId="{5EFCB1FE-F983-4DCD-AEA3-81871A9419FF}"/>
          </ac:spMkLst>
        </pc:spChg>
        <pc:spChg chg="del">
          <ac:chgData name="Xin Zhang (FA Talent)" userId="474f572f-8271-4f60-858e-cee871e0aec6" providerId="ADAL" clId="{FAF8AF48-2234-470D-9A23-C3EE7FE20053}" dt="2021-10-09T06:38:08.851" v="1371" actId="478"/>
          <ac:spMkLst>
            <pc:docMk/>
            <pc:sldMk cId="693008337" sldId="264"/>
            <ac:spMk id="698" creationId="{4BC0FF74-C97F-4C3C-AE20-B51173AD6F99}"/>
          </ac:spMkLst>
        </pc:spChg>
        <pc:spChg chg="del">
          <ac:chgData name="Xin Zhang (FA Talent)" userId="474f572f-8271-4f60-858e-cee871e0aec6" providerId="ADAL" clId="{FAF8AF48-2234-470D-9A23-C3EE7FE20053}" dt="2021-10-09T06:38:08.851" v="1371" actId="478"/>
          <ac:spMkLst>
            <pc:docMk/>
            <pc:sldMk cId="693008337" sldId="264"/>
            <ac:spMk id="699" creationId="{C6AB6B7C-1B74-4956-ACE1-CE5D460786CF}"/>
          </ac:spMkLst>
        </pc:spChg>
        <pc:spChg chg="del">
          <ac:chgData name="Xin Zhang (FA Talent)" userId="474f572f-8271-4f60-858e-cee871e0aec6" providerId="ADAL" clId="{FAF8AF48-2234-470D-9A23-C3EE7FE20053}" dt="2021-10-09T06:38:08.851" v="1371" actId="478"/>
          <ac:spMkLst>
            <pc:docMk/>
            <pc:sldMk cId="693008337" sldId="264"/>
            <ac:spMk id="700" creationId="{5A9866C0-1FE8-432A-B89D-CE6B7D64C7B4}"/>
          </ac:spMkLst>
        </pc:spChg>
        <pc:spChg chg="add del">
          <ac:chgData name="Xin Zhang (FA Talent)" userId="474f572f-8271-4f60-858e-cee871e0aec6" providerId="ADAL" clId="{FAF8AF48-2234-470D-9A23-C3EE7FE20053}" dt="2021-10-09T09:05:02.229" v="2599" actId="478"/>
          <ac:spMkLst>
            <pc:docMk/>
            <pc:sldMk cId="693008337" sldId="264"/>
            <ac:spMk id="708" creationId="{95154E67-10F2-4AA3-9277-A5D598ABCC6B}"/>
          </ac:spMkLst>
        </pc:spChg>
        <pc:spChg chg="add del">
          <ac:chgData name="Xin Zhang (FA Talent)" userId="474f572f-8271-4f60-858e-cee871e0aec6" providerId="ADAL" clId="{FAF8AF48-2234-470D-9A23-C3EE7FE20053}" dt="2021-10-09T09:05:02.229" v="2599" actId="478"/>
          <ac:spMkLst>
            <pc:docMk/>
            <pc:sldMk cId="693008337" sldId="264"/>
            <ac:spMk id="709" creationId="{9D8EF67C-7483-4887-B3C2-1B272AB3A77C}"/>
          </ac:spMkLst>
        </pc:spChg>
        <pc:spChg chg="add del">
          <ac:chgData name="Xin Zhang (FA Talent)" userId="474f572f-8271-4f60-858e-cee871e0aec6" providerId="ADAL" clId="{FAF8AF48-2234-470D-9A23-C3EE7FE20053}" dt="2021-10-09T09:05:02.229" v="2599" actId="478"/>
          <ac:spMkLst>
            <pc:docMk/>
            <pc:sldMk cId="693008337" sldId="264"/>
            <ac:spMk id="710" creationId="{44696D22-2BC7-45CA-82F4-71B6E8403177}"/>
          </ac:spMkLst>
        </pc:spChg>
        <pc:spChg chg="add del">
          <ac:chgData name="Xin Zhang (FA Talent)" userId="474f572f-8271-4f60-858e-cee871e0aec6" providerId="ADAL" clId="{FAF8AF48-2234-470D-9A23-C3EE7FE20053}" dt="2021-10-09T09:05:02.229" v="2599" actId="478"/>
          <ac:spMkLst>
            <pc:docMk/>
            <pc:sldMk cId="693008337" sldId="264"/>
            <ac:spMk id="711" creationId="{4DA9E086-F5FF-4E24-BA08-7559B5556B43}"/>
          </ac:spMkLst>
        </pc:spChg>
        <pc:spChg chg="add del">
          <ac:chgData name="Xin Zhang (FA Talent)" userId="474f572f-8271-4f60-858e-cee871e0aec6" providerId="ADAL" clId="{FAF8AF48-2234-470D-9A23-C3EE7FE20053}" dt="2021-10-09T09:05:02.229" v="2599" actId="478"/>
          <ac:spMkLst>
            <pc:docMk/>
            <pc:sldMk cId="693008337" sldId="264"/>
            <ac:spMk id="712" creationId="{52EEBD45-2797-412B-834E-CF90593CCD85}"/>
          </ac:spMkLst>
        </pc:spChg>
        <pc:grpChg chg="add del mod">
          <ac:chgData name="Xin Zhang (FA Talent)" userId="474f572f-8271-4f60-858e-cee871e0aec6" providerId="ADAL" clId="{FAF8AF48-2234-470D-9A23-C3EE7FE20053}" dt="2021-10-09T09:08:05.362" v="2616" actId="165"/>
          <ac:grpSpMkLst>
            <pc:docMk/>
            <pc:sldMk cId="693008337" sldId="264"/>
            <ac:grpSpMk id="5" creationId="{9D2B4834-EC0C-483D-A72C-B300A94CFF17}"/>
          </ac:grpSpMkLst>
        </pc:grpChg>
        <pc:grpChg chg="del mod">
          <ac:chgData name="Xin Zhang (FA Talent)" userId="474f572f-8271-4f60-858e-cee871e0aec6" providerId="ADAL" clId="{FAF8AF48-2234-470D-9A23-C3EE7FE20053}" dt="2021-10-09T09:21:47.007" v="2731" actId="27803"/>
          <ac:grpSpMkLst>
            <pc:docMk/>
            <pc:sldMk cId="693008337" sldId="264"/>
            <ac:grpSpMk id="5" creationId="{A8267B97-A191-41E5-A494-8586804ADFC1}"/>
          </ac:grpSpMkLst>
        </pc:grpChg>
        <pc:grpChg chg="add mod">
          <ac:chgData name="Xin Zhang (FA Talent)" userId="474f572f-8271-4f60-858e-cee871e0aec6" providerId="ADAL" clId="{FAF8AF48-2234-470D-9A23-C3EE7FE20053}" dt="2021-10-10T05:06:40.587" v="4493" actId="164"/>
          <ac:grpSpMkLst>
            <pc:docMk/>
            <pc:sldMk cId="693008337" sldId="264"/>
            <ac:grpSpMk id="5" creationId="{C986D795-AE0E-4105-B627-FB6CBB5B31CC}"/>
          </ac:grpSpMkLst>
        </pc:grpChg>
        <pc:grpChg chg="add del mod">
          <ac:chgData name="Xin Zhang (FA Talent)" userId="474f572f-8271-4f60-858e-cee871e0aec6" providerId="ADAL" clId="{FAF8AF48-2234-470D-9A23-C3EE7FE20053}" dt="2021-10-09T09:08:05.362" v="2616" actId="165"/>
          <ac:grpSpMkLst>
            <pc:docMk/>
            <pc:sldMk cId="693008337" sldId="264"/>
            <ac:grpSpMk id="6" creationId="{E0C286FA-B324-4FB3-80B8-B422A916D39D}"/>
          </ac:grpSpMkLst>
        </pc:grpChg>
        <pc:grpChg chg="add mod">
          <ac:chgData name="Xin Zhang (FA Talent)" userId="474f572f-8271-4f60-858e-cee871e0aec6" providerId="ADAL" clId="{FAF8AF48-2234-470D-9A23-C3EE7FE20053}" dt="2021-10-10T05:06:40.587" v="4493" actId="164"/>
          <ac:grpSpMkLst>
            <pc:docMk/>
            <pc:sldMk cId="693008337" sldId="264"/>
            <ac:grpSpMk id="7" creationId="{EE01EAF7-8601-4C51-84B5-2487D9736868}"/>
          </ac:grpSpMkLst>
        </pc:grpChg>
        <pc:grpChg chg="add mod">
          <ac:chgData name="Xin Zhang (FA Talent)" userId="474f572f-8271-4f60-858e-cee871e0aec6" providerId="ADAL" clId="{FAF8AF48-2234-470D-9A23-C3EE7FE20053}" dt="2021-10-09T09:22:11.455" v="2738" actId="1076"/>
          <ac:grpSpMkLst>
            <pc:docMk/>
            <pc:sldMk cId="693008337" sldId="264"/>
            <ac:grpSpMk id="11" creationId="{738CF7D3-510C-44E1-9515-760AB76EFADA}"/>
          </ac:grpSpMkLst>
        </pc:grpChg>
        <pc:grpChg chg="add mod">
          <ac:chgData name="Xin Zhang (FA Talent)" userId="474f572f-8271-4f60-858e-cee871e0aec6" providerId="ADAL" clId="{FAF8AF48-2234-470D-9A23-C3EE7FE20053}" dt="2021-10-10T05:06:40.587" v="4493" actId="164"/>
          <ac:grpSpMkLst>
            <pc:docMk/>
            <pc:sldMk cId="693008337" sldId="264"/>
            <ac:grpSpMk id="12" creationId="{418E0E97-7D5A-4EC8-9984-7D0A72326E80}"/>
          </ac:grpSpMkLst>
        </pc:grpChg>
        <pc:grpChg chg="add del">
          <ac:chgData name="Xin Zhang (FA Talent)" userId="474f572f-8271-4f60-858e-cee871e0aec6" providerId="ADAL" clId="{FAF8AF48-2234-470D-9A23-C3EE7FE20053}" dt="2021-10-09T09:05:02.229" v="2599" actId="478"/>
          <ac:grpSpMkLst>
            <pc:docMk/>
            <pc:sldMk cId="693008337" sldId="264"/>
            <ac:grpSpMk id="336" creationId="{5669729C-A9BA-42F2-9904-27AADA861E95}"/>
          </ac:grpSpMkLst>
        </pc:grpChg>
        <pc:grpChg chg="add mod topLvl">
          <ac:chgData name="Xin Zhang (FA Talent)" userId="474f572f-8271-4f60-858e-cee871e0aec6" providerId="ADAL" clId="{FAF8AF48-2234-470D-9A23-C3EE7FE20053}" dt="2021-10-10T05:06:18.010" v="4489" actId="164"/>
          <ac:grpSpMkLst>
            <pc:docMk/>
            <pc:sldMk cId="693008337" sldId="264"/>
            <ac:grpSpMk id="340" creationId="{19113D64-C293-4318-B678-64850CC220DA}"/>
          </ac:grpSpMkLst>
        </pc:grpChg>
        <pc:grpChg chg="add mod">
          <ac:chgData name="Xin Zhang (FA Talent)" userId="474f572f-8271-4f60-858e-cee871e0aec6" providerId="ADAL" clId="{FAF8AF48-2234-470D-9A23-C3EE7FE20053}" dt="2021-10-09T09:15:06.420" v="2722" actId="164"/>
          <ac:grpSpMkLst>
            <pc:docMk/>
            <pc:sldMk cId="693008337" sldId="264"/>
            <ac:grpSpMk id="343" creationId="{27A2B341-FE59-4A26-8361-FEAB68B4E40B}"/>
          </ac:grpSpMkLst>
        </pc:grpChg>
        <pc:grpChg chg="add mod topLvl">
          <ac:chgData name="Xin Zhang (FA Talent)" userId="474f572f-8271-4f60-858e-cee871e0aec6" providerId="ADAL" clId="{FAF8AF48-2234-470D-9A23-C3EE7FE20053}" dt="2021-10-10T05:06:40.587" v="4493" actId="164"/>
          <ac:grpSpMkLst>
            <pc:docMk/>
            <pc:sldMk cId="693008337" sldId="264"/>
            <ac:grpSpMk id="346" creationId="{010641B9-E255-4883-A703-EE1FBAD57A05}"/>
          </ac:grpSpMkLst>
        </pc:grpChg>
        <pc:grpChg chg="add mod">
          <ac:chgData name="Xin Zhang (FA Talent)" userId="474f572f-8271-4f60-858e-cee871e0aec6" providerId="ADAL" clId="{FAF8AF48-2234-470D-9A23-C3EE7FE20053}" dt="2021-10-09T09:15:06.420" v="2722" actId="164"/>
          <ac:grpSpMkLst>
            <pc:docMk/>
            <pc:sldMk cId="693008337" sldId="264"/>
            <ac:grpSpMk id="349" creationId="{19B251D6-5673-439E-B909-3A68059A2161}"/>
          </ac:grpSpMkLst>
        </pc:grpChg>
        <pc:grpChg chg="add del mod">
          <ac:chgData name="Xin Zhang (FA Talent)" userId="474f572f-8271-4f60-858e-cee871e0aec6" providerId="ADAL" clId="{FAF8AF48-2234-470D-9A23-C3EE7FE20053}" dt="2021-10-10T05:04:33.507" v="4470" actId="165"/>
          <ac:grpSpMkLst>
            <pc:docMk/>
            <pc:sldMk cId="693008337" sldId="264"/>
            <ac:grpSpMk id="491" creationId="{68C3C8F9-1DEC-4F6D-AE9A-AD414FF0E304}"/>
          </ac:grpSpMkLst>
        </pc:grpChg>
        <pc:grpChg chg="del">
          <ac:chgData name="Xin Zhang (FA Talent)" userId="474f572f-8271-4f60-858e-cee871e0aec6" providerId="ADAL" clId="{FAF8AF48-2234-470D-9A23-C3EE7FE20053}" dt="2021-10-09T06:38:08.851" v="1371" actId="478"/>
          <ac:grpSpMkLst>
            <pc:docMk/>
            <pc:sldMk cId="693008337" sldId="264"/>
            <ac:grpSpMk id="703" creationId="{044A60C5-E47E-4466-AD16-FFD6DC766C9D}"/>
          </ac:grpSpMkLst>
        </pc:grpChg>
        <pc:picChg chg="add del mod">
          <ac:chgData name="Xin Zhang (FA Talent)" userId="474f572f-8271-4f60-858e-cee871e0aec6" providerId="ADAL" clId="{FAF8AF48-2234-470D-9A23-C3EE7FE20053}" dt="2021-10-09T09:21:47.007" v="2731" actId="27803"/>
          <ac:picMkLst>
            <pc:docMk/>
            <pc:sldMk cId="693008337" sldId="264"/>
            <ac:picMk id="22" creationId="{F5326A4C-1AE8-462F-994E-C45931AC7DEA}"/>
          </ac:picMkLst>
        </pc:picChg>
      </pc:sldChg>
      <pc:sldChg chg="addSp delSp modSp mod ord modClrScheme chgLayout">
        <pc:chgData name="Xin Zhang (FA Talent)" userId="474f572f-8271-4f60-858e-cee871e0aec6" providerId="ADAL" clId="{FAF8AF48-2234-470D-9A23-C3EE7FE20053}" dt="2021-10-09T10:57:08.691" v="3901" actId="2085"/>
        <pc:sldMkLst>
          <pc:docMk/>
          <pc:sldMk cId="2118544944" sldId="265"/>
        </pc:sldMkLst>
        <pc:spChg chg="mod ord">
          <ac:chgData name="Xin Zhang (FA Talent)" userId="474f572f-8271-4f60-858e-cee871e0aec6" providerId="ADAL" clId="{FAF8AF48-2234-470D-9A23-C3EE7FE20053}" dt="2021-10-09T09:23:05.566" v="2775" actId="700"/>
          <ac:spMkLst>
            <pc:docMk/>
            <pc:sldMk cId="2118544944" sldId="265"/>
            <ac:spMk id="2" creationId="{5DF19C81-564C-419E-AC92-C0D7AFC1D1F7}"/>
          </ac:spMkLst>
        </pc:spChg>
        <pc:spChg chg="add del mod">
          <ac:chgData name="Xin Zhang (FA Talent)" userId="474f572f-8271-4f60-858e-cee871e0aec6" providerId="ADAL" clId="{FAF8AF48-2234-470D-9A23-C3EE7FE20053}" dt="2021-10-09T09:23:00.307" v="2773" actId="6264"/>
          <ac:spMkLst>
            <pc:docMk/>
            <pc:sldMk cId="2118544944" sldId="265"/>
            <ac:spMk id="3" creationId="{C5A72240-0CD6-48DB-A6E3-FEAFF10D21EA}"/>
          </ac:spMkLst>
        </pc:spChg>
        <pc:spChg chg="add mod topLvl">
          <ac:chgData name="Xin Zhang (FA Talent)" userId="474f572f-8271-4f60-858e-cee871e0aec6" providerId="ADAL" clId="{FAF8AF48-2234-470D-9A23-C3EE7FE20053}" dt="2021-10-09T10:57:08.691" v="3901" actId="2085"/>
          <ac:spMkLst>
            <pc:docMk/>
            <pc:sldMk cId="2118544944" sldId="265"/>
            <ac:spMk id="5" creationId="{8931D125-8391-4E78-BCAF-4EFB26502BB3}"/>
          </ac:spMkLst>
        </pc:spChg>
        <pc:spChg chg="mod topLvl">
          <ac:chgData name="Xin Zhang (FA Talent)" userId="474f572f-8271-4f60-858e-cee871e0aec6" providerId="ADAL" clId="{FAF8AF48-2234-470D-9A23-C3EE7FE20053}" dt="2021-10-09T10:12:03.893" v="2904" actId="165"/>
          <ac:spMkLst>
            <pc:docMk/>
            <pc:sldMk cId="2118544944" sldId="265"/>
            <ac:spMk id="614" creationId="{9F314AB6-56E2-46CD-8A1F-0EF4F9BDEEEF}"/>
          </ac:spMkLst>
        </pc:spChg>
        <pc:spChg chg="mod topLvl">
          <ac:chgData name="Xin Zhang (FA Talent)" userId="474f572f-8271-4f60-858e-cee871e0aec6" providerId="ADAL" clId="{FAF8AF48-2234-470D-9A23-C3EE7FE20053}" dt="2021-10-09T10:12:18.920" v="2909" actId="948"/>
          <ac:spMkLst>
            <pc:docMk/>
            <pc:sldMk cId="2118544944" sldId="265"/>
            <ac:spMk id="616" creationId="{6D95E76B-5814-44F2-A6CC-86645D6E5E74}"/>
          </ac:spMkLst>
        </pc:spChg>
        <pc:spChg chg="mod topLvl">
          <ac:chgData name="Xin Zhang (FA Talent)" userId="474f572f-8271-4f60-858e-cee871e0aec6" providerId="ADAL" clId="{FAF8AF48-2234-470D-9A23-C3EE7FE20053}" dt="2021-10-09T10:57:05.464" v="3900" actId="165"/>
          <ac:spMkLst>
            <pc:docMk/>
            <pc:sldMk cId="2118544944" sldId="265"/>
            <ac:spMk id="617" creationId="{F072E582-784A-4083-B310-2648A9C1193E}"/>
          </ac:spMkLst>
        </pc:spChg>
        <pc:spChg chg="mod topLvl">
          <ac:chgData name="Xin Zhang (FA Talent)" userId="474f572f-8271-4f60-858e-cee871e0aec6" providerId="ADAL" clId="{FAF8AF48-2234-470D-9A23-C3EE7FE20053}" dt="2021-10-09T10:12:03.893" v="2904" actId="165"/>
          <ac:spMkLst>
            <pc:docMk/>
            <pc:sldMk cId="2118544944" sldId="265"/>
            <ac:spMk id="627" creationId="{8B39B5E8-6FEB-402A-A177-90ADC487AD2B}"/>
          </ac:spMkLst>
        </pc:spChg>
        <pc:spChg chg="mod topLvl">
          <ac:chgData name="Xin Zhang (FA Talent)" userId="474f572f-8271-4f60-858e-cee871e0aec6" providerId="ADAL" clId="{FAF8AF48-2234-470D-9A23-C3EE7FE20053}" dt="2021-10-09T10:12:18.922" v="2911" actId="948"/>
          <ac:spMkLst>
            <pc:docMk/>
            <pc:sldMk cId="2118544944" sldId="265"/>
            <ac:spMk id="628" creationId="{88990433-9777-4A11-866F-A04E822F444C}"/>
          </ac:spMkLst>
        </pc:spChg>
        <pc:spChg chg="mod topLvl">
          <ac:chgData name="Xin Zhang (FA Talent)" userId="474f572f-8271-4f60-858e-cee871e0aec6" providerId="ADAL" clId="{FAF8AF48-2234-470D-9A23-C3EE7FE20053}" dt="2021-10-09T10:12:03.893" v="2904" actId="165"/>
          <ac:spMkLst>
            <pc:docMk/>
            <pc:sldMk cId="2118544944" sldId="265"/>
            <ac:spMk id="629" creationId="{CBFA0627-CA7D-40BB-8BD8-9F08BFD0BBAA}"/>
          </ac:spMkLst>
        </pc:spChg>
        <pc:spChg chg="mod topLvl">
          <ac:chgData name="Xin Zhang (FA Talent)" userId="474f572f-8271-4f60-858e-cee871e0aec6" providerId="ADAL" clId="{FAF8AF48-2234-470D-9A23-C3EE7FE20053}" dt="2021-10-09T10:57:08.691" v="3901" actId="2085"/>
          <ac:spMkLst>
            <pc:docMk/>
            <pc:sldMk cId="2118544944" sldId="265"/>
            <ac:spMk id="631" creationId="{BDEFE20F-41A4-429B-8B38-DC71D2479D12}"/>
          </ac:spMkLst>
        </pc:spChg>
        <pc:spChg chg="add del mod ord topLvl">
          <ac:chgData name="Xin Zhang (FA Talent)" userId="474f572f-8271-4f60-858e-cee871e0aec6" providerId="ADAL" clId="{FAF8AF48-2234-470D-9A23-C3EE7FE20053}" dt="2021-10-09T10:13:49.595" v="3040" actId="478"/>
          <ac:spMkLst>
            <pc:docMk/>
            <pc:sldMk cId="2118544944" sldId="265"/>
            <ac:spMk id="632" creationId="{FE68C682-0646-414C-BC86-A6E3C5A32AF4}"/>
          </ac:spMkLst>
        </pc:spChg>
        <pc:spChg chg="mod topLvl">
          <ac:chgData name="Xin Zhang (FA Talent)" userId="474f572f-8271-4f60-858e-cee871e0aec6" providerId="ADAL" clId="{FAF8AF48-2234-470D-9A23-C3EE7FE20053}" dt="2021-10-09T10:12:03.893" v="2904" actId="165"/>
          <ac:spMkLst>
            <pc:docMk/>
            <pc:sldMk cId="2118544944" sldId="265"/>
            <ac:spMk id="634" creationId="{42623119-95C9-4560-832B-567F9176B4C3}"/>
          </ac:spMkLst>
        </pc:spChg>
        <pc:spChg chg="mod topLvl">
          <ac:chgData name="Xin Zhang (FA Talent)" userId="474f572f-8271-4f60-858e-cee871e0aec6" providerId="ADAL" clId="{FAF8AF48-2234-470D-9A23-C3EE7FE20053}" dt="2021-10-09T10:12:18.924" v="2913" actId="948"/>
          <ac:spMkLst>
            <pc:docMk/>
            <pc:sldMk cId="2118544944" sldId="265"/>
            <ac:spMk id="635" creationId="{E899B8E5-269B-4764-B03B-1A660A0C2BFA}"/>
          </ac:spMkLst>
        </pc:spChg>
        <pc:spChg chg="mod topLvl">
          <ac:chgData name="Xin Zhang (FA Talent)" userId="474f572f-8271-4f60-858e-cee871e0aec6" providerId="ADAL" clId="{FAF8AF48-2234-470D-9A23-C3EE7FE20053}" dt="2021-10-09T10:12:03.893" v="2904" actId="165"/>
          <ac:spMkLst>
            <pc:docMk/>
            <pc:sldMk cId="2118544944" sldId="265"/>
            <ac:spMk id="636" creationId="{0AD68292-A3FD-4BD4-BDEF-6F5E80B45031}"/>
          </ac:spMkLst>
        </pc:spChg>
        <pc:spChg chg="mod topLvl">
          <ac:chgData name="Xin Zhang (FA Talent)" userId="474f572f-8271-4f60-858e-cee871e0aec6" providerId="ADAL" clId="{FAF8AF48-2234-470D-9A23-C3EE7FE20053}" dt="2021-10-09T10:57:08.691" v="3901" actId="2085"/>
          <ac:spMkLst>
            <pc:docMk/>
            <pc:sldMk cId="2118544944" sldId="265"/>
            <ac:spMk id="638" creationId="{984B967B-93A2-4541-8239-17D1A3331657}"/>
          </ac:spMkLst>
        </pc:spChg>
        <pc:spChg chg="del mod topLvl">
          <ac:chgData name="Xin Zhang (FA Talent)" userId="474f572f-8271-4f60-858e-cee871e0aec6" providerId="ADAL" clId="{FAF8AF48-2234-470D-9A23-C3EE7FE20053}" dt="2021-10-09T10:15:26.873" v="3187" actId="478"/>
          <ac:spMkLst>
            <pc:docMk/>
            <pc:sldMk cId="2118544944" sldId="265"/>
            <ac:spMk id="639" creationId="{76DBE22B-F570-4A33-8C66-722E7C09731E}"/>
          </ac:spMkLst>
        </pc:spChg>
        <pc:spChg chg="del">
          <ac:chgData name="Xin Zhang (FA Talent)" userId="474f572f-8271-4f60-858e-cee871e0aec6" providerId="ADAL" clId="{FAF8AF48-2234-470D-9A23-C3EE7FE20053}" dt="2021-10-09T09:22:18.603" v="2739" actId="478"/>
          <ac:spMkLst>
            <pc:docMk/>
            <pc:sldMk cId="2118544944" sldId="265"/>
            <ac:spMk id="1093" creationId="{A9A39693-5D19-43D3-BDE9-882DC8A1E67B}"/>
          </ac:spMkLst>
        </pc:spChg>
        <pc:spChg chg="del">
          <ac:chgData name="Xin Zhang (FA Talent)" userId="474f572f-8271-4f60-858e-cee871e0aec6" providerId="ADAL" clId="{FAF8AF48-2234-470D-9A23-C3EE7FE20053}" dt="2021-10-09T09:22:18.603" v="2739" actId="478"/>
          <ac:spMkLst>
            <pc:docMk/>
            <pc:sldMk cId="2118544944" sldId="265"/>
            <ac:spMk id="1097" creationId="{DDBFE5AA-7827-44BE-8932-4B30FB48DED9}"/>
          </ac:spMkLst>
        </pc:spChg>
        <pc:spChg chg="del">
          <ac:chgData name="Xin Zhang (FA Talent)" userId="474f572f-8271-4f60-858e-cee871e0aec6" providerId="ADAL" clId="{FAF8AF48-2234-470D-9A23-C3EE7FE20053}" dt="2021-10-09T09:22:18.603" v="2739" actId="478"/>
          <ac:spMkLst>
            <pc:docMk/>
            <pc:sldMk cId="2118544944" sldId="265"/>
            <ac:spMk id="1304" creationId="{4008D049-36E0-44A3-9F0E-876394C7D99F}"/>
          </ac:spMkLst>
        </pc:spChg>
        <pc:spChg chg="mod ord topLvl">
          <ac:chgData name="Xin Zhang (FA Talent)" userId="474f572f-8271-4f60-858e-cee871e0aec6" providerId="ADAL" clId="{FAF8AF48-2234-470D-9A23-C3EE7FE20053}" dt="2021-10-09T10:14:49.432" v="3153" actId="14100"/>
          <ac:spMkLst>
            <pc:docMk/>
            <pc:sldMk cId="2118544944" sldId="265"/>
            <ac:spMk id="1907" creationId="{13615D5B-6CF4-4A6F-AC31-5E08BC01EA2D}"/>
          </ac:spMkLst>
        </pc:spChg>
        <pc:spChg chg="del mod ord">
          <ac:chgData name="Xin Zhang (FA Talent)" userId="474f572f-8271-4f60-858e-cee871e0aec6" providerId="ADAL" clId="{FAF8AF48-2234-470D-9A23-C3EE7FE20053}" dt="2021-10-09T10:14:30.508" v="3148" actId="478"/>
          <ac:spMkLst>
            <pc:docMk/>
            <pc:sldMk cId="2118544944" sldId="265"/>
            <ac:spMk id="1913" creationId="{31F439AC-E987-42CA-A554-0C0087E44010}"/>
          </ac:spMkLst>
        </pc:spChg>
        <pc:spChg chg="mod topLvl">
          <ac:chgData name="Xin Zhang (FA Talent)" userId="474f572f-8271-4f60-858e-cee871e0aec6" providerId="ADAL" clId="{FAF8AF48-2234-470D-9A23-C3EE7FE20053}" dt="2021-10-09T10:57:05.464" v="3900" actId="165"/>
          <ac:spMkLst>
            <pc:docMk/>
            <pc:sldMk cId="2118544944" sldId="265"/>
            <ac:spMk id="1916" creationId="{E0C8B508-FD03-490A-AB2B-AEEB7CF88EDD}"/>
          </ac:spMkLst>
        </pc:spChg>
        <pc:spChg chg="mod">
          <ac:chgData name="Xin Zhang (FA Talent)" userId="474f572f-8271-4f60-858e-cee871e0aec6" providerId="ADAL" clId="{FAF8AF48-2234-470D-9A23-C3EE7FE20053}" dt="2021-10-09T10:15:24.905" v="3186" actId="207"/>
          <ac:spMkLst>
            <pc:docMk/>
            <pc:sldMk cId="2118544944" sldId="265"/>
            <ac:spMk id="1919" creationId="{7A4A86E7-13F0-4FD4-8518-D1D4088D34B6}"/>
          </ac:spMkLst>
        </pc:spChg>
        <pc:spChg chg="del">
          <ac:chgData name="Xin Zhang (FA Talent)" userId="474f572f-8271-4f60-858e-cee871e0aec6" providerId="ADAL" clId="{FAF8AF48-2234-470D-9A23-C3EE7FE20053}" dt="2021-10-09T09:22:18.603" v="2739" actId="478"/>
          <ac:spMkLst>
            <pc:docMk/>
            <pc:sldMk cId="2118544944" sldId="265"/>
            <ac:spMk id="2094" creationId="{CF568C81-F07D-4169-BB36-AD69D05C5698}"/>
          </ac:spMkLst>
        </pc:spChg>
        <pc:spChg chg="del">
          <ac:chgData name="Xin Zhang (FA Talent)" userId="474f572f-8271-4f60-858e-cee871e0aec6" providerId="ADAL" clId="{FAF8AF48-2234-470D-9A23-C3EE7FE20053}" dt="2021-10-09T09:22:18.603" v="2739" actId="478"/>
          <ac:spMkLst>
            <pc:docMk/>
            <pc:sldMk cId="2118544944" sldId="265"/>
            <ac:spMk id="2095" creationId="{80708136-FAC4-4B8F-AF10-279E35AB3790}"/>
          </ac:spMkLst>
        </pc:spChg>
        <pc:spChg chg="del">
          <ac:chgData name="Xin Zhang (FA Talent)" userId="474f572f-8271-4f60-858e-cee871e0aec6" providerId="ADAL" clId="{FAF8AF48-2234-470D-9A23-C3EE7FE20053}" dt="2021-10-09T09:22:18.603" v="2739" actId="478"/>
          <ac:spMkLst>
            <pc:docMk/>
            <pc:sldMk cId="2118544944" sldId="265"/>
            <ac:spMk id="2096" creationId="{38DEECB9-D3A6-46BA-BA24-83FA0CD6837D}"/>
          </ac:spMkLst>
        </pc:spChg>
        <pc:spChg chg="del">
          <ac:chgData name="Xin Zhang (FA Talent)" userId="474f572f-8271-4f60-858e-cee871e0aec6" providerId="ADAL" clId="{FAF8AF48-2234-470D-9A23-C3EE7FE20053}" dt="2021-10-09T09:22:18.603" v="2739" actId="478"/>
          <ac:spMkLst>
            <pc:docMk/>
            <pc:sldMk cId="2118544944" sldId="265"/>
            <ac:spMk id="2098" creationId="{6B6B7063-D8AC-4995-9066-70B399DE8E8B}"/>
          </ac:spMkLst>
        </pc:spChg>
        <pc:spChg chg="del">
          <ac:chgData name="Xin Zhang (FA Talent)" userId="474f572f-8271-4f60-858e-cee871e0aec6" providerId="ADAL" clId="{FAF8AF48-2234-470D-9A23-C3EE7FE20053}" dt="2021-10-09T09:22:18.603" v="2739" actId="478"/>
          <ac:spMkLst>
            <pc:docMk/>
            <pc:sldMk cId="2118544944" sldId="265"/>
            <ac:spMk id="2099" creationId="{F85900D4-57AD-4EDF-A094-A3F7CC2A156A}"/>
          </ac:spMkLst>
        </pc:spChg>
        <pc:grpChg chg="add del mod">
          <ac:chgData name="Xin Zhang (FA Talent)" userId="474f572f-8271-4f60-858e-cee871e0aec6" providerId="ADAL" clId="{FAF8AF48-2234-470D-9A23-C3EE7FE20053}" dt="2021-10-09T10:09:58.383" v="2817" actId="165"/>
          <ac:grpSpMkLst>
            <pc:docMk/>
            <pc:sldMk cId="2118544944" sldId="265"/>
            <ac:grpSpMk id="4" creationId="{FD6897AE-B318-4D3F-8033-9C312F73D6AC}"/>
          </ac:grpSpMkLst>
        </pc:grpChg>
        <pc:grpChg chg="del">
          <ac:chgData name="Xin Zhang (FA Talent)" userId="474f572f-8271-4f60-858e-cee871e0aec6" providerId="ADAL" clId="{FAF8AF48-2234-470D-9A23-C3EE7FE20053}" dt="2021-10-09T09:22:18.603" v="2739" actId="478"/>
          <ac:grpSpMkLst>
            <pc:docMk/>
            <pc:sldMk cId="2118544944" sldId="265"/>
            <ac:grpSpMk id="210" creationId="{9BD25B54-FC15-4EF3-8698-274FCB38D180}"/>
          </ac:grpSpMkLst>
        </pc:grpChg>
        <pc:grpChg chg="add del mod">
          <ac:chgData name="Xin Zhang (FA Talent)" userId="474f572f-8271-4f60-858e-cee871e0aec6" providerId="ADAL" clId="{FAF8AF48-2234-470D-9A23-C3EE7FE20053}" dt="2021-10-09T10:57:05.464" v="3900" actId="165"/>
          <ac:grpSpMkLst>
            <pc:docMk/>
            <pc:sldMk cId="2118544944" sldId="265"/>
            <ac:grpSpMk id="211" creationId="{A703F22B-E32F-497E-8CED-239BAD7AC9C3}"/>
          </ac:grpSpMkLst>
        </pc:grpChg>
        <pc:grpChg chg="add del mod">
          <ac:chgData name="Xin Zhang (FA Talent)" userId="474f572f-8271-4f60-858e-cee871e0aec6" providerId="ADAL" clId="{FAF8AF48-2234-470D-9A23-C3EE7FE20053}" dt="2021-10-09T10:08:25.880" v="2790" actId="165"/>
          <ac:grpSpMkLst>
            <pc:docMk/>
            <pc:sldMk cId="2118544944" sldId="265"/>
            <ac:grpSpMk id="613" creationId="{D8AC4BE1-17E2-4766-AD99-6111BCE66139}"/>
          </ac:grpSpMkLst>
        </pc:grpChg>
        <pc:grpChg chg="del mod topLvl">
          <ac:chgData name="Xin Zhang (FA Talent)" userId="474f572f-8271-4f60-858e-cee871e0aec6" providerId="ADAL" clId="{FAF8AF48-2234-470D-9A23-C3EE7FE20053}" dt="2021-10-09T10:08:28.124" v="2791" actId="165"/>
          <ac:grpSpMkLst>
            <pc:docMk/>
            <pc:sldMk cId="2118544944" sldId="265"/>
            <ac:grpSpMk id="615" creationId="{7B6768EE-39A7-4DD4-AC2D-C4CE3142DF7A}"/>
          </ac:grpSpMkLst>
        </pc:grpChg>
        <pc:grpChg chg="add del mod topLvl">
          <ac:chgData name="Xin Zhang (FA Talent)" userId="474f572f-8271-4f60-858e-cee871e0aec6" providerId="ADAL" clId="{FAF8AF48-2234-470D-9A23-C3EE7FE20053}" dt="2021-10-09T10:12:03.893" v="2904" actId="165"/>
          <ac:grpSpMkLst>
            <pc:docMk/>
            <pc:sldMk cId="2118544944" sldId="265"/>
            <ac:grpSpMk id="626" creationId="{1CC1CE8E-0FBF-4947-81FC-71B8BC1C050F}"/>
          </ac:grpSpMkLst>
        </pc:grpChg>
        <pc:grpChg chg="del mod topLvl">
          <ac:chgData name="Xin Zhang (FA Talent)" userId="474f572f-8271-4f60-858e-cee871e0aec6" providerId="ADAL" clId="{FAF8AF48-2234-470D-9A23-C3EE7FE20053}" dt="2021-10-09T10:12:05.044" v="2906" actId="165"/>
          <ac:grpSpMkLst>
            <pc:docMk/>
            <pc:sldMk cId="2118544944" sldId="265"/>
            <ac:grpSpMk id="630" creationId="{515E9CBD-5784-4DA3-AB3E-113CFE5C26F7}"/>
          </ac:grpSpMkLst>
        </pc:grpChg>
        <pc:grpChg chg="add del mod topLvl">
          <ac:chgData name="Xin Zhang (FA Talent)" userId="474f572f-8271-4f60-858e-cee871e0aec6" providerId="ADAL" clId="{FAF8AF48-2234-470D-9A23-C3EE7FE20053}" dt="2021-10-09T10:12:03.893" v="2904" actId="165"/>
          <ac:grpSpMkLst>
            <pc:docMk/>
            <pc:sldMk cId="2118544944" sldId="265"/>
            <ac:grpSpMk id="633" creationId="{1ED98D4B-9AC9-48F7-AFE9-D8FAA193D6AB}"/>
          </ac:grpSpMkLst>
        </pc:grpChg>
        <pc:grpChg chg="del mod topLvl">
          <ac:chgData name="Xin Zhang (FA Talent)" userId="474f572f-8271-4f60-858e-cee871e0aec6" providerId="ADAL" clId="{FAF8AF48-2234-470D-9A23-C3EE7FE20053}" dt="2021-10-09T10:12:04.440" v="2905" actId="165"/>
          <ac:grpSpMkLst>
            <pc:docMk/>
            <pc:sldMk cId="2118544944" sldId="265"/>
            <ac:grpSpMk id="637" creationId="{1CD4DE96-0BB6-44AD-B928-799D333F8C5A}"/>
          </ac:grpSpMkLst>
        </pc:grpChg>
        <pc:grpChg chg="del">
          <ac:chgData name="Xin Zhang (FA Talent)" userId="474f572f-8271-4f60-858e-cee871e0aec6" providerId="ADAL" clId="{FAF8AF48-2234-470D-9A23-C3EE7FE20053}" dt="2021-10-09T09:22:18.603" v="2739" actId="478"/>
          <ac:grpSpMkLst>
            <pc:docMk/>
            <pc:sldMk cId="2118544944" sldId="265"/>
            <ac:grpSpMk id="1711" creationId="{45EA74AA-6B72-4E9F-81E9-631C20FD7018}"/>
          </ac:grpSpMkLst>
        </pc:grpChg>
        <pc:grpChg chg="del">
          <ac:chgData name="Xin Zhang (FA Talent)" userId="474f572f-8271-4f60-858e-cee871e0aec6" providerId="ADAL" clId="{FAF8AF48-2234-470D-9A23-C3EE7FE20053}" dt="2021-10-09T09:22:18.603" v="2739" actId="478"/>
          <ac:grpSpMkLst>
            <pc:docMk/>
            <pc:sldMk cId="2118544944" sldId="265"/>
            <ac:grpSpMk id="1903" creationId="{830A1D85-72B5-4BCA-BA31-1A932ED86B7A}"/>
          </ac:grpSpMkLst>
        </pc:grpChg>
        <pc:grpChg chg="add del mod">
          <ac:chgData name="Xin Zhang (FA Talent)" userId="474f572f-8271-4f60-858e-cee871e0aec6" providerId="ADAL" clId="{FAF8AF48-2234-470D-9A23-C3EE7FE20053}" dt="2021-10-09T10:10:48.949" v="2826" actId="165"/>
          <ac:grpSpMkLst>
            <pc:docMk/>
            <pc:sldMk cId="2118544944" sldId="265"/>
            <ac:grpSpMk id="1904" creationId="{2E185516-D3B3-4CE6-86B9-DA89DA31DB2B}"/>
          </ac:grpSpMkLst>
        </pc:grpChg>
        <pc:grpChg chg="add del mod topLvl">
          <ac:chgData name="Xin Zhang (FA Talent)" userId="474f572f-8271-4f60-858e-cee871e0aec6" providerId="ADAL" clId="{FAF8AF48-2234-470D-9A23-C3EE7FE20053}" dt="2021-10-09T10:12:05.915" v="2907" actId="165"/>
          <ac:grpSpMkLst>
            <pc:docMk/>
            <pc:sldMk cId="2118544944" sldId="265"/>
            <ac:grpSpMk id="1908" creationId="{A191392B-C9EA-470B-B212-C4E2F38DDDE1}"/>
          </ac:grpSpMkLst>
        </pc:grpChg>
        <pc:grpChg chg="add del mod topLvl">
          <ac:chgData name="Xin Zhang (FA Talent)" userId="474f572f-8271-4f60-858e-cee871e0aec6" providerId="ADAL" clId="{FAF8AF48-2234-470D-9A23-C3EE7FE20053}" dt="2021-10-09T10:12:03.893" v="2904" actId="165"/>
          <ac:grpSpMkLst>
            <pc:docMk/>
            <pc:sldMk cId="2118544944" sldId="265"/>
            <ac:grpSpMk id="1909" creationId="{87081CDD-CE42-487C-87C7-AF02CE5CEF9C}"/>
          </ac:grpSpMkLst>
        </pc:grpChg>
        <pc:grpChg chg="add del mod">
          <ac:chgData name="Xin Zhang (FA Talent)" userId="474f572f-8271-4f60-858e-cee871e0aec6" providerId="ADAL" clId="{FAF8AF48-2234-470D-9A23-C3EE7FE20053}" dt="2021-10-09T10:12:03.643" v="2903" actId="165"/>
          <ac:grpSpMkLst>
            <pc:docMk/>
            <pc:sldMk cId="2118544944" sldId="265"/>
            <ac:grpSpMk id="1910" creationId="{4FD8AD8C-1F4F-4227-B062-98247564A7E5}"/>
          </ac:grpSpMkLst>
        </pc:grpChg>
        <pc:grpChg chg="del">
          <ac:chgData name="Xin Zhang (FA Talent)" userId="474f572f-8271-4f60-858e-cee871e0aec6" providerId="ADAL" clId="{FAF8AF48-2234-470D-9A23-C3EE7FE20053}" dt="2021-10-09T09:22:18.603" v="2739" actId="478"/>
          <ac:grpSpMkLst>
            <pc:docMk/>
            <pc:sldMk cId="2118544944" sldId="265"/>
            <ac:grpSpMk id="2111" creationId="{12CEF766-A27E-407E-AA81-3B4F9473154C}"/>
          </ac:grpSpMkLst>
        </pc:grpChg>
        <pc:grpChg chg="del">
          <ac:chgData name="Xin Zhang (FA Talent)" userId="474f572f-8271-4f60-858e-cee871e0aec6" providerId="ADAL" clId="{FAF8AF48-2234-470D-9A23-C3EE7FE20053}" dt="2021-10-09T09:22:18.603" v="2739" actId="478"/>
          <ac:grpSpMkLst>
            <pc:docMk/>
            <pc:sldMk cId="2118544944" sldId="265"/>
            <ac:grpSpMk id="2115" creationId="{EAEA2C44-2A11-4B23-BA77-DD10B93D49D7}"/>
          </ac:grpSpMkLst>
        </pc:grpChg>
        <pc:grpChg chg="del">
          <ac:chgData name="Xin Zhang (FA Talent)" userId="474f572f-8271-4f60-858e-cee871e0aec6" providerId="ADAL" clId="{FAF8AF48-2234-470D-9A23-C3EE7FE20053}" dt="2021-10-09T09:22:18.603" v="2739" actId="478"/>
          <ac:grpSpMkLst>
            <pc:docMk/>
            <pc:sldMk cId="2118544944" sldId="265"/>
            <ac:grpSpMk id="2118" creationId="{6E62AE8B-7866-4F86-98AB-BE0F969FA44C}"/>
          </ac:grpSpMkLst>
        </pc:grpChg>
        <pc:picChg chg="add del mod">
          <ac:chgData name="Xin Zhang (FA Talent)" userId="474f572f-8271-4f60-858e-cee871e0aec6" providerId="ADAL" clId="{FAF8AF48-2234-470D-9A23-C3EE7FE20053}" dt="2021-10-09T10:10:40.560" v="2823" actId="27803"/>
          <ac:picMkLst>
            <pc:docMk/>
            <pc:sldMk cId="2118544944" sldId="265"/>
            <ac:picMk id="1906" creationId="{13615D5B-6CF4-4A6F-AC31-5E08BC01EA2D}"/>
          </ac:picMkLst>
        </pc:picChg>
        <pc:picChg chg="add del mod">
          <ac:chgData name="Xin Zhang (FA Talent)" userId="474f572f-8271-4f60-858e-cee871e0aec6" providerId="ADAL" clId="{FAF8AF48-2234-470D-9A23-C3EE7FE20053}" dt="2021-10-09T10:13:30.013" v="2916" actId="27803"/>
          <ac:picMkLst>
            <pc:docMk/>
            <pc:sldMk cId="2118544944" sldId="265"/>
            <ac:picMk id="1912" creationId="{31F439AC-E987-42CA-A554-0C0087E44010}"/>
          </ac:picMkLst>
        </pc:picChg>
        <pc:picChg chg="add del mod ord">
          <ac:chgData name="Xin Zhang (FA Talent)" userId="474f572f-8271-4f60-858e-cee871e0aec6" providerId="ADAL" clId="{FAF8AF48-2234-470D-9A23-C3EE7FE20053}" dt="2021-10-09T10:14:33.033" v="3149" actId="27803"/>
          <ac:picMkLst>
            <pc:docMk/>
            <pc:sldMk cId="2118544944" sldId="265"/>
            <ac:picMk id="1915" creationId="{E0C8B508-FD03-490A-AB2B-AEEB7CF88EDD}"/>
          </ac:picMkLst>
        </pc:picChg>
        <pc:picChg chg="add del mod ord">
          <ac:chgData name="Xin Zhang (FA Talent)" userId="474f572f-8271-4f60-858e-cee871e0aec6" providerId="ADAL" clId="{FAF8AF48-2234-470D-9A23-C3EE7FE20053}" dt="2021-10-09T10:15:23.775" v="3185" actId="27803"/>
          <ac:picMkLst>
            <pc:docMk/>
            <pc:sldMk cId="2118544944" sldId="265"/>
            <ac:picMk id="1918" creationId="{7A4A86E7-13F0-4FD4-8518-D1D4088D34B6}"/>
          </ac:picMkLst>
        </pc:picChg>
      </pc:sldChg>
      <pc:sldChg chg="addSp delSp modSp mod chgLayout">
        <pc:chgData name="Xin Zhang (FA Talent)" userId="474f572f-8271-4f60-858e-cee871e0aec6" providerId="ADAL" clId="{FAF8AF48-2234-470D-9A23-C3EE7FE20053}" dt="2021-10-10T05:21:26.998" v="4877" actId="165"/>
        <pc:sldMkLst>
          <pc:docMk/>
          <pc:sldMk cId="2173252715" sldId="266"/>
        </pc:sldMkLst>
        <pc:spChg chg="mod ord">
          <ac:chgData name="Xin Zhang (FA Talent)" userId="474f572f-8271-4f60-858e-cee871e0aec6" providerId="ADAL" clId="{FAF8AF48-2234-470D-9A23-C3EE7FE20053}" dt="2021-10-09T10:32:01.794" v="3564" actId="1076"/>
          <ac:spMkLst>
            <pc:docMk/>
            <pc:sldMk cId="2173252715" sldId="266"/>
            <ac:spMk id="2" creationId="{BBEC6EA9-D591-48BD-B1E3-A6EA098FF715}"/>
          </ac:spMkLst>
        </pc:spChg>
        <pc:spChg chg="add mod ord topLvl">
          <ac:chgData name="Xin Zhang (FA Talent)" userId="474f572f-8271-4f60-858e-cee871e0aec6" providerId="ADAL" clId="{FAF8AF48-2234-470D-9A23-C3EE7FE20053}" dt="2021-10-09T10:52:42.741" v="3863" actId="14100"/>
          <ac:spMkLst>
            <pc:docMk/>
            <pc:sldMk cId="2173252715" sldId="266"/>
            <ac:spMk id="7" creationId="{045D1444-17DE-4C10-872A-063831332741}"/>
          </ac:spMkLst>
        </pc:spChg>
        <pc:spChg chg="mod topLvl">
          <ac:chgData name="Xin Zhang (FA Talent)" userId="474f572f-8271-4f60-858e-cee871e0aec6" providerId="ADAL" clId="{FAF8AF48-2234-470D-9A23-C3EE7FE20053}" dt="2021-10-10T05:21:26.998" v="4877" actId="165"/>
          <ac:spMkLst>
            <pc:docMk/>
            <pc:sldMk cId="2173252715" sldId="266"/>
            <ac:spMk id="9" creationId="{82C67942-9995-48D8-9FA3-09D79FBBFFD3}"/>
          </ac:spMkLst>
        </pc:spChg>
        <pc:spChg chg="mod topLvl">
          <ac:chgData name="Xin Zhang (FA Talent)" userId="474f572f-8271-4f60-858e-cee871e0aec6" providerId="ADAL" clId="{FAF8AF48-2234-470D-9A23-C3EE7FE20053}" dt="2021-10-10T05:21:26.998" v="4877" actId="165"/>
          <ac:spMkLst>
            <pc:docMk/>
            <pc:sldMk cId="2173252715" sldId="266"/>
            <ac:spMk id="10" creationId="{E5DD6909-AA8F-4C42-A457-CB6FE7C602B7}"/>
          </ac:spMkLst>
        </pc:spChg>
        <pc:spChg chg="mod">
          <ac:chgData name="Xin Zhang (FA Talent)" userId="474f572f-8271-4f60-858e-cee871e0aec6" providerId="ADAL" clId="{FAF8AF48-2234-470D-9A23-C3EE7FE20053}" dt="2021-10-09T10:33:10.788" v="3585" actId="571"/>
          <ac:spMkLst>
            <pc:docMk/>
            <pc:sldMk cId="2173252715" sldId="266"/>
            <ac:spMk id="12" creationId="{6CE3B50D-B9CE-470E-B043-4445C041CE70}"/>
          </ac:spMkLst>
        </pc:spChg>
        <pc:spChg chg="mod">
          <ac:chgData name="Xin Zhang (FA Talent)" userId="474f572f-8271-4f60-858e-cee871e0aec6" providerId="ADAL" clId="{FAF8AF48-2234-470D-9A23-C3EE7FE20053}" dt="2021-10-09T10:33:10.788" v="3585" actId="571"/>
          <ac:spMkLst>
            <pc:docMk/>
            <pc:sldMk cId="2173252715" sldId="266"/>
            <ac:spMk id="13" creationId="{56BAC92D-8261-4388-9AF3-1F2888568336}"/>
          </ac:spMkLst>
        </pc:spChg>
        <pc:spChg chg="add mod topLvl">
          <ac:chgData name="Xin Zhang (FA Talent)" userId="474f572f-8271-4f60-858e-cee871e0aec6" providerId="ADAL" clId="{FAF8AF48-2234-470D-9A23-C3EE7FE20053}" dt="2021-10-10T05:21:26.998" v="4877" actId="165"/>
          <ac:spMkLst>
            <pc:docMk/>
            <pc:sldMk cId="2173252715" sldId="266"/>
            <ac:spMk id="14" creationId="{DE7E379A-69F8-416F-94EA-7B9D7A777B23}"/>
          </ac:spMkLst>
        </pc:spChg>
        <pc:spChg chg="add del mod topLvl">
          <ac:chgData name="Xin Zhang (FA Talent)" userId="474f572f-8271-4f60-858e-cee871e0aec6" providerId="ADAL" clId="{FAF8AF48-2234-470D-9A23-C3EE7FE20053}" dt="2021-10-09T10:36:33.777" v="3650" actId="478"/>
          <ac:spMkLst>
            <pc:docMk/>
            <pc:sldMk cId="2173252715" sldId="266"/>
            <ac:spMk id="15" creationId="{740FEFD9-2D66-4976-A573-BE1B80DC96CA}"/>
          </ac:spMkLst>
        </pc:spChg>
        <pc:spChg chg="mod topLvl">
          <ac:chgData name="Xin Zhang (FA Talent)" userId="474f572f-8271-4f60-858e-cee871e0aec6" providerId="ADAL" clId="{FAF8AF48-2234-470D-9A23-C3EE7FE20053}" dt="2021-10-09T10:52:37.134" v="3861" actId="11530"/>
          <ac:spMkLst>
            <pc:docMk/>
            <pc:sldMk cId="2173252715" sldId="266"/>
            <ac:spMk id="20" creationId="{1F258A42-43CA-4958-B400-A1D3FF48C9D9}"/>
          </ac:spMkLst>
        </pc:spChg>
        <pc:spChg chg="mod topLvl">
          <ac:chgData name="Xin Zhang (FA Talent)" userId="474f572f-8271-4f60-858e-cee871e0aec6" providerId="ADAL" clId="{FAF8AF48-2234-470D-9A23-C3EE7FE20053}" dt="2021-10-10T05:21:26.998" v="4877" actId="165"/>
          <ac:spMkLst>
            <pc:docMk/>
            <pc:sldMk cId="2173252715" sldId="266"/>
            <ac:spMk id="23" creationId="{BC80368F-626D-4D67-9BAD-212B98BA3137}"/>
          </ac:spMkLst>
        </pc:spChg>
        <pc:spChg chg="mod topLvl">
          <ac:chgData name="Xin Zhang (FA Talent)" userId="474f572f-8271-4f60-858e-cee871e0aec6" providerId="ADAL" clId="{FAF8AF48-2234-470D-9A23-C3EE7FE20053}" dt="2021-10-10T05:21:26.998" v="4877" actId="165"/>
          <ac:spMkLst>
            <pc:docMk/>
            <pc:sldMk cId="2173252715" sldId="266"/>
            <ac:spMk id="24" creationId="{4F137E79-D558-4823-A47F-CE5829DBC21C}"/>
          </ac:spMkLst>
        </pc:spChg>
        <pc:spChg chg="mod topLvl">
          <ac:chgData name="Xin Zhang (FA Talent)" userId="474f572f-8271-4f60-858e-cee871e0aec6" providerId="ADAL" clId="{FAF8AF48-2234-470D-9A23-C3EE7FE20053}" dt="2021-10-10T05:21:26.998" v="4877" actId="165"/>
          <ac:spMkLst>
            <pc:docMk/>
            <pc:sldMk cId="2173252715" sldId="266"/>
            <ac:spMk id="25" creationId="{66CAEA10-54AC-4C24-B322-70EB529D7AD0}"/>
          </ac:spMkLst>
        </pc:spChg>
        <pc:spChg chg="mod topLvl">
          <ac:chgData name="Xin Zhang (FA Talent)" userId="474f572f-8271-4f60-858e-cee871e0aec6" providerId="ADAL" clId="{FAF8AF48-2234-470D-9A23-C3EE7FE20053}" dt="2021-10-09T10:52:37.134" v="3861" actId="11530"/>
          <ac:spMkLst>
            <pc:docMk/>
            <pc:sldMk cId="2173252715" sldId="266"/>
            <ac:spMk id="30" creationId="{F2717ED4-8ED5-4CF2-B3B5-E74301106370}"/>
          </ac:spMkLst>
        </pc:spChg>
        <pc:spChg chg="mod topLvl">
          <ac:chgData name="Xin Zhang (FA Talent)" userId="474f572f-8271-4f60-858e-cee871e0aec6" providerId="ADAL" clId="{FAF8AF48-2234-470D-9A23-C3EE7FE20053}" dt="2021-10-10T05:21:26.998" v="4877" actId="165"/>
          <ac:spMkLst>
            <pc:docMk/>
            <pc:sldMk cId="2173252715" sldId="266"/>
            <ac:spMk id="33" creationId="{F6405533-A24E-446B-99D2-0C3301BB7B55}"/>
          </ac:spMkLst>
        </pc:spChg>
        <pc:spChg chg="mod topLvl">
          <ac:chgData name="Xin Zhang (FA Talent)" userId="474f572f-8271-4f60-858e-cee871e0aec6" providerId="ADAL" clId="{FAF8AF48-2234-470D-9A23-C3EE7FE20053}" dt="2021-10-10T05:21:26.998" v="4877" actId="165"/>
          <ac:spMkLst>
            <pc:docMk/>
            <pc:sldMk cId="2173252715" sldId="266"/>
            <ac:spMk id="34" creationId="{DAB06DAC-B433-45C5-86B7-7565D85A8610}"/>
          </ac:spMkLst>
        </pc:spChg>
        <pc:spChg chg="mod topLvl">
          <ac:chgData name="Xin Zhang (FA Talent)" userId="474f572f-8271-4f60-858e-cee871e0aec6" providerId="ADAL" clId="{FAF8AF48-2234-470D-9A23-C3EE7FE20053}" dt="2021-10-10T05:21:26.998" v="4877" actId="165"/>
          <ac:spMkLst>
            <pc:docMk/>
            <pc:sldMk cId="2173252715" sldId="266"/>
            <ac:spMk id="35" creationId="{C441B026-98D0-4685-8A3F-A7B70BEDF503}"/>
          </ac:spMkLst>
        </pc:spChg>
        <pc:spChg chg="mod topLvl">
          <ac:chgData name="Xin Zhang (FA Talent)" userId="474f572f-8271-4f60-858e-cee871e0aec6" providerId="ADAL" clId="{FAF8AF48-2234-470D-9A23-C3EE7FE20053}" dt="2021-10-09T10:52:37.134" v="3861" actId="11530"/>
          <ac:spMkLst>
            <pc:docMk/>
            <pc:sldMk cId="2173252715" sldId="266"/>
            <ac:spMk id="36" creationId="{2F5E54B4-2980-42ED-81D0-9F1F4B8BB3CA}"/>
          </ac:spMkLst>
        </pc:spChg>
        <pc:spChg chg="mod topLvl">
          <ac:chgData name="Xin Zhang (FA Talent)" userId="474f572f-8271-4f60-858e-cee871e0aec6" providerId="ADAL" clId="{FAF8AF48-2234-470D-9A23-C3EE7FE20053}" dt="2021-10-10T05:21:26.998" v="4877" actId="165"/>
          <ac:spMkLst>
            <pc:docMk/>
            <pc:sldMk cId="2173252715" sldId="266"/>
            <ac:spMk id="39" creationId="{51CE3E7C-910E-46BF-8957-E632EB7EFC48}"/>
          </ac:spMkLst>
        </pc:spChg>
        <pc:spChg chg="mod topLvl">
          <ac:chgData name="Xin Zhang (FA Talent)" userId="474f572f-8271-4f60-858e-cee871e0aec6" providerId="ADAL" clId="{FAF8AF48-2234-470D-9A23-C3EE7FE20053}" dt="2021-10-10T05:21:26.998" v="4877" actId="165"/>
          <ac:spMkLst>
            <pc:docMk/>
            <pc:sldMk cId="2173252715" sldId="266"/>
            <ac:spMk id="40" creationId="{919CAF62-6DA7-4E28-9E69-30D0BC7C2F4A}"/>
          </ac:spMkLst>
        </pc:spChg>
        <pc:spChg chg="mod topLvl">
          <ac:chgData name="Xin Zhang (FA Talent)" userId="474f572f-8271-4f60-858e-cee871e0aec6" providerId="ADAL" clId="{FAF8AF48-2234-470D-9A23-C3EE7FE20053}" dt="2021-10-10T05:21:26.998" v="4877" actId="165"/>
          <ac:spMkLst>
            <pc:docMk/>
            <pc:sldMk cId="2173252715" sldId="266"/>
            <ac:spMk id="41" creationId="{2BD79F7C-D9D2-422E-853C-6B6AF9A64DCC}"/>
          </ac:spMkLst>
        </pc:spChg>
        <pc:spChg chg="del">
          <ac:chgData name="Xin Zhang (FA Talent)" userId="474f572f-8271-4f60-858e-cee871e0aec6" providerId="ADAL" clId="{FAF8AF48-2234-470D-9A23-C3EE7FE20053}" dt="2021-10-09T06:38:17.503" v="1374" actId="478"/>
          <ac:spMkLst>
            <pc:docMk/>
            <pc:sldMk cId="2173252715" sldId="266"/>
            <ac:spMk id="201" creationId="{C65A1FA7-6F90-4B85-9317-8EF7A615F1C9}"/>
          </ac:spMkLst>
        </pc:spChg>
        <pc:spChg chg="del">
          <ac:chgData name="Xin Zhang (FA Talent)" userId="474f572f-8271-4f60-858e-cee871e0aec6" providerId="ADAL" clId="{FAF8AF48-2234-470D-9A23-C3EE7FE20053}" dt="2021-10-09T06:38:17.503" v="1374" actId="478"/>
          <ac:spMkLst>
            <pc:docMk/>
            <pc:sldMk cId="2173252715" sldId="266"/>
            <ac:spMk id="205" creationId="{FDEA50D6-1E4F-4AF2-8A58-713194237063}"/>
          </ac:spMkLst>
        </pc:spChg>
        <pc:grpChg chg="add del mod">
          <ac:chgData name="Xin Zhang (FA Talent)" userId="474f572f-8271-4f60-858e-cee871e0aec6" providerId="ADAL" clId="{FAF8AF48-2234-470D-9A23-C3EE7FE20053}" dt="2021-10-09T10:36:32.020" v="3649" actId="165"/>
          <ac:grpSpMkLst>
            <pc:docMk/>
            <pc:sldMk cId="2173252715" sldId="266"/>
            <ac:grpSpMk id="8" creationId="{5367E0C1-3AE7-4D31-A2C0-9AB145122056}"/>
          </ac:grpSpMkLst>
        </pc:grpChg>
        <pc:grpChg chg="add mod">
          <ac:chgData name="Xin Zhang (FA Talent)" userId="474f572f-8271-4f60-858e-cee871e0aec6" providerId="ADAL" clId="{FAF8AF48-2234-470D-9A23-C3EE7FE20053}" dt="2021-10-09T10:33:10.788" v="3585" actId="571"/>
          <ac:grpSpMkLst>
            <pc:docMk/>
            <pc:sldMk cId="2173252715" sldId="266"/>
            <ac:grpSpMk id="11" creationId="{CC990DF0-CCA4-4618-8DEA-9C709C0AE2D3}"/>
          </ac:grpSpMkLst>
        </pc:grpChg>
        <pc:grpChg chg="add del mod">
          <ac:chgData name="Xin Zhang (FA Talent)" userId="474f572f-8271-4f60-858e-cee871e0aec6" providerId="ADAL" clId="{FAF8AF48-2234-470D-9A23-C3EE7FE20053}" dt="2021-10-09T10:36:32.020" v="3649" actId="165"/>
          <ac:grpSpMkLst>
            <pc:docMk/>
            <pc:sldMk cId="2173252715" sldId="266"/>
            <ac:grpSpMk id="16" creationId="{7DF70BE6-A47D-438E-A6E8-D3B1FDFCA136}"/>
          </ac:grpSpMkLst>
        </pc:grpChg>
        <pc:grpChg chg="add del mod topLvl">
          <ac:chgData name="Xin Zhang (FA Talent)" userId="474f572f-8271-4f60-858e-cee871e0aec6" providerId="ADAL" clId="{FAF8AF48-2234-470D-9A23-C3EE7FE20053}" dt="2021-10-10T05:21:26.998" v="4877" actId="165"/>
          <ac:grpSpMkLst>
            <pc:docMk/>
            <pc:sldMk cId="2173252715" sldId="266"/>
            <ac:grpSpMk id="17" creationId="{972B9987-DC90-4CC6-8F05-F2F2B371A79A}"/>
          </ac:grpSpMkLst>
        </pc:grpChg>
        <pc:grpChg chg="add del mod topLvl">
          <ac:chgData name="Xin Zhang (FA Talent)" userId="474f572f-8271-4f60-858e-cee871e0aec6" providerId="ADAL" clId="{FAF8AF48-2234-470D-9A23-C3EE7FE20053}" dt="2021-10-09T10:37:43.421" v="3669" actId="165"/>
          <ac:grpSpMkLst>
            <pc:docMk/>
            <pc:sldMk cId="2173252715" sldId="266"/>
            <ac:grpSpMk id="18" creationId="{678B6B6A-66A1-4FD9-8DDB-12AC62FB7F72}"/>
          </ac:grpSpMkLst>
        </pc:grpChg>
        <pc:grpChg chg="add del mod topLvl">
          <ac:chgData name="Xin Zhang (FA Talent)" userId="474f572f-8271-4f60-858e-cee871e0aec6" providerId="ADAL" clId="{FAF8AF48-2234-470D-9A23-C3EE7FE20053}" dt="2021-10-09T10:37:44.136" v="3670" actId="165"/>
          <ac:grpSpMkLst>
            <pc:docMk/>
            <pc:sldMk cId="2173252715" sldId="266"/>
            <ac:grpSpMk id="19" creationId="{D77176DE-C826-4018-9A09-0F171E4C4512}"/>
          </ac:grpSpMkLst>
        </pc:grpChg>
        <pc:grpChg chg="del mod topLvl">
          <ac:chgData name="Xin Zhang (FA Talent)" userId="474f572f-8271-4f60-858e-cee871e0aec6" providerId="ADAL" clId="{FAF8AF48-2234-470D-9A23-C3EE7FE20053}" dt="2021-10-10T05:21:26.998" v="4877" actId="165"/>
          <ac:grpSpMkLst>
            <pc:docMk/>
            <pc:sldMk cId="2173252715" sldId="266"/>
            <ac:grpSpMk id="22" creationId="{6B620597-F81F-4661-9BDA-982AB517EADA}"/>
          </ac:grpSpMkLst>
        </pc:grpChg>
        <pc:grpChg chg="add del mod">
          <ac:chgData name="Xin Zhang (FA Talent)" userId="474f572f-8271-4f60-858e-cee871e0aec6" providerId="ADAL" clId="{FAF8AF48-2234-470D-9A23-C3EE7FE20053}" dt="2021-10-09T10:37:42.350" v="3667" actId="165"/>
          <ac:grpSpMkLst>
            <pc:docMk/>
            <pc:sldMk cId="2173252715" sldId="266"/>
            <ac:grpSpMk id="26" creationId="{629A2461-E706-4D15-91D1-D9A4C933C62C}"/>
          </ac:grpSpMkLst>
        </pc:grpChg>
        <pc:grpChg chg="add del mod">
          <ac:chgData name="Xin Zhang (FA Talent)" userId="474f572f-8271-4f60-858e-cee871e0aec6" providerId="ADAL" clId="{FAF8AF48-2234-470D-9A23-C3EE7FE20053}" dt="2021-10-09T10:37:42.350" v="3667" actId="165"/>
          <ac:grpSpMkLst>
            <pc:docMk/>
            <pc:sldMk cId="2173252715" sldId="266"/>
            <ac:grpSpMk id="27" creationId="{BB155D8F-709A-4C72-BF60-BE99E7874E16}"/>
          </ac:grpSpMkLst>
        </pc:grpChg>
        <pc:grpChg chg="del mod topLvl">
          <ac:chgData name="Xin Zhang (FA Talent)" userId="474f572f-8271-4f60-858e-cee871e0aec6" providerId="ADAL" clId="{FAF8AF48-2234-470D-9A23-C3EE7FE20053}" dt="2021-10-09T10:37:42.596" v="3668" actId="165"/>
          <ac:grpSpMkLst>
            <pc:docMk/>
            <pc:sldMk cId="2173252715" sldId="266"/>
            <ac:grpSpMk id="28" creationId="{62A3C1DA-AAAA-4AC0-8938-002A07CE552E}"/>
          </ac:grpSpMkLst>
        </pc:grpChg>
        <pc:grpChg chg="del mod topLvl">
          <ac:chgData name="Xin Zhang (FA Talent)" userId="474f572f-8271-4f60-858e-cee871e0aec6" providerId="ADAL" clId="{FAF8AF48-2234-470D-9A23-C3EE7FE20053}" dt="2021-10-09T10:37:42.596" v="3668" actId="165"/>
          <ac:grpSpMkLst>
            <pc:docMk/>
            <pc:sldMk cId="2173252715" sldId="266"/>
            <ac:grpSpMk id="29" creationId="{E19C94B8-E779-44B6-B542-CB48A86C2BCD}"/>
          </ac:grpSpMkLst>
        </pc:grpChg>
        <pc:grpChg chg="del mod topLvl">
          <ac:chgData name="Xin Zhang (FA Talent)" userId="474f572f-8271-4f60-858e-cee871e0aec6" providerId="ADAL" clId="{FAF8AF48-2234-470D-9A23-C3EE7FE20053}" dt="2021-10-10T05:21:26.998" v="4877" actId="165"/>
          <ac:grpSpMkLst>
            <pc:docMk/>
            <pc:sldMk cId="2173252715" sldId="266"/>
            <ac:grpSpMk id="32" creationId="{4B0A7E0E-BC4B-486A-BE7E-D0770E469303}"/>
          </ac:grpSpMkLst>
        </pc:grpChg>
        <pc:grpChg chg="del mod topLvl">
          <ac:chgData name="Xin Zhang (FA Talent)" userId="474f572f-8271-4f60-858e-cee871e0aec6" providerId="ADAL" clId="{FAF8AF48-2234-470D-9A23-C3EE7FE20053}" dt="2021-10-10T05:21:26.998" v="4877" actId="165"/>
          <ac:grpSpMkLst>
            <pc:docMk/>
            <pc:sldMk cId="2173252715" sldId="266"/>
            <ac:grpSpMk id="38" creationId="{E764A372-9E8D-4DAC-9FDB-74571F148FEB}"/>
          </ac:grpSpMkLst>
        </pc:grpChg>
        <pc:grpChg chg="del">
          <ac:chgData name="Xin Zhang (FA Talent)" userId="474f572f-8271-4f60-858e-cee871e0aec6" providerId="ADAL" clId="{FAF8AF48-2234-470D-9A23-C3EE7FE20053}" dt="2021-10-09T06:38:17.503" v="1374" actId="478"/>
          <ac:grpSpMkLst>
            <pc:docMk/>
            <pc:sldMk cId="2173252715" sldId="266"/>
            <ac:grpSpMk id="200" creationId="{086652B4-8210-4BD8-9BEB-143EB60ABB4C}"/>
          </ac:grpSpMkLst>
        </pc:grpChg>
        <pc:grpChg chg="del">
          <ac:chgData name="Xin Zhang (FA Talent)" userId="474f572f-8271-4f60-858e-cee871e0aec6" providerId="ADAL" clId="{FAF8AF48-2234-470D-9A23-C3EE7FE20053}" dt="2021-10-09T06:38:17.503" v="1374" actId="478"/>
          <ac:grpSpMkLst>
            <pc:docMk/>
            <pc:sldMk cId="2173252715" sldId="266"/>
            <ac:grpSpMk id="211" creationId="{D1B5C4D6-81A6-4A13-AE7B-CE938BEFCBCE}"/>
          </ac:grpSpMkLst>
        </pc:grpChg>
        <pc:grpChg chg="del">
          <ac:chgData name="Xin Zhang (FA Talent)" userId="474f572f-8271-4f60-858e-cee871e0aec6" providerId="ADAL" clId="{FAF8AF48-2234-470D-9A23-C3EE7FE20053}" dt="2021-10-09T06:38:17.503" v="1374" actId="478"/>
          <ac:grpSpMkLst>
            <pc:docMk/>
            <pc:sldMk cId="2173252715" sldId="266"/>
            <ac:grpSpMk id="212" creationId="{32C7FDE5-CB2A-46E8-AB97-2C5301D63E7D}"/>
          </ac:grpSpMkLst>
        </pc:grpChg>
        <pc:picChg chg="add mod topLvl">
          <ac:chgData name="Xin Zhang (FA Talent)" userId="474f572f-8271-4f60-858e-cee871e0aec6" providerId="ADAL" clId="{FAF8AF48-2234-470D-9A23-C3EE7FE20053}" dt="2021-10-09T10:37:43.421" v="3669" actId="165"/>
          <ac:picMkLst>
            <pc:docMk/>
            <pc:sldMk cId="2173252715" sldId="266"/>
            <ac:picMk id="3" creationId="{C80C1D06-C130-4C69-B07C-A20C99C153EA}"/>
          </ac:picMkLst>
        </pc:picChg>
        <pc:picChg chg="add mod ord">
          <ac:chgData name="Xin Zhang (FA Talent)" userId="474f572f-8271-4f60-858e-cee871e0aec6" providerId="ADAL" clId="{FAF8AF48-2234-470D-9A23-C3EE7FE20053}" dt="2021-10-09T10:37:50.180" v="3714"/>
          <ac:picMkLst>
            <pc:docMk/>
            <pc:sldMk cId="2173252715" sldId="266"/>
            <ac:picMk id="4" creationId="{88DC1A30-5046-4859-A995-B43543F04FD0}"/>
          </ac:picMkLst>
        </pc:picChg>
        <pc:picChg chg="add mod ord">
          <ac:chgData name="Xin Zhang (FA Talent)" userId="474f572f-8271-4f60-858e-cee871e0aec6" providerId="ADAL" clId="{FAF8AF48-2234-470D-9A23-C3EE7FE20053}" dt="2021-10-09T10:37:53.558" v="3766"/>
          <ac:picMkLst>
            <pc:docMk/>
            <pc:sldMk cId="2173252715" sldId="266"/>
            <ac:picMk id="5" creationId="{C2046972-B022-4CC2-86B1-ECC056225299}"/>
          </ac:picMkLst>
        </pc:picChg>
        <pc:picChg chg="add mod ord">
          <ac:chgData name="Xin Zhang (FA Talent)" userId="474f572f-8271-4f60-858e-cee871e0aec6" providerId="ADAL" clId="{FAF8AF48-2234-470D-9A23-C3EE7FE20053}" dt="2021-10-09T10:37:56.251" v="3826"/>
          <ac:picMkLst>
            <pc:docMk/>
            <pc:sldMk cId="2173252715" sldId="266"/>
            <ac:picMk id="6" creationId="{607DA6FE-0DDF-4BA9-B9FD-106E0DF6E84D}"/>
          </ac:picMkLst>
        </pc:picChg>
        <pc:picChg chg="del mod ord topLvl">
          <ac:chgData name="Xin Zhang (FA Talent)" userId="474f572f-8271-4f60-858e-cee871e0aec6" providerId="ADAL" clId="{FAF8AF48-2234-470D-9A23-C3EE7FE20053}" dt="2021-10-09T10:37:59.228" v="3827" actId="478"/>
          <ac:picMkLst>
            <pc:docMk/>
            <pc:sldMk cId="2173252715" sldId="266"/>
            <ac:picMk id="21" creationId="{A3BA6FF2-F6FF-4521-9202-AB0BB80F4CC1}"/>
          </ac:picMkLst>
        </pc:picChg>
        <pc:picChg chg="del mod ord topLvl">
          <ac:chgData name="Xin Zhang (FA Talent)" userId="474f572f-8271-4f60-858e-cee871e0aec6" providerId="ADAL" clId="{FAF8AF48-2234-470D-9A23-C3EE7FE20053}" dt="2021-10-09T10:37:59.228" v="3827" actId="478"/>
          <ac:picMkLst>
            <pc:docMk/>
            <pc:sldMk cId="2173252715" sldId="266"/>
            <ac:picMk id="31" creationId="{77135C7C-BB61-4993-8390-8B04CD0B5198}"/>
          </ac:picMkLst>
        </pc:picChg>
        <pc:picChg chg="del mod ord topLvl">
          <ac:chgData name="Xin Zhang (FA Talent)" userId="474f572f-8271-4f60-858e-cee871e0aec6" providerId="ADAL" clId="{FAF8AF48-2234-470D-9A23-C3EE7FE20053}" dt="2021-10-09T10:37:59.228" v="3827" actId="478"/>
          <ac:picMkLst>
            <pc:docMk/>
            <pc:sldMk cId="2173252715" sldId="266"/>
            <ac:picMk id="37" creationId="{A931F4FE-5110-476C-8024-76378D1E4519}"/>
          </ac:picMkLst>
        </pc:picChg>
      </pc:sldChg>
      <pc:sldChg chg="addSp delSp modSp mod chgLayout">
        <pc:chgData name="Xin Zhang (FA Talent)" userId="474f572f-8271-4f60-858e-cee871e0aec6" providerId="ADAL" clId="{FAF8AF48-2234-470D-9A23-C3EE7FE20053}" dt="2021-10-10T05:34:13.458" v="5196" actId="1076"/>
        <pc:sldMkLst>
          <pc:docMk/>
          <pc:sldMk cId="3933288454" sldId="267"/>
        </pc:sldMkLst>
        <pc:spChg chg="add mod ord">
          <ac:chgData name="Xin Zhang (FA Talent)" userId="474f572f-8271-4f60-858e-cee871e0aec6" providerId="ADAL" clId="{FAF8AF48-2234-470D-9A23-C3EE7FE20053}" dt="2021-10-09T10:16:50.347" v="3264" actId="20577"/>
          <ac:spMkLst>
            <pc:docMk/>
            <pc:sldMk cId="3933288454" sldId="267"/>
            <ac:spMk id="2" creationId="{0D950D93-9D9F-454B-B07F-F8CF7B317B10}"/>
          </ac:spMkLst>
        </pc:spChg>
        <pc:spChg chg="del">
          <ac:chgData name="Xin Zhang (FA Talent)" userId="474f572f-8271-4f60-858e-cee871e0aec6" providerId="ADAL" clId="{FAF8AF48-2234-470D-9A23-C3EE7FE20053}" dt="2021-10-09T06:38:33.834" v="1380" actId="478"/>
          <ac:spMkLst>
            <pc:docMk/>
            <pc:sldMk cId="3933288454" sldId="267"/>
            <ac:spMk id="2" creationId="{C43ABAC5-5B7E-4ED9-BEB3-E306739F91EC}"/>
          </ac:spMkLst>
        </pc:spChg>
        <pc:spChg chg="add del mod">
          <ac:chgData name="Xin Zhang (FA Talent)" userId="474f572f-8271-4f60-858e-cee871e0aec6" providerId="ADAL" clId="{FAF8AF48-2234-470D-9A23-C3EE7FE20053}" dt="2021-10-09T07:32:44.038" v="2185" actId="700"/>
          <ac:spMkLst>
            <pc:docMk/>
            <pc:sldMk cId="3933288454" sldId="267"/>
            <ac:spMk id="4" creationId="{8B98D478-BD4B-4F87-9BBF-65390D960B88}"/>
          </ac:spMkLst>
        </pc:spChg>
        <pc:spChg chg="add del mod ord">
          <ac:chgData name="Xin Zhang (FA Talent)" userId="474f572f-8271-4f60-858e-cee871e0aec6" providerId="ADAL" clId="{FAF8AF48-2234-470D-9A23-C3EE7FE20053}" dt="2021-10-09T10:16:34.525" v="3247" actId="700"/>
          <ac:spMkLst>
            <pc:docMk/>
            <pc:sldMk cId="3933288454" sldId="267"/>
            <ac:spMk id="5" creationId="{FEAC9A2F-882E-4C69-83CA-E653962F992A}"/>
          </ac:spMkLst>
        </pc:spChg>
        <pc:spChg chg="del mod topLvl">
          <ac:chgData name="Xin Zhang (FA Talent)" userId="474f572f-8271-4f60-858e-cee871e0aec6" providerId="ADAL" clId="{FAF8AF48-2234-470D-9A23-C3EE7FE20053}" dt="2021-10-10T05:30:47.156" v="5070" actId="478"/>
          <ac:spMkLst>
            <pc:docMk/>
            <pc:sldMk cId="3933288454" sldId="267"/>
            <ac:spMk id="6" creationId="{53C4A846-BC89-4EAC-923E-BB1423095304}"/>
          </ac:spMkLst>
        </pc:spChg>
        <pc:spChg chg="del mod topLvl">
          <ac:chgData name="Xin Zhang (FA Talent)" userId="474f572f-8271-4f60-858e-cee871e0aec6" providerId="ADAL" clId="{FAF8AF48-2234-470D-9A23-C3EE7FE20053}" dt="2021-10-10T05:30:47.156" v="5070" actId="478"/>
          <ac:spMkLst>
            <pc:docMk/>
            <pc:sldMk cId="3933288454" sldId="267"/>
            <ac:spMk id="7" creationId="{2225B3DE-1B07-46CA-AEA0-330025BBE5F1}"/>
          </ac:spMkLst>
        </pc:spChg>
        <pc:spChg chg="del mod topLvl">
          <ac:chgData name="Xin Zhang (FA Talent)" userId="474f572f-8271-4f60-858e-cee871e0aec6" providerId="ADAL" clId="{FAF8AF48-2234-470D-9A23-C3EE7FE20053}" dt="2021-10-10T05:30:47.156" v="5070" actId="478"/>
          <ac:spMkLst>
            <pc:docMk/>
            <pc:sldMk cId="3933288454" sldId="267"/>
            <ac:spMk id="9" creationId="{CAB1B402-1CBF-40CD-939C-A64D8925D2C0}"/>
          </ac:spMkLst>
        </pc:spChg>
        <pc:spChg chg="del mod topLvl">
          <ac:chgData name="Xin Zhang (FA Talent)" userId="474f572f-8271-4f60-858e-cee871e0aec6" providerId="ADAL" clId="{FAF8AF48-2234-470D-9A23-C3EE7FE20053}" dt="2021-10-10T05:30:47.156" v="5070" actId="478"/>
          <ac:spMkLst>
            <pc:docMk/>
            <pc:sldMk cId="3933288454" sldId="267"/>
            <ac:spMk id="10" creationId="{69509260-E5B0-44D1-9817-B6CEBD117EF2}"/>
          </ac:spMkLst>
        </pc:spChg>
        <pc:spChg chg="mod topLvl">
          <ac:chgData name="Xin Zhang (FA Talent)" userId="474f572f-8271-4f60-858e-cee871e0aec6" providerId="ADAL" clId="{FAF8AF48-2234-470D-9A23-C3EE7FE20053}" dt="2021-10-10T05:33:58.094" v="5191" actId="1076"/>
          <ac:spMkLst>
            <pc:docMk/>
            <pc:sldMk cId="3933288454" sldId="267"/>
            <ac:spMk id="12" creationId="{8406E3A3-7278-4A01-8D5C-E584DDA0D72B}"/>
          </ac:spMkLst>
        </pc:spChg>
        <pc:spChg chg="mod topLvl">
          <ac:chgData name="Xin Zhang (FA Talent)" userId="474f572f-8271-4f60-858e-cee871e0aec6" providerId="ADAL" clId="{FAF8AF48-2234-470D-9A23-C3EE7FE20053}" dt="2021-10-10T05:33:58.094" v="5191" actId="1076"/>
          <ac:spMkLst>
            <pc:docMk/>
            <pc:sldMk cId="3933288454" sldId="267"/>
            <ac:spMk id="13" creationId="{B3F20D6D-FF13-46FE-8D10-4139A2BAC9A5}"/>
          </ac:spMkLst>
        </pc:spChg>
        <pc:spChg chg="mod">
          <ac:chgData name="Xin Zhang (FA Talent)" userId="474f572f-8271-4f60-858e-cee871e0aec6" providerId="ADAL" clId="{FAF8AF48-2234-470D-9A23-C3EE7FE20053}" dt="2021-10-10T05:29:30.244" v="5055" actId="165"/>
          <ac:spMkLst>
            <pc:docMk/>
            <pc:sldMk cId="3933288454" sldId="267"/>
            <ac:spMk id="14" creationId="{84E18794-A532-446C-8C25-A67BAE829B60}"/>
          </ac:spMkLst>
        </pc:spChg>
        <pc:spChg chg="mod">
          <ac:chgData name="Xin Zhang (FA Talent)" userId="474f572f-8271-4f60-858e-cee871e0aec6" providerId="ADAL" clId="{FAF8AF48-2234-470D-9A23-C3EE7FE20053}" dt="2021-10-10T05:29:59.544" v="5063" actId="207"/>
          <ac:spMkLst>
            <pc:docMk/>
            <pc:sldMk cId="3933288454" sldId="267"/>
            <ac:spMk id="15" creationId="{C48350EC-CF79-4B6C-966D-18F25F38AD70}"/>
          </ac:spMkLst>
        </pc:spChg>
        <pc:spChg chg="mod">
          <ac:chgData name="Xin Zhang (FA Talent)" userId="474f572f-8271-4f60-858e-cee871e0aec6" providerId="ADAL" clId="{FAF8AF48-2234-470D-9A23-C3EE7FE20053}" dt="2021-10-10T05:29:56.010" v="5062" actId="207"/>
          <ac:spMkLst>
            <pc:docMk/>
            <pc:sldMk cId="3933288454" sldId="267"/>
            <ac:spMk id="16" creationId="{AEC25980-0BC9-42F2-A398-229D5EB8901A}"/>
          </ac:spMkLst>
        </pc:spChg>
        <pc:spChg chg="mod">
          <ac:chgData name="Xin Zhang (FA Talent)" userId="474f572f-8271-4f60-858e-cee871e0aec6" providerId="ADAL" clId="{FAF8AF48-2234-470D-9A23-C3EE7FE20053}" dt="2021-10-10T05:30:09.834" v="5064" actId="207"/>
          <ac:spMkLst>
            <pc:docMk/>
            <pc:sldMk cId="3933288454" sldId="267"/>
            <ac:spMk id="17" creationId="{A23E7946-8572-46C8-8FD8-1D0D9DC24E59}"/>
          </ac:spMkLst>
        </pc:spChg>
        <pc:spChg chg="mod">
          <ac:chgData name="Xin Zhang (FA Talent)" userId="474f572f-8271-4f60-858e-cee871e0aec6" providerId="ADAL" clId="{FAF8AF48-2234-470D-9A23-C3EE7FE20053}" dt="2021-10-10T05:30:09.834" v="5064" actId="207"/>
          <ac:spMkLst>
            <pc:docMk/>
            <pc:sldMk cId="3933288454" sldId="267"/>
            <ac:spMk id="18" creationId="{2B042617-05B1-4233-91FC-78C915D33722}"/>
          </ac:spMkLst>
        </pc:spChg>
        <pc:spChg chg="mod">
          <ac:chgData name="Xin Zhang (FA Talent)" userId="474f572f-8271-4f60-858e-cee871e0aec6" providerId="ADAL" clId="{FAF8AF48-2234-470D-9A23-C3EE7FE20053}" dt="2021-10-10T05:29:36.209" v="5056" actId="207"/>
          <ac:spMkLst>
            <pc:docMk/>
            <pc:sldMk cId="3933288454" sldId="267"/>
            <ac:spMk id="19" creationId="{26840EBE-13E7-414C-AFC5-11EFE97CA36B}"/>
          </ac:spMkLst>
        </pc:spChg>
        <pc:spChg chg="mod">
          <ac:chgData name="Xin Zhang (FA Talent)" userId="474f572f-8271-4f60-858e-cee871e0aec6" providerId="ADAL" clId="{FAF8AF48-2234-470D-9A23-C3EE7FE20053}" dt="2021-10-10T05:29:42.262" v="5058" actId="207"/>
          <ac:spMkLst>
            <pc:docMk/>
            <pc:sldMk cId="3933288454" sldId="267"/>
            <ac:spMk id="20" creationId="{8DDBDF40-3670-43DD-B8CE-5DDB7542476A}"/>
          </ac:spMkLst>
        </pc:spChg>
        <pc:spChg chg="mod">
          <ac:chgData name="Xin Zhang (FA Talent)" userId="474f572f-8271-4f60-858e-cee871e0aec6" providerId="ADAL" clId="{FAF8AF48-2234-470D-9A23-C3EE7FE20053}" dt="2021-10-10T05:29:46.896" v="5060" actId="207"/>
          <ac:spMkLst>
            <pc:docMk/>
            <pc:sldMk cId="3933288454" sldId="267"/>
            <ac:spMk id="21" creationId="{64C6BD3F-F14E-4D4C-B53A-0F8A3003F9E6}"/>
          </ac:spMkLst>
        </pc:spChg>
        <pc:spChg chg="mod">
          <ac:chgData name="Xin Zhang (FA Talent)" userId="474f572f-8271-4f60-858e-cee871e0aec6" providerId="ADAL" clId="{FAF8AF48-2234-470D-9A23-C3EE7FE20053}" dt="2021-10-10T05:29:39.843" v="5057" actId="207"/>
          <ac:spMkLst>
            <pc:docMk/>
            <pc:sldMk cId="3933288454" sldId="267"/>
            <ac:spMk id="22" creationId="{E5924450-6CD9-4A80-8A26-F350DE16772C}"/>
          </ac:spMkLst>
        </pc:spChg>
        <pc:spChg chg="mod">
          <ac:chgData name="Xin Zhang (FA Talent)" userId="474f572f-8271-4f60-858e-cee871e0aec6" providerId="ADAL" clId="{FAF8AF48-2234-470D-9A23-C3EE7FE20053}" dt="2021-10-10T05:29:44.467" v="5059" actId="207"/>
          <ac:spMkLst>
            <pc:docMk/>
            <pc:sldMk cId="3933288454" sldId="267"/>
            <ac:spMk id="23" creationId="{2F5D4306-8A9A-44C8-BB8D-13D1EA4A8E82}"/>
          </ac:spMkLst>
        </pc:spChg>
        <pc:spChg chg="mod">
          <ac:chgData name="Xin Zhang (FA Talent)" userId="474f572f-8271-4f60-858e-cee871e0aec6" providerId="ADAL" clId="{FAF8AF48-2234-470D-9A23-C3EE7FE20053}" dt="2021-10-10T05:31:12.544" v="5081" actId="20577"/>
          <ac:spMkLst>
            <pc:docMk/>
            <pc:sldMk cId="3933288454" sldId="267"/>
            <ac:spMk id="24" creationId="{FD0902DD-1FB1-4905-B5DB-DCEEE8AC502F}"/>
          </ac:spMkLst>
        </pc:spChg>
        <pc:spChg chg="mod">
          <ac:chgData name="Xin Zhang (FA Talent)" userId="474f572f-8271-4f60-858e-cee871e0aec6" providerId="ADAL" clId="{FAF8AF48-2234-470D-9A23-C3EE7FE20053}" dt="2021-10-10T05:31:16.982" v="5090" actId="20577"/>
          <ac:spMkLst>
            <pc:docMk/>
            <pc:sldMk cId="3933288454" sldId="267"/>
            <ac:spMk id="25" creationId="{A86FE67D-2F91-418F-A797-212388688887}"/>
          </ac:spMkLst>
        </pc:spChg>
        <pc:spChg chg="mod">
          <ac:chgData name="Xin Zhang (FA Talent)" userId="474f572f-8271-4f60-858e-cee871e0aec6" providerId="ADAL" clId="{FAF8AF48-2234-470D-9A23-C3EE7FE20053}" dt="2021-10-10T05:31:23.654" v="5111" actId="20577"/>
          <ac:spMkLst>
            <pc:docMk/>
            <pc:sldMk cId="3933288454" sldId="267"/>
            <ac:spMk id="26" creationId="{18911F3D-CEB1-4B4E-98E1-0D15758A42ED}"/>
          </ac:spMkLst>
        </pc:spChg>
        <pc:spChg chg="mod">
          <ac:chgData name="Xin Zhang (FA Talent)" userId="474f572f-8271-4f60-858e-cee871e0aec6" providerId="ADAL" clId="{FAF8AF48-2234-470D-9A23-C3EE7FE20053}" dt="2021-10-10T05:31:55.888" v="5131"/>
          <ac:spMkLst>
            <pc:docMk/>
            <pc:sldMk cId="3933288454" sldId="267"/>
            <ac:spMk id="27" creationId="{ED782438-E4C9-4204-A415-96AB9A2AE6A0}"/>
          </ac:spMkLst>
        </pc:spChg>
        <pc:spChg chg="mod">
          <ac:chgData name="Xin Zhang (FA Talent)" userId="474f572f-8271-4f60-858e-cee871e0aec6" providerId="ADAL" clId="{FAF8AF48-2234-470D-9A23-C3EE7FE20053}" dt="2021-10-10T05:31:58.823" v="5143" actId="20577"/>
          <ac:spMkLst>
            <pc:docMk/>
            <pc:sldMk cId="3933288454" sldId="267"/>
            <ac:spMk id="28" creationId="{820F27A4-D553-4B05-9488-27334BB02422}"/>
          </ac:spMkLst>
        </pc:spChg>
        <pc:spChg chg="add mod">
          <ac:chgData name="Xin Zhang (FA Talent)" userId="474f572f-8271-4f60-858e-cee871e0aec6" providerId="ADAL" clId="{FAF8AF48-2234-470D-9A23-C3EE7FE20053}" dt="2021-10-10T05:30:41.875" v="5069" actId="164"/>
          <ac:spMkLst>
            <pc:docMk/>
            <pc:sldMk cId="3933288454" sldId="267"/>
            <ac:spMk id="29" creationId="{F2DCFDF4-75D2-42BD-9700-ECB73035A02A}"/>
          </ac:spMkLst>
        </pc:spChg>
        <pc:spChg chg="add mod">
          <ac:chgData name="Xin Zhang (FA Talent)" userId="474f572f-8271-4f60-858e-cee871e0aec6" providerId="ADAL" clId="{FAF8AF48-2234-470D-9A23-C3EE7FE20053}" dt="2021-10-10T05:32:06.905" v="5156" actId="20577"/>
          <ac:spMkLst>
            <pc:docMk/>
            <pc:sldMk cId="3933288454" sldId="267"/>
            <ac:spMk id="30" creationId="{01FE034F-78B2-4717-A84A-8C291DBF5A66}"/>
          </ac:spMkLst>
        </pc:spChg>
        <pc:spChg chg="mod">
          <ac:chgData name="Xin Zhang (FA Talent)" userId="474f572f-8271-4f60-858e-cee871e0aec6" providerId="ADAL" clId="{FAF8AF48-2234-470D-9A23-C3EE7FE20053}" dt="2021-10-10T05:30:53.447" v="5072" actId="571"/>
          <ac:spMkLst>
            <pc:docMk/>
            <pc:sldMk cId="3933288454" sldId="267"/>
            <ac:spMk id="33" creationId="{116D5E60-AB9A-450C-A5E9-EE5E56B5199D}"/>
          </ac:spMkLst>
        </pc:spChg>
        <pc:spChg chg="mod">
          <ac:chgData name="Xin Zhang (FA Talent)" userId="474f572f-8271-4f60-858e-cee871e0aec6" providerId="ADAL" clId="{FAF8AF48-2234-470D-9A23-C3EE7FE20053}" dt="2021-10-10T05:30:53.447" v="5072" actId="571"/>
          <ac:spMkLst>
            <pc:docMk/>
            <pc:sldMk cId="3933288454" sldId="267"/>
            <ac:spMk id="34" creationId="{0F98196F-A512-4B7A-BFD9-02AE87FC343E}"/>
          </ac:spMkLst>
        </pc:spChg>
        <pc:spChg chg="mod">
          <ac:chgData name="Xin Zhang (FA Talent)" userId="474f572f-8271-4f60-858e-cee871e0aec6" providerId="ADAL" clId="{FAF8AF48-2234-470D-9A23-C3EE7FE20053}" dt="2021-10-10T05:32:22.371" v="5159" actId="571"/>
          <ac:spMkLst>
            <pc:docMk/>
            <pc:sldMk cId="3933288454" sldId="267"/>
            <ac:spMk id="36" creationId="{A76856A9-0241-450D-98E7-86B2F06B2485}"/>
          </ac:spMkLst>
        </pc:spChg>
        <pc:spChg chg="mod">
          <ac:chgData name="Xin Zhang (FA Talent)" userId="474f572f-8271-4f60-858e-cee871e0aec6" providerId="ADAL" clId="{FAF8AF48-2234-470D-9A23-C3EE7FE20053}" dt="2021-10-10T05:32:38.126" v="5177" actId="20577"/>
          <ac:spMkLst>
            <pc:docMk/>
            <pc:sldMk cId="3933288454" sldId="267"/>
            <ac:spMk id="37" creationId="{6A3AF836-889C-4AA0-8ED1-FF0DB78D37BD}"/>
          </ac:spMkLst>
        </pc:spChg>
        <pc:spChg chg="add mod">
          <ac:chgData name="Xin Zhang (FA Talent)" userId="474f572f-8271-4f60-858e-cee871e0aec6" providerId="ADAL" clId="{FAF8AF48-2234-470D-9A23-C3EE7FE20053}" dt="2021-10-10T05:34:01.262" v="5192" actId="571"/>
          <ac:spMkLst>
            <pc:docMk/>
            <pc:sldMk cId="3933288454" sldId="267"/>
            <ac:spMk id="38" creationId="{3666D80D-A33C-42ED-AAD2-C08362C99595}"/>
          </ac:spMkLst>
        </pc:spChg>
        <pc:spChg chg="add mod">
          <ac:chgData name="Xin Zhang (FA Talent)" userId="474f572f-8271-4f60-858e-cee871e0aec6" providerId="ADAL" clId="{FAF8AF48-2234-470D-9A23-C3EE7FE20053}" dt="2021-10-10T05:34:01.262" v="5192" actId="571"/>
          <ac:spMkLst>
            <pc:docMk/>
            <pc:sldMk cId="3933288454" sldId="267"/>
            <ac:spMk id="39" creationId="{6C70D25F-C762-40B0-BE2A-DD9B744D791A}"/>
          </ac:spMkLst>
        </pc:spChg>
        <pc:spChg chg="del">
          <ac:chgData name="Xin Zhang (FA Talent)" userId="474f572f-8271-4f60-858e-cee871e0aec6" providerId="ADAL" clId="{FAF8AF48-2234-470D-9A23-C3EE7FE20053}" dt="2021-10-09T06:38:33.834" v="1380" actId="478"/>
          <ac:spMkLst>
            <pc:docMk/>
            <pc:sldMk cId="3933288454" sldId="267"/>
            <ac:spMk id="303" creationId="{5D2A3E78-C5D4-4C78-A6A6-1698339C09B7}"/>
          </ac:spMkLst>
        </pc:spChg>
        <pc:spChg chg="del">
          <ac:chgData name="Xin Zhang (FA Talent)" userId="474f572f-8271-4f60-858e-cee871e0aec6" providerId="ADAL" clId="{FAF8AF48-2234-470D-9A23-C3EE7FE20053}" dt="2021-10-09T06:38:33.834" v="1380" actId="478"/>
          <ac:spMkLst>
            <pc:docMk/>
            <pc:sldMk cId="3933288454" sldId="267"/>
            <ac:spMk id="336" creationId="{8A59FE0E-A6B6-4907-BCBF-8DC71A53B823}"/>
          </ac:spMkLst>
        </pc:spChg>
        <pc:grpChg chg="add del mod">
          <ac:chgData name="Xin Zhang (FA Talent)" userId="474f572f-8271-4f60-858e-cee871e0aec6" providerId="ADAL" clId="{FAF8AF48-2234-470D-9A23-C3EE7FE20053}" dt="2021-10-10T05:29:30.244" v="5055" actId="165"/>
          <ac:grpSpMkLst>
            <pc:docMk/>
            <pc:sldMk cId="3933288454" sldId="267"/>
            <ac:grpSpMk id="4" creationId="{70DFC082-EC45-436F-953D-ABB57A61A089}"/>
          </ac:grpSpMkLst>
        </pc:grpChg>
        <pc:grpChg chg="mod topLvl">
          <ac:chgData name="Xin Zhang (FA Talent)" userId="474f572f-8271-4f60-858e-cee871e0aec6" providerId="ADAL" clId="{FAF8AF48-2234-470D-9A23-C3EE7FE20053}" dt="2021-10-10T05:34:13.458" v="5196" actId="1076"/>
          <ac:grpSpMkLst>
            <pc:docMk/>
            <pc:sldMk cId="3933288454" sldId="267"/>
            <ac:grpSpMk id="5" creationId="{239BF957-F112-4FF7-8486-C43D04E0FAAA}"/>
          </ac:grpSpMkLst>
        </pc:grpChg>
        <pc:grpChg chg="add mod">
          <ac:chgData name="Xin Zhang (FA Talent)" userId="474f572f-8271-4f60-858e-cee871e0aec6" providerId="ADAL" clId="{FAF8AF48-2234-470D-9A23-C3EE7FE20053}" dt="2021-10-10T05:33:45.026" v="5189" actId="1076"/>
          <ac:grpSpMkLst>
            <pc:docMk/>
            <pc:sldMk cId="3933288454" sldId="267"/>
            <ac:grpSpMk id="31" creationId="{A075682D-993F-4A13-984E-AFB404FF5F57}"/>
          </ac:grpSpMkLst>
        </pc:grpChg>
        <pc:grpChg chg="add del mod">
          <ac:chgData name="Xin Zhang (FA Talent)" userId="474f572f-8271-4f60-858e-cee871e0aec6" providerId="ADAL" clId="{FAF8AF48-2234-470D-9A23-C3EE7FE20053}" dt="2021-10-10T05:32:12.997" v="5158" actId="478"/>
          <ac:grpSpMkLst>
            <pc:docMk/>
            <pc:sldMk cId="3933288454" sldId="267"/>
            <ac:grpSpMk id="32" creationId="{46E6AA10-AB87-404A-9263-2557E5BB35EE}"/>
          </ac:grpSpMkLst>
        </pc:grpChg>
        <pc:grpChg chg="add mod">
          <ac:chgData name="Xin Zhang (FA Talent)" userId="474f572f-8271-4f60-858e-cee871e0aec6" providerId="ADAL" clId="{FAF8AF48-2234-470D-9A23-C3EE7FE20053}" dt="2021-10-10T05:33:52.355" v="5190" actId="1076"/>
          <ac:grpSpMkLst>
            <pc:docMk/>
            <pc:sldMk cId="3933288454" sldId="267"/>
            <ac:grpSpMk id="35" creationId="{0E188B5D-C624-42D4-B936-EDC6C7F2DEC8}"/>
          </ac:grpSpMkLst>
        </pc:grpChg>
        <pc:grpChg chg="del">
          <ac:chgData name="Xin Zhang (FA Talent)" userId="474f572f-8271-4f60-858e-cee871e0aec6" providerId="ADAL" clId="{FAF8AF48-2234-470D-9A23-C3EE7FE20053}" dt="2021-10-09T06:38:33.834" v="1380" actId="478"/>
          <ac:grpSpMkLst>
            <pc:docMk/>
            <pc:sldMk cId="3933288454" sldId="267"/>
            <ac:grpSpMk id="302" creationId="{EC0C9E20-E8AE-40F4-BC4A-6144B59E4C39}"/>
          </ac:grpSpMkLst>
        </pc:grpChg>
        <pc:grpChg chg="del">
          <ac:chgData name="Xin Zhang (FA Talent)" userId="474f572f-8271-4f60-858e-cee871e0aec6" providerId="ADAL" clId="{FAF8AF48-2234-470D-9A23-C3EE7FE20053}" dt="2021-10-09T06:38:33.834" v="1380" actId="478"/>
          <ac:grpSpMkLst>
            <pc:docMk/>
            <pc:sldMk cId="3933288454" sldId="267"/>
            <ac:grpSpMk id="304" creationId="{B84916AD-FCF1-4580-85BB-8C2EA547888C}"/>
          </ac:grpSpMkLst>
        </pc:grpChg>
        <pc:grpChg chg="del">
          <ac:chgData name="Xin Zhang (FA Talent)" userId="474f572f-8271-4f60-858e-cee871e0aec6" providerId="ADAL" clId="{FAF8AF48-2234-470D-9A23-C3EE7FE20053}" dt="2021-10-09T06:38:33.834" v="1380" actId="478"/>
          <ac:grpSpMkLst>
            <pc:docMk/>
            <pc:sldMk cId="3933288454" sldId="267"/>
            <ac:grpSpMk id="312" creationId="{43AE63B6-7BAC-4039-817C-12A9BF19A83C}"/>
          </ac:grpSpMkLst>
        </pc:grpChg>
        <pc:grpChg chg="del">
          <ac:chgData name="Xin Zhang (FA Talent)" userId="474f572f-8271-4f60-858e-cee871e0aec6" providerId="ADAL" clId="{FAF8AF48-2234-470D-9A23-C3EE7FE20053}" dt="2021-10-09T06:38:33.834" v="1380" actId="478"/>
          <ac:grpSpMkLst>
            <pc:docMk/>
            <pc:sldMk cId="3933288454" sldId="267"/>
            <ac:grpSpMk id="315" creationId="{6F05D6C9-798A-4BA3-9B13-0FBD976B98AF}"/>
          </ac:grpSpMkLst>
        </pc:grpChg>
        <pc:grpChg chg="del">
          <ac:chgData name="Xin Zhang (FA Talent)" userId="474f572f-8271-4f60-858e-cee871e0aec6" providerId="ADAL" clId="{FAF8AF48-2234-470D-9A23-C3EE7FE20053}" dt="2021-10-09T06:38:33.834" v="1380" actId="478"/>
          <ac:grpSpMkLst>
            <pc:docMk/>
            <pc:sldMk cId="3933288454" sldId="267"/>
            <ac:grpSpMk id="324" creationId="{5D7B26C8-C49C-4B25-9263-701E896E15C3}"/>
          </ac:grpSpMkLst>
        </pc:grpChg>
        <pc:grpChg chg="del">
          <ac:chgData name="Xin Zhang (FA Talent)" userId="474f572f-8271-4f60-858e-cee871e0aec6" providerId="ADAL" clId="{FAF8AF48-2234-470D-9A23-C3EE7FE20053}" dt="2021-10-09T06:38:33.834" v="1380" actId="478"/>
          <ac:grpSpMkLst>
            <pc:docMk/>
            <pc:sldMk cId="3933288454" sldId="267"/>
            <ac:grpSpMk id="325" creationId="{9AD9107D-8B7A-49FE-AF6B-E948184AA8FB}"/>
          </ac:grpSpMkLst>
        </pc:grpChg>
        <pc:grpChg chg="del">
          <ac:chgData name="Xin Zhang (FA Talent)" userId="474f572f-8271-4f60-858e-cee871e0aec6" providerId="ADAL" clId="{FAF8AF48-2234-470D-9A23-C3EE7FE20053}" dt="2021-10-09T06:38:33.834" v="1380" actId="478"/>
          <ac:grpSpMkLst>
            <pc:docMk/>
            <pc:sldMk cId="3933288454" sldId="267"/>
            <ac:grpSpMk id="328" creationId="{31FE95FC-C82B-4447-917E-95F1E4C02DA3}"/>
          </ac:grpSpMkLst>
        </pc:grpChg>
        <pc:grpChg chg="del">
          <ac:chgData name="Xin Zhang (FA Talent)" userId="474f572f-8271-4f60-858e-cee871e0aec6" providerId="ADAL" clId="{FAF8AF48-2234-470D-9A23-C3EE7FE20053}" dt="2021-10-09T06:38:33.834" v="1380" actId="478"/>
          <ac:grpSpMkLst>
            <pc:docMk/>
            <pc:sldMk cId="3933288454" sldId="267"/>
            <ac:grpSpMk id="332" creationId="{F1FBAE47-3E55-4BF9-A6D9-15FAA2F54F40}"/>
          </ac:grpSpMkLst>
        </pc:grpChg>
        <pc:graphicFrameChg chg="add del mod">
          <ac:chgData name="Xin Zhang (FA Talent)" userId="474f572f-8271-4f60-858e-cee871e0aec6" providerId="ADAL" clId="{FAF8AF48-2234-470D-9A23-C3EE7FE20053}" dt="2021-10-10T05:28:52.333" v="5047" actId="21"/>
          <ac:graphicFrameMkLst>
            <pc:docMk/>
            <pc:sldMk cId="3933288454" sldId="267"/>
            <ac:graphicFrameMk id="3" creationId="{31AD13FC-D06E-4F46-9D75-EC6D94ADA427}"/>
          </ac:graphicFrameMkLst>
        </pc:graphicFrameChg>
        <pc:cxnChg chg="mod topLvl">
          <ac:chgData name="Xin Zhang (FA Talent)" userId="474f572f-8271-4f60-858e-cee871e0aec6" providerId="ADAL" clId="{FAF8AF48-2234-470D-9A23-C3EE7FE20053}" dt="2021-10-10T05:33:45.026" v="5189" actId="1076"/>
          <ac:cxnSpMkLst>
            <pc:docMk/>
            <pc:sldMk cId="3933288454" sldId="267"/>
            <ac:cxnSpMk id="8" creationId="{018539A7-27C9-41F9-97BC-F45FCDB2670D}"/>
          </ac:cxnSpMkLst>
        </pc:cxnChg>
        <pc:cxnChg chg="mod topLvl">
          <ac:chgData name="Xin Zhang (FA Talent)" userId="474f572f-8271-4f60-858e-cee871e0aec6" providerId="ADAL" clId="{FAF8AF48-2234-470D-9A23-C3EE7FE20053}" dt="2021-10-10T05:33:52.355" v="5190" actId="1076"/>
          <ac:cxnSpMkLst>
            <pc:docMk/>
            <pc:sldMk cId="3933288454" sldId="267"/>
            <ac:cxnSpMk id="11" creationId="{E33D41D1-6BB5-411C-81FD-81135E7AD621}"/>
          </ac:cxnSpMkLst>
        </pc:cxnChg>
      </pc:sldChg>
      <pc:sldChg chg="delSp del mod">
        <pc:chgData name="Xin Zhang (FA Talent)" userId="474f572f-8271-4f60-858e-cee871e0aec6" providerId="ADAL" clId="{FAF8AF48-2234-470D-9A23-C3EE7FE20053}" dt="2021-10-09T06:39:40.051" v="1389" actId="47"/>
        <pc:sldMkLst>
          <pc:docMk/>
          <pc:sldMk cId="3370973340" sldId="270"/>
        </pc:sldMkLst>
        <pc:spChg chg="del">
          <ac:chgData name="Xin Zhang (FA Talent)" userId="474f572f-8271-4f60-858e-cee871e0aec6" providerId="ADAL" clId="{FAF8AF48-2234-470D-9A23-C3EE7FE20053}" dt="2021-10-09T06:39:22.688" v="1387" actId="478"/>
          <ac:spMkLst>
            <pc:docMk/>
            <pc:sldMk cId="3370973340" sldId="270"/>
            <ac:spMk id="408" creationId="{C9ED4DB3-ED7D-40B1-AF65-607B999FAF64}"/>
          </ac:spMkLst>
        </pc:spChg>
        <pc:spChg chg="del">
          <ac:chgData name="Xin Zhang (FA Talent)" userId="474f572f-8271-4f60-858e-cee871e0aec6" providerId="ADAL" clId="{FAF8AF48-2234-470D-9A23-C3EE7FE20053}" dt="2021-10-09T06:39:22.688" v="1387" actId="478"/>
          <ac:spMkLst>
            <pc:docMk/>
            <pc:sldMk cId="3370973340" sldId="270"/>
            <ac:spMk id="409" creationId="{D42F414F-4752-4598-A524-679EFFBEA16E}"/>
          </ac:spMkLst>
        </pc:spChg>
        <pc:spChg chg="del">
          <ac:chgData name="Xin Zhang (FA Talent)" userId="474f572f-8271-4f60-858e-cee871e0aec6" providerId="ADAL" clId="{FAF8AF48-2234-470D-9A23-C3EE7FE20053}" dt="2021-10-09T06:39:22.688" v="1387" actId="478"/>
          <ac:spMkLst>
            <pc:docMk/>
            <pc:sldMk cId="3370973340" sldId="270"/>
            <ac:spMk id="410" creationId="{3DA8FB34-BC81-4399-903E-FA02B1C70A81}"/>
          </ac:spMkLst>
        </pc:spChg>
        <pc:spChg chg="del">
          <ac:chgData name="Xin Zhang (FA Talent)" userId="474f572f-8271-4f60-858e-cee871e0aec6" providerId="ADAL" clId="{FAF8AF48-2234-470D-9A23-C3EE7FE20053}" dt="2021-10-09T06:39:22.688" v="1387" actId="478"/>
          <ac:spMkLst>
            <pc:docMk/>
            <pc:sldMk cId="3370973340" sldId="270"/>
            <ac:spMk id="411" creationId="{CE45DAD1-3814-47AA-9775-899EA44D451C}"/>
          </ac:spMkLst>
        </pc:spChg>
        <pc:spChg chg="del">
          <ac:chgData name="Xin Zhang (FA Talent)" userId="474f572f-8271-4f60-858e-cee871e0aec6" providerId="ADAL" clId="{FAF8AF48-2234-470D-9A23-C3EE7FE20053}" dt="2021-10-09T06:39:22.688" v="1387" actId="478"/>
          <ac:spMkLst>
            <pc:docMk/>
            <pc:sldMk cId="3370973340" sldId="270"/>
            <ac:spMk id="412" creationId="{4738764E-1EB9-42E7-A8B4-648BBC0C0643}"/>
          </ac:spMkLst>
        </pc:spChg>
        <pc:spChg chg="del">
          <ac:chgData name="Xin Zhang (FA Talent)" userId="474f572f-8271-4f60-858e-cee871e0aec6" providerId="ADAL" clId="{FAF8AF48-2234-470D-9A23-C3EE7FE20053}" dt="2021-10-09T06:39:22.688" v="1387" actId="478"/>
          <ac:spMkLst>
            <pc:docMk/>
            <pc:sldMk cId="3370973340" sldId="270"/>
            <ac:spMk id="413" creationId="{CF87B794-78A3-4BB6-9389-33EE3231B3BE}"/>
          </ac:spMkLst>
        </pc:spChg>
        <pc:spChg chg="del">
          <ac:chgData name="Xin Zhang (FA Talent)" userId="474f572f-8271-4f60-858e-cee871e0aec6" providerId="ADAL" clId="{FAF8AF48-2234-470D-9A23-C3EE7FE20053}" dt="2021-10-09T06:39:22.688" v="1387" actId="478"/>
          <ac:spMkLst>
            <pc:docMk/>
            <pc:sldMk cId="3370973340" sldId="270"/>
            <ac:spMk id="414" creationId="{1814BBA5-0545-4A0D-8349-0A05A359E0F9}"/>
          </ac:spMkLst>
        </pc:spChg>
        <pc:spChg chg="del">
          <ac:chgData name="Xin Zhang (FA Talent)" userId="474f572f-8271-4f60-858e-cee871e0aec6" providerId="ADAL" clId="{FAF8AF48-2234-470D-9A23-C3EE7FE20053}" dt="2021-10-09T06:39:22.688" v="1387" actId="478"/>
          <ac:spMkLst>
            <pc:docMk/>
            <pc:sldMk cId="3370973340" sldId="270"/>
            <ac:spMk id="415" creationId="{E8F65849-7B38-4CF7-9463-D6874DDB7EA3}"/>
          </ac:spMkLst>
        </pc:spChg>
        <pc:spChg chg="del">
          <ac:chgData name="Xin Zhang (FA Talent)" userId="474f572f-8271-4f60-858e-cee871e0aec6" providerId="ADAL" clId="{FAF8AF48-2234-470D-9A23-C3EE7FE20053}" dt="2021-10-09T06:39:22.688" v="1387" actId="478"/>
          <ac:spMkLst>
            <pc:docMk/>
            <pc:sldMk cId="3370973340" sldId="270"/>
            <ac:spMk id="416" creationId="{2646B6DF-CEDF-418E-947D-AA0859256F9E}"/>
          </ac:spMkLst>
        </pc:spChg>
        <pc:spChg chg="del">
          <ac:chgData name="Xin Zhang (FA Talent)" userId="474f572f-8271-4f60-858e-cee871e0aec6" providerId="ADAL" clId="{FAF8AF48-2234-470D-9A23-C3EE7FE20053}" dt="2021-10-09T06:39:22.688" v="1387" actId="478"/>
          <ac:spMkLst>
            <pc:docMk/>
            <pc:sldMk cId="3370973340" sldId="270"/>
            <ac:spMk id="417" creationId="{2DF9F10C-953A-4258-AF11-B65ECC78B0B7}"/>
          </ac:spMkLst>
        </pc:spChg>
        <pc:spChg chg="del">
          <ac:chgData name="Xin Zhang (FA Talent)" userId="474f572f-8271-4f60-858e-cee871e0aec6" providerId="ADAL" clId="{FAF8AF48-2234-470D-9A23-C3EE7FE20053}" dt="2021-10-09T06:39:22.688" v="1387" actId="478"/>
          <ac:spMkLst>
            <pc:docMk/>
            <pc:sldMk cId="3370973340" sldId="270"/>
            <ac:spMk id="418" creationId="{E667DE6C-162B-4054-A33B-9A22E8679784}"/>
          </ac:spMkLst>
        </pc:spChg>
        <pc:spChg chg="del">
          <ac:chgData name="Xin Zhang (FA Talent)" userId="474f572f-8271-4f60-858e-cee871e0aec6" providerId="ADAL" clId="{FAF8AF48-2234-470D-9A23-C3EE7FE20053}" dt="2021-10-09T06:39:22.688" v="1387" actId="478"/>
          <ac:spMkLst>
            <pc:docMk/>
            <pc:sldMk cId="3370973340" sldId="270"/>
            <ac:spMk id="419" creationId="{377F4EFA-99FF-4512-9E6A-6955C0E7B218}"/>
          </ac:spMkLst>
        </pc:spChg>
        <pc:spChg chg="del">
          <ac:chgData name="Xin Zhang (FA Talent)" userId="474f572f-8271-4f60-858e-cee871e0aec6" providerId="ADAL" clId="{FAF8AF48-2234-470D-9A23-C3EE7FE20053}" dt="2021-10-09T06:39:22.688" v="1387" actId="478"/>
          <ac:spMkLst>
            <pc:docMk/>
            <pc:sldMk cId="3370973340" sldId="270"/>
            <ac:spMk id="420" creationId="{F0FCCF69-9BBF-48FB-8911-89E8C8F9AD48}"/>
          </ac:spMkLst>
        </pc:spChg>
        <pc:spChg chg="del">
          <ac:chgData name="Xin Zhang (FA Talent)" userId="474f572f-8271-4f60-858e-cee871e0aec6" providerId="ADAL" clId="{FAF8AF48-2234-470D-9A23-C3EE7FE20053}" dt="2021-10-09T06:39:22.688" v="1387" actId="478"/>
          <ac:spMkLst>
            <pc:docMk/>
            <pc:sldMk cId="3370973340" sldId="270"/>
            <ac:spMk id="421" creationId="{89F085AE-1198-4C51-A7B3-502B7DE55329}"/>
          </ac:spMkLst>
        </pc:spChg>
        <pc:spChg chg="del">
          <ac:chgData name="Xin Zhang (FA Talent)" userId="474f572f-8271-4f60-858e-cee871e0aec6" providerId="ADAL" clId="{FAF8AF48-2234-470D-9A23-C3EE7FE20053}" dt="2021-10-09T06:39:22.688" v="1387" actId="478"/>
          <ac:spMkLst>
            <pc:docMk/>
            <pc:sldMk cId="3370973340" sldId="270"/>
            <ac:spMk id="422" creationId="{82622414-ECFD-4453-816D-7866CE74CD6D}"/>
          </ac:spMkLst>
        </pc:spChg>
        <pc:spChg chg="del">
          <ac:chgData name="Xin Zhang (FA Talent)" userId="474f572f-8271-4f60-858e-cee871e0aec6" providerId="ADAL" clId="{FAF8AF48-2234-470D-9A23-C3EE7FE20053}" dt="2021-10-09T06:39:22.688" v="1387" actId="478"/>
          <ac:spMkLst>
            <pc:docMk/>
            <pc:sldMk cId="3370973340" sldId="270"/>
            <ac:spMk id="423" creationId="{CD00D5B3-BF1A-4806-9743-2820F7D7B388}"/>
          </ac:spMkLst>
        </pc:spChg>
        <pc:spChg chg="del">
          <ac:chgData name="Xin Zhang (FA Talent)" userId="474f572f-8271-4f60-858e-cee871e0aec6" providerId="ADAL" clId="{FAF8AF48-2234-470D-9A23-C3EE7FE20053}" dt="2021-10-09T06:39:22.688" v="1387" actId="478"/>
          <ac:spMkLst>
            <pc:docMk/>
            <pc:sldMk cId="3370973340" sldId="270"/>
            <ac:spMk id="424" creationId="{1705F909-2329-4BB5-9B7F-F6EC977C504E}"/>
          </ac:spMkLst>
        </pc:spChg>
        <pc:spChg chg="del">
          <ac:chgData name="Xin Zhang (FA Talent)" userId="474f572f-8271-4f60-858e-cee871e0aec6" providerId="ADAL" clId="{FAF8AF48-2234-470D-9A23-C3EE7FE20053}" dt="2021-10-09T06:39:22.688" v="1387" actId="478"/>
          <ac:spMkLst>
            <pc:docMk/>
            <pc:sldMk cId="3370973340" sldId="270"/>
            <ac:spMk id="425" creationId="{F2CBB9F1-EE9D-4304-923A-EAA93BFAEB99}"/>
          </ac:spMkLst>
        </pc:spChg>
        <pc:spChg chg="del">
          <ac:chgData name="Xin Zhang (FA Talent)" userId="474f572f-8271-4f60-858e-cee871e0aec6" providerId="ADAL" clId="{FAF8AF48-2234-470D-9A23-C3EE7FE20053}" dt="2021-10-09T06:39:22.688" v="1387" actId="478"/>
          <ac:spMkLst>
            <pc:docMk/>
            <pc:sldMk cId="3370973340" sldId="270"/>
            <ac:spMk id="426" creationId="{EA444C0F-EA60-473F-8F10-82465FFDAAF8}"/>
          </ac:spMkLst>
        </pc:spChg>
        <pc:spChg chg="del">
          <ac:chgData name="Xin Zhang (FA Talent)" userId="474f572f-8271-4f60-858e-cee871e0aec6" providerId="ADAL" clId="{FAF8AF48-2234-470D-9A23-C3EE7FE20053}" dt="2021-10-09T06:39:22.688" v="1387" actId="478"/>
          <ac:spMkLst>
            <pc:docMk/>
            <pc:sldMk cId="3370973340" sldId="270"/>
            <ac:spMk id="427" creationId="{1992B263-0724-4D45-945A-1D38945E244D}"/>
          </ac:spMkLst>
        </pc:spChg>
        <pc:spChg chg="del">
          <ac:chgData name="Xin Zhang (FA Talent)" userId="474f572f-8271-4f60-858e-cee871e0aec6" providerId="ADAL" clId="{FAF8AF48-2234-470D-9A23-C3EE7FE20053}" dt="2021-10-09T06:39:22.688" v="1387" actId="478"/>
          <ac:spMkLst>
            <pc:docMk/>
            <pc:sldMk cId="3370973340" sldId="270"/>
            <ac:spMk id="428" creationId="{5CB048C7-6DBF-44A4-99AE-E028C51AD5CC}"/>
          </ac:spMkLst>
        </pc:spChg>
        <pc:spChg chg="del">
          <ac:chgData name="Xin Zhang (FA Talent)" userId="474f572f-8271-4f60-858e-cee871e0aec6" providerId="ADAL" clId="{FAF8AF48-2234-470D-9A23-C3EE7FE20053}" dt="2021-10-09T06:39:22.688" v="1387" actId="478"/>
          <ac:spMkLst>
            <pc:docMk/>
            <pc:sldMk cId="3370973340" sldId="270"/>
            <ac:spMk id="429" creationId="{44BFA405-AF82-4B2E-B2F2-622C04CB4052}"/>
          </ac:spMkLst>
        </pc:spChg>
        <pc:spChg chg="del">
          <ac:chgData name="Xin Zhang (FA Talent)" userId="474f572f-8271-4f60-858e-cee871e0aec6" providerId="ADAL" clId="{FAF8AF48-2234-470D-9A23-C3EE7FE20053}" dt="2021-10-09T06:39:22.688" v="1387" actId="478"/>
          <ac:spMkLst>
            <pc:docMk/>
            <pc:sldMk cId="3370973340" sldId="270"/>
            <ac:spMk id="430" creationId="{2ADE3DE9-1799-4E64-8C8E-38058FB0C54A}"/>
          </ac:spMkLst>
        </pc:spChg>
        <pc:spChg chg="del">
          <ac:chgData name="Xin Zhang (FA Talent)" userId="474f572f-8271-4f60-858e-cee871e0aec6" providerId="ADAL" clId="{FAF8AF48-2234-470D-9A23-C3EE7FE20053}" dt="2021-10-09T06:39:22.688" v="1387" actId="478"/>
          <ac:spMkLst>
            <pc:docMk/>
            <pc:sldMk cId="3370973340" sldId="270"/>
            <ac:spMk id="431" creationId="{D2FF9A88-94A1-400F-8054-5688BD1743E2}"/>
          </ac:spMkLst>
        </pc:spChg>
        <pc:spChg chg="del">
          <ac:chgData name="Xin Zhang (FA Talent)" userId="474f572f-8271-4f60-858e-cee871e0aec6" providerId="ADAL" clId="{FAF8AF48-2234-470D-9A23-C3EE7FE20053}" dt="2021-10-09T06:39:22.688" v="1387" actId="478"/>
          <ac:spMkLst>
            <pc:docMk/>
            <pc:sldMk cId="3370973340" sldId="270"/>
            <ac:spMk id="432" creationId="{72BCAC27-0840-4D13-B2BF-4C9F64FC7B66}"/>
          </ac:spMkLst>
        </pc:spChg>
        <pc:spChg chg="del">
          <ac:chgData name="Xin Zhang (FA Talent)" userId="474f572f-8271-4f60-858e-cee871e0aec6" providerId="ADAL" clId="{FAF8AF48-2234-470D-9A23-C3EE7FE20053}" dt="2021-10-09T06:39:22.688" v="1387" actId="478"/>
          <ac:spMkLst>
            <pc:docMk/>
            <pc:sldMk cId="3370973340" sldId="270"/>
            <ac:spMk id="433" creationId="{0E22A701-A87F-4880-9802-E263EB7DD3AA}"/>
          </ac:spMkLst>
        </pc:spChg>
        <pc:spChg chg="del">
          <ac:chgData name="Xin Zhang (FA Talent)" userId="474f572f-8271-4f60-858e-cee871e0aec6" providerId="ADAL" clId="{FAF8AF48-2234-470D-9A23-C3EE7FE20053}" dt="2021-10-09T06:39:22.688" v="1387" actId="478"/>
          <ac:spMkLst>
            <pc:docMk/>
            <pc:sldMk cId="3370973340" sldId="270"/>
            <ac:spMk id="434" creationId="{1CF08FE6-7864-4D70-830E-F57CEA825946}"/>
          </ac:spMkLst>
        </pc:spChg>
        <pc:spChg chg="del">
          <ac:chgData name="Xin Zhang (FA Talent)" userId="474f572f-8271-4f60-858e-cee871e0aec6" providerId="ADAL" clId="{FAF8AF48-2234-470D-9A23-C3EE7FE20053}" dt="2021-10-09T06:39:22.688" v="1387" actId="478"/>
          <ac:spMkLst>
            <pc:docMk/>
            <pc:sldMk cId="3370973340" sldId="270"/>
            <ac:spMk id="435" creationId="{661983EF-03C5-4D5C-B904-93B832FC3C33}"/>
          </ac:spMkLst>
        </pc:spChg>
        <pc:spChg chg="del">
          <ac:chgData name="Xin Zhang (FA Talent)" userId="474f572f-8271-4f60-858e-cee871e0aec6" providerId="ADAL" clId="{FAF8AF48-2234-470D-9A23-C3EE7FE20053}" dt="2021-10-09T06:39:22.688" v="1387" actId="478"/>
          <ac:spMkLst>
            <pc:docMk/>
            <pc:sldMk cId="3370973340" sldId="270"/>
            <ac:spMk id="436" creationId="{85FC8333-193D-43C9-B5C0-579162485BF1}"/>
          </ac:spMkLst>
        </pc:spChg>
        <pc:spChg chg="del">
          <ac:chgData name="Xin Zhang (FA Talent)" userId="474f572f-8271-4f60-858e-cee871e0aec6" providerId="ADAL" clId="{FAF8AF48-2234-470D-9A23-C3EE7FE20053}" dt="2021-10-09T06:39:22.688" v="1387" actId="478"/>
          <ac:spMkLst>
            <pc:docMk/>
            <pc:sldMk cId="3370973340" sldId="270"/>
            <ac:spMk id="437" creationId="{63EEB892-C851-42FF-A0FA-05E8414D1C2C}"/>
          </ac:spMkLst>
        </pc:spChg>
        <pc:spChg chg="del">
          <ac:chgData name="Xin Zhang (FA Talent)" userId="474f572f-8271-4f60-858e-cee871e0aec6" providerId="ADAL" clId="{FAF8AF48-2234-470D-9A23-C3EE7FE20053}" dt="2021-10-09T06:39:22.688" v="1387" actId="478"/>
          <ac:spMkLst>
            <pc:docMk/>
            <pc:sldMk cId="3370973340" sldId="270"/>
            <ac:spMk id="438" creationId="{EBD795AE-E453-484F-9D07-ACFB339EA2E8}"/>
          </ac:spMkLst>
        </pc:spChg>
        <pc:spChg chg="del">
          <ac:chgData name="Xin Zhang (FA Talent)" userId="474f572f-8271-4f60-858e-cee871e0aec6" providerId="ADAL" clId="{FAF8AF48-2234-470D-9A23-C3EE7FE20053}" dt="2021-10-09T06:39:22.688" v="1387" actId="478"/>
          <ac:spMkLst>
            <pc:docMk/>
            <pc:sldMk cId="3370973340" sldId="270"/>
            <ac:spMk id="440" creationId="{FA0B516A-13C1-49E1-B0CB-9B3085062440}"/>
          </ac:spMkLst>
        </pc:spChg>
        <pc:spChg chg="del">
          <ac:chgData name="Xin Zhang (FA Talent)" userId="474f572f-8271-4f60-858e-cee871e0aec6" providerId="ADAL" clId="{FAF8AF48-2234-470D-9A23-C3EE7FE20053}" dt="2021-10-09T06:39:22.688" v="1387" actId="478"/>
          <ac:spMkLst>
            <pc:docMk/>
            <pc:sldMk cId="3370973340" sldId="270"/>
            <ac:spMk id="441" creationId="{A5BCFF46-B7C2-4A9E-A1AC-A25A1828DCA9}"/>
          </ac:spMkLst>
        </pc:spChg>
        <pc:spChg chg="del">
          <ac:chgData name="Xin Zhang (FA Talent)" userId="474f572f-8271-4f60-858e-cee871e0aec6" providerId="ADAL" clId="{FAF8AF48-2234-470D-9A23-C3EE7FE20053}" dt="2021-10-09T06:39:22.688" v="1387" actId="478"/>
          <ac:spMkLst>
            <pc:docMk/>
            <pc:sldMk cId="3370973340" sldId="270"/>
            <ac:spMk id="442" creationId="{CDB715C2-4D1F-4BD3-A54D-D0670BAF3C50}"/>
          </ac:spMkLst>
        </pc:spChg>
        <pc:spChg chg="del">
          <ac:chgData name="Xin Zhang (FA Talent)" userId="474f572f-8271-4f60-858e-cee871e0aec6" providerId="ADAL" clId="{FAF8AF48-2234-470D-9A23-C3EE7FE20053}" dt="2021-10-09T06:39:22.688" v="1387" actId="478"/>
          <ac:spMkLst>
            <pc:docMk/>
            <pc:sldMk cId="3370973340" sldId="270"/>
            <ac:spMk id="443" creationId="{7D924D03-B523-49C1-B07C-E5ED9DF78370}"/>
          </ac:spMkLst>
        </pc:spChg>
        <pc:spChg chg="del">
          <ac:chgData name="Xin Zhang (FA Talent)" userId="474f572f-8271-4f60-858e-cee871e0aec6" providerId="ADAL" clId="{FAF8AF48-2234-470D-9A23-C3EE7FE20053}" dt="2021-10-09T06:39:22.688" v="1387" actId="478"/>
          <ac:spMkLst>
            <pc:docMk/>
            <pc:sldMk cId="3370973340" sldId="270"/>
            <ac:spMk id="444" creationId="{21404EDA-65F8-4C94-A125-DB9234985194}"/>
          </ac:spMkLst>
        </pc:spChg>
        <pc:spChg chg="del">
          <ac:chgData name="Xin Zhang (FA Talent)" userId="474f572f-8271-4f60-858e-cee871e0aec6" providerId="ADAL" clId="{FAF8AF48-2234-470D-9A23-C3EE7FE20053}" dt="2021-10-09T06:39:22.688" v="1387" actId="478"/>
          <ac:spMkLst>
            <pc:docMk/>
            <pc:sldMk cId="3370973340" sldId="270"/>
            <ac:spMk id="445" creationId="{42A77737-D41B-4471-AC15-5BEC1B1503AD}"/>
          </ac:spMkLst>
        </pc:spChg>
        <pc:spChg chg="del">
          <ac:chgData name="Xin Zhang (FA Talent)" userId="474f572f-8271-4f60-858e-cee871e0aec6" providerId="ADAL" clId="{FAF8AF48-2234-470D-9A23-C3EE7FE20053}" dt="2021-10-09T06:39:22.688" v="1387" actId="478"/>
          <ac:spMkLst>
            <pc:docMk/>
            <pc:sldMk cId="3370973340" sldId="270"/>
            <ac:spMk id="446" creationId="{33871BA7-5028-4A9E-A29C-49A93B0E532A}"/>
          </ac:spMkLst>
        </pc:spChg>
        <pc:spChg chg="del">
          <ac:chgData name="Xin Zhang (FA Talent)" userId="474f572f-8271-4f60-858e-cee871e0aec6" providerId="ADAL" clId="{FAF8AF48-2234-470D-9A23-C3EE7FE20053}" dt="2021-10-09T06:39:22.688" v="1387" actId="478"/>
          <ac:spMkLst>
            <pc:docMk/>
            <pc:sldMk cId="3370973340" sldId="270"/>
            <ac:spMk id="447" creationId="{B08DCD90-B71E-4EDC-B1D5-0417EB5B1155}"/>
          </ac:spMkLst>
        </pc:spChg>
        <pc:spChg chg="del">
          <ac:chgData name="Xin Zhang (FA Talent)" userId="474f572f-8271-4f60-858e-cee871e0aec6" providerId="ADAL" clId="{FAF8AF48-2234-470D-9A23-C3EE7FE20053}" dt="2021-10-09T06:39:22.688" v="1387" actId="478"/>
          <ac:spMkLst>
            <pc:docMk/>
            <pc:sldMk cId="3370973340" sldId="270"/>
            <ac:spMk id="448" creationId="{4C9F6C0B-BB53-421F-9793-4E5502EB86EB}"/>
          </ac:spMkLst>
        </pc:spChg>
        <pc:spChg chg="del">
          <ac:chgData name="Xin Zhang (FA Talent)" userId="474f572f-8271-4f60-858e-cee871e0aec6" providerId="ADAL" clId="{FAF8AF48-2234-470D-9A23-C3EE7FE20053}" dt="2021-10-09T06:39:22.688" v="1387" actId="478"/>
          <ac:spMkLst>
            <pc:docMk/>
            <pc:sldMk cId="3370973340" sldId="270"/>
            <ac:spMk id="449" creationId="{74ED2D85-F61E-4902-BF7F-54D6692E5C81}"/>
          </ac:spMkLst>
        </pc:spChg>
        <pc:spChg chg="del">
          <ac:chgData name="Xin Zhang (FA Talent)" userId="474f572f-8271-4f60-858e-cee871e0aec6" providerId="ADAL" clId="{FAF8AF48-2234-470D-9A23-C3EE7FE20053}" dt="2021-10-09T06:39:22.688" v="1387" actId="478"/>
          <ac:spMkLst>
            <pc:docMk/>
            <pc:sldMk cId="3370973340" sldId="270"/>
            <ac:spMk id="450" creationId="{7CDB3995-090E-45CC-A086-D9F5A31A64DC}"/>
          </ac:spMkLst>
        </pc:spChg>
        <pc:spChg chg="del">
          <ac:chgData name="Xin Zhang (FA Talent)" userId="474f572f-8271-4f60-858e-cee871e0aec6" providerId="ADAL" clId="{FAF8AF48-2234-470D-9A23-C3EE7FE20053}" dt="2021-10-09T06:39:22.688" v="1387" actId="478"/>
          <ac:spMkLst>
            <pc:docMk/>
            <pc:sldMk cId="3370973340" sldId="270"/>
            <ac:spMk id="451" creationId="{5A84B7C6-3DAB-4E08-A231-2AFC90C6E9D7}"/>
          </ac:spMkLst>
        </pc:spChg>
        <pc:spChg chg="del">
          <ac:chgData name="Xin Zhang (FA Talent)" userId="474f572f-8271-4f60-858e-cee871e0aec6" providerId="ADAL" clId="{FAF8AF48-2234-470D-9A23-C3EE7FE20053}" dt="2021-10-09T06:39:22.688" v="1387" actId="478"/>
          <ac:spMkLst>
            <pc:docMk/>
            <pc:sldMk cId="3370973340" sldId="270"/>
            <ac:spMk id="452" creationId="{E2C6124D-0203-484B-9BE0-205EC8F1D367}"/>
          </ac:spMkLst>
        </pc:spChg>
        <pc:spChg chg="del">
          <ac:chgData name="Xin Zhang (FA Talent)" userId="474f572f-8271-4f60-858e-cee871e0aec6" providerId="ADAL" clId="{FAF8AF48-2234-470D-9A23-C3EE7FE20053}" dt="2021-10-09T06:39:22.688" v="1387" actId="478"/>
          <ac:spMkLst>
            <pc:docMk/>
            <pc:sldMk cId="3370973340" sldId="270"/>
            <ac:spMk id="453" creationId="{D485F64D-1833-4C35-BC3D-585B6ED481BE}"/>
          </ac:spMkLst>
        </pc:spChg>
        <pc:spChg chg="del">
          <ac:chgData name="Xin Zhang (FA Talent)" userId="474f572f-8271-4f60-858e-cee871e0aec6" providerId="ADAL" clId="{FAF8AF48-2234-470D-9A23-C3EE7FE20053}" dt="2021-10-09T06:39:22.688" v="1387" actId="478"/>
          <ac:spMkLst>
            <pc:docMk/>
            <pc:sldMk cId="3370973340" sldId="270"/>
            <ac:spMk id="454" creationId="{0BCDE6A6-C6A6-4684-B241-F072AA7E390A}"/>
          </ac:spMkLst>
        </pc:spChg>
        <pc:spChg chg="del">
          <ac:chgData name="Xin Zhang (FA Talent)" userId="474f572f-8271-4f60-858e-cee871e0aec6" providerId="ADAL" clId="{FAF8AF48-2234-470D-9A23-C3EE7FE20053}" dt="2021-10-09T06:39:22.688" v="1387" actId="478"/>
          <ac:spMkLst>
            <pc:docMk/>
            <pc:sldMk cId="3370973340" sldId="270"/>
            <ac:spMk id="455" creationId="{00465D92-4215-476F-9500-247E0351A68B}"/>
          </ac:spMkLst>
        </pc:spChg>
        <pc:spChg chg="del">
          <ac:chgData name="Xin Zhang (FA Talent)" userId="474f572f-8271-4f60-858e-cee871e0aec6" providerId="ADAL" clId="{FAF8AF48-2234-470D-9A23-C3EE7FE20053}" dt="2021-10-09T06:39:22.688" v="1387" actId="478"/>
          <ac:spMkLst>
            <pc:docMk/>
            <pc:sldMk cId="3370973340" sldId="270"/>
            <ac:spMk id="456" creationId="{92932C51-505E-477E-B32F-4807D199790D}"/>
          </ac:spMkLst>
        </pc:spChg>
        <pc:spChg chg="del">
          <ac:chgData name="Xin Zhang (FA Talent)" userId="474f572f-8271-4f60-858e-cee871e0aec6" providerId="ADAL" clId="{FAF8AF48-2234-470D-9A23-C3EE7FE20053}" dt="2021-10-09T06:39:22.688" v="1387" actId="478"/>
          <ac:spMkLst>
            <pc:docMk/>
            <pc:sldMk cId="3370973340" sldId="270"/>
            <ac:spMk id="457" creationId="{DC8A916E-C5AA-4290-8ACA-7B88496B2A0E}"/>
          </ac:spMkLst>
        </pc:spChg>
        <pc:spChg chg="del">
          <ac:chgData name="Xin Zhang (FA Talent)" userId="474f572f-8271-4f60-858e-cee871e0aec6" providerId="ADAL" clId="{FAF8AF48-2234-470D-9A23-C3EE7FE20053}" dt="2021-10-09T06:39:22.688" v="1387" actId="478"/>
          <ac:spMkLst>
            <pc:docMk/>
            <pc:sldMk cId="3370973340" sldId="270"/>
            <ac:spMk id="458" creationId="{3CA84C6B-D94D-49CD-B08E-C73ADF27AEF2}"/>
          </ac:spMkLst>
        </pc:spChg>
        <pc:spChg chg="del">
          <ac:chgData name="Xin Zhang (FA Talent)" userId="474f572f-8271-4f60-858e-cee871e0aec6" providerId="ADAL" clId="{FAF8AF48-2234-470D-9A23-C3EE7FE20053}" dt="2021-10-09T06:39:22.688" v="1387" actId="478"/>
          <ac:spMkLst>
            <pc:docMk/>
            <pc:sldMk cId="3370973340" sldId="270"/>
            <ac:spMk id="459" creationId="{80353EC6-16F3-46DD-87AB-AE4393C3B61D}"/>
          </ac:spMkLst>
        </pc:spChg>
        <pc:spChg chg="del">
          <ac:chgData name="Xin Zhang (FA Talent)" userId="474f572f-8271-4f60-858e-cee871e0aec6" providerId="ADAL" clId="{FAF8AF48-2234-470D-9A23-C3EE7FE20053}" dt="2021-10-09T06:39:22.688" v="1387" actId="478"/>
          <ac:spMkLst>
            <pc:docMk/>
            <pc:sldMk cId="3370973340" sldId="270"/>
            <ac:spMk id="465" creationId="{F1ED7B00-0077-4AEF-8B69-65E2B4499F73}"/>
          </ac:spMkLst>
        </pc:spChg>
        <pc:spChg chg="del">
          <ac:chgData name="Xin Zhang (FA Talent)" userId="474f572f-8271-4f60-858e-cee871e0aec6" providerId="ADAL" clId="{FAF8AF48-2234-470D-9A23-C3EE7FE20053}" dt="2021-10-09T06:39:22.688" v="1387" actId="478"/>
          <ac:spMkLst>
            <pc:docMk/>
            <pc:sldMk cId="3370973340" sldId="270"/>
            <ac:spMk id="466" creationId="{95356E95-58D7-40AB-97B4-5B866BC0FD3D}"/>
          </ac:spMkLst>
        </pc:spChg>
        <pc:spChg chg="del">
          <ac:chgData name="Xin Zhang (FA Talent)" userId="474f572f-8271-4f60-858e-cee871e0aec6" providerId="ADAL" clId="{FAF8AF48-2234-470D-9A23-C3EE7FE20053}" dt="2021-10-09T06:39:22.688" v="1387" actId="478"/>
          <ac:spMkLst>
            <pc:docMk/>
            <pc:sldMk cId="3370973340" sldId="270"/>
            <ac:spMk id="467" creationId="{170191BC-4B7B-4DE6-AEC8-F0D7C06232B5}"/>
          </ac:spMkLst>
        </pc:spChg>
        <pc:spChg chg="del">
          <ac:chgData name="Xin Zhang (FA Talent)" userId="474f572f-8271-4f60-858e-cee871e0aec6" providerId="ADAL" clId="{FAF8AF48-2234-470D-9A23-C3EE7FE20053}" dt="2021-10-09T06:39:22.688" v="1387" actId="478"/>
          <ac:spMkLst>
            <pc:docMk/>
            <pc:sldMk cId="3370973340" sldId="270"/>
            <ac:spMk id="468" creationId="{CF18E9CE-113D-4AA8-8028-9838024964A1}"/>
          </ac:spMkLst>
        </pc:spChg>
        <pc:spChg chg="del">
          <ac:chgData name="Xin Zhang (FA Talent)" userId="474f572f-8271-4f60-858e-cee871e0aec6" providerId="ADAL" clId="{FAF8AF48-2234-470D-9A23-C3EE7FE20053}" dt="2021-10-09T06:39:22.688" v="1387" actId="478"/>
          <ac:spMkLst>
            <pc:docMk/>
            <pc:sldMk cId="3370973340" sldId="270"/>
            <ac:spMk id="469" creationId="{879D037D-AF51-4DF5-9010-3ED1582EB794}"/>
          </ac:spMkLst>
        </pc:spChg>
        <pc:spChg chg="del">
          <ac:chgData name="Xin Zhang (FA Talent)" userId="474f572f-8271-4f60-858e-cee871e0aec6" providerId="ADAL" clId="{FAF8AF48-2234-470D-9A23-C3EE7FE20053}" dt="2021-10-09T06:39:22.688" v="1387" actId="478"/>
          <ac:spMkLst>
            <pc:docMk/>
            <pc:sldMk cId="3370973340" sldId="270"/>
            <ac:spMk id="470" creationId="{2B66917D-960B-45AB-B796-404A6280CA21}"/>
          </ac:spMkLst>
        </pc:spChg>
        <pc:spChg chg="del">
          <ac:chgData name="Xin Zhang (FA Talent)" userId="474f572f-8271-4f60-858e-cee871e0aec6" providerId="ADAL" clId="{FAF8AF48-2234-470D-9A23-C3EE7FE20053}" dt="2021-10-09T06:39:22.688" v="1387" actId="478"/>
          <ac:spMkLst>
            <pc:docMk/>
            <pc:sldMk cId="3370973340" sldId="270"/>
            <ac:spMk id="471" creationId="{109445E6-7A42-4046-9F95-DCE97DD146ED}"/>
          </ac:spMkLst>
        </pc:spChg>
        <pc:spChg chg="del">
          <ac:chgData name="Xin Zhang (FA Talent)" userId="474f572f-8271-4f60-858e-cee871e0aec6" providerId="ADAL" clId="{FAF8AF48-2234-470D-9A23-C3EE7FE20053}" dt="2021-10-09T06:39:22.688" v="1387" actId="478"/>
          <ac:spMkLst>
            <pc:docMk/>
            <pc:sldMk cId="3370973340" sldId="270"/>
            <ac:spMk id="472" creationId="{29C89712-CA8A-407B-AA25-D498E331E06D}"/>
          </ac:spMkLst>
        </pc:spChg>
        <pc:spChg chg="del">
          <ac:chgData name="Xin Zhang (FA Talent)" userId="474f572f-8271-4f60-858e-cee871e0aec6" providerId="ADAL" clId="{FAF8AF48-2234-470D-9A23-C3EE7FE20053}" dt="2021-10-09T06:39:22.688" v="1387" actId="478"/>
          <ac:spMkLst>
            <pc:docMk/>
            <pc:sldMk cId="3370973340" sldId="270"/>
            <ac:spMk id="473" creationId="{24275356-270C-42D1-BDF1-7613A027FDE2}"/>
          </ac:spMkLst>
        </pc:spChg>
        <pc:spChg chg="del">
          <ac:chgData name="Xin Zhang (FA Talent)" userId="474f572f-8271-4f60-858e-cee871e0aec6" providerId="ADAL" clId="{FAF8AF48-2234-470D-9A23-C3EE7FE20053}" dt="2021-10-09T06:39:22.688" v="1387" actId="478"/>
          <ac:spMkLst>
            <pc:docMk/>
            <pc:sldMk cId="3370973340" sldId="270"/>
            <ac:spMk id="474" creationId="{E8C03045-1B33-4DB0-B835-5C3E7AB19299}"/>
          </ac:spMkLst>
        </pc:spChg>
        <pc:spChg chg="del">
          <ac:chgData name="Xin Zhang (FA Talent)" userId="474f572f-8271-4f60-858e-cee871e0aec6" providerId="ADAL" clId="{FAF8AF48-2234-470D-9A23-C3EE7FE20053}" dt="2021-10-09T06:39:22.688" v="1387" actId="478"/>
          <ac:spMkLst>
            <pc:docMk/>
            <pc:sldMk cId="3370973340" sldId="270"/>
            <ac:spMk id="475" creationId="{04BE64CC-0A1D-47BA-ADA6-C69A1E1CC502}"/>
          </ac:spMkLst>
        </pc:spChg>
        <pc:spChg chg="del">
          <ac:chgData name="Xin Zhang (FA Talent)" userId="474f572f-8271-4f60-858e-cee871e0aec6" providerId="ADAL" clId="{FAF8AF48-2234-470D-9A23-C3EE7FE20053}" dt="2021-10-09T06:39:22.688" v="1387" actId="478"/>
          <ac:spMkLst>
            <pc:docMk/>
            <pc:sldMk cId="3370973340" sldId="270"/>
            <ac:spMk id="476" creationId="{35170AF9-7298-4D2D-9D78-F3B18249C39C}"/>
          </ac:spMkLst>
        </pc:spChg>
        <pc:spChg chg="del">
          <ac:chgData name="Xin Zhang (FA Talent)" userId="474f572f-8271-4f60-858e-cee871e0aec6" providerId="ADAL" clId="{FAF8AF48-2234-470D-9A23-C3EE7FE20053}" dt="2021-10-09T06:39:22.688" v="1387" actId="478"/>
          <ac:spMkLst>
            <pc:docMk/>
            <pc:sldMk cId="3370973340" sldId="270"/>
            <ac:spMk id="477" creationId="{C1CFB274-5DD8-40D5-B37B-13FF7451B25A}"/>
          </ac:spMkLst>
        </pc:spChg>
        <pc:spChg chg="del">
          <ac:chgData name="Xin Zhang (FA Talent)" userId="474f572f-8271-4f60-858e-cee871e0aec6" providerId="ADAL" clId="{FAF8AF48-2234-470D-9A23-C3EE7FE20053}" dt="2021-10-09T06:39:22.688" v="1387" actId="478"/>
          <ac:spMkLst>
            <pc:docMk/>
            <pc:sldMk cId="3370973340" sldId="270"/>
            <ac:spMk id="478" creationId="{805EF5DB-2E7A-4A03-B4BB-DED763BD10EB}"/>
          </ac:spMkLst>
        </pc:spChg>
        <pc:spChg chg="del">
          <ac:chgData name="Xin Zhang (FA Talent)" userId="474f572f-8271-4f60-858e-cee871e0aec6" providerId="ADAL" clId="{FAF8AF48-2234-470D-9A23-C3EE7FE20053}" dt="2021-10-09T06:39:22.688" v="1387" actId="478"/>
          <ac:spMkLst>
            <pc:docMk/>
            <pc:sldMk cId="3370973340" sldId="270"/>
            <ac:spMk id="479" creationId="{B5BB0875-82A8-4D78-B808-7B1537E256C6}"/>
          </ac:spMkLst>
        </pc:spChg>
        <pc:spChg chg="del">
          <ac:chgData name="Xin Zhang (FA Talent)" userId="474f572f-8271-4f60-858e-cee871e0aec6" providerId="ADAL" clId="{FAF8AF48-2234-470D-9A23-C3EE7FE20053}" dt="2021-10-09T06:39:22.688" v="1387" actId="478"/>
          <ac:spMkLst>
            <pc:docMk/>
            <pc:sldMk cId="3370973340" sldId="270"/>
            <ac:spMk id="480" creationId="{8F85FB57-3B95-4D84-8489-9F5C70D1FFB7}"/>
          </ac:spMkLst>
        </pc:spChg>
        <pc:spChg chg="del">
          <ac:chgData name="Xin Zhang (FA Talent)" userId="474f572f-8271-4f60-858e-cee871e0aec6" providerId="ADAL" clId="{FAF8AF48-2234-470D-9A23-C3EE7FE20053}" dt="2021-10-09T06:39:22.688" v="1387" actId="478"/>
          <ac:spMkLst>
            <pc:docMk/>
            <pc:sldMk cId="3370973340" sldId="270"/>
            <ac:spMk id="481" creationId="{28B05FA6-04D1-4265-88EE-0D5A04C74AF4}"/>
          </ac:spMkLst>
        </pc:spChg>
        <pc:spChg chg="del">
          <ac:chgData name="Xin Zhang (FA Talent)" userId="474f572f-8271-4f60-858e-cee871e0aec6" providerId="ADAL" clId="{FAF8AF48-2234-470D-9A23-C3EE7FE20053}" dt="2021-10-09T06:39:22.688" v="1387" actId="478"/>
          <ac:spMkLst>
            <pc:docMk/>
            <pc:sldMk cId="3370973340" sldId="270"/>
            <ac:spMk id="482" creationId="{178A2266-554C-4D28-B99A-1EA0D2B23C2D}"/>
          </ac:spMkLst>
        </pc:spChg>
        <pc:spChg chg="del">
          <ac:chgData name="Xin Zhang (FA Talent)" userId="474f572f-8271-4f60-858e-cee871e0aec6" providerId="ADAL" clId="{FAF8AF48-2234-470D-9A23-C3EE7FE20053}" dt="2021-10-09T06:39:22.688" v="1387" actId="478"/>
          <ac:spMkLst>
            <pc:docMk/>
            <pc:sldMk cId="3370973340" sldId="270"/>
            <ac:spMk id="483" creationId="{FABA7117-759A-4E0E-902E-40345975ACDA}"/>
          </ac:spMkLst>
        </pc:spChg>
        <pc:spChg chg="del">
          <ac:chgData name="Xin Zhang (FA Talent)" userId="474f572f-8271-4f60-858e-cee871e0aec6" providerId="ADAL" clId="{FAF8AF48-2234-470D-9A23-C3EE7FE20053}" dt="2021-10-09T06:39:22.688" v="1387" actId="478"/>
          <ac:spMkLst>
            <pc:docMk/>
            <pc:sldMk cId="3370973340" sldId="270"/>
            <ac:spMk id="484" creationId="{EC90FC33-EDA9-4659-8DAE-E3E790177552}"/>
          </ac:spMkLst>
        </pc:spChg>
        <pc:spChg chg="del">
          <ac:chgData name="Xin Zhang (FA Talent)" userId="474f572f-8271-4f60-858e-cee871e0aec6" providerId="ADAL" clId="{FAF8AF48-2234-470D-9A23-C3EE7FE20053}" dt="2021-10-09T06:39:22.688" v="1387" actId="478"/>
          <ac:spMkLst>
            <pc:docMk/>
            <pc:sldMk cId="3370973340" sldId="270"/>
            <ac:spMk id="485" creationId="{3CEC58C6-21B1-4E77-8AE8-A025F686CA12}"/>
          </ac:spMkLst>
        </pc:spChg>
        <pc:spChg chg="del">
          <ac:chgData name="Xin Zhang (FA Talent)" userId="474f572f-8271-4f60-858e-cee871e0aec6" providerId="ADAL" clId="{FAF8AF48-2234-470D-9A23-C3EE7FE20053}" dt="2021-10-09T06:39:22.688" v="1387" actId="478"/>
          <ac:spMkLst>
            <pc:docMk/>
            <pc:sldMk cId="3370973340" sldId="270"/>
            <ac:spMk id="486" creationId="{FDA053D0-F414-4BE8-854C-2DD1D2FBE89E}"/>
          </ac:spMkLst>
        </pc:spChg>
        <pc:spChg chg="del">
          <ac:chgData name="Xin Zhang (FA Talent)" userId="474f572f-8271-4f60-858e-cee871e0aec6" providerId="ADAL" clId="{FAF8AF48-2234-470D-9A23-C3EE7FE20053}" dt="2021-10-09T06:39:22.688" v="1387" actId="478"/>
          <ac:spMkLst>
            <pc:docMk/>
            <pc:sldMk cId="3370973340" sldId="270"/>
            <ac:spMk id="487" creationId="{04FDFCB6-A221-405B-81EB-42FB21449B84}"/>
          </ac:spMkLst>
        </pc:spChg>
        <pc:spChg chg="del">
          <ac:chgData name="Xin Zhang (FA Talent)" userId="474f572f-8271-4f60-858e-cee871e0aec6" providerId="ADAL" clId="{FAF8AF48-2234-470D-9A23-C3EE7FE20053}" dt="2021-10-09T06:39:22.688" v="1387" actId="478"/>
          <ac:spMkLst>
            <pc:docMk/>
            <pc:sldMk cId="3370973340" sldId="270"/>
            <ac:spMk id="488" creationId="{2382A84E-BBC8-4376-B6B0-14BD5A394FFE}"/>
          </ac:spMkLst>
        </pc:spChg>
        <pc:spChg chg="del">
          <ac:chgData name="Xin Zhang (FA Talent)" userId="474f572f-8271-4f60-858e-cee871e0aec6" providerId="ADAL" clId="{FAF8AF48-2234-470D-9A23-C3EE7FE20053}" dt="2021-10-09T06:39:22.688" v="1387" actId="478"/>
          <ac:spMkLst>
            <pc:docMk/>
            <pc:sldMk cId="3370973340" sldId="270"/>
            <ac:spMk id="489" creationId="{8F82979B-BC4E-4ED3-870D-9B19A06A786D}"/>
          </ac:spMkLst>
        </pc:spChg>
        <pc:spChg chg="del">
          <ac:chgData name="Xin Zhang (FA Talent)" userId="474f572f-8271-4f60-858e-cee871e0aec6" providerId="ADAL" clId="{FAF8AF48-2234-470D-9A23-C3EE7FE20053}" dt="2021-10-09T06:39:22.688" v="1387" actId="478"/>
          <ac:spMkLst>
            <pc:docMk/>
            <pc:sldMk cId="3370973340" sldId="270"/>
            <ac:spMk id="490" creationId="{E64C1BE5-CE53-4513-BE4F-0559707DB44F}"/>
          </ac:spMkLst>
        </pc:spChg>
        <pc:spChg chg="del">
          <ac:chgData name="Xin Zhang (FA Talent)" userId="474f572f-8271-4f60-858e-cee871e0aec6" providerId="ADAL" clId="{FAF8AF48-2234-470D-9A23-C3EE7FE20053}" dt="2021-10-09T06:39:22.688" v="1387" actId="478"/>
          <ac:spMkLst>
            <pc:docMk/>
            <pc:sldMk cId="3370973340" sldId="270"/>
            <ac:spMk id="491" creationId="{B7AEA587-E89C-4FA3-A1C7-F06A3A29828F}"/>
          </ac:spMkLst>
        </pc:spChg>
        <pc:spChg chg="del">
          <ac:chgData name="Xin Zhang (FA Talent)" userId="474f572f-8271-4f60-858e-cee871e0aec6" providerId="ADAL" clId="{FAF8AF48-2234-470D-9A23-C3EE7FE20053}" dt="2021-10-09T06:39:22.688" v="1387" actId="478"/>
          <ac:spMkLst>
            <pc:docMk/>
            <pc:sldMk cId="3370973340" sldId="270"/>
            <ac:spMk id="492" creationId="{28FF7E70-230A-40A5-9490-4BA90880B310}"/>
          </ac:spMkLst>
        </pc:spChg>
        <pc:spChg chg="del">
          <ac:chgData name="Xin Zhang (FA Talent)" userId="474f572f-8271-4f60-858e-cee871e0aec6" providerId="ADAL" clId="{FAF8AF48-2234-470D-9A23-C3EE7FE20053}" dt="2021-10-09T06:39:22.688" v="1387" actId="478"/>
          <ac:spMkLst>
            <pc:docMk/>
            <pc:sldMk cId="3370973340" sldId="270"/>
            <ac:spMk id="493" creationId="{F1A2380F-2F2F-4F13-9196-11E16E2FC86F}"/>
          </ac:spMkLst>
        </pc:spChg>
        <pc:spChg chg="del">
          <ac:chgData name="Xin Zhang (FA Talent)" userId="474f572f-8271-4f60-858e-cee871e0aec6" providerId="ADAL" clId="{FAF8AF48-2234-470D-9A23-C3EE7FE20053}" dt="2021-10-09T06:39:22.688" v="1387" actId="478"/>
          <ac:spMkLst>
            <pc:docMk/>
            <pc:sldMk cId="3370973340" sldId="270"/>
            <ac:spMk id="494" creationId="{B7D24D93-4E76-42D4-9FB2-D1567D437293}"/>
          </ac:spMkLst>
        </pc:spChg>
        <pc:spChg chg="del">
          <ac:chgData name="Xin Zhang (FA Talent)" userId="474f572f-8271-4f60-858e-cee871e0aec6" providerId="ADAL" clId="{FAF8AF48-2234-470D-9A23-C3EE7FE20053}" dt="2021-10-09T06:39:22.688" v="1387" actId="478"/>
          <ac:spMkLst>
            <pc:docMk/>
            <pc:sldMk cId="3370973340" sldId="270"/>
            <ac:spMk id="495" creationId="{212C0E83-498C-462E-BAE6-B0584ECFF9CB}"/>
          </ac:spMkLst>
        </pc:spChg>
        <pc:spChg chg="del">
          <ac:chgData name="Xin Zhang (FA Talent)" userId="474f572f-8271-4f60-858e-cee871e0aec6" providerId="ADAL" clId="{FAF8AF48-2234-470D-9A23-C3EE7FE20053}" dt="2021-10-09T06:39:22.688" v="1387" actId="478"/>
          <ac:spMkLst>
            <pc:docMk/>
            <pc:sldMk cId="3370973340" sldId="270"/>
            <ac:spMk id="496" creationId="{E4675AAE-5578-4E6F-A795-C72A8CC7C2DC}"/>
          </ac:spMkLst>
        </pc:spChg>
        <pc:spChg chg="del">
          <ac:chgData name="Xin Zhang (FA Talent)" userId="474f572f-8271-4f60-858e-cee871e0aec6" providerId="ADAL" clId="{FAF8AF48-2234-470D-9A23-C3EE7FE20053}" dt="2021-10-09T06:39:22.688" v="1387" actId="478"/>
          <ac:spMkLst>
            <pc:docMk/>
            <pc:sldMk cId="3370973340" sldId="270"/>
            <ac:spMk id="497" creationId="{22A4260F-29FF-4146-B3B6-E7CBA540C305}"/>
          </ac:spMkLst>
        </pc:spChg>
        <pc:spChg chg="del">
          <ac:chgData name="Xin Zhang (FA Talent)" userId="474f572f-8271-4f60-858e-cee871e0aec6" providerId="ADAL" clId="{FAF8AF48-2234-470D-9A23-C3EE7FE20053}" dt="2021-10-09T06:39:22.688" v="1387" actId="478"/>
          <ac:spMkLst>
            <pc:docMk/>
            <pc:sldMk cId="3370973340" sldId="270"/>
            <ac:spMk id="498" creationId="{13A4E134-9AFE-41D5-B7D9-603587B842CC}"/>
          </ac:spMkLst>
        </pc:spChg>
        <pc:spChg chg="del">
          <ac:chgData name="Xin Zhang (FA Talent)" userId="474f572f-8271-4f60-858e-cee871e0aec6" providerId="ADAL" clId="{FAF8AF48-2234-470D-9A23-C3EE7FE20053}" dt="2021-10-09T06:39:22.688" v="1387" actId="478"/>
          <ac:spMkLst>
            <pc:docMk/>
            <pc:sldMk cId="3370973340" sldId="270"/>
            <ac:spMk id="499" creationId="{B6E89E34-B97C-44E2-A6D5-3EAE4933EEC8}"/>
          </ac:spMkLst>
        </pc:spChg>
        <pc:spChg chg="del">
          <ac:chgData name="Xin Zhang (FA Talent)" userId="474f572f-8271-4f60-858e-cee871e0aec6" providerId="ADAL" clId="{FAF8AF48-2234-470D-9A23-C3EE7FE20053}" dt="2021-10-09T06:39:22.688" v="1387" actId="478"/>
          <ac:spMkLst>
            <pc:docMk/>
            <pc:sldMk cId="3370973340" sldId="270"/>
            <ac:spMk id="500" creationId="{F055CC36-81E1-495D-A3C7-0FC08BD50701}"/>
          </ac:spMkLst>
        </pc:spChg>
        <pc:spChg chg="del">
          <ac:chgData name="Xin Zhang (FA Talent)" userId="474f572f-8271-4f60-858e-cee871e0aec6" providerId="ADAL" clId="{FAF8AF48-2234-470D-9A23-C3EE7FE20053}" dt="2021-10-09T06:39:22.688" v="1387" actId="478"/>
          <ac:spMkLst>
            <pc:docMk/>
            <pc:sldMk cId="3370973340" sldId="270"/>
            <ac:spMk id="501" creationId="{170040FB-1413-45A0-B5DA-3527BB29D8E3}"/>
          </ac:spMkLst>
        </pc:spChg>
        <pc:spChg chg="del">
          <ac:chgData name="Xin Zhang (FA Talent)" userId="474f572f-8271-4f60-858e-cee871e0aec6" providerId="ADAL" clId="{FAF8AF48-2234-470D-9A23-C3EE7FE20053}" dt="2021-10-09T06:39:22.688" v="1387" actId="478"/>
          <ac:spMkLst>
            <pc:docMk/>
            <pc:sldMk cId="3370973340" sldId="270"/>
            <ac:spMk id="502" creationId="{6D829118-A45B-48D5-83BC-7ADCD75BE802}"/>
          </ac:spMkLst>
        </pc:spChg>
        <pc:spChg chg="del">
          <ac:chgData name="Xin Zhang (FA Talent)" userId="474f572f-8271-4f60-858e-cee871e0aec6" providerId="ADAL" clId="{FAF8AF48-2234-470D-9A23-C3EE7FE20053}" dt="2021-10-09T06:39:22.688" v="1387" actId="478"/>
          <ac:spMkLst>
            <pc:docMk/>
            <pc:sldMk cId="3370973340" sldId="270"/>
            <ac:spMk id="503" creationId="{A4DB3BAD-583F-49AA-AB42-940A1A8810EC}"/>
          </ac:spMkLst>
        </pc:spChg>
        <pc:spChg chg="del">
          <ac:chgData name="Xin Zhang (FA Talent)" userId="474f572f-8271-4f60-858e-cee871e0aec6" providerId="ADAL" clId="{FAF8AF48-2234-470D-9A23-C3EE7FE20053}" dt="2021-10-09T06:39:22.688" v="1387" actId="478"/>
          <ac:spMkLst>
            <pc:docMk/>
            <pc:sldMk cId="3370973340" sldId="270"/>
            <ac:spMk id="504" creationId="{F56D6F5D-D9F9-496D-9038-B92E3DDB9AD1}"/>
          </ac:spMkLst>
        </pc:spChg>
        <pc:spChg chg="del">
          <ac:chgData name="Xin Zhang (FA Talent)" userId="474f572f-8271-4f60-858e-cee871e0aec6" providerId="ADAL" clId="{FAF8AF48-2234-470D-9A23-C3EE7FE20053}" dt="2021-10-09T06:39:22.688" v="1387" actId="478"/>
          <ac:spMkLst>
            <pc:docMk/>
            <pc:sldMk cId="3370973340" sldId="270"/>
            <ac:spMk id="505" creationId="{BB2BCCB9-88B7-43F1-A43A-9C4AB4B8B9DB}"/>
          </ac:spMkLst>
        </pc:spChg>
        <pc:spChg chg="del">
          <ac:chgData name="Xin Zhang (FA Talent)" userId="474f572f-8271-4f60-858e-cee871e0aec6" providerId="ADAL" clId="{FAF8AF48-2234-470D-9A23-C3EE7FE20053}" dt="2021-10-09T06:39:22.688" v="1387" actId="478"/>
          <ac:spMkLst>
            <pc:docMk/>
            <pc:sldMk cId="3370973340" sldId="270"/>
            <ac:spMk id="506" creationId="{B0E0B57C-51B1-45EF-9F2F-7FCEB7D3A987}"/>
          </ac:spMkLst>
        </pc:spChg>
        <pc:spChg chg="del">
          <ac:chgData name="Xin Zhang (FA Talent)" userId="474f572f-8271-4f60-858e-cee871e0aec6" providerId="ADAL" clId="{FAF8AF48-2234-470D-9A23-C3EE7FE20053}" dt="2021-10-09T06:39:22.688" v="1387" actId="478"/>
          <ac:spMkLst>
            <pc:docMk/>
            <pc:sldMk cId="3370973340" sldId="270"/>
            <ac:spMk id="507" creationId="{335344D5-F844-4F5F-BCDE-9406C2AE1362}"/>
          </ac:spMkLst>
        </pc:spChg>
        <pc:spChg chg="del">
          <ac:chgData name="Xin Zhang (FA Talent)" userId="474f572f-8271-4f60-858e-cee871e0aec6" providerId="ADAL" clId="{FAF8AF48-2234-470D-9A23-C3EE7FE20053}" dt="2021-10-09T06:39:22.688" v="1387" actId="478"/>
          <ac:spMkLst>
            <pc:docMk/>
            <pc:sldMk cId="3370973340" sldId="270"/>
            <ac:spMk id="508" creationId="{F0401418-FE0C-4BB4-86A6-01304D981199}"/>
          </ac:spMkLst>
        </pc:spChg>
        <pc:spChg chg="del">
          <ac:chgData name="Xin Zhang (FA Talent)" userId="474f572f-8271-4f60-858e-cee871e0aec6" providerId="ADAL" clId="{FAF8AF48-2234-470D-9A23-C3EE7FE20053}" dt="2021-10-09T06:39:22.688" v="1387" actId="478"/>
          <ac:spMkLst>
            <pc:docMk/>
            <pc:sldMk cId="3370973340" sldId="270"/>
            <ac:spMk id="509" creationId="{D58F0723-C0E6-4B62-BD28-49BAB6EF8C5B}"/>
          </ac:spMkLst>
        </pc:spChg>
        <pc:spChg chg="del">
          <ac:chgData name="Xin Zhang (FA Talent)" userId="474f572f-8271-4f60-858e-cee871e0aec6" providerId="ADAL" clId="{FAF8AF48-2234-470D-9A23-C3EE7FE20053}" dt="2021-10-09T06:39:22.688" v="1387" actId="478"/>
          <ac:spMkLst>
            <pc:docMk/>
            <pc:sldMk cId="3370973340" sldId="270"/>
            <ac:spMk id="510" creationId="{32EC5868-3EB9-4158-A60C-E38AC0814C57}"/>
          </ac:spMkLst>
        </pc:spChg>
        <pc:spChg chg="del">
          <ac:chgData name="Xin Zhang (FA Talent)" userId="474f572f-8271-4f60-858e-cee871e0aec6" providerId="ADAL" clId="{FAF8AF48-2234-470D-9A23-C3EE7FE20053}" dt="2021-10-09T06:39:22.688" v="1387" actId="478"/>
          <ac:spMkLst>
            <pc:docMk/>
            <pc:sldMk cId="3370973340" sldId="270"/>
            <ac:spMk id="511" creationId="{88DA2FB8-856C-4BA9-B6E7-342B6AB1A119}"/>
          </ac:spMkLst>
        </pc:spChg>
        <pc:spChg chg="del">
          <ac:chgData name="Xin Zhang (FA Talent)" userId="474f572f-8271-4f60-858e-cee871e0aec6" providerId="ADAL" clId="{FAF8AF48-2234-470D-9A23-C3EE7FE20053}" dt="2021-10-09T06:39:22.688" v="1387" actId="478"/>
          <ac:spMkLst>
            <pc:docMk/>
            <pc:sldMk cId="3370973340" sldId="270"/>
            <ac:spMk id="512" creationId="{465E87CC-A1DE-4165-8E33-5A9FD7E80389}"/>
          </ac:spMkLst>
        </pc:spChg>
        <pc:spChg chg="del">
          <ac:chgData name="Xin Zhang (FA Talent)" userId="474f572f-8271-4f60-858e-cee871e0aec6" providerId="ADAL" clId="{FAF8AF48-2234-470D-9A23-C3EE7FE20053}" dt="2021-10-09T06:39:22.688" v="1387" actId="478"/>
          <ac:spMkLst>
            <pc:docMk/>
            <pc:sldMk cId="3370973340" sldId="270"/>
            <ac:spMk id="513" creationId="{2E7F8580-F249-48DB-A03D-B67221269C42}"/>
          </ac:spMkLst>
        </pc:spChg>
        <pc:spChg chg="del">
          <ac:chgData name="Xin Zhang (FA Talent)" userId="474f572f-8271-4f60-858e-cee871e0aec6" providerId="ADAL" clId="{FAF8AF48-2234-470D-9A23-C3EE7FE20053}" dt="2021-10-09T06:39:22.688" v="1387" actId="478"/>
          <ac:spMkLst>
            <pc:docMk/>
            <pc:sldMk cId="3370973340" sldId="270"/>
            <ac:spMk id="514" creationId="{0DD243C0-4098-4CCA-AA8B-59E954927868}"/>
          </ac:spMkLst>
        </pc:spChg>
        <pc:spChg chg="del">
          <ac:chgData name="Xin Zhang (FA Talent)" userId="474f572f-8271-4f60-858e-cee871e0aec6" providerId="ADAL" clId="{FAF8AF48-2234-470D-9A23-C3EE7FE20053}" dt="2021-10-09T06:39:22.688" v="1387" actId="478"/>
          <ac:spMkLst>
            <pc:docMk/>
            <pc:sldMk cId="3370973340" sldId="270"/>
            <ac:spMk id="515" creationId="{477B39C8-6179-44C1-A0B7-26055C45A54B}"/>
          </ac:spMkLst>
        </pc:spChg>
        <pc:spChg chg="del">
          <ac:chgData name="Xin Zhang (FA Talent)" userId="474f572f-8271-4f60-858e-cee871e0aec6" providerId="ADAL" clId="{FAF8AF48-2234-470D-9A23-C3EE7FE20053}" dt="2021-10-09T06:39:22.688" v="1387" actId="478"/>
          <ac:spMkLst>
            <pc:docMk/>
            <pc:sldMk cId="3370973340" sldId="270"/>
            <ac:spMk id="516" creationId="{7EF5936F-C4AE-4026-859D-88016700B470}"/>
          </ac:spMkLst>
        </pc:spChg>
        <pc:spChg chg="del">
          <ac:chgData name="Xin Zhang (FA Talent)" userId="474f572f-8271-4f60-858e-cee871e0aec6" providerId="ADAL" clId="{FAF8AF48-2234-470D-9A23-C3EE7FE20053}" dt="2021-10-09T06:39:22.688" v="1387" actId="478"/>
          <ac:spMkLst>
            <pc:docMk/>
            <pc:sldMk cId="3370973340" sldId="270"/>
            <ac:spMk id="517" creationId="{02F0F2EF-C82F-46C0-B5C0-62410DF395EA}"/>
          </ac:spMkLst>
        </pc:spChg>
        <pc:spChg chg="del">
          <ac:chgData name="Xin Zhang (FA Talent)" userId="474f572f-8271-4f60-858e-cee871e0aec6" providerId="ADAL" clId="{FAF8AF48-2234-470D-9A23-C3EE7FE20053}" dt="2021-10-09T06:39:22.688" v="1387" actId="478"/>
          <ac:spMkLst>
            <pc:docMk/>
            <pc:sldMk cId="3370973340" sldId="270"/>
            <ac:spMk id="518" creationId="{4EC14725-2C17-4B92-B784-E46C877AC4F0}"/>
          </ac:spMkLst>
        </pc:spChg>
        <pc:spChg chg="del">
          <ac:chgData name="Xin Zhang (FA Talent)" userId="474f572f-8271-4f60-858e-cee871e0aec6" providerId="ADAL" clId="{FAF8AF48-2234-470D-9A23-C3EE7FE20053}" dt="2021-10-09T06:39:22.688" v="1387" actId="478"/>
          <ac:spMkLst>
            <pc:docMk/>
            <pc:sldMk cId="3370973340" sldId="270"/>
            <ac:spMk id="519" creationId="{DA251C05-0684-49F4-B7B5-A5A8A3EF005B}"/>
          </ac:spMkLst>
        </pc:spChg>
        <pc:spChg chg="del">
          <ac:chgData name="Xin Zhang (FA Talent)" userId="474f572f-8271-4f60-858e-cee871e0aec6" providerId="ADAL" clId="{FAF8AF48-2234-470D-9A23-C3EE7FE20053}" dt="2021-10-09T06:39:22.688" v="1387" actId="478"/>
          <ac:spMkLst>
            <pc:docMk/>
            <pc:sldMk cId="3370973340" sldId="270"/>
            <ac:spMk id="520" creationId="{91E3B6E7-1A6D-4FE0-A792-B52E5BE59125}"/>
          </ac:spMkLst>
        </pc:spChg>
        <pc:spChg chg="del">
          <ac:chgData name="Xin Zhang (FA Talent)" userId="474f572f-8271-4f60-858e-cee871e0aec6" providerId="ADAL" clId="{FAF8AF48-2234-470D-9A23-C3EE7FE20053}" dt="2021-10-09T06:39:22.688" v="1387" actId="478"/>
          <ac:spMkLst>
            <pc:docMk/>
            <pc:sldMk cId="3370973340" sldId="270"/>
            <ac:spMk id="521" creationId="{55F2BA65-D529-4EBE-8101-4CAB68B10AC1}"/>
          </ac:spMkLst>
        </pc:spChg>
        <pc:spChg chg="del">
          <ac:chgData name="Xin Zhang (FA Talent)" userId="474f572f-8271-4f60-858e-cee871e0aec6" providerId="ADAL" clId="{FAF8AF48-2234-470D-9A23-C3EE7FE20053}" dt="2021-10-09T06:39:22.688" v="1387" actId="478"/>
          <ac:spMkLst>
            <pc:docMk/>
            <pc:sldMk cId="3370973340" sldId="270"/>
            <ac:spMk id="522" creationId="{A99C6A49-A51F-4004-AC0D-7FE2C779DB5E}"/>
          </ac:spMkLst>
        </pc:spChg>
        <pc:spChg chg="del">
          <ac:chgData name="Xin Zhang (FA Talent)" userId="474f572f-8271-4f60-858e-cee871e0aec6" providerId="ADAL" clId="{FAF8AF48-2234-470D-9A23-C3EE7FE20053}" dt="2021-10-09T06:39:22.688" v="1387" actId="478"/>
          <ac:spMkLst>
            <pc:docMk/>
            <pc:sldMk cId="3370973340" sldId="270"/>
            <ac:spMk id="523" creationId="{6BC6A9E3-B34D-4694-9F63-CEFC1B53ACEE}"/>
          </ac:spMkLst>
        </pc:spChg>
        <pc:spChg chg="del">
          <ac:chgData name="Xin Zhang (FA Talent)" userId="474f572f-8271-4f60-858e-cee871e0aec6" providerId="ADAL" clId="{FAF8AF48-2234-470D-9A23-C3EE7FE20053}" dt="2021-10-09T06:39:22.688" v="1387" actId="478"/>
          <ac:spMkLst>
            <pc:docMk/>
            <pc:sldMk cId="3370973340" sldId="270"/>
            <ac:spMk id="524" creationId="{38317E6E-363A-47EA-AA6A-0AA60E412169}"/>
          </ac:spMkLst>
        </pc:spChg>
        <pc:spChg chg="del">
          <ac:chgData name="Xin Zhang (FA Talent)" userId="474f572f-8271-4f60-858e-cee871e0aec6" providerId="ADAL" clId="{FAF8AF48-2234-470D-9A23-C3EE7FE20053}" dt="2021-10-09T06:39:22.688" v="1387" actId="478"/>
          <ac:spMkLst>
            <pc:docMk/>
            <pc:sldMk cId="3370973340" sldId="270"/>
            <ac:spMk id="525" creationId="{C6A7A398-5C9B-4EE8-A9E2-0F3B0E0600CC}"/>
          </ac:spMkLst>
        </pc:spChg>
        <pc:spChg chg="del">
          <ac:chgData name="Xin Zhang (FA Talent)" userId="474f572f-8271-4f60-858e-cee871e0aec6" providerId="ADAL" clId="{FAF8AF48-2234-470D-9A23-C3EE7FE20053}" dt="2021-10-09T06:39:22.688" v="1387" actId="478"/>
          <ac:spMkLst>
            <pc:docMk/>
            <pc:sldMk cId="3370973340" sldId="270"/>
            <ac:spMk id="526" creationId="{FC820327-9927-4B0D-A37B-384324EA7097}"/>
          </ac:spMkLst>
        </pc:spChg>
        <pc:spChg chg="del">
          <ac:chgData name="Xin Zhang (FA Talent)" userId="474f572f-8271-4f60-858e-cee871e0aec6" providerId="ADAL" clId="{FAF8AF48-2234-470D-9A23-C3EE7FE20053}" dt="2021-10-09T06:39:22.688" v="1387" actId="478"/>
          <ac:spMkLst>
            <pc:docMk/>
            <pc:sldMk cId="3370973340" sldId="270"/>
            <ac:spMk id="527" creationId="{7B16DC7D-6BA0-4D75-B958-88B085F25BDB}"/>
          </ac:spMkLst>
        </pc:spChg>
        <pc:spChg chg="del">
          <ac:chgData name="Xin Zhang (FA Talent)" userId="474f572f-8271-4f60-858e-cee871e0aec6" providerId="ADAL" clId="{FAF8AF48-2234-470D-9A23-C3EE7FE20053}" dt="2021-10-09T06:39:22.688" v="1387" actId="478"/>
          <ac:spMkLst>
            <pc:docMk/>
            <pc:sldMk cId="3370973340" sldId="270"/>
            <ac:spMk id="528" creationId="{C39D58BE-0DD4-48B7-B7EC-CC2805E4A7A7}"/>
          </ac:spMkLst>
        </pc:spChg>
        <pc:spChg chg="del">
          <ac:chgData name="Xin Zhang (FA Talent)" userId="474f572f-8271-4f60-858e-cee871e0aec6" providerId="ADAL" clId="{FAF8AF48-2234-470D-9A23-C3EE7FE20053}" dt="2021-10-09T06:39:22.688" v="1387" actId="478"/>
          <ac:spMkLst>
            <pc:docMk/>
            <pc:sldMk cId="3370973340" sldId="270"/>
            <ac:spMk id="529" creationId="{542635D1-1EFE-45BB-840F-42D4C8F46218}"/>
          </ac:spMkLst>
        </pc:spChg>
        <pc:spChg chg="del">
          <ac:chgData name="Xin Zhang (FA Talent)" userId="474f572f-8271-4f60-858e-cee871e0aec6" providerId="ADAL" clId="{FAF8AF48-2234-470D-9A23-C3EE7FE20053}" dt="2021-10-09T06:39:22.688" v="1387" actId="478"/>
          <ac:spMkLst>
            <pc:docMk/>
            <pc:sldMk cId="3370973340" sldId="270"/>
            <ac:spMk id="530" creationId="{F430C482-7387-4BB9-8655-8F7D28D833D5}"/>
          </ac:spMkLst>
        </pc:spChg>
        <pc:spChg chg="del">
          <ac:chgData name="Xin Zhang (FA Talent)" userId="474f572f-8271-4f60-858e-cee871e0aec6" providerId="ADAL" clId="{FAF8AF48-2234-470D-9A23-C3EE7FE20053}" dt="2021-10-09T06:39:22.688" v="1387" actId="478"/>
          <ac:spMkLst>
            <pc:docMk/>
            <pc:sldMk cId="3370973340" sldId="270"/>
            <ac:spMk id="531" creationId="{F4A354D5-F40A-40F5-97AB-9AE88FC6407C}"/>
          </ac:spMkLst>
        </pc:spChg>
        <pc:spChg chg="del">
          <ac:chgData name="Xin Zhang (FA Talent)" userId="474f572f-8271-4f60-858e-cee871e0aec6" providerId="ADAL" clId="{FAF8AF48-2234-470D-9A23-C3EE7FE20053}" dt="2021-10-09T06:39:22.688" v="1387" actId="478"/>
          <ac:spMkLst>
            <pc:docMk/>
            <pc:sldMk cId="3370973340" sldId="270"/>
            <ac:spMk id="532" creationId="{A33FD289-111A-4C05-98FD-9B785116F304}"/>
          </ac:spMkLst>
        </pc:spChg>
        <pc:spChg chg="del">
          <ac:chgData name="Xin Zhang (FA Talent)" userId="474f572f-8271-4f60-858e-cee871e0aec6" providerId="ADAL" clId="{FAF8AF48-2234-470D-9A23-C3EE7FE20053}" dt="2021-10-09T06:39:22.688" v="1387" actId="478"/>
          <ac:spMkLst>
            <pc:docMk/>
            <pc:sldMk cId="3370973340" sldId="270"/>
            <ac:spMk id="533" creationId="{83CDB7EA-B004-446D-8D72-618D2BFD6BB8}"/>
          </ac:spMkLst>
        </pc:spChg>
        <pc:spChg chg="del">
          <ac:chgData name="Xin Zhang (FA Talent)" userId="474f572f-8271-4f60-858e-cee871e0aec6" providerId="ADAL" clId="{FAF8AF48-2234-470D-9A23-C3EE7FE20053}" dt="2021-10-09T06:39:22.688" v="1387" actId="478"/>
          <ac:spMkLst>
            <pc:docMk/>
            <pc:sldMk cId="3370973340" sldId="270"/>
            <ac:spMk id="534" creationId="{3EAC0AF6-650A-4CE6-B43C-BF5FB8A4B12E}"/>
          </ac:spMkLst>
        </pc:spChg>
        <pc:spChg chg="del">
          <ac:chgData name="Xin Zhang (FA Talent)" userId="474f572f-8271-4f60-858e-cee871e0aec6" providerId="ADAL" clId="{FAF8AF48-2234-470D-9A23-C3EE7FE20053}" dt="2021-10-09T06:39:22.688" v="1387" actId="478"/>
          <ac:spMkLst>
            <pc:docMk/>
            <pc:sldMk cId="3370973340" sldId="270"/>
            <ac:spMk id="535" creationId="{E8F6B1AB-C005-4102-8D5D-5DBFB97478A2}"/>
          </ac:spMkLst>
        </pc:spChg>
        <pc:spChg chg="del">
          <ac:chgData name="Xin Zhang (FA Talent)" userId="474f572f-8271-4f60-858e-cee871e0aec6" providerId="ADAL" clId="{FAF8AF48-2234-470D-9A23-C3EE7FE20053}" dt="2021-10-09T06:39:22.688" v="1387" actId="478"/>
          <ac:spMkLst>
            <pc:docMk/>
            <pc:sldMk cId="3370973340" sldId="270"/>
            <ac:spMk id="536" creationId="{B56996C4-DBFA-4350-97C2-5482EFAC0983}"/>
          </ac:spMkLst>
        </pc:spChg>
        <pc:spChg chg="del">
          <ac:chgData name="Xin Zhang (FA Talent)" userId="474f572f-8271-4f60-858e-cee871e0aec6" providerId="ADAL" clId="{FAF8AF48-2234-470D-9A23-C3EE7FE20053}" dt="2021-10-09T06:39:22.688" v="1387" actId="478"/>
          <ac:spMkLst>
            <pc:docMk/>
            <pc:sldMk cId="3370973340" sldId="270"/>
            <ac:spMk id="537" creationId="{F6DECA68-0853-4D71-BAED-50716FA0DB91}"/>
          </ac:spMkLst>
        </pc:spChg>
        <pc:spChg chg="del">
          <ac:chgData name="Xin Zhang (FA Talent)" userId="474f572f-8271-4f60-858e-cee871e0aec6" providerId="ADAL" clId="{FAF8AF48-2234-470D-9A23-C3EE7FE20053}" dt="2021-10-09T06:39:22.688" v="1387" actId="478"/>
          <ac:spMkLst>
            <pc:docMk/>
            <pc:sldMk cId="3370973340" sldId="270"/>
            <ac:spMk id="538" creationId="{CDE46C11-DF4C-4A44-AC15-4478D358E356}"/>
          </ac:spMkLst>
        </pc:spChg>
        <pc:spChg chg="del">
          <ac:chgData name="Xin Zhang (FA Talent)" userId="474f572f-8271-4f60-858e-cee871e0aec6" providerId="ADAL" clId="{FAF8AF48-2234-470D-9A23-C3EE7FE20053}" dt="2021-10-09T06:39:22.688" v="1387" actId="478"/>
          <ac:spMkLst>
            <pc:docMk/>
            <pc:sldMk cId="3370973340" sldId="270"/>
            <ac:spMk id="539" creationId="{D6243BA7-904E-4F14-A70C-214F770272C6}"/>
          </ac:spMkLst>
        </pc:spChg>
        <pc:spChg chg="del">
          <ac:chgData name="Xin Zhang (FA Talent)" userId="474f572f-8271-4f60-858e-cee871e0aec6" providerId="ADAL" clId="{FAF8AF48-2234-470D-9A23-C3EE7FE20053}" dt="2021-10-09T06:39:22.688" v="1387" actId="478"/>
          <ac:spMkLst>
            <pc:docMk/>
            <pc:sldMk cId="3370973340" sldId="270"/>
            <ac:spMk id="540" creationId="{B59C13D2-6E8A-4CD2-B95A-52EDBEF36C1B}"/>
          </ac:spMkLst>
        </pc:spChg>
        <pc:spChg chg="del">
          <ac:chgData name="Xin Zhang (FA Talent)" userId="474f572f-8271-4f60-858e-cee871e0aec6" providerId="ADAL" clId="{FAF8AF48-2234-470D-9A23-C3EE7FE20053}" dt="2021-10-09T06:39:22.688" v="1387" actId="478"/>
          <ac:spMkLst>
            <pc:docMk/>
            <pc:sldMk cId="3370973340" sldId="270"/>
            <ac:spMk id="541" creationId="{E1C88019-215B-4AB8-A909-C4B7C302D4C8}"/>
          </ac:spMkLst>
        </pc:spChg>
        <pc:spChg chg="del">
          <ac:chgData name="Xin Zhang (FA Talent)" userId="474f572f-8271-4f60-858e-cee871e0aec6" providerId="ADAL" clId="{FAF8AF48-2234-470D-9A23-C3EE7FE20053}" dt="2021-10-09T06:39:22.688" v="1387" actId="478"/>
          <ac:spMkLst>
            <pc:docMk/>
            <pc:sldMk cId="3370973340" sldId="270"/>
            <ac:spMk id="542" creationId="{89962420-B513-4C3D-9D23-98CCEB1AE892}"/>
          </ac:spMkLst>
        </pc:spChg>
        <pc:spChg chg="del">
          <ac:chgData name="Xin Zhang (FA Talent)" userId="474f572f-8271-4f60-858e-cee871e0aec6" providerId="ADAL" clId="{FAF8AF48-2234-470D-9A23-C3EE7FE20053}" dt="2021-10-09T06:39:22.688" v="1387" actId="478"/>
          <ac:spMkLst>
            <pc:docMk/>
            <pc:sldMk cId="3370973340" sldId="270"/>
            <ac:spMk id="543" creationId="{4AEBDCEF-B1EA-449F-B631-AB6F466DB153}"/>
          </ac:spMkLst>
        </pc:spChg>
        <pc:spChg chg="del">
          <ac:chgData name="Xin Zhang (FA Talent)" userId="474f572f-8271-4f60-858e-cee871e0aec6" providerId="ADAL" clId="{FAF8AF48-2234-470D-9A23-C3EE7FE20053}" dt="2021-10-09T06:39:22.688" v="1387" actId="478"/>
          <ac:spMkLst>
            <pc:docMk/>
            <pc:sldMk cId="3370973340" sldId="270"/>
            <ac:spMk id="544" creationId="{BA0D4FBC-BD20-438E-B6A3-A879AB230DFE}"/>
          </ac:spMkLst>
        </pc:spChg>
        <pc:spChg chg="del">
          <ac:chgData name="Xin Zhang (FA Talent)" userId="474f572f-8271-4f60-858e-cee871e0aec6" providerId="ADAL" clId="{FAF8AF48-2234-470D-9A23-C3EE7FE20053}" dt="2021-10-09T06:39:22.688" v="1387" actId="478"/>
          <ac:spMkLst>
            <pc:docMk/>
            <pc:sldMk cId="3370973340" sldId="270"/>
            <ac:spMk id="545" creationId="{A86D5D4E-841A-40DA-8D48-B51943033EE6}"/>
          </ac:spMkLst>
        </pc:spChg>
        <pc:spChg chg="del">
          <ac:chgData name="Xin Zhang (FA Talent)" userId="474f572f-8271-4f60-858e-cee871e0aec6" providerId="ADAL" clId="{FAF8AF48-2234-470D-9A23-C3EE7FE20053}" dt="2021-10-09T06:39:22.688" v="1387" actId="478"/>
          <ac:spMkLst>
            <pc:docMk/>
            <pc:sldMk cId="3370973340" sldId="270"/>
            <ac:spMk id="546" creationId="{27960206-363D-48F6-9259-4FD5D15FE542}"/>
          </ac:spMkLst>
        </pc:spChg>
        <pc:spChg chg="del">
          <ac:chgData name="Xin Zhang (FA Talent)" userId="474f572f-8271-4f60-858e-cee871e0aec6" providerId="ADAL" clId="{FAF8AF48-2234-470D-9A23-C3EE7FE20053}" dt="2021-10-09T06:39:22.688" v="1387" actId="478"/>
          <ac:spMkLst>
            <pc:docMk/>
            <pc:sldMk cId="3370973340" sldId="270"/>
            <ac:spMk id="547" creationId="{D178C866-6CF4-495F-A619-39916D6C09AA}"/>
          </ac:spMkLst>
        </pc:spChg>
        <pc:spChg chg="del">
          <ac:chgData name="Xin Zhang (FA Talent)" userId="474f572f-8271-4f60-858e-cee871e0aec6" providerId="ADAL" clId="{FAF8AF48-2234-470D-9A23-C3EE7FE20053}" dt="2021-10-09T06:39:22.688" v="1387" actId="478"/>
          <ac:spMkLst>
            <pc:docMk/>
            <pc:sldMk cId="3370973340" sldId="270"/>
            <ac:spMk id="548" creationId="{3CD33427-CE13-40D2-9030-8A5E0839E521}"/>
          </ac:spMkLst>
        </pc:spChg>
        <pc:spChg chg="del">
          <ac:chgData name="Xin Zhang (FA Talent)" userId="474f572f-8271-4f60-858e-cee871e0aec6" providerId="ADAL" clId="{FAF8AF48-2234-470D-9A23-C3EE7FE20053}" dt="2021-10-09T06:39:22.688" v="1387" actId="478"/>
          <ac:spMkLst>
            <pc:docMk/>
            <pc:sldMk cId="3370973340" sldId="270"/>
            <ac:spMk id="549" creationId="{2722CE72-F86B-4F86-ADB0-A1AEDBAAFDF3}"/>
          </ac:spMkLst>
        </pc:spChg>
        <pc:spChg chg="del">
          <ac:chgData name="Xin Zhang (FA Talent)" userId="474f572f-8271-4f60-858e-cee871e0aec6" providerId="ADAL" clId="{FAF8AF48-2234-470D-9A23-C3EE7FE20053}" dt="2021-10-09T06:39:22.688" v="1387" actId="478"/>
          <ac:spMkLst>
            <pc:docMk/>
            <pc:sldMk cId="3370973340" sldId="270"/>
            <ac:spMk id="550" creationId="{CE61BA1A-DAC8-4BAA-98F5-0B40122BDC73}"/>
          </ac:spMkLst>
        </pc:spChg>
        <pc:spChg chg="del">
          <ac:chgData name="Xin Zhang (FA Talent)" userId="474f572f-8271-4f60-858e-cee871e0aec6" providerId="ADAL" clId="{FAF8AF48-2234-470D-9A23-C3EE7FE20053}" dt="2021-10-09T06:39:22.688" v="1387" actId="478"/>
          <ac:spMkLst>
            <pc:docMk/>
            <pc:sldMk cId="3370973340" sldId="270"/>
            <ac:spMk id="551" creationId="{AA4C0574-4CB3-40BB-849A-D0A58F0D93F9}"/>
          </ac:spMkLst>
        </pc:spChg>
        <pc:spChg chg="del">
          <ac:chgData name="Xin Zhang (FA Talent)" userId="474f572f-8271-4f60-858e-cee871e0aec6" providerId="ADAL" clId="{FAF8AF48-2234-470D-9A23-C3EE7FE20053}" dt="2021-10-09T06:39:22.688" v="1387" actId="478"/>
          <ac:spMkLst>
            <pc:docMk/>
            <pc:sldMk cId="3370973340" sldId="270"/>
            <ac:spMk id="552" creationId="{FBC5B550-0640-48DA-82C2-BF0648B678AF}"/>
          </ac:spMkLst>
        </pc:spChg>
        <pc:spChg chg="del">
          <ac:chgData name="Xin Zhang (FA Talent)" userId="474f572f-8271-4f60-858e-cee871e0aec6" providerId="ADAL" clId="{FAF8AF48-2234-470D-9A23-C3EE7FE20053}" dt="2021-10-09T06:39:22.688" v="1387" actId="478"/>
          <ac:spMkLst>
            <pc:docMk/>
            <pc:sldMk cId="3370973340" sldId="270"/>
            <ac:spMk id="553" creationId="{4174E9D8-9EF0-4609-961B-1602A1310DC3}"/>
          </ac:spMkLst>
        </pc:spChg>
        <pc:spChg chg="del">
          <ac:chgData name="Xin Zhang (FA Talent)" userId="474f572f-8271-4f60-858e-cee871e0aec6" providerId="ADAL" clId="{FAF8AF48-2234-470D-9A23-C3EE7FE20053}" dt="2021-10-09T06:39:22.688" v="1387" actId="478"/>
          <ac:spMkLst>
            <pc:docMk/>
            <pc:sldMk cId="3370973340" sldId="270"/>
            <ac:spMk id="554" creationId="{F0CA7FF5-B2BD-4E2D-A861-91D78D000337}"/>
          </ac:spMkLst>
        </pc:spChg>
        <pc:spChg chg="del">
          <ac:chgData name="Xin Zhang (FA Talent)" userId="474f572f-8271-4f60-858e-cee871e0aec6" providerId="ADAL" clId="{FAF8AF48-2234-470D-9A23-C3EE7FE20053}" dt="2021-10-09T06:39:22.688" v="1387" actId="478"/>
          <ac:spMkLst>
            <pc:docMk/>
            <pc:sldMk cId="3370973340" sldId="270"/>
            <ac:spMk id="555" creationId="{28AE9BA4-256C-4206-800E-8D57AB89B7B5}"/>
          </ac:spMkLst>
        </pc:spChg>
        <pc:spChg chg="del">
          <ac:chgData name="Xin Zhang (FA Talent)" userId="474f572f-8271-4f60-858e-cee871e0aec6" providerId="ADAL" clId="{FAF8AF48-2234-470D-9A23-C3EE7FE20053}" dt="2021-10-09T06:39:22.688" v="1387" actId="478"/>
          <ac:spMkLst>
            <pc:docMk/>
            <pc:sldMk cId="3370973340" sldId="270"/>
            <ac:spMk id="556" creationId="{12B2683F-14F8-41BC-8393-B23E9D2FD301}"/>
          </ac:spMkLst>
        </pc:spChg>
        <pc:spChg chg="del">
          <ac:chgData name="Xin Zhang (FA Talent)" userId="474f572f-8271-4f60-858e-cee871e0aec6" providerId="ADAL" clId="{FAF8AF48-2234-470D-9A23-C3EE7FE20053}" dt="2021-10-09T06:39:22.688" v="1387" actId="478"/>
          <ac:spMkLst>
            <pc:docMk/>
            <pc:sldMk cId="3370973340" sldId="270"/>
            <ac:spMk id="557" creationId="{84D14C56-7432-45C6-A204-2E64868F5428}"/>
          </ac:spMkLst>
        </pc:spChg>
        <pc:spChg chg="del">
          <ac:chgData name="Xin Zhang (FA Talent)" userId="474f572f-8271-4f60-858e-cee871e0aec6" providerId="ADAL" clId="{FAF8AF48-2234-470D-9A23-C3EE7FE20053}" dt="2021-10-09T06:39:22.688" v="1387" actId="478"/>
          <ac:spMkLst>
            <pc:docMk/>
            <pc:sldMk cId="3370973340" sldId="270"/>
            <ac:spMk id="558" creationId="{BFE945D6-0D78-447D-AE54-DEA245FD71BC}"/>
          </ac:spMkLst>
        </pc:spChg>
        <pc:spChg chg="del">
          <ac:chgData name="Xin Zhang (FA Talent)" userId="474f572f-8271-4f60-858e-cee871e0aec6" providerId="ADAL" clId="{FAF8AF48-2234-470D-9A23-C3EE7FE20053}" dt="2021-10-09T06:39:22.688" v="1387" actId="478"/>
          <ac:spMkLst>
            <pc:docMk/>
            <pc:sldMk cId="3370973340" sldId="270"/>
            <ac:spMk id="559" creationId="{1EBFA260-DF6C-4B06-8079-D7D968032083}"/>
          </ac:spMkLst>
        </pc:spChg>
        <pc:spChg chg="del">
          <ac:chgData name="Xin Zhang (FA Talent)" userId="474f572f-8271-4f60-858e-cee871e0aec6" providerId="ADAL" clId="{FAF8AF48-2234-470D-9A23-C3EE7FE20053}" dt="2021-10-09T06:39:22.688" v="1387" actId="478"/>
          <ac:spMkLst>
            <pc:docMk/>
            <pc:sldMk cId="3370973340" sldId="270"/>
            <ac:spMk id="560" creationId="{E637CD60-D67D-4CF0-914A-9CF201AC030A}"/>
          </ac:spMkLst>
        </pc:spChg>
        <pc:spChg chg="del">
          <ac:chgData name="Xin Zhang (FA Talent)" userId="474f572f-8271-4f60-858e-cee871e0aec6" providerId="ADAL" clId="{FAF8AF48-2234-470D-9A23-C3EE7FE20053}" dt="2021-10-09T06:39:22.688" v="1387" actId="478"/>
          <ac:spMkLst>
            <pc:docMk/>
            <pc:sldMk cId="3370973340" sldId="270"/>
            <ac:spMk id="561" creationId="{6BC6397C-E0CA-40E3-A7BF-AA6BC4FB4F2B}"/>
          </ac:spMkLst>
        </pc:spChg>
        <pc:spChg chg="del">
          <ac:chgData name="Xin Zhang (FA Talent)" userId="474f572f-8271-4f60-858e-cee871e0aec6" providerId="ADAL" clId="{FAF8AF48-2234-470D-9A23-C3EE7FE20053}" dt="2021-10-09T06:39:22.688" v="1387" actId="478"/>
          <ac:spMkLst>
            <pc:docMk/>
            <pc:sldMk cId="3370973340" sldId="270"/>
            <ac:spMk id="562" creationId="{41F2AD7A-F849-4260-86F8-3989611CD1C3}"/>
          </ac:spMkLst>
        </pc:spChg>
        <pc:spChg chg="del">
          <ac:chgData name="Xin Zhang (FA Talent)" userId="474f572f-8271-4f60-858e-cee871e0aec6" providerId="ADAL" clId="{FAF8AF48-2234-470D-9A23-C3EE7FE20053}" dt="2021-10-09T06:39:22.688" v="1387" actId="478"/>
          <ac:spMkLst>
            <pc:docMk/>
            <pc:sldMk cId="3370973340" sldId="270"/>
            <ac:spMk id="563" creationId="{932D043E-E187-43AC-8BE4-A7EFF3F48C8E}"/>
          </ac:spMkLst>
        </pc:spChg>
        <pc:spChg chg="del">
          <ac:chgData name="Xin Zhang (FA Talent)" userId="474f572f-8271-4f60-858e-cee871e0aec6" providerId="ADAL" clId="{FAF8AF48-2234-470D-9A23-C3EE7FE20053}" dt="2021-10-09T06:39:22.688" v="1387" actId="478"/>
          <ac:spMkLst>
            <pc:docMk/>
            <pc:sldMk cId="3370973340" sldId="270"/>
            <ac:spMk id="564" creationId="{F117B251-9288-4BBA-BB99-9364CC751AC4}"/>
          </ac:spMkLst>
        </pc:spChg>
        <pc:spChg chg="del">
          <ac:chgData name="Xin Zhang (FA Talent)" userId="474f572f-8271-4f60-858e-cee871e0aec6" providerId="ADAL" clId="{FAF8AF48-2234-470D-9A23-C3EE7FE20053}" dt="2021-10-09T06:39:22.688" v="1387" actId="478"/>
          <ac:spMkLst>
            <pc:docMk/>
            <pc:sldMk cId="3370973340" sldId="270"/>
            <ac:spMk id="565" creationId="{C1B81AD4-C809-447D-8824-1B4CB57C7133}"/>
          </ac:spMkLst>
        </pc:spChg>
        <pc:spChg chg="del">
          <ac:chgData name="Xin Zhang (FA Talent)" userId="474f572f-8271-4f60-858e-cee871e0aec6" providerId="ADAL" clId="{FAF8AF48-2234-470D-9A23-C3EE7FE20053}" dt="2021-10-09T06:39:22.688" v="1387" actId="478"/>
          <ac:spMkLst>
            <pc:docMk/>
            <pc:sldMk cId="3370973340" sldId="270"/>
            <ac:spMk id="566" creationId="{3E9CF487-60B7-47FF-82E4-769DDDB7BAF9}"/>
          </ac:spMkLst>
        </pc:spChg>
        <pc:spChg chg="del">
          <ac:chgData name="Xin Zhang (FA Talent)" userId="474f572f-8271-4f60-858e-cee871e0aec6" providerId="ADAL" clId="{FAF8AF48-2234-470D-9A23-C3EE7FE20053}" dt="2021-10-09T06:39:22.688" v="1387" actId="478"/>
          <ac:spMkLst>
            <pc:docMk/>
            <pc:sldMk cId="3370973340" sldId="270"/>
            <ac:spMk id="567" creationId="{247D7D43-1790-4424-80EF-18FD25087993}"/>
          </ac:spMkLst>
        </pc:spChg>
        <pc:spChg chg="del">
          <ac:chgData name="Xin Zhang (FA Talent)" userId="474f572f-8271-4f60-858e-cee871e0aec6" providerId="ADAL" clId="{FAF8AF48-2234-470D-9A23-C3EE7FE20053}" dt="2021-10-09T06:39:22.688" v="1387" actId="478"/>
          <ac:spMkLst>
            <pc:docMk/>
            <pc:sldMk cId="3370973340" sldId="270"/>
            <ac:spMk id="568" creationId="{9677F093-E267-46C4-B484-45F409408160}"/>
          </ac:spMkLst>
        </pc:spChg>
        <pc:spChg chg="del">
          <ac:chgData name="Xin Zhang (FA Talent)" userId="474f572f-8271-4f60-858e-cee871e0aec6" providerId="ADAL" clId="{FAF8AF48-2234-470D-9A23-C3EE7FE20053}" dt="2021-10-09T06:39:22.688" v="1387" actId="478"/>
          <ac:spMkLst>
            <pc:docMk/>
            <pc:sldMk cId="3370973340" sldId="270"/>
            <ac:spMk id="569" creationId="{F680B435-7096-46EF-BF3D-998EE3E6FD8F}"/>
          </ac:spMkLst>
        </pc:spChg>
        <pc:spChg chg="del">
          <ac:chgData name="Xin Zhang (FA Talent)" userId="474f572f-8271-4f60-858e-cee871e0aec6" providerId="ADAL" clId="{FAF8AF48-2234-470D-9A23-C3EE7FE20053}" dt="2021-10-09T06:39:22.688" v="1387" actId="478"/>
          <ac:spMkLst>
            <pc:docMk/>
            <pc:sldMk cId="3370973340" sldId="270"/>
            <ac:spMk id="570" creationId="{9A6D21B5-ACC2-46D0-80CB-6F09A8B769A0}"/>
          </ac:spMkLst>
        </pc:spChg>
        <pc:spChg chg="del">
          <ac:chgData name="Xin Zhang (FA Talent)" userId="474f572f-8271-4f60-858e-cee871e0aec6" providerId="ADAL" clId="{FAF8AF48-2234-470D-9A23-C3EE7FE20053}" dt="2021-10-09T06:39:22.688" v="1387" actId="478"/>
          <ac:spMkLst>
            <pc:docMk/>
            <pc:sldMk cId="3370973340" sldId="270"/>
            <ac:spMk id="571" creationId="{3E4D1DA8-04C5-49FC-9E2F-7A58D58334F7}"/>
          </ac:spMkLst>
        </pc:spChg>
        <pc:spChg chg="del">
          <ac:chgData name="Xin Zhang (FA Talent)" userId="474f572f-8271-4f60-858e-cee871e0aec6" providerId="ADAL" clId="{FAF8AF48-2234-470D-9A23-C3EE7FE20053}" dt="2021-10-09T06:39:22.688" v="1387" actId="478"/>
          <ac:spMkLst>
            <pc:docMk/>
            <pc:sldMk cId="3370973340" sldId="270"/>
            <ac:spMk id="572" creationId="{9CA444B2-FA19-4961-8255-DD7C98FCA18F}"/>
          </ac:spMkLst>
        </pc:spChg>
        <pc:spChg chg="del">
          <ac:chgData name="Xin Zhang (FA Talent)" userId="474f572f-8271-4f60-858e-cee871e0aec6" providerId="ADAL" clId="{FAF8AF48-2234-470D-9A23-C3EE7FE20053}" dt="2021-10-09T06:39:22.688" v="1387" actId="478"/>
          <ac:spMkLst>
            <pc:docMk/>
            <pc:sldMk cId="3370973340" sldId="270"/>
            <ac:spMk id="573" creationId="{0946C685-28F4-4A5B-BC9C-AE980BF9F1F3}"/>
          </ac:spMkLst>
        </pc:spChg>
        <pc:spChg chg="del">
          <ac:chgData name="Xin Zhang (FA Talent)" userId="474f572f-8271-4f60-858e-cee871e0aec6" providerId="ADAL" clId="{FAF8AF48-2234-470D-9A23-C3EE7FE20053}" dt="2021-10-09T06:39:22.688" v="1387" actId="478"/>
          <ac:spMkLst>
            <pc:docMk/>
            <pc:sldMk cId="3370973340" sldId="270"/>
            <ac:spMk id="574" creationId="{AA1544AE-E977-41A3-8D60-1F18165C8437}"/>
          </ac:spMkLst>
        </pc:spChg>
        <pc:spChg chg="del">
          <ac:chgData name="Xin Zhang (FA Talent)" userId="474f572f-8271-4f60-858e-cee871e0aec6" providerId="ADAL" clId="{FAF8AF48-2234-470D-9A23-C3EE7FE20053}" dt="2021-10-09T06:39:22.688" v="1387" actId="478"/>
          <ac:spMkLst>
            <pc:docMk/>
            <pc:sldMk cId="3370973340" sldId="270"/>
            <ac:spMk id="575" creationId="{70619D09-F229-4438-B605-EDFF6D0269D5}"/>
          </ac:spMkLst>
        </pc:spChg>
        <pc:spChg chg="del">
          <ac:chgData name="Xin Zhang (FA Talent)" userId="474f572f-8271-4f60-858e-cee871e0aec6" providerId="ADAL" clId="{FAF8AF48-2234-470D-9A23-C3EE7FE20053}" dt="2021-10-09T06:39:22.688" v="1387" actId="478"/>
          <ac:spMkLst>
            <pc:docMk/>
            <pc:sldMk cId="3370973340" sldId="270"/>
            <ac:spMk id="576" creationId="{5B00B342-E7D9-48D4-A31E-15C6C74C556F}"/>
          </ac:spMkLst>
        </pc:spChg>
        <pc:spChg chg="del">
          <ac:chgData name="Xin Zhang (FA Talent)" userId="474f572f-8271-4f60-858e-cee871e0aec6" providerId="ADAL" clId="{FAF8AF48-2234-470D-9A23-C3EE7FE20053}" dt="2021-10-09T06:39:22.688" v="1387" actId="478"/>
          <ac:spMkLst>
            <pc:docMk/>
            <pc:sldMk cId="3370973340" sldId="270"/>
            <ac:spMk id="577" creationId="{0BB25E17-1138-4250-B505-8127471A6367}"/>
          </ac:spMkLst>
        </pc:spChg>
        <pc:spChg chg="del">
          <ac:chgData name="Xin Zhang (FA Talent)" userId="474f572f-8271-4f60-858e-cee871e0aec6" providerId="ADAL" clId="{FAF8AF48-2234-470D-9A23-C3EE7FE20053}" dt="2021-10-09T06:39:22.688" v="1387" actId="478"/>
          <ac:spMkLst>
            <pc:docMk/>
            <pc:sldMk cId="3370973340" sldId="270"/>
            <ac:spMk id="578" creationId="{159D1E42-158B-4C67-B9B8-988066B1D575}"/>
          </ac:spMkLst>
        </pc:spChg>
        <pc:spChg chg="del">
          <ac:chgData name="Xin Zhang (FA Talent)" userId="474f572f-8271-4f60-858e-cee871e0aec6" providerId="ADAL" clId="{FAF8AF48-2234-470D-9A23-C3EE7FE20053}" dt="2021-10-09T06:39:22.688" v="1387" actId="478"/>
          <ac:spMkLst>
            <pc:docMk/>
            <pc:sldMk cId="3370973340" sldId="270"/>
            <ac:spMk id="579" creationId="{2D1A5A73-E86B-4616-BBFB-4AC34156B5DC}"/>
          </ac:spMkLst>
        </pc:spChg>
        <pc:spChg chg="del">
          <ac:chgData name="Xin Zhang (FA Talent)" userId="474f572f-8271-4f60-858e-cee871e0aec6" providerId="ADAL" clId="{FAF8AF48-2234-470D-9A23-C3EE7FE20053}" dt="2021-10-09T06:39:22.688" v="1387" actId="478"/>
          <ac:spMkLst>
            <pc:docMk/>
            <pc:sldMk cId="3370973340" sldId="270"/>
            <ac:spMk id="580" creationId="{9C83D6C6-739B-4E41-9CEE-5E991438036B}"/>
          </ac:spMkLst>
        </pc:spChg>
        <pc:spChg chg="del">
          <ac:chgData name="Xin Zhang (FA Talent)" userId="474f572f-8271-4f60-858e-cee871e0aec6" providerId="ADAL" clId="{FAF8AF48-2234-470D-9A23-C3EE7FE20053}" dt="2021-10-09T06:39:22.688" v="1387" actId="478"/>
          <ac:spMkLst>
            <pc:docMk/>
            <pc:sldMk cId="3370973340" sldId="270"/>
            <ac:spMk id="581" creationId="{8E48124B-F5B3-4F0D-AADD-F90094BA0D2C}"/>
          </ac:spMkLst>
        </pc:spChg>
        <pc:spChg chg="del">
          <ac:chgData name="Xin Zhang (FA Talent)" userId="474f572f-8271-4f60-858e-cee871e0aec6" providerId="ADAL" clId="{FAF8AF48-2234-470D-9A23-C3EE7FE20053}" dt="2021-10-09T06:39:22.688" v="1387" actId="478"/>
          <ac:spMkLst>
            <pc:docMk/>
            <pc:sldMk cId="3370973340" sldId="270"/>
            <ac:spMk id="582" creationId="{61222931-A7F8-4767-8B48-EAD3490EC068}"/>
          </ac:spMkLst>
        </pc:spChg>
        <pc:spChg chg="del">
          <ac:chgData name="Xin Zhang (FA Talent)" userId="474f572f-8271-4f60-858e-cee871e0aec6" providerId="ADAL" clId="{FAF8AF48-2234-470D-9A23-C3EE7FE20053}" dt="2021-10-09T06:39:22.688" v="1387" actId="478"/>
          <ac:spMkLst>
            <pc:docMk/>
            <pc:sldMk cId="3370973340" sldId="270"/>
            <ac:spMk id="583" creationId="{44852840-F271-4F7D-9038-D16028114B1B}"/>
          </ac:spMkLst>
        </pc:spChg>
        <pc:spChg chg="del">
          <ac:chgData name="Xin Zhang (FA Talent)" userId="474f572f-8271-4f60-858e-cee871e0aec6" providerId="ADAL" clId="{FAF8AF48-2234-470D-9A23-C3EE7FE20053}" dt="2021-10-09T06:39:22.688" v="1387" actId="478"/>
          <ac:spMkLst>
            <pc:docMk/>
            <pc:sldMk cId="3370973340" sldId="270"/>
            <ac:spMk id="584" creationId="{E05D7BC3-1DE4-4542-9BD6-05C9990E6B95}"/>
          </ac:spMkLst>
        </pc:spChg>
        <pc:spChg chg="del">
          <ac:chgData name="Xin Zhang (FA Talent)" userId="474f572f-8271-4f60-858e-cee871e0aec6" providerId="ADAL" clId="{FAF8AF48-2234-470D-9A23-C3EE7FE20053}" dt="2021-10-09T06:39:22.688" v="1387" actId="478"/>
          <ac:spMkLst>
            <pc:docMk/>
            <pc:sldMk cId="3370973340" sldId="270"/>
            <ac:spMk id="585" creationId="{138930A9-9013-42E2-B150-15A6C7066815}"/>
          </ac:spMkLst>
        </pc:spChg>
        <pc:spChg chg="del">
          <ac:chgData name="Xin Zhang (FA Talent)" userId="474f572f-8271-4f60-858e-cee871e0aec6" providerId="ADAL" clId="{FAF8AF48-2234-470D-9A23-C3EE7FE20053}" dt="2021-10-09T06:39:22.688" v="1387" actId="478"/>
          <ac:spMkLst>
            <pc:docMk/>
            <pc:sldMk cId="3370973340" sldId="270"/>
            <ac:spMk id="586" creationId="{130A9B92-0CA3-4BC2-8E1B-707AE2F33936}"/>
          </ac:spMkLst>
        </pc:spChg>
        <pc:spChg chg="del">
          <ac:chgData name="Xin Zhang (FA Talent)" userId="474f572f-8271-4f60-858e-cee871e0aec6" providerId="ADAL" clId="{FAF8AF48-2234-470D-9A23-C3EE7FE20053}" dt="2021-10-09T06:39:22.688" v="1387" actId="478"/>
          <ac:spMkLst>
            <pc:docMk/>
            <pc:sldMk cId="3370973340" sldId="270"/>
            <ac:spMk id="587" creationId="{4233D1DE-97D5-439C-B154-584DCC1D337D}"/>
          </ac:spMkLst>
        </pc:spChg>
        <pc:spChg chg="del">
          <ac:chgData name="Xin Zhang (FA Talent)" userId="474f572f-8271-4f60-858e-cee871e0aec6" providerId="ADAL" clId="{FAF8AF48-2234-470D-9A23-C3EE7FE20053}" dt="2021-10-09T06:39:22.688" v="1387" actId="478"/>
          <ac:spMkLst>
            <pc:docMk/>
            <pc:sldMk cId="3370973340" sldId="270"/>
            <ac:spMk id="588" creationId="{B8A6080C-11A1-4E12-9C10-73EF69E91763}"/>
          </ac:spMkLst>
        </pc:spChg>
        <pc:spChg chg="del">
          <ac:chgData name="Xin Zhang (FA Talent)" userId="474f572f-8271-4f60-858e-cee871e0aec6" providerId="ADAL" clId="{FAF8AF48-2234-470D-9A23-C3EE7FE20053}" dt="2021-10-09T06:39:22.688" v="1387" actId="478"/>
          <ac:spMkLst>
            <pc:docMk/>
            <pc:sldMk cId="3370973340" sldId="270"/>
            <ac:spMk id="589" creationId="{6A6C8A24-5EB1-465A-80A7-69EE14FB923C}"/>
          </ac:spMkLst>
        </pc:spChg>
        <pc:spChg chg="del">
          <ac:chgData name="Xin Zhang (FA Talent)" userId="474f572f-8271-4f60-858e-cee871e0aec6" providerId="ADAL" clId="{FAF8AF48-2234-470D-9A23-C3EE7FE20053}" dt="2021-10-09T06:39:22.688" v="1387" actId="478"/>
          <ac:spMkLst>
            <pc:docMk/>
            <pc:sldMk cId="3370973340" sldId="270"/>
            <ac:spMk id="590" creationId="{AE4CEA3B-5490-421A-8202-20A44BEDABCC}"/>
          </ac:spMkLst>
        </pc:spChg>
        <pc:spChg chg="del">
          <ac:chgData name="Xin Zhang (FA Talent)" userId="474f572f-8271-4f60-858e-cee871e0aec6" providerId="ADAL" clId="{FAF8AF48-2234-470D-9A23-C3EE7FE20053}" dt="2021-10-09T06:39:22.688" v="1387" actId="478"/>
          <ac:spMkLst>
            <pc:docMk/>
            <pc:sldMk cId="3370973340" sldId="270"/>
            <ac:spMk id="591" creationId="{4632CF2D-092D-471F-A005-AC1BF7EB5688}"/>
          </ac:spMkLst>
        </pc:spChg>
        <pc:spChg chg="del">
          <ac:chgData name="Xin Zhang (FA Talent)" userId="474f572f-8271-4f60-858e-cee871e0aec6" providerId="ADAL" clId="{FAF8AF48-2234-470D-9A23-C3EE7FE20053}" dt="2021-10-09T06:39:22.688" v="1387" actId="478"/>
          <ac:spMkLst>
            <pc:docMk/>
            <pc:sldMk cId="3370973340" sldId="270"/>
            <ac:spMk id="592" creationId="{BE61B35F-916C-4278-A486-416540C605A1}"/>
          </ac:spMkLst>
        </pc:spChg>
        <pc:spChg chg="del">
          <ac:chgData name="Xin Zhang (FA Talent)" userId="474f572f-8271-4f60-858e-cee871e0aec6" providerId="ADAL" clId="{FAF8AF48-2234-470D-9A23-C3EE7FE20053}" dt="2021-10-09T06:39:22.688" v="1387" actId="478"/>
          <ac:spMkLst>
            <pc:docMk/>
            <pc:sldMk cId="3370973340" sldId="270"/>
            <ac:spMk id="593" creationId="{04A2960D-28A7-4B8F-B4BD-41B0A5544A65}"/>
          </ac:spMkLst>
        </pc:spChg>
        <pc:spChg chg="del">
          <ac:chgData name="Xin Zhang (FA Talent)" userId="474f572f-8271-4f60-858e-cee871e0aec6" providerId="ADAL" clId="{FAF8AF48-2234-470D-9A23-C3EE7FE20053}" dt="2021-10-09T06:39:22.688" v="1387" actId="478"/>
          <ac:spMkLst>
            <pc:docMk/>
            <pc:sldMk cId="3370973340" sldId="270"/>
            <ac:spMk id="594" creationId="{6D6CDEA3-2E6C-47C1-8916-3AB9B74A6B0B}"/>
          </ac:spMkLst>
        </pc:spChg>
        <pc:spChg chg="del">
          <ac:chgData name="Xin Zhang (FA Talent)" userId="474f572f-8271-4f60-858e-cee871e0aec6" providerId="ADAL" clId="{FAF8AF48-2234-470D-9A23-C3EE7FE20053}" dt="2021-10-09T06:39:22.688" v="1387" actId="478"/>
          <ac:spMkLst>
            <pc:docMk/>
            <pc:sldMk cId="3370973340" sldId="270"/>
            <ac:spMk id="595" creationId="{204D8C80-1462-493B-AD4C-670817310602}"/>
          </ac:spMkLst>
        </pc:spChg>
        <pc:spChg chg="del">
          <ac:chgData name="Xin Zhang (FA Talent)" userId="474f572f-8271-4f60-858e-cee871e0aec6" providerId="ADAL" clId="{FAF8AF48-2234-470D-9A23-C3EE7FE20053}" dt="2021-10-09T06:39:22.688" v="1387" actId="478"/>
          <ac:spMkLst>
            <pc:docMk/>
            <pc:sldMk cId="3370973340" sldId="270"/>
            <ac:spMk id="596" creationId="{4B3786C7-F5D6-4274-8DB5-D985F423F9B2}"/>
          </ac:spMkLst>
        </pc:spChg>
        <pc:spChg chg="del">
          <ac:chgData name="Xin Zhang (FA Talent)" userId="474f572f-8271-4f60-858e-cee871e0aec6" providerId="ADAL" clId="{FAF8AF48-2234-470D-9A23-C3EE7FE20053}" dt="2021-10-09T06:39:22.688" v="1387" actId="478"/>
          <ac:spMkLst>
            <pc:docMk/>
            <pc:sldMk cId="3370973340" sldId="270"/>
            <ac:spMk id="597" creationId="{B0A3D6FF-0E6D-42DF-B865-6E3CC472F2A5}"/>
          </ac:spMkLst>
        </pc:spChg>
        <pc:spChg chg="del">
          <ac:chgData name="Xin Zhang (FA Talent)" userId="474f572f-8271-4f60-858e-cee871e0aec6" providerId="ADAL" clId="{FAF8AF48-2234-470D-9A23-C3EE7FE20053}" dt="2021-10-09T06:39:22.688" v="1387" actId="478"/>
          <ac:spMkLst>
            <pc:docMk/>
            <pc:sldMk cId="3370973340" sldId="270"/>
            <ac:spMk id="598" creationId="{32538F7E-2415-46EF-8AA5-D47F9CD85830}"/>
          </ac:spMkLst>
        </pc:spChg>
        <pc:spChg chg="del">
          <ac:chgData name="Xin Zhang (FA Talent)" userId="474f572f-8271-4f60-858e-cee871e0aec6" providerId="ADAL" clId="{FAF8AF48-2234-470D-9A23-C3EE7FE20053}" dt="2021-10-09T06:39:22.688" v="1387" actId="478"/>
          <ac:spMkLst>
            <pc:docMk/>
            <pc:sldMk cId="3370973340" sldId="270"/>
            <ac:spMk id="599" creationId="{F3686D59-324F-4BBF-BB93-B80E80E19364}"/>
          </ac:spMkLst>
        </pc:spChg>
        <pc:spChg chg="del">
          <ac:chgData name="Xin Zhang (FA Talent)" userId="474f572f-8271-4f60-858e-cee871e0aec6" providerId="ADAL" clId="{FAF8AF48-2234-470D-9A23-C3EE7FE20053}" dt="2021-10-09T06:39:22.688" v="1387" actId="478"/>
          <ac:spMkLst>
            <pc:docMk/>
            <pc:sldMk cId="3370973340" sldId="270"/>
            <ac:spMk id="600" creationId="{AA9B5BE0-8C20-42FD-A39F-8B16A180ADF6}"/>
          </ac:spMkLst>
        </pc:spChg>
        <pc:spChg chg="del">
          <ac:chgData name="Xin Zhang (FA Talent)" userId="474f572f-8271-4f60-858e-cee871e0aec6" providerId="ADAL" clId="{FAF8AF48-2234-470D-9A23-C3EE7FE20053}" dt="2021-10-09T06:39:22.688" v="1387" actId="478"/>
          <ac:spMkLst>
            <pc:docMk/>
            <pc:sldMk cId="3370973340" sldId="270"/>
            <ac:spMk id="601" creationId="{86B42047-C367-4282-85FC-6ECC04D5D358}"/>
          </ac:spMkLst>
        </pc:spChg>
        <pc:spChg chg="del">
          <ac:chgData name="Xin Zhang (FA Talent)" userId="474f572f-8271-4f60-858e-cee871e0aec6" providerId="ADAL" clId="{FAF8AF48-2234-470D-9A23-C3EE7FE20053}" dt="2021-10-09T06:39:22.688" v="1387" actId="478"/>
          <ac:spMkLst>
            <pc:docMk/>
            <pc:sldMk cId="3370973340" sldId="270"/>
            <ac:spMk id="606" creationId="{DA852A07-9DCD-4408-86FE-5837F63376A9}"/>
          </ac:spMkLst>
        </pc:spChg>
        <pc:spChg chg="del">
          <ac:chgData name="Xin Zhang (FA Talent)" userId="474f572f-8271-4f60-858e-cee871e0aec6" providerId="ADAL" clId="{FAF8AF48-2234-470D-9A23-C3EE7FE20053}" dt="2021-10-09T06:39:22.688" v="1387" actId="478"/>
          <ac:spMkLst>
            <pc:docMk/>
            <pc:sldMk cId="3370973340" sldId="270"/>
            <ac:spMk id="607" creationId="{8FEB02FA-6130-4DC0-9F54-606495945B1E}"/>
          </ac:spMkLst>
        </pc:spChg>
        <pc:spChg chg="del">
          <ac:chgData name="Xin Zhang (FA Talent)" userId="474f572f-8271-4f60-858e-cee871e0aec6" providerId="ADAL" clId="{FAF8AF48-2234-470D-9A23-C3EE7FE20053}" dt="2021-10-09T06:39:22.688" v="1387" actId="478"/>
          <ac:spMkLst>
            <pc:docMk/>
            <pc:sldMk cId="3370973340" sldId="270"/>
            <ac:spMk id="608" creationId="{059DD665-9997-4A97-B081-D2E4329137A5}"/>
          </ac:spMkLst>
        </pc:spChg>
        <pc:spChg chg="del">
          <ac:chgData name="Xin Zhang (FA Talent)" userId="474f572f-8271-4f60-858e-cee871e0aec6" providerId="ADAL" clId="{FAF8AF48-2234-470D-9A23-C3EE7FE20053}" dt="2021-10-09T06:39:22.688" v="1387" actId="478"/>
          <ac:spMkLst>
            <pc:docMk/>
            <pc:sldMk cId="3370973340" sldId="270"/>
            <ac:spMk id="618" creationId="{4CAFE7E8-C245-4897-B3C3-66C800F13D3F}"/>
          </ac:spMkLst>
        </pc:spChg>
        <pc:spChg chg="del">
          <ac:chgData name="Xin Zhang (FA Talent)" userId="474f572f-8271-4f60-858e-cee871e0aec6" providerId="ADAL" clId="{FAF8AF48-2234-470D-9A23-C3EE7FE20053}" dt="2021-10-09T06:39:22.688" v="1387" actId="478"/>
          <ac:spMkLst>
            <pc:docMk/>
            <pc:sldMk cId="3370973340" sldId="270"/>
            <ac:spMk id="619" creationId="{A8C7BD53-A2FA-4984-9058-6D64C8518BF2}"/>
          </ac:spMkLst>
        </pc:spChg>
        <pc:spChg chg="del">
          <ac:chgData name="Xin Zhang (FA Talent)" userId="474f572f-8271-4f60-858e-cee871e0aec6" providerId="ADAL" clId="{FAF8AF48-2234-470D-9A23-C3EE7FE20053}" dt="2021-10-09T06:39:22.688" v="1387" actId="478"/>
          <ac:spMkLst>
            <pc:docMk/>
            <pc:sldMk cId="3370973340" sldId="270"/>
            <ac:spMk id="626" creationId="{8C580995-2790-4558-BA54-79B4F7BF09C3}"/>
          </ac:spMkLst>
        </pc:spChg>
        <pc:spChg chg="del">
          <ac:chgData name="Xin Zhang (FA Talent)" userId="474f572f-8271-4f60-858e-cee871e0aec6" providerId="ADAL" clId="{FAF8AF48-2234-470D-9A23-C3EE7FE20053}" dt="2021-10-09T06:39:22.688" v="1387" actId="478"/>
          <ac:spMkLst>
            <pc:docMk/>
            <pc:sldMk cId="3370973340" sldId="270"/>
            <ac:spMk id="632" creationId="{BD6792B0-3244-4323-87AA-51648B5BE636}"/>
          </ac:spMkLst>
        </pc:spChg>
        <pc:spChg chg="del">
          <ac:chgData name="Xin Zhang (FA Talent)" userId="474f572f-8271-4f60-858e-cee871e0aec6" providerId="ADAL" clId="{FAF8AF48-2234-470D-9A23-C3EE7FE20053}" dt="2021-10-09T06:39:22.688" v="1387" actId="478"/>
          <ac:spMkLst>
            <pc:docMk/>
            <pc:sldMk cId="3370973340" sldId="270"/>
            <ac:spMk id="633" creationId="{69DF58F3-B9BE-40FD-9B89-D7B9027C02D7}"/>
          </ac:spMkLst>
        </pc:spChg>
        <pc:spChg chg="del">
          <ac:chgData name="Xin Zhang (FA Talent)" userId="474f572f-8271-4f60-858e-cee871e0aec6" providerId="ADAL" clId="{FAF8AF48-2234-470D-9A23-C3EE7FE20053}" dt="2021-10-09T06:39:22.688" v="1387" actId="478"/>
          <ac:spMkLst>
            <pc:docMk/>
            <pc:sldMk cId="3370973340" sldId="270"/>
            <ac:spMk id="634" creationId="{4D0E3A8D-F981-4516-8AA8-C045622AC63F}"/>
          </ac:spMkLst>
        </pc:spChg>
        <pc:picChg chg="del">
          <ac:chgData name="Xin Zhang (FA Talent)" userId="474f572f-8271-4f60-858e-cee871e0aec6" providerId="ADAL" clId="{FAF8AF48-2234-470D-9A23-C3EE7FE20053}" dt="2021-10-09T06:39:22.688" v="1387" actId="478"/>
          <ac:picMkLst>
            <pc:docMk/>
            <pc:sldMk cId="3370973340" sldId="270"/>
            <ac:picMk id="623" creationId="{01796894-7595-44DA-BA3F-5653ED816B30}"/>
          </ac:picMkLst>
        </pc:picChg>
        <pc:picChg chg="del">
          <ac:chgData name="Xin Zhang (FA Talent)" userId="474f572f-8271-4f60-858e-cee871e0aec6" providerId="ADAL" clId="{FAF8AF48-2234-470D-9A23-C3EE7FE20053}" dt="2021-10-09T06:39:22.688" v="1387" actId="478"/>
          <ac:picMkLst>
            <pc:docMk/>
            <pc:sldMk cId="3370973340" sldId="270"/>
            <ac:picMk id="624" creationId="{FC878DB6-1708-49D1-9EC2-104C47072F52}"/>
          </ac:picMkLst>
        </pc:picChg>
        <pc:cxnChg chg="del">
          <ac:chgData name="Xin Zhang (FA Talent)" userId="474f572f-8271-4f60-858e-cee871e0aec6" providerId="ADAL" clId="{FAF8AF48-2234-470D-9A23-C3EE7FE20053}" dt="2021-10-09T06:39:22.688" v="1387" actId="478"/>
          <ac:cxnSpMkLst>
            <pc:docMk/>
            <pc:sldMk cId="3370973340" sldId="270"/>
            <ac:cxnSpMk id="628" creationId="{A0C9B44C-143C-4BD4-965B-C269D65C4EAE}"/>
          </ac:cxnSpMkLst>
        </pc:cxnChg>
        <pc:cxnChg chg="del">
          <ac:chgData name="Xin Zhang (FA Talent)" userId="474f572f-8271-4f60-858e-cee871e0aec6" providerId="ADAL" clId="{FAF8AF48-2234-470D-9A23-C3EE7FE20053}" dt="2021-10-09T06:39:22.688" v="1387" actId="478"/>
          <ac:cxnSpMkLst>
            <pc:docMk/>
            <pc:sldMk cId="3370973340" sldId="270"/>
            <ac:cxnSpMk id="630" creationId="{A6A64D5F-A7A9-41EF-8BBF-6D4E6B9DEAC4}"/>
          </ac:cxnSpMkLst>
        </pc:cxnChg>
      </pc:sldChg>
      <pc:sldChg chg="addSp delSp modSp mod chgLayout">
        <pc:chgData name="Xin Zhang (FA Talent)" userId="474f572f-8271-4f60-858e-cee871e0aec6" providerId="ADAL" clId="{FAF8AF48-2234-470D-9A23-C3EE7FE20053}" dt="2021-10-10T05:44:19.192" v="5411" actId="14100"/>
        <pc:sldMkLst>
          <pc:docMk/>
          <pc:sldMk cId="3332271950" sldId="271"/>
        </pc:sldMkLst>
        <pc:spChg chg="mod ord">
          <ac:chgData name="Xin Zhang (FA Talent)" userId="474f572f-8271-4f60-858e-cee871e0aec6" providerId="ADAL" clId="{FAF8AF48-2234-470D-9A23-C3EE7FE20053}" dt="2021-10-09T14:31:20.809" v="4378" actId="1076"/>
          <ac:spMkLst>
            <pc:docMk/>
            <pc:sldMk cId="3332271950" sldId="271"/>
            <ac:spMk id="2" creationId="{BBEC6EA9-D591-48BD-B1E3-A6EA098FF715}"/>
          </ac:spMkLst>
        </pc:spChg>
        <pc:spChg chg="add del">
          <ac:chgData name="Xin Zhang (FA Talent)" userId="474f572f-8271-4f60-858e-cee871e0aec6" providerId="ADAL" clId="{FAF8AF48-2234-470D-9A23-C3EE7FE20053}" dt="2021-10-09T10:54:34.464" v="3865" actId="478"/>
          <ac:spMkLst>
            <pc:docMk/>
            <pc:sldMk cId="3332271950" sldId="271"/>
            <ac:spMk id="3" creationId="{BA85C850-0B2E-481D-9B13-D629F246781A}"/>
          </ac:spMkLst>
        </pc:spChg>
        <pc:spChg chg="add del">
          <ac:chgData name="Xin Zhang (FA Talent)" userId="474f572f-8271-4f60-858e-cee871e0aec6" providerId="ADAL" clId="{FAF8AF48-2234-470D-9A23-C3EE7FE20053}" dt="2021-10-09T10:54:50.931" v="3867" actId="478"/>
          <ac:spMkLst>
            <pc:docMk/>
            <pc:sldMk cId="3332271950" sldId="271"/>
            <ac:spMk id="4" creationId="{06176627-A1BA-4FDD-9387-97BB61D067E7}"/>
          </ac:spMkLst>
        </pc:spChg>
        <pc:spChg chg="add del mod">
          <ac:chgData name="Xin Zhang (FA Talent)" userId="474f572f-8271-4f60-858e-cee871e0aec6" providerId="ADAL" clId="{FAF8AF48-2234-470D-9A23-C3EE7FE20053}" dt="2021-10-10T05:39:25.297" v="5332" actId="21"/>
          <ac:spMkLst>
            <pc:docMk/>
            <pc:sldMk cId="3332271950" sldId="271"/>
            <ac:spMk id="5" creationId="{C18318E2-3DCE-4790-A599-52103F88BA0F}"/>
          </ac:spMkLst>
        </pc:spChg>
        <pc:spChg chg="add del mod">
          <ac:chgData name="Xin Zhang (FA Talent)" userId="474f572f-8271-4f60-858e-cee871e0aec6" providerId="ADAL" clId="{FAF8AF48-2234-470D-9A23-C3EE7FE20053}" dt="2021-10-09T10:56:32.292" v="3889"/>
          <ac:spMkLst>
            <pc:docMk/>
            <pc:sldMk cId="3332271950" sldId="271"/>
            <ac:spMk id="6" creationId="{6376D2A0-DCB8-407D-8CFA-2267C8ABA2C7}"/>
          </ac:spMkLst>
        </pc:spChg>
        <pc:spChg chg="mod topLvl">
          <ac:chgData name="Xin Zhang (FA Talent)" userId="474f572f-8271-4f60-858e-cee871e0aec6" providerId="ADAL" clId="{FAF8AF48-2234-470D-9A23-C3EE7FE20053}" dt="2021-10-10T05:42:11.464" v="5378" actId="14100"/>
          <ac:spMkLst>
            <pc:docMk/>
            <pc:sldMk cId="3332271950" sldId="271"/>
            <ac:spMk id="6" creationId="{9C5B1ED5-B97F-4A5D-AC7E-8F9A26FD3236}"/>
          </ac:spMkLst>
        </pc:spChg>
        <pc:spChg chg="mod topLvl">
          <ac:chgData name="Xin Zhang (FA Talent)" userId="474f572f-8271-4f60-858e-cee871e0aec6" providerId="ADAL" clId="{FAF8AF48-2234-470D-9A23-C3EE7FE20053}" dt="2021-10-10T05:40:28.720" v="5353" actId="164"/>
          <ac:spMkLst>
            <pc:docMk/>
            <pc:sldMk cId="3332271950" sldId="271"/>
            <ac:spMk id="7" creationId="{0325421E-9FF1-45EF-9F85-E571140B4760}"/>
          </ac:spMkLst>
        </pc:spChg>
        <pc:spChg chg="del mod topLvl">
          <ac:chgData name="Xin Zhang (FA Talent)" userId="474f572f-8271-4f60-858e-cee871e0aec6" providerId="ADAL" clId="{FAF8AF48-2234-470D-9A23-C3EE7FE20053}" dt="2021-10-09T14:22:08.012" v="4229"/>
          <ac:spMkLst>
            <pc:docMk/>
            <pc:sldMk cId="3332271950" sldId="271"/>
            <ac:spMk id="8" creationId="{A1E8EB7A-467B-4AA5-8C4B-23E3330C15EB}"/>
          </ac:spMkLst>
        </pc:spChg>
        <pc:spChg chg="mod topLvl">
          <ac:chgData name="Xin Zhang (FA Talent)" userId="474f572f-8271-4f60-858e-cee871e0aec6" providerId="ADAL" clId="{FAF8AF48-2234-470D-9A23-C3EE7FE20053}" dt="2021-10-10T05:40:28.720" v="5353" actId="164"/>
          <ac:spMkLst>
            <pc:docMk/>
            <pc:sldMk cId="3332271950" sldId="271"/>
            <ac:spMk id="8" creationId="{E2214A9B-A17C-41B7-A949-3A8BA14430FD}"/>
          </ac:spMkLst>
        </pc:spChg>
        <pc:spChg chg="del mod topLvl">
          <ac:chgData name="Xin Zhang (FA Talent)" userId="474f572f-8271-4f60-858e-cee871e0aec6" providerId="ADAL" clId="{FAF8AF48-2234-470D-9A23-C3EE7FE20053}" dt="2021-10-10T05:39:25.297" v="5332" actId="21"/>
          <ac:spMkLst>
            <pc:docMk/>
            <pc:sldMk cId="3332271950" sldId="271"/>
            <ac:spMk id="9" creationId="{B35C87D8-6894-4B9E-AC2B-DBB5F0DA34A9}"/>
          </ac:spMkLst>
        </pc:spChg>
        <pc:spChg chg="del mod ord topLvl">
          <ac:chgData name="Xin Zhang (FA Talent)" userId="474f572f-8271-4f60-858e-cee871e0aec6" providerId="ADAL" clId="{FAF8AF48-2234-470D-9A23-C3EE7FE20053}" dt="2021-10-09T11:01:26.613" v="4166" actId="478"/>
          <ac:spMkLst>
            <pc:docMk/>
            <pc:sldMk cId="3332271950" sldId="271"/>
            <ac:spMk id="10" creationId="{4466B626-4C50-4B13-BADC-981B975A04B5}"/>
          </ac:spMkLst>
        </pc:spChg>
        <pc:spChg chg="mod topLvl">
          <ac:chgData name="Xin Zhang (FA Talent)" userId="474f572f-8271-4f60-858e-cee871e0aec6" providerId="ADAL" clId="{FAF8AF48-2234-470D-9A23-C3EE7FE20053}" dt="2021-10-10T05:40:28.720" v="5353" actId="164"/>
          <ac:spMkLst>
            <pc:docMk/>
            <pc:sldMk cId="3332271950" sldId="271"/>
            <ac:spMk id="10" creationId="{C91385F1-0A8B-41AD-8FD5-DF42878B1B65}"/>
          </ac:spMkLst>
        </pc:spChg>
        <pc:spChg chg="mod topLvl">
          <ac:chgData name="Xin Zhang (FA Talent)" userId="474f572f-8271-4f60-858e-cee871e0aec6" providerId="ADAL" clId="{FAF8AF48-2234-470D-9A23-C3EE7FE20053}" dt="2021-10-10T05:40:28.720" v="5353" actId="164"/>
          <ac:spMkLst>
            <pc:docMk/>
            <pc:sldMk cId="3332271950" sldId="271"/>
            <ac:spMk id="11" creationId="{91084C98-3C57-4EEB-B9D5-6E924C8FC571}"/>
          </ac:spMkLst>
        </pc:spChg>
        <pc:spChg chg="add del mod">
          <ac:chgData name="Xin Zhang (FA Talent)" userId="474f572f-8271-4f60-858e-cee871e0aec6" providerId="ADAL" clId="{FAF8AF48-2234-470D-9A23-C3EE7FE20053}" dt="2021-10-09T14:23:13.215" v="4248" actId="478"/>
          <ac:spMkLst>
            <pc:docMk/>
            <pc:sldMk cId="3332271950" sldId="271"/>
            <ac:spMk id="12" creationId="{6FE9DC0F-935C-4B59-8C6E-923A78A1FC60}"/>
          </ac:spMkLst>
        </pc:spChg>
        <pc:spChg chg="mod topLvl">
          <ac:chgData name="Xin Zhang (FA Talent)" userId="474f572f-8271-4f60-858e-cee871e0aec6" providerId="ADAL" clId="{FAF8AF48-2234-470D-9A23-C3EE7FE20053}" dt="2021-10-10T05:41:55.105" v="5375" actId="1076"/>
          <ac:spMkLst>
            <pc:docMk/>
            <pc:sldMk cId="3332271950" sldId="271"/>
            <ac:spMk id="12" creationId="{73D22237-6FC1-4787-B4F7-3C3FC3A7E82D}"/>
          </ac:spMkLst>
        </pc:spChg>
        <pc:spChg chg="add del mod">
          <ac:chgData name="Xin Zhang (FA Talent)" userId="474f572f-8271-4f60-858e-cee871e0aec6" providerId="ADAL" clId="{FAF8AF48-2234-470D-9A23-C3EE7FE20053}" dt="2021-10-09T14:23:17.869" v="4249" actId="478"/>
          <ac:spMkLst>
            <pc:docMk/>
            <pc:sldMk cId="3332271950" sldId="271"/>
            <ac:spMk id="13" creationId="{1BE2DE22-DCAF-4A41-9939-0D04ACCA0143}"/>
          </ac:spMkLst>
        </pc:spChg>
        <pc:spChg chg="mod topLvl">
          <ac:chgData name="Xin Zhang (FA Talent)" userId="474f572f-8271-4f60-858e-cee871e0aec6" providerId="ADAL" clId="{FAF8AF48-2234-470D-9A23-C3EE7FE20053}" dt="2021-10-10T05:40:28.720" v="5353" actId="164"/>
          <ac:spMkLst>
            <pc:docMk/>
            <pc:sldMk cId="3332271950" sldId="271"/>
            <ac:spMk id="13" creationId="{E2D50098-38AB-4125-9E21-C88C19475483}"/>
          </ac:spMkLst>
        </pc:spChg>
        <pc:spChg chg="mod topLvl">
          <ac:chgData name="Xin Zhang (FA Talent)" userId="474f572f-8271-4f60-858e-cee871e0aec6" providerId="ADAL" clId="{FAF8AF48-2234-470D-9A23-C3EE7FE20053}" dt="2021-10-10T05:41:51.260" v="5374" actId="1076"/>
          <ac:spMkLst>
            <pc:docMk/>
            <pc:sldMk cId="3332271950" sldId="271"/>
            <ac:spMk id="14" creationId="{93EB05B3-9892-43AF-AEAE-3269D4C64F7B}"/>
          </ac:spMkLst>
        </pc:spChg>
        <pc:spChg chg="add del mod">
          <ac:chgData name="Xin Zhang (FA Talent)" userId="474f572f-8271-4f60-858e-cee871e0aec6" providerId="ADAL" clId="{FAF8AF48-2234-470D-9A23-C3EE7FE20053}" dt="2021-10-09T14:23:17.869" v="4249" actId="478"/>
          <ac:spMkLst>
            <pc:docMk/>
            <pc:sldMk cId="3332271950" sldId="271"/>
            <ac:spMk id="14" creationId="{EC7C496F-90F0-4555-89E5-25B2EF0DD04C}"/>
          </ac:spMkLst>
        </pc:spChg>
        <pc:spChg chg="add del mod">
          <ac:chgData name="Xin Zhang (FA Talent)" userId="474f572f-8271-4f60-858e-cee871e0aec6" providerId="ADAL" clId="{FAF8AF48-2234-470D-9A23-C3EE7FE20053}" dt="2021-10-09T14:23:17.869" v="4249" actId="478"/>
          <ac:spMkLst>
            <pc:docMk/>
            <pc:sldMk cId="3332271950" sldId="271"/>
            <ac:spMk id="15" creationId="{0845CBB9-08D3-4527-8873-3EB05C97DC75}"/>
          </ac:spMkLst>
        </pc:spChg>
        <pc:spChg chg="mod topLvl">
          <ac:chgData name="Xin Zhang (FA Talent)" userId="474f572f-8271-4f60-858e-cee871e0aec6" providerId="ADAL" clId="{FAF8AF48-2234-470D-9A23-C3EE7FE20053}" dt="2021-10-10T05:40:28.720" v="5353" actId="164"/>
          <ac:spMkLst>
            <pc:docMk/>
            <pc:sldMk cId="3332271950" sldId="271"/>
            <ac:spMk id="15" creationId="{7C17C9A2-AE47-4A43-8996-5477F7DA730E}"/>
          </ac:spMkLst>
        </pc:spChg>
        <pc:spChg chg="add del mod topLvl">
          <ac:chgData name="Xin Zhang (FA Talent)" userId="474f572f-8271-4f60-858e-cee871e0aec6" providerId="ADAL" clId="{FAF8AF48-2234-470D-9A23-C3EE7FE20053}" dt="2021-10-10T05:41:46.780" v="5373" actId="478"/>
          <ac:spMkLst>
            <pc:docMk/>
            <pc:sldMk cId="3332271950" sldId="271"/>
            <ac:spMk id="16" creationId="{C2579F54-3B00-4C1E-95FB-4941AC0AB9A3}"/>
          </ac:spMkLst>
        </pc:spChg>
        <pc:spChg chg="mod topLvl">
          <ac:chgData name="Xin Zhang (FA Talent)" userId="474f572f-8271-4f60-858e-cee871e0aec6" providerId="ADAL" clId="{FAF8AF48-2234-470D-9A23-C3EE7FE20053}" dt="2021-10-10T05:40:28.720" v="5353" actId="164"/>
          <ac:spMkLst>
            <pc:docMk/>
            <pc:sldMk cId="3332271950" sldId="271"/>
            <ac:spMk id="17" creationId="{154D5854-5A0B-479A-AB81-00D856EA5BF3}"/>
          </ac:spMkLst>
        </pc:spChg>
        <pc:spChg chg="del mod topLvl">
          <ac:chgData name="Xin Zhang (FA Talent)" userId="474f572f-8271-4f60-858e-cee871e0aec6" providerId="ADAL" clId="{FAF8AF48-2234-470D-9A23-C3EE7FE20053}" dt="2021-10-09T14:25:21.963" v="4281" actId="478"/>
          <ac:spMkLst>
            <pc:docMk/>
            <pc:sldMk cId="3332271950" sldId="271"/>
            <ac:spMk id="17" creationId="{A1A6E7E3-8F6F-4222-9D61-B1A7A7408AA4}"/>
          </ac:spMkLst>
        </pc:spChg>
        <pc:spChg chg="del mod topLvl">
          <ac:chgData name="Xin Zhang (FA Talent)" userId="474f572f-8271-4f60-858e-cee871e0aec6" providerId="ADAL" clId="{FAF8AF48-2234-470D-9A23-C3EE7FE20053}" dt="2021-10-10T05:39:25.297" v="5332" actId="21"/>
          <ac:spMkLst>
            <pc:docMk/>
            <pc:sldMk cId="3332271950" sldId="271"/>
            <ac:spMk id="18" creationId="{FD00D297-3B4A-46D5-BCD7-B604636E68BC}"/>
          </ac:spMkLst>
        </pc:spChg>
        <pc:spChg chg="del mod ord topLvl">
          <ac:chgData name="Xin Zhang (FA Talent)" userId="474f572f-8271-4f60-858e-cee871e0aec6" providerId="ADAL" clId="{FAF8AF48-2234-470D-9A23-C3EE7FE20053}" dt="2021-10-09T11:01:26.613" v="4166" actId="478"/>
          <ac:spMkLst>
            <pc:docMk/>
            <pc:sldMk cId="3332271950" sldId="271"/>
            <ac:spMk id="19" creationId="{D031557A-4ADE-4B5F-BB5B-D23A74BD1088}"/>
          </ac:spMkLst>
        </pc:spChg>
        <pc:spChg chg="del mod topLvl">
          <ac:chgData name="Xin Zhang (FA Talent)" userId="474f572f-8271-4f60-858e-cee871e0aec6" providerId="ADAL" clId="{FAF8AF48-2234-470D-9A23-C3EE7FE20053}" dt="2021-10-09T14:25:21.963" v="4281" actId="478"/>
          <ac:spMkLst>
            <pc:docMk/>
            <pc:sldMk cId="3332271950" sldId="271"/>
            <ac:spMk id="21" creationId="{BC33D076-345C-42FF-9F62-75877FFAC384}"/>
          </ac:spMkLst>
        </pc:spChg>
        <pc:spChg chg="del mod topLvl">
          <ac:chgData name="Xin Zhang (FA Talent)" userId="474f572f-8271-4f60-858e-cee871e0aec6" providerId="ADAL" clId="{FAF8AF48-2234-470D-9A23-C3EE7FE20053}" dt="2021-10-10T05:39:25.297" v="5332" actId="21"/>
          <ac:spMkLst>
            <pc:docMk/>
            <pc:sldMk cId="3332271950" sldId="271"/>
            <ac:spMk id="22" creationId="{94617BB9-3A5F-4971-A865-0F9CA24BBD32}"/>
          </ac:spMkLst>
        </pc:spChg>
        <pc:spChg chg="del mod ord topLvl">
          <ac:chgData name="Xin Zhang (FA Talent)" userId="474f572f-8271-4f60-858e-cee871e0aec6" providerId="ADAL" clId="{FAF8AF48-2234-470D-9A23-C3EE7FE20053}" dt="2021-10-09T11:01:26.613" v="4166" actId="478"/>
          <ac:spMkLst>
            <pc:docMk/>
            <pc:sldMk cId="3332271950" sldId="271"/>
            <ac:spMk id="23" creationId="{07404DFE-5CF5-4D57-B169-05F7F912BD4B}"/>
          </ac:spMkLst>
        </pc:spChg>
        <pc:spChg chg="del mod topLvl">
          <ac:chgData name="Xin Zhang (FA Talent)" userId="474f572f-8271-4f60-858e-cee871e0aec6" providerId="ADAL" clId="{FAF8AF48-2234-470D-9A23-C3EE7FE20053}" dt="2021-10-09T14:25:21.963" v="4281" actId="478"/>
          <ac:spMkLst>
            <pc:docMk/>
            <pc:sldMk cId="3332271950" sldId="271"/>
            <ac:spMk id="25" creationId="{BBB5505F-DC8E-42AA-BDA7-D679F2064C89}"/>
          </ac:spMkLst>
        </pc:spChg>
        <pc:spChg chg="del mod topLvl">
          <ac:chgData name="Xin Zhang (FA Talent)" userId="474f572f-8271-4f60-858e-cee871e0aec6" providerId="ADAL" clId="{FAF8AF48-2234-470D-9A23-C3EE7FE20053}" dt="2021-10-10T05:39:25.297" v="5332" actId="21"/>
          <ac:spMkLst>
            <pc:docMk/>
            <pc:sldMk cId="3332271950" sldId="271"/>
            <ac:spMk id="26" creationId="{A1D51A06-642F-4136-B180-07C31F3972DC}"/>
          </ac:spMkLst>
        </pc:spChg>
        <pc:spChg chg="del mod ord topLvl">
          <ac:chgData name="Xin Zhang (FA Talent)" userId="474f572f-8271-4f60-858e-cee871e0aec6" providerId="ADAL" clId="{FAF8AF48-2234-470D-9A23-C3EE7FE20053}" dt="2021-10-09T11:01:26.613" v="4166" actId="478"/>
          <ac:spMkLst>
            <pc:docMk/>
            <pc:sldMk cId="3332271950" sldId="271"/>
            <ac:spMk id="27" creationId="{3D841A19-7050-4AB5-87A6-C298AE75F2D2}"/>
          </ac:spMkLst>
        </pc:spChg>
        <pc:spChg chg="add mod">
          <ac:chgData name="Xin Zhang (FA Talent)" userId="474f572f-8271-4f60-858e-cee871e0aec6" providerId="ADAL" clId="{FAF8AF48-2234-470D-9A23-C3EE7FE20053}" dt="2021-10-09T14:21:12.209" v="4208" actId="571"/>
          <ac:spMkLst>
            <pc:docMk/>
            <pc:sldMk cId="3332271950" sldId="271"/>
            <ac:spMk id="36" creationId="{5FC0B5B3-0C55-498A-A1C4-1FEE4E7F0F09}"/>
          </ac:spMkLst>
        </pc:spChg>
        <pc:spChg chg="add mod">
          <ac:chgData name="Xin Zhang (FA Talent)" userId="474f572f-8271-4f60-858e-cee871e0aec6" providerId="ADAL" clId="{FAF8AF48-2234-470D-9A23-C3EE7FE20053}" dt="2021-10-09T14:21:12.209" v="4208" actId="571"/>
          <ac:spMkLst>
            <pc:docMk/>
            <pc:sldMk cId="3332271950" sldId="271"/>
            <ac:spMk id="37" creationId="{81AE9516-CF9E-4F6C-97CA-B76F2042A150}"/>
          </ac:spMkLst>
        </pc:spChg>
        <pc:spChg chg="add mod">
          <ac:chgData name="Xin Zhang (FA Talent)" userId="474f572f-8271-4f60-858e-cee871e0aec6" providerId="ADAL" clId="{FAF8AF48-2234-470D-9A23-C3EE7FE20053}" dt="2021-10-09T14:21:12.209" v="4208" actId="571"/>
          <ac:spMkLst>
            <pc:docMk/>
            <pc:sldMk cId="3332271950" sldId="271"/>
            <ac:spMk id="38" creationId="{23102BB6-847C-4FB3-9B0F-E05B8EFF9E90}"/>
          </ac:spMkLst>
        </pc:spChg>
        <pc:spChg chg="del mod topLvl">
          <ac:chgData name="Xin Zhang (FA Talent)" userId="474f572f-8271-4f60-858e-cee871e0aec6" providerId="ADAL" clId="{FAF8AF48-2234-470D-9A23-C3EE7FE20053}" dt="2021-10-10T05:39:25.297" v="5332" actId="21"/>
          <ac:spMkLst>
            <pc:docMk/>
            <pc:sldMk cId="3332271950" sldId="271"/>
            <ac:spMk id="41" creationId="{2FF4FF7D-6B91-4CAF-A77F-A3A045DE405B}"/>
          </ac:spMkLst>
        </pc:spChg>
        <pc:spChg chg="del mod topLvl">
          <ac:chgData name="Xin Zhang (FA Talent)" userId="474f572f-8271-4f60-858e-cee871e0aec6" providerId="ADAL" clId="{FAF8AF48-2234-470D-9A23-C3EE7FE20053}" dt="2021-10-10T05:39:25.297" v="5332" actId="21"/>
          <ac:spMkLst>
            <pc:docMk/>
            <pc:sldMk cId="3332271950" sldId="271"/>
            <ac:spMk id="43" creationId="{CF8E7522-D6EC-434A-9136-A1F1E97A14D2}"/>
          </ac:spMkLst>
        </pc:spChg>
        <pc:spChg chg="del mod topLvl">
          <ac:chgData name="Xin Zhang (FA Talent)" userId="474f572f-8271-4f60-858e-cee871e0aec6" providerId="ADAL" clId="{FAF8AF48-2234-470D-9A23-C3EE7FE20053}" dt="2021-10-09T14:26:35.376" v="4297" actId="478"/>
          <ac:spMkLst>
            <pc:docMk/>
            <pc:sldMk cId="3332271950" sldId="271"/>
            <ac:spMk id="44" creationId="{30CADAEE-C8DF-4F6E-86BD-77D180422948}"/>
          </ac:spMkLst>
        </pc:spChg>
        <pc:spChg chg="del mod topLvl">
          <ac:chgData name="Xin Zhang (FA Talent)" userId="474f572f-8271-4f60-858e-cee871e0aec6" providerId="ADAL" clId="{FAF8AF48-2234-470D-9A23-C3EE7FE20053}" dt="2021-10-09T14:26:33.627" v="4296" actId="478"/>
          <ac:spMkLst>
            <pc:docMk/>
            <pc:sldMk cId="3332271950" sldId="271"/>
            <ac:spMk id="45" creationId="{64AAFA02-7841-44A2-81AF-A0BB93C20EA7}"/>
          </ac:spMkLst>
        </pc:spChg>
        <pc:spChg chg="mod topLvl">
          <ac:chgData name="Xin Zhang (FA Talent)" userId="474f572f-8271-4f60-858e-cee871e0aec6" providerId="ADAL" clId="{FAF8AF48-2234-470D-9A23-C3EE7FE20053}" dt="2021-10-10T05:21:31.944" v="4878" actId="165"/>
          <ac:spMkLst>
            <pc:docMk/>
            <pc:sldMk cId="3332271950" sldId="271"/>
            <ac:spMk id="53" creationId="{03E79337-0019-42C9-B5FD-093E6386FEB0}"/>
          </ac:spMkLst>
        </pc:spChg>
        <pc:spChg chg="mod">
          <ac:chgData name="Xin Zhang (FA Talent)" userId="474f572f-8271-4f60-858e-cee871e0aec6" providerId="ADAL" clId="{FAF8AF48-2234-470D-9A23-C3EE7FE20053}" dt="2021-10-10T05:41:10.235" v="5360" actId="14100"/>
          <ac:spMkLst>
            <pc:docMk/>
            <pc:sldMk cId="3332271950" sldId="271"/>
            <ac:spMk id="54" creationId="{2B334C31-3BB7-4EA1-99A0-C1298E6C938A}"/>
          </ac:spMkLst>
        </pc:spChg>
        <pc:spChg chg="mod topLvl">
          <ac:chgData name="Xin Zhang (FA Talent)" userId="474f572f-8271-4f60-858e-cee871e0aec6" providerId="ADAL" clId="{FAF8AF48-2234-470D-9A23-C3EE7FE20053}" dt="2021-10-10T05:21:31.944" v="4878" actId="165"/>
          <ac:spMkLst>
            <pc:docMk/>
            <pc:sldMk cId="3332271950" sldId="271"/>
            <ac:spMk id="55" creationId="{DD503E39-6BCC-4DF5-9B40-029AF3D9F822}"/>
          </ac:spMkLst>
        </pc:spChg>
        <pc:spChg chg="del mod">
          <ac:chgData name="Xin Zhang (FA Talent)" userId="474f572f-8271-4f60-858e-cee871e0aec6" providerId="ADAL" clId="{FAF8AF48-2234-470D-9A23-C3EE7FE20053}" dt="2021-10-09T14:26:55.423" v="4302" actId="478"/>
          <ac:spMkLst>
            <pc:docMk/>
            <pc:sldMk cId="3332271950" sldId="271"/>
            <ac:spMk id="56" creationId="{59B68E6C-B2D0-4AC9-99ED-9D4F12713953}"/>
          </ac:spMkLst>
        </pc:spChg>
        <pc:spChg chg="mod">
          <ac:chgData name="Xin Zhang (FA Talent)" userId="474f572f-8271-4f60-858e-cee871e0aec6" providerId="ADAL" clId="{FAF8AF48-2234-470D-9A23-C3EE7FE20053}" dt="2021-10-10T05:43:56.945" v="5395" actId="20577"/>
          <ac:spMkLst>
            <pc:docMk/>
            <pc:sldMk cId="3332271950" sldId="271"/>
            <ac:spMk id="56" creationId="{6EF308A1-5A71-4DF5-A4C9-DCF88D379ED6}"/>
          </ac:spMkLst>
        </pc:spChg>
        <pc:spChg chg="del mod">
          <ac:chgData name="Xin Zhang (FA Talent)" userId="474f572f-8271-4f60-858e-cee871e0aec6" providerId="ADAL" clId="{FAF8AF48-2234-470D-9A23-C3EE7FE20053}" dt="2021-10-09T14:26:54.040" v="4301" actId="478"/>
          <ac:spMkLst>
            <pc:docMk/>
            <pc:sldMk cId="3332271950" sldId="271"/>
            <ac:spMk id="57" creationId="{D557B10C-1188-42FA-B5A9-5AB92AFEEECE}"/>
          </ac:spMkLst>
        </pc:spChg>
        <pc:spChg chg="mod">
          <ac:chgData name="Xin Zhang (FA Talent)" userId="474f572f-8271-4f60-858e-cee871e0aec6" providerId="ADAL" clId="{FAF8AF48-2234-470D-9A23-C3EE7FE20053}" dt="2021-10-10T05:41:00.097" v="5358" actId="571"/>
          <ac:spMkLst>
            <pc:docMk/>
            <pc:sldMk cId="3332271950" sldId="271"/>
            <ac:spMk id="58" creationId="{1988EBA7-84FC-47F6-85A8-18624F532EC9}"/>
          </ac:spMkLst>
        </pc:spChg>
        <pc:spChg chg="mod">
          <ac:chgData name="Xin Zhang (FA Talent)" userId="474f572f-8271-4f60-858e-cee871e0aec6" providerId="ADAL" clId="{FAF8AF48-2234-470D-9A23-C3EE7FE20053}" dt="2021-10-10T05:41:00.097" v="5358" actId="571"/>
          <ac:spMkLst>
            <pc:docMk/>
            <pc:sldMk cId="3332271950" sldId="271"/>
            <ac:spMk id="59" creationId="{B875839D-D2E1-4FBD-9A03-E6F05F867A74}"/>
          </ac:spMkLst>
        </pc:spChg>
        <pc:spChg chg="mod">
          <ac:chgData name="Xin Zhang (FA Talent)" userId="474f572f-8271-4f60-858e-cee871e0aec6" providerId="ADAL" clId="{FAF8AF48-2234-470D-9A23-C3EE7FE20053}" dt="2021-10-09T14:25:26.270" v="4282" actId="571"/>
          <ac:spMkLst>
            <pc:docMk/>
            <pc:sldMk cId="3332271950" sldId="271"/>
            <ac:spMk id="59" creationId="{EF15F307-DA3C-4742-AACB-909DAB8A2816}"/>
          </ac:spMkLst>
        </pc:spChg>
        <pc:spChg chg="mod">
          <ac:chgData name="Xin Zhang (FA Talent)" userId="474f572f-8271-4f60-858e-cee871e0aec6" providerId="ADAL" clId="{FAF8AF48-2234-470D-9A23-C3EE7FE20053}" dt="2021-10-09T14:25:26.270" v="4282" actId="571"/>
          <ac:spMkLst>
            <pc:docMk/>
            <pc:sldMk cId="3332271950" sldId="271"/>
            <ac:spMk id="61" creationId="{6A8B76CC-EDEC-4C9E-A08E-0333DB037868}"/>
          </ac:spMkLst>
        </pc:spChg>
        <pc:spChg chg="mod">
          <ac:chgData name="Xin Zhang (FA Talent)" userId="474f572f-8271-4f60-858e-cee871e0aec6" providerId="ADAL" clId="{FAF8AF48-2234-470D-9A23-C3EE7FE20053}" dt="2021-10-10T05:42:39.331" v="5384" actId="14100"/>
          <ac:spMkLst>
            <pc:docMk/>
            <pc:sldMk cId="3332271950" sldId="271"/>
            <ac:spMk id="61" creationId="{E410724A-E0C6-4752-B949-26B7E832E3B1}"/>
          </ac:spMkLst>
        </pc:spChg>
        <pc:spChg chg="del mod">
          <ac:chgData name="Xin Zhang (FA Talent)" userId="474f572f-8271-4f60-858e-cee871e0aec6" providerId="ADAL" clId="{FAF8AF48-2234-470D-9A23-C3EE7FE20053}" dt="2021-10-09T14:27:11.270" v="4306" actId="478"/>
          <ac:spMkLst>
            <pc:docMk/>
            <pc:sldMk cId="3332271950" sldId="271"/>
            <ac:spMk id="62" creationId="{9FFCFCEE-E3BC-442C-94C3-B6778802BCF8}"/>
          </ac:spMkLst>
        </pc:spChg>
        <pc:spChg chg="mod">
          <ac:chgData name="Xin Zhang (FA Talent)" userId="474f572f-8271-4f60-858e-cee871e0aec6" providerId="ADAL" clId="{FAF8AF48-2234-470D-9A23-C3EE7FE20053}" dt="2021-10-10T05:44:04.206" v="5404" actId="20577"/>
          <ac:spMkLst>
            <pc:docMk/>
            <pc:sldMk cId="3332271950" sldId="271"/>
            <ac:spMk id="62" creationId="{EA09E28A-732F-4BD6-84CB-EF11E4B8C02F}"/>
          </ac:spMkLst>
        </pc:spChg>
        <pc:spChg chg="del mod">
          <ac:chgData name="Xin Zhang (FA Talent)" userId="474f572f-8271-4f60-858e-cee871e0aec6" providerId="ADAL" clId="{FAF8AF48-2234-470D-9A23-C3EE7FE20053}" dt="2021-10-09T14:27:10.192" v="4305" actId="478"/>
          <ac:spMkLst>
            <pc:docMk/>
            <pc:sldMk cId="3332271950" sldId="271"/>
            <ac:spMk id="63" creationId="{F85F0D1B-A66A-4BB0-A34D-026A9BE8D5A5}"/>
          </ac:spMkLst>
        </pc:spChg>
        <pc:spChg chg="mod">
          <ac:chgData name="Xin Zhang (FA Talent)" userId="474f572f-8271-4f60-858e-cee871e0aec6" providerId="ADAL" clId="{FAF8AF48-2234-470D-9A23-C3EE7FE20053}" dt="2021-10-10T05:42:21.078" v="5380" actId="14100"/>
          <ac:spMkLst>
            <pc:docMk/>
            <pc:sldMk cId="3332271950" sldId="271"/>
            <ac:spMk id="64" creationId="{C8645390-37FC-4361-A006-94A3C1FC1232}"/>
          </ac:spMkLst>
        </pc:spChg>
        <pc:spChg chg="mod">
          <ac:chgData name="Xin Zhang (FA Talent)" userId="474f572f-8271-4f60-858e-cee871e0aec6" providerId="ADAL" clId="{FAF8AF48-2234-470D-9A23-C3EE7FE20053}" dt="2021-10-10T05:44:10.325" v="5408" actId="20577"/>
          <ac:spMkLst>
            <pc:docMk/>
            <pc:sldMk cId="3332271950" sldId="271"/>
            <ac:spMk id="66" creationId="{A32C315F-6F11-4172-9547-5D7CA28308FD}"/>
          </ac:spMkLst>
        </pc:spChg>
        <pc:spChg chg="mod">
          <ac:chgData name="Xin Zhang (FA Talent)" userId="474f572f-8271-4f60-858e-cee871e0aec6" providerId="ADAL" clId="{FAF8AF48-2234-470D-9A23-C3EE7FE20053}" dt="2021-10-10T05:44:19.192" v="5411" actId="14100"/>
          <ac:spMkLst>
            <pc:docMk/>
            <pc:sldMk cId="3332271950" sldId="271"/>
            <ac:spMk id="68" creationId="{E2A35302-34B0-4248-9369-2EDAD6F0CD4E}"/>
          </ac:spMkLst>
        </pc:spChg>
        <pc:spChg chg="mod">
          <ac:chgData name="Xin Zhang (FA Talent)" userId="474f572f-8271-4f60-858e-cee871e0aec6" providerId="ADAL" clId="{FAF8AF48-2234-470D-9A23-C3EE7FE20053}" dt="2021-10-10T05:44:13.478" v="5410" actId="20577"/>
          <ac:spMkLst>
            <pc:docMk/>
            <pc:sldMk cId="3332271950" sldId="271"/>
            <ac:spMk id="70" creationId="{3AD7913B-0684-4E28-A17B-BB08A7C47438}"/>
          </ac:spMkLst>
        </pc:spChg>
        <pc:spChg chg="mod topLvl">
          <ac:chgData name="Xin Zhang (FA Talent)" userId="474f572f-8271-4f60-858e-cee871e0aec6" providerId="ADAL" clId="{FAF8AF48-2234-470D-9A23-C3EE7FE20053}" dt="2021-10-10T05:21:31.944" v="4878" actId="165"/>
          <ac:spMkLst>
            <pc:docMk/>
            <pc:sldMk cId="3332271950" sldId="271"/>
            <ac:spMk id="74" creationId="{07839069-4C71-48C9-8A1F-F436ADA0CF66}"/>
          </ac:spMkLst>
        </pc:spChg>
        <pc:spChg chg="mod topLvl">
          <ac:chgData name="Xin Zhang (FA Talent)" userId="474f572f-8271-4f60-858e-cee871e0aec6" providerId="ADAL" clId="{FAF8AF48-2234-470D-9A23-C3EE7FE20053}" dt="2021-10-10T05:21:31.944" v="4878" actId="165"/>
          <ac:spMkLst>
            <pc:docMk/>
            <pc:sldMk cId="3332271950" sldId="271"/>
            <ac:spMk id="75" creationId="{22DE4615-A0C7-42BB-BE43-8A1BB46FB1E6}"/>
          </ac:spMkLst>
        </pc:spChg>
        <pc:spChg chg="del mod topLvl">
          <ac:chgData name="Xin Zhang (FA Talent)" userId="474f572f-8271-4f60-858e-cee871e0aec6" providerId="ADAL" clId="{FAF8AF48-2234-470D-9A23-C3EE7FE20053}" dt="2021-10-10T05:39:25.297" v="5332" actId="21"/>
          <ac:spMkLst>
            <pc:docMk/>
            <pc:sldMk cId="3332271950" sldId="271"/>
            <ac:spMk id="82" creationId="{C7752A09-099E-4D5E-970A-955CB7923A42}"/>
          </ac:spMkLst>
        </pc:spChg>
        <pc:spChg chg="del mod topLvl">
          <ac:chgData name="Xin Zhang (FA Talent)" userId="474f572f-8271-4f60-858e-cee871e0aec6" providerId="ADAL" clId="{FAF8AF48-2234-470D-9A23-C3EE7FE20053}" dt="2021-10-10T05:39:25.297" v="5332" actId="21"/>
          <ac:spMkLst>
            <pc:docMk/>
            <pc:sldMk cId="3332271950" sldId="271"/>
            <ac:spMk id="83" creationId="{F4CE7CFE-36BD-4FB2-8ECF-F9F00C47E749}"/>
          </ac:spMkLst>
        </pc:spChg>
        <pc:spChg chg="del">
          <ac:chgData name="Xin Zhang (FA Talent)" userId="474f572f-8271-4f60-858e-cee871e0aec6" providerId="ADAL" clId="{FAF8AF48-2234-470D-9A23-C3EE7FE20053}" dt="2021-10-09T06:38:23.191" v="1376" actId="478"/>
          <ac:spMkLst>
            <pc:docMk/>
            <pc:sldMk cId="3332271950" sldId="271"/>
            <ac:spMk id="412" creationId="{E9898486-3027-4A36-B127-A44845B0190E}"/>
          </ac:spMkLst>
        </pc:spChg>
        <pc:spChg chg="del">
          <ac:chgData name="Xin Zhang (FA Talent)" userId="474f572f-8271-4f60-858e-cee871e0aec6" providerId="ADAL" clId="{FAF8AF48-2234-470D-9A23-C3EE7FE20053}" dt="2021-10-09T06:38:23.191" v="1376" actId="478"/>
          <ac:spMkLst>
            <pc:docMk/>
            <pc:sldMk cId="3332271950" sldId="271"/>
            <ac:spMk id="413" creationId="{280FC46D-41E7-435D-87F0-3A6CEF07183D}"/>
          </ac:spMkLst>
        </pc:spChg>
        <pc:spChg chg="del">
          <ac:chgData name="Xin Zhang (FA Talent)" userId="474f572f-8271-4f60-858e-cee871e0aec6" providerId="ADAL" clId="{FAF8AF48-2234-470D-9A23-C3EE7FE20053}" dt="2021-10-09T06:38:23.191" v="1376" actId="478"/>
          <ac:spMkLst>
            <pc:docMk/>
            <pc:sldMk cId="3332271950" sldId="271"/>
            <ac:spMk id="414" creationId="{65EF4298-D5C5-477B-B49F-AA85523E469C}"/>
          </ac:spMkLst>
        </pc:spChg>
        <pc:spChg chg="del">
          <ac:chgData name="Xin Zhang (FA Talent)" userId="474f572f-8271-4f60-858e-cee871e0aec6" providerId="ADAL" clId="{FAF8AF48-2234-470D-9A23-C3EE7FE20053}" dt="2021-10-09T06:38:23.191" v="1376" actId="478"/>
          <ac:spMkLst>
            <pc:docMk/>
            <pc:sldMk cId="3332271950" sldId="271"/>
            <ac:spMk id="415" creationId="{E0BD27B1-37A5-49E7-939B-96F39BC0F8C9}"/>
          </ac:spMkLst>
        </pc:spChg>
        <pc:spChg chg="del">
          <ac:chgData name="Xin Zhang (FA Talent)" userId="474f572f-8271-4f60-858e-cee871e0aec6" providerId="ADAL" clId="{FAF8AF48-2234-470D-9A23-C3EE7FE20053}" dt="2021-10-09T06:38:23.191" v="1376" actId="478"/>
          <ac:spMkLst>
            <pc:docMk/>
            <pc:sldMk cId="3332271950" sldId="271"/>
            <ac:spMk id="416" creationId="{A6A99B5B-FE3D-4060-9716-EC08FE73F079}"/>
          </ac:spMkLst>
        </pc:spChg>
        <pc:spChg chg="del">
          <ac:chgData name="Xin Zhang (FA Talent)" userId="474f572f-8271-4f60-858e-cee871e0aec6" providerId="ADAL" clId="{FAF8AF48-2234-470D-9A23-C3EE7FE20053}" dt="2021-10-09T06:38:23.191" v="1376" actId="478"/>
          <ac:spMkLst>
            <pc:docMk/>
            <pc:sldMk cId="3332271950" sldId="271"/>
            <ac:spMk id="417" creationId="{15E472EA-6208-4218-9810-CAA4AE58A492}"/>
          </ac:spMkLst>
        </pc:spChg>
        <pc:spChg chg="del">
          <ac:chgData name="Xin Zhang (FA Talent)" userId="474f572f-8271-4f60-858e-cee871e0aec6" providerId="ADAL" clId="{FAF8AF48-2234-470D-9A23-C3EE7FE20053}" dt="2021-10-09T06:38:23.191" v="1376" actId="478"/>
          <ac:spMkLst>
            <pc:docMk/>
            <pc:sldMk cId="3332271950" sldId="271"/>
            <ac:spMk id="418" creationId="{741E13D5-CBC3-4F70-B5BD-05F8F3D47E1B}"/>
          </ac:spMkLst>
        </pc:spChg>
        <pc:spChg chg="del">
          <ac:chgData name="Xin Zhang (FA Talent)" userId="474f572f-8271-4f60-858e-cee871e0aec6" providerId="ADAL" clId="{FAF8AF48-2234-470D-9A23-C3EE7FE20053}" dt="2021-10-09T06:38:23.191" v="1376" actId="478"/>
          <ac:spMkLst>
            <pc:docMk/>
            <pc:sldMk cId="3332271950" sldId="271"/>
            <ac:spMk id="419" creationId="{FB42997D-C74D-4AC0-BA6F-7EE282405F99}"/>
          </ac:spMkLst>
        </pc:spChg>
        <pc:grpChg chg="del mod">
          <ac:chgData name="Xin Zhang (FA Talent)" userId="474f572f-8271-4f60-858e-cee871e0aec6" providerId="ADAL" clId="{FAF8AF48-2234-470D-9A23-C3EE7FE20053}" dt="2021-10-10T05:40:18.948" v="5350" actId="165"/>
          <ac:grpSpMkLst>
            <pc:docMk/>
            <pc:sldMk cId="3332271950" sldId="271"/>
            <ac:grpSpMk id="4" creationId="{8A6ED0E5-B026-424B-A2C5-03ECF1B93EED}"/>
          </ac:grpSpMkLst>
        </pc:grpChg>
        <pc:grpChg chg="add del mod">
          <ac:chgData name="Xin Zhang (FA Talent)" userId="474f572f-8271-4f60-858e-cee871e0aec6" providerId="ADAL" clId="{FAF8AF48-2234-470D-9A23-C3EE7FE20053}" dt="2021-10-09T10:56:45.110" v="3893" actId="165"/>
          <ac:grpSpMkLst>
            <pc:docMk/>
            <pc:sldMk cId="3332271950" sldId="271"/>
            <ac:grpSpMk id="7" creationId="{3FB8F5F9-2FA4-4750-85D0-D5681C39F4C6}"/>
          </ac:grpSpMkLst>
        </pc:grpChg>
        <pc:grpChg chg="add del mod">
          <ac:chgData name="Xin Zhang (FA Talent)" userId="474f572f-8271-4f60-858e-cee871e0aec6" providerId="ADAL" clId="{FAF8AF48-2234-470D-9A23-C3EE7FE20053}" dt="2021-10-09T10:59:20.262" v="3938" actId="165"/>
          <ac:grpSpMkLst>
            <pc:docMk/>
            <pc:sldMk cId="3332271950" sldId="271"/>
            <ac:grpSpMk id="11" creationId="{E0D6B3B0-B749-4F9B-8A6E-5C148851CD6E}"/>
          </ac:grpSpMkLst>
        </pc:grpChg>
        <pc:grpChg chg="add del mod">
          <ac:chgData name="Xin Zhang (FA Talent)" userId="474f572f-8271-4f60-858e-cee871e0aec6" providerId="ADAL" clId="{FAF8AF48-2234-470D-9A23-C3EE7FE20053}" dt="2021-10-09T10:59:20.262" v="3938" actId="165"/>
          <ac:grpSpMkLst>
            <pc:docMk/>
            <pc:sldMk cId="3332271950" sldId="271"/>
            <ac:grpSpMk id="16" creationId="{247C5803-5FDD-429A-9066-C92EDA145BA3}"/>
          </ac:grpSpMkLst>
        </pc:grpChg>
        <pc:grpChg chg="add mod">
          <ac:chgData name="Xin Zhang (FA Talent)" userId="474f572f-8271-4f60-858e-cee871e0aec6" providerId="ADAL" clId="{FAF8AF48-2234-470D-9A23-C3EE7FE20053}" dt="2021-10-10T05:41:45.136" v="5372" actId="14100"/>
          <ac:grpSpMkLst>
            <pc:docMk/>
            <pc:sldMk cId="3332271950" sldId="271"/>
            <ac:grpSpMk id="19" creationId="{C371A662-6FCB-4A2D-9D50-23B7AE425608}"/>
          </ac:grpSpMkLst>
        </pc:grpChg>
        <pc:grpChg chg="add del mod">
          <ac:chgData name="Xin Zhang (FA Talent)" userId="474f572f-8271-4f60-858e-cee871e0aec6" providerId="ADAL" clId="{FAF8AF48-2234-470D-9A23-C3EE7FE20053}" dt="2021-10-09T10:59:20.262" v="3938" actId="165"/>
          <ac:grpSpMkLst>
            <pc:docMk/>
            <pc:sldMk cId="3332271950" sldId="271"/>
            <ac:grpSpMk id="20" creationId="{CEF4A36C-AA7C-4F6E-B390-79406A48C625}"/>
          </ac:grpSpMkLst>
        </pc:grpChg>
        <pc:grpChg chg="add del mod">
          <ac:chgData name="Xin Zhang (FA Talent)" userId="474f572f-8271-4f60-858e-cee871e0aec6" providerId="ADAL" clId="{FAF8AF48-2234-470D-9A23-C3EE7FE20053}" dt="2021-10-09T10:59:20.262" v="3938" actId="165"/>
          <ac:grpSpMkLst>
            <pc:docMk/>
            <pc:sldMk cId="3332271950" sldId="271"/>
            <ac:grpSpMk id="24" creationId="{AB7A9B84-49C4-4A0D-87F9-E346C155FE71}"/>
          </ac:grpSpMkLst>
        </pc:grpChg>
        <pc:grpChg chg="add del mod">
          <ac:chgData name="Xin Zhang (FA Talent)" userId="474f572f-8271-4f60-858e-cee871e0aec6" providerId="ADAL" clId="{FAF8AF48-2234-470D-9A23-C3EE7FE20053}" dt="2021-10-09T14:21:59.343" v="4220" actId="165"/>
          <ac:grpSpMkLst>
            <pc:docMk/>
            <pc:sldMk cId="3332271950" sldId="271"/>
            <ac:grpSpMk id="40" creationId="{5D4FCF45-E6FA-4865-A99B-58220CBD6AA6}"/>
          </ac:grpSpMkLst>
        </pc:grpChg>
        <pc:grpChg chg="del mod topLvl">
          <ac:chgData name="Xin Zhang (FA Talent)" userId="474f572f-8271-4f60-858e-cee871e0aec6" providerId="ADAL" clId="{FAF8AF48-2234-470D-9A23-C3EE7FE20053}" dt="2021-10-09T14:22:13.158" v="4231" actId="165"/>
          <ac:grpSpMkLst>
            <pc:docMk/>
            <pc:sldMk cId="3332271950" sldId="271"/>
            <ac:grpSpMk id="42" creationId="{DCFF0F78-2BF2-4A08-B23A-FF083C4A357F}"/>
          </ac:grpSpMkLst>
        </pc:grpChg>
        <pc:grpChg chg="add del mod">
          <ac:chgData name="Xin Zhang (FA Talent)" userId="474f572f-8271-4f60-858e-cee871e0aec6" providerId="ADAL" clId="{FAF8AF48-2234-470D-9A23-C3EE7FE20053}" dt="2021-10-09T14:26:33.627" v="4296" actId="478"/>
          <ac:grpSpMkLst>
            <pc:docMk/>
            <pc:sldMk cId="3332271950" sldId="271"/>
            <ac:grpSpMk id="46" creationId="{52C71797-9E15-4E16-B411-2B4143799883}"/>
          </ac:grpSpMkLst>
        </pc:grpChg>
        <pc:grpChg chg="add del mod ord topLvl">
          <ac:chgData name="Xin Zhang (FA Talent)" userId="474f572f-8271-4f60-858e-cee871e0aec6" providerId="ADAL" clId="{FAF8AF48-2234-470D-9A23-C3EE7FE20053}" dt="2021-10-09T14:32:23.178" v="4402" actId="165"/>
          <ac:grpSpMkLst>
            <pc:docMk/>
            <pc:sldMk cId="3332271950" sldId="271"/>
            <ac:grpSpMk id="47" creationId="{701464DF-DF1A-4487-8F44-33F77D78574D}"/>
          </ac:grpSpMkLst>
        </pc:grpChg>
        <pc:grpChg chg="add del mod">
          <ac:chgData name="Xin Zhang (FA Talent)" userId="474f572f-8271-4f60-858e-cee871e0aec6" providerId="ADAL" clId="{FAF8AF48-2234-470D-9A23-C3EE7FE20053}" dt="2021-10-10T05:21:31.944" v="4878" actId="165"/>
          <ac:grpSpMkLst>
            <pc:docMk/>
            <pc:sldMk cId="3332271950" sldId="271"/>
            <ac:grpSpMk id="48" creationId="{DCD9E7A9-8FCC-4109-842D-AFB18CD6DA08}"/>
          </ac:grpSpMkLst>
        </pc:grpChg>
        <pc:grpChg chg="add del mod">
          <ac:chgData name="Xin Zhang (FA Talent)" userId="474f572f-8271-4f60-858e-cee871e0aec6" providerId="ADAL" clId="{FAF8AF48-2234-470D-9A23-C3EE7FE20053}" dt="2021-10-10T05:21:31.944" v="4878" actId="165"/>
          <ac:grpSpMkLst>
            <pc:docMk/>
            <pc:sldMk cId="3332271950" sldId="271"/>
            <ac:grpSpMk id="49" creationId="{DE8CA652-BC24-4919-857A-F654F69FFA4F}"/>
          </ac:grpSpMkLst>
        </pc:grpChg>
        <pc:grpChg chg="add del mod">
          <ac:chgData name="Xin Zhang (FA Talent)" userId="474f572f-8271-4f60-858e-cee871e0aec6" providerId="ADAL" clId="{FAF8AF48-2234-470D-9A23-C3EE7FE20053}" dt="2021-10-10T05:21:31.944" v="4878" actId="165"/>
          <ac:grpSpMkLst>
            <pc:docMk/>
            <pc:sldMk cId="3332271950" sldId="271"/>
            <ac:grpSpMk id="50" creationId="{1FE9BECC-24F1-438D-8DDD-B7FB035B8113}"/>
          </ac:grpSpMkLst>
        </pc:grpChg>
        <pc:grpChg chg="add del mod">
          <ac:chgData name="Xin Zhang (FA Talent)" userId="474f572f-8271-4f60-858e-cee871e0aec6" providerId="ADAL" clId="{FAF8AF48-2234-470D-9A23-C3EE7FE20053}" dt="2021-10-10T05:21:31.944" v="4878" actId="165"/>
          <ac:grpSpMkLst>
            <pc:docMk/>
            <pc:sldMk cId="3332271950" sldId="271"/>
            <ac:grpSpMk id="51" creationId="{97BD47C2-F97B-4E12-AE53-26137CF36F18}"/>
          </ac:grpSpMkLst>
        </pc:grpChg>
        <pc:grpChg chg="add mod">
          <ac:chgData name="Xin Zhang (FA Talent)" userId="474f572f-8271-4f60-858e-cee871e0aec6" providerId="ADAL" clId="{FAF8AF48-2234-470D-9A23-C3EE7FE20053}" dt="2021-10-10T05:41:15.054" v="5361" actId="1076"/>
          <ac:grpSpMkLst>
            <pc:docMk/>
            <pc:sldMk cId="3332271950" sldId="271"/>
            <ac:grpSpMk id="52" creationId="{19D6B6CC-064E-489E-B706-F29510B607BB}"/>
          </ac:grpSpMkLst>
        </pc:grpChg>
        <pc:grpChg chg="add del mod ord">
          <ac:chgData name="Xin Zhang (FA Talent)" userId="474f572f-8271-4f60-858e-cee871e0aec6" providerId="ADAL" clId="{FAF8AF48-2234-470D-9A23-C3EE7FE20053}" dt="2021-10-09T14:29:06.954" v="4329" actId="165"/>
          <ac:grpSpMkLst>
            <pc:docMk/>
            <pc:sldMk cId="3332271950" sldId="271"/>
            <ac:grpSpMk id="52" creationId="{69F1243F-7D18-4C67-B1EF-B354FB5BD987}"/>
          </ac:grpSpMkLst>
        </pc:grpChg>
        <pc:grpChg chg="del mod">
          <ac:chgData name="Xin Zhang (FA Talent)" userId="474f572f-8271-4f60-858e-cee871e0aec6" providerId="ADAL" clId="{FAF8AF48-2234-470D-9A23-C3EE7FE20053}" dt="2021-10-09T14:26:54.040" v="4301" actId="478"/>
          <ac:grpSpMkLst>
            <pc:docMk/>
            <pc:sldMk cId="3332271950" sldId="271"/>
            <ac:grpSpMk id="54" creationId="{3D83B251-406D-4D3E-8579-269329A4A201}"/>
          </ac:grpSpMkLst>
        </pc:grpChg>
        <pc:grpChg chg="add del mod">
          <ac:chgData name="Xin Zhang (FA Talent)" userId="474f572f-8271-4f60-858e-cee871e0aec6" providerId="ADAL" clId="{FAF8AF48-2234-470D-9A23-C3EE7FE20053}" dt="2021-10-10T05:41:18.049" v="5362" actId="478"/>
          <ac:grpSpMkLst>
            <pc:docMk/>
            <pc:sldMk cId="3332271950" sldId="271"/>
            <ac:grpSpMk id="57" creationId="{438CA918-0CE1-4516-B301-AAE2ADC4C918}"/>
          </ac:grpSpMkLst>
        </pc:grpChg>
        <pc:grpChg chg="add del mod">
          <ac:chgData name="Xin Zhang (FA Talent)" userId="474f572f-8271-4f60-858e-cee871e0aec6" providerId="ADAL" clId="{FAF8AF48-2234-470D-9A23-C3EE7FE20053}" dt="2021-10-09T14:29:29.502" v="4337" actId="478"/>
          <ac:grpSpMkLst>
            <pc:docMk/>
            <pc:sldMk cId="3332271950" sldId="271"/>
            <ac:grpSpMk id="58" creationId="{FB643F64-5AF8-4BFC-A354-E120D2CF0877}"/>
          </ac:grpSpMkLst>
        </pc:grpChg>
        <pc:grpChg chg="del mod">
          <ac:chgData name="Xin Zhang (FA Talent)" userId="474f572f-8271-4f60-858e-cee871e0aec6" providerId="ADAL" clId="{FAF8AF48-2234-470D-9A23-C3EE7FE20053}" dt="2021-10-09T14:27:10.192" v="4305" actId="478"/>
          <ac:grpSpMkLst>
            <pc:docMk/>
            <pc:sldMk cId="3332271950" sldId="271"/>
            <ac:grpSpMk id="60" creationId="{E76794DD-6BF4-453E-847F-49A042F535C3}"/>
          </ac:grpSpMkLst>
        </pc:grpChg>
        <pc:grpChg chg="add mod">
          <ac:chgData name="Xin Zhang (FA Talent)" userId="474f572f-8271-4f60-858e-cee871e0aec6" providerId="ADAL" clId="{FAF8AF48-2234-470D-9A23-C3EE7FE20053}" dt="2021-10-10T05:41:21.495" v="5363" actId="571"/>
          <ac:grpSpMkLst>
            <pc:docMk/>
            <pc:sldMk cId="3332271950" sldId="271"/>
            <ac:grpSpMk id="60" creationId="{ECA5FA18-19A4-4FC7-A65B-6B564E0CA855}"/>
          </ac:grpSpMkLst>
        </pc:grpChg>
        <pc:grpChg chg="add mod">
          <ac:chgData name="Xin Zhang (FA Talent)" userId="474f572f-8271-4f60-858e-cee871e0aec6" providerId="ADAL" clId="{FAF8AF48-2234-470D-9A23-C3EE7FE20053}" dt="2021-10-10T05:42:31.826" v="5381" actId="1076"/>
          <ac:grpSpMkLst>
            <pc:docMk/>
            <pc:sldMk cId="3332271950" sldId="271"/>
            <ac:grpSpMk id="63" creationId="{06A90393-9901-4201-9460-D0E6DACF3D2A}"/>
          </ac:grpSpMkLst>
        </pc:grpChg>
        <pc:grpChg chg="add mod">
          <ac:chgData name="Xin Zhang (FA Talent)" userId="474f572f-8271-4f60-858e-cee871e0aec6" providerId="ADAL" clId="{FAF8AF48-2234-470D-9A23-C3EE7FE20053}" dt="2021-10-10T05:42:34.864" v="5382" actId="1076"/>
          <ac:grpSpMkLst>
            <pc:docMk/>
            <pc:sldMk cId="3332271950" sldId="271"/>
            <ac:grpSpMk id="67" creationId="{D2752177-7719-4EFF-B2F8-7BF3A805625F}"/>
          </ac:grpSpMkLst>
        </pc:grpChg>
        <pc:grpChg chg="add del mod topLvl">
          <ac:chgData name="Xin Zhang (FA Talent)" userId="474f572f-8271-4f60-858e-cee871e0aec6" providerId="ADAL" clId="{FAF8AF48-2234-470D-9A23-C3EE7FE20053}" dt="2021-10-09T14:31:36.643" v="4384" actId="165"/>
          <ac:grpSpMkLst>
            <pc:docMk/>
            <pc:sldMk cId="3332271950" sldId="271"/>
            <ac:grpSpMk id="68" creationId="{AC3A41A3-B5CA-4143-B788-1259626BF79D}"/>
          </ac:grpSpMkLst>
        </pc:grpChg>
        <pc:grpChg chg="add del mod">
          <ac:chgData name="Xin Zhang (FA Talent)" userId="474f572f-8271-4f60-858e-cee871e0aec6" providerId="ADAL" clId="{FAF8AF48-2234-470D-9A23-C3EE7FE20053}" dt="2021-10-09T14:32:22.473" v="4401" actId="165"/>
          <ac:grpSpMkLst>
            <pc:docMk/>
            <pc:sldMk cId="3332271950" sldId="271"/>
            <ac:grpSpMk id="70" creationId="{9AC3D252-C04E-4E2A-A20A-55AF56A22EB7}"/>
          </ac:grpSpMkLst>
        </pc:grpChg>
        <pc:grpChg chg="add del mod">
          <ac:chgData name="Xin Zhang (FA Talent)" userId="474f572f-8271-4f60-858e-cee871e0aec6" providerId="ADAL" clId="{FAF8AF48-2234-470D-9A23-C3EE7FE20053}" dt="2021-10-09T14:30:16.980" v="4360" actId="165"/>
          <ac:grpSpMkLst>
            <pc:docMk/>
            <pc:sldMk cId="3332271950" sldId="271"/>
            <ac:grpSpMk id="71" creationId="{9B1EBB5C-7949-4E4D-9E88-1C19E135EDB5}"/>
          </ac:grpSpMkLst>
        </pc:grpChg>
        <pc:grpChg chg="del mod topLvl">
          <ac:chgData name="Xin Zhang (FA Talent)" userId="474f572f-8271-4f60-858e-cee871e0aec6" providerId="ADAL" clId="{FAF8AF48-2234-470D-9A23-C3EE7FE20053}" dt="2021-10-09T14:30:19.858" v="4361" actId="165"/>
          <ac:grpSpMkLst>
            <pc:docMk/>
            <pc:sldMk cId="3332271950" sldId="271"/>
            <ac:grpSpMk id="72" creationId="{FEF791EE-B566-4AE6-9095-F34E885D5639}"/>
          </ac:grpSpMkLst>
        </pc:grpChg>
        <pc:grpChg chg="add del mod topLvl">
          <ac:chgData name="Xin Zhang (FA Talent)" userId="474f572f-8271-4f60-858e-cee871e0aec6" providerId="ADAL" clId="{FAF8AF48-2234-470D-9A23-C3EE7FE20053}" dt="2021-10-09T14:32:59.910" v="4414" actId="165"/>
          <ac:grpSpMkLst>
            <pc:docMk/>
            <pc:sldMk cId="3332271950" sldId="271"/>
            <ac:grpSpMk id="77" creationId="{0AD58EE2-801D-459D-BA7D-C7F0D11C1B55}"/>
          </ac:grpSpMkLst>
        </pc:grpChg>
        <pc:grpChg chg="add del mod">
          <ac:chgData name="Xin Zhang (FA Talent)" userId="474f572f-8271-4f60-858e-cee871e0aec6" providerId="ADAL" clId="{FAF8AF48-2234-470D-9A23-C3EE7FE20053}" dt="2021-10-09T14:32:56.026" v="4413" actId="165"/>
          <ac:grpSpMkLst>
            <pc:docMk/>
            <pc:sldMk cId="3332271950" sldId="271"/>
            <ac:grpSpMk id="78" creationId="{A52234A8-66A3-432A-BF84-391E30AAE939}"/>
          </ac:grpSpMkLst>
        </pc:grpChg>
        <pc:grpChg chg="add del mod">
          <ac:chgData name="Xin Zhang (FA Talent)" userId="474f572f-8271-4f60-858e-cee871e0aec6" providerId="ADAL" clId="{FAF8AF48-2234-470D-9A23-C3EE7FE20053}" dt="2021-10-09T14:34:53.339" v="4461" actId="165"/>
          <ac:grpSpMkLst>
            <pc:docMk/>
            <pc:sldMk cId="3332271950" sldId="271"/>
            <ac:grpSpMk id="79" creationId="{1139D58A-4F1D-43F3-B7D1-373F117C2ECD}"/>
          </ac:grpSpMkLst>
        </pc:grpChg>
        <pc:grpChg chg="del mod topLvl">
          <ac:chgData name="Xin Zhang (FA Talent)" userId="474f572f-8271-4f60-858e-cee871e0aec6" providerId="ADAL" clId="{FAF8AF48-2234-470D-9A23-C3EE7FE20053}" dt="2021-10-09T14:34:53.966" v="4462" actId="165"/>
          <ac:grpSpMkLst>
            <pc:docMk/>
            <pc:sldMk cId="3332271950" sldId="271"/>
            <ac:grpSpMk id="80" creationId="{FCA41EF1-56D1-48D9-8624-09FE96F608D4}"/>
          </ac:grpSpMkLst>
        </pc:grpChg>
        <pc:grpChg chg="add del mod">
          <ac:chgData name="Xin Zhang (FA Talent)" userId="474f572f-8271-4f60-858e-cee871e0aec6" providerId="ADAL" clId="{FAF8AF48-2234-470D-9A23-C3EE7FE20053}" dt="2021-10-09T14:31:29.361" v="4381" actId="165"/>
          <ac:grpSpMkLst>
            <pc:docMk/>
            <pc:sldMk cId="3332271950" sldId="271"/>
            <ac:grpSpMk id="84" creationId="{C670A03A-B49B-4F77-B199-C034FE836EC5}"/>
          </ac:grpSpMkLst>
        </pc:grpChg>
        <pc:grpChg chg="add del mod topLvl">
          <ac:chgData name="Xin Zhang (FA Talent)" userId="474f572f-8271-4f60-858e-cee871e0aec6" providerId="ADAL" clId="{FAF8AF48-2234-470D-9A23-C3EE7FE20053}" dt="2021-10-10T05:39:25.297" v="5332" actId="21"/>
          <ac:grpSpMkLst>
            <pc:docMk/>
            <pc:sldMk cId="3332271950" sldId="271"/>
            <ac:grpSpMk id="85" creationId="{DF53579A-6243-4686-8BD5-0FF5837E9B84}"/>
          </ac:grpSpMkLst>
        </pc:grpChg>
        <pc:grpChg chg="add del mod">
          <ac:chgData name="Xin Zhang (FA Talent)" userId="474f572f-8271-4f60-858e-cee871e0aec6" providerId="ADAL" clId="{FAF8AF48-2234-470D-9A23-C3EE7FE20053}" dt="2021-10-10T05:21:31.944" v="4878" actId="165"/>
          <ac:grpSpMkLst>
            <pc:docMk/>
            <pc:sldMk cId="3332271950" sldId="271"/>
            <ac:grpSpMk id="86" creationId="{6892F633-33D9-4A16-9857-3A21C715118E}"/>
          </ac:grpSpMkLst>
        </pc:grpChg>
        <pc:grpChg chg="add del mod">
          <ac:chgData name="Xin Zhang (FA Talent)" userId="474f572f-8271-4f60-858e-cee871e0aec6" providerId="ADAL" clId="{FAF8AF48-2234-470D-9A23-C3EE7FE20053}" dt="2021-10-09T14:34:16.365" v="4447" actId="165"/>
          <ac:grpSpMkLst>
            <pc:docMk/>
            <pc:sldMk cId="3332271950" sldId="271"/>
            <ac:grpSpMk id="87" creationId="{EBEBBA23-19E2-41F6-B054-AD2C0F2EEDA6}"/>
          </ac:grpSpMkLst>
        </pc:grpChg>
        <pc:grpChg chg="add del mod">
          <ac:chgData name="Xin Zhang (FA Talent)" userId="474f572f-8271-4f60-858e-cee871e0aec6" providerId="ADAL" clId="{FAF8AF48-2234-470D-9A23-C3EE7FE20053}" dt="2021-10-09T14:33:27.522" v="4425" actId="165"/>
          <ac:grpSpMkLst>
            <pc:docMk/>
            <pc:sldMk cId="3332271950" sldId="271"/>
            <ac:grpSpMk id="88" creationId="{79640526-1F99-4902-AEC5-78B7D45673A2}"/>
          </ac:grpSpMkLst>
        </pc:grpChg>
        <pc:grpChg chg="add del mod topLvl">
          <ac:chgData name="Xin Zhang (FA Talent)" userId="474f572f-8271-4f60-858e-cee871e0aec6" providerId="ADAL" clId="{FAF8AF48-2234-470D-9A23-C3EE7FE20053}" dt="2021-10-10T05:39:25.297" v="5332" actId="21"/>
          <ac:grpSpMkLst>
            <pc:docMk/>
            <pc:sldMk cId="3332271950" sldId="271"/>
            <ac:grpSpMk id="89" creationId="{00F91396-E7AD-404F-ADB4-487B39DE78E5}"/>
          </ac:grpSpMkLst>
        </pc:grpChg>
        <pc:grpChg chg="add del mod">
          <ac:chgData name="Xin Zhang (FA Talent)" userId="474f572f-8271-4f60-858e-cee871e0aec6" providerId="ADAL" clId="{FAF8AF48-2234-470D-9A23-C3EE7FE20053}" dt="2021-10-10T05:21:31.944" v="4878" actId="165"/>
          <ac:grpSpMkLst>
            <pc:docMk/>
            <pc:sldMk cId="3332271950" sldId="271"/>
            <ac:grpSpMk id="90" creationId="{CBB900BB-2B76-4675-8F8E-0EC549B92240}"/>
          </ac:grpSpMkLst>
        </pc:grpChg>
        <pc:grpChg chg="add del mod">
          <ac:chgData name="Xin Zhang (FA Talent)" userId="474f572f-8271-4f60-858e-cee871e0aec6" providerId="ADAL" clId="{FAF8AF48-2234-470D-9A23-C3EE7FE20053}" dt="2021-10-10T05:21:31.944" v="4878" actId="165"/>
          <ac:grpSpMkLst>
            <pc:docMk/>
            <pc:sldMk cId="3332271950" sldId="271"/>
            <ac:grpSpMk id="91" creationId="{40331AA0-30A4-4CA6-85CC-307AEFC6588D}"/>
          </ac:grpSpMkLst>
        </pc:grpChg>
        <pc:grpChg chg="add del mod">
          <ac:chgData name="Xin Zhang (FA Talent)" userId="474f572f-8271-4f60-858e-cee871e0aec6" providerId="ADAL" clId="{FAF8AF48-2234-470D-9A23-C3EE7FE20053}" dt="2021-10-10T05:21:31.944" v="4878" actId="165"/>
          <ac:grpSpMkLst>
            <pc:docMk/>
            <pc:sldMk cId="3332271950" sldId="271"/>
            <ac:grpSpMk id="92" creationId="{43519F1A-F82D-4D3E-A95C-3B512E5459D2}"/>
          </ac:grpSpMkLst>
        </pc:grpChg>
        <pc:grpChg chg="del">
          <ac:chgData name="Xin Zhang (FA Talent)" userId="474f572f-8271-4f60-858e-cee871e0aec6" providerId="ADAL" clId="{FAF8AF48-2234-470D-9A23-C3EE7FE20053}" dt="2021-10-09T06:38:21.747" v="1375" actId="478"/>
          <ac:grpSpMkLst>
            <pc:docMk/>
            <pc:sldMk cId="3332271950" sldId="271"/>
            <ac:grpSpMk id="408" creationId="{232847C9-CB28-4F7A-B114-F7335BC06C93}"/>
          </ac:grpSpMkLst>
        </pc:grpChg>
        <pc:grpChg chg="del">
          <ac:chgData name="Xin Zhang (FA Talent)" userId="474f572f-8271-4f60-858e-cee871e0aec6" providerId="ADAL" clId="{FAF8AF48-2234-470D-9A23-C3EE7FE20053}" dt="2021-10-09T06:38:23.191" v="1376" actId="478"/>
          <ac:grpSpMkLst>
            <pc:docMk/>
            <pc:sldMk cId="3332271950" sldId="271"/>
            <ac:grpSpMk id="420" creationId="{CBBAA997-8DFE-4B11-82C6-F2A56706113B}"/>
          </ac:grpSpMkLst>
        </pc:grpChg>
        <pc:graphicFrameChg chg="add del mod modGraphic">
          <ac:chgData name="Xin Zhang (FA Talent)" userId="474f572f-8271-4f60-858e-cee871e0aec6" providerId="ADAL" clId="{FAF8AF48-2234-470D-9A23-C3EE7FE20053}" dt="2021-10-10T05:40:17.484" v="5349" actId="18245"/>
          <ac:graphicFrameMkLst>
            <pc:docMk/>
            <pc:sldMk cId="3332271950" sldId="271"/>
            <ac:graphicFrameMk id="3" creationId="{E0ADF437-B241-40DC-A209-92EA06599F0C}"/>
          </ac:graphicFrameMkLst>
        </pc:graphicFrameChg>
        <pc:picChg chg="add del mod ord topLvl">
          <ac:chgData name="Xin Zhang (FA Talent)" userId="474f572f-8271-4f60-858e-cee871e0aec6" providerId="ADAL" clId="{FAF8AF48-2234-470D-9A23-C3EE7FE20053}" dt="2021-10-10T05:39:25.297" v="5332" actId="21"/>
          <ac:picMkLst>
            <pc:docMk/>
            <pc:sldMk cId="3332271950" sldId="271"/>
            <ac:picMk id="29" creationId="{F3303DBD-3473-42B0-9C1E-A696D961F713}"/>
          </ac:picMkLst>
        </pc:picChg>
        <pc:picChg chg="add del mod ord topLvl">
          <ac:chgData name="Xin Zhang (FA Talent)" userId="474f572f-8271-4f60-858e-cee871e0aec6" providerId="ADAL" clId="{FAF8AF48-2234-470D-9A23-C3EE7FE20053}" dt="2021-10-10T05:39:25.297" v="5332" actId="21"/>
          <ac:picMkLst>
            <pc:docMk/>
            <pc:sldMk cId="3332271950" sldId="271"/>
            <ac:picMk id="31" creationId="{6590E433-5E0F-4989-AB90-451E629AD8D2}"/>
          </ac:picMkLst>
        </pc:picChg>
        <pc:picChg chg="add del mod ord topLvl">
          <ac:chgData name="Xin Zhang (FA Talent)" userId="474f572f-8271-4f60-858e-cee871e0aec6" providerId="ADAL" clId="{FAF8AF48-2234-470D-9A23-C3EE7FE20053}" dt="2021-10-10T05:39:25.297" v="5332" actId="21"/>
          <ac:picMkLst>
            <pc:docMk/>
            <pc:sldMk cId="3332271950" sldId="271"/>
            <ac:picMk id="33" creationId="{AA417EB4-CC66-493C-A484-9B71D39C696B}"/>
          </ac:picMkLst>
        </pc:picChg>
        <pc:picChg chg="add del mod ord topLvl">
          <ac:chgData name="Xin Zhang (FA Talent)" userId="474f572f-8271-4f60-858e-cee871e0aec6" providerId="ADAL" clId="{FAF8AF48-2234-470D-9A23-C3EE7FE20053}" dt="2021-10-10T05:39:25.297" v="5332" actId="21"/>
          <ac:picMkLst>
            <pc:docMk/>
            <pc:sldMk cId="3332271950" sldId="271"/>
            <ac:picMk id="35" creationId="{A01C0511-6A8C-4570-A1EF-41BDF25390BE}"/>
          </ac:picMkLst>
        </pc:picChg>
        <pc:picChg chg="add mod">
          <ac:chgData name="Xin Zhang (FA Talent)" userId="474f572f-8271-4f60-858e-cee871e0aec6" providerId="ADAL" clId="{FAF8AF48-2234-470D-9A23-C3EE7FE20053}" dt="2021-10-09T14:21:12.209" v="4208" actId="571"/>
          <ac:picMkLst>
            <pc:docMk/>
            <pc:sldMk cId="3332271950" sldId="271"/>
            <ac:picMk id="39" creationId="{08ED3088-5A4F-46F2-8D94-F3BDEFC13E78}"/>
          </ac:picMkLst>
        </pc:picChg>
        <pc:cxnChg chg="add del mod topLvl">
          <ac:chgData name="Xin Zhang (FA Talent)" userId="474f572f-8271-4f60-858e-cee871e0aec6" providerId="ADAL" clId="{FAF8AF48-2234-470D-9A23-C3EE7FE20053}" dt="2021-10-10T05:39:25.297" v="5332" actId="21"/>
          <ac:cxnSpMkLst>
            <pc:docMk/>
            <pc:sldMk cId="3332271950" sldId="271"/>
            <ac:cxnSpMk id="65" creationId="{F12A8447-E250-4E05-86FD-0210F5C2D971}"/>
          </ac:cxnSpMkLst>
        </pc:cxnChg>
        <pc:cxnChg chg="add del mod topLvl">
          <ac:chgData name="Xin Zhang (FA Talent)" userId="474f572f-8271-4f60-858e-cee871e0aec6" providerId="ADAL" clId="{FAF8AF48-2234-470D-9A23-C3EE7FE20053}" dt="2021-10-10T05:39:25.297" v="5332" actId="21"/>
          <ac:cxnSpMkLst>
            <pc:docMk/>
            <pc:sldMk cId="3332271950" sldId="271"/>
            <ac:cxnSpMk id="69" creationId="{4B442DCA-3368-49EC-AF7D-CA696E5FCF2F}"/>
          </ac:cxnSpMkLst>
        </pc:cxnChg>
        <pc:cxnChg chg="del mod topLvl">
          <ac:chgData name="Xin Zhang (FA Talent)" userId="474f572f-8271-4f60-858e-cee871e0aec6" providerId="ADAL" clId="{FAF8AF48-2234-470D-9A23-C3EE7FE20053}" dt="2021-10-10T05:39:25.297" v="5332" actId="21"/>
          <ac:cxnSpMkLst>
            <pc:docMk/>
            <pc:sldMk cId="3332271950" sldId="271"/>
            <ac:cxnSpMk id="73" creationId="{1E2FE4F4-4D55-43F5-AEE1-EE045F0FF73A}"/>
          </ac:cxnSpMkLst>
        </pc:cxnChg>
        <pc:cxnChg chg="del mod topLvl">
          <ac:chgData name="Xin Zhang (FA Talent)" userId="474f572f-8271-4f60-858e-cee871e0aec6" providerId="ADAL" clId="{FAF8AF48-2234-470D-9A23-C3EE7FE20053}" dt="2021-10-10T05:39:25.297" v="5332" actId="21"/>
          <ac:cxnSpMkLst>
            <pc:docMk/>
            <pc:sldMk cId="3332271950" sldId="271"/>
            <ac:cxnSpMk id="81" creationId="{49A63D15-D51C-4C21-A480-B8B9A09B2D3E}"/>
          </ac:cxnSpMkLst>
        </pc:cxnChg>
      </pc:sldChg>
      <pc:sldChg chg="addSp delSp modSp mod chgLayout">
        <pc:chgData name="Xin Zhang (FA Talent)" userId="474f572f-8271-4f60-858e-cee871e0aec6" providerId="ADAL" clId="{FAF8AF48-2234-470D-9A23-C3EE7FE20053}" dt="2021-10-10T05:10:52.461" v="4595" actId="165"/>
        <pc:sldMkLst>
          <pc:docMk/>
          <pc:sldMk cId="4144119585" sldId="272"/>
        </pc:sldMkLst>
        <pc:spChg chg="mod ord">
          <ac:chgData name="Xin Zhang (FA Talent)" userId="474f572f-8271-4f60-858e-cee871e0aec6" providerId="ADAL" clId="{FAF8AF48-2234-470D-9A23-C3EE7FE20053}" dt="2021-10-09T10:16:16.596" v="3245" actId="20577"/>
          <ac:spMkLst>
            <pc:docMk/>
            <pc:sldMk cId="4144119585" sldId="272"/>
            <ac:spMk id="2" creationId="{BBEC6EA9-D591-48BD-B1E3-A6EA098FF715}"/>
          </ac:spMkLst>
        </pc:spChg>
        <pc:spChg chg="mod topLvl">
          <ac:chgData name="Xin Zhang (FA Talent)" userId="474f572f-8271-4f60-858e-cee871e0aec6" providerId="ADAL" clId="{FAF8AF48-2234-470D-9A23-C3EE7FE20053}" dt="2021-10-10T05:10:48.346" v="4590" actId="12789"/>
          <ac:spMkLst>
            <pc:docMk/>
            <pc:sldMk cId="4144119585" sldId="272"/>
            <ac:spMk id="5" creationId="{11F92A0A-933E-4D06-B4E7-E7B19527F0D7}"/>
          </ac:spMkLst>
        </pc:spChg>
        <pc:spChg chg="del mod topLvl">
          <ac:chgData name="Xin Zhang (FA Talent)" userId="474f572f-8271-4f60-858e-cee871e0aec6" providerId="ADAL" clId="{FAF8AF48-2234-470D-9A23-C3EE7FE20053}" dt="2021-10-10T05:06:10.911" v="4488" actId="478"/>
          <ac:spMkLst>
            <pc:docMk/>
            <pc:sldMk cId="4144119585" sldId="272"/>
            <ac:spMk id="6" creationId="{BD07C20B-21D7-4DBF-A890-E9F37FD3AA77}"/>
          </ac:spMkLst>
        </pc:spChg>
        <pc:spChg chg="del mod topLvl">
          <ac:chgData name="Xin Zhang (FA Talent)" userId="474f572f-8271-4f60-858e-cee871e0aec6" providerId="ADAL" clId="{FAF8AF48-2234-470D-9A23-C3EE7FE20053}" dt="2021-10-10T05:06:10.911" v="4488" actId="478"/>
          <ac:spMkLst>
            <pc:docMk/>
            <pc:sldMk cId="4144119585" sldId="272"/>
            <ac:spMk id="7" creationId="{CB212009-185F-4B79-A478-1A88CB5F2295}"/>
          </ac:spMkLst>
        </pc:spChg>
        <pc:spChg chg="del mod topLvl">
          <ac:chgData name="Xin Zhang (FA Talent)" userId="474f572f-8271-4f60-858e-cee871e0aec6" providerId="ADAL" clId="{FAF8AF48-2234-470D-9A23-C3EE7FE20053}" dt="2021-10-10T05:06:10.911" v="4488" actId="478"/>
          <ac:spMkLst>
            <pc:docMk/>
            <pc:sldMk cId="4144119585" sldId="272"/>
            <ac:spMk id="8" creationId="{FA330399-80AA-4331-8B07-6EAE8E3F3D09}"/>
          </ac:spMkLst>
        </pc:spChg>
        <pc:spChg chg="del mod topLvl">
          <ac:chgData name="Xin Zhang (FA Talent)" userId="474f572f-8271-4f60-858e-cee871e0aec6" providerId="ADAL" clId="{FAF8AF48-2234-470D-9A23-C3EE7FE20053}" dt="2021-10-10T05:06:10.911" v="4488" actId="478"/>
          <ac:spMkLst>
            <pc:docMk/>
            <pc:sldMk cId="4144119585" sldId="272"/>
            <ac:spMk id="9" creationId="{4A5F627B-CB82-4649-8963-2A85447E48D3}"/>
          </ac:spMkLst>
        </pc:spChg>
        <pc:spChg chg="mod">
          <ac:chgData name="Xin Zhang (FA Talent)" userId="474f572f-8271-4f60-858e-cee871e0aec6" providerId="ADAL" clId="{FAF8AF48-2234-470D-9A23-C3EE7FE20053}" dt="2021-10-10T05:06:22.780" v="4490"/>
          <ac:spMkLst>
            <pc:docMk/>
            <pc:sldMk cId="4144119585" sldId="272"/>
            <ac:spMk id="11" creationId="{A8A14ACD-02F3-4953-9B39-06232724CA49}"/>
          </ac:spMkLst>
        </pc:spChg>
        <pc:spChg chg="mod">
          <ac:chgData name="Xin Zhang (FA Talent)" userId="474f572f-8271-4f60-858e-cee871e0aec6" providerId="ADAL" clId="{FAF8AF48-2234-470D-9A23-C3EE7FE20053}" dt="2021-10-10T05:06:22.780" v="4490"/>
          <ac:spMkLst>
            <pc:docMk/>
            <pc:sldMk cId="4144119585" sldId="272"/>
            <ac:spMk id="13" creationId="{11C306F6-D085-4520-A58F-0AFAFF616FA1}"/>
          </ac:spMkLst>
        </pc:spChg>
        <pc:spChg chg="mod">
          <ac:chgData name="Xin Zhang (FA Talent)" userId="474f572f-8271-4f60-858e-cee871e0aec6" providerId="ADAL" clId="{FAF8AF48-2234-470D-9A23-C3EE7FE20053}" dt="2021-10-10T05:06:22.780" v="4490"/>
          <ac:spMkLst>
            <pc:docMk/>
            <pc:sldMk cId="4144119585" sldId="272"/>
            <ac:spMk id="14" creationId="{1DF9B86F-3A87-452B-A4B0-6BA5F85D3BE0}"/>
          </ac:spMkLst>
        </pc:spChg>
        <pc:spChg chg="mod topLvl">
          <ac:chgData name="Xin Zhang (FA Talent)" userId="474f572f-8271-4f60-858e-cee871e0aec6" providerId="ADAL" clId="{FAF8AF48-2234-470D-9A23-C3EE7FE20053}" dt="2021-10-10T05:10:49.724" v="4592" actId="165"/>
          <ac:spMkLst>
            <pc:docMk/>
            <pc:sldMk cId="4144119585" sldId="272"/>
            <ac:spMk id="16" creationId="{C6FFE243-6A3E-4976-B705-069EC41844A3}"/>
          </ac:spMkLst>
        </pc:spChg>
        <pc:spChg chg="mod topLvl">
          <ac:chgData name="Xin Zhang (FA Talent)" userId="474f572f-8271-4f60-858e-cee871e0aec6" providerId="ADAL" clId="{FAF8AF48-2234-470D-9A23-C3EE7FE20053}" dt="2021-10-10T05:10:49.724" v="4592" actId="165"/>
          <ac:spMkLst>
            <pc:docMk/>
            <pc:sldMk cId="4144119585" sldId="272"/>
            <ac:spMk id="17" creationId="{60F6C891-7D77-43F3-A350-96CED7875A33}"/>
          </ac:spMkLst>
        </pc:spChg>
        <pc:spChg chg="mod topLvl">
          <ac:chgData name="Xin Zhang (FA Talent)" userId="474f572f-8271-4f60-858e-cee871e0aec6" providerId="ADAL" clId="{FAF8AF48-2234-470D-9A23-C3EE7FE20053}" dt="2021-10-10T05:10:49.724" v="4592" actId="165"/>
          <ac:spMkLst>
            <pc:docMk/>
            <pc:sldMk cId="4144119585" sldId="272"/>
            <ac:spMk id="21" creationId="{8785B0F6-4E56-4C09-9F32-D1CFC7123CD7}"/>
          </ac:spMkLst>
        </pc:spChg>
        <pc:spChg chg="mod topLvl">
          <ac:chgData name="Xin Zhang (FA Talent)" userId="474f572f-8271-4f60-858e-cee871e0aec6" providerId="ADAL" clId="{FAF8AF48-2234-470D-9A23-C3EE7FE20053}" dt="2021-10-10T05:10:49.724" v="4592" actId="165"/>
          <ac:spMkLst>
            <pc:docMk/>
            <pc:sldMk cId="4144119585" sldId="272"/>
            <ac:spMk id="22" creationId="{C5A93E66-B0BB-463B-8B9E-765047D75987}"/>
          </ac:spMkLst>
        </pc:spChg>
        <pc:spChg chg="mod topLvl">
          <ac:chgData name="Xin Zhang (FA Talent)" userId="474f572f-8271-4f60-858e-cee871e0aec6" providerId="ADAL" clId="{FAF8AF48-2234-470D-9A23-C3EE7FE20053}" dt="2021-10-10T05:10:52.461" v="4595" actId="165"/>
          <ac:spMkLst>
            <pc:docMk/>
            <pc:sldMk cId="4144119585" sldId="272"/>
            <ac:spMk id="25" creationId="{D8BCAF93-B48A-4EAE-BBA6-E7AC0C91F3EF}"/>
          </ac:spMkLst>
        </pc:spChg>
        <pc:spChg chg="mod topLvl">
          <ac:chgData name="Xin Zhang (FA Talent)" userId="474f572f-8271-4f60-858e-cee871e0aec6" providerId="ADAL" clId="{FAF8AF48-2234-470D-9A23-C3EE7FE20053}" dt="2021-10-10T05:10:52.461" v="4595" actId="165"/>
          <ac:spMkLst>
            <pc:docMk/>
            <pc:sldMk cId="4144119585" sldId="272"/>
            <ac:spMk id="26" creationId="{B410702E-EA28-4FC0-85DC-50E953A787D4}"/>
          </ac:spMkLst>
        </pc:spChg>
        <pc:spChg chg="mod topLvl">
          <ac:chgData name="Xin Zhang (FA Talent)" userId="474f572f-8271-4f60-858e-cee871e0aec6" providerId="ADAL" clId="{FAF8AF48-2234-470D-9A23-C3EE7FE20053}" dt="2021-10-10T05:10:51.869" v="4594" actId="165"/>
          <ac:spMkLst>
            <pc:docMk/>
            <pc:sldMk cId="4144119585" sldId="272"/>
            <ac:spMk id="27" creationId="{45B93545-8B5A-4D8F-AC5B-6042A22CA8EC}"/>
          </ac:spMkLst>
        </pc:spChg>
        <pc:spChg chg="mod topLvl">
          <ac:chgData name="Xin Zhang (FA Talent)" userId="474f572f-8271-4f60-858e-cee871e0aec6" providerId="ADAL" clId="{FAF8AF48-2234-470D-9A23-C3EE7FE20053}" dt="2021-10-10T05:10:51.869" v="4594" actId="165"/>
          <ac:spMkLst>
            <pc:docMk/>
            <pc:sldMk cId="4144119585" sldId="272"/>
            <ac:spMk id="28" creationId="{03B36BB8-8423-4A9A-91BA-1BD5E6D33271}"/>
          </ac:spMkLst>
        </pc:spChg>
        <pc:spChg chg="mod topLvl">
          <ac:chgData name="Xin Zhang (FA Talent)" userId="474f572f-8271-4f60-858e-cee871e0aec6" providerId="ADAL" clId="{FAF8AF48-2234-470D-9A23-C3EE7FE20053}" dt="2021-10-10T05:10:49.724" v="4592" actId="165"/>
          <ac:spMkLst>
            <pc:docMk/>
            <pc:sldMk cId="4144119585" sldId="272"/>
            <ac:spMk id="29" creationId="{9806AC56-9AD0-4C6F-81C0-1CEB89B78493}"/>
          </ac:spMkLst>
        </pc:spChg>
        <pc:spChg chg="mod topLvl">
          <ac:chgData name="Xin Zhang (FA Talent)" userId="474f572f-8271-4f60-858e-cee871e0aec6" providerId="ADAL" clId="{FAF8AF48-2234-470D-9A23-C3EE7FE20053}" dt="2021-10-10T05:10:49.724" v="4592" actId="165"/>
          <ac:spMkLst>
            <pc:docMk/>
            <pc:sldMk cId="4144119585" sldId="272"/>
            <ac:spMk id="30" creationId="{087D5E6D-C252-4F51-8775-A2B9BF202ACF}"/>
          </ac:spMkLst>
        </pc:spChg>
        <pc:spChg chg="mod topLvl">
          <ac:chgData name="Xin Zhang (FA Talent)" userId="474f572f-8271-4f60-858e-cee871e0aec6" providerId="ADAL" clId="{FAF8AF48-2234-470D-9A23-C3EE7FE20053}" dt="2021-10-10T05:10:49.724" v="4592" actId="165"/>
          <ac:spMkLst>
            <pc:docMk/>
            <pc:sldMk cId="4144119585" sldId="272"/>
            <ac:spMk id="31" creationId="{DFCE9E2A-9D84-4D1E-A5EB-130F9C3D1048}"/>
          </ac:spMkLst>
        </pc:spChg>
        <pc:spChg chg="mod topLvl">
          <ac:chgData name="Xin Zhang (FA Talent)" userId="474f572f-8271-4f60-858e-cee871e0aec6" providerId="ADAL" clId="{FAF8AF48-2234-470D-9A23-C3EE7FE20053}" dt="2021-10-10T05:10:51.225" v="4593" actId="165"/>
          <ac:spMkLst>
            <pc:docMk/>
            <pc:sldMk cId="4144119585" sldId="272"/>
            <ac:spMk id="33" creationId="{60D85722-C795-4001-B475-70356D57A2A0}"/>
          </ac:spMkLst>
        </pc:spChg>
        <pc:spChg chg="mod topLvl">
          <ac:chgData name="Xin Zhang (FA Talent)" userId="474f572f-8271-4f60-858e-cee871e0aec6" providerId="ADAL" clId="{FAF8AF48-2234-470D-9A23-C3EE7FE20053}" dt="2021-10-10T05:10:51.225" v="4593" actId="165"/>
          <ac:spMkLst>
            <pc:docMk/>
            <pc:sldMk cId="4144119585" sldId="272"/>
            <ac:spMk id="34" creationId="{FA244354-C56B-48FC-AF1A-3F7B15E8E491}"/>
          </ac:spMkLst>
        </pc:spChg>
        <pc:spChg chg="del">
          <ac:chgData name="Xin Zhang (FA Talent)" userId="474f572f-8271-4f60-858e-cee871e0aec6" providerId="ADAL" clId="{FAF8AF48-2234-470D-9A23-C3EE7FE20053}" dt="2021-10-09T06:38:26.207" v="1377" actId="478"/>
          <ac:spMkLst>
            <pc:docMk/>
            <pc:sldMk cId="4144119585" sldId="272"/>
            <ac:spMk id="552" creationId="{1A48125E-9E0F-456C-9B9B-9FB7DF348FA9}"/>
          </ac:spMkLst>
        </pc:spChg>
        <pc:spChg chg="del">
          <ac:chgData name="Xin Zhang (FA Talent)" userId="474f572f-8271-4f60-858e-cee871e0aec6" providerId="ADAL" clId="{FAF8AF48-2234-470D-9A23-C3EE7FE20053}" dt="2021-10-09T06:38:26.207" v="1377" actId="478"/>
          <ac:spMkLst>
            <pc:docMk/>
            <pc:sldMk cId="4144119585" sldId="272"/>
            <ac:spMk id="553" creationId="{66B3BEE0-BF5C-4529-A59E-AE3143D8707B}"/>
          </ac:spMkLst>
        </pc:spChg>
        <pc:spChg chg="del">
          <ac:chgData name="Xin Zhang (FA Talent)" userId="474f572f-8271-4f60-858e-cee871e0aec6" providerId="ADAL" clId="{FAF8AF48-2234-470D-9A23-C3EE7FE20053}" dt="2021-10-09T06:38:26.207" v="1377" actId="478"/>
          <ac:spMkLst>
            <pc:docMk/>
            <pc:sldMk cId="4144119585" sldId="272"/>
            <ac:spMk id="555" creationId="{9A181D47-115E-4959-B8E7-DBAD923BF2F5}"/>
          </ac:spMkLst>
        </pc:spChg>
        <pc:grpChg chg="del mod">
          <ac:chgData name="Xin Zhang (FA Talent)" userId="474f572f-8271-4f60-858e-cee871e0aec6" providerId="ADAL" clId="{FAF8AF48-2234-470D-9A23-C3EE7FE20053}" dt="2021-10-10T05:05:40.955" v="4480" actId="165"/>
          <ac:grpSpMkLst>
            <pc:docMk/>
            <pc:sldMk cId="4144119585" sldId="272"/>
            <ac:grpSpMk id="4" creationId="{65A55B3C-4FF1-4FF3-B994-01B1B9E6CFCB}"/>
          </ac:grpSpMkLst>
        </pc:grpChg>
        <pc:grpChg chg="add del mod">
          <ac:chgData name="Xin Zhang (FA Talent)" userId="474f572f-8271-4f60-858e-cee871e0aec6" providerId="ADAL" clId="{FAF8AF48-2234-470D-9A23-C3EE7FE20053}" dt="2021-10-10T05:06:30.616" v="4492" actId="478"/>
          <ac:grpSpMkLst>
            <pc:docMk/>
            <pc:sldMk cId="4144119585" sldId="272"/>
            <ac:grpSpMk id="10" creationId="{AECAA247-49E8-4335-8293-DE4FCC38F417}"/>
          </ac:grpSpMkLst>
        </pc:grpChg>
        <pc:grpChg chg="mod">
          <ac:chgData name="Xin Zhang (FA Talent)" userId="474f572f-8271-4f60-858e-cee871e0aec6" providerId="ADAL" clId="{FAF8AF48-2234-470D-9A23-C3EE7FE20053}" dt="2021-10-10T05:06:22.780" v="4490"/>
          <ac:grpSpMkLst>
            <pc:docMk/>
            <pc:sldMk cId="4144119585" sldId="272"/>
            <ac:grpSpMk id="12" creationId="{E670017C-04AB-4206-AD1C-79348C53F263}"/>
          </ac:grpSpMkLst>
        </pc:grpChg>
        <pc:grpChg chg="add del mod">
          <ac:chgData name="Xin Zhang (FA Talent)" userId="474f572f-8271-4f60-858e-cee871e0aec6" providerId="ADAL" clId="{FAF8AF48-2234-470D-9A23-C3EE7FE20053}" dt="2021-10-10T05:06:53.086" v="4500" actId="165"/>
          <ac:grpSpMkLst>
            <pc:docMk/>
            <pc:sldMk cId="4144119585" sldId="272"/>
            <ac:grpSpMk id="15" creationId="{FEA14715-1185-46EE-987F-20A516CAFF8A}"/>
          </ac:grpSpMkLst>
        </pc:grpChg>
        <pc:grpChg chg="del mod topLvl">
          <ac:chgData name="Xin Zhang (FA Talent)" userId="474f572f-8271-4f60-858e-cee871e0aec6" providerId="ADAL" clId="{FAF8AF48-2234-470D-9A23-C3EE7FE20053}" dt="2021-10-10T05:06:53.277" v="4501" actId="165"/>
          <ac:grpSpMkLst>
            <pc:docMk/>
            <pc:sldMk cId="4144119585" sldId="272"/>
            <ac:grpSpMk id="18" creationId="{DF6E8855-0F3E-443D-AF62-2E50650D3B04}"/>
          </ac:grpSpMkLst>
        </pc:grpChg>
        <pc:grpChg chg="del mod topLvl">
          <ac:chgData name="Xin Zhang (FA Talent)" userId="474f572f-8271-4f60-858e-cee871e0aec6" providerId="ADAL" clId="{FAF8AF48-2234-470D-9A23-C3EE7FE20053}" dt="2021-10-10T05:06:53.277" v="4501" actId="165"/>
          <ac:grpSpMkLst>
            <pc:docMk/>
            <pc:sldMk cId="4144119585" sldId="272"/>
            <ac:grpSpMk id="19" creationId="{440C9C27-1B52-4095-B8EC-5326D3169E00}"/>
          </ac:grpSpMkLst>
        </pc:grpChg>
        <pc:grpChg chg="del mod topLvl">
          <ac:chgData name="Xin Zhang (FA Talent)" userId="474f572f-8271-4f60-858e-cee871e0aec6" providerId="ADAL" clId="{FAF8AF48-2234-470D-9A23-C3EE7FE20053}" dt="2021-10-10T05:06:53.277" v="4501" actId="165"/>
          <ac:grpSpMkLst>
            <pc:docMk/>
            <pc:sldMk cId="4144119585" sldId="272"/>
            <ac:grpSpMk id="20" creationId="{B22C2560-59EA-44CB-942D-D9DD7B25FA74}"/>
          </ac:grpSpMkLst>
        </pc:grpChg>
        <pc:grpChg chg="del mod topLvl">
          <ac:chgData name="Xin Zhang (FA Talent)" userId="474f572f-8271-4f60-858e-cee871e0aec6" providerId="ADAL" clId="{FAF8AF48-2234-470D-9A23-C3EE7FE20053}" dt="2021-10-10T05:10:51.869" v="4594" actId="165"/>
          <ac:grpSpMkLst>
            <pc:docMk/>
            <pc:sldMk cId="4144119585" sldId="272"/>
            <ac:grpSpMk id="23" creationId="{B860CD24-E9C8-4CC4-BD5D-6840FFE4291C}"/>
          </ac:grpSpMkLst>
        </pc:grpChg>
        <pc:grpChg chg="del mod topLvl">
          <ac:chgData name="Xin Zhang (FA Talent)" userId="474f572f-8271-4f60-858e-cee871e0aec6" providerId="ADAL" clId="{FAF8AF48-2234-470D-9A23-C3EE7FE20053}" dt="2021-10-10T05:10:52.461" v="4595" actId="165"/>
          <ac:grpSpMkLst>
            <pc:docMk/>
            <pc:sldMk cId="4144119585" sldId="272"/>
            <ac:grpSpMk id="24" creationId="{86B0145B-FF5A-4783-B277-5EFE1B6BC3F2}"/>
          </ac:grpSpMkLst>
        </pc:grpChg>
        <pc:grpChg chg="del mod topLvl">
          <ac:chgData name="Xin Zhang (FA Talent)" userId="474f572f-8271-4f60-858e-cee871e0aec6" providerId="ADAL" clId="{FAF8AF48-2234-470D-9A23-C3EE7FE20053}" dt="2021-10-10T05:10:51.225" v="4593" actId="165"/>
          <ac:grpSpMkLst>
            <pc:docMk/>
            <pc:sldMk cId="4144119585" sldId="272"/>
            <ac:grpSpMk id="32" creationId="{13C8C8A6-DB31-47F3-AA3E-D245D41250EC}"/>
          </ac:grpSpMkLst>
        </pc:grpChg>
        <pc:grpChg chg="add del mod topLvl">
          <ac:chgData name="Xin Zhang (FA Talent)" userId="474f572f-8271-4f60-858e-cee871e0aec6" providerId="ADAL" clId="{FAF8AF48-2234-470D-9A23-C3EE7FE20053}" dt="2021-10-10T05:10:49.724" v="4592" actId="165"/>
          <ac:grpSpMkLst>
            <pc:docMk/>
            <pc:sldMk cId="4144119585" sldId="272"/>
            <ac:grpSpMk id="35" creationId="{9901FE78-DB62-4C34-95BA-F6B346F7190B}"/>
          </ac:grpSpMkLst>
        </pc:grpChg>
        <pc:grpChg chg="add del mod topLvl">
          <ac:chgData name="Xin Zhang (FA Talent)" userId="474f572f-8271-4f60-858e-cee871e0aec6" providerId="ADAL" clId="{FAF8AF48-2234-470D-9A23-C3EE7FE20053}" dt="2021-10-10T05:10:49.724" v="4592" actId="165"/>
          <ac:grpSpMkLst>
            <pc:docMk/>
            <pc:sldMk cId="4144119585" sldId="272"/>
            <ac:grpSpMk id="36" creationId="{29DA7DDC-BE56-4F01-B24A-E0D52E59ED99}"/>
          </ac:grpSpMkLst>
        </pc:grpChg>
        <pc:grpChg chg="add del mod">
          <ac:chgData name="Xin Zhang (FA Talent)" userId="474f572f-8271-4f60-858e-cee871e0aec6" providerId="ADAL" clId="{FAF8AF48-2234-470D-9A23-C3EE7FE20053}" dt="2021-10-10T05:10:49.522" v="4591" actId="165"/>
          <ac:grpSpMkLst>
            <pc:docMk/>
            <pc:sldMk cId="4144119585" sldId="272"/>
            <ac:grpSpMk id="37" creationId="{140FDFC8-17C5-4ED7-BF07-B036A59795CF}"/>
          </ac:grpSpMkLst>
        </pc:grpChg>
        <pc:grpChg chg="add mod">
          <ac:chgData name="Xin Zhang (FA Talent)" userId="474f572f-8271-4f60-858e-cee871e0aec6" providerId="ADAL" clId="{FAF8AF48-2234-470D-9A23-C3EE7FE20053}" dt="2021-10-10T05:10:46.847" v="4588" actId="164"/>
          <ac:grpSpMkLst>
            <pc:docMk/>
            <pc:sldMk cId="4144119585" sldId="272"/>
            <ac:grpSpMk id="38" creationId="{49AFF73B-6ECE-4EB3-BC9E-0C550EC49772}"/>
          </ac:grpSpMkLst>
        </pc:grpChg>
        <pc:grpChg chg="del">
          <ac:chgData name="Xin Zhang (FA Talent)" userId="474f572f-8271-4f60-858e-cee871e0aec6" providerId="ADAL" clId="{FAF8AF48-2234-470D-9A23-C3EE7FE20053}" dt="2021-10-09T06:38:26.207" v="1377" actId="478"/>
          <ac:grpSpMkLst>
            <pc:docMk/>
            <pc:sldMk cId="4144119585" sldId="272"/>
            <ac:grpSpMk id="546" creationId="{F77DF273-112A-4464-8696-AF3195D71887}"/>
          </ac:grpSpMkLst>
        </pc:grpChg>
        <pc:graphicFrameChg chg="add del mod modGraphic">
          <ac:chgData name="Xin Zhang (FA Talent)" userId="474f572f-8271-4f60-858e-cee871e0aec6" providerId="ADAL" clId="{FAF8AF48-2234-470D-9A23-C3EE7FE20053}" dt="2021-10-10T05:05:40.419" v="4479" actId="18245"/>
          <ac:graphicFrameMkLst>
            <pc:docMk/>
            <pc:sldMk cId="4144119585" sldId="272"/>
            <ac:graphicFrameMk id="3" creationId="{AAFDA05E-CE00-4791-85E9-3FF06A8D2BB4}"/>
          </ac:graphicFrameMkLst>
        </pc:graphicFrameChg>
      </pc:sldChg>
      <pc:sldChg chg="delSp modSp del mod chgLayout">
        <pc:chgData name="Xin Zhang (FA Talent)" userId="474f572f-8271-4f60-858e-cee871e0aec6" providerId="ADAL" clId="{FAF8AF48-2234-470D-9A23-C3EE7FE20053}" dt="2021-10-09T10:16:24.644" v="3246" actId="47"/>
        <pc:sldMkLst>
          <pc:docMk/>
          <pc:sldMk cId="3472828377" sldId="273"/>
        </pc:sldMkLst>
        <pc:spChg chg="mod ord">
          <ac:chgData name="Xin Zhang (FA Talent)" userId="474f572f-8271-4f60-858e-cee871e0aec6" providerId="ADAL" clId="{FAF8AF48-2234-470D-9A23-C3EE7FE20053}" dt="2021-10-09T07:32:48.955" v="2186" actId="700"/>
          <ac:spMkLst>
            <pc:docMk/>
            <pc:sldMk cId="3472828377" sldId="273"/>
            <ac:spMk id="2" creationId="{BBEC6EA9-D591-48BD-B1E3-A6EA098FF715}"/>
          </ac:spMkLst>
        </pc:spChg>
        <pc:spChg chg="del">
          <ac:chgData name="Xin Zhang (FA Talent)" userId="474f572f-8271-4f60-858e-cee871e0aec6" providerId="ADAL" clId="{FAF8AF48-2234-470D-9A23-C3EE7FE20053}" dt="2021-10-09T06:38:28.373" v="1378" actId="478"/>
          <ac:spMkLst>
            <pc:docMk/>
            <pc:sldMk cId="3472828377" sldId="273"/>
            <ac:spMk id="216" creationId="{6C20C283-D41E-4FFF-83F2-EAF595914EAF}"/>
          </ac:spMkLst>
        </pc:spChg>
        <pc:spChg chg="del">
          <ac:chgData name="Xin Zhang (FA Talent)" userId="474f572f-8271-4f60-858e-cee871e0aec6" providerId="ADAL" clId="{FAF8AF48-2234-470D-9A23-C3EE7FE20053}" dt="2021-10-09T06:38:28.373" v="1378" actId="478"/>
          <ac:spMkLst>
            <pc:docMk/>
            <pc:sldMk cId="3472828377" sldId="273"/>
            <ac:spMk id="223" creationId="{1B62398C-659D-428A-91A1-32F5C4667562}"/>
          </ac:spMkLst>
        </pc:spChg>
        <pc:spChg chg="del">
          <ac:chgData name="Xin Zhang (FA Talent)" userId="474f572f-8271-4f60-858e-cee871e0aec6" providerId="ADAL" clId="{FAF8AF48-2234-470D-9A23-C3EE7FE20053}" dt="2021-10-09T06:38:28.373" v="1378" actId="478"/>
          <ac:spMkLst>
            <pc:docMk/>
            <pc:sldMk cId="3472828377" sldId="273"/>
            <ac:spMk id="225" creationId="{2EDDFB5E-5902-4393-88B3-6F525BBA1F44}"/>
          </ac:spMkLst>
        </pc:spChg>
        <pc:spChg chg="del">
          <ac:chgData name="Xin Zhang (FA Talent)" userId="474f572f-8271-4f60-858e-cee871e0aec6" providerId="ADAL" clId="{FAF8AF48-2234-470D-9A23-C3EE7FE20053}" dt="2021-10-09T06:38:28.373" v="1378" actId="478"/>
          <ac:spMkLst>
            <pc:docMk/>
            <pc:sldMk cId="3472828377" sldId="273"/>
            <ac:spMk id="230" creationId="{21DF06A3-60C5-407D-B956-CBA103EB7230}"/>
          </ac:spMkLst>
        </pc:spChg>
        <pc:spChg chg="del">
          <ac:chgData name="Xin Zhang (FA Talent)" userId="474f572f-8271-4f60-858e-cee871e0aec6" providerId="ADAL" clId="{FAF8AF48-2234-470D-9A23-C3EE7FE20053}" dt="2021-10-09T06:38:28.373" v="1378" actId="478"/>
          <ac:spMkLst>
            <pc:docMk/>
            <pc:sldMk cId="3472828377" sldId="273"/>
            <ac:spMk id="232" creationId="{75A4E0F5-5B9D-462B-8D0C-B123459AFD46}"/>
          </ac:spMkLst>
        </pc:spChg>
        <pc:spChg chg="del">
          <ac:chgData name="Xin Zhang (FA Talent)" userId="474f572f-8271-4f60-858e-cee871e0aec6" providerId="ADAL" clId="{FAF8AF48-2234-470D-9A23-C3EE7FE20053}" dt="2021-10-09T06:38:28.373" v="1378" actId="478"/>
          <ac:spMkLst>
            <pc:docMk/>
            <pc:sldMk cId="3472828377" sldId="273"/>
            <ac:spMk id="236" creationId="{7AB2F1FD-3D96-4B9A-B8AE-84C6FB93428E}"/>
          </ac:spMkLst>
        </pc:spChg>
        <pc:spChg chg="del">
          <ac:chgData name="Xin Zhang (FA Talent)" userId="474f572f-8271-4f60-858e-cee871e0aec6" providerId="ADAL" clId="{FAF8AF48-2234-470D-9A23-C3EE7FE20053}" dt="2021-10-09T06:38:28.373" v="1378" actId="478"/>
          <ac:spMkLst>
            <pc:docMk/>
            <pc:sldMk cId="3472828377" sldId="273"/>
            <ac:spMk id="238" creationId="{D8DBA737-C1DC-4525-910D-EEBF313BB1AA}"/>
          </ac:spMkLst>
        </pc:spChg>
        <pc:spChg chg="del">
          <ac:chgData name="Xin Zhang (FA Talent)" userId="474f572f-8271-4f60-858e-cee871e0aec6" providerId="ADAL" clId="{FAF8AF48-2234-470D-9A23-C3EE7FE20053}" dt="2021-10-09T06:38:28.373" v="1378" actId="478"/>
          <ac:spMkLst>
            <pc:docMk/>
            <pc:sldMk cId="3472828377" sldId="273"/>
            <ac:spMk id="547" creationId="{94535333-6B9B-4B9C-BB8D-B47F814A5E2F}"/>
          </ac:spMkLst>
        </pc:spChg>
        <pc:grpChg chg="del">
          <ac:chgData name="Xin Zhang (FA Talent)" userId="474f572f-8271-4f60-858e-cee871e0aec6" providerId="ADAL" clId="{FAF8AF48-2234-470D-9A23-C3EE7FE20053}" dt="2021-10-09T06:38:28.373" v="1378" actId="478"/>
          <ac:grpSpMkLst>
            <pc:docMk/>
            <pc:sldMk cId="3472828377" sldId="273"/>
            <ac:grpSpMk id="210" creationId="{DBC94E00-BC33-401F-857C-86F0ECFF9260}"/>
          </ac:grpSpMkLst>
        </pc:grpChg>
        <pc:grpChg chg="del">
          <ac:chgData name="Xin Zhang (FA Talent)" userId="474f572f-8271-4f60-858e-cee871e0aec6" providerId="ADAL" clId="{FAF8AF48-2234-470D-9A23-C3EE7FE20053}" dt="2021-10-09T06:38:28.373" v="1378" actId="478"/>
          <ac:grpSpMkLst>
            <pc:docMk/>
            <pc:sldMk cId="3472828377" sldId="273"/>
            <ac:grpSpMk id="224" creationId="{E966799F-6822-476A-A62D-DC686212C175}"/>
          </ac:grpSpMkLst>
        </pc:grpChg>
        <pc:grpChg chg="del">
          <ac:chgData name="Xin Zhang (FA Talent)" userId="474f572f-8271-4f60-858e-cee871e0aec6" providerId="ADAL" clId="{FAF8AF48-2234-470D-9A23-C3EE7FE20053}" dt="2021-10-09T06:38:28.373" v="1378" actId="478"/>
          <ac:grpSpMkLst>
            <pc:docMk/>
            <pc:sldMk cId="3472828377" sldId="273"/>
            <ac:grpSpMk id="231" creationId="{D8171380-2A4F-4CA7-9983-A98F50467B93}"/>
          </ac:grpSpMkLst>
        </pc:grpChg>
        <pc:grpChg chg="del">
          <ac:chgData name="Xin Zhang (FA Talent)" userId="474f572f-8271-4f60-858e-cee871e0aec6" providerId="ADAL" clId="{FAF8AF48-2234-470D-9A23-C3EE7FE20053}" dt="2021-10-09T06:38:28.373" v="1378" actId="478"/>
          <ac:grpSpMkLst>
            <pc:docMk/>
            <pc:sldMk cId="3472828377" sldId="273"/>
            <ac:grpSpMk id="237" creationId="{00BF49D5-4875-499E-9146-9E5FAD4FE34B}"/>
          </ac:grpSpMkLst>
        </pc:grpChg>
      </pc:sldChg>
      <pc:sldChg chg="addSp delSp modSp mod chgLayout">
        <pc:chgData name="Xin Zhang (FA Talent)" userId="474f572f-8271-4f60-858e-cee871e0aec6" providerId="ADAL" clId="{FAF8AF48-2234-470D-9A23-C3EE7FE20053}" dt="2021-10-10T05:45:56.932" v="5465" actId="20577"/>
        <pc:sldMkLst>
          <pc:docMk/>
          <pc:sldMk cId="121177338" sldId="274"/>
        </pc:sldMkLst>
        <pc:spChg chg="add mod ord">
          <ac:chgData name="Xin Zhang (FA Talent)" userId="474f572f-8271-4f60-858e-cee871e0aec6" providerId="ADAL" clId="{FAF8AF48-2234-470D-9A23-C3EE7FE20053}" dt="2021-10-09T10:16:57.963" v="3266" actId="20577"/>
          <ac:spMkLst>
            <pc:docMk/>
            <pc:sldMk cId="121177338" sldId="274"/>
            <ac:spMk id="2" creationId="{77F46E6D-A57C-42A5-AFDD-C9DAA388B0AE}"/>
          </ac:spMkLst>
        </pc:spChg>
        <pc:spChg chg="del">
          <ac:chgData name="Xin Zhang (FA Talent)" userId="474f572f-8271-4f60-858e-cee871e0aec6" providerId="ADAL" clId="{FAF8AF48-2234-470D-9A23-C3EE7FE20053}" dt="2021-10-09T06:38:35.724" v="1381" actId="478"/>
          <ac:spMkLst>
            <pc:docMk/>
            <pc:sldMk cId="121177338" sldId="274"/>
            <ac:spMk id="2" creationId="{C43ABAC5-5B7E-4ED9-BEB3-E306739F91EC}"/>
          </ac:spMkLst>
        </pc:spChg>
        <pc:spChg chg="mod topLvl">
          <ac:chgData name="Xin Zhang (FA Talent)" userId="474f572f-8271-4f60-858e-cee871e0aec6" providerId="ADAL" clId="{FAF8AF48-2234-470D-9A23-C3EE7FE20053}" dt="2021-10-10T05:23:17.905" v="4890" actId="165"/>
          <ac:spMkLst>
            <pc:docMk/>
            <pc:sldMk cId="121177338" sldId="274"/>
            <ac:spMk id="4" creationId="{1804A63D-6C84-49FA-BE08-589CD8C5B654}"/>
          </ac:spMkLst>
        </pc:spChg>
        <pc:spChg chg="add del mod">
          <ac:chgData name="Xin Zhang (FA Talent)" userId="474f572f-8271-4f60-858e-cee871e0aec6" providerId="ADAL" clId="{FAF8AF48-2234-470D-9A23-C3EE7FE20053}" dt="2021-10-09T07:32:44.038" v="2185" actId="700"/>
          <ac:spMkLst>
            <pc:docMk/>
            <pc:sldMk cId="121177338" sldId="274"/>
            <ac:spMk id="4" creationId="{AAF4281E-D710-418D-A834-CD34B7A570FC}"/>
          </ac:spMkLst>
        </pc:spChg>
        <pc:spChg chg="del">
          <ac:chgData name="Xin Zhang (FA Talent)" userId="474f572f-8271-4f60-858e-cee871e0aec6" providerId="ADAL" clId="{FAF8AF48-2234-470D-9A23-C3EE7FE20053}" dt="2021-10-09T06:38:35.724" v="1381" actId="478"/>
          <ac:spMkLst>
            <pc:docMk/>
            <pc:sldMk cId="121177338" sldId="274"/>
            <ac:spMk id="5" creationId="{0FE025E8-5F97-4D33-8869-C0EB60406AE8}"/>
          </ac:spMkLst>
        </pc:spChg>
        <pc:spChg chg="mod topLvl">
          <ac:chgData name="Xin Zhang (FA Talent)" userId="474f572f-8271-4f60-858e-cee871e0aec6" providerId="ADAL" clId="{FAF8AF48-2234-470D-9A23-C3EE7FE20053}" dt="2021-10-10T05:24:17.968" v="4893" actId="27803"/>
          <ac:spMkLst>
            <pc:docMk/>
            <pc:sldMk cId="121177338" sldId="274"/>
            <ac:spMk id="5" creationId="{A4AAF675-FB9E-4BC4-9F68-0E35694DC927}"/>
          </ac:spMkLst>
        </pc:spChg>
        <pc:spChg chg="del mod topLvl">
          <ac:chgData name="Xin Zhang (FA Talent)" userId="474f572f-8271-4f60-858e-cee871e0aec6" providerId="ADAL" clId="{FAF8AF48-2234-470D-9A23-C3EE7FE20053}" dt="2021-10-10T05:24:33.948" v="4926" actId="478"/>
          <ac:spMkLst>
            <pc:docMk/>
            <pc:sldMk cId="121177338" sldId="274"/>
            <ac:spMk id="6" creationId="{85702247-3D81-4DA0-A9B0-D7A2FAB92B3D}"/>
          </ac:spMkLst>
        </pc:spChg>
        <pc:spChg chg="del">
          <ac:chgData name="Xin Zhang (FA Talent)" userId="474f572f-8271-4f60-858e-cee871e0aec6" providerId="ADAL" clId="{FAF8AF48-2234-470D-9A23-C3EE7FE20053}" dt="2021-10-09T06:38:35.724" v="1381" actId="478"/>
          <ac:spMkLst>
            <pc:docMk/>
            <pc:sldMk cId="121177338" sldId="274"/>
            <ac:spMk id="6" creationId="{BD87040A-AA99-424D-9C00-FB5AE45FEFB9}"/>
          </ac:spMkLst>
        </pc:spChg>
        <pc:spChg chg="del">
          <ac:chgData name="Xin Zhang (FA Talent)" userId="474f572f-8271-4f60-858e-cee871e0aec6" providerId="ADAL" clId="{FAF8AF48-2234-470D-9A23-C3EE7FE20053}" dt="2021-10-09T06:38:35.724" v="1381" actId="478"/>
          <ac:spMkLst>
            <pc:docMk/>
            <pc:sldMk cId="121177338" sldId="274"/>
            <ac:spMk id="7" creationId="{2B3742B2-0C68-4056-9BD1-A0A2742423DF}"/>
          </ac:spMkLst>
        </pc:spChg>
        <pc:spChg chg="del">
          <ac:chgData name="Xin Zhang (FA Talent)" userId="474f572f-8271-4f60-858e-cee871e0aec6" providerId="ADAL" clId="{FAF8AF48-2234-470D-9A23-C3EE7FE20053}" dt="2021-10-09T06:38:35.724" v="1381" actId="478"/>
          <ac:spMkLst>
            <pc:docMk/>
            <pc:sldMk cId="121177338" sldId="274"/>
            <ac:spMk id="8" creationId="{9D2EEEF2-DBB5-4E98-B1D8-2A88214D8C90}"/>
          </ac:spMkLst>
        </pc:spChg>
        <pc:spChg chg="del">
          <ac:chgData name="Xin Zhang (FA Talent)" userId="474f572f-8271-4f60-858e-cee871e0aec6" providerId="ADAL" clId="{FAF8AF48-2234-470D-9A23-C3EE7FE20053}" dt="2021-10-09T06:38:35.724" v="1381" actId="478"/>
          <ac:spMkLst>
            <pc:docMk/>
            <pc:sldMk cId="121177338" sldId="274"/>
            <ac:spMk id="9" creationId="{A7E3405A-1B15-4B53-A84E-A84283AA0B86}"/>
          </ac:spMkLst>
        </pc:spChg>
        <pc:spChg chg="mod">
          <ac:chgData name="Xin Zhang (FA Talent)" userId="474f572f-8271-4f60-858e-cee871e0aec6" providerId="ADAL" clId="{FAF8AF48-2234-470D-9A23-C3EE7FE20053}" dt="2021-10-10T05:24:32.025" v="4925" actId="207"/>
          <ac:spMkLst>
            <pc:docMk/>
            <pc:sldMk cId="121177338" sldId="274"/>
            <ac:spMk id="10" creationId="{67A0C44A-3D7B-4CE8-B460-24B14834F7E8}"/>
          </ac:spMkLst>
        </pc:spChg>
        <pc:spChg chg="del">
          <ac:chgData name="Xin Zhang (FA Talent)" userId="474f572f-8271-4f60-858e-cee871e0aec6" providerId="ADAL" clId="{FAF8AF48-2234-470D-9A23-C3EE7FE20053}" dt="2021-10-09T06:38:35.724" v="1381" actId="478"/>
          <ac:spMkLst>
            <pc:docMk/>
            <pc:sldMk cId="121177338" sldId="274"/>
            <ac:spMk id="10" creationId="{8A9D3BD2-52D7-48CD-A0B6-562BEF0FD533}"/>
          </ac:spMkLst>
        </pc:spChg>
        <pc:spChg chg="mod">
          <ac:chgData name="Xin Zhang (FA Talent)" userId="474f572f-8271-4f60-858e-cee871e0aec6" providerId="ADAL" clId="{FAF8AF48-2234-470D-9A23-C3EE7FE20053}" dt="2021-10-10T05:24:32.025" v="4925" actId="207"/>
          <ac:spMkLst>
            <pc:docMk/>
            <pc:sldMk cId="121177338" sldId="274"/>
            <ac:spMk id="11" creationId="{1E55FE93-6C90-485A-8BC6-7403571D2499}"/>
          </ac:spMkLst>
        </pc:spChg>
        <pc:spChg chg="del">
          <ac:chgData name="Xin Zhang (FA Talent)" userId="474f572f-8271-4f60-858e-cee871e0aec6" providerId="ADAL" clId="{FAF8AF48-2234-470D-9A23-C3EE7FE20053}" dt="2021-10-09T06:38:35.724" v="1381" actId="478"/>
          <ac:spMkLst>
            <pc:docMk/>
            <pc:sldMk cId="121177338" sldId="274"/>
            <ac:spMk id="11" creationId="{92812A5E-24A6-4EB0-A1E3-C0F48C4E13D0}"/>
          </ac:spMkLst>
        </pc:spChg>
        <pc:spChg chg="del">
          <ac:chgData name="Xin Zhang (FA Talent)" userId="474f572f-8271-4f60-858e-cee871e0aec6" providerId="ADAL" clId="{FAF8AF48-2234-470D-9A23-C3EE7FE20053}" dt="2021-10-09T06:38:35.724" v="1381" actId="478"/>
          <ac:spMkLst>
            <pc:docMk/>
            <pc:sldMk cId="121177338" sldId="274"/>
            <ac:spMk id="12" creationId="{91573693-14E1-4510-B172-E89A1F184212}"/>
          </ac:spMkLst>
        </pc:spChg>
        <pc:spChg chg="mod">
          <ac:chgData name="Xin Zhang (FA Talent)" userId="474f572f-8271-4f60-858e-cee871e0aec6" providerId="ADAL" clId="{FAF8AF48-2234-470D-9A23-C3EE7FE20053}" dt="2021-10-10T05:24:32.025" v="4925" actId="207"/>
          <ac:spMkLst>
            <pc:docMk/>
            <pc:sldMk cId="121177338" sldId="274"/>
            <ac:spMk id="12" creationId="{AFC0EF4F-6EB1-4160-82FC-2730EBA0EEDD}"/>
          </ac:spMkLst>
        </pc:spChg>
        <pc:spChg chg="add del mod ord">
          <ac:chgData name="Xin Zhang (FA Talent)" userId="474f572f-8271-4f60-858e-cee871e0aec6" providerId="ADAL" clId="{FAF8AF48-2234-470D-9A23-C3EE7FE20053}" dt="2021-10-09T10:16:34.525" v="3247" actId="700"/>
          <ac:spMkLst>
            <pc:docMk/>
            <pc:sldMk cId="121177338" sldId="274"/>
            <ac:spMk id="13" creationId="{019A329D-DFDE-4095-B937-D2E5C3572102}"/>
          </ac:spMkLst>
        </pc:spChg>
        <pc:spChg chg="del">
          <ac:chgData name="Xin Zhang (FA Talent)" userId="474f572f-8271-4f60-858e-cee871e0aec6" providerId="ADAL" clId="{FAF8AF48-2234-470D-9A23-C3EE7FE20053}" dt="2021-10-09T06:38:35.724" v="1381" actId="478"/>
          <ac:spMkLst>
            <pc:docMk/>
            <pc:sldMk cId="121177338" sldId="274"/>
            <ac:spMk id="14" creationId="{2EEF19F8-1EAC-4D10-A2E2-8C46F302039C}"/>
          </ac:spMkLst>
        </pc:spChg>
        <pc:spChg chg="add mod">
          <ac:chgData name="Xin Zhang (FA Talent)" userId="474f572f-8271-4f60-858e-cee871e0aec6" providerId="ADAL" clId="{FAF8AF48-2234-470D-9A23-C3EE7FE20053}" dt="2021-10-10T05:34:46.208" v="5202" actId="164"/>
          <ac:spMkLst>
            <pc:docMk/>
            <pc:sldMk cId="121177338" sldId="274"/>
            <ac:spMk id="14" creationId="{72B6905A-6C2D-4B92-A65C-C476BDEAE196}"/>
          </ac:spMkLst>
        </pc:spChg>
        <pc:spChg chg="add mod">
          <ac:chgData name="Xin Zhang (FA Talent)" userId="474f572f-8271-4f60-858e-cee871e0aec6" providerId="ADAL" clId="{FAF8AF48-2234-470D-9A23-C3EE7FE20053}" dt="2021-10-10T05:45:41.813" v="5454" actId="20577"/>
          <ac:spMkLst>
            <pc:docMk/>
            <pc:sldMk cId="121177338" sldId="274"/>
            <ac:spMk id="15" creationId="{03524064-4877-44FF-ABC7-944FEA4BBDB1}"/>
          </ac:spMkLst>
        </pc:spChg>
        <pc:spChg chg="add mod">
          <ac:chgData name="Xin Zhang (FA Talent)" userId="474f572f-8271-4f60-858e-cee871e0aec6" providerId="ADAL" clId="{FAF8AF48-2234-470D-9A23-C3EE7FE20053}" dt="2021-10-10T05:25:30.814" v="4932" actId="552"/>
          <ac:spMkLst>
            <pc:docMk/>
            <pc:sldMk cId="121177338" sldId="274"/>
            <ac:spMk id="16" creationId="{1D8BC3D2-7C68-4F1B-A541-3369C58DF723}"/>
          </ac:spMkLst>
        </pc:spChg>
        <pc:spChg chg="del">
          <ac:chgData name="Xin Zhang (FA Talent)" userId="474f572f-8271-4f60-858e-cee871e0aec6" providerId="ADAL" clId="{FAF8AF48-2234-470D-9A23-C3EE7FE20053}" dt="2021-10-09T06:38:35.724" v="1381" actId="478"/>
          <ac:spMkLst>
            <pc:docMk/>
            <pc:sldMk cId="121177338" sldId="274"/>
            <ac:spMk id="17" creationId="{715DF19F-F5A4-4F40-9DF5-E8DB3AD43C6C}"/>
          </ac:spMkLst>
        </pc:spChg>
        <pc:spChg chg="add mod">
          <ac:chgData name="Xin Zhang (FA Talent)" userId="474f572f-8271-4f60-858e-cee871e0aec6" providerId="ADAL" clId="{FAF8AF48-2234-470D-9A23-C3EE7FE20053}" dt="2021-10-10T05:45:50.645" v="5459" actId="20577"/>
          <ac:spMkLst>
            <pc:docMk/>
            <pc:sldMk cId="121177338" sldId="274"/>
            <ac:spMk id="17" creationId="{DDFD7845-E1C0-4AE5-AF3E-CD2923CDEFD5}"/>
          </ac:spMkLst>
        </pc:spChg>
        <pc:spChg chg="del">
          <ac:chgData name="Xin Zhang (FA Talent)" userId="474f572f-8271-4f60-858e-cee871e0aec6" providerId="ADAL" clId="{FAF8AF48-2234-470D-9A23-C3EE7FE20053}" dt="2021-10-09T06:38:35.724" v="1381" actId="478"/>
          <ac:spMkLst>
            <pc:docMk/>
            <pc:sldMk cId="121177338" sldId="274"/>
            <ac:spMk id="18" creationId="{CE50BB90-A88C-47CE-B990-7D1205C12497}"/>
          </ac:spMkLst>
        </pc:spChg>
        <pc:spChg chg="add mod">
          <ac:chgData name="Xin Zhang (FA Talent)" userId="474f572f-8271-4f60-858e-cee871e0aec6" providerId="ADAL" clId="{FAF8AF48-2234-470D-9A23-C3EE7FE20053}" dt="2021-10-10T05:25:35.290" v="4933" actId="552"/>
          <ac:spMkLst>
            <pc:docMk/>
            <pc:sldMk cId="121177338" sldId="274"/>
            <ac:spMk id="18" creationId="{EFC01729-B4B5-4F2F-BDFB-7461EC9585A4}"/>
          </ac:spMkLst>
        </pc:spChg>
        <pc:spChg chg="del">
          <ac:chgData name="Xin Zhang (FA Talent)" userId="474f572f-8271-4f60-858e-cee871e0aec6" providerId="ADAL" clId="{FAF8AF48-2234-470D-9A23-C3EE7FE20053}" dt="2021-10-09T06:38:35.724" v="1381" actId="478"/>
          <ac:spMkLst>
            <pc:docMk/>
            <pc:sldMk cId="121177338" sldId="274"/>
            <ac:spMk id="19" creationId="{67E8041D-EEB4-4163-80FA-BB2470E0E27D}"/>
          </ac:spMkLst>
        </pc:spChg>
        <pc:spChg chg="add mod">
          <ac:chgData name="Xin Zhang (FA Talent)" userId="474f572f-8271-4f60-858e-cee871e0aec6" providerId="ADAL" clId="{FAF8AF48-2234-470D-9A23-C3EE7FE20053}" dt="2021-10-10T05:45:56.932" v="5465" actId="20577"/>
          <ac:spMkLst>
            <pc:docMk/>
            <pc:sldMk cId="121177338" sldId="274"/>
            <ac:spMk id="19" creationId="{A98FC7E5-B1EE-46CE-AE14-BEAC85EF74F1}"/>
          </ac:spMkLst>
        </pc:spChg>
        <pc:spChg chg="add mod">
          <ac:chgData name="Xin Zhang (FA Talent)" userId="474f572f-8271-4f60-858e-cee871e0aec6" providerId="ADAL" clId="{FAF8AF48-2234-470D-9A23-C3EE7FE20053}" dt="2021-10-10T05:25:30.814" v="4932" actId="552"/>
          <ac:spMkLst>
            <pc:docMk/>
            <pc:sldMk cId="121177338" sldId="274"/>
            <ac:spMk id="20" creationId="{40AEDB6A-2C32-43DA-B38A-0C75EDE66F74}"/>
          </ac:spMkLst>
        </pc:spChg>
        <pc:spChg chg="del">
          <ac:chgData name="Xin Zhang (FA Talent)" userId="474f572f-8271-4f60-858e-cee871e0aec6" providerId="ADAL" clId="{FAF8AF48-2234-470D-9A23-C3EE7FE20053}" dt="2021-10-09T06:38:35.724" v="1381" actId="478"/>
          <ac:spMkLst>
            <pc:docMk/>
            <pc:sldMk cId="121177338" sldId="274"/>
            <ac:spMk id="20" creationId="{5DC24048-F603-4E5C-BEF3-C150EC4D1312}"/>
          </ac:spMkLst>
        </pc:spChg>
        <pc:spChg chg="del">
          <ac:chgData name="Xin Zhang (FA Talent)" userId="474f572f-8271-4f60-858e-cee871e0aec6" providerId="ADAL" clId="{FAF8AF48-2234-470D-9A23-C3EE7FE20053}" dt="2021-10-09T06:38:35.724" v="1381" actId="478"/>
          <ac:spMkLst>
            <pc:docMk/>
            <pc:sldMk cId="121177338" sldId="274"/>
            <ac:spMk id="21" creationId="{5DF5B09C-54A1-465A-B194-E72818CD35B7}"/>
          </ac:spMkLst>
        </pc:spChg>
        <pc:spChg chg="add mod">
          <ac:chgData name="Xin Zhang (FA Talent)" userId="474f572f-8271-4f60-858e-cee871e0aec6" providerId="ADAL" clId="{FAF8AF48-2234-470D-9A23-C3EE7FE20053}" dt="2021-10-10T05:45:53.069" v="5461" actId="20577"/>
          <ac:spMkLst>
            <pc:docMk/>
            <pc:sldMk cId="121177338" sldId="274"/>
            <ac:spMk id="21" creationId="{E57A23A6-022C-4519-BFBA-F09C03D8101F}"/>
          </ac:spMkLst>
        </pc:spChg>
        <pc:grpChg chg="add del mod">
          <ac:chgData name="Xin Zhang (FA Talent)" userId="474f572f-8271-4f60-858e-cee871e0aec6" providerId="ADAL" clId="{FAF8AF48-2234-470D-9A23-C3EE7FE20053}" dt="2021-10-10T05:23:17.905" v="4890" actId="165"/>
          <ac:grpSpMkLst>
            <pc:docMk/>
            <pc:sldMk cId="121177338" sldId="274"/>
            <ac:grpSpMk id="3" creationId="{B6E81516-5E06-4B41-B544-C899CED2385A}"/>
          </ac:grpSpMkLst>
        </pc:grpChg>
        <pc:grpChg chg="del mod">
          <ac:chgData name="Xin Zhang (FA Talent)" userId="474f572f-8271-4f60-858e-cee871e0aec6" providerId="ADAL" clId="{FAF8AF48-2234-470D-9A23-C3EE7FE20053}" dt="2021-10-10T05:24:17.968" v="4893" actId="27803"/>
          <ac:grpSpMkLst>
            <pc:docMk/>
            <pc:sldMk cId="121177338" sldId="274"/>
            <ac:grpSpMk id="9" creationId="{68D0FFF2-1CB8-4616-A81F-395245518234}"/>
          </ac:grpSpMkLst>
        </pc:grpChg>
        <pc:grpChg chg="add mod ord">
          <ac:chgData name="Xin Zhang (FA Talent)" userId="474f572f-8271-4f60-858e-cee871e0aec6" providerId="ADAL" clId="{FAF8AF48-2234-470D-9A23-C3EE7FE20053}" dt="2021-10-10T05:24:32.025" v="4925" actId="207"/>
          <ac:grpSpMkLst>
            <pc:docMk/>
            <pc:sldMk cId="121177338" sldId="274"/>
            <ac:grpSpMk id="13" creationId="{03B0DBBB-0079-4488-9E14-9897D488E005}"/>
          </ac:grpSpMkLst>
        </pc:grpChg>
        <pc:grpChg chg="del">
          <ac:chgData name="Xin Zhang (FA Talent)" userId="474f572f-8271-4f60-858e-cee871e0aec6" providerId="ADAL" clId="{FAF8AF48-2234-470D-9A23-C3EE7FE20053}" dt="2021-10-09T06:38:35.724" v="1381" actId="478"/>
          <ac:grpSpMkLst>
            <pc:docMk/>
            <pc:sldMk cId="121177338" sldId="274"/>
            <ac:grpSpMk id="22" creationId="{8875C3BC-1F95-4823-88E2-37456FBE59C3}"/>
          </ac:grpSpMkLst>
        </pc:grpChg>
        <pc:grpChg chg="add mod">
          <ac:chgData name="Xin Zhang (FA Talent)" userId="474f572f-8271-4f60-858e-cee871e0aec6" providerId="ADAL" clId="{FAF8AF48-2234-470D-9A23-C3EE7FE20053}" dt="2021-10-10T05:34:46.208" v="5202" actId="164"/>
          <ac:grpSpMkLst>
            <pc:docMk/>
            <pc:sldMk cId="121177338" sldId="274"/>
            <ac:grpSpMk id="22" creationId="{90D4ABB9-9C8D-4D42-A006-F94D81DD0958}"/>
          </ac:grpSpMkLst>
        </pc:grpChg>
        <pc:picChg chg="add del mod">
          <ac:chgData name="Xin Zhang (FA Talent)" userId="474f572f-8271-4f60-858e-cee871e0aec6" providerId="ADAL" clId="{FAF8AF48-2234-470D-9A23-C3EE7FE20053}" dt="2021-10-10T05:24:17.968" v="4893" actId="27803"/>
          <ac:picMkLst>
            <pc:docMk/>
            <pc:sldMk cId="121177338" sldId="274"/>
            <ac:picMk id="8" creationId="{079BC8B2-E5F8-4F4F-B775-6737CA484F1E}"/>
          </ac:picMkLst>
        </pc:picChg>
      </pc:sldChg>
      <pc:sldChg chg="addSp delSp modSp mod chgLayout">
        <pc:chgData name="Xin Zhang (FA Talent)" userId="474f572f-8271-4f60-858e-cee871e0aec6" providerId="ADAL" clId="{FAF8AF48-2234-470D-9A23-C3EE7FE20053}" dt="2021-10-10T05:39:27.926" v="5333"/>
        <pc:sldMkLst>
          <pc:docMk/>
          <pc:sldMk cId="1087957374" sldId="275"/>
        </pc:sldMkLst>
        <pc:spChg chg="add mod ord">
          <ac:chgData name="Xin Zhang (FA Talent)" userId="474f572f-8271-4f60-858e-cee871e0aec6" providerId="ADAL" clId="{FAF8AF48-2234-470D-9A23-C3EE7FE20053}" dt="2021-10-09T10:17:05.678" v="3270" actId="20577"/>
          <ac:spMkLst>
            <pc:docMk/>
            <pc:sldMk cId="1087957374" sldId="275"/>
            <ac:spMk id="2" creationId="{14AA73AC-EB14-4561-837E-ED34B0F37C6F}"/>
          </ac:spMkLst>
        </pc:spChg>
        <pc:spChg chg="del">
          <ac:chgData name="Xin Zhang (FA Talent)" userId="474f572f-8271-4f60-858e-cee871e0aec6" providerId="ADAL" clId="{FAF8AF48-2234-470D-9A23-C3EE7FE20053}" dt="2021-10-09T06:38:38.338" v="1382" actId="478"/>
          <ac:spMkLst>
            <pc:docMk/>
            <pc:sldMk cId="1087957374" sldId="275"/>
            <ac:spMk id="2" creationId="{C43ABAC5-5B7E-4ED9-BEB3-E306739F91EC}"/>
          </ac:spMkLst>
        </pc:spChg>
        <pc:spChg chg="mod">
          <ac:chgData name="Xin Zhang (FA Talent)" userId="474f572f-8271-4f60-858e-cee871e0aec6" providerId="ADAL" clId="{FAF8AF48-2234-470D-9A23-C3EE7FE20053}" dt="2021-10-10T05:35:09.430" v="5211" actId="165"/>
          <ac:spMkLst>
            <pc:docMk/>
            <pc:sldMk cId="1087957374" sldId="275"/>
            <ac:spMk id="5" creationId="{2E00CBC1-A3F6-4290-BED1-F0AB5FC019F9}"/>
          </ac:spMkLst>
        </pc:spChg>
        <pc:spChg chg="add del mod">
          <ac:chgData name="Xin Zhang (FA Talent)" userId="474f572f-8271-4f60-858e-cee871e0aec6" providerId="ADAL" clId="{FAF8AF48-2234-470D-9A23-C3EE7FE20053}" dt="2021-10-09T07:32:44.038" v="2185" actId="700"/>
          <ac:spMkLst>
            <pc:docMk/>
            <pc:sldMk cId="1087957374" sldId="275"/>
            <ac:spMk id="5" creationId="{BFDD2CE8-D5D3-48E5-B13B-C24AD2BC2D88}"/>
          </ac:spMkLst>
        </pc:spChg>
        <pc:spChg chg="mod">
          <ac:chgData name="Xin Zhang (FA Talent)" userId="474f572f-8271-4f60-858e-cee871e0aec6" providerId="ADAL" clId="{FAF8AF48-2234-470D-9A23-C3EE7FE20053}" dt="2021-10-10T05:35:09.430" v="5211" actId="165"/>
          <ac:spMkLst>
            <pc:docMk/>
            <pc:sldMk cId="1087957374" sldId="275"/>
            <ac:spMk id="6" creationId="{3BE73217-A743-4027-8DCE-6D6AC966BCD6}"/>
          </ac:spMkLst>
        </pc:spChg>
        <pc:spChg chg="del">
          <ac:chgData name="Xin Zhang (FA Talent)" userId="474f572f-8271-4f60-858e-cee871e0aec6" providerId="ADAL" clId="{FAF8AF48-2234-470D-9A23-C3EE7FE20053}" dt="2021-10-09T06:38:38.338" v="1382" actId="478"/>
          <ac:spMkLst>
            <pc:docMk/>
            <pc:sldMk cId="1087957374" sldId="275"/>
            <ac:spMk id="6" creationId="{C2F9262F-7777-47A5-9BBE-9405B6C2C943}"/>
          </ac:spMkLst>
        </pc:spChg>
        <pc:spChg chg="add del mod ord">
          <ac:chgData name="Xin Zhang (FA Talent)" userId="474f572f-8271-4f60-858e-cee871e0aec6" providerId="ADAL" clId="{FAF8AF48-2234-470D-9A23-C3EE7FE20053}" dt="2021-10-09T10:16:34.525" v="3247" actId="700"/>
          <ac:spMkLst>
            <pc:docMk/>
            <pc:sldMk cId="1087957374" sldId="275"/>
            <ac:spMk id="7" creationId="{05B9F982-DF6A-4CAA-835A-8B99168C52AE}"/>
          </ac:spMkLst>
        </pc:spChg>
        <pc:spChg chg="mod">
          <ac:chgData name="Xin Zhang (FA Talent)" userId="474f572f-8271-4f60-858e-cee871e0aec6" providerId="ADAL" clId="{FAF8AF48-2234-470D-9A23-C3EE7FE20053}" dt="2021-10-10T05:35:09.430" v="5211" actId="165"/>
          <ac:spMkLst>
            <pc:docMk/>
            <pc:sldMk cId="1087957374" sldId="275"/>
            <ac:spMk id="8" creationId="{1AC6F0BB-D808-4FD0-A581-6FECCD250E71}"/>
          </ac:spMkLst>
        </pc:spChg>
        <pc:spChg chg="mod">
          <ac:chgData name="Xin Zhang (FA Talent)" userId="474f572f-8271-4f60-858e-cee871e0aec6" providerId="ADAL" clId="{FAF8AF48-2234-470D-9A23-C3EE7FE20053}" dt="2021-10-10T05:35:09.430" v="5211" actId="165"/>
          <ac:spMkLst>
            <pc:docMk/>
            <pc:sldMk cId="1087957374" sldId="275"/>
            <ac:spMk id="9" creationId="{B0077A3A-67D6-4623-BA38-D3212244D1E0}"/>
          </ac:spMkLst>
        </pc:spChg>
        <pc:spChg chg="del">
          <ac:chgData name="Xin Zhang (FA Talent)" userId="474f572f-8271-4f60-858e-cee871e0aec6" providerId="ADAL" clId="{FAF8AF48-2234-470D-9A23-C3EE7FE20053}" dt="2021-10-09T06:38:38.338" v="1382" actId="478"/>
          <ac:spMkLst>
            <pc:docMk/>
            <pc:sldMk cId="1087957374" sldId="275"/>
            <ac:spMk id="9" creationId="{DBE14646-AB4B-430A-A932-E2F8F8545DA6}"/>
          </ac:spMkLst>
        </pc:spChg>
        <pc:spChg chg="del">
          <ac:chgData name="Xin Zhang (FA Talent)" userId="474f572f-8271-4f60-858e-cee871e0aec6" providerId="ADAL" clId="{FAF8AF48-2234-470D-9A23-C3EE7FE20053}" dt="2021-10-09T06:38:38.338" v="1382" actId="478"/>
          <ac:spMkLst>
            <pc:docMk/>
            <pc:sldMk cId="1087957374" sldId="275"/>
            <ac:spMk id="10" creationId="{20B85E2E-4126-464B-8CDA-7BF8DE7D9DCB}"/>
          </ac:spMkLst>
        </pc:spChg>
        <pc:spChg chg="mod topLvl">
          <ac:chgData name="Xin Zhang (FA Talent)" userId="474f572f-8271-4f60-858e-cee871e0aec6" providerId="ADAL" clId="{FAF8AF48-2234-470D-9A23-C3EE7FE20053}" dt="2021-10-10T05:35:32.167" v="5217" actId="164"/>
          <ac:spMkLst>
            <pc:docMk/>
            <pc:sldMk cId="1087957374" sldId="275"/>
            <ac:spMk id="12" creationId="{3F750F95-D0C5-4026-9680-EC677F063FE8}"/>
          </ac:spMkLst>
        </pc:spChg>
        <pc:spChg chg="mod topLvl">
          <ac:chgData name="Xin Zhang (FA Talent)" userId="474f572f-8271-4f60-858e-cee871e0aec6" providerId="ADAL" clId="{FAF8AF48-2234-470D-9A23-C3EE7FE20053}" dt="2021-10-10T05:35:32.167" v="5217" actId="164"/>
          <ac:spMkLst>
            <pc:docMk/>
            <pc:sldMk cId="1087957374" sldId="275"/>
            <ac:spMk id="13" creationId="{673279E1-6BFB-4DAE-80C0-325012DE2A20}"/>
          </ac:spMkLst>
        </pc:spChg>
        <pc:spChg chg="add mod">
          <ac:chgData name="Xin Zhang (FA Talent)" userId="474f572f-8271-4f60-858e-cee871e0aec6" providerId="ADAL" clId="{FAF8AF48-2234-470D-9A23-C3EE7FE20053}" dt="2021-10-10T05:39:27.926" v="5333"/>
          <ac:spMkLst>
            <pc:docMk/>
            <pc:sldMk cId="1087957374" sldId="275"/>
            <ac:spMk id="15" creationId="{494912BD-E3A3-416B-A9B9-F356A89A451E}"/>
          </ac:spMkLst>
        </pc:spChg>
        <pc:spChg chg="add mod">
          <ac:chgData name="Xin Zhang (FA Talent)" userId="474f572f-8271-4f60-858e-cee871e0aec6" providerId="ADAL" clId="{FAF8AF48-2234-470D-9A23-C3EE7FE20053}" dt="2021-10-10T05:39:27.926" v="5333"/>
          <ac:spMkLst>
            <pc:docMk/>
            <pc:sldMk cId="1087957374" sldId="275"/>
            <ac:spMk id="16" creationId="{10AC92E4-F42D-4241-A102-27CC4A87AA6E}"/>
          </ac:spMkLst>
        </pc:spChg>
        <pc:spChg chg="add mod">
          <ac:chgData name="Xin Zhang (FA Talent)" userId="474f572f-8271-4f60-858e-cee871e0aec6" providerId="ADAL" clId="{FAF8AF48-2234-470D-9A23-C3EE7FE20053}" dt="2021-10-10T05:39:27.926" v="5333"/>
          <ac:spMkLst>
            <pc:docMk/>
            <pc:sldMk cId="1087957374" sldId="275"/>
            <ac:spMk id="18" creationId="{C512AEE0-BF56-465F-A500-F63744384FD6}"/>
          </ac:spMkLst>
        </pc:spChg>
        <pc:spChg chg="add mod">
          <ac:chgData name="Xin Zhang (FA Talent)" userId="474f572f-8271-4f60-858e-cee871e0aec6" providerId="ADAL" clId="{FAF8AF48-2234-470D-9A23-C3EE7FE20053}" dt="2021-10-10T05:39:27.926" v="5333"/>
          <ac:spMkLst>
            <pc:docMk/>
            <pc:sldMk cId="1087957374" sldId="275"/>
            <ac:spMk id="20" creationId="{C7A6C134-3A38-471E-9AA4-EAAE7E1A3D8C}"/>
          </ac:spMkLst>
        </pc:spChg>
        <pc:spChg chg="add mod">
          <ac:chgData name="Xin Zhang (FA Talent)" userId="474f572f-8271-4f60-858e-cee871e0aec6" providerId="ADAL" clId="{FAF8AF48-2234-470D-9A23-C3EE7FE20053}" dt="2021-10-10T05:39:27.926" v="5333"/>
          <ac:spMkLst>
            <pc:docMk/>
            <pc:sldMk cId="1087957374" sldId="275"/>
            <ac:spMk id="22" creationId="{59ED962E-2363-4F43-92F1-07A86ED236F7}"/>
          </ac:spMkLst>
        </pc:spChg>
        <pc:spChg chg="add mod">
          <ac:chgData name="Xin Zhang (FA Talent)" userId="474f572f-8271-4f60-858e-cee871e0aec6" providerId="ADAL" clId="{FAF8AF48-2234-470D-9A23-C3EE7FE20053}" dt="2021-10-10T05:39:27.926" v="5333"/>
          <ac:spMkLst>
            <pc:docMk/>
            <pc:sldMk cId="1087957374" sldId="275"/>
            <ac:spMk id="24" creationId="{764F121E-4C79-4A1D-AD1D-F0729255CD0C}"/>
          </ac:spMkLst>
        </pc:spChg>
        <pc:spChg chg="add mod">
          <ac:chgData name="Xin Zhang (FA Talent)" userId="474f572f-8271-4f60-858e-cee871e0aec6" providerId="ADAL" clId="{FAF8AF48-2234-470D-9A23-C3EE7FE20053}" dt="2021-10-10T05:39:27.926" v="5333"/>
          <ac:spMkLst>
            <pc:docMk/>
            <pc:sldMk cId="1087957374" sldId="275"/>
            <ac:spMk id="25" creationId="{B73E4AC0-0AEE-4B09-B82D-119E365A8C9C}"/>
          </ac:spMkLst>
        </pc:spChg>
        <pc:spChg chg="mod">
          <ac:chgData name="Xin Zhang (FA Talent)" userId="474f572f-8271-4f60-858e-cee871e0aec6" providerId="ADAL" clId="{FAF8AF48-2234-470D-9A23-C3EE7FE20053}" dt="2021-10-10T05:39:27.926" v="5333"/>
          <ac:spMkLst>
            <pc:docMk/>
            <pc:sldMk cId="1087957374" sldId="275"/>
            <ac:spMk id="28" creationId="{C652C031-33CA-4DC9-8429-0574D87CC297}"/>
          </ac:spMkLst>
        </pc:spChg>
        <pc:spChg chg="mod">
          <ac:chgData name="Xin Zhang (FA Talent)" userId="474f572f-8271-4f60-858e-cee871e0aec6" providerId="ADAL" clId="{FAF8AF48-2234-470D-9A23-C3EE7FE20053}" dt="2021-10-10T05:39:27.926" v="5333"/>
          <ac:spMkLst>
            <pc:docMk/>
            <pc:sldMk cId="1087957374" sldId="275"/>
            <ac:spMk id="29" creationId="{800C27D1-6291-4CBB-B97C-48744CFE4609}"/>
          </ac:spMkLst>
        </pc:spChg>
        <pc:spChg chg="mod">
          <ac:chgData name="Xin Zhang (FA Talent)" userId="474f572f-8271-4f60-858e-cee871e0aec6" providerId="ADAL" clId="{FAF8AF48-2234-470D-9A23-C3EE7FE20053}" dt="2021-10-10T05:39:27.926" v="5333"/>
          <ac:spMkLst>
            <pc:docMk/>
            <pc:sldMk cId="1087957374" sldId="275"/>
            <ac:spMk id="32" creationId="{D41A215F-DC4C-4916-A2AD-6A9EB4C5703B}"/>
          </ac:spMkLst>
        </pc:spChg>
        <pc:spChg chg="mod">
          <ac:chgData name="Xin Zhang (FA Talent)" userId="474f572f-8271-4f60-858e-cee871e0aec6" providerId="ADAL" clId="{FAF8AF48-2234-470D-9A23-C3EE7FE20053}" dt="2021-10-10T05:39:27.926" v="5333"/>
          <ac:spMkLst>
            <pc:docMk/>
            <pc:sldMk cId="1087957374" sldId="275"/>
            <ac:spMk id="33" creationId="{67652EC4-024D-4AD4-9D8A-F8EDD4F17D1F}"/>
          </ac:spMkLst>
        </pc:spChg>
        <pc:spChg chg="add mod">
          <ac:chgData name="Xin Zhang (FA Talent)" userId="474f572f-8271-4f60-858e-cee871e0aec6" providerId="ADAL" clId="{FAF8AF48-2234-470D-9A23-C3EE7FE20053}" dt="2021-10-10T05:39:27.926" v="5333"/>
          <ac:spMkLst>
            <pc:docMk/>
            <pc:sldMk cId="1087957374" sldId="275"/>
            <ac:spMk id="35" creationId="{11927BDB-3E41-4349-961A-81F2AE4145F8}"/>
          </ac:spMkLst>
        </pc:spChg>
        <pc:spChg chg="add mod">
          <ac:chgData name="Xin Zhang (FA Talent)" userId="474f572f-8271-4f60-858e-cee871e0aec6" providerId="ADAL" clId="{FAF8AF48-2234-470D-9A23-C3EE7FE20053}" dt="2021-10-10T05:39:27.926" v="5333"/>
          <ac:spMkLst>
            <pc:docMk/>
            <pc:sldMk cId="1087957374" sldId="275"/>
            <ac:spMk id="36" creationId="{78BCB7DC-A650-4C43-93B9-BFA1E1F3F2EC}"/>
          </ac:spMkLst>
        </pc:spChg>
        <pc:grpChg chg="add del mod topLvl">
          <ac:chgData name="Xin Zhang (FA Talent)" userId="474f572f-8271-4f60-858e-cee871e0aec6" providerId="ADAL" clId="{FAF8AF48-2234-470D-9A23-C3EE7FE20053}" dt="2021-10-10T05:35:51.266" v="5221" actId="21"/>
          <ac:grpSpMkLst>
            <pc:docMk/>
            <pc:sldMk cId="1087957374" sldId="275"/>
            <ac:grpSpMk id="4" creationId="{1DBF096F-8C2A-4F40-A207-CD3E770122EB}"/>
          </ac:grpSpMkLst>
        </pc:grpChg>
        <pc:grpChg chg="add del mod topLvl">
          <ac:chgData name="Xin Zhang (FA Talent)" userId="474f572f-8271-4f60-858e-cee871e0aec6" providerId="ADAL" clId="{FAF8AF48-2234-470D-9A23-C3EE7FE20053}" dt="2021-10-10T05:35:51.266" v="5221" actId="21"/>
          <ac:grpSpMkLst>
            <pc:docMk/>
            <pc:sldMk cId="1087957374" sldId="275"/>
            <ac:grpSpMk id="7" creationId="{A7EA0501-DB57-4BD8-84DC-0CB74A073209}"/>
          </ac:grpSpMkLst>
        </pc:grpChg>
        <pc:grpChg chg="add del mod">
          <ac:chgData name="Xin Zhang (FA Talent)" userId="474f572f-8271-4f60-858e-cee871e0aec6" providerId="ADAL" clId="{FAF8AF48-2234-470D-9A23-C3EE7FE20053}" dt="2021-10-10T05:35:09.430" v="5211" actId="165"/>
          <ac:grpSpMkLst>
            <pc:docMk/>
            <pc:sldMk cId="1087957374" sldId="275"/>
            <ac:grpSpMk id="10" creationId="{49028EF9-C3A7-42E6-903C-64AA003BEA50}"/>
          </ac:grpSpMkLst>
        </pc:grpChg>
        <pc:grpChg chg="del">
          <ac:chgData name="Xin Zhang (FA Talent)" userId="474f572f-8271-4f60-858e-cee871e0aec6" providerId="ADAL" clId="{FAF8AF48-2234-470D-9A23-C3EE7FE20053}" dt="2021-10-09T06:38:38.338" v="1382" actId="478"/>
          <ac:grpSpMkLst>
            <pc:docMk/>
            <pc:sldMk cId="1087957374" sldId="275"/>
            <ac:grpSpMk id="11" creationId="{C07CFA72-EBB6-4EA7-871B-47F11F883A5F}"/>
          </ac:grpSpMkLst>
        </pc:grpChg>
        <pc:grpChg chg="add del mod">
          <ac:chgData name="Xin Zhang (FA Talent)" userId="474f572f-8271-4f60-858e-cee871e0aec6" providerId="ADAL" clId="{FAF8AF48-2234-470D-9A23-C3EE7FE20053}" dt="2021-10-10T05:35:29.920" v="5215" actId="165"/>
          <ac:grpSpMkLst>
            <pc:docMk/>
            <pc:sldMk cId="1087957374" sldId="275"/>
            <ac:grpSpMk id="11" creationId="{C374F2B8-0080-40AC-8B4B-BB5130DADB49}"/>
          </ac:grpSpMkLst>
        </pc:grpChg>
        <pc:grpChg chg="add del mod">
          <ac:chgData name="Xin Zhang (FA Talent)" userId="474f572f-8271-4f60-858e-cee871e0aec6" providerId="ADAL" clId="{FAF8AF48-2234-470D-9A23-C3EE7FE20053}" dt="2021-10-10T05:35:51.266" v="5221" actId="21"/>
          <ac:grpSpMkLst>
            <pc:docMk/>
            <pc:sldMk cId="1087957374" sldId="275"/>
            <ac:grpSpMk id="14" creationId="{2D021A4C-CBFB-40EB-8CA5-292B83F678C0}"/>
          </ac:grpSpMkLst>
        </pc:grpChg>
        <pc:grpChg chg="add mod">
          <ac:chgData name="Xin Zhang (FA Talent)" userId="474f572f-8271-4f60-858e-cee871e0aec6" providerId="ADAL" clId="{FAF8AF48-2234-470D-9A23-C3EE7FE20053}" dt="2021-10-10T05:39:27.926" v="5333"/>
          <ac:grpSpMkLst>
            <pc:docMk/>
            <pc:sldMk cId="1087957374" sldId="275"/>
            <ac:grpSpMk id="27" creationId="{D0C4EFB8-3911-40CD-B576-4F30F62132BD}"/>
          </ac:grpSpMkLst>
        </pc:grpChg>
        <pc:grpChg chg="add mod">
          <ac:chgData name="Xin Zhang (FA Talent)" userId="474f572f-8271-4f60-858e-cee871e0aec6" providerId="ADAL" clId="{FAF8AF48-2234-470D-9A23-C3EE7FE20053}" dt="2021-10-10T05:39:27.926" v="5333"/>
          <ac:grpSpMkLst>
            <pc:docMk/>
            <pc:sldMk cId="1087957374" sldId="275"/>
            <ac:grpSpMk id="31" creationId="{094C34CB-A51E-4EEA-AC90-844328F07B86}"/>
          </ac:grpSpMkLst>
        </pc:grpChg>
        <pc:graphicFrameChg chg="add del mod">
          <ac:chgData name="Xin Zhang (FA Talent)" userId="474f572f-8271-4f60-858e-cee871e0aec6" providerId="ADAL" clId="{FAF8AF48-2234-470D-9A23-C3EE7FE20053}" dt="2021-10-10T05:35:51.266" v="5221" actId="21"/>
          <ac:graphicFrameMkLst>
            <pc:docMk/>
            <pc:sldMk cId="1087957374" sldId="275"/>
            <ac:graphicFrameMk id="3" creationId="{B637264E-3702-46FC-ADBB-951713E48571}"/>
          </ac:graphicFrameMkLst>
        </pc:graphicFrameChg>
        <pc:graphicFrameChg chg="del">
          <ac:chgData name="Xin Zhang (FA Talent)" userId="474f572f-8271-4f60-858e-cee871e0aec6" providerId="ADAL" clId="{FAF8AF48-2234-470D-9A23-C3EE7FE20053}" dt="2021-10-09T06:38:38.338" v="1382" actId="478"/>
          <ac:graphicFrameMkLst>
            <pc:docMk/>
            <pc:sldMk cId="1087957374" sldId="275"/>
            <ac:graphicFrameMk id="4" creationId="{B696205F-32CE-4ACB-8554-C622FBA6642D}"/>
          </ac:graphicFrameMkLst>
        </pc:graphicFrameChg>
        <pc:picChg chg="add mod">
          <ac:chgData name="Xin Zhang (FA Talent)" userId="474f572f-8271-4f60-858e-cee871e0aec6" providerId="ADAL" clId="{FAF8AF48-2234-470D-9A23-C3EE7FE20053}" dt="2021-10-10T05:39:27.926" v="5333"/>
          <ac:picMkLst>
            <pc:docMk/>
            <pc:sldMk cId="1087957374" sldId="275"/>
            <ac:picMk id="17" creationId="{5CDF5E08-1020-495D-9465-7B70113723A9}"/>
          </ac:picMkLst>
        </pc:picChg>
        <pc:picChg chg="add mod">
          <ac:chgData name="Xin Zhang (FA Talent)" userId="474f572f-8271-4f60-858e-cee871e0aec6" providerId="ADAL" clId="{FAF8AF48-2234-470D-9A23-C3EE7FE20053}" dt="2021-10-10T05:39:27.926" v="5333"/>
          <ac:picMkLst>
            <pc:docMk/>
            <pc:sldMk cId="1087957374" sldId="275"/>
            <ac:picMk id="19" creationId="{3605FDAE-7D53-46BC-8266-F3B6D6774813}"/>
          </ac:picMkLst>
        </pc:picChg>
        <pc:picChg chg="add mod">
          <ac:chgData name="Xin Zhang (FA Talent)" userId="474f572f-8271-4f60-858e-cee871e0aec6" providerId="ADAL" clId="{FAF8AF48-2234-470D-9A23-C3EE7FE20053}" dt="2021-10-10T05:39:27.926" v="5333"/>
          <ac:picMkLst>
            <pc:docMk/>
            <pc:sldMk cId="1087957374" sldId="275"/>
            <ac:picMk id="21" creationId="{2D517388-29FD-4FC0-A6D5-6923F4A48FC1}"/>
          </ac:picMkLst>
        </pc:picChg>
        <pc:picChg chg="add mod">
          <ac:chgData name="Xin Zhang (FA Talent)" userId="474f572f-8271-4f60-858e-cee871e0aec6" providerId="ADAL" clId="{FAF8AF48-2234-470D-9A23-C3EE7FE20053}" dt="2021-10-10T05:39:27.926" v="5333"/>
          <ac:picMkLst>
            <pc:docMk/>
            <pc:sldMk cId="1087957374" sldId="275"/>
            <ac:picMk id="23" creationId="{EB303C9B-12E3-4855-91C7-68DA4C64849F}"/>
          </ac:picMkLst>
        </pc:picChg>
        <pc:cxnChg chg="add mod">
          <ac:chgData name="Xin Zhang (FA Talent)" userId="474f572f-8271-4f60-858e-cee871e0aec6" providerId="ADAL" clId="{FAF8AF48-2234-470D-9A23-C3EE7FE20053}" dt="2021-10-10T05:39:27.926" v="5333"/>
          <ac:cxnSpMkLst>
            <pc:docMk/>
            <pc:sldMk cId="1087957374" sldId="275"/>
            <ac:cxnSpMk id="26" creationId="{09F9B205-046B-4674-A131-1633ECEEB247}"/>
          </ac:cxnSpMkLst>
        </pc:cxnChg>
        <pc:cxnChg chg="add mod">
          <ac:chgData name="Xin Zhang (FA Talent)" userId="474f572f-8271-4f60-858e-cee871e0aec6" providerId="ADAL" clId="{FAF8AF48-2234-470D-9A23-C3EE7FE20053}" dt="2021-10-10T05:39:27.926" v="5333"/>
          <ac:cxnSpMkLst>
            <pc:docMk/>
            <pc:sldMk cId="1087957374" sldId="275"/>
            <ac:cxnSpMk id="30" creationId="{0F31D101-4202-45AD-9418-76AF0FD25ABC}"/>
          </ac:cxnSpMkLst>
        </pc:cxnChg>
        <pc:cxnChg chg="add mod">
          <ac:chgData name="Xin Zhang (FA Talent)" userId="474f572f-8271-4f60-858e-cee871e0aec6" providerId="ADAL" clId="{FAF8AF48-2234-470D-9A23-C3EE7FE20053}" dt="2021-10-10T05:39:27.926" v="5333"/>
          <ac:cxnSpMkLst>
            <pc:docMk/>
            <pc:sldMk cId="1087957374" sldId="275"/>
            <ac:cxnSpMk id="34" creationId="{D05E171D-95E4-428C-A72E-0A1339A38FAA}"/>
          </ac:cxnSpMkLst>
        </pc:cxnChg>
        <pc:cxnChg chg="add mod">
          <ac:chgData name="Xin Zhang (FA Talent)" userId="474f572f-8271-4f60-858e-cee871e0aec6" providerId="ADAL" clId="{FAF8AF48-2234-470D-9A23-C3EE7FE20053}" dt="2021-10-10T05:39:27.926" v="5333"/>
          <ac:cxnSpMkLst>
            <pc:docMk/>
            <pc:sldMk cId="1087957374" sldId="275"/>
            <ac:cxnSpMk id="37" creationId="{F37A8B63-6A74-40CC-814C-9167E563483B}"/>
          </ac:cxnSpMkLst>
        </pc:cxnChg>
      </pc:sldChg>
      <pc:sldChg chg="addSp delSp modSp mod">
        <pc:chgData name="Xin Zhang (FA Talent)" userId="474f572f-8271-4f60-858e-cee871e0aec6" providerId="ADAL" clId="{FAF8AF48-2234-470D-9A23-C3EE7FE20053}" dt="2021-10-10T06:33:54.063" v="6054" actId="12100"/>
        <pc:sldMkLst>
          <pc:docMk/>
          <pc:sldMk cId="4151849022" sldId="277"/>
        </pc:sldMkLst>
        <pc:spChg chg="del">
          <ac:chgData name="Xin Zhang (FA Talent)" userId="474f572f-8271-4f60-858e-cee871e0aec6" providerId="ADAL" clId="{FAF8AF48-2234-470D-9A23-C3EE7FE20053}" dt="2021-10-09T06:38:43.395" v="1385" actId="478"/>
          <ac:spMkLst>
            <pc:docMk/>
            <pc:sldMk cId="4151849022" sldId="277"/>
            <ac:spMk id="2" creationId="{E87EF399-F5AA-4E7C-AE0B-9111B2B126B6}"/>
          </ac:spMkLst>
        </pc:spChg>
        <pc:spChg chg="add mod">
          <ac:chgData name="Xin Zhang (FA Talent)" userId="474f572f-8271-4f60-858e-cee871e0aec6" providerId="ADAL" clId="{FAF8AF48-2234-470D-9A23-C3EE7FE20053}" dt="2021-10-09T10:17:22.013" v="3295" actId="20577"/>
          <ac:spMkLst>
            <pc:docMk/>
            <pc:sldMk cId="4151849022" sldId="277"/>
            <ac:spMk id="4" creationId="{5D0D97D3-508D-40A7-BF3C-3ACC44949C76}"/>
          </ac:spMkLst>
        </pc:spChg>
        <pc:spChg chg="del">
          <ac:chgData name="Xin Zhang (FA Talent)" userId="474f572f-8271-4f60-858e-cee871e0aec6" providerId="ADAL" clId="{FAF8AF48-2234-470D-9A23-C3EE7FE20053}" dt="2021-10-09T06:38:43.395" v="1385" actId="478"/>
          <ac:spMkLst>
            <pc:docMk/>
            <pc:sldMk cId="4151849022" sldId="277"/>
            <ac:spMk id="433" creationId="{614944CD-10B8-4AD4-B759-D2ACEE42BBF3}"/>
          </ac:spMkLst>
        </pc:spChg>
        <pc:spChg chg="del">
          <ac:chgData name="Xin Zhang (FA Talent)" userId="474f572f-8271-4f60-858e-cee871e0aec6" providerId="ADAL" clId="{FAF8AF48-2234-470D-9A23-C3EE7FE20053}" dt="2021-10-09T06:38:43.395" v="1385" actId="478"/>
          <ac:spMkLst>
            <pc:docMk/>
            <pc:sldMk cId="4151849022" sldId="277"/>
            <ac:spMk id="437" creationId="{B05A2FE1-83F3-4C3B-8FDD-24E1DAA64595}"/>
          </ac:spMkLst>
        </pc:spChg>
        <pc:spChg chg="del">
          <ac:chgData name="Xin Zhang (FA Talent)" userId="474f572f-8271-4f60-858e-cee871e0aec6" providerId="ADAL" clId="{FAF8AF48-2234-470D-9A23-C3EE7FE20053}" dt="2021-10-09T06:38:43.395" v="1385" actId="478"/>
          <ac:spMkLst>
            <pc:docMk/>
            <pc:sldMk cId="4151849022" sldId="277"/>
            <ac:spMk id="447" creationId="{F8CF8BE3-CF25-47F8-B0F1-F4AADF4FE739}"/>
          </ac:spMkLst>
        </pc:spChg>
        <pc:spChg chg="del">
          <ac:chgData name="Xin Zhang (FA Talent)" userId="474f572f-8271-4f60-858e-cee871e0aec6" providerId="ADAL" clId="{FAF8AF48-2234-470D-9A23-C3EE7FE20053}" dt="2021-10-09T06:38:43.395" v="1385" actId="478"/>
          <ac:spMkLst>
            <pc:docMk/>
            <pc:sldMk cId="4151849022" sldId="277"/>
            <ac:spMk id="448" creationId="{F6CC6264-68B9-4364-A13B-0855D144DD3E}"/>
          </ac:spMkLst>
        </pc:spChg>
        <pc:spChg chg="del">
          <ac:chgData name="Xin Zhang (FA Talent)" userId="474f572f-8271-4f60-858e-cee871e0aec6" providerId="ADAL" clId="{FAF8AF48-2234-470D-9A23-C3EE7FE20053}" dt="2021-10-09T06:38:43.395" v="1385" actId="478"/>
          <ac:spMkLst>
            <pc:docMk/>
            <pc:sldMk cId="4151849022" sldId="277"/>
            <ac:spMk id="449" creationId="{C1A53E19-E3F1-45A2-AA80-B8E0A282EDE3}"/>
          </ac:spMkLst>
        </pc:spChg>
        <pc:spChg chg="del">
          <ac:chgData name="Xin Zhang (FA Talent)" userId="474f572f-8271-4f60-858e-cee871e0aec6" providerId="ADAL" clId="{FAF8AF48-2234-470D-9A23-C3EE7FE20053}" dt="2021-10-09T06:38:43.395" v="1385" actId="478"/>
          <ac:spMkLst>
            <pc:docMk/>
            <pc:sldMk cId="4151849022" sldId="277"/>
            <ac:spMk id="450" creationId="{7F078FF2-A2A7-4ADA-A1D8-11216552207D}"/>
          </ac:spMkLst>
        </pc:spChg>
        <pc:grpChg chg="del">
          <ac:chgData name="Xin Zhang (FA Talent)" userId="474f572f-8271-4f60-858e-cee871e0aec6" providerId="ADAL" clId="{FAF8AF48-2234-470D-9A23-C3EE7FE20053}" dt="2021-10-09T06:38:43.395" v="1385" actId="478"/>
          <ac:grpSpMkLst>
            <pc:docMk/>
            <pc:sldMk cId="4151849022" sldId="277"/>
            <ac:grpSpMk id="420" creationId="{38C5528E-5CEE-47AD-9F86-A01BDB243549}"/>
          </ac:grpSpMkLst>
        </pc:grpChg>
        <pc:grpChg chg="del">
          <ac:chgData name="Xin Zhang (FA Talent)" userId="474f572f-8271-4f60-858e-cee871e0aec6" providerId="ADAL" clId="{FAF8AF48-2234-470D-9A23-C3EE7FE20053}" dt="2021-10-09T06:38:43.395" v="1385" actId="478"/>
          <ac:grpSpMkLst>
            <pc:docMk/>
            <pc:sldMk cId="4151849022" sldId="277"/>
            <ac:grpSpMk id="438" creationId="{B386734D-B272-4466-B899-5414F8482468}"/>
          </ac:grpSpMkLst>
        </pc:grpChg>
        <pc:grpChg chg="del">
          <ac:chgData name="Xin Zhang (FA Talent)" userId="474f572f-8271-4f60-858e-cee871e0aec6" providerId="ADAL" clId="{FAF8AF48-2234-470D-9A23-C3EE7FE20053}" dt="2021-10-09T06:38:43.395" v="1385" actId="478"/>
          <ac:grpSpMkLst>
            <pc:docMk/>
            <pc:sldMk cId="4151849022" sldId="277"/>
            <ac:grpSpMk id="442" creationId="{F0DDEB54-8C5B-4B14-A162-6C76CBD5B22C}"/>
          </ac:grpSpMkLst>
        </pc:grpChg>
        <pc:grpChg chg="del">
          <ac:chgData name="Xin Zhang (FA Talent)" userId="474f572f-8271-4f60-858e-cee871e0aec6" providerId="ADAL" clId="{FAF8AF48-2234-470D-9A23-C3EE7FE20053}" dt="2021-10-09T06:38:43.395" v="1385" actId="478"/>
          <ac:grpSpMkLst>
            <pc:docMk/>
            <pc:sldMk cId="4151849022" sldId="277"/>
            <ac:grpSpMk id="445" creationId="{1E9DD8F4-7416-41E9-BB56-CB569409A2CA}"/>
          </ac:grpSpMkLst>
        </pc:grpChg>
        <pc:grpChg chg="del">
          <ac:chgData name="Xin Zhang (FA Talent)" userId="474f572f-8271-4f60-858e-cee871e0aec6" providerId="ADAL" clId="{FAF8AF48-2234-470D-9A23-C3EE7FE20053}" dt="2021-10-09T06:38:43.395" v="1385" actId="478"/>
          <ac:grpSpMkLst>
            <pc:docMk/>
            <pc:sldMk cId="4151849022" sldId="277"/>
            <ac:grpSpMk id="446" creationId="{D8FF2BB7-7F92-492C-A47C-B38781C7BD99}"/>
          </ac:grpSpMkLst>
        </pc:grpChg>
        <pc:graphicFrameChg chg="add mod modGraphic">
          <ac:chgData name="Xin Zhang (FA Talent)" userId="474f572f-8271-4f60-858e-cee871e0aec6" providerId="ADAL" clId="{FAF8AF48-2234-470D-9A23-C3EE7FE20053}" dt="2021-10-10T06:33:54.063" v="6054" actId="12100"/>
          <ac:graphicFrameMkLst>
            <pc:docMk/>
            <pc:sldMk cId="4151849022" sldId="277"/>
            <ac:graphicFrameMk id="3" creationId="{BCE0C5D2-9B1A-4DAE-B71E-AC4015749EE9}"/>
          </ac:graphicFrameMkLst>
        </pc:graphicFrameChg>
      </pc:sldChg>
      <pc:sldChg chg="addSp delSp modSp mod">
        <pc:chgData name="Xin Zhang (FA Talent)" userId="474f572f-8271-4f60-858e-cee871e0aec6" providerId="ADAL" clId="{FAF8AF48-2234-470D-9A23-C3EE7FE20053}" dt="2021-10-10T06:20:27.616" v="5872" actId="207"/>
        <pc:sldMkLst>
          <pc:docMk/>
          <pc:sldMk cId="2296144802" sldId="279"/>
        </pc:sldMkLst>
        <pc:spChg chg="del">
          <ac:chgData name="Xin Zhang (FA Talent)" userId="474f572f-8271-4f60-858e-cee871e0aec6" providerId="ADAL" clId="{FAF8AF48-2234-470D-9A23-C3EE7FE20053}" dt="2021-10-09T06:38:45.339" v="1386" actId="478"/>
          <ac:spMkLst>
            <pc:docMk/>
            <pc:sldMk cId="2296144802" sldId="279"/>
            <ac:spMk id="2" creationId="{E87EF399-F5AA-4E7C-AE0B-9111B2B126B6}"/>
          </ac:spMkLst>
        </pc:spChg>
        <pc:spChg chg="add mod">
          <ac:chgData name="Xin Zhang (FA Talent)" userId="474f572f-8271-4f60-858e-cee871e0aec6" providerId="ADAL" clId="{FAF8AF48-2234-470D-9A23-C3EE7FE20053}" dt="2021-10-09T10:17:37.203" v="3327"/>
          <ac:spMkLst>
            <pc:docMk/>
            <pc:sldMk cId="2296144802" sldId="279"/>
            <ac:spMk id="4" creationId="{897EE290-DF48-464B-8C71-B5352A38FCDB}"/>
          </ac:spMkLst>
        </pc:spChg>
        <pc:grpChg chg="del">
          <ac:chgData name="Xin Zhang (FA Talent)" userId="474f572f-8271-4f60-858e-cee871e0aec6" providerId="ADAL" clId="{FAF8AF48-2234-470D-9A23-C3EE7FE20053}" dt="2021-10-09T06:38:45.339" v="1386" actId="478"/>
          <ac:grpSpMkLst>
            <pc:docMk/>
            <pc:sldMk cId="2296144802" sldId="279"/>
            <ac:grpSpMk id="434" creationId="{7F87B1BD-401E-47D2-A117-6C36A9E41BF0}"/>
          </ac:grpSpMkLst>
        </pc:grpChg>
        <pc:grpChg chg="del">
          <ac:chgData name="Xin Zhang (FA Talent)" userId="474f572f-8271-4f60-858e-cee871e0aec6" providerId="ADAL" clId="{FAF8AF48-2234-470D-9A23-C3EE7FE20053}" dt="2021-10-09T06:38:45.339" v="1386" actId="478"/>
          <ac:grpSpMkLst>
            <pc:docMk/>
            <pc:sldMk cId="2296144802" sldId="279"/>
            <ac:grpSpMk id="463" creationId="{2185A83A-9B8A-4774-82D1-142A0DCA5823}"/>
          </ac:grpSpMkLst>
        </pc:grpChg>
        <pc:grpChg chg="del">
          <ac:chgData name="Xin Zhang (FA Talent)" userId="474f572f-8271-4f60-858e-cee871e0aec6" providerId="ADAL" clId="{FAF8AF48-2234-470D-9A23-C3EE7FE20053}" dt="2021-10-09T06:38:45.339" v="1386" actId="478"/>
          <ac:grpSpMkLst>
            <pc:docMk/>
            <pc:sldMk cId="2296144802" sldId="279"/>
            <ac:grpSpMk id="465" creationId="{5F955D4A-D1E9-42F3-BB94-EC6131E72DBE}"/>
          </ac:grpSpMkLst>
        </pc:grpChg>
        <pc:grpChg chg="del">
          <ac:chgData name="Xin Zhang (FA Talent)" userId="474f572f-8271-4f60-858e-cee871e0aec6" providerId="ADAL" clId="{FAF8AF48-2234-470D-9A23-C3EE7FE20053}" dt="2021-10-09T06:38:45.339" v="1386" actId="478"/>
          <ac:grpSpMkLst>
            <pc:docMk/>
            <pc:sldMk cId="2296144802" sldId="279"/>
            <ac:grpSpMk id="466" creationId="{2DE07B0F-6AAE-410D-8D45-734BA3202692}"/>
          </ac:grpSpMkLst>
        </pc:grpChg>
        <pc:grpChg chg="del">
          <ac:chgData name="Xin Zhang (FA Talent)" userId="474f572f-8271-4f60-858e-cee871e0aec6" providerId="ADAL" clId="{FAF8AF48-2234-470D-9A23-C3EE7FE20053}" dt="2021-10-09T06:38:45.339" v="1386" actId="478"/>
          <ac:grpSpMkLst>
            <pc:docMk/>
            <pc:sldMk cId="2296144802" sldId="279"/>
            <ac:grpSpMk id="467" creationId="{E8FB2192-4C9F-48F6-BE2E-AD2CF41191D3}"/>
          </ac:grpSpMkLst>
        </pc:grpChg>
        <pc:graphicFrameChg chg="add mod modGraphic">
          <ac:chgData name="Xin Zhang (FA Talent)" userId="474f572f-8271-4f60-858e-cee871e0aec6" providerId="ADAL" clId="{FAF8AF48-2234-470D-9A23-C3EE7FE20053}" dt="2021-10-10T06:20:27.616" v="5872" actId="207"/>
          <ac:graphicFrameMkLst>
            <pc:docMk/>
            <pc:sldMk cId="2296144802" sldId="279"/>
            <ac:graphicFrameMk id="3" creationId="{99B6563D-3D46-4D87-BA93-EFBB3579D25B}"/>
          </ac:graphicFrameMkLst>
        </pc:graphicFrameChg>
      </pc:sldChg>
      <pc:sldChg chg="add">
        <pc:chgData name="Xin Zhang (FA Talent)" userId="474f572f-8271-4f60-858e-cee871e0aec6" providerId="ADAL" clId="{FAF8AF48-2234-470D-9A23-C3EE7FE20053}" dt="2021-10-09T07:35:52.007" v="2194"/>
        <pc:sldMkLst>
          <pc:docMk/>
          <pc:sldMk cId="235964018" sldId="281"/>
        </pc:sldMkLst>
      </pc:sldChg>
      <pc:sldChg chg="add">
        <pc:chgData name="Xin Zhang (FA Talent)" userId="474f572f-8271-4f60-858e-cee871e0aec6" providerId="ADAL" clId="{FAF8AF48-2234-470D-9A23-C3EE7FE20053}" dt="2021-10-09T07:35:52.007" v="2194"/>
        <pc:sldMkLst>
          <pc:docMk/>
          <pc:sldMk cId="2155027531" sldId="282"/>
        </pc:sldMkLst>
      </pc:sldChg>
      <pc:sldChg chg="add">
        <pc:chgData name="Xin Zhang (FA Talent)" userId="474f572f-8271-4f60-858e-cee871e0aec6" providerId="ADAL" clId="{FAF8AF48-2234-470D-9A23-C3EE7FE20053}" dt="2021-10-09T07:35:52.007" v="2194"/>
        <pc:sldMkLst>
          <pc:docMk/>
          <pc:sldMk cId="2583335624" sldId="283"/>
        </pc:sldMkLst>
      </pc:sldChg>
      <pc:sldChg chg="add">
        <pc:chgData name="Xin Zhang (FA Talent)" userId="474f572f-8271-4f60-858e-cee871e0aec6" providerId="ADAL" clId="{FAF8AF48-2234-470D-9A23-C3EE7FE20053}" dt="2021-10-09T07:35:52.007" v="2194"/>
        <pc:sldMkLst>
          <pc:docMk/>
          <pc:sldMk cId="2103519660" sldId="284"/>
        </pc:sldMkLst>
      </pc:sldChg>
      <pc:sldChg chg="del">
        <pc:chgData name="Xin Zhang (FA Talent)" userId="474f572f-8271-4f60-858e-cee871e0aec6" providerId="ADAL" clId="{FAF8AF48-2234-470D-9A23-C3EE7FE20053}" dt="2021-10-09T05:58:43.542" v="952" actId="47"/>
        <pc:sldMkLst>
          <pc:docMk/>
          <pc:sldMk cId="714765939" sldId="289"/>
        </pc:sldMkLst>
      </pc:sldChg>
      <pc:sldChg chg="addSp delSp modSp mod">
        <pc:chgData name="Xin Zhang (FA Talent)" userId="474f572f-8271-4f60-858e-cee871e0aec6" providerId="ADAL" clId="{FAF8AF48-2234-470D-9A23-C3EE7FE20053}" dt="2021-10-09T10:18:31.318" v="3344" actId="1076"/>
        <pc:sldMkLst>
          <pc:docMk/>
          <pc:sldMk cId="2777019854" sldId="290"/>
        </pc:sldMkLst>
        <pc:spChg chg="add mod topLvl">
          <ac:chgData name="Xin Zhang (FA Talent)" userId="474f572f-8271-4f60-858e-cee871e0aec6" providerId="ADAL" clId="{FAF8AF48-2234-470D-9A23-C3EE7FE20053}" dt="2021-10-09T10:18:31.318" v="3344" actId="1076"/>
          <ac:spMkLst>
            <pc:docMk/>
            <pc:sldMk cId="2777019854" sldId="290"/>
            <ac:spMk id="6" creationId="{CB348239-9557-4BB0-A385-56511C023A66}"/>
          </ac:spMkLst>
        </pc:spChg>
        <pc:spChg chg="del mod topLvl">
          <ac:chgData name="Xin Zhang (FA Talent)" userId="474f572f-8271-4f60-858e-cee871e0aec6" providerId="ADAL" clId="{FAF8AF48-2234-470D-9A23-C3EE7FE20053}" dt="2021-10-09T06:26:55.570" v="1150" actId="478"/>
          <ac:spMkLst>
            <pc:docMk/>
            <pc:sldMk cId="2777019854" sldId="290"/>
            <ac:spMk id="245" creationId="{ADE0ACE1-F641-4205-BFC6-5EF90EE76F42}"/>
          </ac:spMkLst>
        </pc:spChg>
        <pc:spChg chg="mod topLvl">
          <ac:chgData name="Xin Zhang (FA Talent)" userId="474f572f-8271-4f60-858e-cee871e0aec6" providerId="ADAL" clId="{FAF8AF48-2234-470D-9A23-C3EE7FE20053}" dt="2021-10-09T10:18:31.318" v="3344" actId="1076"/>
          <ac:spMkLst>
            <pc:docMk/>
            <pc:sldMk cId="2777019854" sldId="290"/>
            <ac:spMk id="246" creationId="{A2528771-319B-4BF6-927E-3F4EF6CE47B8}"/>
          </ac:spMkLst>
        </pc:spChg>
        <pc:spChg chg="del mod topLvl">
          <ac:chgData name="Xin Zhang (FA Talent)" userId="474f572f-8271-4f60-858e-cee871e0aec6" providerId="ADAL" clId="{FAF8AF48-2234-470D-9A23-C3EE7FE20053}" dt="2021-10-09T06:26:55.570" v="1150" actId="478"/>
          <ac:spMkLst>
            <pc:docMk/>
            <pc:sldMk cId="2777019854" sldId="290"/>
            <ac:spMk id="248" creationId="{69DE9DDE-E641-4A1A-AF04-315CB5AF3845}"/>
          </ac:spMkLst>
        </pc:spChg>
        <pc:spChg chg="del mod topLvl">
          <ac:chgData name="Xin Zhang (FA Talent)" userId="474f572f-8271-4f60-858e-cee871e0aec6" providerId="ADAL" clId="{FAF8AF48-2234-470D-9A23-C3EE7FE20053}" dt="2021-10-09T06:32:09.076" v="1327" actId="478"/>
          <ac:spMkLst>
            <pc:docMk/>
            <pc:sldMk cId="2777019854" sldId="290"/>
            <ac:spMk id="269" creationId="{AAFAEA5F-FF22-4E4D-967F-ED36E6EBFF1B}"/>
          </ac:spMkLst>
        </pc:spChg>
        <pc:spChg chg="mod">
          <ac:chgData name="Xin Zhang (FA Talent)" userId="474f572f-8271-4f60-858e-cee871e0aec6" providerId="ADAL" clId="{FAF8AF48-2234-470D-9A23-C3EE7FE20053}" dt="2021-10-09T06:06:35.279" v="1006" actId="207"/>
          <ac:spMkLst>
            <pc:docMk/>
            <pc:sldMk cId="2777019854" sldId="290"/>
            <ac:spMk id="273" creationId="{84F65A0B-B048-40D7-B7F9-15EB06AD1182}"/>
          </ac:spMkLst>
        </pc:spChg>
        <pc:spChg chg="del mod topLvl">
          <ac:chgData name="Xin Zhang (FA Talent)" userId="474f572f-8271-4f60-858e-cee871e0aec6" providerId="ADAL" clId="{FAF8AF48-2234-470D-9A23-C3EE7FE20053}" dt="2021-10-09T06:26:55.570" v="1150" actId="478"/>
          <ac:spMkLst>
            <pc:docMk/>
            <pc:sldMk cId="2777019854" sldId="290"/>
            <ac:spMk id="276" creationId="{D6C0CF4E-D2B9-483F-B78D-6BFECD4667F9}"/>
          </ac:spMkLst>
        </pc:spChg>
        <pc:spChg chg="del mod topLvl">
          <ac:chgData name="Xin Zhang (FA Talent)" userId="474f572f-8271-4f60-858e-cee871e0aec6" providerId="ADAL" clId="{FAF8AF48-2234-470D-9A23-C3EE7FE20053}" dt="2021-10-09T06:32:09.076" v="1327" actId="478"/>
          <ac:spMkLst>
            <pc:docMk/>
            <pc:sldMk cId="2777019854" sldId="290"/>
            <ac:spMk id="278" creationId="{B23817FD-85CD-4B66-9853-597DA4E763E3}"/>
          </ac:spMkLst>
        </pc:spChg>
        <pc:spChg chg="del mod topLvl">
          <ac:chgData name="Xin Zhang (FA Talent)" userId="474f572f-8271-4f60-858e-cee871e0aec6" providerId="ADAL" clId="{FAF8AF48-2234-470D-9A23-C3EE7FE20053}" dt="2021-10-09T06:26:55.570" v="1150" actId="478"/>
          <ac:spMkLst>
            <pc:docMk/>
            <pc:sldMk cId="2777019854" sldId="290"/>
            <ac:spMk id="280" creationId="{AADBC8EA-B671-47B4-A5A0-DF4A54F77C17}"/>
          </ac:spMkLst>
        </pc:spChg>
        <pc:spChg chg="mod">
          <ac:chgData name="Xin Zhang (FA Talent)" userId="474f572f-8271-4f60-858e-cee871e0aec6" providerId="ADAL" clId="{FAF8AF48-2234-470D-9A23-C3EE7FE20053}" dt="2021-10-09T06:06:35.279" v="1006" actId="207"/>
          <ac:spMkLst>
            <pc:docMk/>
            <pc:sldMk cId="2777019854" sldId="290"/>
            <ac:spMk id="282" creationId="{25CEE5D4-4334-49A1-9ECF-0A2E8BDC05AB}"/>
          </ac:spMkLst>
        </pc:spChg>
        <pc:spChg chg="mod">
          <ac:chgData name="Xin Zhang (FA Talent)" userId="474f572f-8271-4f60-858e-cee871e0aec6" providerId="ADAL" clId="{FAF8AF48-2234-470D-9A23-C3EE7FE20053}" dt="2021-10-09T06:06:35.279" v="1006" actId="207"/>
          <ac:spMkLst>
            <pc:docMk/>
            <pc:sldMk cId="2777019854" sldId="290"/>
            <ac:spMk id="283" creationId="{AABA0979-2078-4D77-BC88-BFB8DC905FE0}"/>
          </ac:spMkLst>
        </pc:spChg>
        <pc:spChg chg="del mod topLvl">
          <ac:chgData name="Xin Zhang (FA Talent)" userId="474f572f-8271-4f60-858e-cee871e0aec6" providerId="ADAL" clId="{FAF8AF48-2234-470D-9A23-C3EE7FE20053}" dt="2021-10-09T06:32:09.076" v="1327" actId="478"/>
          <ac:spMkLst>
            <pc:docMk/>
            <pc:sldMk cId="2777019854" sldId="290"/>
            <ac:spMk id="284" creationId="{3223A926-25BA-440C-832D-6F923446506A}"/>
          </ac:spMkLst>
        </pc:spChg>
        <pc:spChg chg="add del mod ord">
          <ac:chgData name="Xin Zhang (FA Talent)" userId="474f572f-8271-4f60-858e-cee871e0aec6" providerId="ADAL" clId="{FAF8AF48-2234-470D-9A23-C3EE7FE20053}" dt="2021-10-09T06:09:49.938" v="1062" actId="478"/>
          <ac:spMkLst>
            <pc:docMk/>
            <pc:sldMk cId="2777019854" sldId="290"/>
            <ac:spMk id="286" creationId="{B7DE6435-C221-4A6C-AE05-5BEF605485EB}"/>
          </ac:spMkLst>
        </pc:spChg>
        <pc:spChg chg="mod topLvl">
          <ac:chgData name="Xin Zhang (FA Talent)" userId="474f572f-8271-4f60-858e-cee871e0aec6" providerId="ADAL" clId="{FAF8AF48-2234-470D-9A23-C3EE7FE20053}" dt="2021-10-09T06:32:47.408" v="1339" actId="164"/>
          <ac:spMkLst>
            <pc:docMk/>
            <pc:sldMk cId="2777019854" sldId="290"/>
            <ac:spMk id="290" creationId="{74B9C34C-1452-4C47-A662-4E5B678AC0E7}"/>
          </ac:spMkLst>
        </pc:spChg>
        <pc:spChg chg="mod topLvl">
          <ac:chgData name="Xin Zhang (FA Talent)" userId="474f572f-8271-4f60-858e-cee871e0aec6" providerId="ADAL" clId="{FAF8AF48-2234-470D-9A23-C3EE7FE20053}" dt="2021-10-09T06:32:47.408" v="1339" actId="164"/>
          <ac:spMkLst>
            <pc:docMk/>
            <pc:sldMk cId="2777019854" sldId="290"/>
            <ac:spMk id="291" creationId="{F11CB326-D71C-4689-B539-1E8B52F6FF47}"/>
          </ac:spMkLst>
        </pc:spChg>
        <pc:spChg chg="add mod topLvl">
          <ac:chgData name="Xin Zhang (FA Talent)" userId="474f572f-8271-4f60-858e-cee871e0aec6" providerId="ADAL" clId="{FAF8AF48-2234-470D-9A23-C3EE7FE20053}" dt="2021-10-09T06:20:49.899" v="1139" actId="164"/>
          <ac:spMkLst>
            <pc:docMk/>
            <pc:sldMk cId="2777019854" sldId="290"/>
            <ac:spMk id="292" creationId="{1149E8BF-D42A-45B9-8B54-CE558BFD0B19}"/>
          </ac:spMkLst>
        </pc:spChg>
        <pc:spChg chg="add mod ord">
          <ac:chgData name="Xin Zhang (FA Talent)" userId="474f572f-8271-4f60-858e-cee871e0aec6" providerId="ADAL" clId="{FAF8AF48-2234-470D-9A23-C3EE7FE20053}" dt="2021-10-09T06:32:51.003" v="1342" actId="1076"/>
          <ac:spMkLst>
            <pc:docMk/>
            <pc:sldMk cId="2777019854" sldId="290"/>
            <ac:spMk id="294" creationId="{74DFE15E-122A-4781-8057-D56B7377E57E}"/>
          </ac:spMkLst>
        </pc:spChg>
        <pc:spChg chg="add mod topLvl">
          <ac:chgData name="Xin Zhang (FA Talent)" userId="474f572f-8271-4f60-858e-cee871e0aec6" providerId="ADAL" clId="{FAF8AF48-2234-470D-9A23-C3EE7FE20053}" dt="2021-10-09T10:18:31.318" v="3344" actId="1076"/>
          <ac:spMkLst>
            <pc:docMk/>
            <pc:sldMk cId="2777019854" sldId="290"/>
            <ac:spMk id="295" creationId="{487C62B6-B4FE-4C3A-95E1-BF55149AD2B1}"/>
          </ac:spMkLst>
        </pc:spChg>
        <pc:spChg chg="mod topLvl">
          <ac:chgData name="Xin Zhang (FA Talent)" userId="474f572f-8271-4f60-858e-cee871e0aec6" providerId="ADAL" clId="{FAF8AF48-2234-470D-9A23-C3EE7FE20053}" dt="2021-10-09T10:18:31.318" v="3344" actId="1076"/>
          <ac:spMkLst>
            <pc:docMk/>
            <pc:sldMk cId="2777019854" sldId="290"/>
            <ac:spMk id="297" creationId="{81C354C3-1F69-405F-93D2-2B12CF4D5186}"/>
          </ac:spMkLst>
        </pc:spChg>
        <pc:spChg chg="mod topLvl">
          <ac:chgData name="Xin Zhang (FA Talent)" userId="474f572f-8271-4f60-858e-cee871e0aec6" providerId="ADAL" clId="{FAF8AF48-2234-470D-9A23-C3EE7FE20053}" dt="2021-10-09T10:18:31.318" v="3344" actId="1076"/>
          <ac:spMkLst>
            <pc:docMk/>
            <pc:sldMk cId="2777019854" sldId="290"/>
            <ac:spMk id="298" creationId="{39EF3A8B-C7EC-4574-9BCC-5CFA19BBCFB7}"/>
          </ac:spMkLst>
        </pc:spChg>
        <pc:spChg chg="mod topLvl">
          <ac:chgData name="Xin Zhang (FA Talent)" userId="474f572f-8271-4f60-858e-cee871e0aec6" providerId="ADAL" clId="{FAF8AF48-2234-470D-9A23-C3EE7FE20053}" dt="2021-10-09T10:18:31.318" v="3344" actId="1076"/>
          <ac:spMkLst>
            <pc:docMk/>
            <pc:sldMk cId="2777019854" sldId="290"/>
            <ac:spMk id="299" creationId="{D8156EE1-86F1-4E7A-AB36-09EAF8C24C72}"/>
          </ac:spMkLst>
        </pc:spChg>
        <pc:spChg chg="mod topLvl">
          <ac:chgData name="Xin Zhang (FA Talent)" userId="474f572f-8271-4f60-858e-cee871e0aec6" providerId="ADAL" clId="{FAF8AF48-2234-470D-9A23-C3EE7FE20053}" dt="2021-10-09T10:18:31.318" v="3344" actId="1076"/>
          <ac:spMkLst>
            <pc:docMk/>
            <pc:sldMk cId="2777019854" sldId="290"/>
            <ac:spMk id="301" creationId="{079B6635-50E2-42A0-A2ED-DF38972E1B99}"/>
          </ac:spMkLst>
        </pc:spChg>
        <pc:spChg chg="mod topLvl">
          <ac:chgData name="Xin Zhang (FA Talent)" userId="474f572f-8271-4f60-858e-cee871e0aec6" providerId="ADAL" clId="{FAF8AF48-2234-470D-9A23-C3EE7FE20053}" dt="2021-10-09T10:18:31.318" v="3344" actId="1076"/>
          <ac:spMkLst>
            <pc:docMk/>
            <pc:sldMk cId="2777019854" sldId="290"/>
            <ac:spMk id="302" creationId="{681F3E2D-AEC3-475D-A95F-487BC061521E}"/>
          </ac:spMkLst>
        </pc:spChg>
        <pc:spChg chg="mod topLvl">
          <ac:chgData name="Xin Zhang (FA Talent)" userId="474f572f-8271-4f60-858e-cee871e0aec6" providerId="ADAL" clId="{FAF8AF48-2234-470D-9A23-C3EE7FE20053}" dt="2021-10-09T10:18:31.318" v="3344" actId="1076"/>
          <ac:spMkLst>
            <pc:docMk/>
            <pc:sldMk cId="2777019854" sldId="290"/>
            <ac:spMk id="303" creationId="{9E2C0DE0-F19E-4FB2-A91D-D948173D5694}"/>
          </ac:spMkLst>
        </pc:spChg>
        <pc:spChg chg="mod topLvl">
          <ac:chgData name="Xin Zhang (FA Talent)" userId="474f572f-8271-4f60-858e-cee871e0aec6" providerId="ADAL" clId="{FAF8AF48-2234-470D-9A23-C3EE7FE20053}" dt="2021-10-09T10:18:31.318" v="3344" actId="1076"/>
          <ac:spMkLst>
            <pc:docMk/>
            <pc:sldMk cId="2777019854" sldId="290"/>
            <ac:spMk id="305" creationId="{370AA2B4-097A-4F0A-A2A2-E21FA8438F1C}"/>
          </ac:spMkLst>
        </pc:spChg>
        <pc:spChg chg="mod topLvl">
          <ac:chgData name="Xin Zhang (FA Talent)" userId="474f572f-8271-4f60-858e-cee871e0aec6" providerId="ADAL" clId="{FAF8AF48-2234-470D-9A23-C3EE7FE20053}" dt="2021-10-09T10:18:31.318" v="3344" actId="1076"/>
          <ac:spMkLst>
            <pc:docMk/>
            <pc:sldMk cId="2777019854" sldId="290"/>
            <ac:spMk id="306" creationId="{10FCBEBF-620B-4255-B280-F38250B1304F}"/>
          </ac:spMkLst>
        </pc:spChg>
        <pc:spChg chg="mod topLvl">
          <ac:chgData name="Xin Zhang (FA Talent)" userId="474f572f-8271-4f60-858e-cee871e0aec6" providerId="ADAL" clId="{FAF8AF48-2234-470D-9A23-C3EE7FE20053}" dt="2021-10-09T10:18:31.318" v="3344" actId="1076"/>
          <ac:spMkLst>
            <pc:docMk/>
            <pc:sldMk cId="2777019854" sldId="290"/>
            <ac:spMk id="307" creationId="{8BBC157E-39AB-4022-8B57-C8068B44849D}"/>
          </ac:spMkLst>
        </pc:spChg>
        <pc:spChg chg="add del">
          <ac:chgData name="Xin Zhang (FA Talent)" userId="474f572f-8271-4f60-858e-cee871e0aec6" providerId="ADAL" clId="{FAF8AF48-2234-470D-9A23-C3EE7FE20053}" dt="2021-10-09T06:33:34.093" v="1351" actId="22"/>
          <ac:spMkLst>
            <pc:docMk/>
            <pc:sldMk cId="2777019854" sldId="290"/>
            <ac:spMk id="308" creationId="{94E970BA-D34E-4ED3-99B4-F9F8E80E6909}"/>
          </ac:spMkLst>
        </pc:spChg>
        <pc:spChg chg="mod">
          <ac:chgData name="Xin Zhang (FA Talent)" userId="474f572f-8271-4f60-858e-cee871e0aec6" providerId="ADAL" clId="{FAF8AF48-2234-470D-9A23-C3EE7FE20053}" dt="2021-10-09T07:13:09.767" v="1900" actId="165"/>
          <ac:spMkLst>
            <pc:docMk/>
            <pc:sldMk cId="2777019854" sldId="290"/>
            <ac:spMk id="312" creationId="{9073C4FF-AC71-4E91-8887-9F56B7D787C7}"/>
          </ac:spMkLst>
        </pc:spChg>
        <pc:spChg chg="mod">
          <ac:chgData name="Xin Zhang (FA Talent)" userId="474f572f-8271-4f60-858e-cee871e0aec6" providerId="ADAL" clId="{FAF8AF48-2234-470D-9A23-C3EE7FE20053}" dt="2021-10-09T07:13:09.767" v="1900" actId="165"/>
          <ac:spMkLst>
            <pc:docMk/>
            <pc:sldMk cId="2777019854" sldId="290"/>
            <ac:spMk id="313" creationId="{BC9B76D9-DDE5-4F97-85E4-9A338644636F}"/>
          </ac:spMkLst>
        </pc:spChg>
        <pc:spChg chg="mod">
          <ac:chgData name="Xin Zhang (FA Talent)" userId="474f572f-8271-4f60-858e-cee871e0aec6" providerId="ADAL" clId="{FAF8AF48-2234-470D-9A23-C3EE7FE20053}" dt="2021-10-09T07:13:09.767" v="1900" actId="165"/>
          <ac:spMkLst>
            <pc:docMk/>
            <pc:sldMk cId="2777019854" sldId="290"/>
            <ac:spMk id="314" creationId="{ED6B369C-E472-4855-B54F-338E0B9F1740}"/>
          </ac:spMkLst>
        </pc:spChg>
        <pc:spChg chg="add del mod">
          <ac:chgData name="Xin Zhang (FA Talent)" userId="474f572f-8271-4f60-858e-cee871e0aec6" providerId="ADAL" clId="{FAF8AF48-2234-470D-9A23-C3EE7FE20053}" dt="2021-10-09T08:07:45.259" v="2226" actId="478"/>
          <ac:spMkLst>
            <pc:docMk/>
            <pc:sldMk cId="2777019854" sldId="290"/>
            <ac:spMk id="315" creationId="{82A1501E-AC22-497A-8BD1-AAA6BDB35FE2}"/>
          </ac:spMkLst>
        </pc:spChg>
        <pc:spChg chg="add del mod">
          <ac:chgData name="Xin Zhang (FA Talent)" userId="474f572f-8271-4f60-858e-cee871e0aec6" providerId="ADAL" clId="{FAF8AF48-2234-470D-9A23-C3EE7FE20053}" dt="2021-10-09T07:38:52.201" v="2217" actId="478"/>
          <ac:spMkLst>
            <pc:docMk/>
            <pc:sldMk cId="2777019854" sldId="290"/>
            <ac:spMk id="316" creationId="{BE9513B8-0668-4502-9652-2E747C77BF22}"/>
          </ac:spMkLst>
        </pc:spChg>
        <pc:spChg chg="add del mod">
          <ac:chgData name="Xin Zhang (FA Talent)" userId="474f572f-8271-4f60-858e-cee871e0aec6" providerId="ADAL" clId="{FAF8AF48-2234-470D-9A23-C3EE7FE20053}" dt="2021-10-09T07:38:52.201" v="2217" actId="478"/>
          <ac:spMkLst>
            <pc:docMk/>
            <pc:sldMk cId="2777019854" sldId="290"/>
            <ac:spMk id="317" creationId="{DBA682BF-FA6E-4E9F-AFCF-B1D02E74CB63}"/>
          </ac:spMkLst>
        </pc:spChg>
        <pc:spChg chg="add del mod">
          <ac:chgData name="Xin Zhang (FA Talent)" userId="474f572f-8271-4f60-858e-cee871e0aec6" providerId="ADAL" clId="{FAF8AF48-2234-470D-9A23-C3EE7FE20053}" dt="2021-10-09T07:38:52.201" v="2217" actId="478"/>
          <ac:spMkLst>
            <pc:docMk/>
            <pc:sldMk cId="2777019854" sldId="290"/>
            <ac:spMk id="318" creationId="{F53AFE9A-7B9F-4FF4-8D1D-5799DD191E31}"/>
          </ac:spMkLst>
        </pc:spChg>
        <pc:spChg chg="add mod">
          <ac:chgData name="Xin Zhang (FA Talent)" userId="474f572f-8271-4f60-858e-cee871e0aec6" providerId="ADAL" clId="{FAF8AF48-2234-470D-9A23-C3EE7FE20053}" dt="2021-10-09T07:38:17.408" v="2200" actId="207"/>
          <ac:spMkLst>
            <pc:docMk/>
            <pc:sldMk cId="2777019854" sldId="290"/>
            <ac:spMk id="319" creationId="{0B7C3B52-1AA6-4BD9-9694-AC0B49F8FC2C}"/>
          </ac:spMkLst>
        </pc:spChg>
        <pc:spChg chg="add mod">
          <ac:chgData name="Xin Zhang (FA Talent)" userId="474f572f-8271-4f60-858e-cee871e0aec6" providerId="ADAL" clId="{FAF8AF48-2234-470D-9A23-C3EE7FE20053}" dt="2021-10-09T07:38:17.408" v="2200" actId="207"/>
          <ac:spMkLst>
            <pc:docMk/>
            <pc:sldMk cId="2777019854" sldId="290"/>
            <ac:spMk id="320" creationId="{E9F79F98-FA4B-49FF-9BE2-B5726DBC99AD}"/>
          </ac:spMkLst>
        </pc:spChg>
        <pc:spChg chg="add mod">
          <ac:chgData name="Xin Zhang (FA Talent)" userId="474f572f-8271-4f60-858e-cee871e0aec6" providerId="ADAL" clId="{FAF8AF48-2234-470D-9A23-C3EE7FE20053}" dt="2021-10-09T07:38:17.408" v="2200" actId="207"/>
          <ac:spMkLst>
            <pc:docMk/>
            <pc:sldMk cId="2777019854" sldId="290"/>
            <ac:spMk id="321" creationId="{E309D857-2E1E-4E38-9F3C-B306BB89A6DE}"/>
          </ac:spMkLst>
        </pc:spChg>
        <pc:spChg chg="add mod">
          <ac:chgData name="Xin Zhang (FA Talent)" userId="474f572f-8271-4f60-858e-cee871e0aec6" providerId="ADAL" clId="{FAF8AF48-2234-470D-9A23-C3EE7FE20053}" dt="2021-10-09T07:38:17.408" v="2200" actId="207"/>
          <ac:spMkLst>
            <pc:docMk/>
            <pc:sldMk cId="2777019854" sldId="290"/>
            <ac:spMk id="322" creationId="{F3A358A8-508F-4550-B62D-3AAA62886C17}"/>
          </ac:spMkLst>
        </pc:spChg>
        <pc:grpChg chg="add del mod">
          <ac:chgData name="Xin Zhang (FA Talent)" userId="474f572f-8271-4f60-858e-cee871e0aec6" providerId="ADAL" clId="{FAF8AF48-2234-470D-9A23-C3EE7FE20053}" dt="2021-10-09T06:19:35.458" v="1086" actId="165"/>
          <ac:grpSpMkLst>
            <pc:docMk/>
            <pc:sldMk cId="2777019854" sldId="290"/>
            <ac:grpSpMk id="2" creationId="{D514B177-3277-430B-9C49-0D4855918196}"/>
          </ac:grpSpMkLst>
        </pc:grpChg>
        <pc:grpChg chg="add del mod">
          <ac:chgData name="Xin Zhang (FA Talent)" userId="474f572f-8271-4f60-858e-cee871e0aec6" providerId="ADAL" clId="{FAF8AF48-2234-470D-9A23-C3EE7FE20053}" dt="2021-10-09T06:20:29.766" v="1121" actId="165"/>
          <ac:grpSpMkLst>
            <pc:docMk/>
            <pc:sldMk cId="2777019854" sldId="290"/>
            <ac:grpSpMk id="3" creationId="{FED8EBCD-F70D-4EA4-AA2F-C0DCC56D149E}"/>
          </ac:grpSpMkLst>
        </pc:grpChg>
        <pc:grpChg chg="add del mod">
          <ac:chgData name="Xin Zhang (FA Talent)" userId="474f572f-8271-4f60-858e-cee871e0aec6" providerId="ADAL" clId="{FAF8AF48-2234-470D-9A23-C3EE7FE20053}" dt="2021-10-09T06:20:43.590" v="1138" actId="165"/>
          <ac:grpSpMkLst>
            <pc:docMk/>
            <pc:sldMk cId="2777019854" sldId="290"/>
            <ac:grpSpMk id="4" creationId="{D9FB122C-AD52-4FC6-92B2-64B6E3616B2F}"/>
          </ac:grpSpMkLst>
        </pc:grpChg>
        <pc:grpChg chg="add del mod">
          <ac:chgData name="Xin Zhang (FA Talent)" userId="474f572f-8271-4f60-858e-cee871e0aec6" providerId="ADAL" clId="{FAF8AF48-2234-470D-9A23-C3EE7FE20053}" dt="2021-10-09T06:21:18.425" v="1144" actId="478"/>
          <ac:grpSpMkLst>
            <pc:docMk/>
            <pc:sldMk cId="2777019854" sldId="290"/>
            <ac:grpSpMk id="5" creationId="{1547CD18-99D2-453E-8A5D-52009C2336AE}"/>
          </ac:grpSpMkLst>
        </pc:grpChg>
        <pc:grpChg chg="add del mod topLvl">
          <ac:chgData name="Xin Zhang (FA Talent)" userId="474f572f-8271-4f60-858e-cee871e0aec6" providerId="ADAL" clId="{FAF8AF48-2234-470D-9A23-C3EE7FE20053}" dt="2021-10-09T06:35:22.033" v="1362" actId="165"/>
          <ac:grpSpMkLst>
            <pc:docMk/>
            <pc:sldMk cId="2777019854" sldId="290"/>
            <ac:grpSpMk id="7" creationId="{365413FE-5C95-4A3E-8AE1-F1F09B9CAB2E}"/>
          </ac:grpSpMkLst>
        </pc:grpChg>
        <pc:grpChg chg="add del mod">
          <ac:chgData name="Xin Zhang (FA Talent)" userId="474f572f-8271-4f60-858e-cee871e0aec6" providerId="ADAL" clId="{FAF8AF48-2234-470D-9A23-C3EE7FE20053}" dt="2021-10-09T06:30:55.337" v="1257" actId="165"/>
          <ac:grpSpMkLst>
            <pc:docMk/>
            <pc:sldMk cId="2777019854" sldId="290"/>
            <ac:grpSpMk id="8" creationId="{AA439615-5999-4592-9395-5C57823AA61A}"/>
          </ac:grpSpMkLst>
        </pc:grpChg>
        <pc:grpChg chg="add del mod">
          <ac:chgData name="Xin Zhang (FA Talent)" userId="474f572f-8271-4f60-858e-cee871e0aec6" providerId="ADAL" clId="{FAF8AF48-2234-470D-9A23-C3EE7FE20053}" dt="2021-10-09T06:32:38.129" v="1334" actId="165"/>
          <ac:grpSpMkLst>
            <pc:docMk/>
            <pc:sldMk cId="2777019854" sldId="290"/>
            <ac:grpSpMk id="9" creationId="{84709B75-F4B8-4162-8EEA-3A07565E6862}"/>
          </ac:grpSpMkLst>
        </pc:grpChg>
        <pc:grpChg chg="add mod">
          <ac:chgData name="Xin Zhang (FA Talent)" userId="474f572f-8271-4f60-858e-cee871e0aec6" providerId="ADAL" clId="{FAF8AF48-2234-470D-9A23-C3EE7FE20053}" dt="2021-10-09T06:33:07.556" v="1346" actId="1076"/>
          <ac:grpSpMkLst>
            <pc:docMk/>
            <pc:sldMk cId="2777019854" sldId="290"/>
            <ac:grpSpMk id="10" creationId="{A54A5AF6-A197-4962-81DE-C2F70EF98E4F}"/>
          </ac:grpSpMkLst>
        </pc:grpChg>
        <pc:grpChg chg="add del mod">
          <ac:chgData name="Xin Zhang (FA Talent)" userId="474f572f-8271-4f60-858e-cee871e0aec6" providerId="ADAL" clId="{FAF8AF48-2234-470D-9A23-C3EE7FE20053}" dt="2021-10-09T06:04:48.773" v="991" actId="165"/>
          <ac:grpSpMkLst>
            <pc:docMk/>
            <pc:sldMk cId="2777019854" sldId="290"/>
            <ac:grpSpMk id="244" creationId="{45A88EF9-EC44-441D-952C-9A3BAA64457B}"/>
          </ac:grpSpMkLst>
        </pc:grpChg>
        <pc:grpChg chg="add del mod">
          <ac:chgData name="Xin Zhang (FA Talent)" userId="474f572f-8271-4f60-858e-cee871e0aec6" providerId="ADAL" clId="{FAF8AF48-2234-470D-9A23-C3EE7FE20053}" dt="2021-10-09T06:04:48.773" v="991" actId="165"/>
          <ac:grpSpMkLst>
            <pc:docMk/>
            <pc:sldMk cId="2777019854" sldId="290"/>
            <ac:grpSpMk id="247" creationId="{48BEB686-B633-4D95-B27C-9135CF56B29C}"/>
          </ac:grpSpMkLst>
        </pc:grpChg>
        <pc:grpChg chg="del mod">
          <ac:chgData name="Xin Zhang (FA Talent)" userId="474f572f-8271-4f60-858e-cee871e0aec6" providerId="ADAL" clId="{FAF8AF48-2234-470D-9A23-C3EE7FE20053}" dt="2021-10-09T06:34:34.732" v="1361" actId="478"/>
          <ac:grpSpMkLst>
            <pc:docMk/>
            <pc:sldMk cId="2777019854" sldId="290"/>
            <ac:grpSpMk id="270" creationId="{B0DF75EB-1506-4751-853A-129B62633F81}"/>
          </ac:grpSpMkLst>
        </pc:grpChg>
        <pc:grpChg chg="del">
          <ac:chgData name="Xin Zhang (FA Talent)" userId="474f572f-8271-4f60-858e-cee871e0aec6" providerId="ADAL" clId="{FAF8AF48-2234-470D-9A23-C3EE7FE20053}" dt="2021-10-09T03:53:39.696" v="312" actId="478"/>
          <ac:grpSpMkLst>
            <pc:docMk/>
            <pc:sldMk cId="2777019854" sldId="290"/>
            <ac:grpSpMk id="271" creationId="{D4A5937F-DC6B-4A95-9397-2060B6987419}"/>
          </ac:grpSpMkLst>
        </pc:grpChg>
        <pc:grpChg chg="add del mod">
          <ac:chgData name="Xin Zhang (FA Talent)" userId="474f572f-8271-4f60-858e-cee871e0aec6" providerId="ADAL" clId="{FAF8AF48-2234-470D-9A23-C3EE7FE20053}" dt="2021-10-09T06:04:48.773" v="991" actId="165"/>
          <ac:grpSpMkLst>
            <pc:docMk/>
            <pc:sldMk cId="2777019854" sldId="290"/>
            <ac:grpSpMk id="272" creationId="{492FBCEA-35FB-4209-9FE6-4B8D0E3A85C4}"/>
          </ac:grpSpMkLst>
        </pc:grpChg>
        <pc:grpChg chg="del">
          <ac:chgData name="Xin Zhang (FA Talent)" userId="474f572f-8271-4f60-858e-cee871e0aec6" providerId="ADAL" clId="{FAF8AF48-2234-470D-9A23-C3EE7FE20053}" dt="2021-10-09T06:07:07.306" v="1007" actId="478"/>
          <ac:grpSpMkLst>
            <pc:docMk/>
            <pc:sldMk cId="2777019854" sldId="290"/>
            <ac:grpSpMk id="277" creationId="{1FE64AD1-07FF-4627-A043-FFB6006D56E7}"/>
          </ac:grpSpMkLst>
        </pc:grpChg>
        <pc:grpChg chg="add del mod">
          <ac:chgData name="Xin Zhang (FA Talent)" userId="474f572f-8271-4f60-858e-cee871e0aec6" providerId="ADAL" clId="{FAF8AF48-2234-470D-9A23-C3EE7FE20053}" dt="2021-10-09T06:04:48.773" v="991" actId="165"/>
          <ac:grpSpMkLst>
            <pc:docMk/>
            <pc:sldMk cId="2777019854" sldId="290"/>
            <ac:grpSpMk id="279" creationId="{8805E2F7-7AAF-48CF-8E8C-A01774388F7E}"/>
          </ac:grpSpMkLst>
        </pc:grpChg>
        <pc:grpChg chg="del">
          <ac:chgData name="Xin Zhang (FA Talent)" userId="474f572f-8271-4f60-858e-cee871e0aec6" providerId="ADAL" clId="{FAF8AF48-2234-470D-9A23-C3EE7FE20053}" dt="2021-10-09T06:08:49.491" v="1055" actId="478"/>
          <ac:grpSpMkLst>
            <pc:docMk/>
            <pc:sldMk cId="2777019854" sldId="290"/>
            <ac:grpSpMk id="281" creationId="{D8AE6ABD-3784-4498-BA56-182377C4E62B}"/>
          </ac:grpSpMkLst>
        </pc:grpChg>
        <pc:grpChg chg="add del mod">
          <ac:chgData name="Xin Zhang (FA Talent)" userId="474f572f-8271-4f60-858e-cee871e0aec6" providerId="ADAL" clId="{FAF8AF48-2234-470D-9A23-C3EE7FE20053}" dt="2021-10-09T06:32:26.254" v="1330" actId="165"/>
          <ac:grpSpMkLst>
            <pc:docMk/>
            <pc:sldMk cId="2777019854" sldId="290"/>
            <ac:grpSpMk id="289" creationId="{1C803F3E-5F80-4E82-8F05-AB7884F3FEAB}"/>
          </ac:grpSpMkLst>
        </pc:grpChg>
        <pc:grpChg chg="add del mod topLvl">
          <ac:chgData name="Xin Zhang (FA Talent)" userId="474f572f-8271-4f60-858e-cee871e0aec6" providerId="ADAL" clId="{FAF8AF48-2234-470D-9A23-C3EE7FE20053}" dt="2021-10-09T06:35:22.033" v="1362" actId="165"/>
          <ac:grpSpMkLst>
            <pc:docMk/>
            <pc:sldMk cId="2777019854" sldId="290"/>
            <ac:grpSpMk id="296" creationId="{7C1CD366-2F3D-4942-83ED-60D812CD2952}"/>
          </ac:grpSpMkLst>
        </pc:grpChg>
        <pc:grpChg chg="add del mod topLvl">
          <ac:chgData name="Xin Zhang (FA Talent)" userId="474f572f-8271-4f60-858e-cee871e0aec6" providerId="ADAL" clId="{FAF8AF48-2234-470D-9A23-C3EE7FE20053}" dt="2021-10-09T06:35:22.033" v="1362" actId="165"/>
          <ac:grpSpMkLst>
            <pc:docMk/>
            <pc:sldMk cId="2777019854" sldId="290"/>
            <ac:grpSpMk id="300" creationId="{09E78DC6-E52E-4DA4-8CA0-21888974B0F4}"/>
          </ac:grpSpMkLst>
        </pc:grpChg>
        <pc:grpChg chg="add del mod topLvl">
          <ac:chgData name="Xin Zhang (FA Talent)" userId="474f572f-8271-4f60-858e-cee871e0aec6" providerId="ADAL" clId="{FAF8AF48-2234-470D-9A23-C3EE7FE20053}" dt="2021-10-09T06:35:22.033" v="1362" actId="165"/>
          <ac:grpSpMkLst>
            <pc:docMk/>
            <pc:sldMk cId="2777019854" sldId="290"/>
            <ac:grpSpMk id="304" creationId="{E649EBEE-1114-4201-8866-8B90DFFDB18A}"/>
          </ac:grpSpMkLst>
        </pc:grpChg>
        <pc:grpChg chg="add del mod">
          <ac:chgData name="Xin Zhang (FA Talent)" userId="474f572f-8271-4f60-858e-cee871e0aec6" providerId="ADAL" clId="{FAF8AF48-2234-470D-9A23-C3EE7FE20053}" dt="2021-10-09T07:13:09.767" v="1900" actId="165"/>
          <ac:grpSpMkLst>
            <pc:docMk/>
            <pc:sldMk cId="2777019854" sldId="290"/>
            <ac:grpSpMk id="309" creationId="{C823DA72-6E01-4DBE-9CCD-7997122A652A}"/>
          </ac:grpSpMkLst>
        </pc:grpChg>
        <pc:grpChg chg="mod topLvl">
          <ac:chgData name="Xin Zhang (FA Talent)" userId="474f572f-8271-4f60-858e-cee871e0aec6" providerId="ADAL" clId="{FAF8AF48-2234-470D-9A23-C3EE7FE20053}" dt="2021-10-09T07:13:09.767" v="1900" actId="165"/>
          <ac:grpSpMkLst>
            <pc:docMk/>
            <pc:sldMk cId="2777019854" sldId="290"/>
            <ac:grpSpMk id="311" creationId="{8BF22230-13AC-4C94-8CED-C056674982CD}"/>
          </ac:grpSpMkLst>
        </pc:grpChg>
        <pc:picChg chg="add del mod ord topLvl modCrop">
          <ac:chgData name="Xin Zhang (FA Talent)" userId="474f572f-8271-4f60-858e-cee871e0aec6" providerId="ADAL" clId="{FAF8AF48-2234-470D-9A23-C3EE7FE20053}" dt="2021-10-09T06:20:49.899" v="1139" actId="164"/>
          <ac:picMkLst>
            <pc:docMk/>
            <pc:sldMk cId="2777019854" sldId="290"/>
            <ac:picMk id="285" creationId="{3F3F63F2-10BF-4625-8DBA-7069727B2921}"/>
          </ac:picMkLst>
        </pc:picChg>
        <pc:picChg chg="add del mod topLvl">
          <ac:chgData name="Xin Zhang (FA Talent)" userId="474f572f-8271-4f60-858e-cee871e0aec6" providerId="ADAL" clId="{FAF8AF48-2234-470D-9A23-C3EE7FE20053}" dt="2021-10-09T06:34:29.381" v="1359" actId="478"/>
          <ac:picMkLst>
            <pc:docMk/>
            <pc:sldMk cId="2777019854" sldId="290"/>
            <ac:picMk id="287" creationId="{26F64089-943C-4520-801A-7171CA72EC12}"/>
          </ac:picMkLst>
        </pc:picChg>
        <pc:picChg chg="add del mod ord">
          <ac:chgData name="Xin Zhang (FA Talent)" userId="474f572f-8271-4f60-858e-cee871e0aec6" providerId="ADAL" clId="{FAF8AF48-2234-470D-9A23-C3EE7FE20053}" dt="2021-10-09T06:08:41.022" v="1054" actId="478"/>
          <ac:picMkLst>
            <pc:docMk/>
            <pc:sldMk cId="2777019854" sldId="290"/>
            <ac:picMk id="288" creationId="{EE3339C6-10BA-4B72-B5FC-E4C3E0393219}"/>
          </ac:picMkLst>
        </pc:picChg>
        <pc:picChg chg="add mod ord">
          <ac:chgData name="Xin Zhang (FA Talent)" userId="474f572f-8271-4f60-858e-cee871e0aec6" providerId="ADAL" clId="{FAF8AF48-2234-470D-9A23-C3EE7FE20053}" dt="2021-10-09T06:21:27.090" v="1146" actId="167"/>
          <ac:picMkLst>
            <pc:docMk/>
            <pc:sldMk cId="2777019854" sldId="290"/>
            <ac:picMk id="293" creationId="{7D9CBDA8-0356-4D18-807B-53885C1D79EC}"/>
          </ac:picMkLst>
        </pc:picChg>
        <pc:picChg chg="mod topLvl">
          <ac:chgData name="Xin Zhang (FA Talent)" userId="474f572f-8271-4f60-858e-cee871e0aec6" providerId="ADAL" clId="{FAF8AF48-2234-470D-9A23-C3EE7FE20053}" dt="2021-10-09T07:13:09.767" v="1900" actId="165"/>
          <ac:picMkLst>
            <pc:docMk/>
            <pc:sldMk cId="2777019854" sldId="290"/>
            <ac:picMk id="310" creationId="{9D250161-3DA8-4DF0-BA39-93AEA8E800A0}"/>
          </ac:picMkLst>
        </pc:picChg>
      </pc:sldChg>
      <pc:sldChg chg="addSp delSp modSp mod">
        <pc:chgData name="Xin Zhang (FA Talent)" userId="474f572f-8271-4f60-858e-cee871e0aec6" providerId="ADAL" clId="{FAF8AF48-2234-470D-9A23-C3EE7FE20053}" dt="2021-10-10T06:33:03.463" v="6050" actId="14100"/>
        <pc:sldMkLst>
          <pc:docMk/>
          <pc:sldMk cId="67690843" sldId="291"/>
        </pc:sldMkLst>
        <pc:spChg chg="add del">
          <ac:chgData name="Xin Zhang (FA Talent)" userId="474f572f-8271-4f60-858e-cee871e0aec6" providerId="ADAL" clId="{FAF8AF48-2234-470D-9A23-C3EE7FE20053}" dt="2021-10-09T06:45:21.670" v="1475"/>
          <ac:spMkLst>
            <pc:docMk/>
            <pc:sldMk cId="67690843" sldId="291"/>
            <ac:spMk id="2" creationId="{DF1EC9DE-6685-4F22-981C-07A402356FCA}"/>
          </ac:spMkLst>
        </pc:spChg>
        <pc:spChg chg="del">
          <ac:chgData name="Xin Zhang (FA Talent)" userId="474f572f-8271-4f60-858e-cee871e0aec6" providerId="ADAL" clId="{FAF8AF48-2234-470D-9A23-C3EE7FE20053}" dt="2021-10-09T06:37:52.104" v="1368" actId="478"/>
          <ac:spMkLst>
            <pc:docMk/>
            <pc:sldMk cId="67690843" sldId="291"/>
            <ac:spMk id="3" creationId="{D524B939-9F4E-4179-8629-1302A5B1A7A2}"/>
          </ac:spMkLst>
        </pc:spChg>
        <pc:spChg chg="add del">
          <ac:chgData name="Xin Zhang (FA Talent)" userId="474f572f-8271-4f60-858e-cee871e0aec6" providerId="ADAL" clId="{FAF8AF48-2234-470D-9A23-C3EE7FE20053}" dt="2021-10-09T06:47:08.235" v="1506"/>
          <ac:spMkLst>
            <pc:docMk/>
            <pc:sldMk cId="67690843" sldId="291"/>
            <ac:spMk id="4" creationId="{7332BD39-993B-4501-9FFF-8FC65EEA63AD}"/>
          </ac:spMkLst>
        </pc:spChg>
        <pc:spChg chg="add del">
          <ac:chgData name="Xin Zhang (FA Talent)" userId="474f572f-8271-4f60-858e-cee871e0aec6" providerId="ADAL" clId="{FAF8AF48-2234-470D-9A23-C3EE7FE20053}" dt="2021-10-09T06:50:36.512" v="1549"/>
          <ac:spMkLst>
            <pc:docMk/>
            <pc:sldMk cId="67690843" sldId="291"/>
            <ac:spMk id="9" creationId="{B5419E96-D668-48B2-82A3-AC6A83CD2636}"/>
          </ac:spMkLst>
        </pc:spChg>
        <pc:spChg chg="add del mod">
          <ac:chgData name="Xin Zhang (FA Talent)" userId="474f572f-8271-4f60-858e-cee871e0aec6" providerId="ADAL" clId="{FAF8AF48-2234-470D-9A23-C3EE7FE20053}" dt="2021-10-09T07:11:50.210" v="1868"/>
          <ac:spMkLst>
            <pc:docMk/>
            <pc:sldMk cId="67690843" sldId="291"/>
            <ac:spMk id="14" creationId="{879931ED-ACB1-4477-AE9A-923AB36D70C9}"/>
          </ac:spMkLst>
        </pc:spChg>
        <pc:spChg chg="del">
          <ac:chgData name="Xin Zhang (FA Talent)" userId="474f572f-8271-4f60-858e-cee871e0aec6" providerId="ADAL" clId="{FAF8AF48-2234-470D-9A23-C3EE7FE20053}" dt="2021-10-09T06:37:52.104" v="1368" actId="478"/>
          <ac:spMkLst>
            <pc:docMk/>
            <pc:sldMk cId="67690843" sldId="291"/>
            <ac:spMk id="244" creationId="{8A90B536-771B-4BDB-8BC0-A4E28F41DAA1}"/>
          </ac:spMkLst>
        </pc:spChg>
        <pc:spChg chg="add del mod">
          <ac:chgData name="Xin Zhang (FA Talent)" userId="474f572f-8271-4f60-858e-cee871e0aec6" providerId="ADAL" clId="{FAF8AF48-2234-470D-9A23-C3EE7FE20053}" dt="2021-10-09T06:43:50.073" v="1463" actId="478"/>
          <ac:spMkLst>
            <pc:docMk/>
            <pc:sldMk cId="67690843" sldId="291"/>
            <ac:spMk id="246" creationId="{0E1712B5-CA65-4661-B999-B2FD11A53514}"/>
          </ac:spMkLst>
        </pc:spChg>
        <pc:spChg chg="add del mod">
          <ac:chgData name="Xin Zhang (FA Talent)" userId="474f572f-8271-4f60-858e-cee871e0aec6" providerId="ADAL" clId="{FAF8AF48-2234-470D-9A23-C3EE7FE20053}" dt="2021-10-09T06:46:32.922" v="1484"/>
          <ac:spMkLst>
            <pc:docMk/>
            <pc:sldMk cId="67690843" sldId="291"/>
            <ac:spMk id="248" creationId="{ADF10D15-7442-44DA-AA2F-25FECD4FF729}"/>
          </ac:spMkLst>
        </pc:spChg>
        <pc:spChg chg="add del mod ord">
          <ac:chgData name="Xin Zhang (FA Talent)" userId="474f572f-8271-4f60-858e-cee871e0aec6" providerId="ADAL" clId="{FAF8AF48-2234-470D-9A23-C3EE7FE20053}" dt="2021-10-09T06:46:32.922" v="1484"/>
          <ac:spMkLst>
            <pc:docMk/>
            <pc:sldMk cId="67690843" sldId="291"/>
            <ac:spMk id="249" creationId="{DAE5600F-99E3-451E-9308-C85B3FCA24DD}"/>
          </ac:spMkLst>
        </pc:spChg>
        <pc:spChg chg="del mod">
          <ac:chgData name="Xin Zhang (FA Talent)" userId="474f572f-8271-4f60-858e-cee871e0aec6" providerId="ADAL" clId="{FAF8AF48-2234-470D-9A23-C3EE7FE20053}" dt="2021-10-09T06:47:08.235" v="1506"/>
          <ac:spMkLst>
            <pc:docMk/>
            <pc:sldMk cId="67690843" sldId="291"/>
            <ac:spMk id="251" creationId="{66577ED4-8B09-4751-9EF9-66A91BC51C2C}"/>
          </ac:spMkLst>
        </pc:spChg>
        <pc:spChg chg="add del mod">
          <ac:chgData name="Xin Zhang (FA Talent)" userId="474f572f-8271-4f60-858e-cee871e0aec6" providerId="ADAL" clId="{FAF8AF48-2234-470D-9A23-C3EE7FE20053}" dt="2021-10-09T06:47:08.235" v="1506"/>
          <ac:spMkLst>
            <pc:docMk/>
            <pc:sldMk cId="67690843" sldId="291"/>
            <ac:spMk id="257" creationId="{168845B2-55A1-47D6-A3DA-488489DFDAF1}"/>
          </ac:spMkLst>
        </pc:spChg>
        <pc:spChg chg="del mod topLvl">
          <ac:chgData name="Xin Zhang (FA Talent)" userId="474f572f-8271-4f60-858e-cee871e0aec6" providerId="ADAL" clId="{FAF8AF48-2234-470D-9A23-C3EE7FE20053}" dt="2021-10-09T06:48:22.538" v="1517"/>
          <ac:spMkLst>
            <pc:docMk/>
            <pc:sldMk cId="67690843" sldId="291"/>
            <ac:spMk id="263" creationId="{2F15E66C-EED8-4327-9F95-BF7B0FDC556C}"/>
          </ac:spMkLst>
        </pc:spChg>
        <pc:spChg chg="add del mod topLvl">
          <ac:chgData name="Xin Zhang (FA Talent)" userId="474f572f-8271-4f60-858e-cee871e0aec6" providerId="ADAL" clId="{FAF8AF48-2234-470D-9A23-C3EE7FE20053}" dt="2021-10-09T06:48:38.140" v="1525" actId="478"/>
          <ac:spMkLst>
            <pc:docMk/>
            <pc:sldMk cId="67690843" sldId="291"/>
            <ac:spMk id="269" creationId="{2D93E83E-4CF0-402D-ADF2-5AC3975D3B42}"/>
          </ac:spMkLst>
        </pc:spChg>
        <pc:spChg chg="del mod topLvl">
          <ac:chgData name="Xin Zhang (FA Talent)" userId="474f572f-8271-4f60-858e-cee871e0aec6" providerId="ADAL" clId="{FAF8AF48-2234-470D-9A23-C3EE7FE20053}" dt="2021-10-09T06:50:01.645" v="1543"/>
          <ac:spMkLst>
            <pc:docMk/>
            <pc:sldMk cId="67690843" sldId="291"/>
            <ac:spMk id="272" creationId="{7CA305F9-28DA-4BB7-9C61-393FF7B4E24B}"/>
          </ac:spMkLst>
        </pc:spChg>
        <pc:spChg chg="mod topLvl">
          <ac:chgData name="Xin Zhang (FA Talent)" userId="474f572f-8271-4f60-858e-cee871e0aec6" providerId="ADAL" clId="{FAF8AF48-2234-470D-9A23-C3EE7FE20053}" dt="2021-10-09T07:02:18.635" v="1559" actId="164"/>
          <ac:spMkLst>
            <pc:docMk/>
            <pc:sldMk cId="67690843" sldId="291"/>
            <ac:spMk id="276" creationId="{4A544106-B243-48BE-B4D5-B7A4CC513F8C}"/>
          </ac:spMkLst>
        </pc:spChg>
        <pc:spChg chg="mod">
          <ac:chgData name="Xin Zhang (FA Talent)" userId="474f572f-8271-4f60-858e-cee871e0aec6" providerId="ADAL" clId="{FAF8AF48-2234-470D-9A23-C3EE7FE20053}" dt="2021-10-09T06:48:57.380" v="1530" actId="571"/>
          <ac:spMkLst>
            <pc:docMk/>
            <pc:sldMk cId="67690843" sldId="291"/>
            <ac:spMk id="280" creationId="{8EF75FD1-2A9C-4A22-91AD-96B903F43D1E}"/>
          </ac:spMkLst>
        </pc:spChg>
        <pc:spChg chg="mod">
          <ac:chgData name="Xin Zhang (FA Talent)" userId="474f572f-8271-4f60-858e-cee871e0aec6" providerId="ADAL" clId="{FAF8AF48-2234-470D-9A23-C3EE7FE20053}" dt="2021-10-09T06:48:57.380" v="1530" actId="571"/>
          <ac:spMkLst>
            <pc:docMk/>
            <pc:sldMk cId="67690843" sldId="291"/>
            <ac:spMk id="281" creationId="{1AD36F5A-20AD-4878-9D22-BFD72EDF2E7E}"/>
          </ac:spMkLst>
        </pc:spChg>
        <pc:spChg chg="mod">
          <ac:chgData name="Xin Zhang (FA Talent)" userId="474f572f-8271-4f60-858e-cee871e0aec6" providerId="ADAL" clId="{FAF8AF48-2234-470D-9A23-C3EE7FE20053}" dt="2021-10-09T06:50:42.104" v="1551" actId="571"/>
          <ac:spMkLst>
            <pc:docMk/>
            <pc:sldMk cId="67690843" sldId="291"/>
            <ac:spMk id="286" creationId="{6BFBE08B-0E0C-4946-AE77-57683FEFE0C2}"/>
          </ac:spMkLst>
        </pc:spChg>
        <pc:spChg chg="mod">
          <ac:chgData name="Xin Zhang (FA Talent)" userId="474f572f-8271-4f60-858e-cee871e0aec6" providerId="ADAL" clId="{FAF8AF48-2234-470D-9A23-C3EE7FE20053}" dt="2021-10-09T06:50:42.104" v="1551" actId="571"/>
          <ac:spMkLst>
            <pc:docMk/>
            <pc:sldMk cId="67690843" sldId="291"/>
            <ac:spMk id="287" creationId="{437F4029-D6BE-465C-A343-48D0697DF7BB}"/>
          </ac:spMkLst>
        </pc:spChg>
        <pc:spChg chg="add mod topLvl">
          <ac:chgData name="Xin Zhang (FA Talent)" userId="474f572f-8271-4f60-858e-cee871e0aec6" providerId="ADAL" clId="{FAF8AF48-2234-470D-9A23-C3EE7FE20053}" dt="2021-10-09T07:38:09.678" v="2197" actId="165"/>
          <ac:spMkLst>
            <pc:docMk/>
            <pc:sldMk cId="67690843" sldId="291"/>
            <ac:spMk id="289" creationId="{A33A5C37-8768-4F40-B970-95E5A93903EE}"/>
          </ac:spMkLst>
        </pc:spChg>
        <pc:spChg chg="add mod topLvl">
          <ac:chgData name="Xin Zhang (FA Talent)" userId="474f572f-8271-4f60-858e-cee871e0aec6" providerId="ADAL" clId="{FAF8AF48-2234-470D-9A23-C3EE7FE20053}" dt="2021-10-09T07:38:09.678" v="2197" actId="165"/>
          <ac:spMkLst>
            <pc:docMk/>
            <pc:sldMk cId="67690843" sldId="291"/>
            <ac:spMk id="290" creationId="{49B71448-82C4-4539-8804-89CE4A9CB190}"/>
          </ac:spMkLst>
        </pc:spChg>
        <pc:spChg chg="add mod topLvl">
          <ac:chgData name="Xin Zhang (FA Talent)" userId="474f572f-8271-4f60-858e-cee871e0aec6" providerId="ADAL" clId="{FAF8AF48-2234-470D-9A23-C3EE7FE20053}" dt="2021-10-09T07:38:09.678" v="2197" actId="165"/>
          <ac:spMkLst>
            <pc:docMk/>
            <pc:sldMk cId="67690843" sldId="291"/>
            <ac:spMk id="291" creationId="{77E3E0AF-E3E9-46B1-9001-A8CCBAAE2C3D}"/>
          </ac:spMkLst>
        </pc:spChg>
        <pc:spChg chg="add del mod replST delST">
          <ac:chgData name="Xin Zhang (FA Talent)" userId="474f572f-8271-4f60-858e-cee871e0aec6" providerId="ADAL" clId="{FAF8AF48-2234-470D-9A23-C3EE7FE20053}" dt="2021-10-09T07:10:34.031" v="1856"/>
          <ac:spMkLst>
            <pc:docMk/>
            <pc:sldMk cId="67690843" sldId="291"/>
            <ac:spMk id="292" creationId="{B62A9CEB-7400-4590-B1ED-9EDA9EB5AC75}"/>
          </ac:spMkLst>
        </pc:spChg>
        <pc:spChg chg="add del mod replST delST">
          <ac:chgData name="Xin Zhang (FA Talent)" userId="474f572f-8271-4f60-858e-cee871e0aec6" providerId="ADAL" clId="{FAF8AF48-2234-470D-9A23-C3EE7FE20053}" dt="2021-10-09T07:10:34.031" v="1853"/>
          <ac:spMkLst>
            <pc:docMk/>
            <pc:sldMk cId="67690843" sldId="291"/>
            <ac:spMk id="293" creationId="{011E7BE0-18A0-435C-80B6-6984C60CA6B4}"/>
          </ac:spMkLst>
        </pc:spChg>
        <pc:spChg chg="add mod topLvl replST delST">
          <ac:chgData name="Xin Zhang (FA Talent)" userId="474f572f-8271-4f60-858e-cee871e0aec6" providerId="ADAL" clId="{FAF8AF48-2234-470D-9A23-C3EE7FE20053}" dt="2021-10-09T07:38:09.678" v="2197" actId="165"/>
          <ac:spMkLst>
            <pc:docMk/>
            <pc:sldMk cId="67690843" sldId="291"/>
            <ac:spMk id="294" creationId="{FB15256A-F4CE-4FD1-A010-32F3CA961CB8}"/>
          </ac:spMkLst>
        </pc:spChg>
        <pc:spChg chg="add mod topLvl replST delST">
          <ac:chgData name="Xin Zhang (FA Talent)" userId="474f572f-8271-4f60-858e-cee871e0aec6" providerId="ADAL" clId="{FAF8AF48-2234-470D-9A23-C3EE7FE20053}" dt="2021-10-09T07:38:09.678" v="2197" actId="165"/>
          <ac:spMkLst>
            <pc:docMk/>
            <pc:sldMk cId="67690843" sldId="291"/>
            <ac:spMk id="295" creationId="{C2717910-1DF7-44B0-86CE-69A59ED4FD00}"/>
          </ac:spMkLst>
        </pc:spChg>
        <pc:spChg chg="add mod topLvl replST delST">
          <ac:chgData name="Xin Zhang (FA Talent)" userId="474f572f-8271-4f60-858e-cee871e0aec6" providerId="ADAL" clId="{FAF8AF48-2234-470D-9A23-C3EE7FE20053}" dt="2021-10-09T07:38:09.678" v="2197" actId="165"/>
          <ac:spMkLst>
            <pc:docMk/>
            <pc:sldMk cId="67690843" sldId="291"/>
            <ac:spMk id="296" creationId="{91416785-1DB7-4A6D-8BA5-AFC58302BA41}"/>
          </ac:spMkLst>
        </pc:spChg>
        <pc:spChg chg="add mod topLvl replST delST">
          <ac:chgData name="Xin Zhang (FA Talent)" userId="474f572f-8271-4f60-858e-cee871e0aec6" providerId="ADAL" clId="{FAF8AF48-2234-470D-9A23-C3EE7FE20053}" dt="2021-10-09T07:38:09.678" v="2197" actId="165"/>
          <ac:spMkLst>
            <pc:docMk/>
            <pc:sldMk cId="67690843" sldId="291"/>
            <ac:spMk id="297" creationId="{FBBD388F-A9F3-4B5A-B10C-8789EF4A0E1A}"/>
          </ac:spMkLst>
        </pc:spChg>
        <pc:spChg chg="mod">
          <ac:chgData name="Xin Zhang (FA Talent)" userId="474f572f-8271-4f60-858e-cee871e0aec6" providerId="ADAL" clId="{FAF8AF48-2234-470D-9A23-C3EE7FE20053}" dt="2021-10-09T07:14:54.805" v="1906"/>
          <ac:spMkLst>
            <pc:docMk/>
            <pc:sldMk cId="67690843" sldId="291"/>
            <ac:spMk id="301" creationId="{6C39B854-53D3-433A-99C2-60A865D890E1}"/>
          </ac:spMkLst>
        </pc:spChg>
        <pc:spChg chg="mod">
          <ac:chgData name="Xin Zhang (FA Talent)" userId="474f572f-8271-4f60-858e-cee871e0aec6" providerId="ADAL" clId="{FAF8AF48-2234-470D-9A23-C3EE7FE20053}" dt="2021-10-09T07:14:54.805" v="1906"/>
          <ac:spMkLst>
            <pc:docMk/>
            <pc:sldMk cId="67690843" sldId="291"/>
            <ac:spMk id="302" creationId="{39BD9B17-36F1-4BD9-835E-C6FD141D6394}"/>
          </ac:spMkLst>
        </pc:spChg>
        <pc:spChg chg="mod">
          <ac:chgData name="Xin Zhang (FA Talent)" userId="474f572f-8271-4f60-858e-cee871e0aec6" providerId="ADAL" clId="{FAF8AF48-2234-470D-9A23-C3EE7FE20053}" dt="2021-10-09T07:14:54.805" v="1906"/>
          <ac:spMkLst>
            <pc:docMk/>
            <pc:sldMk cId="67690843" sldId="291"/>
            <ac:spMk id="303" creationId="{66460CEE-DD2B-49A9-90F8-5DF0377A3D80}"/>
          </ac:spMkLst>
        </pc:spChg>
        <pc:spChg chg="mod topLvl">
          <ac:chgData name="Xin Zhang (FA Talent)" userId="474f572f-8271-4f60-858e-cee871e0aec6" providerId="ADAL" clId="{FAF8AF48-2234-470D-9A23-C3EE7FE20053}" dt="2021-10-09T07:26:24.651" v="1914" actId="164"/>
          <ac:spMkLst>
            <pc:docMk/>
            <pc:sldMk cId="67690843" sldId="291"/>
            <ac:spMk id="305" creationId="{1FB8E2FA-09A7-4222-BD3E-D8823C084FB0}"/>
          </ac:spMkLst>
        </pc:spChg>
        <pc:spChg chg="mod topLvl">
          <ac:chgData name="Xin Zhang (FA Talent)" userId="474f572f-8271-4f60-858e-cee871e0aec6" providerId="ADAL" clId="{FAF8AF48-2234-470D-9A23-C3EE7FE20053}" dt="2021-10-09T07:26:24.651" v="1914" actId="164"/>
          <ac:spMkLst>
            <pc:docMk/>
            <pc:sldMk cId="67690843" sldId="291"/>
            <ac:spMk id="306" creationId="{347A7894-ECC0-4A96-AF2E-A20E502B15A3}"/>
          </ac:spMkLst>
        </pc:spChg>
        <pc:spChg chg="mod topLvl">
          <ac:chgData name="Xin Zhang (FA Talent)" userId="474f572f-8271-4f60-858e-cee871e0aec6" providerId="ADAL" clId="{FAF8AF48-2234-470D-9A23-C3EE7FE20053}" dt="2021-10-09T07:26:24.651" v="1914" actId="164"/>
          <ac:spMkLst>
            <pc:docMk/>
            <pc:sldMk cId="67690843" sldId="291"/>
            <ac:spMk id="307" creationId="{012289F6-B889-48FA-AC5A-2EF061FA9ED7}"/>
          </ac:spMkLst>
        </pc:spChg>
        <pc:grpChg chg="del">
          <ac:chgData name="Xin Zhang (FA Talent)" userId="474f572f-8271-4f60-858e-cee871e0aec6" providerId="ADAL" clId="{FAF8AF48-2234-470D-9A23-C3EE7FE20053}" dt="2021-10-09T06:37:52.104" v="1368" actId="478"/>
          <ac:grpSpMkLst>
            <pc:docMk/>
            <pc:sldMk cId="67690843" sldId="291"/>
            <ac:grpSpMk id="5" creationId="{91F88532-8C2C-401E-89AA-4E2B493CC5A9}"/>
          </ac:grpSpMkLst>
        </pc:grpChg>
        <pc:grpChg chg="add del mod">
          <ac:chgData name="Xin Zhang (FA Talent)" userId="474f572f-8271-4f60-858e-cee871e0aec6" providerId="ADAL" clId="{FAF8AF48-2234-470D-9A23-C3EE7FE20053}" dt="2021-10-09T06:48:18.440" v="1516" actId="165"/>
          <ac:grpSpMkLst>
            <pc:docMk/>
            <pc:sldMk cId="67690843" sldId="291"/>
            <ac:grpSpMk id="6" creationId="{5620BF39-B1DC-4BC6-8A7A-DA1A0ABEB01F}"/>
          </ac:grpSpMkLst>
        </pc:grpChg>
        <pc:grpChg chg="del">
          <ac:chgData name="Xin Zhang (FA Talent)" userId="474f572f-8271-4f60-858e-cee871e0aec6" providerId="ADAL" clId="{FAF8AF48-2234-470D-9A23-C3EE7FE20053}" dt="2021-10-09T06:37:52.104" v="1368" actId="478"/>
          <ac:grpSpMkLst>
            <pc:docMk/>
            <pc:sldMk cId="67690843" sldId="291"/>
            <ac:grpSpMk id="8" creationId="{4963376A-9D2D-449A-98C8-DFB7EE4842B5}"/>
          </ac:grpSpMkLst>
        </pc:grpChg>
        <pc:grpChg chg="add del mod">
          <ac:chgData name="Xin Zhang (FA Talent)" userId="474f572f-8271-4f60-858e-cee871e0aec6" providerId="ADAL" clId="{FAF8AF48-2234-470D-9A23-C3EE7FE20053}" dt="2021-10-09T08:15:43.094" v="2255" actId="21"/>
          <ac:grpSpMkLst>
            <pc:docMk/>
            <pc:sldMk cId="67690843" sldId="291"/>
            <ac:grpSpMk id="10" creationId="{9C3C774D-A63C-49FD-8A1F-B320012CB912}"/>
          </ac:grpSpMkLst>
        </pc:grpChg>
        <pc:grpChg chg="add del mod">
          <ac:chgData name="Xin Zhang (FA Talent)" userId="474f572f-8271-4f60-858e-cee871e0aec6" providerId="ADAL" clId="{FAF8AF48-2234-470D-9A23-C3EE7FE20053}" dt="2021-10-09T07:08:05.505" v="1611" actId="165"/>
          <ac:grpSpMkLst>
            <pc:docMk/>
            <pc:sldMk cId="67690843" sldId="291"/>
            <ac:grpSpMk id="11" creationId="{85C2BE76-3BFD-48FC-A2C6-7CA3010562D6}"/>
          </ac:grpSpMkLst>
        </pc:grpChg>
        <pc:grpChg chg="add del mod">
          <ac:chgData name="Xin Zhang (FA Talent)" userId="474f572f-8271-4f60-858e-cee871e0aec6" providerId="ADAL" clId="{FAF8AF48-2234-470D-9A23-C3EE7FE20053}" dt="2021-10-09T07:08:19.495" v="1614" actId="165"/>
          <ac:grpSpMkLst>
            <pc:docMk/>
            <pc:sldMk cId="67690843" sldId="291"/>
            <ac:grpSpMk id="12" creationId="{32B448CA-347A-4ADD-9765-3D7133D6A454}"/>
          </ac:grpSpMkLst>
        </pc:grpChg>
        <pc:grpChg chg="add del mod">
          <ac:chgData name="Xin Zhang (FA Talent)" userId="474f572f-8271-4f60-858e-cee871e0aec6" providerId="ADAL" clId="{FAF8AF48-2234-470D-9A23-C3EE7FE20053}" dt="2021-10-09T07:11:31.169" v="1865" actId="165"/>
          <ac:grpSpMkLst>
            <pc:docMk/>
            <pc:sldMk cId="67690843" sldId="291"/>
            <ac:grpSpMk id="13" creationId="{8B4FEA48-692A-4963-AFF4-4E4C07F997C5}"/>
          </ac:grpSpMkLst>
        </pc:grpChg>
        <pc:grpChg chg="add del mod">
          <ac:chgData name="Xin Zhang (FA Talent)" userId="474f572f-8271-4f60-858e-cee871e0aec6" providerId="ADAL" clId="{FAF8AF48-2234-470D-9A23-C3EE7FE20053}" dt="2021-10-09T08:15:43.094" v="2255" actId="21"/>
          <ac:grpSpMkLst>
            <pc:docMk/>
            <pc:sldMk cId="67690843" sldId="291"/>
            <ac:grpSpMk id="17" creationId="{98536A02-BB27-4207-B675-D054B198798C}"/>
          </ac:grpSpMkLst>
        </pc:grpChg>
        <pc:grpChg chg="add del mod">
          <ac:chgData name="Xin Zhang (FA Talent)" userId="474f572f-8271-4f60-858e-cee871e0aec6" providerId="ADAL" clId="{FAF8AF48-2234-470D-9A23-C3EE7FE20053}" dt="2021-10-09T07:38:09.678" v="2197" actId="165"/>
          <ac:grpSpMkLst>
            <pc:docMk/>
            <pc:sldMk cId="67690843" sldId="291"/>
            <ac:grpSpMk id="18" creationId="{892F7C38-E2F8-427B-97DE-D954C3EC8915}"/>
          </ac:grpSpMkLst>
        </pc:grpChg>
        <pc:grpChg chg="add del mod">
          <ac:chgData name="Xin Zhang (FA Talent)" userId="474f572f-8271-4f60-858e-cee871e0aec6" providerId="ADAL" clId="{FAF8AF48-2234-470D-9A23-C3EE7FE20053}" dt="2021-10-09T06:49:20.896" v="1535" actId="165"/>
          <ac:grpSpMkLst>
            <pc:docMk/>
            <pc:sldMk cId="67690843" sldId="291"/>
            <ac:grpSpMk id="270" creationId="{723B1E46-91EA-4220-B590-6EA70421D6E3}"/>
          </ac:grpSpMkLst>
        </pc:grpChg>
        <pc:grpChg chg="del">
          <ac:chgData name="Xin Zhang (FA Talent)" userId="474f572f-8271-4f60-858e-cee871e0aec6" providerId="ADAL" clId="{FAF8AF48-2234-470D-9A23-C3EE7FE20053}" dt="2021-10-09T03:53:41.724" v="313" actId="478"/>
          <ac:grpSpMkLst>
            <pc:docMk/>
            <pc:sldMk cId="67690843" sldId="291"/>
            <ac:grpSpMk id="271" creationId="{D4A5937F-DC6B-4A95-9397-2060B6987419}"/>
          </ac:grpSpMkLst>
        </pc:grpChg>
        <pc:grpChg chg="del">
          <ac:chgData name="Xin Zhang (FA Talent)" userId="474f572f-8271-4f60-858e-cee871e0aec6" providerId="ADAL" clId="{FAF8AF48-2234-470D-9A23-C3EE7FE20053}" dt="2021-10-09T06:37:52.104" v="1368" actId="478"/>
          <ac:grpSpMkLst>
            <pc:docMk/>
            <pc:sldMk cId="67690843" sldId="291"/>
            <ac:grpSpMk id="277" creationId="{1FE64AD1-07FF-4627-A043-FFB6006D56E7}"/>
          </ac:grpSpMkLst>
        </pc:grpChg>
        <pc:grpChg chg="add mod">
          <ac:chgData name="Xin Zhang (FA Talent)" userId="474f572f-8271-4f60-858e-cee871e0aec6" providerId="ADAL" clId="{FAF8AF48-2234-470D-9A23-C3EE7FE20053}" dt="2021-10-09T07:02:18.635" v="1559" actId="164"/>
          <ac:grpSpMkLst>
            <pc:docMk/>
            <pc:sldMk cId="67690843" sldId="291"/>
            <ac:grpSpMk id="279" creationId="{38608F9B-A36B-43B5-B034-CD173086C424}"/>
          </ac:grpSpMkLst>
        </pc:grpChg>
        <pc:grpChg chg="add del mod">
          <ac:chgData name="Xin Zhang (FA Talent)" userId="474f572f-8271-4f60-858e-cee871e0aec6" providerId="ADAL" clId="{FAF8AF48-2234-470D-9A23-C3EE7FE20053}" dt="2021-10-09T07:02:14.534" v="1558" actId="478"/>
          <ac:grpSpMkLst>
            <pc:docMk/>
            <pc:sldMk cId="67690843" sldId="291"/>
            <ac:grpSpMk id="285" creationId="{415E3B6F-AF58-4020-A771-1BC755FDBEA5}"/>
          </ac:grpSpMkLst>
        </pc:grpChg>
        <pc:grpChg chg="add del mod">
          <ac:chgData name="Xin Zhang (FA Talent)" userId="474f572f-8271-4f60-858e-cee871e0aec6" providerId="ADAL" clId="{FAF8AF48-2234-470D-9A23-C3EE7FE20053}" dt="2021-10-09T07:14:56.918" v="1907"/>
          <ac:grpSpMkLst>
            <pc:docMk/>
            <pc:sldMk cId="67690843" sldId="291"/>
            <ac:grpSpMk id="300" creationId="{FE72CB10-8517-4C77-BEB7-7D6BBF32E5C3}"/>
          </ac:grpSpMkLst>
        </pc:grpChg>
        <pc:grpChg chg="add del mod">
          <ac:chgData name="Xin Zhang (FA Talent)" userId="474f572f-8271-4f60-858e-cee871e0aec6" providerId="ADAL" clId="{FAF8AF48-2234-470D-9A23-C3EE7FE20053}" dt="2021-10-09T07:14:59.169" v="1909" actId="165"/>
          <ac:grpSpMkLst>
            <pc:docMk/>
            <pc:sldMk cId="67690843" sldId="291"/>
            <ac:grpSpMk id="304" creationId="{7B8755BF-EE7A-4379-92E8-8BD201E3FB8A}"/>
          </ac:grpSpMkLst>
        </pc:grpChg>
        <pc:picChg chg="add del mod modCrop">
          <ac:chgData name="Xin Zhang (FA Talent)" userId="474f572f-8271-4f60-858e-cee871e0aec6" providerId="ADAL" clId="{FAF8AF48-2234-470D-9A23-C3EE7FE20053}" dt="2021-10-09T06:45:21.670" v="1475"/>
          <ac:picMkLst>
            <pc:docMk/>
            <pc:sldMk cId="67690843" sldId="291"/>
            <ac:picMk id="245" creationId="{6D3114A0-4A9F-4C83-96D3-60A77C78890A}"/>
          </ac:picMkLst>
        </pc:picChg>
        <pc:picChg chg="mod">
          <ac:chgData name="Xin Zhang (FA Talent)" userId="474f572f-8271-4f60-858e-cee871e0aec6" providerId="ADAL" clId="{FAF8AF48-2234-470D-9A23-C3EE7FE20053}" dt="2021-10-09T06:45:15.550" v="1472"/>
          <ac:picMkLst>
            <pc:docMk/>
            <pc:sldMk cId="67690843" sldId="291"/>
            <ac:picMk id="247" creationId="{2304C137-3BAB-4958-B874-439BDFA08C94}"/>
          </ac:picMkLst>
        </pc:picChg>
        <pc:picChg chg="del mod ord modCrop">
          <ac:chgData name="Xin Zhang (FA Talent)" userId="474f572f-8271-4f60-858e-cee871e0aec6" providerId="ADAL" clId="{FAF8AF48-2234-470D-9A23-C3EE7FE20053}" dt="2021-10-09T06:48:22.538" v="1517"/>
          <ac:picMkLst>
            <pc:docMk/>
            <pc:sldMk cId="67690843" sldId="291"/>
            <ac:picMk id="250" creationId="{119FE000-469C-481C-B2BC-DD3C17EA2132}"/>
          </ac:picMkLst>
        </pc:picChg>
        <pc:picChg chg="del mod modCrop">
          <ac:chgData name="Xin Zhang (FA Talent)" userId="474f572f-8271-4f60-858e-cee871e0aec6" providerId="ADAL" clId="{FAF8AF48-2234-470D-9A23-C3EE7FE20053}" dt="2021-10-09T06:49:31.302" v="1538" actId="478"/>
          <ac:picMkLst>
            <pc:docMk/>
            <pc:sldMk cId="67690843" sldId="291"/>
            <ac:picMk id="278" creationId="{4D0F5305-4890-473D-BB0C-A6A0A8E9F50D}"/>
          </ac:picMkLst>
        </pc:picChg>
        <pc:picChg chg="add del mod ord modCrop">
          <ac:chgData name="Xin Zhang (FA Talent)" userId="474f572f-8271-4f60-858e-cee871e0aec6" providerId="ADAL" clId="{FAF8AF48-2234-470D-9A23-C3EE7FE20053}" dt="2021-10-09T06:50:01.645" v="1543"/>
          <ac:picMkLst>
            <pc:docMk/>
            <pc:sldMk cId="67690843" sldId="291"/>
            <ac:picMk id="282" creationId="{12756E14-2B92-4830-82E6-9AAF7B269A92}"/>
          </ac:picMkLst>
        </pc:picChg>
        <pc:picChg chg="del mod modCrop">
          <ac:chgData name="Xin Zhang (FA Talent)" userId="474f572f-8271-4f60-858e-cee871e0aec6" providerId="ADAL" clId="{FAF8AF48-2234-470D-9A23-C3EE7FE20053}" dt="2021-10-09T06:50:36.512" v="1549"/>
          <ac:picMkLst>
            <pc:docMk/>
            <pc:sldMk cId="67690843" sldId="291"/>
            <ac:picMk id="283" creationId="{AAD3D660-567D-456D-ACAC-4F990AC7321F}"/>
          </ac:picMkLst>
        </pc:picChg>
        <pc:picChg chg="del mod">
          <ac:chgData name="Xin Zhang (FA Talent)" userId="474f572f-8271-4f60-858e-cee871e0aec6" providerId="ADAL" clId="{FAF8AF48-2234-470D-9A23-C3EE7FE20053}" dt="2021-10-09T07:11:50.210" v="1868"/>
          <ac:picMkLst>
            <pc:docMk/>
            <pc:sldMk cId="67690843" sldId="291"/>
            <ac:picMk id="284" creationId="{713E78F7-55EC-4998-80FB-4325210F0A1D}"/>
          </ac:picMkLst>
        </pc:picChg>
        <pc:picChg chg="add del mod modVis">
          <ac:chgData name="Xin Zhang (FA Talent)" userId="474f572f-8271-4f60-858e-cee871e0aec6" providerId="ADAL" clId="{FAF8AF48-2234-470D-9A23-C3EE7FE20053}" dt="2021-10-09T07:02:32.961" v="1581"/>
          <ac:picMkLst>
            <pc:docMk/>
            <pc:sldMk cId="67690843" sldId="291"/>
            <ac:picMk id="288" creationId="{24954BDA-B0F8-47F5-8FB1-6B0B77E2DFD9}"/>
          </ac:picMkLst>
        </pc:picChg>
        <pc:picChg chg="add del mod">
          <ac:chgData name="Xin Zhang (FA Talent)" userId="474f572f-8271-4f60-858e-cee871e0aec6" providerId="ADAL" clId="{FAF8AF48-2234-470D-9A23-C3EE7FE20053}" dt="2021-10-10T06:33:03.463" v="6050" actId="14100"/>
          <ac:picMkLst>
            <pc:docMk/>
            <pc:sldMk cId="67690843" sldId="291"/>
            <ac:picMk id="298" creationId="{48980DAA-093D-44C7-9BB3-88DEF52B6FBA}"/>
          </ac:picMkLst>
        </pc:picChg>
        <pc:picChg chg="add del mod">
          <ac:chgData name="Xin Zhang (FA Talent)" userId="474f572f-8271-4f60-858e-cee871e0aec6" providerId="ADAL" clId="{FAF8AF48-2234-470D-9A23-C3EE7FE20053}" dt="2021-10-09T08:15:43.094" v="2255" actId="21"/>
          <ac:picMkLst>
            <pc:docMk/>
            <pc:sldMk cId="67690843" sldId="291"/>
            <ac:picMk id="299" creationId="{B6F1E459-8370-4F52-9077-984CB9A293EE}"/>
          </ac:picMkLst>
        </pc:picChg>
      </pc:sldChg>
      <pc:sldChg chg="addSp delSp modSp mod modClrScheme chgLayout">
        <pc:chgData name="Xin Zhang (FA Talent)" userId="474f572f-8271-4f60-858e-cee871e0aec6" providerId="ADAL" clId="{FAF8AF48-2234-470D-9A23-C3EE7FE20053}" dt="2021-10-10T05:30:34.595" v="5067" actId="165"/>
        <pc:sldMkLst>
          <pc:docMk/>
          <pc:sldMk cId="4283612378" sldId="292"/>
        </pc:sldMkLst>
        <pc:spChg chg="add del mod">
          <ac:chgData name="Xin Zhang (FA Talent)" userId="474f572f-8271-4f60-858e-cee871e0aec6" providerId="ADAL" clId="{FAF8AF48-2234-470D-9A23-C3EE7FE20053}" dt="2021-10-09T07:32:55.198" v="2187" actId="700"/>
          <ac:spMkLst>
            <pc:docMk/>
            <pc:sldMk cId="4283612378" sldId="292"/>
            <ac:spMk id="2" creationId="{0E82E6C9-F77A-4679-A9FD-C53732313AAC}"/>
          </ac:spMkLst>
        </pc:spChg>
        <pc:spChg chg="add mod ord">
          <ac:chgData name="Xin Zhang (FA Talent)" userId="474f572f-8271-4f60-858e-cee871e0aec6" providerId="ADAL" clId="{FAF8AF48-2234-470D-9A23-C3EE7FE20053}" dt="2021-10-09T10:26:37.557" v="3459" actId="1076"/>
          <ac:spMkLst>
            <pc:docMk/>
            <pc:sldMk cId="4283612378" sldId="292"/>
            <ac:spMk id="3" creationId="{80C2BF83-46A8-4510-A0AD-3559D265C458}"/>
          </ac:spMkLst>
        </pc:spChg>
        <pc:spChg chg="add mod topLvl">
          <ac:chgData name="Xin Zhang (FA Talent)" userId="474f572f-8271-4f60-858e-cee871e0aec6" providerId="ADAL" clId="{FAF8AF48-2234-470D-9A23-C3EE7FE20053}" dt="2021-10-10T05:30:34.595" v="5067" actId="165"/>
          <ac:spMkLst>
            <pc:docMk/>
            <pc:sldMk cId="4283612378" sldId="292"/>
            <ac:spMk id="11" creationId="{7B860641-DFE1-49A1-ABC3-9B311FE02BE2}"/>
          </ac:spMkLst>
        </pc:spChg>
        <pc:spChg chg="add del mod">
          <ac:chgData name="Xin Zhang (FA Talent)" userId="474f572f-8271-4f60-858e-cee871e0aec6" providerId="ADAL" clId="{FAF8AF48-2234-470D-9A23-C3EE7FE20053}" dt="2021-10-09T10:27:09.956" v="3476"/>
          <ac:spMkLst>
            <pc:docMk/>
            <pc:sldMk cId="4283612378" sldId="292"/>
            <ac:spMk id="12" creationId="{39A2FFF2-8019-4833-8BC3-0A9860DF6455}"/>
          </ac:spMkLst>
        </pc:spChg>
        <pc:spChg chg="add del mod">
          <ac:chgData name="Xin Zhang (FA Talent)" userId="474f572f-8271-4f60-858e-cee871e0aec6" providerId="ADAL" clId="{FAF8AF48-2234-470D-9A23-C3EE7FE20053}" dt="2021-10-09T10:27:09.957" v="3478"/>
          <ac:spMkLst>
            <pc:docMk/>
            <pc:sldMk cId="4283612378" sldId="292"/>
            <ac:spMk id="13" creationId="{EC58789D-AB26-4420-877E-A89C5CC4B44A}"/>
          </ac:spMkLst>
        </pc:spChg>
        <pc:spChg chg="add del mod">
          <ac:chgData name="Xin Zhang (FA Talent)" userId="474f572f-8271-4f60-858e-cee871e0aec6" providerId="ADAL" clId="{FAF8AF48-2234-470D-9A23-C3EE7FE20053}" dt="2021-10-09T10:27:09.958" v="3480"/>
          <ac:spMkLst>
            <pc:docMk/>
            <pc:sldMk cId="4283612378" sldId="292"/>
            <ac:spMk id="14" creationId="{8FB06503-26AD-4034-A70F-DA087783F74D}"/>
          </ac:spMkLst>
        </pc:spChg>
        <pc:spChg chg="add mod ord topLvl">
          <ac:chgData name="Xin Zhang (FA Talent)" userId="474f572f-8271-4f60-858e-cee871e0aec6" providerId="ADAL" clId="{FAF8AF48-2234-470D-9A23-C3EE7FE20053}" dt="2021-10-10T05:30:34.595" v="5067" actId="165"/>
          <ac:spMkLst>
            <pc:docMk/>
            <pc:sldMk cId="4283612378" sldId="292"/>
            <ac:spMk id="15" creationId="{84FBD9E4-CCD9-4CF5-81D0-85B055C5F4FB}"/>
          </ac:spMkLst>
        </pc:spChg>
        <pc:spChg chg="mod topLvl">
          <ac:chgData name="Xin Zhang (FA Talent)" userId="474f572f-8271-4f60-858e-cee871e0aec6" providerId="ADAL" clId="{FAF8AF48-2234-470D-9A23-C3EE7FE20053}" dt="2021-10-09T10:31:18.966" v="3558" actId="165"/>
          <ac:spMkLst>
            <pc:docMk/>
            <pc:sldMk cId="4283612378" sldId="292"/>
            <ac:spMk id="18" creationId="{790CE83D-BBD0-4CCD-8320-CA180111465C}"/>
          </ac:spMkLst>
        </pc:spChg>
        <pc:spChg chg="mod topLvl">
          <ac:chgData name="Xin Zhang (FA Talent)" userId="474f572f-8271-4f60-858e-cee871e0aec6" providerId="ADAL" clId="{FAF8AF48-2234-470D-9A23-C3EE7FE20053}" dt="2021-10-09T10:31:18.966" v="3558" actId="165"/>
          <ac:spMkLst>
            <pc:docMk/>
            <pc:sldMk cId="4283612378" sldId="292"/>
            <ac:spMk id="19" creationId="{195316F4-6B66-45AF-94AB-5399E73FB171}"/>
          </ac:spMkLst>
        </pc:spChg>
        <pc:spChg chg="mod topLvl">
          <ac:chgData name="Xin Zhang (FA Talent)" userId="474f572f-8271-4f60-858e-cee871e0aec6" providerId="ADAL" clId="{FAF8AF48-2234-470D-9A23-C3EE7FE20053}" dt="2021-10-10T05:21:11.703" v="4876" actId="165"/>
          <ac:spMkLst>
            <pc:docMk/>
            <pc:sldMk cId="4283612378" sldId="292"/>
            <ac:spMk id="21" creationId="{3439B720-AC36-4444-B791-BE2402654BCC}"/>
          </ac:spMkLst>
        </pc:spChg>
        <pc:spChg chg="mod topLvl">
          <ac:chgData name="Xin Zhang (FA Talent)" userId="474f572f-8271-4f60-858e-cee871e0aec6" providerId="ADAL" clId="{FAF8AF48-2234-470D-9A23-C3EE7FE20053}" dt="2021-10-10T05:21:11.703" v="4876" actId="165"/>
          <ac:spMkLst>
            <pc:docMk/>
            <pc:sldMk cId="4283612378" sldId="292"/>
            <ac:spMk id="22" creationId="{04207E06-A921-4ED6-BCBC-33EEFE2001CC}"/>
          </ac:spMkLst>
        </pc:spChg>
        <pc:spChg chg="mod topLvl">
          <ac:chgData name="Xin Zhang (FA Talent)" userId="474f572f-8271-4f60-858e-cee871e0aec6" providerId="ADAL" clId="{FAF8AF48-2234-470D-9A23-C3EE7FE20053}" dt="2021-10-10T05:21:11.703" v="4876" actId="165"/>
          <ac:spMkLst>
            <pc:docMk/>
            <pc:sldMk cId="4283612378" sldId="292"/>
            <ac:spMk id="24" creationId="{EE162CA3-0D69-48FC-9A3E-5E4A397C492C}"/>
          </ac:spMkLst>
        </pc:spChg>
        <pc:spChg chg="mod topLvl">
          <ac:chgData name="Xin Zhang (FA Talent)" userId="474f572f-8271-4f60-858e-cee871e0aec6" providerId="ADAL" clId="{FAF8AF48-2234-470D-9A23-C3EE7FE20053}" dt="2021-10-10T05:21:11.703" v="4876" actId="165"/>
          <ac:spMkLst>
            <pc:docMk/>
            <pc:sldMk cId="4283612378" sldId="292"/>
            <ac:spMk id="25" creationId="{69C1C1B3-18B7-46B7-BF06-43DC6F1D4F0D}"/>
          </ac:spMkLst>
        </pc:spChg>
        <pc:spChg chg="add mod topLvl">
          <ac:chgData name="Xin Zhang (FA Talent)" userId="474f572f-8271-4f60-858e-cee871e0aec6" providerId="ADAL" clId="{FAF8AF48-2234-470D-9A23-C3EE7FE20053}" dt="2021-10-10T05:21:11.703" v="4876" actId="165"/>
          <ac:spMkLst>
            <pc:docMk/>
            <pc:sldMk cId="4283612378" sldId="292"/>
            <ac:spMk id="26" creationId="{E3B7B93E-3625-4432-AA01-1B4104D3A2D8}"/>
          </ac:spMkLst>
        </pc:spChg>
        <pc:spChg chg="add mod topLvl">
          <ac:chgData name="Xin Zhang (FA Talent)" userId="474f572f-8271-4f60-858e-cee871e0aec6" providerId="ADAL" clId="{FAF8AF48-2234-470D-9A23-C3EE7FE20053}" dt="2021-10-09T10:31:18.966" v="3558" actId="165"/>
          <ac:spMkLst>
            <pc:docMk/>
            <pc:sldMk cId="4283612378" sldId="292"/>
            <ac:spMk id="28" creationId="{E544623C-A54F-45AB-89E9-8F31021E4B84}"/>
          </ac:spMkLst>
        </pc:spChg>
        <pc:spChg chg="add mod topLvl">
          <ac:chgData name="Xin Zhang (FA Talent)" userId="474f572f-8271-4f60-858e-cee871e0aec6" providerId="ADAL" clId="{FAF8AF48-2234-470D-9A23-C3EE7FE20053}" dt="2021-10-09T10:31:18.966" v="3558" actId="165"/>
          <ac:spMkLst>
            <pc:docMk/>
            <pc:sldMk cId="4283612378" sldId="292"/>
            <ac:spMk id="29" creationId="{6E30D73F-DE4A-4C8F-BB70-1752F52C965D}"/>
          </ac:spMkLst>
        </pc:spChg>
        <pc:spChg chg="add mod topLvl">
          <ac:chgData name="Xin Zhang (FA Talent)" userId="474f572f-8271-4f60-858e-cee871e0aec6" providerId="ADAL" clId="{FAF8AF48-2234-470D-9A23-C3EE7FE20053}" dt="2021-10-09T10:31:18.966" v="3558" actId="165"/>
          <ac:spMkLst>
            <pc:docMk/>
            <pc:sldMk cId="4283612378" sldId="292"/>
            <ac:spMk id="30" creationId="{3D50B70B-9799-4FE7-9759-B110004A2CB5}"/>
          </ac:spMkLst>
        </pc:spChg>
        <pc:spChg chg="add mod ord topLvl">
          <ac:chgData name="Xin Zhang (FA Talent)" userId="474f572f-8271-4f60-858e-cee871e0aec6" providerId="ADAL" clId="{FAF8AF48-2234-470D-9A23-C3EE7FE20053}" dt="2021-10-10T05:21:11.703" v="4876" actId="165"/>
          <ac:spMkLst>
            <pc:docMk/>
            <pc:sldMk cId="4283612378" sldId="292"/>
            <ac:spMk id="31" creationId="{1D37897C-56AE-486F-8BA4-3603A788C70A}"/>
          </ac:spMkLst>
        </pc:spChg>
        <pc:spChg chg="add mod ord topLvl">
          <ac:chgData name="Xin Zhang (FA Talent)" userId="474f572f-8271-4f60-858e-cee871e0aec6" providerId="ADAL" clId="{FAF8AF48-2234-470D-9A23-C3EE7FE20053}" dt="2021-10-09T10:31:18.966" v="3558" actId="165"/>
          <ac:spMkLst>
            <pc:docMk/>
            <pc:sldMk cId="4283612378" sldId="292"/>
            <ac:spMk id="33" creationId="{65FCD6E3-DADC-4A66-9132-4A45EF58D908}"/>
          </ac:spMkLst>
        </pc:spChg>
        <pc:spChg chg="add mod ord topLvl">
          <ac:chgData name="Xin Zhang (FA Talent)" userId="474f572f-8271-4f60-858e-cee871e0aec6" providerId="ADAL" clId="{FAF8AF48-2234-470D-9A23-C3EE7FE20053}" dt="2021-10-09T10:31:18.966" v="3558" actId="165"/>
          <ac:spMkLst>
            <pc:docMk/>
            <pc:sldMk cId="4283612378" sldId="292"/>
            <ac:spMk id="36" creationId="{991CA8B6-EC89-4C30-825C-1D85ECE7CF8B}"/>
          </ac:spMkLst>
        </pc:spChg>
        <pc:spChg chg="add mod ord topLvl">
          <ac:chgData name="Xin Zhang (FA Talent)" userId="474f572f-8271-4f60-858e-cee871e0aec6" providerId="ADAL" clId="{FAF8AF48-2234-470D-9A23-C3EE7FE20053}" dt="2021-10-09T10:31:22.576" v="3559" actId="167"/>
          <ac:spMkLst>
            <pc:docMk/>
            <pc:sldMk cId="4283612378" sldId="292"/>
            <ac:spMk id="37" creationId="{B70083A8-47ED-489D-B8D4-F5C1A0785806}"/>
          </ac:spMkLst>
        </pc:spChg>
        <pc:grpChg chg="del">
          <ac:chgData name="Xin Zhang (FA Talent)" userId="474f572f-8271-4f60-858e-cee871e0aec6" providerId="ADAL" clId="{FAF8AF48-2234-470D-9A23-C3EE7FE20053}" dt="2021-10-09T06:38:14.646" v="1373" actId="478"/>
          <ac:grpSpMkLst>
            <pc:docMk/>
            <pc:sldMk cId="4283612378" sldId="292"/>
            <ac:grpSpMk id="5" creationId="{91F88532-8C2C-401E-89AA-4E2B493CC5A9}"/>
          </ac:grpSpMkLst>
        </pc:grpChg>
        <pc:grpChg chg="del">
          <ac:chgData name="Xin Zhang (FA Talent)" userId="474f572f-8271-4f60-858e-cee871e0aec6" providerId="ADAL" clId="{FAF8AF48-2234-470D-9A23-C3EE7FE20053}" dt="2021-10-09T06:38:14.646" v="1373" actId="478"/>
          <ac:grpSpMkLst>
            <pc:docMk/>
            <pc:sldMk cId="4283612378" sldId="292"/>
            <ac:grpSpMk id="6" creationId="{5ADE807A-9AF3-46BC-8DA7-5F4C53BA0470}"/>
          </ac:grpSpMkLst>
        </pc:grpChg>
        <pc:grpChg chg="del">
          <ac:chgData name="Xin Zhang (FA Talent)" userId="474f572f-8271-4f60-858e-cee871e0aec6" providerId="ADAL" clId="{FAF8AF48-2234-470D-9A23-C3EE7FE20053}" dt="2021-10-09T06:38:14.646" v="1373" actId="478"/>
          <ac:grpSpMkLst>
            <pc:docMk/>
            <pc:sldMk cId="4283612378" sldId="292"/>
            <ac:grpSpMk id="8" creationId="{4963376A-9D2D-449A-98C8-DFB7EE4842B5}"/>
          </ac:grpSpMkLst>
        </pc:grpChg>
        <pc:grpChg chg="add del mod topLvl">
          <ac:chgData name="Xin Zhang (FA Talent)" userId="474f572f-8271-4f60-858e-cee871e0aec6" providerId="ADAL" clId="{FAF8AF48-2234-470D-9A23-C3EE7FE20053}" dt="2021-10-10T05:30:34.595" v="5067" actId="165"/>
          <ac:grpSpMkLst>
            <pc:docMk/>
            <pc:sldMk cId="4283612378" sldId="292"/>
            <ac:grpSpMk id="16" creationId="{8B6A3161-9BF2-4F82-B626-EB655713D36C}"/>
          </ac:grpSpMkLst>
        </pc:grpChg>
        <pc:grpChg chg="add del mod topLvl">
          <ac:chgData name="Xin Zhang (FA Talent)" userId="474f572f-8271-4f60-858e-cee871e0aec6" providerId="ADAL" clId="{FAF8AF48-2234-470D-9A23-C3EE7FE20053}" dt="2021-10-09T10:30:38.462" v="3539" actId="165"/>
          <ac:grpSpMkLst>
            <pc:docMk/>
            <pc:sldMk cId="4283612378" sldId="292"/>
            <ac:grpSpMk id="17" creationId="{48587A22-251B-4D5B-B9E8-B628387004DF}"/>
          </ac:grpSpMkLst>
        </pc:grpChg>
        <pc:grpChg chg="add del mod topLvl">
          <ac:chgData name="Xin Zhang (FA Talent)" userId="474f572f-8271-4f60-858e-cee871e0aec6" providerId="ADAL" clId="{FAF8AF48-2234-470D-9A23-C3EE7FE20053}" dt="2021-10-10T05:21:11.703" v="4876" actId="165"/>
          <ac:grpSpMkLst>
            <pc:docMk/>
            <pc:sldMk cId="4283612378" sldId="292"/>
            <ac:grpSpMk id="20" creationId="{F346DCEF-CC9A-4F4C-8C36-CCC5E0129FC2}"/>
          </ac:grpSpMkLst>
        </pc:grpChg>
        <pc:grpChg chg="add del mod topLvl">
          <ac:chgData name="Xin Zhang (FA Talent)" userId="474f572f-8271-4f60-858e-cee871e0aec6" providerId="ADAL" clId="{FAF8AF48-2234-470D-9A23-C3EE7FE20053}" dt="2021-10-10T05:21:11.703" v="4876" actId="165"/>
          <ac:grpSpMkLst>
            <pc:docMk/>
            <pc:sldMk cId="4283612378" sldId="292"/>
            <ac:grpSpMk id="23" creationId="{AAA111A8-CF05-425D-9443-6F318F9984DB}"/>
          </ac:grpSpMkLst>
        </pc:grpChg>
        <pc:grpChg chg="add del mod">
          <ac:chgData name="Xin Zhang (FA Talent)" userId="474f572f-8271-4f60-858e-cee871e0aec6" providerId="ADAL" clId="{FAF8AF48-2234-470D-9A23-C3EE7FE20053}" dt="2021-10-09T10:28:54.801" v="3501" actId="165"/>
          <ac:grpSpMkLst>
            <pc:docMk/>
            <pc:sldMk cId="4283612378" sldId="292"/>
            <ac:grpSpMk id="27" creationId="{701F51D6-2EA2-4F3D-B52B-D18891B36BC1}"/>
          </ac:grpSpMkLst>
        </pc:grpChg>
        <pc:grpChg chg="add del mod">
          <ac:chgData name="Xin Zhang (FA Talent)" userId="474f572f-8271-4f60-858e-cee871e0aec6" providerId="ADAL" clId="{FAF8AF48-2234-470D-9A23-C3EE7FE20053}" dt="2021-10-09T10:30:11.958" v="3530" actId="165"/>
          <ac:grpSpMkLst>
            <pc:docMk/>
            <pc:sldMk cId="4283612378" sldId="292"/>
            <ac:grpSpMk id="32" creationId="{4F70F9EE-128E-48A4-A4C2-5A03722CD140}"/>
          </ac:grpSpMkLst>
        </pc:grpChg>
        <pc:grpChg chg="add del mod">
          <ac:chgData name="Xin Zhang (FA Talent)" userId="474f572f-8271-4f60-858e-cee871e0aec6" providerId="ADAL" clId="{FAF8AF48-2234-470D-9A23-C3EE7FE20053}" dt="2021-10-09T10:30:38.123" v="3538" actId="165"/>
          <ac:grpSpMkLst>
            <pc:docMk/>
            <pc:sldMk cId="4283612378" sldId="292"/>
            <ac:grpSpMk id="34" creationId="{9E80EE83-7BAD-4902-B2FC-17B3BB3FD41A}"/>
          </ac:grpSpMkLst>
        </pc:grpChg>
        <pc:grpChg chg="add del mod">
          <ac:chgData name="Xin Zhang (FA Talent)" userId="474f572f-8271-4f60-858e-cee871e0aec6" providerId="ADAL" clId="{FAF8AF48-2234-470D-9A23-C3EE7FE20053}" dt="2021-10-09T10:30:38.462" v="3539" actId="165"/>
          <ac:grpSpMkLst>
            <pc:docMk/>
            <pc:sldMk cId="4283612378" sldId="292"/>
            <ac:grpSpMk id="35" creationId="{7FFB183E-6A3D-4F16-946E-F1704B5D01F9}"/>
          </ac:grpSpMkLst>
        </pc:grpChg>
        <pc:grpChg chg="add del mod">
          <ac:chgData name="Xin Zhang (FA Talent)" userId="474f572f-8271-4f60-858e-cee871e0aec6" providerId="ADAL" clId="{FAF8AF48-2234-470D-9A23-C3EE7FE20053}" dt="2021-10-09T10:31:18.966" v="3558" actId="165"/>
          <ac:grpSpMkLst>
            <pc:docMk/>
            <pc:sldMk cId="4283612378" sldId="292"/>
            <ac:grpSpMk id="38" creationId="{A2DDF88F-CC9B-4E2D-BCCA-A1DCB85A2545}"/>
          </ac:grpSpMkLst>
        </pc:grpChg>
        <pc:grpChg chg="add del mod">
          <ac:chgData name="Xin Zhang (FA Talent)" userId="474f572f-8271-4f60-858e-cee871e0aec6" providerId="ADAL" clId="{FAF8AF48-2234-470D-9A23-C3EE7FE20053}" dt="2021-10-09T10:31:18.966" v="3558" actId="165"/>
          <ac:grpSpMkLst>
            <pc:docMk/>
            <pc:sldMk cId="4283612378" sldId="292"/>
            <ac:grpSpMk id="39" creationId="{57DAD390-3CB4-47F6-B5B8-80EE8CC132D5}"/>
          </ac:grpSpMkLst>
        </pc:grpChg>
        <pc:grpChg chg="add del mod">
          <ac:chgData name="Xin Zhang (FA Talent)" userId="474f572f-8271-4f60-858e-cee871e0aec6" providerId="ADAL" clId="{FAF8AF48-2234-470D-9A23-C3EE7FE20053}" dt="2021-10-09T10:31:18.966" v="3558" actId="165"/>
          <ac:grpSpMkLst>
            <pc:docMk/>
            <pc:sldMk cId="4283612378" sldId="292"/>
            <ac:grpSpMk id="40" creationId="{17B598B1-4398-4120-A3F0-CE27DB0E7488}"/>
          </ac:grpSpMkLst>
        </pc:grpChg>
        <pc:grpChg chg="add del mod">
          <ac:chgData name="Xin Zhang (FA Talent)" userId="474f572f-8271-4f60-858e-cee871e0aec6" providerId="ADAL" clId="{FAF8AF48-2234-470D-9A23-C3EE7FE20053}" dt="2021-10-09T10:31:18.966" v="3558" actId="165"/>
          <ac:grpSpMkLst>
            <pc:docMk/>
            <pc:sldMk cId="4283612378" sldId="292"/>
            <ac:grpSpMk id="41" creationId="{47C4D8D2-ACE2-4728-815B-F218F74F403E}"/>
          </ac:grpSpMkLst>
        </pc:grpChg>
        <pc:grpChg chg="add del mod">
          <ac:chgData name="Xin Zhang (FA Talent)" userId="474f572f-8271-4f60-858e-cee871e0aec6" providerId="ADAL" clId="{FAF8AF48-2234-470D-9A23-C3EE7FE20053}" dt="2021-10-10T05:21:11.703" v="4876" actId="165"/>
          <ac:grpSpMkLst>
            <pc:docMk/>
            <pc:sldMk cId="4283612378" sldId="292"/>
            <ac:grpSpMk id="42" creationId="{C0BF8E35-CA1D-4993-9645-6E593F9BD404}"/>
          </ac:grpSpMkLst>
        </pc:grpChg>
        <pc:grpChg chg="del">
          <ac:chgData name="Xin Zhang (FA Talent)" userId="474f572f-8271-4f60-858e-cee871e0aec6" providerId="ADAL" clId="{FAF8AF48-2234-470D-9A23-C3EE7FE20053}" dt="2021-10-09T06:38:12.951" v="1372" actId="478"/>
          <ac:grpSpMkLst>
            <pc:docMk/>
            <pc:sldMk cId="4283612378" sldId="292"/>
            <ac:grpSpMk id="271" creationId="{D4A5937F-DC6B-4A95-9397-2060B6987419}"/>
          </ac:grpSpMkLst>
        </pc:grpChg>
        <pc:grpChg chg="del">
          <ac:chgData name="Xin Zhang (FA Talent)" userId="474f572f-8271-4f60-858e-cee871e0aec6" providerId="ADAL" clId="{FAF8AF48-2234-470D-9A23-C3EE7FE20053}" dt="2021-10-09T06:38:14.646" v="1373" actId="478"/>
          <ac:grpSpMkLst>
            <pc:docMk/>
            <pc:sldMk cId="4283612378" sldId="292"/>
            <ac:grpSpMk id="277" creationId="{1FE64AD1-07FF-4627-A043-FFB6006D56E7}"/>
          </ac:grpSpMkLst>
        </pc:grpChg>
        <pc:picChg chg="add mod topLvl modCrop">
          <ac:chgData name="Xin Zhang (FA Talent)" userId="474f572f-8271-4f60-858e-cee871e0aec6" providerId="ADAL" clId="{FAF8AF48-2234-470D-9A23-C3EE7FE20053}" dt="2021-10-09T10:31:50.542" v="3560" actId="554"/>
          <ac:picMkLst>
            <pc:docMk/>
            <pc:sldMk cId="4283612378" sldId="292"/>
            <ac:picMk id="4" creationId="{B2DAD3C4-0BA9-412C-871F-67C9EF9E19E9}"/>
          </ac:picMkLst>
        </pc:picChg>
        <pc:picChg chg="add mod topLvl">
          <ac:chgData name="Xin Zhang (FA Talent)" userId="474f572f-8271-4f60-858e-cee871e0aec6" providerId="ADAL" clId="{FAF8AF48-2234-470D-9A23-C3EE7FE20053}" dt="2021-10-09T10:31:18.966" v="3558" actId="165"/>
          <ac:picMkLst>
            <pc:docMk/>
            <pc:sldMk cId="4283612378" sldId="292"/>
            <ac:picMk id="6" creationId="{83BADEFC-C3E5-469D-BDD8-26160F61B051}"/>
          </ac:picMkLst>
        </pc:picChg>
        <pc:picChg chg="add mod topLvl">
          <ac:chgData name="Xin Zhang (FA Talent)" userId="474f572f-8271-4f60-858e-cee871e0aec6" providerId="ADAL" clId="{FAF8AF48-2234-470D-9A23-C3EE7FE20053}" dt="2021-10-09T10:31:18.966" v="3558" actId="165"/>
          <ac:picMkLst>
            <pc:docMk/>
            <pc:sldMk cId="4283612378" sldId="292"/>
            <ac:picMk id="8" creationId="{A63DB327-2819-46B3-B22A-8C81CE598883}"/>
          </ac:picMkLst>
        </pc:picChg>
        <pc:picChg chg="add mod topLvl">
          <ac:chgData name="Xin Zhang (FA Talent)" userId="474f572f-8271-4f60-858e-cee871e0aec6" providerId="ADAL" clId="{FAF8AF48-2234-470D-9A23-C3EE7FE20053}" dt="2021-10-09T10:31:50.542" v="3560" actId="554"/>
          <ac:picMkLst>
            <pc:docMk/>
            <pc:sldMk cId="4283612378" sldId="292"/>
            <ac:picMk id="10" creationId="{828C6D68-6C8C-4D1C-9E1A-D0708A6A0B8A}"/>
          </ac:picMkLst>
        </pc:picChg>
      </pc:sldChg>
      <pc:sldChg chg="addSp delSp modSp mod modClrScheme chgLayout">
        <pc:chgData name="Xin Zhang (FA Talent)" userId="474f572f-8271-4f60-858e-cee871e0aec6" providerId="ADAL" clId="{FAF8AF48-2234-470D-9A23-C3EE7FE20053}" dt="2021-10-10T05:45:17.124" v="5443" actId="404"/>
        <pc:sldMkLst>
          <pc:docMk/>
          <pc:sldMk cId="2092171010" sldId="293"/>
        </pc:sldMkLst>
        <pc:spChg chg="add del mod">
          <ac:chgData name="Xin Zhang (FA Talent)" userId="474f572f-8271-4f60-858e-cee871e0aec6" providerId="ADAL" clId="{FAF8AF48-2234-470D-9A23-C3EE7FE20053}" dt="2021-10-09T10:16:34.525" v="3247" actId="700"/>
          <ac:spMkLst>
            <pc:docMk/>
            <pc:sldMk cId="2092171010" sldId="293"/>
            <ac:spMk id="2" creationId="{5DC3E989-D1CA-4423-B6C7-6C71B5DDA51E}"/>
          </ac:spMkLst>
        </pc:spChg>
        <pc:spChg chg="add mod ord">
          <ac:chgData name="Xin Zhang (FA Talent)" userId="474f572f-8271-4f60-858e-cee871e0aec6" providerId="ADAL" clId="{FAF8AF48-2234-470D-9A23-C3EE7FE20053}" dt="2021-10-09T10:16:41.946" v="3262" actId="20577"/>
          <ac:spMkLst>
            <pc:docMk/>
            <pc:sldMk cId="2092171010" sldId="293"/>
            <ac:spMk id="3" creationId="{DD2C1D60-26EA-4C0A-A35E-8AFA0D20D332}"/>
          </ac:spMkLst>
        </pc:spChg>
        <pc:spChg chg="mod topLvl">
          <ac:chgData name="Xin Zhang (FA Talent)" userId="474f572f-8271-4f60-858e-cee871e0aec6" providerId="ADAL" clId="{FAF8AF48-2234-470D-9A23-C3EE7FE20053}" dt="2021-10-10T05:11:53.588" v="4603" actId="18245"/>
          <ac:spMkLst>
            <pc:docMk/>
            <pc:sldMk cId="2092171010" sldId="293"/>
            <ac:spMk id="5" creationId="{989B2F04-265D-4CC6-927A-BC872C0FE52D}"/>
          </ac:spMkLst>
        </pc:spChg>
        <pc:spChg chg="mod topLvl">
          <ac:chgData name="Xin Zhang (FA Talent)" userId="474f572f-8271-4f60-858e-cee871e0aec6" providerId="ADAL" clId="{FAF8AF48-2234-470D-9A23-C3EE7FE20053}" dt="2021-10-10T05:11:53.588" v="4603" actId="18245"/>
          <ac:spMkLst>
            <pc:docMk/>
            <pc:sldMk cId="2092171010" sldId="293"/>
            <ac:spMk id="6" creationId="{B8C7A6C5-D98D-4C8D-AE2A-C50ABA6DEF8A}"/>
          </ac:spMkLst>
        </pc:spChg>
        <pc:spChg chg="mod topLvl">
          <ac:chgData name="Xin Zhang (FA Talent)" userId="474f572f-8271-4f60-858e-cee871e0aec6" providerId="ADAL" clId="{FAF8AF48-2234-470D-9A23-C3EE7FE20053}" dt="2021-10-10T05:11:53.588" v="4603" actId="18245"/>
          <ac:spMkLst>
            <pc:docMk/>
            <pc:sldMk cId="2092171010" sldId="293"/>
            <ac:spMk id="7" creationId="{854BA3C2-153C-485A-8858-67BB18CFA2C2}"/>
          </ac:spMkLst>
        </pc:spChg>
        <pc:spChg chg="mod topLvl">
          <ac:chgData name="Xin Zhang (FA Talent)" userId="474f572f-8271-4f60-858e-cee871e0aec6" providerId="ADAL" clId="{FAF8AF48-2234-470D-9A23-C3EE7FE20053}" dt="2021-10-10T05:11:53.588" v="4603" actId="18245"/>
          <ac:spMkLst>
            <pc:docMk/>
            <pc:sldMk cId="2092171010" sldId="293"/>
            <ac:spMk id="8" creationId="{79AED04E-D589-435D-8277-56DCA26BD2F1}"/>
          </ac:spMkLst>
        </pc:spChg>
        <pc:spChg chg="mod topLvl">
          <ac:chgData name="Xin Zhang (FA Talent)" userId="474f572f-8271-4f60-858e-cee871e0aec6" providerId="ADAL" clId="{FAF8AF48-2234-470D-9A23-C3EE7FE20053}" dt="2021-10-10T05:11:53.588" v="4603" actId="18245"/>
          <ac:spMkLst>
            <pc:docMk/>
            <pc:sldMk cId="2092171010" sldId="293"/>
            <ac:spMk id="9" creationId="{E0575F20-C185-4F1B-810F-F35FED0760AD}"/>
          </ac:spMkLst>
        </pc:spChg>
        <pc:spChg chg="mod topLvl">
          <ac:chgData name="Xin Zhang (FA Talent)" userId="474f572f-8271-4f60-858e-cee871e0aec6" providerId="ADAL" clId="{FAF8AF48-2234-470D-9A23-C3EE7FE20053}" dt="2021-10-10T05:11:53.588" v="4603" actId="18245"/>
          <ac:spMkLst>
            <pc:docMk/>
            <pc:sldMk cId="2092171010" sldId="293"/>
            <ac:spMk id="10" creationId="{67098E50-81C9-4FD8-8B4E-2A59EAD1DE90}"/>
          </ac:spMkLst>
        </pc:spChg>
        <pc:spChg chg="mod topLvl">
          <ac:chgData name="Xin Zhang (FA Talent)" userId="474f572f-8271-4f60-858e-cee871e0aec6" providerId="ADAL" clId="{FAF8AF48-2234-470D-9A23-C3EE7FE20053}" dt="2021-10-10T05:11:53.588" v="4603" actId="18245"/>
          <ac:spMkLst>
            <pc:docMk/>
            <pc:sldMk cId="2092171010" sldId="293"/>
            <ac:spMk id="11" creationId="{BC67BB23-8684-4F19-9067-E2B547639050}"/>
          </ac:spMkLst>
        </pc:spChg>
        <pc:spChg chg="mod topLvl">
          <ac:chgData name="Xin Zhang (FA Talent)" userId="474f572f-8271-4f60-858e-cee871e0aec6" providerId="ADAL" clId="{FAF8AF48-2234-470D-9A23-C3EE7FE20053}" dt="2021-10-10T05:11:51.422" v="4602" actId="165"/>
          <ac:spMkLst>
            <pc:docMk/>
            <pc:sldMk cId="2092171010" sldId="293"/>
            <ac:spMk id="12" creationId="{02899861-3BA1-4702-AF31-8B3720BDEC30}"/>
          </ac:spMkLst>
        </pc:spChg>
        <pc:grpChg chg="add del mod">
          <ac:chgData name="Xin Zhang (FA Talent)" userId="474f572f-8271-4f60-858e-cee871e0aec6" providerId="ADAL" clId="{FAF8AF48-2234-470D-9A23-C3EE7FE20053}" dt="2021-10-10T05:11:53.588" v="4603" actId="18245"/>
          <ac:grpSpMkLst>
            <pc:docMk/>
            <pc:sldMk cId="2092171010" sldId="293"/>
            <ac:grpSpMk id="4" creationId="{2DAD83D1-96FB-4F78-8061-930E400478CC}"/>
          </ac:grpSpMkLst>
        </pc:grpChg>
        <pc:grpChg chg="del">
          <ac:chgData name="Xin Zhang (FA Talent)" userId="474f572f-8271-4f60-858e-cee871e0aec6" providerId="ADAL" clId="{FAF8AF48-2234-470D-9A23-C3EE7FE20053}" dt="2021-10-09T06:38:30.431" v="1379" actId="478"/>
          <ac:grpSpMkLst>
            <pc:docMk/>
            <pc:sldMk cId="2092171010" sldId="293"/>
            <ac:grpSpMk id="5" creationId="{91F88532-8C2C-401E-89AA-4E2B493CC5A9}"/>
          </ac:grpSpMkLst>
        </pc:grpChg>
        <pc:grpChg chg="del">
          <ac:chgData name="Xin Zhang (FA Talent)" userId="474f572f-8271-4f60-858e-cee871e0aec6" providerId="ADAL" clId="{FAF8AF48-2234-470D-9A23-C3EE7FE20053}" dt="2021-10-09T06:38:30.431" v="1379" actId="478"/>
          <ac:grpSpMkLst>
            <pc:docMk/>
            <pc:sldMk cId="2092171010" sldId="293"/>
            <ac:grpSpMk id="8" creationId="{4963376A-9D2D-449A-98C8-DFB7EE4842B5}"/>
          </ac:grpSpMkLst>
        </pc:grpChg>
        <pc:grpChg chg="del">
          <ac:chgData name="Xin Zhang (FA Talent)" userId="474f572f-8271-4f60-858e-cee871e0aec6" providerId="ADAL" clId="{FAF8AF48-2234-470D-9A23-C3EE7FE20053}" dt="2021-10-09T06:38:30.431" v="1379" actId="478"/>
          <ac:grpSpMkLst>
            <pc:docMk/>
            <pc:sldMk cId="2092171010" sldId="293"/>
            <ac:grpSpMk id="245" creationId="{6A2E8505-7484-4ED9-9DE4-C16A90D6B821}"/>
          </ac:grpSpMkLst>
        </pc:grpChg>
        <pc:grpChg chg="del">
          <ac:chgData name="Xin Zhang (FA Talent)" userId="474f572f-8271-4f60-858e-cee871e0aec6" providerId="ADAL" clId="{FAF8AF48-2234-470D-9A23-C3EE7FE20053}" dt="2021-10-09T06:38:30.431" v="1379" actId="478"/>
          <ac:grpSpMkLst>
            <pc:docMk/>
            <pc:sldMk cId="2092171010" sldId="293"/>
            <ac:grpSpMk id="271" creationId="{D4A5937F-DC6B-4A95-9397-2060B6987419}"/>
          </ac:grpSpMkLst>
        </pc:grpChg>
        <pc:grpChg chg="del">
          <ac:chgData name="Xin Zhang (FA Talent)" userId="474f572f-8271-4f60-858e-cee871e0aec6" providerId="ADAL" clId="{FAF8AF48-2234-470D-9A23-C3EE7FE20053}" dt="2021-10-09T06:38:30.431" v="1379" actId="478"/>
          <ac:grpSpMkLst>
            <pc:docMk/>
            <pc:sldMk cId="2092171010" sldId="293"/>
            <ac:grpSpMk id="277" creationId="{1FE64AD1-07FF-4627-A043-FFB6006D56E7}"/>
          </ac:grpSpMkLst>
        </pc:grpChg>
        <pc:graphicFrameChg chg="add del mod modGraphic">
          <ac:chgData name="Xin Zhang (FA Talent)" userId="474f572f-8271-4f60-858e-cee871e0aec6" providerId="ADAL" clId="{FAF8AF48-2234-470D-9A23-C3EE7FE20053}" dt="2021-10-10T05:12:10.844" v="4604" actId="21"/>
          <ac:graphicFrameMkLst>
            <pc:docMk/>
            <pc:sldMk cId="2092171010" sldId="293"/>
            <ac:graphicFrameMk id="2" creationId="{E4C98939-6D7C-4595-BECB-C00C8946AC86}"/>
          </ac:graphicFrameMkLst>
        </pc:graphicFrameChg>
        <pc:graphicFrameChg chg="add mod">
          <ac:chgData name="Xin Zhang (FA Talent)" userId="474f572f-8271-4f60-858e-cee871e0aec6" providerId="ADAL" clId="{FAF8AF48-2234-470D-9A23-C3EE7FE20053}" dt="2021-10-10T05:19:54.600" v="4866" actId="113"/>
          <ac:graphicFrameMkLst>
            <pc:docMk/>
            <pc:sldMk cId="2092171010" sldId="293"/>
            <ac:graphicFrameMk id="13" creationId="{F0B5A98E-C5F9-44ED-9F9C-D53F32343835}"/>
          </ac:graphicFrameMkLst>
        </pc:graphicFrameChg>
        <pc:graphicFrameChg chg="add del mod">
          <ac:chgData name="Xin Zhang (FA Talent)" userId="474f572f-8271-4f60-858e-cee871e0aec6" providerId="ADAL" clId="{FAF8AF48-2234-470D-9A23-C3EE7FE20053}" dt="2021-10-10T05:14:29.925" v="4616" actId="478"/>
          <ac:graphicFrameMkLst>
            <pc:docMk/>
            <pc:sldMk cId="2092171010" sldId="293"/>
            <ac:graphicFrameMk id="14" creationId="{A11C8874-D79C-40D6-BF54-66E1D1F183AF}"/>
          </ac:graphicFrameMkLst>
        </pc:graphicFrameChg>
        <pc:graphicFrameChg chg="add mod modGraphic">
          <ac:chgData name="Xin Zhang (FA Talent)" userId="474f572f-8271-4f60-858e-cee871e0aec6" providerId="ADAL" clId="{FAF8AF48-2234-470D-9A23-C3EE7FE20053}" dt="2021-10-10T05:45:17.124" v="5443" actId="404"/>
          <ac:graphicFrameMkLst>
            <pc:docMk/>
            <pc:sldMk cId="2092171010" sldId="293"/>
            <ac:graphicFrameMk id="15" creationId="{F606BFF3-BC6A-4CF2-B768-BA82993BFB6A}"/>
          </ac:graphicFrameMkLst>
        </pc:graphicFrameChg>
      </pc:sldChg>
      <pc:sldChg chg="addSp delSp modSp mod modClrScheme chgLayout">
        <pc:chgData name="Xin Zhang (FA Talent)" userId="474f572f-8271-4f60-858e-cee871e0aec6" providerId="ADAL" clId="{FAF8AF48-2234-470D-9A23-C3EE7FE20053}" dt="2021-10-10T06:33:45.979" v="6053"/>
        <pc:sldMkLst>
          <pc:docMk/>
          <pc:sldMk cId="2659091884" sldId="294"/>
        </pc:sldMkLst>
        <pc:spChg chg="add mod">
          <ac:chgData name="Xin Zhang (FA Talent)" userId="474f572f-8271-4f60-858e-cee871e0aec6" providerId="ADAL" clId="{FAF8AF48-2234-470D-9A23-C3EE7FE20053}" dt="2021-10-09T10:17:15.261" v="3283" actId="20577"/>
          <ac:spMkLst>
            <pc:docMk/>
            <pc:sldMk cId="2659091884" sldId="294"/>
            <ac:spMk id="2" creationId="{976759C8-6CE1-4674-AF49-909EDA1917A4}"/>
          </ac:spMkLst>
        </pc:spChg>
        <pc:spChg chg="mod topLvl">
          <ac:chgData name="Xin Zhang (FA Talent)" userId="474f572f-8271-4f60-858e-cee871e0aec6" providerId="ADAL" clId="{FAF8AF48-2234-470D-9A23-C3EE7FE20053}" dt="2021-10-10T05:50:28.458" v="5790" actId="692"/>
          <ac:spMkLst>
            <pc:docMk/>
            <pc:sldMk cId="2659091884" sldId="294"/>
            <ac:spMk id="4" creationId="{F4F92B9B-76D9-4E7D-8297-D52B54034214}"/>
          </ac:spMkLst>
        </pc:spChg>
        <pc:spChg chg="mod topLvl">
          <ac:chgData name="Xin Zhang (FA Talent)" userId="474f572f-8271-4f60-858e-cee871e0aec6" providerId="ADAL" clId="{FAF8AF48-2234-470D-9A23-C3EE7FE20053}" dt="2021-10-10T05:51:06.657" v="5798" actId="14100"/>
          <ac:spMkLst>
            <pc:docMk/>
            <pc:sldMk cId="2659091884" sldId="294"/>
            <ac:spMk id="9" creationId="{995191AD-F113-47C2-80E0-625D1CE57C30}"/>
          </ac:spMkLst>
        </pc:spChg>
        <pc:spChg chg="mod topLvl">
          <ac:chgData name="Xin Zhang (FA Talent)" userId="474f572f-8271-4f60-858e-cee871e0aec6" providerId="ADAL" clId="{FAF8AF48-2234-470D-9A23-C3EE7FE20053}" dt="2021-10-10T05:50:49.869" v="5794" actId="1036"/>
          <ac:spMkLst>
            <pc:docMk/>
            <pc:sldMk cId="2659091884" sldId="294"/>
            <ac:spMk id="10" creationId="{1F0A00E6-FBC0-4D15-BA36-FB695000D53D}"/>
          </ac:spMkLst>
        </pc:spChg>
        <pc:spChg chg="del mod topLvl">
          <ac:chgData name="Xin Zhang (FA Talent)" userId="474f572f-8271-4f60-858e-cee871e0aec6" providerId="ADAL" clId="{FAF8AF48-2234-470D-9A23-C3EE7FE20053}" dt="2021-10-10T05:47:25.372" v="5472" actId="478"/>
          <ac:spMkLst>
            <pc:docMk/>
            <pc:sldMk cId="2659091884" sldId="294"/>
            <ac:spMk id="11" creationId="{2882C1D5-1766-4AD1-B0E7-E780E8893461}"/>
          </ac:spMkLst>
        </pc:spChg>
        <pc:spChg chg="mod topLvl">
          <ac:chgData name="Xin Zhang (FA Talent)" userId="474f572f-8271-4f60-858e-cee871e0aec6" providerId="ADAL" clId="{FAF8AF48-2234-470D-9A23-C3EE7FE20053}" dt="2021-10-10T05:46:51.627" v="5468" actId="207"/>
          <ac:spMkLst>
            <pc:docMk/>
            <pc:sldMk cId="2659091884" sldId="294"/>
            <ac:spMk id="12" creationId="{46530E81-34D5-4072-9E8E-9900EC76959F}"/>
          </ac:spMkLst>
        </pc:spChg>
        <pc:spChg chg="del mod topLvl">
          <ac:chgData name="Xin Zhang (FA Talent)" userId="474f572f-8271-4f60-858e-cee871e0aec6" providerId="ADAL" clId="{FAF8AF48-2234-470D-9A23-C3EE7FE20053}" dt="2021-10-10T05:47:21.596" v="5471" actId="478"/>
          <ac:spMkLst>
            <pc:docMk/>
            <pc:sldMk cId="2659091884" sldId="294"/>
            <ac:spMk id="13" creationId="{144BBAAD-A2D4-4635-A071-AD17868279A9}"/>
          </ac:spMkLst>
        </pc:spChg>
        <pc:spChg chg="mod topLvl">
          <ac:chgData name="Xin Zhang (FA Talent)" userId="474f572f-8271-4f60-858e-cee871e0aec6" providerId="ADAL" clId="{FAF8AF48-2234-470D-9A23-C3EE7FE20053}" dt="2021-10-10T05:46:51.627" v="5468" actId="207"/>
          <ac:spMkLst>
            <pc:docMk/>
            <pc:sldMk cId="2659091884" sldId="294"/>
            <ac:spMk id="14" creationId="{7D0DBDB6-7639-45C5-8A15-26F0AF84C6D6}"/>
          </ac:spMkLst>
        </pc:spChg>
        <pc:spChg chg="mod topLvl">
          <ac:chgData name="Xin Zhang (FA Talent)" userId="474f572f-8271-4f60-858e-cee871e0aec6" providerId="ADAL" clId="{FAF8AF48-2234-470D-9A23-C3EE7FE20053}" dt="2021-10-10T05:51:24.685" v="5800" actId="1076"/>
          <ac:spMkLst>
            <pc:docMk/>
            <pc:sldMk cId="2659091884" sldId="294"/>
            <ac:spMk id="15" creationId="{88ACEA59-E061-48D5-8ECB-0669D9051CAA}"/>
          </ac:spMkLst>
        </pc:spChg>
        <pc:spChg chg="del mod topLvl">
          <ac:chgData name="Xin Zhang (FA Talent)" userId="474f572f-8271-4f60-858e-cee871e0aec6" providerId="ADAL" clId="{FAF8AF48-2234-470D-9A23-C3EE7FE20053}" dt="2021-10-10T05:47:21.596" v="5471" actId="478"/>
          <ac:spMkLst>
            <pc:docMk/>
            <pc:sldMk cId="2659091884" sldId="294"/>
            <ac:spMk id="16" creationId="{5C32714B-1303-48C5-BA71-F451520A2B0A}"/>
          </ac:spMkLst>
        </pc:spChg>
        <pc:spChg chg="mod topLvl">
          <ac:chgData name="Xin Zhang (FA Talent)" userId="474f572f-8271-4f60-858e-cee871e0aec6" providerId="ADAL" clId="{FAF8AF48-2234-470D-9A23-C3EE7FE20053}" dt="2021-10-10T05:51:24.685" v="5800" actId="1076"/>
          <ac:spMkLst>
            <pc:docMk/>
            <pc:sldMk cId="2659091884" sldId="294"/>
            <ac:spMk id="17" creationId="{5CB643A9-C5F5-4C89-AD5B-ADC1B683DC51}"/>
          </ac:spMkLst>
        </pc:spChg>
        <pc:spChg chg="mod topLvl">
          <ac:chgData name="Xin Zhang (FA Talent)" userId="474f572f-8271-4f60-858e-cee871e0aec6" providerId="ADAL" clId="{FAF8AF48-2234-470D-9A23-C3EE7FE20053}" dt="2021-10-10T05:50:49.869" v="5794" actId="1036"/>
          <ac:spMkLst>
            <pc:docMk/>
            <pc:sldMk cId="2659091884" sldId="294"/>
            <ac:spMk id="18" creationId="{CAE658AA-3575-41C7-A5BA-FD05058BCFD8}"/>
          </ac:spMkLst>
        </pc:spChg>
        <pc:spChg chg="del mod topLvl">
          <ac:chgData name="Xin Zhang (FA Talent)" userId="474f572f-8271-4f60-858e-cee871e0aec6" providerId="ADAL" clId="{FAF8AF48-2234-470D-9A23-C3EE7FE20053}" dt="2021-10-10T05:47:21.596" v="5471" actId="478"/>
          <ac:spMkLst>
            <pc:docMk/>
            <pc:sldMk cId="2659091884" sldId="294"/>
            <ac:spMk id="19" creationId="{9F7CF28B-BFD6-4810-A602-B5F23B619399}"/>
          </ac:spMkLst>
        </pc:spChg>
        <pc:spChg chg="mod topLvl">
          <ac:chgData name="Xin Zhang (FA Talent)" userId="474f572f-8271-4f60-858e-cee871e0aec6" providerId="ADAL" clId="{FAF8AF48-2234-470D-9A23-C3EE7FE20053}" dt="2021-10-10T05:46:51.627" v="5468" actId="207"/>
          <ac:spMkLst>
            <pc:docMk/>
            <pc:sldMk cId="2659091884" sldId="294"/>
            <ac:spMk id="20" creationId="{8EABCBD6-3EFE-4ADE-8D35-7F38A566911C}"/>
          </ac:spMkLst>
        </pc:spChg>
        <pc:spChg chg="mod topLvl">
          <ac:chgData name="Xin Zhang (FA Talent)" userId="474f572f-8271-4f60-858e-cee871e0aec6" providerId="ADAL" clId="{FAF8AF48-2234-470D-9A23-C3EE7FE20053}" dt="2021-10-10T05:51:44.337" v="5802" actId="1076"/>
          <ac:spMkLst>
            <pc:docMk/>
            <pc:sldMk cId="2659091884" sldId="294"/>
            <ac:spMk id="22" creationId="{C9A00870-35F7-43D6-8F4D-E859B81234AE}"/>
          </ac:spMkLst>
        </pc:spChg>
        <pc:spChg chg="del mod topLvl">
          <ac:chgData name="Xin Zhang (FA Talent)" userId="474f572f-8271-4f60-858e-cee871e0aec6" providerId="ADAL" clId="{FAF8AF48-2234-470D-9A23-C3EE7FE20053}" dt="2021-10-10T05:47:21.596" v="5471" actId="478"/>
          <ac:spMkLst>
            <pc:docMk/>
            <pc:sldMk cId="2659091884" sldId="294"/>
            <ac:spMk id="23" creationId="{96EBD862-C47A-4D3E-922E-E90C7EE17B91}"/>
          </ac:spMkLst>
        </pc:spChg>
        <pc:spChg chg="mod topLvl">
          <ac:chgData name="Xin Zhang (FA Talent)" userId="474f572f-8271-4f60-858e-cee871e0aec6" providerId="ADAL" clId="{FAF8AF48-2234-470D-9A23-C3EE7FE20053}" dt="2021-10-10T05:51:44.337" v="5802" actId="1076"/>
          <ac:spMkLst>
            <pc:docMk/>
            <pc:sldMk cId="2659091884" sldId="294"/>
            <ac:spMk id="24" creationId="{B7890F57-3AEF-4ADD-8ADB-E5AF46CBCE82}"/>
          </ac:spMkLst>
        </pc:spChg>
        <pc:spChg chg="mod topLvl">
          <ac:chgData name="Xin Zhang (FA Talent)" userId="474f572f-8271-4f60-858e-cee871e0aec6" providerId="ADAL" clId="{FAF8AF48-2234-470D-9A23-C3EE7FE20053}" dt="2021-10-10T05:51:37.156" v="5801" actId="1076"/>
          <ac:spMkLst>
            <pc:docMk/>
            <pc:sldMk cId="2659091884" sldId="294"/>
            <ac:spMk id="26" creationId="{BADEF3FD-026F-4804-98EE-3B3C23C60D7D}"/>
          </ac:spMkLst>
        </pc:spChg>
        <pc:spChg chg="del mod topLvl">
          <ac:chgData name="Xin Zhang (FA Talent)" userId="474f572f-8271-4f60-858e-cee871e0aec6" providerId="ADAL" clId="{FAF8AF48-2234-470D-9A23-C3EE7FE20053}" dt="2021-10-10T05:47:21.596" v="5471" actId="478"/>
          <ac:spMkLst>
            <pc:docMk/>
            <pc:sldMk cId="2659091884" sldId="294"/>
            <ac:spMk id="27" creationId="{19296F6B-7361-4880-83A8-A32ADC78FC69}"/>
          </ac:spMkLst>
        </pc:spChg>
        <pc:spChg chg="mod topLvl">
          <ac:chgData name="Xin Zhang (FA Talent)" userId="474f572f-8271-4f60-858e-cee871e0aec6" providerId="ADAL" clId="{FAF8AF48-2234-470D-9A23-C3EE7FE20053}" dt="2021-10-10T05:51:37.156" v="5801" actId="1076"/>
          <ac:spMkLst>
            <pc:docMk/>
            <pc:sldMk cId="2659091884" sldId="294"/>
            <ac:spMk id="28" creationId="{9ABFF4FB-76B9-4210-8BA2-941CA6D0A487}"/>
          </ac:spMkLst>
        </pc:spChg>
        <pc:spChg chg="mod topLvl">
          <ac:chgData name="Xin Zhang (FA Talent)" userId="474f572f-8271-4f60-858e-cee871e0aec6" providerId="ADAL" clId="{FAF8AF48-2234-470D-9A23-C3EE7FE20053}" dt="2021-10-10T05:51:15.910" v="5799" actId="1076"/>
          <ac:spMkLst>
            <pc:docMk/>
            <pc:sldMk cId="2659091884" sldId="294"/>
            <ac:spMk id="30" creationId="{84A74A22-0D67-43EA-93F0-A9300D336269}"/>
          </ac:spMkLst>
        </pc:spChg>
        <pc:spChg chg="del mod topLvl">
          <ac:chgData name="Xin Zhang (FA Talent)" userId="474f572f-8271-4f60-858e-cee871e0aec6" providerId="ADAL" clId="{FAF8AF48-2234-470D-9A23-C3EE7FE20053}" dt="2021-10-10T05:47:21.596" v="5471" actId="478"/>
          <ac:spMkLst>
            <pc:docMk/>
            <pc:sldMk cId="2659091884" sldId="294"/>
            <ac:spMk id="31" creationId="{D88EC2BF-E710-4D07-BB10-FA939120B2AE}"/>
          </ac:spMkLst>
        </pc:spChg>
        <pc:spChg chg="mod topLvl">
          <ac:chgData name="Xin Zhang (FA Talent)" userId="474f572f-8271-4f60-858e-cee871e0aec6" providerId="ADAL" clId="{FAF8AF48-2234-470D-9A23-C3EE7FE20053}" dt="2021-10-10T05:51:15.910" v="5799" actId="1076"/>
          <ac:spMkLst>
            <pc:docMk/>
            <pc:sldMk cId="2659091884" sldId="294"/>
            <ac:spMk id="32" creationId="{35F5C985-7403-44B2-948A-C00D4F89FDAF}"/>
          </ac:spMkLst>
        </pc:spChg>
        <pc:spChg chg="mod topLvl">
          <ac:chgData name="Xin Zhang (FA Talent)" userId="474f572f-8271-4f60-858e-cee871e0aec6" providerId="ADAL" clId="{FAF8AF48-2234-470D-9A23-C3EE7FE20053}" dt="2021-10-10T05:51:15.910" v="5799" actId="1076"/>
          <ac:spMkLst>
            <pc:docMk/>
            <pc:sldMk cId="2659091884" sldId="294"/>
            <ac:spMk id="33" creationId="{B4230947-49DC-4378-A5E8-4955E97F5A5A}"/>
          </ac:spMkLst>
        </pc:spChg>
        <pc:spChg chg="mod topLvl">
          <ac:chgData name="Xin Zhang (FA Talent)" userId="474f572f-8271-4f60-858e-cee871e0aec6" providerId="ADAL" clId="{FAF8AF48-2234-470D-9A23-C3EE7FE20053}" dt="2021-10-10T05:51:37.156" v="5801" actId="1076"/>
          <ac:spMkLst>
            <pc:docMk/>
            <pc:sldMk cId="2659091884" sldId="294"/>
            <ac:spMk id="35" creationId="{49E4B00E-6541-4D63-A1C0-CB14EAF2C274}"/>
          </ac:spMkLst>
        </pc:spChg>
        <pc:spChg chg="mod topLvl">
          <ac:chgData name="Xin Zhang (FA Talent)" userId="474f572f-8271-4f60-858e-cee871e0aec6" providerId="ADAL" clId="{FAF8AF48-2234-470D-9A23-C3EE7FE20053}" dt="2021-10-10T05:51:44.337" v="5802" actId="1076"/>
          <ac:spMkLst>
            <pc:docMk/>
            <pc:sldMk cId="2659091884" sldId="294"/>
            <ac:spMk id="37" creationId="{419C5922-575C-43DE-8B69-19C5B63D01CC}"/>
          </ac:spMkLst>
        </pc:spChg>
        <pc:spChg chg="mod topLvl">
          <ac:chgData name="Xin Zhang (FA Talent)" userId="474f572f-8271-4f60-858e-cee871e0aec6" providerId="ADAL" clId="{FAF8AF48-2234-470D-9A23-C3EE7FE20053}" dt="2021-10-10T05:51:24.685" v="5800" actId="1076"/>
          <ac:spMkLst>
            <pc:docMk/>
            <pc:sldMk cId="2659091884" sldId="294"/>
            <ac:spMk id="39" creationId="{0C7E8634-EE10-430B-A770-470C891CB42F}"/>
          </ac:spMkLst>
        </pc:spChg>
        <pc:spChg chg="mod topLvl">
          <ac:chgData name="Xin Zhang (FA Talent)" userId="474f572f-8271-4f60-858e-cee871e0aec6" providerId="ADAL" clId="{FAF8AF48-2234-470D-9A23-C3EE7FE20053}" dt="2021-10-10T05:49:20.090" v="5655" actId="165"/>
          <ac:spMkLst>
            <pc:docMk/>
            <pc:sldMk cId="2659091884" sldId="294"/>
            <ac:spMk id="41" creationId="{4F94AD10-5909-4D78-AC90-3C603248A3D8}"/>
          </ac:spMkLst>
        </pc:spChg>
        <pc:spChg chg="mod topLvl">
          <ac:chgData name="Xin Zhang (FA Talent)" userId="474f572f-8271-4f60-858e-cee871e0aec6" providerId="ADAL" clId="{FAF8AF48-2234-470D-9A23-C3EE7FE20053}" dt="2021-10-10T05:49:20.090" v="5655" actId="165"/>
          <ac:spMkLst>
            <pc:docMk/>
            <pc:sldMk cId="2659091884" sldId="294"/>
            <ac:spMk id="43" creationId="{3C562BE0-33F4-4549-85A3-F7E0DCA2AF1D}"/>
          </ac:spMkLst>
        </pc:spChg>
        <pc:spChg chg="mod topLvl">
          <ac:chgData name="Xin Zhang (FA Talent)" userId="474f572f-8271-4f60-858e-cee871e0aec6" providerId="ADAL" clId="{FAF8AF48-2234-470D-9A23-C3EE7FE20053}" dt="2021-10-10T05:49:20.090" v="5655" actId="165"/>
          <ac:spMkLst>
            <pc:docMk/>
            <pc:sldMk cId="2659091884" sldId="294"/>
            <ac:spMk id="45" creationId="{875CBF6D-A6B5-4669-9F98-7F63C2F8E9C1}"/>
          </ac:spMkLst>
        </pc:spChg>
        <pc:spChg chg="mod">
          <ac:chgData name="Xin Zhang (FA Talent)" userId="474f572f-8271-4f60-858e-cee871e0aec6" providerId="ADAL" clId="{FAF8AF48-2234-470D-9A23-C3EE7FE20053}" dt="2021-10-10T06:33:45.979" v="6053"/>
          <ac:spMkLst>
            <pc:docMk/>
            <pc:sldMk cId="2659091884" sldId="294"/>
            <ac:spMk id="48" creationId="{938A5312-093D-4BF1-888A-4FABAE09CDF6}"/>
          </ac:spMkLst>
        </pc:spChg>
        <pc:spChg chg="mod">
          <ac:chgData name="Xin Zhang (FA Talent)" userId="474f572f-8271-4f60-858e-cee871e0aec6" providerId="ADAL" clId="{FAF8AF48-2234-470D-9A23-C3EE7FE20053}" dt="2021-10-10T06:33:45.979" v="6053"/>
          <ac:spMkLst>
            <pc:docMk/>
            <pc:sldMk cId="2659091884" sldId="294"/>
            <ac:spMk id="49" creationId="{5E7226D8-F797-4C29-93E9-8C5C3218484B}"/>
          </ac:spMkLst>
        </pc:spChg>
        <pc:spChg chg="mod">
          <ac:chgData name="Xin Zhang (FA Talent)" userId="474f572f-8271-4f60-858e-cee871e0aec6" providerId="ADAL" clId="{FAF8AF48-2234-470D-9A23-C3EE7FE20053}" dt="2021-10-10T06:33:45.979" v="6053"/>
          <ac:spMkLst>
            <pc:docMk/>
            <pc:sldMk cId="2659091884" sldId="294"/>
            <ac:spMk id="50" creationId="{BC0D9BA2-8737-40DD-AE06-0644CF6DE23B}"/>
          </ac:spMkLst>
        </pc:spChg>
        <pc:grpChg chg="add del mod">
          <ac:chgData name="Xin Zhang (FA Talent)" userId="474f572f-8271-4f60-858e-cee871e0aec6" providerId="ADAL" clId="{FAF8AF48-2234-470D-9A23-C3EE7FE20053}" dt="2021-10-10T05:46:34.631" v="5467" actId="165"/>
          <ac:grpSpMkLst>
            <pc:docMk/>
            <pc:sldMk cId="2659091884" sldId="294"/>
            <ac:grpSpMk id="3" creationId="{3CE913FB-5663-4B92-B69F-3B050365DDB2}"/>
          </ac:grpSpMkLst>
        </pc:grpChg>
        <pc:grpChg chg="del mod topLvl">
          <ac:chgData name="Xin Zhang (FA Talent)" userId="474f572f-8271-4f60-858e-cee871e0aec6" providerId="ADAL" clId="{FAF8AF48-2234-470D-9A23-C3EE7FE20053}" dt="2021-10-10T05:49:20.090" v="5655" actId="165"/>
          <ac:grpSpMkLst>
            <pc:docMk/>
            <pc:sldMk cId="2659091884" sldId="294"/>
            <ac:grpSpMk id="5" creationId="{7A4EE7F7-605B-4B10-966F-968E185039C2}"/>
          </ac:grpSpMkLst>
        </pc:grpChg>
        <pc:grpChg chg="del">
          <ac:chgData name="Xin Zhang (FA Talent)" userId="474f572f-8271-4f60-858e-cee871e0aec6" providerId="ADAL" clId="{FAF8AF48-2234-470D-9A23-C3EE7FE20053}" dt="2021-10-09T06:38:40.513" v="1383" actId="478"/>
          <ac:grpSpMkLst>
            <pc:docMk/>
            <pc:sldMk cId="2659091884" sldId="294"/>
            <ac:grpSpMk id="5" creationId="{91F88532-8C2C-401E-89AA-4E2B493CC5A9}"/>
          </ac:grpSpMkLst>
        </pc:grpChg>
        <pc:grpChg chg="del mod topLvl">
          <ac:chgData name="Xin Zhang (FA Talent)" userId="474f572f-8271-4f60-858e-cee871e0aec6" providerId="ADAL" clId="{FAF8AF48-2234-470D-9A23-C3EE7FE20053}" dt="2021-10-10T05:49:20.090" v="5655" actId="165"/>
          <ac:grpSpMkLst>
            <pc:docMk/>
            <pc:sldMk cId="2659091884" sldId="294"/>
            <ac:grpSpMk id="6" creationId="{89C7E271-2E72-4D31-9DE0-868FC32DDB5B}"/>
          </ac:grpSpMkLst>
        </pc:grpChg>
        <pc:grpChg chg="del mod topLvl">
          <ac:chgData name="Xin Zhang (FA Talent)" userId="474f572f-8271-4f60-858e-cee871e0aec6" providerId="ADAL" clId="{FAF8AF48-2234-470D-9A23-C3EE7FE20053}" dt="2021-10-10T05:49:20.090" v="5655" actId="165"/>
          <ac:grpSpMkLst>
            <pc:docMk/>
            <pc:sldMk cId="2659091884" sldId="294"/>
            <ac:grpSpMk id="7" creationId="{6B575145-D462-4E17-9780-6A705989EEB0}"/>
          </ac:grpSpMkLst>
        </pc:grpChg>
        <pc:grpChg chg="del">
          <ac:chgData name="Xin Zhang (FA Talent)" userId="474f572f-8271-4f60-858e-cee871e0aec6" providerId="ADAL" clId="{FAF8AF48-2234-470D-9A23-C3EE7FE20053}" dt="2021-10-09T06:38:40.513" v="1383" actId="478"/>
          <ac:grpSpMkLst>
            <pc:docMk/>
            <pc:sldMk cId="2659091884" sldId="294"/>
            <ac:grpSpMk id="8" creationId="{4963376A-9D2D-449A-98C8-DFB7EE4842B5}"/>
          </ac:grpSpMkLst>
        </pc:grpChg>
        <pc:grpChg chg="del mod topLvl">
          <ac:chgData name="Xin Zhang (FA Talent)" userId="474f572f-8271-4f60-858e-cee871e0aec6" providerId="ADAL" clId="{FAF8AF48-2234-470D-9A23-C3EE7FE20053}" dt="2021-10-10T05:49:20.090" v="5655" actId="165"/>
          <ac:grpSpMkLst>
            <pc:docMk/>
            <pc:sldMk cId="2659091884" sldId="294"/>
            <ac:grpSpMk id="8" creationId="{C65EAB91-C220-4793-BD6D-8D78CD50B9F7}"/>
          </ac:grpSpMkLst>
        </pc:grpChg>
        <pc:grpChg chg="del mod topLvl">
          <ac:chgData name="Xin Zhang (FA Talent)" userId="474f572f-8271-4f60-858e-cee871e0aec6" providerId="ADAL" clId="{FAF8AF48-2234-470D-9A23-C3EE7FE20053}" dt="2021-10-10T05:49:20.090" v="5655" actId="165"/>
          <ac:grpSpMkLst>
            <pc:docMk/>
            <pc:sldMk cId="2659091884" sldId="294"/>
            <ac:grpSpMk id="21" creationId="{77244246-1E06-4CE5-8319-D6907774CA85}"/>
          </ac:grpSpMkLst>
        </pc:grpChg>
        <pc:grpChg chg="del mod topLvl">
          <ac:chgData name="Xin Zhang (FA Talent)" userId="474f572f-8271-4f60-858e-cee871e0aec6" providerId="ADAL" clId="{FAF8AF48-2234-470D-9A23-C3EE7FE20053}" dt="2021-10-10T05:49:20.090" v="5655" actId="165"/>
          <ac:grpSpMkLst>
            <pc:docMk/>
            <pc:sldMk cId="2659091884" sldId="294"/>
            <ac:grpSpMk id="25" creationId="{BE172218-EED6-40CB-BD58-7720A0638788}"/>
          </ac:grpSpMkLst>
        </pc:grpChg>
        <pc:grpChg chg="del mod topLvl">
          <ac:chgData name="Xin Zhang (FA Talent)" userId="474f572f-8271-4f60-858e-cee871e0aec6" providerId="ADAL" clId="{FAF8AF48-2234-470D-9A23-C3EE7FE20053}" dt="2021-10-10T05:49:20.090" v="5655" actId="165"/>
          <ac:grpSpMkLst>
            <pc:docMk/>
            <pc:sldMk cId="2659091884" sldId="294"/>
            <ac:grpSpMk id="29" creationId="{2D83F2C0-E1FD-481B-9720-317653CB3E21}"/>
          </ac:grpSpMkLst>
        </pc:grpChg>
        <pc:grpChg chg="add mod">
          <ac:chgData name="Xin Zhang (FA Talent)" userId="474f572f-8271-4f60-858e-cee871e0aec6" providerId="ADAL" clId="{FAF8AF48-2234-470D-9A23-C3EE7FE20053}" dt="2021-10-10T06:33:45.979" v="6053"/>
          <ac:grpSpMkLst>
            <pc:docMk/>
            <pc:sldMk cId="2659091884" sldId="294"/>
            <ac:grpSpMk id="47" creationId="{454F240B-E49D-47EC-89C8-FF6A5284E8AA}"/>
          </ac:grpSpMkLst>
        </pc:grpChg>
        <pc:grpChg chg="del">
          <ac:chgData name="Xin Zhang (FA Talent)" userId="474f572f-8271-4f60-858e-cee871e0aec6" providerId="ADAL" clId="{FAF8AF48-2234-470D-9A23-C3EE7FE20053}" dt="2021-10-09T06:38:41.472" v="1384" actId="478"/>
          <ac:grpSpMkLst>
            <pc:docMk/>
            <pc:sldMk cId="2659091884" sldId="294"/>
            <ac:grpSpMk id="244" creationId="{E7791F91-C9F7-4D26-8F09-AC2927432535}"/>
          </ac:grpSpMkLst>
        </pc:grpChg>
        <pc:grpChg chg="del">
          <ac:chgData name="Xin Zhang (FA Talent)" userId="474f572f-8271-4f60-858e-cee871e0aec6" providerId="ADAL" clId="{FAF8AF48-2234-470D-9A23-C3EE7FE20053}" dt="2021-10-09T06:38:40.513" v="1383" actId="478"/>
          <ac:grpSpMkLst>
            <pc:docMk/>
            <pc:sldMk cId="2659091884" sldId="294"/>
            <ac:grpSpMk id="271" creationId="{D4A5937F-DC6B-4A95-9397-2060B6987419}"/>
          </ac:grpSpMkLst>
        </pc:grpChg>
        <pc:grpChg chg="del">
          <ac:chgData name="Xin Zhang (FA Talent)" userId="474f572f-8271-4f60-858e-cee871e0aec6" providerId="ADAL" clId="{FAF8AF48-2234-470D-9A23-C3EE7FE20053}" dt="2021-10-09T06:38:40.513" v="1383" actId="478"/>
          <ac:grpSpMkLst>
            <pc:docMk/>
            <pc:sldMk cId="2659091884" sldId="294"/>
            <ac:grpSpMk id="277" creationId="{1FE64AD1-07FF-4627-A043-FFB6006D56E7}"/>
          </ac:grpSpMkLst>
        </pc:grpChg>
        <pc:cxnChg chg="mod topLvl">
          <ac:chgData name="Xin Zhang (FA Talent)" userId="474f572f-8271-4f60-858e-cee871e0aec6" providerId="ADAL" clId="{FAF8AF48-2234-470D-9A23-C3EE7FE20053}" dt="2021-10-10T05:51:15.910" v="5799" actId="1076"/>
          <ac:cxnSpMkLst>
            <pc:docMk/>
            <pc:sldMk cId="2659091884" sldId="294"/>
            <ac:cxnSpMk id="34" creationId="{C53BC8CE-E9AA-46B2-8529-DA4D828DA756}"/>
          </ac:cxnSpMkLst>
        </pc:cxnChg>
        <pc:cxnChg chg="mod topLvl">
          <ac:chgData name="Xin Zhang (FA Talent)" userId="474f572f-8271-4f60-858e-cee871e0aec6" providerId="ADAL" clId="{FAF8AF48-2234-470D-9A23-C3EE7FE20053}" dt="2021-10-10T05:51:37.156" v="5801" actId="1076"/>
          <ac:cxnSpMkLst>
            <pc:docMk/>
            <pc:sldMk cId="2659091884" sldId="294"/>
            <ac:cxnSpMk id="36" creationId="{E83F3E4A-636C-428E-8D1D-9CC6CD78B3C4}"/>
          </ac:cxnSpMkLst>
        </pc:cxnChg>
        <pc:cxnChg chg="mod topLvl">
          <ac:chgData name="Xin Zhang (FA Talent)" userId="474f572f-8271-4f60-858e-cee871e0aec6" providerId="ADAL" clId="{FAF8AF48-2234-470D-9A23-C3EE7FE20053}" dt="2021-10-10T05:51:44.337" v="5802" actId="1076"/>
          <ac:cxnSpMkLst>
            <pc:docMk/>
            <pc:sldMk cId="2659091884" sldId="294"/>
            <ac:cxnSpMk id="38" creationId="{4DC4B33D-D522-4A66-B4CA-6AD214EF5977}"/>
          </ac:cxnSpMkLst>
        </pc:cxnChg>
        <pc:cxnChg chg="mod topLvl">
          <ac:chgData name="Xin Zhang (FA Talent)" userId="474f572f-8271-4f60-858e-cee871e0aec6" providerId="ADAL" clId="{FAF8AF48-2234-470D-9A23-C3EE7FE20053}" dt="2021-10-10T05:51:24.685" v="5800" actId="1076"/>
          <ac:cxnSpMkLst>
            <pc:docMk/>
            <pc:sldMk cId="2659091884" sldId="294"/>
            <ac:cxnSpMk id="40" creationId="{67DC6547-6045-40AD-A59A-6A8F828CA460}"/>
          </ac:cxnSpMkLst>
        </pc:cxnChg>
        <pc:cxnChg chg="mod topLvl">
          <ac:chgData name="Xin Zhang (FA Talent)" userId="474f572f-8271-4f60-858e-cee871e0aec6" providerId="ADAL" clId="{FAF8AF48-2234-470D-9A23-C3EE7FE20053}" dt="2021-10-10T05:49:37.117" v="5656" actId="208"/>
          <ac:cxnSpMkLst>
            <pc:docMk/>
            <pc:sldMk cId="2659091884" sldId="294"/>
            <ac:cxnSpMk id="42" creationId="{30BF708B-C0A9-40A1-B548-B8CA1B8E8B53}"/>
          </ac:cxnSpMkLst>
        </pc:cxnChg>
        <pc:cxnChg chg="mod topLvl">
          <ac:chgData name="Xin Zhang (FA Talent)" userId="474f572f-8271-4f60-858e-cee871e0aec6" providerId="ADAL" clId="{FAF8AF48-2234-470D-9A23-C3EE7FE20053}" dt="2021-10-10T05:49:37.117" v="5656" actId="208"/>
          <ac:cxnSpMkLst>
            <pc:docMk/>
            <pc:sldMk cId="2659091884" sldId="294"/>
            <ac:cxnSpMk id="44" creationId="{219A1862-B315-44B6-8B11-53B2A660A22A}"/>
          </ac:cxnSpMkLst>
        </pc:cxnChg>
        <pc:cxnChg chg="mod topLvl">
          <ac:chgData name="Xin Zhang (FA Talent)" userId="474f572f-8271-4f60-858e-cee871e0aec6" providerId="ADAL" clId="{FAF8AF48-2234-470D-9A23-C3EE7FE20053}" dt="2021-10-10T05:49:37.117" v="5656" actId="208"/>
          <ac:cxnSpMkLst>
            <pc:docMk/>
            <pc:sldMk cId="2659091884" sldId="294"/>
            <ac:cxnSpMk id="46" creationId="{A107B7E0-F0EF-4AEE-AF0A-4D0275C8FCDD}"/>
          </ac:cxnSpMkLst>
        </pc:cxnChg>
      </pc:sldChg>
      <pc:sldChg chg="addSp delSp modSp add mod setBg">
        <pc:chgData name="Xin Zhang (FA Talent)" userId="474f572f-8271-4f60-858e-cee871e0aec6" providerId="ADAL" clId="{FAF8AF48-2234-470D-9A23-C3EE7FE20053}" dt="2021-10-09T06:41:41.751" v="1455" actId="553"/>
        <pc:sldMkLst>
          <pc:docMk/>
          <pc:sldMk cId="1010122906" sldId="295"/>
        </pc:sldMkLst>
        <pc:spChg chg="mod">
          <ac:chgData name="Xin Zhang (FA Talent)" userId="474f572f-8271-4f60-858e-cee871e0aec6" providerId="ADAL" clId="{FAF8AF48-2234-470D-9A23-C3EE7FE20053}" dt="2021-10-09T06:41:41.751" v="1455" actId="553"/>
          <ac:spMkLst>
            <pc:docMk/>
            <pc:sldMk cId="1010122906" sldId="295"/>
            <ac:spMk id="109" creationId="{65EF0084-4B57-4829-88EE-D5906D44C90D}"/>
          </ac:spMkLst>
        </pc:spChg>
        <pc:spChg chg="mod topLvl">
          <ac:chgData name="Xin Zhang (FA Talent)" userId="474f572f-8271-4f60-858e-cee871e0aec6" providerId="ADAL" clId="{FAF8AF48-2234-470D-9A23-C3EE7FE20053}" dt="2021-10-09T06:41:16.344" v="1451" actId="164"/>
          <ac:spMkLst>
            <pc:docMk/>
            <pc:sldMk cId="1010122906" sldId="295"/>
            <ac:spMk id="125" creationId="{767B5ECF-8270-475A-A172-80DEC46F87B4}"/>
          </ac:spMkLst>
        </pc:spChg>
        <pc:spChg chg="mod topLvl">
          <ac:chgData name="Xin Zhang (FA Talent)" userId="474f572f-8271-4f60-858e-cee871e0aec6" providerId="ADAL" clId="{FAF8AF48-2234-470D-9A23-C3EE7FE20053}" dt="2021-10-09T06:41:16.344" v="1451" actId="164"/>
          <ac:spMkLst>
            <pc:docMk/>
            <pc:sldMk cId="1010122906" sldId="295"/>
            <ac:spMk id="606" creationId="{DA852A07-9DCD-4408-86FE-5837F63376A9}"/>
          </ac:spMkLst>
        </pc:spChg>
        <pc:spChg chg="mod">
          <ac:chgData name="Xin Zhang (FA Talent)" userId="474f572f-8271-4f60-858e-cee871e0aec6" providerId="ADAL" clId="{FAF8AF48-2234-470D-9A23-C3EE7FE20053}" dt="2021-10-09T06:41:34.463" v="1454" actId="552"/>
          <ac:spMkLst>
            <pc:docMk/>
            <pc:sldMk cId="1010122906" sldId="295"/>
            <ac:spMk id="607" creationId="{8FEB02FA-6130-4DC0-9F54-606495945B1E}"/>
          </ac:spMkLst>
        </pc:spChg>
        <pc:spChg chg="mod">
          <ac:chgData name="Xin Zhang (FA Talent)" userId="474f572f-8271-4f60-858e-cee871e0aec6" providerId="ADAL" clId="{FAF8AF48-2234-470D-9A23-C3EE7FE20053}" dt="2021-10-09T06:41:41.751" v="1455" actId="553"/>
          <ac:spMkLst>
            <pc:docMk/>
            <pc:sldMk cId="1010122906" sldId="295"/>
            <ac:spMk id="618" creationId="{4CAFE7E8-C245-4897-B3C3-66C800F13D3F}"/>
          </ac:spMkLst>
        </pc:spChg>
        <pc:spChg chg="del">
          <ac:chgData name="Xin Zhang (FA Talent)" userId="474f572f-8271-4f60-858e-cee871e0aec6" providerId="ADAL" clId="{FAF8AF48-2234-470D-9A23-C3EE7FE20053}" dt="2021-10-09T06:39:42.894" v="1390" actId="478"/>
          <ac:spMkLst>
            <pc:docMk/>
            <pc:sldMk cId="1010122906" sldId="295"/>
            <ac:spMk id="619" creationId="{A8C7BD53-A2FA-4984-9058-6D64C8518BF2}"/>
          </ac:spMkLst>
        </pc:spChg>
        <pc:grpChg chg="add mod">
          <ac:chgData name="Xin Zhang (FA Talent)" userId="474f572f-8271-4f60-858e-cee871e0aec6" providerId="ADAL" clId="{FAF8AF48-2234-470D-9A23-C3EE7FE20053}" dt="2021-10-09T06:41:26.011" v="1453" actId="1076"/>
          <ac:grpSpMkLst>
            <pc:docMk/>
            <pc:sldMk cId="1010122906" sldId="295"/>
            <ac:grpSpMk id="2" creationId="{C93CFCD8-F09B-416B-A829-F4914A870A2B}"/>
          </ac:grpSpMkLst>
        </pc:grpChg>
        <pc:grpChg chg="del mod">
          <ac:chgData name="Xin Zhang (FA Talent)" userId="474f572f-8271-4f60-858e-cee871e0aec6" providerId="ADAL" clId="{FAF8AF48-2234-470D-9A23-C3EE7FE20053}" dt="2021-10-09T06:40:20.656" v="1439" actId="165"/>
          <ac:grpSpMkLst>
            <pc:docMk/>
            <pc:sldMk cId="1010122906" sldId="295"/>
            <ac:grpSpMk id="454" creationId="{36631CAB-B651-4EBF-8794-9A8F45E4C770}"/>
          </ac:grpSpMkLst>
        </pc:grpChg>
      </pc:sldChg>
      <pc:sldChg chg="addSp delSp modSp add del mod">
        <pc:chgData name="Xin Zhang (FA Talent)" userId="474f572f-8271-4f60-858e-cee871e0aec6" providerId="ADAL" clId="{FAF8AF48-2234-470D-9A23-C3EE7FE20053}" dt="2021-10-09T07:32:09.929" v="2177" actId="2696"/>
        <pc:sldMkLst>
          <pc:docMk/>
          <pc:sldMk cId="3363270779" sldId="296"/>
        </pc:sldMkLst>
        <pc:spChg chg="mod">
          <ac:chgData name="Xin Zhang (FA Talent)" userId="474f572f-8271-4f60-858e-cee871e0aec6" providerId="ADAL" clId="{FAF8AF48-2234-470D-9A23-C3EE7FE20053}" dt="2021-10-09T07:26:28.513" v="1919"/>
          <ac:spMkLst>
            <pc:docMk/>
            <pc:sldMk cId="3363270779" sldId="296"/>
            <ac:spMk id="18" creationId="{1355F58B-C021-496E-A315-77BB001EA45F}"/>
          </ac:spMkLst>
        </pc:spChg>
        <pc:spChg chg="mod">
          <ac:chgData name="Xin Zhang (FA Talent)" userId="474f572f-8271-4f60-858e-cee871e0aec6" providerId="ADAL" clId="{FAF8AF48-2234-470D-9A23-C3EE7FE20053}" dt="2021-10-09T07:26:28.513" v="1919"/>
          <ac:spMkLst>
            <pc:docMk/>
            <pc:sldMk cId="3363270779" sldId="296"/>
            <ac:spMk id="19" creationId="{5E584DFA-1C83-4845-9B4C-00E95404A278}"/>
          </ac:spMkLst>
        </pc:spChg>
        <pc:spChg chg="mod">
          <ac:chgData name="Xin Zhang (FA Talent)" userId="474f572f-8271-4f60-858e-cee871e0aec6" providerId="ADAL" clId="{FAF8AF48-2234-470D-9A23-C3EE7FE20053}" dt="2021-10-09T07:26:28.513" v="1919"/>
          <ac:spMkLst>
            <pc:docMk/>
            <pc:sldMk cId="3363270779" sldId="296"/>
            <ac:spMk id="20" creationId="{31FA618D-6540-44EC-A039-1B446D761514}"/>
          </ac:spMkLst>
        </pc:spChg>
        <pc:spChg chg="mod">
          <ac:chgData name="Xin Zhang (FA Talent)" userId="474f572f-8271-4f60-858e-cee871e0aec6" providerId="ADAL" clId="{FAF8AF48-2234-470D-9A23-C3EE7FE20053}" dt="2021-10-09T07:27:04.275" v="1946" actId="20577"/>
          <ac:spMkLst>
            <pc:docMk/>
            <pc:sldMk cId="3363270779" sldId="296"/>
            <ac:spMk id="22" creationId="{94CFBC0B-21DD-4FFD-8C64-23ADE91C661C}"/>
          </ac:spMkLst>
        </pc:spChg>
        <pc:spChg chg="mod">
          <ac:chgData name="Xin Zhang (FA Talent)" userId="474f572f-8271-4f60-858e-cee871e0aec6" providerId="ADAL" clId="{FAF8AF48-2234-470D-9A23-C3EE7FE20053}" dt="2021-10-09T07:26:45.701" v="1927"/>
          <ac:spMkLst>
            <pc:docMk/>
            <pc:sldMk cId="3363270779" sldId="296"/>
            <ac:spMk id="23" creationId="{E3AA47F9-1D7D-4C11-BA3D-F0FCB40A540A}"/>
          </ac:spMkLst>
        </pc:spChg>
        <pc:spChg chg="mod">
          <ac:chgData name="Xin Zhang (FA Talent)" userId="474f572f-8271-4f60-858e-cee871e0aec6" providerId="ADAL" clId="{FAF8AF48-2234-470D-9A23-C3EE7FE20053}" dt="2021-10-09T07:26:45.701" v="1927"/>
          <ac:spMkLst>
            <pc:docMk/>
            <pc:sldMk cId="3363270779" sldId="296"/>
            <ac:spMk id="24" creationId="{B1470BEF-B62C-4156-8892-3E4435B20328}"/>
          </ac:spMkLst>
        </pc:spChg>
        <pc:spChg chg="mod">
          <ac:chgData name="Xin Zhang (FA Talent)" userId="474f572f-8271-4f60-858e-cee871e0aec6" providerId="ADAL" clId="{FAF8AF48-2234-470D-9A23-C3EE7FE20053}" dt="2021-10-09T07:27:26.764" v="1960" actId="20577"/>
          <ac:spMkLst>
            <pc:docMk/>
            <pc:sldMk cId="3363270779" sldId="296"/>
            <ac:spMk id="25" creationId="{6A02EAC8-ED02-4587-AABB-FF933E7A9E5C}"/>
          </ac:spMkLst>
        </pc:spChg>
        <pc:spChg chg="mod">
          <ac:chgData name="Xin Zhang (FA Talent)" userId="474f572f-8271-4f60-858e-cee871e0aec6" providerId="ADAL" clId="{FAF8AF48-2234-470D-9A23-C3EE7FE20053}" dt="2021-10-09T07:27:47.487" v="1993" actId="20577"/>
          <ac:spMkLst>
            <pc:docMk/>
            <pc:sldMk cId="3363270779" sldId="296"/>
            <ac:spMk id="26" creationId="{2D5B8A00-3974-46C9-BCAB-7B14333A4AB5}"/>
          </ac:spMkLst>
        </pc:spChg>
        <pc:spChg chg="mod">
          <ac:chgData name="Xin Zhang (FA Talent)" userId="474f572f-8271-4f60-858e-cee871e0aec6" providerId="ADAL" clId="{FAF8AF48-2234-470D-9A23-C3EE7FE20053}" dt="2021-10-09T07:27:33.591" v="1981" actId="20577"/>
          <ac:spMkLst>
            <pc:docMk/>
            <pc:sldMk cId="3363270779" sldId="296"/>
            <ac:spMk id="27" creationId="{DAC932C5-7607-4E07-9BA0-4A48EF771307}"/>
          </ac:spMkLst>
        </pc:spChg>
        <pc:spChg chg="mod">
          <ac:chgData name="Xin Zhang (FA Talent)" userId="474f572f-8271-4f60-858e-cee871e0aec6" providerId="ADAL" clId="{FAF8AF48-2234-470D-9A23-C3EE7FE20053}" dt="2021-10-09T07:27:52.037" v="2007" actId="20577"/>
          <ac:spMkLst>
            <pc:docMk/>
            <pc:sldMk cId="3363270779" sldId="296"/>
            <ac:spMk id="28" creationId="{E8887489-A28C-46AE-8B6A-8E8D8D411282}"/>
          </ac:spMkLst>
        </pc:spChg>
        <pc:spChg chg="del mod">
          <ac:chgData name="Xin Zhang (FA Talent)" userId="474f572f-8271-4f60-858e-cee871e0aec6" providerId="ADAL" clId="{FAF8AF48-2234-470D-9A23-C3EE7FE20053}" dt="2021-10-09T07:26:38.640" v="1921" actId="478"/>
          <ac:spMkLst>
            <pc:docMk/>
            <pc:sldMk cId="3363270779" sldId="296"/>
            <ac:spMk id="289" creationId="{A33A5C37-8768-4F40-B970-95E5A93903EE}"/>
          </ac:spMkLst>
        </pc:spChg>
        <pc:spChg chg="del mod">
          <ac:chgData name="Xin Zhang (FA Talent)" userId="474f572f-8271-4f60-858e-cee871e0aec6" providerId="ADAL" clId="{FAF8AF48-2234-470D-9A23-C3EE7FE20053}" dt="2021-10-09T07:26:38.640" v="1921" actId="478"/>
          <ac:spMkLst>
            <pc:docMk/>
            <pc:sldMk cId="3363270779" sldId="296"/>
            <ac:spMk id="290" creationId="{49B71448-82C4-4539-8804-89CE4A9CB190}"/>
          </ac:spMkLst>
        </pc:spChg>
        <pc:spChg chg="del mod">
          <ac:chgData name="Xin Zhang (FA Talent)" userId="474f572f-8271-4f60-858e-cee871e0aec6" providerId="ADAL" clId="{FAF8AF48-2234-470D-9A23-C3EE7FE20053}" dt="2021-10-09T07:26:38.640" v="1921" actId="478"/>
          <ac:spMkLst>
            <pc:docMk/>
            <pc:sldMk cId="3363270779" sldId="296"/>
            <ac:spMk id="291" creationId="{77E3E0AF-E3E9-46B1-9001-A8CCBAAE2C3D}"/>
          </ac:spMkLst>
        </pc:spChg>
        <pc:spChg chg="del mod">
          <ac:chgData name="Xin Zhang (FA Talent)" userId="474f572f-8271-4f60-858e-cee871e0aec6" providerId="ADAL" clId="{FAF8AF48-2234-470D-9A23-C3EE7FE20053}" dt="2021-10-09T07:26:38.640" v="1921" actId="478"/>
          <ac:spMkLst>
            <pc:docMk/>
            <pc:sldMk cId="3363270779" sldId="296"/>
            <ac:spMk id="294" creationId="{FB15256A-F4CE-4FD1-A010-32F3CA961CB8}"/>
          </ac:spMkLst>
        </pc:spChg>
        <pc:spChg chg="del mod">
          <ac:chgData name="Xin Zhang (FA Talent)" userId="474f572f-8271-4f60-858e-cee871e0aec6" providerId="ADAL" clId="{FAF8AF48-2234-470D-9A23-C3EE7FE20053}" dt="2021-10-09T07:26:38.640" v="1921" actId="478"/>
          <ac:spMkLst>
            <pc:docMk/>
            <pc:sldMk cId="3363270779" sldId="296"/>
            <ac:spMk id="295" creationId="{C2717910-1DF7-44B0-86CE-69A59ED4FD00}"/>
          </ac:spMkLst>
        </pc:spChg>
        <pc:spChg chg="del mod">
          <ac:chgData name="Xin Zhang (FA Talent)" userId="474f572f-8271-4f60-858e-cee871e0aec6" providerId="ADAL" clId="{FAF8AF48-2234-470D-9A23-C3EE7FE20053}" dt="2021-10-09T07:26:38.640" v="1921" actId="478"/>
          <ac:spMkLst>
            <pc:docMk/>
            <pc:sldMk cId="3363270779" sldId="296"/>
            <ac:spMk id="296" creationId="{91416785-1DB7-4A6D-8BA5-AFC58302BA41}"/>
          </ac:spMkLst>
        </pc:spChg>
        <pc:spChg chg="del mod">
          <ac:chgData name="Xin Zhang (FA Talent)" userId="474f572f-8271-4f60-858e-cee871e0aec6" providerId="ADAL" clId="{FAF8AF48-2234-470D-9A23-C3EE7FE20053}" dt="2021-10-09T07:26:38.640" v="1921" actId="478"/>
          <ac:spMkLst>
            <pc:docMk/>
            <pc:sldMk cId="3363270779" sldId="296"/>
            <ac:spMk id="297" creationId="{FBBD388F-A9F3-4B5A-B10C-8789EF4A0E1A}"/>
          </ac:spMkLst>
        </pc:spChg>
        <pc:grpChg chg="add mod">
          <ac:chgData name="Xin Zhang (FA Talent)" userId="474f572f-8271-4f60-858e-cee871e0aec6" providerId="ADAL" clId="{FAF8AF48-2234-470D-9A23-C3EE7FE20053}" dt="2021-10-09T07:12:09.616" v="1872" actId="552"/>
          <ac:grpSpMkLst>
            <pc:docMk/>
            <pc:sldMk cId="3363270779" sldId="296"/>
            <ac:grpSpMk id="2" creationId="{1115F848-C627-4D61-9F6B-F96FC6B3B464}"/>
          </ac:grpSpMkLst>
        </pc:grpChg>
        <pc:grpChg chg="mod">
          <ac:chgData name="Xin Zhang (FA Talent)" userId="474f572f-8271-4f60-858e-cee871e0aec6" providerId="ADAL" clId="{FAF8AF48-2234-470D-9A23-C3EE7FE20053}" dt="2021-10-09T07:12:03.024" v="1870" actId="164"/>
          <ac:grpSpMkLst>
            <pc:docMk/>
            <pc:sldMk cId="3363270779" sldId="296"/>
            <ac:grpSpMk id="10" creationId="{9C3C774D-A63C-49FD-8A1F-B320012CB912}"/>
          </ac:grpSpMkLst>
        </pc:grpChg>
        <pc:grpChg chg="add mod">
          <ac:chgData name="Xin Zhang (FA Talent)" userId="474f572f-8271-4f60-858e-cee871e0aec6" providerId="ADAL" clId="{FAF8AF48-2234-470D-9A23-C3EE7FE20053}" dt="2021-10-09T07:26:28.513" v="1919"/>
          <ac:grpSpMkLst>
            <pc:docMk/>
            <pc:sldMk cId="3363270779" sldId="296"/>
            <ac:grpSpMk id="17" creationId="{909CEB60-8EAB-422C-9C77-AD609C8C717C}"/>
          </ac:grpSpMkLst>
        </pc:grpChg>
        <pc:grpChg chg="add mod">
          <ac:chgData name="Xin Zhang (FA Talent)" userId="474f572f-8271-4f60-858e-cee871e0aec6" providerId="ADAL" clId="{FAF8AF48-2234-470D-9A23-C3EE7FE20053}" dt="2021-10-09T07:26:45.701" v="1927"/>
          <ac:grpSpMkLst>
            <pc:docMk/>
            <pc:sldMk cId="3363270779" sldId="296"/>
            <ac:grpSpMk id="21" creationId="{551DE5C9-D67B-43AF-B382-3F383C9BFD04}"/>
          </ac:grpSpMkLst>
        </pc:grpChg>
        <pc:picChg chg="add mod">
          <ac:chgData name="Xin Zhang (FA Talent)" userId="474f572f-8271-4f60-858e-cee871e0aec6" providerId="ADAL" clId="{FAF8AF48-2234-470D-9A23-C3EE7FE20053}" dt="2021-10-09T07:26:20.821" v="1913"/>
          <ac:picMkLst>
            <pc:docMk/>
            <pc:sldMk cId="3363270779" sldId="296"/>
            <ac:picMk id="16" creationId="{39C097FB-5A06-4E1E-9379-FCEF7795CDC4}"/>
          </ac:picMkLst>
        </pc:picChg>
        <pc:picChg chg="mod">
          <ac:chgData name="Xin Zhang (FA Talent)" userId="474f572f-8271-4f60-858e-cee871e0aec6" providerId="ADAL" clId="{FAF8AF48-2234-470D-9A23-C3EE7FE20053}" dt="2021-10-09T07:12:03.024" v="1870" actId="164"/>
          <ac:picMkLst>
            <pc:docMk/>
            <pc:sldMk cId="3363270779" sldId="296"/>
            <ac:picMk id="298" creationId="{48980DAA-093D-44C7-9BB3-88DEF52B6FBA}"/>
          </ac:picMkLst>
        </pc:picChg>
      </pc:sldChg>
      <pc:sldChg chg="delSp modSp add">
        <pc:chgData name="Xin Zhang (FA Talent)" userId="474f572f-8271-4f60-858e-cee871e0aec6" providerId="ADAL" clId="{FAF8AF48-2234-470D-9A23-C3EE7FE20053}" dt="2021-10-10T05:21:07.478" v="4875" actId="165"/>
        <pc:sldMkLst>
          <pc:docMk/>
          <pc:sldMk cId="4035122504" sldId="296"/>
        </pc:sldMkLst>
        <pc:spChg chg="mod topLvl">
          <ac:chgData name="Xin Zhang (FA Talent)" userId="474f572f-8271-4f60-858e-cee871e0aec6" providerId="ADAL" clId="{FAF8AF48-2234-470D-9A23-C3EE7FE20053}" dt="2021-10-10T05:21:07.478" v="4875" actId="165"/>
          <ac:spMkLst>
            <pc:docMk/>
            <pc:sldMk cId="4035122504" sldId="296"/>
            <ac:spMk id="22" creationId="{94CFBC0B-21DD-4FFD-8C64-23ADE91C661C}"/>
          </ac:spMkLst>
        </pc:spChg>
        <pc:spChg chg="mod topLvl">
          <ac:chgData name="Xin Zhang (FA Talent)" userId="474f572f-8271-4f60-858e-cee871e0aec6" providerId="ADAL" clId="{FAF8AF48-2234-470D-9A23-C3EE7FE20053}" dt="2021-10-10T05:21:07.478" v="4875" actId="165"/>
          <ac:spMkLst>
            <pc:docMk/>
            <pc:sldMk cId="4035122504" sldId="296"/>
            <ac:spMk id="23" creationId="{E3AA47F9-1D7D-4C11-BA3D-F0FCB40A540A}"/>
          </ac:spMkLst>
        </pc:spChg>
        <pc:spChg chg="mod topLvl">
          <ac:chgData name="Xin Zhang (FA Talent)" userId="474f572f-8271-4f60-858e-cee871e0aec6" providerId="ADAL" clId="{FAF8AF48-2234-470D-9A23-C3EE7FE20053}" dt="2021-10-10T05:21:07.478" v="4875" actId="165"/>
          <ac:spMkLst>
            <pc:docMk/>
            <pc:sldMk cId="4035122504" sldId="296"/>
            <ac:spMk id="24" creationId="{B1470BEF-B62C-4156-8892-3E4435B20328}"/>
          </ac:spMkLst>
        </pc:spChg>
        <pc:spChg chg="mod topLvl">
          <ac:chgData name="Xin Zhang (FA Talent)" userId="474f572f-8271-4f60-858e-cee871e0aec6" providerId="ADAL" clId="{FAF8AF48-2234-470D-9A23-C3EE7FE20053}" dt="2021-10-10T05:21:07.478" v="4875" actId="165"/>
          <ac:spMkLst>
            <pc:docMk/>
            <pc:sldMk cId="4035122504" sldId="296"/>
            <ac:spMk id="25" creationId="{6A02EAC8-ED02-4587-AABB-FF933E7A9E5C}"/>
          </ac:spMkLst>
        </pc:spChg>
        <pc:spChg chg="mod topLvl">
          <ac:chgData name="Xin Zhang (FA Talent)" userId="474f572f-8271-4f60-858e-cee871e0aec6" providerId="ADAL" clId="{FAF8AF48-2234-470D-9A23-C3EE7FE20053}" dt="2021-10-10T05:21:07.478" v="4875" actId="165"/>
          <ac:spMkLst>
            <pc:docMk/>
            <pc:sldMk cId="4035122504" sldId="296"/>
            <ac:spMk id="26" creationId="{2D5B8A00-3974-46C9-BCAB-7B14333A4AB5}"/>
          </ac:spMkLst>
        </pc:spChg>
        <pc:spChg chg="mod topLvl">
          <ac:chgData name="Xin Zhang (FA Talent)" userId="474f572f-8271-4f60-858e-cee871e0aec6" providerId="ADAL" clId="{FAF8AF48-2234-470D-9A23-C3EE7FE20053}" dt="2021-10-10T05:21:07.478" v="4875" actId="165"/>
          <ac:spMkLst>
            <pc:docMk/>
            <pc:sldMk cId="4035122504" sldId="296"/>
            <ac:spMk id="27" creationId="{DAC932C5-7607-4E07-9BA0-4A48EF771307}"/>
          </ac:spMkLst>
        </pc:spChg>
        <pc:spChg chg="mod topLvl">
          <ac:chgData name="Xin Zhang (FA Talent)" userId="474f572f-8271-4f60-858e-cee871e0aec6" providerId="ADAL" clId="{FAF8AF48-2234-470D-9A23-C3EE7FE20053}" dt="2021-10-10T05:21:07.478" v="4875" actId="165"/>
          <ac:spMkLst>
            <pc:docMk/>
            <pc:sldMk cId="4035122504" sldId="296"/>
            <ac:spMk id="28" creationId="{E8887489-A28C-46AE-8B6A-8E8D8D411282}"/>
          </ac:spMkLst>
        </pc:spChg>
        <pc:grpChg chg="del">
          <ac:chgData name="Xin Zhang (FA Talent)" userId="474f572f-8271-4f60-858e-cee871e0aec6" providerId="ADAL" clId="{FAF8AF48-2234-470D-9A23-C3EE7FE20053}" dt="2021-10-10T05:21:07.478" v="4875" actId="165"/>
          <ac:grpSpMkLst>
            <pc:docMk/>
            <pc:sldMk cId="4035122504" sldId="296"/>
            <ac:grpSpMk id="21" creationId="{551DE5C9-D67B-43AF-B382-3F383C9BFD04}"/>
          </ac:grpSpMkLst>
        </pc:grpChg>
      </pc:sldChg>
      <pc:sldChg chg="modSp add del mod">
        <pc:chgData name="Xin Zhang (FA Talent)" userId="474f572f-8271-4f60-858e-cee871e0aec6" providerId="ADAL" clId="{FAF8AF48-2234-470D-9A23-C3EE7FE20053}" dt="2021-10-09T07:32:15.955" v="2179" actId="2696"/>
        <pc:sldMkLst>
          <pc:docMk/>
          <pc:sldMk cId="1146970254" sldId="297"/>
        </pc:sldMkLst>
        <pc:spChg chg="mod">
          <ac:chgData name="Xin Zhang (FA Talent)" userId="474f572f-8271-4f60-858e-cee871e0aec6" providerId="ADAL" clId="{FAF8AF48-2234-470D-9A23-C3EE7FE20053}" dt="2021-10-09T07:28:07.227" v="2043" actId="20577"/>
          <ac:spMkLst>
            <pc:docMk/>
            <pc:sldMk cId="1146970254" sldId="297"/>
            <ac:spMk id="289" creationId="{A33A5C37-8768-4F40-B970-95E5A93903EE}"/>
          </ac:spMkLst>
        </pc:spChg>
        <pc:spChg chg="mod">
          <ac:chgData name="Xin Zhang (FA Talent)" userId="474f572f-8271-4f60-858e-cee871e0aec6" providerId="ADAL" clId="{FAF8AF48-2234-470D-9A23-C3EE7FE20053}" dt="2021-10-09T07:28:14.627" v="2058" actId="20577"/>
          <ac:spMkLst>
            <pc:docMk/>
            <pc:sldMk cId="1146970254" sldId="297"/>
            <ac:spMk id="294" creationId="{FB15256A-F4CE-4FD1-A010-32F3CA961CB8}"/>
          </ac:spMkLst>
        </pc:spChg>
        <pc:spChg chg="mod">
          <ac:chgData name="Xin Zhang (FA Talent)" userId="474f572f-8271-4f60-858e-cee871e0aec6" providerId="ADAL" clId="{FAF8AF48-2234-470D-9A23-C3EE7FE20053}" dt="2021-10-09T07:28:26.490" v="2085" actId="20577"/>
          <ac:spMkLst>
            <pc:docMk/>
            <pc:sldMk cId="1146970254" sldId="297"/>
            <ac:spMk id="295" creationId="{C2717910-1DF7-44B0-86CE-69A59ED4FD00}"/>
          </ac:spMkLst>
        </pc:spChg>
        <pc:spChg chg="mod">
          <ac:chgData name="Xin Zhang (FA Talent)" userId="474f572f-8271-4f60-858e-cee871e0aec6" providerId="ADAL" clId="{FAF8AF48-2234-470D-9A23-C3EE7FE20053}" dt="2021-10-09T07:28:20.584" v="2071" actId="20577"/>
          <ac:spMkLst>
            <pc:docMk/>
            <pc:sldMk cId="1146970254" sldId="297"/>
            <ac:spMk id="296" creationId="{91416785-1DB7-4A6D-8BA5-AFC58302BA41}"/>
          </ac:spMkLst>
        </pc:spChg>
        <pc:spChg chg="mod">
          <ac:chgData name="Xin Zhang (FA Talent)" userId="474f572f-8271-4f60-858e-cee871e0aec6" providerId="ADAL" clId="{FAF8AF48-2234-470D-9A23-C3EE7FE20053}" dt="2021-10-09T07:28:30.315" v="2099" actId="20577"/>
          <ac:spMkLst>
            <pc:docMk/>
            <pc:sldMk cId="1146970254" sldId="297"/>
            <ac:spMk id="297" creationId="{FBBD388F-A9F3-4B5A-B10C-8789EF4A0E1A}"/>
          </ac:spMkLst>
        </pc:spChg>
      </pc:sldChg>
      <pc:sldChg chg="addSp delSp modSp add">
        <pc:chgData name="Xin Zhang (FA Talent)" userId="474f572f-8271-4f60-858e-cee871e0aec6" providerId="ADAL" clId="{FAF8AF48-2234-470D-9A23-C3EE7FE20053}" dt="2021-10-10T05:21:43.424" v="4880" actId="164"/>
        <pc:sldMkLst>
          <pc:docMk/>
          <pc:sldMk cId="2145557376" sldId="297"/>
        </pc:sldMkLst>
        <pc:spChg chg="mod topLvl">
          <ac:chgData name="Xin Zhang (FA Talent)" userId="474f572f-8271-4f60-858e-cee871e0aec6" providerId="ADAL" clId="{FAF8AF48-2234-470D-9A23-C3EE7FE20053}" dt="2021-10-10T05:21:38.799" v="4879" actId="165"/>
          <ac:spMkLst>
            <pc:docMk/>
            <pc:sldMk cId="2145557376" sldId="297"/>
            <ac:spMk id="276" creationId="{4A544106-B243-48BE-B4D5-B7A4CC513F8C}"/>
          </ac:spMkLst>
        </pc:spChg>
        <pc:spChg chg="mod">
          <ac:chgData name="Xin Zhang (FA Talent)" userId="474f572f-8271-4f60-858e-cee871e0aec6" providerId="ADAL" clId="{FAF8AF48-2234-470D-9A23-C3EE7FE20053}" dt="2021-10-10T05:21:38.799" v="4879" actId="165"/>
          <ac:spMkLst>
            <pc:docMk/>
            <pc:sldMk cId="2145557376" sldId="297"/>
            <ac:spMk id="280" creationId="{8EF75FD1-2A9C-4A22-91AD-96B903F43D1E}"/>
          </ac:spMkLst>
        </pc:spChg>
        <pc:spChg chg="mod">
          <ac:chgData name="Xin Zhang (FA Talent)" userId="474f572f-8271-4f60-858e-cee871e0aec6" providerId="ADAL" clId="{FAF8AF48-2234-470D-9A23-C3EE7FE20053}" dt="2021-10-10T05:21:38.799" v="4879" actId="165"/>
          <ac:spMkLst>
            <pc:docMk/>
            <pc:sldMk cId="2145557376" sldId="297"/>
            <ac:spMk id="281" creationId="{1AD36F5A-20AD-4878-9D22-BFD72EDF2E7E}"/>
          </ac:spMkLst>
        </pc:spChg>
        <pc:spChg chg="mod topLvl">
          <ac:chgData name="Xin Zhang (FA Talent)" userId="474f572f-8271-4f60-858e-cee871e0aec6" providerId="ADAL" clId="{FAF8AF48-2234-470D-9A23-C3EE7FE20053}" dt="2021-10-10T05:21:38.799" v="4879" actId="165"/>
          <ac:spMkLst>
            <pc:docMk/>
            <pc:sldMk cId="2145557376" sldId="297"/>
            <ac:spMk id="289" creationId="{A33A5C37-8768-4F40-B970-95E5A93903EE}"/>
          </ac:spMkLst>
        </pc:spChg>
        <pc:spChg chg="mod topLvl">
          <ac:chgData name="Xin Zhang (FA Talent)" userId="474f572f-8271-4f60-858e-cee871e0aec6" providerId="ADAL" clId="{FAF8AF48-2234-470D-9A23-C3EE7FE20053}" dt="2021-10-10T05:21:38.799" v="4879" actId="165"/>
          <ac:spMkLst>
            <pc:docMk/>
            <pc:sldMk cId="2145557376" sldId="297"/>
            <ac:spMk id="290" creationId="{49B71448-82C4-4539-8804-89CE4A9CB190}"/>
          </ac:spMkLst>
        </pc:spChg>
        <pc:spChg chg="mod topLvl">
          <ac:chgData name="Xin Zhang (FA Talent)" userId="474f572f-8271-4f60-858e-cee871e0aec6" providerId="ADAL" clId="{FAF8AF48-2234-470D-9A23-C3EE7FE20053}" dt="2021-10-10T05:21:38.799" v="4879" actId="165"/>
          <ac:spMkLst>
            <pc:docMk/>
            <pc:sldMk cId="2145557376" sldId="297"/>
            <ac:spMk id="291" creationId="{77E3E0AF-E3E9-46B1-9001-A8CCBAAE2C3D}"/>
          </ac:spMkLst>
        </pc:spChg>
        <pc:spChg chg="mod topLvl">
          <ac:chgData name="Xin Zhang (FA Talent)" userId="474f572f-8271-4f60-858e-cee871e0aec6" providerId="ADAL" clId="{FAF8AF48-2234-470D-9A23-C3EE7FE20053}" dt="2021-10-10T05:21:38.799" v="4879" actId="165"/>
          <ac:spMkLst>
            <pc:docMk/>
            <pc:sldMk cId="2145557376" sldId="297"/>
            <ac:spMk id="294" creationId="{FB15256A-F4CE-4FD1-A010-32F3CA961CB8}"/>
          </ac:spMkLst>
        </pc:spChg>
        <pc:spChg chg="mod topLvl">
          <ac:chgData name="Xin Zhang (FA Talent)" userId="474f572f-8271-4f60-858e-cee871e0aec6" providerId="ADAL" clId="{FAF8AF48-2234-470D-9A23-C3EE7FE20053}" dt="2021-10-10T05:21:38.799" v="4879" actId="165"/>
          <ac:spMkLst>
            <pc:docMk/>
            <pc:sldMk cId="2145557376" sldId="297"/>
            <ac:spMk id="295" creationId="{C2717910-1DF7-44B0-86CE-69A59ED4FD00}"/>
          </ac:spMkLst>
        </pc:spChg>
        <pc:spChg chg="mod topLvl">
          <ac:chgData name="Xin Zhang (FA Talent)" userId="474f572f-8271-4f60-858e-cee871e0aec6" providerId="ADAL" clId="{FAF8AF48-2234-470D-9A23-C3EE7FE20053}" dt="2021-10-10T05:21:38.799" v="4879" actId="165"/>
          <ac:spMkLst>
            <pc:docMk/>
            <pc:sldMk cId="2145557376" sldId="297"/>
            <ac:spMk id="296" creationId="{91416785-1DB7-4A6D-8BA5-AFC58302BA41}"/>
          </ac:spMkLst>
        </pc:spChg>
        <pc:spChg chg="mod topLvl">
          <ac:chgData name="Xin Zhang (FA Talent)" userId="474f572f-8271-4f60-858e-cee871e0aec6" providerId="ADAL" clId="{FAF8AF48-2234-470D-9A23-C3EE7FE20053}" dt="2021-10-10T05:21:38.799" v="4879" actId="165"/>
          <ac:spMkLst>
            <pc:docMk/>
            <pc:sldMk cId="2145557376" sldId="297"/>
            <ac:spMk id="297" creationId="{FBBD388F-A9F3-4B5A-B10C-8789EF4A0E1A}"/>
          </ac:spMkLst>
        </pc:spChg>
        <pc:spChg chg="mod topLvl">
          <ac:chgData name="Xin Zhang (FA Talent)" userId="474f572f-8271-4f60-858e-cee871e0aec6" providerId="ADAL" clId="{FAF8AF48-2234-470D-9A23-C3EE7FE20053}" dt="2021-10-10T05:21:43.424" v="4880" actId="164"/>
          <ac:spMkLst>
            <pc:docMk/>
            <pc:sldMk cId="2145557376" sldId="297"/>
            <ac:spMk id="305" creationId="{1FB8E2FA-09A7-4222-BD3E-D8823C084FB0}"/>
          </ac:spMkLst>
        </pc:spChg>
        <pc:spChg chg="mod topLvl">
          <ac:chgData name="Xin Zhang (FA Talent)" userId="474f572f-8271-4f60-858e-cee871e0aec6" providerId="ADAL" clId="{FAF8AF48-2234-470D-9A23-C3EE7FE20053}" dt="2021-10-10T05:21:43.424" v="4880" actId="164"/>
          <ac:spMkLst>
            <pc:docMk/>
            <pc:sldMk cId="2145557376" sldId="297"/>
            <ac:spMk id="306" creationId="{347A7894-ECC0-4A96-AF2E-A20E502B15A3}"/>
          </ac:spMkLst>
        </pc:spChg>
        <pc:spChg chg="mod topLvl">
          <ac:chgData name="Xin Zhang (FA Talent)" userId="474f572f-8271-4f60-858e-cee871e0aec6" providerId="ADAL" clId="{FAF8AF48-2234-470D-9A23-C3EE7FE20053}" dt="2021-10-10T05:21:43.424" v="4880" actId="164"/>
          <ac:spMkLst>
            <pc:docMk/>
            <pc:sldMk cId="2145557376" sldId="297"/>
            <ac:spMk id="307" creationId="{012289F6-B889-48FA-AC5A-2EF061FA9ED7}"/>
          </ac:spMkLst>
        </pc:spChg>
        <pc:grpChg chg="add mod">
          <ac:chgData name="Xin Zhang (FA Talent)" userId="474f572f-8271-4f60-858e-cee871e0aec6" providerId="ADAL" clId="{FAF8AF48-2234-470D-9A23-C3EE7FE20053}" dt="2021-10-10T05:21:43.424" v="4880" actId="164"/>
          <ac:grpSpMkLst>
            <pc:docMk/>
            <pc:sldMk cId="2145557376" sldId="297"/>
            <ac:grpSpMk id="2" creationId="{536EA944-A102-41DC-B4E6-2A8333C8CF10}"/>
          </ac:grpSpMkLst>
        </pc:grpChg>
        <pc:grpChg chg="del">
          <ac:chgData name="Xin Zhang (FA Talent)" userId="474f572f-8271-4f60-858e-cee871e0aec6" providerId="ADAL" clId="{FAF8AF48-2234-470D-9A23-C3EE7FE20053}" dt="2021-10-10T05:21:38.799" v="4879" actId="165"/>
          <ac:grpSpMkLst>
            <pc:docMk/>
            <pc:sldMk cId="2145557376" sldId="297"/>
            <ac:grpSpMk id="10" creationId="{9C3C774D-A63C-49FD-8A1F-B320012CB912}"/>
          </ac:grpSpMkLst>
        </pc:grpChg>
        <pc:grpChg chg="del">
          <ac:chgData name="Xin Zhang (FA Talent)" userId="474f572f-8271-4f60-858e-cee871e0aec6" providerId="ADAL" clId="{FAF8AF48-2234-470D-9A23-C3EE7FE20053}" dt="2021-10-10T05:21:38.799" v="4879" actId="165"/>
          <ac:grpSpMkLst>
            <pc:docMk/>
            <pc:sldMk cId="2145557376" sldId="297"/>
            <ac:grpSpMk id="17" creationId="{98536A02-BB27-4207-B675-D054B198798C}"/>
          </ac:grpSpMkLst>
        </pc:grpChg>
        <pc:grpChg chg="del">
          <ac:chgData name="Xin Zhang (FA Talent)" userId="474f572f-8271-4f60-858e-cee871e0aec6" providerId="ADAL" clId="{FAF8AF48-2234-470D-9A23-C3EE7FE20053}" dt="2021-10-10T05:21:38.799" v="4879" actId="165"/>
          <ac:grpSpMkLst>
            <pc:docMk/>
            <pc:sldMk cId="2145557376" sldId="297"/>
            <ac:grpSpMk id="18" creationId="{892F7C38-E2F8-427B-97DE-D954C3EC8915}"/>
          </ac:grpSpMkLst>
        </pc:grpChg>
        <pc:grpChg chg="mod topLvl">
          <ac:chgData name="Xin Zhang (FA Talent)" userId="474f572f-8271-4f60-858e-cee871e0aec6" providerId="ADAL" clId="{FAF8AF48-2234-470D-9A23-C3EE7FE20053}" dt="2021-10-10T05:21:38.799" v="4879" actId="165"/>
          <ac:grpSpMkLst>
            <pc:docMk/>
            <pc:sldMk cId="2145557376" sldId="297"/>
            <ac:grpSpMk id="279" creationId="{38608F9B-A36B-43B5-B034-CD173086C424}"/>
          </ac:grpSpMkLst>
        </pc:grpChg>
      </pc:sldChg>
      <pc:sldChg chg="add del">
        <pc:chgData name="Xin Zhang (FA Talent)" userId="474f572f-8271-4f60-858e-cee871e0aec6" providerId="ADAL" clId="{FAF8AF48-2234-470D-9A23-C3EE7FE20053}" dt="2021-10-09T07:13:28.889" v="1904" actId="47"/>
        <pc:sldMkLst>
          <pc:docMk/>
          <pc:sldMk cId="3149044530" sldId="297"/>
        </pc:sldMkLst>
      </pc:sldChg>
      <pc:sldChg chg="add">
        <pc:chgData name="Xin Zhang (FA Talent)" userId="474f572f-8271-4f60-858e-cee871e0aec6" providerId="ADAL" clId="{FAF8AF48-2234-470D-9A23-C3EE7FE20053}" dt="2021-10-09T07:32:27.345" v="2182"/>
        <pc:sldMkLst>
          <pc:docMk/>
          <pc:sldMk cId="469627785" sldId="298"/>
        </pc:sldMkLst>
      </pc:sldChg>
      <pc:sldChg chg="add del">
        <pc:chgData name="Xin Zhang (FA Talent)" userId="474f572f-8271-4f60-858e-cee871e0aec6" providerId="ADAL" clId="{FAF8AF48-2234-470D-9A23-C3EE7FE20053}" dt="2021-10-09T07:13:30.190" v="1905" actId="47"/>
        <pc:sldMkLst>
          <pc:docMk/>
          <pc:sldMk cId="1930120312" sldId="298"/>
        </pc:sldMkLst>
      </pc:sldChg>
      <pc:sldChg chg="modSp add del mod">
        <pc:chgData name="Xin Zhang (FA Talent)" userId="474f572f-8271-4f60-858e-cee871e0aec6" providerId="ADAL" clId="{FAF8AF48-2234-470D-9A23-C3EE7FE20053}" dt="2021-10-09T07:32:22.604" v="2181" actId="2696"/>
        <pc:sldMkLst>
          <pc:docMk/>
          <pc:sldMk cId="3699194152" sldId="298"/>
        </pc:sldMkLst>
        <pc:spChg chg="mod">
          <ac:chgData name="Xin Zhang (FA Talent)" userId="474f572f-8271-4f60-858e-cee871e0aec6" providerId="ADAL" clId="{FAF8AF48-2234-470D-9A23-C3EE7FE20053}" dt="2021-10-09T07:28:38.257" v="2117" actId="20577"/>
          <ac:spMkLst>
            <pc:docMk/>
            <pc:sldMk cId="3699194152" sldId="298"/>
            <ac:spMk id="22" creationId="{94CFBC0B-21DD-4FFD-8C64-23ADE91C661C}"/>
          </ac:spMkLst>
        </pc:spChg>
        <pc:spChg chg="mod">
          <ac:chgData name="Xin Zhang (FA Talent)" userId="474f572f-8271-4f60-858e-cee871e0aec6" providerId="ADAL" clId="{FAF8AF48-2234-470D-9A23-C3EE7FE20053}" dt="2021-10-09T07:28:44.307" v="2132" actId="20577"/>
          <ac:spMkLst>
            <pc:docMk/>
            <pc:sldMk cId="3699194152" sldId="298"/>
            <ac:spMk id="25" creationId="{6A02EAC8-ED02-4587-AABB-FF933E7A9E5C}"/>
          </ac:spMkLst>
        </pc:spChg>
        <pc:spChg chg="mod">
          <ac:chgData name="Xin Zhang (FA Talent)" userId="474f572f-8271-4f60-858e-cee871e0aec6" providerId="ADAL" clId="{FAF8AF48-2234-470D-9A23-C3EE7FE20053}" dt="2021-10-09T07:28:54.659" v="2161" actId="20577"/>
          <ac:spMkLst>
            <pc:docMk/>
            <pc:sldMk cId="3699194152" sldId="298"/>
            <ac:spMk id="26" creationId="{2D5B8A00-3974-46C9-BCAB-7B14333A4AB5}"/>
          </ac:spMkLst>
        </pc:spChg>
        <pc:spChg chg="mod">
          <ac:chgData name="Xin Zhang (FA Talent)" userId="474f572f-8271-4f60-858e-cee871e0aec6" providerId="ADAL" clId="{FAF8AF48-2234-470D-9A23-C3EE7FE20053}" dt="2021-10-09T07:28:48.738" v="2144" actId="20577"/>
          <ac:spMkLst>
            <pc:docMk/>
            <pc:sldMk cId="3699194152" sldId="298"/>
            <ac:spMk id="27" creationId="{DAC932C5-7607-4E07-9BA0-4A48EF771307}"/>
          </ac:spMkLst>
        </pc:spChg>
        <pc:spChg chg="mod">
          <ac:chgData name="Xin Zhang (FA Talent)" userId="474f572f-8271-4f60-858e-cee871e0aec6" providerId="ADAL" clId="{FAF8AF48-2234-470D-9A23-C3EE7FE20053}" dt="2021-10-09T07:29:40.395" v="2176" actId="20577"/>
          <ac:spMkLst>
            <pc:docMk/>
            <pc:sldMk cId="3699194152" sldId="298"/>
            <ac:spMk id="28" creationId="{E8887489-A28C-46AE-8B6A-8E8D8D411282}"/>
          </ac:spMkLst>
        </pc:spChg>
      </pc:sldChg>
      <pc:sldChg chg="add">
        <pc:chgData name="Xin Zhang (FA Talent)" userId="474f572f-8271-4f60-858e-cee871e0aec6" providerId="ADAL" clId="{FAF8AF48-2234-470D-9A23-C3EE7FE20053}" dt="2021-10-09T07:35:52.007" v="2194"/>
        <pc:sldMkLst>
          <pc:docMk/>
          <pc:sldMk cId="2472656596" sldId="299"/>
        </pc:sldMkLst>
      </pc:sldChg>
      <pc:sldChg chg="addSp delSp modSp add mod">
        <pc:chgData name="Xin Zhang (FA Talent)" userId="474f572f-8271-4f60-858e-cee871e0aec6" providerId="ADAL" clId="{FAF8AF48-2234-470D-9A23-C3EE7FE20053}" dt="2021-10-10T06:22:02.493" v="5992" actId="20577"/>
        <pc:sldMkLst>
          <pc:docMk/>
          <pc:sldMk cId="2594802478" sldId="300"/>
        </pc:sldMkLst>
        <pc:spChg chg="mod">
          <ac:chgData name="Xin Zhang (FA Talent)" userId="474f572f-8271-4f60-858e-cee871e0aec6" providerId="ADAL" clId="{FAF8AF48-2234-470D-9A23-C3EE7FE20053}" dt="2021-10-09T10:17:42.606" v="3343" actId="20577"/>
          <ac:spMkLst>
            <pc:docMk/>
            <pc:sldMk cId="2594802478" sldId="300"/>
            <ac:spMk id="4" creationId="{897EE290-DF48-464B-8C71-B5352A38FCDB}"/>
          </ac:spMkLst>
        </pc:spChg>
        <pc:spChg chg="mod">
          <ac:chgData name="Xin Zhang (FA Talent)" userId="474f572f-8271-4f60-858e-cee871e0aec6" providerId="ADAL" clId="{FAF8AF48-2234-470D-9A23-C3EE7FE20053}" dt="2021-10-10T05:36:02.295" v="5226" actId="165"/>
          <ac:spMkLst>
            <pc:docMk/>
            <pc:sldMk cId="2594802478" sldId="300"/>
            <ac:spMk id="6" creationId="{EE09D741-6FBE-43CD-A359-0209A45EEB5F}"/>
          </ac:spMkLst>
        </pc:spChg>
        <pc:spChg chg="mod">
          <ac:chgData name="Xin Zhang (FA Talent)" userId="474f572f-8271-4f60-858e-cee871e0aec6" providerId="ADAL" clId="{FAF8AF48-2234-470D-9A23-C3EE7FE20053}" dt="2021-10-10T06:21:05.147" v="5915" actId="20577"/>
          <ac:spMkLst>
            <pc:docMk/>
            <pc:sldMk cId="2594802478" sldId="300"/>
            <ac:spMk id="7" creationId="{46F98B0E-D9FB-47B3-9C88-C41BB5ED4675}"/>
          </ac:spMkLst>
        </pc:spChg>
        <pc:spChg chg="mod">
          <ac:chgData name="Xin Zhang (FA Talent)" userId="474f572f-8271-4f60-858e-cee871e0aec6" providerId="ADAL" clId="{FAF8AF48-2234-470D-9A23-C3EE7FE20053}" dt="2021-10-10T05:36:02.295" v="5226" actId="165"/>
          <ac:spMkLst>
            <pc:docMk/>
            <pc:sldMk cId="2594802478" sldId="300"/>
            <ac:spMk id="9" creationId="{292E49AE-CDBF-4FAE-A30E-8EBE40B768C8}"/>
          </ac:spMkLst>
        </pc:spChg>
        <pc:spChg chg="mod">
          <ac:chgData name="Xin Zhang (FA Talent)" userId="474f572f-8271-4f60-858e-cee871e0aec6" providerId="ADAL" clId="{FAF8AF48-2234-470D-9A23-C3EE7FE20053}" dt="2021-10-10T06:21:12.246" v="5923" actId="20577"/>
          <ac:spMkLst>
            <pc:docMk/>
            <pc:sldMk cId="2594802478" sldId="300"/>
            <ac:spMk id="10" creationId="{D9BC7212-E29B-41F8-8F10-DBF612FA38B4}"/>
          </ac:spMkLst>
        </pc:spChg>
        <pc:spChg chg="mod">
          <ac:chgData name="Xin Zhang (FA Talent)" userId="474f572f-8271-4f60-858e-cee871e0aec6" providerId="ADAL" clId="{FAF8AF48-2234-470D-9A23-C3EE7FE20053}" dt="2021-10-10T05:37:07.167" v="5313"/>
          <ac:spMkLst>
            <pc:docMk/>
            <pc:sldMk cId="2594802478" sldId="300"/>
            <ac:spMk id="12" creationId="{C1937C4F-EDB5-480F-A080-11F3EE7BE90E}"/>
          </ac:spMkLst>
        </pc:spChg>
        <pc:spChg chg="mod">
          <ac:chgData name="Xin Zhang (FA Talent)" userId="474f572f-8271-4f60-858e-cee871e0aec6" providerId="ADAL" clId="{FAF8AF48-2234-470D-9A23-C3EE7FE20053}" dt="2021-10-10T06:21:16.330" v="5929" actId="20577"/>
          <ac:spMkLst>
            <pc:docMk/>
            <pc:sldMk cId="2594802478" sldId="300"/>
            <ac:spMk id="13" creationId="{AE131244-0C6C-413A-94A3-4CA2200F8C76}"/>
          </ac:spMkLst>
        </pc:spChg>
        <pc:spChg chg="mod">
          <ac:chgData name="Xin Zhang (FA Talent)" userId="474f572f-8271-4f60-858e-cee871e0aec6" providerId="ADAL" clId="{FAF8AF48-2234-470D-9A23-C3EE7FE20053}" dt="2021-10-10T05:37:01.960" v="5310"/>
          <ac:spMkLst>
            <pc:docMk/>
            <pc:sldMk cId="2594802478" sldId="300"/>
            <ac:spMk id="16" creationId="{600C84B5-404A-4389-A456-3DAFBFE12D24}"/>
          </ac:spMkLst>
        </pc:spChg>
        <pc:spChg chg="mod">
          <ac:chgData name="Xin Zhang (FA Talent)" userId="474f572f-8271-4f60-858e-cee871e0aec6" providerId="ADAL" clId="{FAF8AF48-2234-470D-9A23-C3EE7FE20053}" dt="2021-10-10T05:37:01.960" v="5310"/>
          <ac:spMkLst>
            <pc:docMk/>
            <pc:sldMk cId="2594802478" sldId="300"/>
            <ac:spMk id="17" creationId="{7062BED5-969A-468B-A977-37B5CA6C4CD7}"/>
          </ac:spMkLst>
        </pc:spChg>
        <pc:spChg chg="mod">
          <ac:chgData name="Xin Zhang (FA Talent)" userId="474f572f-8271-4f60-858e-cee871e0aec6" providerId="ADAL" clId="{FAF8AF48-2234-470D-9A23-C3EE7FE20053}" dt="2021-10-10T05:37:01.960" v="5310"/>
          <ac:spMkLst>
            <pc:docMk/>
            <pc:sldMk cId="2594802478" sldId="300"/>
            <ac:spMk id="19" creationId="{E8F21B4B-0D48-495A-AC89-4D49CB489B59}"/>
          </ac:spMkLst>
        </pc:spChg>
        <pc:spChg chg="mod">
          <ac:chgData name="Xin Zhang (FA Talent)" userId="474f572f-8271-4f60-858e-cee871e0aec6" providerId="ADAL" clId="{FAF8AF48-2234-470D-9A23-C3EE7FE20053}" dt="2021-10-10T05:37:01.960" v="5310"/>
          <ac:spMkLst>
            <pc:docMk/>
            <pc:sldMk cId="2594802478" sldId="300"/>
            <ac:spMk id="20" creationId="{A331A06D-AEC1-4A6D-AF53-7C73FB4F1684}"/>
          </ac:spMkLst>
        </pc:spChg>
        <pc:spChg chg="mod">
          <ac:chgData name="Xin Zhang (FA Talent)" userId="474f572f-8271-4f60-858e-cee871e0aec6" providerId="ADAL" clId="{FAF8AF48-2234-470D-9A23-C3EE7FE20053}" dt="2021-10-10T05:37:01.960" v="5310"/>
          <ac:spMkLst>
            <pc:docMk/>
            <pc:sldMk cId="2594802478" sldId="300"/>
            <ac:spMk id="22" creationId="{2E8C3CC7-F812-4589-9CF0-EB1C1A46E7D5}"/>
          </ac:spMkLst>
        </pc:spChg>
        <pc:spChg chg="mod">
          <ac:chgData name="Xin Zhang (FA Talent)" userId="474f572f-8271-4f60-858e-cee871e0aec6" providerId="ADAL" clId="{FAF8AF48-2234-470D-9A23-C3EE7FE20053}" dt="2021-10-10T05:37:01.960" v="5310"/>
          <ac:spMkLst>
            <pc:docMk/>
            <pc:sldMk cId="2594802478" sldId="300"/>
            <ac:spMk id="23" creationId="{48DD47FC-D406-46E9-80B3-C84266C3995C}"/>
          </ac:spMkLst>
        </pc:spChg>
        <pc:grpChg chg="add del mod">
          <ac:chgData name="Xin Zhang (FA Talent)" userId="474f572f-8271-4f60-858e-cee871e0aec6" providerId="ADAL" clId="{FAF8AF48-2234-470D-9A23-C3EE7FE20053}" dt="2021-10-10T05:36:02.295" v="5226" actId="165"/>
          <ac:grpSpMkLst>
            <pc:docMk/>
            <pc:sldMk cId="2594802478" sldId="300"/>
            <ac:grpSpMk id="2" creationId="{1698F4BD-8385-4924-A09A-342F345C9E06}"/>
          </ac:grpSpMkLst>
        </pc:grpChg>
        <pc:grpChg chg="add mod topLvl">
          <ac:chgData name="Xin Zhang (FA Talent)" userId="474f572f-8271-4f60-858e-cee871e0aec6" providerId="ADAL" clId="{FAF8AF48-2234-470D-9A23-C3EE7FE20053}" dt="2021-10-10T05:36:02.295" v="5226" actId="165"/>
          <ac:grpSpMkLst>
            <pc:docMk/>
            <pc:sldMk cId="2594802478" sldId="300"/>
            <ac:grpSpMk id="5" creationId="{417BAB09-33DA-4D78-959F-AC891C871A45}"/>
          </ac:grpSpMkLst>
        </pc:grpChg>
        <pc:grpChg chg="add mod topLvl">
          <ac:chgData name="Xin Zhang (FA Talent)" userId="474f572f-8271-4f60-858e-cee871e0aec6" providerId="ADAL" clId="{FAF8AF48-2234-470D-9A23-C3EE7FE20053}" dt="2021-10-10T05:36:51.098" v="5308" actId="1076"/>
          <ac:grpSpMkLst>
            <pc:docMk/>
            <pc:sldMk cId="2594802478" sldId="300"/>
            <ac:grpSpMk id="8" creationId="{484B7141-274E-4448-A3D3-39CA80BC221E}"/>
          </ac:grpSpMkLst>
        </pc:grpChg>
        <pc:grpChg chg="add mod topLvl">
          <ac:chgData name="Xin Zhang (FA Talent)" userId="474f572f-8271-4f60-858e-cee871e0aec6" providerId="ADAL" clId="{FAF8AF48-2234-470D-9A23-C3EE7FE20053}" dt="2021-10-10T05:37:16.331" v="5315" actId="1076"/>
          <ac:grpSpMkLst>
            <pc:docMk/>
            <pc:sldMk cId="2594802478" sldId="300"/>
            <ac:grpSpMk id="11" creationId="{64E4E809-7E49-4408-8C28-1DB60CB1952F}"/>
          </ac:grpSpMkLst>
        </pc:grpChg>
        <pc:grpChg chg="add del mod">
          <ac:chgData name="Xin Zhang (FA Talent)" userId="474f572f-8271-4f60-858e-cee871e0aec6" providerId="ADAL" clId="{FAF8AF48-2234-470D-9A23-C3EE7FE20053}" dt="2021-10-10T05:37:04.574" v="5312"/>
          <ac:grpSpMkLst>
            <pc:docMk/>
            <pc:sldMk cId="2594802478" sldId="300"/>
            <ac:grpSpMk id="15" creationId="{BDF2A9BB-27B9-4FE9-BA3D-2398B116EE3E}"/>
          </ac:grpSpMkLst>
        </pc:grpChg>
        <pc:grpChg chg="add del mod">
          <ac:chgData name="Xin Zhang (FA Talent)" userId="474f572f-8271-4f60-858e-cee871e0aec6" providerId="ADAL" clId="{FAF8AF48-2234-470D-9A23-C3EE7FE20053}" dt="2021-10-10T05:37:04.574" v="5312"/>
          <ac:grpSpMkLst>
            <pc:docMk/>
            <pc:sldMk cId="2594802478" sldId="300"/>
            <ac:grpSpMk id="18" creationId="{AA7906BB-B68A-4413-B3DF-385791D06724}"/>
          </ac:grpSpMkLst>
        </pc:grpChg>
        <pc:grpChg chg="add del mod">
          <ac:chgData name="Xin Zhang (FA Talent)" userId="474f572f-8271-4f60-858e-cee871e0aec6" providerId="ADAL" clId="{FAF8AF48-2234-470D-9A23-C3EE7FE20053}" dt="2021-10-10T05:37:04.574" v="5312"/>
          <ac:grpSpMkLst>
            <pc:docMk/>
            <pc:sldMk cId="2594802478" sldId="300"/>
            <ac:grpSpMk id="21" creationId="{B26EA86F-E626-4543-81A9-84F4B2653B55}"/>
          </ac:grpSpMkLst>
        </pc:grpChg>
        <pc:graphicFrameChg chg="add mod topLvl">
          <ac:chgData name="Xin Zhang (FA Talent)" userId="474f572f-8271-4f60-858e-cee871e0aec6" providerId="ADAL" clId="{FAF8AF48-2234-470D-9A23-C3EE7FE20053}" dt="2021-10-10T06:22:02.493" v="5992" actId="20577"/>
          <ac:graphicFrameMkLst>
            <pc:docMk/>
            <pc:sldMk cId="2594802478" sldId="300"/>
            <ac:graphicFrameMk id="3" creationId="{1DBBC163-0C5D-4005-BEB2-81B6ED0FE88A}"/>
          </ac:graphicFrameMkLst>
        </pc:graphicFrameChg>
        <pc:graphicFrameChg chg="add del mod">
          <ac:chgData name="Xin Zhang (FA Talent)" userId="474f572f-8271-4f60-858e-cee871e0aec6" providerId="ADAL" clId="{FAF8AF48-2234-470D-9A23-C3EE7FE20053}" dt="2021-10-10T05:37:04.574" v="5312"/>
          <ac:graphicFrameMkLst>
            <pc:docMk/>
            <pc:sldMk cId="2594802478" sldId="300"/>
            <ac:graphicFrameMk id="14" creationId="{79FAD51E-07A0-442C-94C4-5A2C596560FE}"/>
          </ac:graphicFrameMkLst>
        </pc:graphicFrameChg>
      </pc:sldChg>
      <pc:sldMasterChg chg="delSp mod modSldLayout">
        <pc:chgData name="Xin Zhang (FA Talent)" userId="474f572f-8271-4f60-858e-cee871e0aec6" providerId="ADAL" clId="{FAF8AF48-2234-470D-9A23-C3EE7FE20053}" dt="2021-10-10T06:33:19.465" v="6052" actId="478"/>
        <pc:sldMasterMkLst>
          <pc:docMk/>
          <pc:sldMasterMk cId="1805131957" sldId="2147483656"/>
        </pc:sldMasterMkLst>
        <pc:grpChg chg="del">
          <ac:chgData name="Xin Zhang (FA Talent)" userId="474f572f-8271-4f60-858e-cee871e0aec6" providerId="ADAL" clId="{FAF8AF48-2234-470D-9A23-C3EE7FE20053}" dt="2021-10-10T06:26:00.704" v="5993" actId="478"/>
          <ac:grpSpMkLst>
            <pc:docMk/>
            <pc:sldMasterMk cId="1805131957" sldId="2147483656"/>
            <ac:grpSpMk id="7" creationId="{48F3A742-57D9-4AE6-A7FF-A1F26AFE5EAA}"/>
          </ac:grpSpMkLst>
        </pc:grpChg>
        <pc:sldLayoutChg chg="addSp delSp modSp mod">
          <pc:chgData name="Xin Zhang (FA Talent)" userId="474f572f-8271-4f60-858e-cee871e0aec6" providerId="ADAL" clId="{FAF8AF48-2234-470D-9A23-C3EE7FE20053}" dt="2021-10-10T06:33:13.005" v="6051" actId="478"/>
          <pc:sldLayoutMkLst>
            <pc:docMk/>
            <pc:sldMasterMk cId="1805131957" sldId="2147483656"/>
            <pc:sldLayoutMk cId="4093091210" sldId="2147483658"/>
          </pc:sldLayoutMkLst>
          <pc:spChg chg="mod">
            <ac:chgData name="Xin Zhang (FA Talent)" userId="474f572f-8271-4f60-858e-cee871e0aec6" providerId="ADAL" clId="{FAF8AF48-2234-470D-9A23-C3EE7FE20053}" dt="2021-10-10T06:32:54.298" v="6049"/>
            <ac:spMkLst>
              <pc:docMk/>
              <pc:sldMasterMk cId="1805131957" sldId="2147483656"/>
              <pc:sldLayoutMk cId="4093091210" sldId="2147483658"/>
              <ac:spMk id="3" creationId="{7C874375-AA13-4053-B52C-AFE6B1DAC4A7}"/>
            </ac:spMkLst>
          </pc:spChg>
          <pc:spChg chg="mod">
            <ac:chgData name="Xin Zhang (FA Talent)" userId="474f572f-8271-4f60-858e-cee871e0aec6" providerId="ADAL" clId="{FAF8AF48-2234-470D-9A23-C3EE7FE20053}" dt="2021-10-10T06:32:54.298" v="6049"/>
            <ac:spMkLst>
              <pc:docMk/>
              <pc:sldMasterMk cId="1805131957" sldId="2147483656"/>
              <pc:sldLayoutMk cId="4093091210" sldId="2147483658"/>
              <ac:spMk id="4" creationId="{16CA32B1-3704-425D-B6FD-07CB5D041D81}"/>
            </ac:spMkLst>
          </pc:spChg>
          <pc:spChg chg="del">
            <ac:chgData name="Xin Zhang (FA Talent)" userId="474f572f-8271-4f60-858e-cee871e0aec6" providerId="ADAL" clId="{FAF8AF48-2234-470D-9A23-C3EE7FE20053}" dt="2021-10-09T02:06:43.467" v="1" actId="478"/>
            <ac:spMkLst>
              <pc:docMk/>
              <pc:sldMasterMk cId="1805131957" sldId="2147483656"/>
              <pc:sldLayoutMk cId="4093091210" sldId="2147483658"/>
              <ac:spMk id="5" creationId="{B108708A-0D31-4930-AC96-49D132190B0B}"/>
            </ac:spMkLst>
          </pc:spChg>
          <pc:spChg chg="mod">
            <ac:chgData name="Xin Zhang (FA Talent)" userId="474f572f-8271-4f60-858e-cee871e0aec6" providerId="ADAL" clId="{FAF8AF48-2234-470D-9A23-C3EE7FE20053}" dt="2021-10-10T06:32:54.298" v="6049"/>
            <ac:spMkLst>
              <pc:docMk/>
              <pc:sldMasterMk cId="1805131957" sldId="2147483656"/>
              <pc:sldLayoutMk cId="4093091210" sldId="2147483658"/>
              <ac:spMk id="5" creationId="{C3777975-6B79-4070-9212-3141B1488471}"/>
            </ac:spMkLst>
          </pc:spChg>
          <pc:spChg chg="del">
            <ac:chgData name="Xin Zhang (FA Talent)" userId="474f572f-8271-4f60-858e-cee871e0aec6" providerId="ADAL" clId="{FAF8AF48-2234-470D-9A23-C3EE7FE20053}" dt="2021-10-09T02:06:43.467" v="1" actId="478"/>
            <ac:spMkLst>
              <pc:docMk/>
              <pc:sldMasterMk cId="1805131957" sldId="2147483656"/>
              <pc:sldLayoutMk cId="4093091210" sldId="2147483658"/>
              <ac:spMk id="6" creationId="{5AAD5936-D21F-4E1A-9470-631DA8D3D010}"/>
            </ac:spMkLst>
          </pc:spChg>
          <pc:spChg chg="del">
            <ac:chgData name="Xin Zhang (FA Talent)" userId="474f572f-8271-4f60-858e-cee871e0aec6" providerId="ADAL" clId="{FAF8AF48-2234-470D-9A23-C3EE7FE20053}" dt="2021-10-09T02:06:43.467" v="1" actId="478"/>
            <ac:spMkLst>
              <pc:docMk/>
              <pc:sldMasterMk cId="1805131957" sldId="2147483656"/>
              <pc:sldLayoutMk cId="4093091210" sldId="2147483658"/>
              <ac:spMk id="7" creationId="{AC5F16BF-E0B0-4A2A-B734-AF845F1BE3C4}"/>
            </ac:spMkLst>
          </pc:spChg>
          <pc:spChg chg="del mod topLvl">
            <ac:chgData name="Xin Zhang (FA Talent)" userId="474f572f-8271-4f60-858e-cee871e0aec6" providerId="ADAL" clId="{FAF8AF48-2234-470D-9A23-C3EE7FE20053}" dt="2021-10-09T06:10:06.859" v="1065" actId="478"/>
            <ac:spMkLst>
              <pc:docMk/>
              <pc:sldMasterMk cId="1805131957" sldId="2147483656"/>
              <pc:sldLayoutMk cId="4093091210" sldId="2147483658"/>
              <ac:spMk id="9" creationId="{83EC1888-C051-4EEF-8F4F-599D3C11BAFF}"/>
            </ac:spMkLst>
          </pc:spChg>
          <pc:spChg chg="del mod topLvl">
            <ac:chgData name="Xin Zhang (FA Talent)" userId="474f572f-8271-4f60-858e-cee871e0aec6" providerId="ADAL" clId="{FAF8AF48-2234-470D-9A23-C3EE7FE20053}" dt="2021-10-09T06:10:06.859" v="1065" actId="478"/>
            <ac:spMkLst>
              <pc:docMk/>
              <pc:sldMasterMk cId="1805131957" sldId="2147483656"/>
              <pc:sldLayoutMk cId="4093091210" sldId="2147483658"/>
              <ac:spMk id="10" creationId="{1A576F96-924F-410C-B98B-D2D13E446375}"/>
            </ac:spMkLst>
          </pc:spChg>
          <pc:spChg chg="mod topLvl">
            <ac:chgData name="Xin Zhang (FA Talent)" userId="474f572f-8271-4f60-858e-cee871e0aec6" providerId="ADAL" clId="{FAF8AF48-2234-470D-9A23-C3EE7FE20053}" dt="2021-10-09T06:10:04.465" v="1063" actId="164"/>
            <ac:spMkLst>
              <pc:docMk/>
              <pc:sldMasterMk cId="1805131957" sldId="2147483656"/>
              <pc:sldLayoutMk cId="4093091210" sldId="2147483658"/>
              <ac:spMk id="12" creationId="{1DCA8D7F-6F6B-483A-9504-EB799CE7CEB8}"/>
            </ac:spMkLst>
          </pc:spChg>
          <pc:spChg chg="mod topLvl">
            <ac:chgData name="Xin Zhang (FA Talent)" userId="474f572f-8271-4f60-858e-cee871e0aec6" providerId="ADAL" clId="{FAF8AF48-2234-470D-9A23-C3EE7FE20053}" dt="2021-10-09T06:10:04.465" v="1063" actId="164"/>
            <ac:spMkLst>
              <pc:docMk/>
              <pc:sldMasterMk cId="1805131957" sldId="2147483656"/>
              <pc:sldLayoutMk cId="4093091210" sldId="2147483658"/>
              <ac:spMk id="13" creationId="{200B948D-317D-4492-A97C-6CD286855D56}"/>
            </ac:spMkLst>
          </pc:spChg>
          <pc:spChg chg="mod">
            <ac:chgData name="Xin Zhang (FA Talent)" userId="474f572f-8271-4f60-858e-cee871e0aec6" providerId="ADAL" clId="{FAF8AF48-2234-470D-9A23-C3EE7FE20053}" dt="2021-10-09T06:09:23.087" v="1059" actId="165"/>
            <ac:spMkLst>
              <pc:docMk/>
              <pc:sldMasterMk cId="1805131957" sldId="2147483656"/>
              <pc:sldLayoutMk cId="4093091210" sldId="2147483658"/>
              <ac:spMk id="16" creationId="{A1B91DA9-9CE1-4CDF-86C3-635BC672CBB7}"/>
            </ac:spMkLst>
          </pc:spChg>
          <pc:grpChg chg="add del mod">
            <ac:chgData name="Xin Zhang (FA Talent)" userId="474f572f-8271-4f60-858e-cee871e0aec6" providerId="ADAL" clId="{FAF8AF48-2234-470D-9A23-C3EE7FE20053}" dt="2021-10-10T06:33:13.005" v="6051" actId="478"/>
            <ac:grpSpMkLst>
              <pc:docMk/>
              <pc:sldMasterMk cId="1805131957" sldId="2147483656"/>
              <pc:sldLayoutMk cId="4093091210" sldId="2147483658"/>
              <ac:grpSpMk id="2" creationId="{7D4D00FB-2A85-4EF4-8BC0-12E62C0098B2}"/>
            </ac:grpSpMkLst>
          </pc:grpChg>
          <pc:grpChg chg="add del mod">
            <ac:chgData name="Xin Zhang (FA Talent)" userId="474f572f-8271-4f60-858e-cee871e0aec6" providerId="ADAL" clId="{FAF8AF48-2234-470D-9A23-C3EE7FE20053}" dt="2021-10-09T06:10:05.495" v="1064" actId="21"/>
            <ac:grpSpMkLst>
              <pc:docMk/>
              <pc:sldMasterMk cId="1805131957" sldId="2147483656"/>
              <pc:sldLayoutMk cId="4093091210" sldId="2147483658"/>
              <ac:grpSpMk id="2" creationId="{C970411E-BEA2-4463-8F6F-0CBFBA8169AF}"/>
            </ac:grpSpMkLst>
          </pc:grpChg>
          <pc:grpChg chg="add del mod">
            <ac:chgData name="Xin Zhang (FA Talent)" userId="474f572f-8271-4f60-858e-cee871e0aec6" providerId="ADAL" clId="{FAF8AF48-2234-470D-9A23-C3EE7FE20053}" dt="2021-10-09T06:09:23.087" v="1059" actId="165"/>
            <ac:grpSpMkLst>
              <pc:docMk/>
              <pc:sldMasterMk cId="1805131957" sldId="2147483656"/>
              <pc:sldLayoutMk cId="4093091210" sldId="2147483658"/>
              <ac:grpSpMk id="8" creationId="{C690362A-6161-4319-A346-D34DCE0CE935}"/>
            </ac:grpSpMkLst>
          </pc:grpChg>
          <pc:grpChg chg="del mod topLvl">
            <ac:chgData name="Xin Zhang (FA Talent)" userId="474f572f-8271-4f60-858e-cee871e0aec6" providerId="ADAL" clId="{FAF8AF48-2234-470D-9A23-C3EE7FE20053}" dt="2021-10-09T06:10:06.859" v="1065" actId="478"/>
            <ac:grpSpMkLst>
              <pc:docMk/>
              <pc:sldMasterMk cId="1805131957" sldId="2147483656"/>
              <pc:sldLayoutMk cId="4093091210" sldId="2147483658"/>
              <ac:grpSpMk id="14" creationId="{A8EEABAC-2F90-46C4-AF2C-C114F0019766}"/>
            </ac:grpSpMkLst>
          </pc:grpChg>
          <pc:picChg chg="del mod">
            <ac:chgData name="Xin Zhang (FA Talent)" userId="474f572f-8271-4f60-858e-cee871e0aec6" providerId="ADAL" clId="{FAF8AF48-2234-470D-9A23-C3EE7FE20053}" dt="2021-10-09T06:08:26.376" v="1015" actId="21"/>
            <ac:picMkLst>
              <pc:docMk/>
              <pc:sldMasterMk cId="1805131957" sldId="2147483656"/>
              <pc:sldLayoutMk cId="4093091210" sldId="2147483658"/>
              <ac:picMk id="11" creationId="{5EC718E2-75E8-4B50-BD08-8573A3A3E1D6}"/>
            </ac:picMkLst>
          </pc:picChg>
          <pc:cxnChg chg="mod">
            <ac:chgData name="Xin Zhang (FA Talent)" userId="474f572f-8271-4f60-858e-cee871e0aec6" providerId="ADAL" clId="{FAF8AF48-2234-470D-9A23-C3EE7FE20053}" dt="2021-10-09T06:09:23.087" v="1059" actId="165"/>
            <ac:cxnSpMkLst>
              <pc:docMk/>
              <pc:sldMasterMk cId="1805131957" sldId="2147483656"/>
              <pc:sldLayoutMk cId="4093091210" sldId="2147483658"/>
              <ac:cxnSpMk id="15" creationId="{E3A27721-BDA0-4CB6-8355-E4A5DB10A4E1}"/>
            </ac:cxnSpMkLst>
          </pc:cxnChg>
        </pc:sldLayoutChg>
        <pc:sldLayoutChg chg="delSp mod">
          <pc:chgData name="Xin Zhang (FA Talent)" userId="474f572f-8271-4f60-858e-cee871e0aec6" providerId="ADAL" clId="{FAF8AF48-2234-470D-9A23-C3EE7FE20053}" dt="2021-10-09T02:06:40.996" v="0" actId="478"/>
          <pc:sldLayoutMkLst>
            <pc:docMk/>
            <pc:sldMasterMk cId="1805131957" sldId="2147483656"/>
            <pc:sldLayoutMk cId="3978560216" sldId="2147483659"/>
          </pc:sldLayoutMkLst>
          <pc:spChg chg="del">
            <ac:chgData name="Xin Zhang (FA Talent)" userId="474f572f-8271-4f60-858e-cee871e0aec6" providerId="ADAL" clId="{FAF8AF48-2234-470D-9A23-C3EE7FE20053}" dt="2021-10-09T02:06:40.996" v="0" actId="478"/>
            <ac:spMkLst>
              <pc:docMk/>
              <pc:sldMasterMk cId="1805131957" sldId="2147483656"/>
              <pc:sldLayoutMk cId="3978560216" sldId="2147483659"/>
              <ac:spMk id="7" creationId="{C31FB0AB-CA57-4CB4-8B5D-10F553A4E23D}"/>
            </ac:spMkLst>
          </pc:spChg>
          <pc:spChg chg="del">
            <ac:chgData name="Xin Zhang (FA Talent)" userId="474f572f-8271-4f60-858e-cee871e0aec6" providerId="ADAL" clId="{FAF8AF48-2234-470D-9A23-C3EE7FE20053}" dt="2021-10-09T02:06:40.996" v="0" actId="478"/>
            <ac:spMkLst>
              <pc:docMk/>
              <pc:sldMasterMk cId="1805131957" sldId="2147483656"/>
              <pc:sldLayoutMk cId="3978560216" sldId="2147483659"/>
              <ac:spMk id="12" creationId="{2741165A-71AC-4601-A196-679E5B972B96}"/>
            </ac:spMkLst>
          </pc:spChg>
          <pc:spChg chg="del">
            <ac:chgData name="Xin Zhang (FA Talent)" userId="474f572f-8271-4f60-858e-cee871e0aec6" providerId="ADAL" clId="{FAF8AF48-2234-470D-9A23-C3EE7FE20053}" dt="2021-10-09T02:06:40.996" v="0" actId="478"/>
            <ac:spMkLst>
              <pc:docMk/>
              <pc:sldMasterMk cId="1805131957" sldId="2147483656"/>
              <pc:sldLayoutMk cId="3978560216" sldId="2147483659"/>
              <ac:spMk id="19" creationId="{FF601086-5563-4348-8578-5F5245C33E35}"/>
            </ac:spMkLst>
          </pc:spChg>
        </pc:sldLayoutChg>
        <pc:sldLayoutChg chg="addSp delSp modSp mod">
          <pc:chgData name="Xin Zhang (FA Talent)" userId="474f572f-8271-4f60-858e-cee871e0aec6" providerId="ADAL" clId="{FAF8AF48-2234-470D-9A23-C3EE7FE20053}" dt="2021-10-10T06:32:49.740" v="6047"/>
          <pc:sldLayoutMkLst>
            <pc:docMk/>
            <pc:sldMasterMk cId="1805131957" sldId="2147483656"/>
            <pc:sldLayoutMk cId="1298106875" sldId="2147483660"/>
          </pc:sldLayoutMkLst>
          <pc:spChg chg="mod">
            <ac:chgData name="Xin Zhang (FA Talent)" userId="474f572f-8271-4f60-858e-cee871e0aec6" providerId="ADAL" clId="{FAF8AF48-2234-470D-9A23-C3EE7FE20053}" dt="2021-10-09T08:22:09.317" v="2310" actId="207"/>
            <ac:spMkLst>
              <pc:docMk/>
              <pc:sldMasterMk cId="1805131957" sldId="2147483656"/>
              <pc:sldLayoutMk cId="1298106875" sldId="2147483660"/>
              <ac:spMk id="3" creationId="{D5693BDC-E90B-465A-B90A-0C8F27C2F521}"/>
            </ac:spMkLst>
          </pc:spChg>
          <pc:spChg chg="mod">
            <ac:chgData name="Xin Zhang (FA Talent)" userId="474f572f-8271-4f60-858e-cee871e0aec6" providerId="ADAL" clId="{FAF8AF48-2234-470D-9A23-C3EE7FE20053}" dt="2021-10-10T06:32:49.740" v="6047"/>
            <ac:spMkLst>
              <pc:docMk/>
              <pc:sldMasterMk cId="1805131957" sldId="2147483656"/>
              <pc:sldLayoutMk cId="1298106875" sldId="2147483660"/>
              <ac:spMk id="5" creationId="{16CFBE91-1C76-4B23-91AC-4AFB05F5C1C6}"/>
            </ac:spMkLst>
          </pc:spChg>
          <pc:spChg chg="add mod">
            <ac:chgData name="Xin Zhang (FA Talent)" userId="474f572f-8271-4f60-858e-cee871e0aec6" providerId="ADAL" clId="{FAF8AF48-2234-470D-9A23-C3EE7FE20053}" dt="2021-10-09T08:09:47.058" v="2250"/>
            <ac:spMkLst>
              <pc:docMk/>
              <pc:sldMasterMk cId="1805131957" sldId="2147483656"/>
              <pc:sldLayoutMk cId="1298106875" sldId="2147483660"/>
              <ac:spMk id="6" creationId="{E96102EA-FD8D-4D89-B4F7-314F83037E3A}"/>
            </ac:spMkLst>
          </pc:spChg>
          <pc:spChg chg="mod">
            <ac:chgData name="Xin Zhang (FA Talent)" userId="474f572f-8271-4f60-858e-cee871e0aec6" providerId="ADAL" clId="{FAF8AF48-2234-470D-9A23-C3EE7FE20053}" dt="2021-10-10T06:32:49.740" v="6047"/>
            <ac:spMkLst>
              <pc:docMk/>
              <pc:sldMasterMk cId="1805131957" sldId="2147483656"/>
              <pc:sldLayoutMk cId="1298106875" sldId="2147483660"/>
              <ac:spMk id="7" creationId="{C31F5E38-AFC5-4E5C-A83A-11A01D32E2E8}"/>
            </ac:spMkLst>
          </pc:spChg>
          <pc:spChg chg="mod">
            <ac:chgData name="Xin Zhang (FA Talent)" userId="474f572f-8271-4f60-858e-cee871e0aec6" providerId="ADAL" clId="{FAF8AF48-2234-470D-9A23-C3EE7FE20053}" dt="2021-10-10T06:32:49.740" v="6047"/>
            <ac:spMkLst>
              <pc:docMk/>
              <pc:sldMasterMk cId="1805131957" sldId="2147483656"/>
              <pc:sldLayoutMk cId="1298106875" sldId="2147483660"/>
              <ac:spMk id="8" creationId="{DE8A142C-5127-4644-BE4C-A6F60AC4701C}"/>
            </ac:spMkLst>
          </pc:spChg>
          <pc:grpChg chg="add mod">
            <ac:chgData name="Xin Zhang (FA Talent)" userId="474f572f-8271-4f60-858e-cee871e0aec6" providerId="ADAL" clId="{FAF8AF48-2234-470D-9A23-C3EE7FE20053}" dt="2021-10-10T06:32:49.740" v="6047"/>
            <ac:grpSpMkLst>
              <pc:docMk/>
              <pc:sldMasterMk cId="1805131957" sldId="2147483656"/>
              <pc:sldLayoutMk cId="1298106875" sldId="2147483660"/>
              <ac:grpSpMk id="4" creationId="{2C78829A-66D3-4031-A228-66D0295EBD06}"/>
            </ac:grpSpMkLst>
          </pc:grpChg>
          <pc:grpChg chg="del mod">
            <ac:chgData name="Xin Zhang (FA Talent)" userId="474f572f-8271-4f60-858e-cee871e0aec6" providerId="ADAL" clId="{FAF8AF48-2234-470D-9A23-C3EE7FE20053}" dt="2021-10-09T08:08:18.658" v="2231" actId="478"/>
            <ac:grpSpMkLst>
              <pc:docMk/>
              <pc:sldMasterMk cId="1805131957" sldId="2147483656"/>
              <pc:sldLayoutMk cId="1298106875" sldId="2147483660"/>
              <ac:grpSpMk id="7" creationId="{CAD4AAE3-B897-4AB1-9C9C-3474F4B68D6F}"/>
            </ac:grpSpMkLst>
          </pc:grpChg>
        </pc:sldLayoutChg>
        <pc:sldLayoutChg chg="addSp delSp modSp mod">
          <pc:chgData name="Xin Zhang (FA Talent)" userId="474f572f-8271-4f60-858e-cee871e0aec6" providerId="ADAL" clId="{FAF8AF48-2234-470D-9A23-C3EE7FE20053}" dt="2021-10-10T06:33:19.465" v="6052" actId="478"/>
          <pc:sldLayoutMkLst>
            <pc:docMk/>
            <pc:sldMasterMk cId="1805131957" sldId="2147483656"/>
            <pc:sldLayoutMk cId="3647897909" sldId="2147483664"/>
          </pc:sldLayoutMkLst>
          <pc:spChg chg="mod">
            <ac:chgData name="Xin Zhang (FA Talent)" userId="474f572f-8271-4f60-858e-cee871e0aec6" providerId="ADAL" clId="{FAF8AF48-2234-470D-9A23-C3EE7FE20053}" dt="2021-10-10T06:32:53.371" v="6048"/>
            <ac:spMkLst>
              <pc:docMk/>
              <pc:sldMasterMk cId="1805131957" sldId="2147483656"/>
              <pc:sldLayoutMk cId="3647897909" sldId="2147483664"/>
              <ac:spMk id="3" creationId="{E2DA67C3-4302-40C7-846F-8E063E8E5656}"/>
            </ac:spMkLst>
          </pc:spChg>
          <pc:spChg chg="mod">
            <ac:chgData name="Xin Zhang (FA Talent)" userId="474f572f-8271-4f60-858e-cee871e0aec6" providerId="ADAL" clId="{FAF8AF48-2234-470D-9A23-C3EE7FE20053}" dt="2021-10-09T08:15:27.633" v="2253"/>
            <ac:spMkLst>
              <pc:docMk/>
              <pc:sldMasterMk cId="1805131957" sldId="2147483656"/>
              <pc:sldLayoutMk cId="3647897909" sldId="2147483664"/>
              <ac:spMk id="4" creationId="{5B98CD5B-224A-4F6D-BE80-435B44BE480B}"/>
            </ac:spMkLst>
          </pc:spChg>
          <pc:spChg chg="mod">
            <ac:chgData name="Xin Zhang (FA Talent)" userId="474f572f-8271-4f60-858e-cee871e0aec6" providerId="ADAL" clId="{FAF8AF48-2234-470D-9A23-C3EE7FE20053}" dt="2021-10-10T06:32:53.371" v="6048"/>
            <ac:spMkLst>
              <pc:docMk/>
              <pc:sldMasterMk cId="1805131957" sldId="2147483656"/>
              <pc:sldLayoutMk cId="3647897909" sldId="2147483664"/>
              <ac:spMk id="4" creationId="{9687B9EA-3B1E-4845-B7E8-3A6F522B83D0}"/>
            </ac:spMkLst>
          </pc:spChg>
          <pc:spChg chg="mod">
            <ac:chgData name="Xin Zhang (FA Talent)" userId="474f572f-8271-4f60-858e-cee871e0aec6" providerId="ADAL" clId="{FAF8AF48-2234-470D-9A23-C3EE7FE20053}" dt="2021-10-10T06:32:53.371" v="6048"/>
            <ac:spMkLst>
              <pc:docMk/>
              <pc:sldMasterMk cId="1805131957" sldId="2147483656"/>
              <pc:sldLayoutMk cId="3647897909" sldId="2147483664"/>
              <ac:spMk id="5" creationId="{224CE0A7-29F9-42D4-AC98-B423F6C327D7}"/>
            </ac:spMkLst>
          </pc:spChg>
          <pc:spChg chg="mod">
            <ac:chgData name="Xin Zhang (FA Talent)" userId="474f572f-8271-4f60-858e-cee871e0aec6" providerId="ADAL" clId="{FAF8AF48-2234-470D-9A23-C3EE7FE20053}" dt="2021-10-09T08:15:27.633" v="2253"/>
            <ac:spMkLst>
              <pc:docMk/>
              <pc:sldMasterMk cId="1805131957" sldId="2147483656"/>
              <pc:sldLayoutMk cId="3647897909" sldId="2147483664"/>
              <ac:spMk id="6" creationId="{90148E2E-0018-4C24-B2EA-CFFD40D0C1AE}"/>
            </ac:spMkLst>
          </pc:spChg>
          <pc:spChg chg="mod">
            <ac:chgData name="Xin Zhang (FA Talent)" userId="474f572f-8271-4f60-858e-cee871e0aec6" providerId="ADAL" clId="{FAF8AF48-2234-470D-9A23-C3EE7FE20053}" dt="2021-10-09T08:15:27.633" v="2253"/>
            <ac:spMkLst>
              <pc:docMk/>
              <pc:sldMasterMk cId="1805131957" sldId="2147483656"/>
              <pc:sldLayoutMk cId="3647897909" sldId="2147483664"/>
              <ac:spMk id="7" creationId="{848CDA7A-4F2E-447F-82F1-BD13B89C7DFE}"/>
            </ac:spMkLst>
          </pc:spChg>
          <pc:spChg chg="mod">
            <ac:chgData name="Xin Zhang (FA Talent)" userId="474f572f-8271-4f60-858e-cee871e0aec6" providerId="ADAL" clId="{FAF8AF48-2234-470D-9A23-C3EE7FE20053}" dt="2021-10-09T08:15:27.633" v="2253"/>
            <ac:spMkLst>
              <pc:docMk/>
              <pc:sldMasterMk cId="1805131957" sldId="2147483656"/>
              <pc:sldLayoutMk cId="3647897909" sldId="2147483664"/>
              <ac:spMk id="10" creationId="{4D77A005-5C79-4F27-B655-998AEBF3EEDC}"/>
            </ac:spMkLst>
          </pc:spChg>
          <pc:spChg chg="mod">
            <ac:chgData name="Xin Zhang (FA Talent)" userId="474f572f-8271-4f60-858e-cee871e0aec6" providerId="ADAL" clId="{FAF8AF48-2234-470D-9A23-C3EE7FE20053}" dt="2021-10-09T08:15:27.633" v="2253"/>
            <ac:spMkLst>
              <pc:docMk/>
              <pc:sldMasterMk cId="1805131957" sldId="2147483656"/>
              <pc:sldLayoutMk cId="3647897909" sldId="2147483664"/>
              <ac:spMk id="11" creationId="{4223FAA6-6747-46E1-806F-19C29E2F3E50}"/>
            </ac:spMkLst>
          </pc:spChg>
          <pc:spChg chg="mod">
            <ac:chgData name="Xin Zhang (FA Talent)" userId="474f572f-8271-4f60-858e-cee871e0aec6" providerId="ADAL" clId="{FAF8AF48-2234-470D-9A23-C3EE7FE20053}" dt="2021-10-09T08:15:27.633" v="2253"/>
            <ac:spMkLst>
              <pc:docMk/>
              <pc:sldMasterMk cId="1805131957" sldId="2147483656"/>
              <pc:sldLayoutMk cId="3647897909" sldId="2147483664"/>
              <ac:spMk id="12" creationId="{6C724A34-6D26-45EB-AF96-BA9C8AF4F770}"/>
            </ac:spMkLst>
          </pc:spChg>
          <pc:grpChg chg="add del mod">
            <ac:chgData name="Xin Zhang (FA Talent)" userId="474f572f-8271-4f60-858e-cee871e0aec6" providerId="ADAL" clId="{FAF8AF48-2234-470D-9A23-C3EE7FE20053}" dt="2021-10-10T06:33:19.465" v="6052" actId="478"/>
            <ac:grpSpMkLst>
              <pc:docMk/>
              <pc:sldMasterMk cId="1805131957" sldId="2147483656"/>
              <pc:sldLayoutMk cId="3647897909" sldId="2147483664"/>
              <ac:grpSpMk id="2" creationId="{7087448C-4C0E-4103-BC79-84EA596F076F}"/>
            </ac:grpSpMkLst>
          </pc:grpChg>
          <pc:grpChg chg="add del mod">
            <ac:chgData name="Xin Zhang (FA Talent)" userId="474f572f-8271-4f60-858e-cee871e0aec6" providerId="ADAL" clId="{FAF8AF48-2234-470D-9A23-C3EE7FE20053}" dt="2021-10-09T08:15:37.207" v="2254"/>
            <ac:grpSpMkLst>
              <pc:docMk/>
              <pc:sldMasterMk cId="1805131957" sldId="2147483656"/>
              <pc:sldLayoutMk cId="3647897909" sldId="2147483664"/>
              <ac:grpSpMk id="3" creationId="{18999166-DB1A-416E-8EBC-FA8A847AABF6}"/>
            </ac:grpSpMkLst>
          </pc:grpChg>
          <pc:grpChg chg="mod">
            <ac:chgData name="Xin Zhang (FA Talent)" userId="474f572f-8271-4f60-858e-cee871e0aec6" providerId="ADAL" clId="{FAF8AF48-2234-470D-9A23-C3EE7FE20053}" dt="2021-10-09T08:15:27.633" v="2253"/>
            <ac:grpSpMkLst>
              <pc:docMk/>
              <pc:sldMasterMk cId="1805131957" sldId="2147483656"/>
              <pc:sldLayoutMk cId="3647897909" sldId="2147483664"/>
              <ac:grpSpMk id="5" creationId="{670A9E36-A05A-4D76-A137-BD3B00CE07AD}"/>
            </ac:grpSpMkLst>
          </pc:grpChg>
          <pc:grpChg chg="add del mod">
            <ac:chgData name="Xin Zhang (FA Talent)" userId="474f572f-8271-4f60-858e-cee871e0aec6" providerId="ADAL" clId="{FAF8AF48-2234-470D-9A23-C3EE7FE20053}" dt="2021-10-09T08:15:37.207" v="2254"/>
            <ac:grpSpMkLst>
              <pc:docMk/>
              <pc:sldMasterMk cId="1805131957" sldId="2147483656"/>
              <pc:sldLayoutMk cId="3647897909" sldId="2147483664"/>
              <ac:grpSpMk id="9" creationId="{331F0606-7A9C-4B1E-8963-3ABAD9CF0DBB}"/>
            </ac:grpSpMkLst>
          </pc:grpChg>
          <pc:picChg chg="add del mod">
            <ac:chgData name="Xin Zhang (FA Talent)" userId="474f572f-8271-4f60-858e-cee871e0aec6" providerId="ADAL" clId="{FAF8AF48-2234-470D-9A23-C3EE7FE20053}" dt="2021-10-09T08:15:37.207" v="2254"/>
            <ac:picMkLst>
              <pc:docMk/>
              <pc:sldMasterMk cId="1805131957" sldId="2147483656"/>
              <pc:sldLayoutMk cId="3647897909" sldId="2147483664"/>
              <ac:picMk id="2" creationId="{FF2D4659-9967-43E2-9461-BFB9B40ECC89}"/>
            </ac:picMkLst>
          </pc:picChg>
          <pc:picChg chg="add del mod">
            <ac:chgData name="Xin Zhang (FA Talent)" userId="474f572f-8271-4f60-858e-cee871e0aec6" providerId="ADAL" clId="{FAF8AF48-2234-470D-9A23-C3EE7FE20053}" dt="2021-10-09T08:15:37.207" v="2254"/>
            <ac:picMkLst>
              <pc:docMk/>
              <pc:sldMasterMk cId="1805131957" sldId="2147483656"/>
              <pc:sldLayoutMk cId="3647897909" sldId="2147483664"/>
              <ac:picMk id="8" creationId="{417A9720-5844-4A92-9F7E-3499EDD6DBDF}"/>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历年销售额汇总表</c:v>
                </c:pt>
              </c:strCache>
            </c:strRef>
          </c:tx>
          <c:spPr>
            <a:solidFill>
              <a:schemeClr val="accent1"/>
            </a:solidFill>
            <a:ln>
              <a:noFill/>
            </a:ln>
            <a:effectLst/>
            <a:sp3d/>
          </c:spPr>
          <c:invertIfNegative val="0"/>
          <c:dLbls>
            <c:dLbl>
              <c:idx val="0"/>
              <c:layout>
                <c:manualLayout>
                  <c:x val="2.1558935083669888E-2"/>
                  <c:y val="-0.19447594919676689"/>
                </c:manualLayout>
              </c:layout>
              <c:showLegendKey val="0"/>
              <c:showVal val="1"/>
              <c:showCatName val="0"/>
              <c:showSerName val="0"/>
              <c:showPercent val="0"/>
              <c:showBubbleSize val="0"/>
              <c:separator> </c:separator>
              <c:extLst>
                <c:ext xmlns:c15="http://schemas.microsoft.com/office/drawing/2012/chart" uri="{CE6537A1-D6FC-4f65-9D91-7224C49458BB}">
                  <c15:layout>
                    <c:manualLayout>
                      <c:w val="6.3286169060415773E-2"/>
                      <c:h val="6.0893289010790941E-2"/>
                    </c:manualLayout>
                  </c15:layout>
                </c:ext>
                <c:ext xmlns:c16="http://schemas.microsoft.com/office/drawing/2014/chart" uri="{C3380CC4-5D6E-409C-BE32-E72D297353CC}">
                  <c16:uniqueId val="{00000000-D45F-4880-8556-D045537188E6}"/>
                </c:ext>
              </c:extLst>
            </c:dLbl>
            <c:dLbl>
              <c:idx val="1"/>
              <c:layout>
                <c:manualLayout>
                  <c:x val="2.1558935083669847E-2"/>
                  <c:y val="-0.2327335129731801"/>
                </c:manualLayout>
              </c:layout>
              <c:showLegendKey val="0"/>
              <c:showVal val="1"/>
              <c:showCatName val="0"/>
              <c:showSerName val="0"/>
              <c:showPercent val="0"/>
              <c:showBubbleSize val="0"/>
              <c:separator> </c:separator>
              <c:extLst>
                <c:ext xmlns:c15="http://schemas.microsoft.com/office/drawing/2012/chart" uri="{CE6537A1-D6FC-4f65-9D91-7224C49458BB}">
                  <c15:layout>
                    <c:manualLayout>
                      <c:w val="6.3286169060415773E-2"/>
                      <c:h val="6.0893289010790941E-2"/>
                    </c:manualLayout>
                  </c15:layout>
                </c:ext>
                <c:ext xmlns:c16="http://schemas.microsoft.com/office/drawing/2014/chart" uri="{C3380CC4-5D6E-409C-BE32-E72D297353CC}">
                  <c16:uniqueId val="{00000001-D45F-4880-8556-D045537188E6}"/>
                </c:ext>
              </c:extLst>
            </c:dLbl>
            <c:dLbl>
              <c:idx val="2"/>
              <c:layout>
                <c:manualLayout>
                  <c:x val="1.9403041575302819E-2"/>
                  <c:y val="-0.26461481612019105"/>
                </c:manualLayout>
              </c:layout>
              <c:showLegendKey val="0"/>
              <c:showVal val="1"/>
              <c:showCatName val="0"/>
              <c:showSerName val="0"/>
              <c:showPercent val="0"/>
              <c:showBubbleSize val="0"/>
              <c:separator> </c:separator>
              <c:extLst>
                <c:ext xmlns:c15="http://schemas.microsoft.com/office/drawing/2012/chart" uri="{CE6537A1-D6FC-4f65-9D91-7224C49458BB}">
                  <c15:layout>
                    <c:manualLayout>
                      <c:w val="7.7536794906115938E-2"/>
                      <c:h val="5.980932470379257E-2"/>
                    </c:manualLayout>
                  </c15:layout>
                </c:ext>
                <c:ext xmlns:c16="http://schemas.microsoft.com/office/drawing/2014/chart" uri="{C3380CC4-5D6E-409C-BE32-E72D297353CC}">
                  <c16:uniqueId val="{00000002-D45F-4880-8556-D045537188E6}"/>
                </c:ext>
              </c:extLst>
            </c:dLbl>
            <c:dLbl>
              <c:idx val="3"/>
              <c:layout>
                <c:manualLayout>
                  <c:x val="1.9403041575302978E-2"/>
                  <c:y val="-0.33475368304361514"/>
                </c:manualLayout>
              </c:layout>
              <c:showLegendKey val="0"/>
              <c:showVal val="1"/>
              <c:showCatName val="0"/>
              <c:showSerName val="0"/>
              <c:showPercent val="0"/>
              <c:showBubbleSize val="0"/>
              <c:separator> </c:separator>
              <c:extLst>
                <c:ext xmlns:c15="http://schemas.microsoft.com/office/drawing/2012/chart" uri="{CE6537A1-D6FC-4f65-9D91-7224C49458BB}">
                  <c15:layout>
                    <c:manualLayout>
                      <c:w val="6.3286169060415773E-2"/>
                      <c:h val="6.0893289010790941E-2"/>
                    </c:manualLayout>
                  </c15:layout>
                </c:ext>
                <c:ext xmlns:c16="http://schemas.microsoft.com/office/drawing/2014/chart" uri="{C3380CC4-5D6E-409C-BE32-E72D297353CC}">
                  <c16:uniqueId val="{00000003-D45F-4880-8556-D045537188E6}"/>
                </c:ext>
              </c:extLst>
            </c:dLbl>
            <c:dLbl>
              <c:idx val="4"/>
              <c:layout>
                <c:manualLayout>
                  <c:x val="2.1558935083669888E-2"/>
                  <c:y val="-0.40808068028174033"/>
                </c:manualLayout>
              </c:layout>
              <c:showLegendKey val="0"/>
              <c:showVal val="1"/>
              <c:showCatName val="0"/>
              <c:showSerName val="0"/>
              <c:showPercent val="0"/>
              <c:showBubbleSize val="0"/>
              <c:separator> </c:separator>
              <c:extLst>
                <c:ext xmlns:c15="http://schemas.microsoft.com/office/drawing/2012/chart" uri="{CE6537A1-D6FC-4f65-9D91-7224C49458BB}">
                  <c15:layout>
                    <c:manualLayout>
                      <c:w val="6.3286169060415773E-2"/>
                      <c:h val="6.0893289010790941E-2"/>
                    </c:manualLayout>
                  </c15:layout>
                </c:ext>
                <c:ext xmlns:c16="http://schemas.microsoft.com/office/drawing/2014/chart" uri="{C3380CC4-5D6E-409C-BE32-E72D297353CC}">
                  <c16:uniqueId val="{00000004-D45F-4880-8556-D045537188E6}"/>
                </c:ext>
              </c:extLst>
            </c:dLbl>
            <c:spPr>
              <a:noFill/>
              <a:ln>
                <a:noFill/>
              </a:ln>
              <a:effectLst/>
            </c:spPr>
            <c:txPr>
              <a:bodyPr rot="0" spcFirstLastPara="1" vertOverflow="overflow" horzOverflow="overflow" vert="horz" wrap="square" lIns="38100" tIns="19050" rIns="38100" bIns="19050" anchor="t" anchorCtr="1">
                <a:noAutofit/>
              </a:bodyPr>
              <a:lstStyle/>
              <a:p>
                <a:pPr>
                  <a:defRPr sz="1200" b="1" i="0" u="none" strike="noStrike" kern="1200" baseline="0">
                    <a:solidFill>
                      <a:schemeClr val="tx1"/>
                    </a:solidFill>
                    <a:latin typeface="+mn-lt"/>
                    <a:ea typeface="+mn-ea"/>
                    <a:cs typeface="+mn-cs"/>
                  </a:defRPr>
                </a:pPr>
                <a:endParaRPr lang="zh-CN"/>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Sheet1!$A$2:$A$6</c:f>
              <c:strCache>
                <c:ptCount val="5"/>
                <c:pt idx="0">
                  <c:v>2017</c:v>
                </c:pt>
                <c:pt idx="1">
                  <c:v>2018</c:v>
                </c:pt>
                <c:pt idx="2">
                  <c:v>2019</c:v>
                </c:pt>
                <c:pt idx="3">
                  <c:v>2020</c:v>
                </c:pt>
                <c:pt idx="4">
                  <c:v>2021E</c:v>
                </c:pt>
              </c:strCache>
            </c:strRef>
          </c:cat>
          <c:val>
            <c:numRef>
              <c:f>Sheet1!$B$2:$B$6</c:f>
              <c:numCache>
                <c:formatCode>General</c:formatCode>
                <c:ptCount val="5"/>
                <c:pt idx="0">
                  <c:v>195</c:v>
                </c:pt>
                <c:pt idx="1">
                  <c:v>240</c:v>
                </c:pt>
                <c:pt idx="2">
                  <c:v>288</c:v>
                </c:pt>
                <c:pt idx="3">
                  <c:v>375</c:v>
                </c:pt>
                <c:pt idx="4">
                  <c:v>469</c:v>
                </c:pt>
              </c:numCache>
            </c:numRef>
          </c:val>
          <c:extLst>
            <c:ext xmlns:c16="http://schemas.microsoft.com/office/drawing/2014/chart" uri="{C3380CC4-5D6E-409C-BE32-E72D297353CC}">
              <c16:uniqueId val="{00000005-D45F-4880-8556-D045537188E6}"/>
            </c:ext>
          </c:extLst>
        </c:ser>
        <c:dLbls>
          <c:showLegendKey val="0"/>
          <c:showVal val="0"/>
          <c:showCatName val="0"/>
          <c:showSerName val="0"/>
          <c:showPercent val="0"/>
          <c:showBubbleSize val="0"/>
        </c:dLbls>
        <c:gapWidth val="150"/>
        <c:shape val="box"/>
        <c:axId val="576161183"/>
        <c:axId val="576162015"/>
        <c:axId val="0"/>
      </c:bar3DChart>
      <c:catAx>
        <c:axId val="576161183"/>
        <c:scaling>
          <c:orientation val="minMax"/>
        </c:scaling>
        <c:delete val="0"/>
        <c:axPos val="b"/>
        <c:numFmt formatCode="General" sourceLinked="1"/>
        <c:majorTickMark val="none"/>
        <c:minorTickMark val="none"/>
        <c:tickLblPos val="nextTo"/>
        <c:spPr>
          <a:noFill/>
          <a:ln>
            <a:solidFill>
              <a:schemeClr val="accent4"/>
            </a:solid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zh-CN"/>
          </a:p>
        </c:txPr>
        <c:crossAx val="576162015"/>
        <c:crosses val="autoZero"/>
        <c:auto val="1"/>
        <c:lblAlgn val="ctr"/>
        <c:lblOffset val="100"/>
        <c:noMultiLvlLbl val="0"/>
      </c:catAx>
      <c:valAx>
        <c:axId val="576162015"/>
        <c:scaling>
          <c:orientation val="minMax"/>
        </c:scaling>
        <c:delete val="1"/>
        <c:axPos val="l"/>
        <c:numFmt formatCode="General" sourceLinked="1"/>
        <c:majorTickMark val="none"/>
        <c:minorTickMark val="none"/>
        <c:tickLblPos val="nextTo"/>
        <c:crossAx val="5761611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alpha val="40000"/>
      </a:schemeClr>
    </a:solidFill>
    <a:ln w="15875">
      <a:solidFill>
        <a:srgbClr val="EB383D"/>
      </a:solidFill>
    </a:ln>
    <a:effectLst/>
  </c:spPr>
  <c:txPr>
    <a:bodyPr/>
    <a:lstStyle/>
    <a:p>
      <a:pPr>
        <a:defRPr>
          <a:solidFill>
            <a:schemeClr val="tx1"/>
          </a:solidFill>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D67A5D-1E02-488B-A5AD-3894BE9E7EF3}" type="datetimeFigureOut">
              <a:rPr lang="zh-CN" altLang="en-US" smtClean="0"/>
              <a:t>2021/10/20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707C8-79F9-45C4-B6B2-6C3782DA4A43}" type="slidenum">
              <a:rPr lang="zh-CN" altLang="en-US" smtClean="0"/>
              <a:t>‹#›</a:t>
            </a:fld>
            <a:endParaRPr lang="zh-CN" altLang="en-US"/>
          </a:p>
        </p:txBody>
      </p:sp>
    </p:spTree>
    <p:extLst>
      <p:ext uri="{BB962C8B-B14F-4D97-AF65-F5344CB8AC3E}">
        <p14:creationId xmlns:p14="http://schemas.microsoft.com/office/powerpoint/2010/main" val="3239648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45707C8-79F9-45C4-B6B2-6C3782DA4A43}" type="slidenum">
              <a:rPr lang="zh-CN" altLang="en-US" smtClean="0"/>
              <a:t>1</a:t>
            </a:fld>
            <a:endParaRPr lang="zh-CN" altLang="en-US"/>
          </a:p>
        </p:txBody>
      </p:sp>
    </p:spTree>
    <p:extLst>
      <p:ext uri="{BB962C8B-B14F-4D97-AF65-F5344CB8AC3E}">
        <p14:creationId xmlns:p14="http://schemas.microsoft.com/office/powerpoint/2010/main" val="859637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45707C8-79F9-45C4-B6B2-6C3782DA4A43}" type="slidenum">
              <a:rPr lang="zh-CN" altLang="en-US" smtClean="0"/>
              <a:t>6</a:t>
            </a:fld>
            <a:endParaRPr lang="zh-CN" altLang="en-US"/>
          </a:p>
        </p:txBody>
      </p:sp>
    </p:spTree>
    <p:extLst>
      <p:ext uri="{BB962C8B-B14F-4D97-AF65-F5344CB8AC3E}">
        <p14:creationId xmlns:p14="http://schemas.microsoft.com/office/powerpoint/2010/main" val="30721186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背景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FDF7490-4979-4169-976C-3C64066D385A}"/>
              </a:ext>
            </a:extLst>
          </p:cNvPr>
          <p:cNvSpPr/>
          <p:nvPr/>
        </p:nvSpPr>
        <p:spPr>
          <a:xfrm>
            <a:off x="0" y="0"/>
            <a:ext cx="12192000" cy="6858000"/>
          </a:xfrm>
          <a:prstGeom prst="rect">
            <a:avLst/>
          </a:prstGeom>
          <a:solidFill>
            <a:srgbClr val="CDE59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pic>
        <p:nvPicPr>
          <p:cNvPr id="4" name="图片 3" descr="形状&#10;&#10;低可信度描述已自动生成">
            <a:extLst>
              <a:ext uri="{FF2B5EF4-FFF2-40B4-BE49-F238E27FC236}">
                <a16:creationId xmlns:a16="http://schemas.microsoft.com/office/drawing/2014/main" id="{DC65CD0B-0D95-48C5-80ED-A5A4F2F95742}"/>
              </a:ext>
            </a:extLst>
          </p:cNvPr>
          <p:cNvPicPr>
            <a:picLocks noChangeAspect="1"/>
          </p:cNvPicPr>
          <p:nvPr/>
        </p:nvPicPr>
        <p:blipFill rotWithShape="1">
          <a:blip r:embed="rId2">
            <a:extLst>
              <a:ext uri="{28A0092B-C50C-407E-A947-70E740481C1C}">
                <a14:useLocalDpi xmlns:a14="http://schemas.microsoft.com/office/drawing/2010/main" val="0"/>
              </a:ext>
            </a:extLst>
          </a:blip>
          <a:srcRect b="24566"/>
          <a:stretch/>
        </p:blipFill>
        <p:spPr>
          <a:xfrm>
            <a:off x="2667000" y="1684751"/>
            <a:ext cx="6858000" cy="5173249"/>
          </a:xfrm>
          <a:prstGeom prst="rect">
            <a:avLst/>
          </a:prstGeom>
        </p:spPr>
      </p:pic>
      <p:pic>
        <p:nvPicPr>
          <p:cNvPr id="6" name="图片 5" descr="图片包含 女人, 女子, 桌子, 水&#10;&#10;描述已自动生成">
            <a:extLst>
              <a:ext uri="{FF2B5EF4-FFF2-40B4-BE49-F238E27FC236}">
                <a16:creationId xmlns:a16="http://schemas.microsoft.com/office/drawing/2014/main" id="{0ECBD196-630E-49C7-8739-E0188A4F61D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3879"/>
          <a:stretch/>
        </p:blipFill>
        <p:spPr>
          <a:xfrm>
            <a:off x="6796307" y="1"/>
            <a:ext cx="5395693" cy="2488556"/>
          </a:xfrm>
          <a:prstGeom prst="rect">
            <a:avLst/>
          </a:prstGeom>
        </p:spPr>
      </p:pic>
      <p:pic>
        <p:nvPicPr>
          <p:cNvPr id="5" name="Picture 2">
            <a:extLst>
              <a:ext uri="{FF2B5EF4-FFF2-40B4-BE49-F238E27FC236}">
                <a16:creationId xmlns:a16="http://schemas.microsoft.com/office/drawing/2014/main" id="{AD338662-8620-4885-A9F1-C2A13068EFD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620505" y="775580"/>
            <a:ext cx="1898395" cy="2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560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42100C-BF51-42D4-920D-4BCAF9376D37}"/>
              </a:ext>
            </a:extLst>
          </p:cNvPr>
          <p:cNvSpPr/>
          <p:nvPr/>
        </p:nvSpPr>
        <p:spPr>
          <a:xfrm>
            <a:off x="0" y="-76200"/>
            <a:ext cx="12192000" cy="6858000"/>
          </a:xfrm>
          <a:prstGeom prst="rect">
            <a:avLst/>
          </a:prstGeom>
          <a:solidFill>
            <a:srgbClr val="CDE59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pic>
        <p:nvPicPr>
          <p:cNvPr id="4" name="图片 3" descr="形状&#10;&#10;低可信度描述已自动生成">
            <a:extLst>
              <a:ext uri="{FF2B5EF4-FFF2-40B4-BE49-F238E27FC236}">
                <a16:creationId xmlns:a16="http://schemas.microsoft.com/office/drawing/2014/main" id="{6800D185-B741-4CB3-A568-853038085FBB}"/>
              </a:ext>
            </a:extLst>
          </p:cNvPr>
          <p:cNvPicPr>
            <a:picLocks noChangeAspect="1"/>
          </p:cNvPicPr>
          <p:nvPr/>
        </p:nvPicPr>
        <p:blipFill rotWithShape="1">
          <a:blip r:embed="rId2">
            <a:extLst>
              <a:ext uri="{28A0092B-C50C-407E-A947-70E740481C1C}">
                <a14:useLocalDpi xmlns:a14="http://schemas.microsoft.com/office/drawing/2010/main" val="0"/>
              </a:ext>
            </a:extLst>
          </a:blip>
          <a:srcRect l="13089" t="12777" r="13089" b="45698"/>
          <a:stretch/>
        </p:blipFill>
        <p:spPr>
          <a:xfrm>
            <a:off x="-1" y="-1"/>
            <a:ext cx="12192007" cy="6857993"/>
          </a:xfrm>
          <a:prstGeom prst="rect">
            <a:avLst/>
          </a:prstGeom>
        </p:spPr>
      </p:pic>
      <p:pic>
        <p:nvPicPr>
          <p:cNvPr id="6" name="Picture 2">
            <a:extLst>
              <a:ext uri="{FF2B5EF4-FFF2-40B4-BE49-F238E27FC236}">
                <a16:creationId xmlns:a16="http://schemas.microsoft.com/office/drawing/2014/main" id="{C38F18DA-C2FA-46BD-815F-19BCEE24530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620505" y="775580"/>
            <a:ext cx="1898395" cy="2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091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节版式">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FAB1D71-DECA-4C23-B690-D754788DBC84}"/>
              </a:ext>
            </a:extLst>
          </p:cNvPr>
          <p:cNvSpPr/>
          <p:nvPr userDrawn="1"/>
        </p:nvSpPr>
        <p:spPr>
          <a:xfrm>
            <a:off x="0" y="0"/>
            <a:ext cx="12192000" cy="6858000"/>
          </a:xfrm>
          <a:prstGeom prst="rect">
            <a:avLst/>
          </a:prstGeom>
          <a:solidFill>
            <a:srgbClr val="CDE59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grpSp>
        <p:nvGrpSpPr>
          <p:cNvPr id="6" name="组合 5">
            <a:extLst>
              <a:ext uri="{FF2B5EF4-FFF2-40B4-BE49-F238E27FC236}">
                <a16:creationId xmlns:a16="http://schemas.microsoft.com/office/drawing/2014/main" id="{EAA6F6E0-2D88-430D-B882-D979922436C3}"/>
              </a:ext>
            </a:extLst>
          </p:cNvPr>
          <p:cNvGrpSpPr/>
          <p:nvPr userDrawn="1"/>
        </p:nvGrpSpPr>
        <p:grpSpPr>
          <a:xfrm>
            <a:off x="5224688" y="855121"/>
            <a:ext cx="6667081" cy="5799761"/>
            <a:chOff x="5334000" y="1193800"/>
            <a:chExt cx="6104715" cy="5310554"/>
          </a:xfrm>
        </p:grpSpPr>
        <p:pic>
          <p:nvPicPr>
            <p:cNvPr id="2" name="图片 1" descr="形状&#10;&#10;低可信度描述已自动生成">
              <a:extLst>
                <a:ext uri="{FF2B5EF4-FFF2-40B4-BE49-F238E27FC236}">
                  <a16:creationId xmlns:a16="http://schemas.microsoft.com/office/drawing/2014/main" id="{11FDCF8B-8BDD-4A5D-B230-325805DB17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4659" r="66318" b="34659"/>
            <a:stretch/>
          </p:blipFill>
          <p:spPr>
            <a:xfrm>
              <a:off x="5334000" y="1193800"/>
              <a:ext cx="5829808" cy="5310554"/>
            </a:xfrm>
            <a:prstGeom prst="rect">
              <a:avLst/>
            </a:prstGeom>
          </p:spPr>
        </p:pic>
        <p:sp>
          <p:nvSpPr>
            <p:cNvPr id="5" name="矩形 4">
              <a:extLst>
                <a:ext uri="{FF2B5EF4-FFF2-40B4-BE49-F238E27FC236}">
                  <a16:creationId xmlns:a16="http://schemas.microsoft.com/office/drawing/2014/main" id="{8D8B4A71-9DFD-43A0-88B6-02AAC327A6C5}"/>
                </a:ext>
              </a:extLst>
            </p:cNvPr>
            <p:cNvSpPr/>
            <p:nvPr userDrawn="1"/>
          </p:nvSpPr>
          <p:spPr>
            <a:xfrm>
              <a:off x="10192836" y="3933030"/>
              <a:ext cx="1245879" cy="25713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grpSp>
    </p:spTree>
    <p:extLst>
      <p:ext uri="{BB962C8B-B14F-4D97-AF65-F5344CB8AC3E}">
        <p14:creationId xmlns:p14="http://schemas.microsoft.com/office/powerpoint/2010/main" val="3647897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版式">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BDDDCECF-E60E-444F-9A28-A9380172CBBE}"/>
              </a:ext>
            </a:extLst>
          </p:cNvPr>
          <p:cNvSpPr/>
          <p:nvPr userDrawn="1"/>
        </p:nvSpPr>
        <p:spPr>
          <a:xfrm>
            <a:off x="0" y="0"/>
            <a:ext cx="12192000" cy="6858000"/>
          </a:xfrm>
          <a:prstGeom prst="rect">
            <a:avLst/>
          </a:prstGeom>
          <a:solidFill>
            <a:srgbClr val="CDE59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3" name="文本占位符 2">
            <a:extLst>
              <a:ext uri="{FF2B5EF4-FFF2-40B4-BE49-F238E27FC236}">
                <a16:creationId xmlns:a16="http://schemas.microsoft.com/office/drawing/2014/main" id="{D5693BDC-E90B-465A-B90A-0C8F27C2F521}"/>
              </a:ext>
            </a:extLst>
          </p:cNvPr>
          <p:cNvSpPr>
            <a:spLocks noGrp="1"/>
          </p:cNvSpPr>
          <p:nvPr>
            <p:ph type="body" sz="quarter" idx="10"/>
          </p:nvPr>
        </p:nvSpPr>
        <p:spPr>
          <a:xfrm>
            <a:off x="565150" y="371321"/>
            <a:ext cx="3503930" cy="584551"/>
          </a:xfrm>
          <a:prstGeom prst="rect">
            <a:avLst/>
          </a:prstGeom>
        </p:spPr>
        <p:txBody>
          <a:bodyPr anchor="ctr"/>
          <a:lstStyle>
            <a:lvl1pPr marL="0" indent="0" algn="l">
              <a:lnSpc>
                <a:spcPct val="100000"/>
              </a:lnSpc>
              <a:buNone/>
              <a:defRPr sz="3200" b="1">
                <a:solidFill>
                  <a:srgbClr val="EB383D"/>
                </a:solidFill>
                <a:latin typeface="+mj-ea"/>
                <a:ea typeface="+mj-ea"/>
              </a:defRPr>
            </a:lvl1pPr>
            <a:lvl2pPr marL="457200" indent="0">
              <a:buNone/>
              <a:defRPr>
                <a:latin typeface="+mj-ea"/>
                <a:ea typeface="+mj-ea"/>
              </a:defRPr>
            </a:lvl2pPr>
            <a:lvl3pPr marL="914400" indent="0">
              <a:buNone/>
              <a:defRPr>
                <a:latin typeface="+mj-ea"/>
                <a:ea typeface="+mj-ea"/>
              </a:defRPr>
            </a:lvl3pPr>
            <a:lvl4pPr marL="1371600" indent="0">
              <a:buNone/>
              <a:defRPr>
                <a:latin typeface="+mj-ea"/>
                <a:ea typeface="+mj-ea"/>
              </a:defRPr>
            </a:lvl4pPr>
            <a:lvl5pPr marL="1828800" indent="0">
              <a:buNone/>
              <a:defRPr>
                <a:latin typeface="+mj-ea"/>
                <a:ea typeface="+mj-ea"/>
              </a:defRPr>
            </a:lvl5pPr>
          </a:lstStyle>
          <a:p>
            <a:pPr lvl="0"/>
            <a:endParaRPr lang="zh-CN" altLang="en-US" dirty="0"/>
          </a:p>
        </p:txBody>
      </p:sp>
      <p:pic>
        <p:nvPicPr>
          <p:cNvPr id="11" name="图片 10" descr="图片包含 游戏机, 食物&#10;&#10;描述已自动生成">
            <a:extLst>
              <a:ext uri="{FF2B5EF4-FFF2-40B4-BE49-F238E27FC236}">
                <a16:creationId xmlns:a16="http://schemas.microsoft.com/office/drawing/2014/main" id="{15CEE229-4D64-4437-B0A0-2D7859F88A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68" t="33249" r="68340" b="35021"/>
          <a:stretch/>
        </p:blipFill>
        <p:spPr>
          <a:xfrm rot="10800000">
            <a:off x="203483" y="452185"/>
            <a:ext cx="382339" cy="422822"/>
          </a:xfrm>
          <a:custGeom>
            <a:avLst/>
            <a:gdLst>
              <a:gd name="connsiteX0" fmla="*/ 0 w 1967696"/>
              <a:gd name="connsiteY0" fmla="*/ 0 h 2176040"/>
              <a:gd name="connsiteX1" fmla="*/ 1967696 w 1967696"/>
              <a:gd name="connsiteY1" fmla="*/ 0 h 2176040"/>
              <a:gd name="connsiteX2" fmla="*/ 1967696 w 1967696"/>
              <a:gd name="connsiteY2" fmla="*/ 780388 h 2176040"/>
              <a:gd name="connsiteX3" fmla="*/ 1825916 w 1967696"/>
              <a:gd name="connsiteY3" fmla="*/ 745088 h 2176040"/>
              <a:gd name="connsiteX4" fmla="*/ 1469647 w 1967696"/>
              <a:gd name="connsiteY4" fmla="*/ 2176040 h 2176040"/>
              <a:gd name="connsiteX5" fmla="*/ 0 w 1967696"/>
              <a:gd name="connsiteY5" fmla="*/ 2176040 h 217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7696" h="2176040">
                <a:moveTo>
                  <a:pt x="0" y="0"/>
                </a:moveTo>
                <a:lnTo>
                  <a:pt x="1967696" y="0"/>
                </a:lnTo>
                <a:lnTo>
                  <a:pt x="1967696" y="780388"/>
                </a:lnTo>
                <a:lnTo>
                  <a:pt x="1825916" y="745088"/>
                </a:lnTo>
                <a:lnTo>
                  <a:pt x="1469647" y="2176040"/>
                </a:lnTo>
                <a:lnTo>
                  <a:pt x="0" y="2176040"/>
                </a:lnTo>
                <a:close/>
              </a:path>
            </a:pathLst>
          </a:custGeom>
        </p:spPr>
      </p:pic>
    </p:spTree>
    <p:extLst>
      <p:ext uri="{BB962C8B-B14F-4D97-AF65-F5344CB8AC3E}">
        <p14:creationId xmlns:p14="http://schemas.microsoft.com/office/powerpoint/2010/main" val="1298106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256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注页">
    <p:bg>
      <p:bgPr>
        <a:solidFill>
          <a:srgbClr val="404040"/>
        </a:solidFill>
        <a:effectLst/>
      </p:bgPr>
    </p:bg>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A26FEDE-D57B-454A-8A81-21DB79A277C4}"/>
              </a:ext>
            </a:extLst>
          </p:cNvPr>
          <p:cNvSpPr/>
          <p:nvPr userDrawn="1"/>
        </p:nvSpPr>
        <p:spPr>
          <a:xfrm>
            <a:off x="11996" y="0"/>
            <a:ext cx="12180003" cy="6858000"/>
          </a:xfrm>
          <a:prstGeom prst="rect">
            <a:avLst/>
          </a:prstGeom>
          <a:solidFill>
            <a:srgbClr val="E6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矩形 10">
            <a:extLst>
              <a:ext uri="{FF2B5EF4-FFF2-40B4-BE49-F238E27FC236}">
                <a16:creationId xmlns:a16="http://schemas.microsoft.com/office/drawing/2014/main" id="{7F19A1FE-2D83-4C13-90B5-803079E0B645}"/>
              </a:ext>
            </a:extLst>
          </p:cNvPr>
          <p:cNvSpPr/>
          <p:nvPr userDrawn="1"/>
        </p:nvSpPr>
        <p:spPr>
          <a:xfrm>
            <a:off x="626964" y="568470"/>
            <a:ext cx="662361" cy="379656"/>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标注</a:t>
            </a:r>
          </a:p>
        </p:txBody>
      </p:sp>
      <p:sp>
        <p:nvSpPr>
          <p:cNvPr id="12" name="矩形 11">
            <a:extLst>
              <a:ext uri="{FF2B5EF4-FFF2-40B4-BE49-F238E27FC236}">
                <a16:creationId xmlns:a16="http://schemas.microsoft.com/office/drawing/2014/main" id="{F389472B-53DA-4CEB-9ED8-B35B5EF5E6C0}"/>
              </a:ext>
            </a:extLst>
          </p:cNvPr>
          <p:cNvSpPr/>
          <p:nvPr userDrawn="1"/>
        </p:nvSpPr>
        <p:spPr>
          <a:xfrm>
            <a:off x="2450801" y="595724"/>
            <a:ext cx="1402001" cy="5106398"/>
          </a:xfrm>
          <a:prstGeom prst="rect">
            <a:avLst/>
          </a:prstGeom>
        </p:spPr>
        <p:txBody>
          <a:bodyPr wrap="square">
            <a:spAutoFit/>
          </a:bodyPr>
          <a:lstStyle/>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字体使用 </a:t>
            </a:r>
            <a:endParaRPr kumimoji="0" lang="en-US" altLang="zh-CN" sz="14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行距</a:t>
            </a:r>
            <a:endParaRPr kumimoji="0" lang="en-US" altLang="zh-CN" sz="14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图片出处</a:t>
            </a: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声明</a:t>
            </a:r>
            <a:endParaRPr kumimoji="0" lang="en-US" altLang="zh-CN" sz="14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作者</a:t>
            </a:r>
            <a:endParaRPr kumimoji="0" lang="en-US" altLang="zh-CN" sz="14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p:txBody>
      </p:sp>
      <p:sp>
        <p:nvSpPr>
          <p:cNvPr id="13" name="矩形 12">
            <a:extLst>
              <a:ext uri="{FF2B5EF4-FFF2-40B4-BE49-F238E27FC236}">
                <a16:creationId xmlns:a16="http://schemas.microsoft.com/office/drawing/2014/main" id="{90543E7D-F508-46B2-BAAF-FA9CC22C8201}"/>
              </a:ext>
            </a:extLst>
          </p:cNvPr>
          <p:cNvSpPr/>
          <p:nvPr userDrawn="1"/>
        </p:nvSpPr>
        <p:spPr>
          <a:xfrm>
            <a:off x="4159510" y="595724"/>
            <a:ext cx="7074345" cy="5106398"/>
          </a:xfrm>
          <a:prstGeom prst="rect">
            <a:avLst/>
          </a:prstGeom>
        </p:spPr>
        <p:txBody>
          <a:bodyPr wrap="square">
            <a:spAutoFit/>
          </a:bodyPr>
          <a:lstStyle/>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中文 思源宋体</a:t>
            </a: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        </a:t>
            </a: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英文 微软雅黑</a:t>
            </a:r>
            <a:r>
              <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 Light  </a:t>
            </a: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正文 </a:t>
            </a:r>
            <a:r>
              <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1.2</a:t>
            </a: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freepik.com</a:t>
            </a: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本网站所提供的任何信息内容（包括但不限于 </a:t>
            </a:r>
            <a:r>
              <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charset="0"/>
              </a:rPr>
              <a:t>PPT</a:t>
            </a: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charset="0"/>
              </a:rPr>
              <a:t> </a:t>
            </a: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模板、</a:t>
            </a:r>
            <a:r>
              <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charset="0"/>
              </a:rPr>
              <a:t>Word</a:t>
            </a: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charset="0"/>
              </a:rPr>
              <a:t> </a:t>
            </a: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文档、</a:t>
            </a:r>
            <a:r>
              <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charset="0"/>
              </a:rPr>
              <a:t>Excel</a:t>
            </a: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charset="0"/>
              </a:rPr>
              <a:t> </a:t>
            </a: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图表、图片素材等）均受</a:t>
            </a:r>
            <a:r>
              <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a:t>
            </a: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中华人民共和国著作权法</a:t>
            </a:r>
            <a:r>
              <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a:t>
            </a: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a:t>
            </a:r>
            <a:r>
              <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a:t>
            </a: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信息网络传播权保护条例</a:t>
            </a:r>
            <a:r>
              <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a:t>
            </a: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及其他适用的法律法规的保护，未经权利人书面明确授权，信息内容的任何部分</a:t>
            </a:r>
            <a:r>
              <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a:t>
            </a: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包括图片或图表</a:t>
            </a:r>
            <a:r>
              <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a:t>
            </a: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不得被全部或部分的复制、传播、销售，否则将承担法律责任。</a:t>
            </a: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OfficePLUS.cn</a:t>
            </a:r>
          </a:p>
        </p:txBody>
      </p:sp>
      <p:pic>
        <p:nvPicPr>
          <p:cNvPr id="14" name="图片 13">
            <a:extLst>
              <a:ext uri="{FF2B5EF4-FFF2-40B4-BE49-F238E27FC236}">
                <a16:creationId xmlns:a16="http://schemas.microsoft.com/office/drawing/2014/main" id="{16B36150-7BE4-4375-A4F0-83F7339C1A44}"/>
              </a:ext>
            </a:extLst>
          </p:cNvPr>
          <p:cNvPicPr>
            <a:picLocks noChangeAspect="1"/>
          </p:cNvPicPr>
          <p:nvPr userDrawn="1"/>
        </p:nvPicPr>
        <p:blipFill>
          <a:blip r:embed="rId2"/>
          <a:stretch>
            <a:fillRect/>
          </a:stretch>
        </p:blipFill>
        <p:spPr>
          <a:xfrm>
            <a:off x="10698462" y="83245"/>
            <a:ext cx="1402001" cy="629588"/>
          </a:xfrm>
          <a:prstGeom prst="rect">
            <a:avLst/>
          </a:prstGeom>
        </p:spPr>
      </p:pic>
    </p:spTree>
    <p:extLst>
      <p:ext uri="{BB962C8B-B14F-4D97-AF65-F5344CB8AC3E}">
        <p14:creationId xmlns:p14="http://schemas.microsoft.com/office/powerpoint/2010/main" val="25104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模板使用技巧 1">
    <p:spTree>
      <p:nvGrpSpPr>
        <p:cNvPr id="1" name=""/>
        <p:cNvGrpSpPr/>
        <p:nvPr/>
      </p:nvGrpSpPr>
      <p:grpSpPr>
        <a:xfrm>
          <a:off x="0" y="0"/>
          <a:ext cx="0" cy="0"/>
          <a:chOff x="0" y="0"/>
          <a:chExt cx="0" cy="0"/>
        </a:xfrm>
      </p:grpSpPr>
      <p:sp>
        <p:nvSpPr>
          <p:cNvPr id="4" name="矩形 3"/>
          <p:cNvSpPr/>
          <p:nvPr userDrawn="1"/>
        </p:nvSpPr>
        <p:spPr>
          <a:xfrm>
            <a:off x="440603" y="759873"/>
            <a:ext cx="1713931" cy="369332"/>
          </a:xfrm>
          <a:prstGeom prst="rect">
            <a:avLst/>
          </a:prstGeom>
        </p:spPr>
        <p:txBody>
          <a:bodyPr wrap="none">
            <a:spAutoFit/>
          </a:bodyPr>
          <a:lstStyle/>
          <a:p>
            <a:pPr defTabSz="609585"/>
            <a:r>
              <a:rPr lang="zh-CN" altLang="en-US" sz="1800">
                <a:solidFill>
                  <a:schemeClr val="tx1">
                    <a:lumMod val="75000"/>
                    <a:lumOff val="25000"/>
                  </a:schemeClr>
                </a:solidFill>
                <a:latin typeface="Segoe UI Light"/>
                <a:ea typeface="微软雅黑"/>
                <a:cs typeface="Segoe UI Light"/>
              </a:rPr>
              <a:t>模板使用技巧</a:t>
            </a:r>
            <a:r>
              <a:rPr lang="en-US" altLang="zh-CN" sz="1800">
                <a:solidFill>
                  <a:schemeClr val="tx1">
                    <a:lumMod val="75000"/>
                    <a:lumOff val="25000"/>
                  </a:schemeClr>
                </a:solidFill>
                <a:latin typeface="Segoe UI Light"/>
                <a:ea typeface="微软雅黑"/>
                <a:cs typeface="Segoe UI Light"/>
              </a:rPr>
              <a:t> 1</a:t>
            </a:r>
            <a:endParaRPr lang="zh-CN" altLang="en-US" sz="1800">
              <a:solidFill>
                <a:schemeClr val="tx1">
                  <a:lumMod val="75000"/>
                  <a:lumOff val="25000"/>
                </a:schemeClr>
              </a:solidFill>
              <a:latin typeface="Segoe UI Light"/>
              <a:ea typeface="微软雅黑"/>
              <a:cs typeface="Segoe UI Light"/>
            </a:endParaRPr>
          </a:p>
        </p:txBody>
      </p:sp>
      <p:sp>
        <p:nvSpPr>
          <p:cNvPr id="5" name="矩形 4"/>
          <p:cNvSpPr/>
          <p:nvPr userDrawn="1"/>
        </p:nvSpPr>
        <p:spPr>
          <a:xfrm>
            <a:off x="440603" y="182445"/>
            <a:ext cx="777777" cy="246221"/>
          </a:xfrm>
          <a:prstGeom prst="rect">
            <a:avLst/>
          </a:prstGeom>
        </p:spPr>
        <p:txBody>
          <a:bodyPr wrap="none">
            <a:spAutoFit/>
          </a:bodyPr>
          <a:lstStyle/>
          <a:p>
            <a:pPr defTabSz="609585"/>
            <a:r>
              <a:rPr kumimoji="1" lang="en-US" altLang="zh-CN" sz="1000">
                <a:solidFill>
                  <a:schemeClr val="tx1">
                    <a:lumMod val="75000"/>
                    <a:lumOff val="25000"/>
                  </a:schemeClr>
                </a:solidFill>
                <a:latin typeface="Segoe UI Light"/>
                <a:ea typeface="微软雅黑" charset="0"/>
                <a:cs typeface="Segoe UI Light"/>
              </a:rPr>
              <a:t>OfficePLUS</a:t>
            </a:r>
            <a:endParaRPr lang="zh-CN" altLang="en-US" sz="1000">
              <a:solidFill>
                <a:schemeClr val="tx1">
                  <a:lumMod val="75000"/>
                  <a:lumOff val="25000"/>
                </a:schemeClr>
              </a:solidFill>
              <a:latin typeface="Segoe UI Light"/>
              <a:ea typeface="微软雅黑" charset="0"/>
              <a:cs typeface="Segoe UI Light"/>
            </a:endParaRPr>
          </a:p>
        </p:txBody>
      </p:sp>
      <p:sp>
        <p:nvSpPr>
          <p:cNvPr id="9" name="文本框 8">
            <a:extLst>
              <a:ext uri="{FF2B5EF4-FFF2-40B4-BE49-F238E27FC236}">
                <a16:creationId xmlns:a16="http://schemas.microsoft.com/office/drawing/2014/main" id="{67B43CCB-1998-4484-B269-9ACB654ACB71}"/>
              </a:ext>
            </a:extLst>
          </p:cNvPr>
          <p:cNvSpPr txBox="1"/>
          <p:nvPr userDrawn="1"/>
        </p:nvSpPr>
        <p:spPr>
          <a:xfrm>
            <a:off x="431800" y="1174234"/>
            <a:ext cx="3467616" cy="584775"/>
          </a:xfrm>
          <a:prstGeom prst="rect">
            <a:avLst/>
          </a:prstGeom>
          <a:noFill/>
        </p:spPr>
        <p:txBody>
          <a:bodyPr wrap="none" rtlCol="0">
            <a:spAutoFit/>
          </a:bodyPr>
          <a:lstStyle/>
          <a:p>
            <a:r>
              <a:rPr lang="zh-CN" altLang="en-US" sz="3200" b="1">
                <a:solidFill>
                  <a:schemeClr val="tx1">
                    <a:lumMod val="85000"/>
                    <a:lumOff val="15000"/>
                  </a:schemeClr>
                </a:solidFill>
                <a:latin typeface="微软雅黑" panose="020B0503020204020204" pitchFamily="34" charset="-122"/>
                <a:ea typeface="微软雅黑" panose="020B0503020204020204" pitchFamily="34" charset="-122"/>
              </a:rPr>
              <a:t>一键调整模板颜色</a:t>
            </a:r>
            <a:endParaRPr lang="en-US" sz="3200" b="1">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CF1532F4-AF97-400D-84E6-F00D2B3D35D1}"/>
              </a:ext>
            </a:extLst>
          </p:cNvPr>
          <p:cNvPicPr>
            <a:picLocks noChangeAspect="1"/>
          </p:cNvPicPr>
          <p:nvPr userDrawn="1"/>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11" name="图片 10">
            <a:extLst>
              <a:ext uri="{FF2B5EF4-FFF2-40B4-BE49-F238E27FC236}">
                <a16:creationId xmlns:a16="http://schemas.microsoft.com/office/drawing/2014/main" id="{CA7E11C8-4335-45B0-A270-313A25ABC63F}"/>
              </a:ext>
            </a:extLst>
          </p:cNvPr>
          <p:cNvPicPr>
            <a:picLocks noChangeAspect="1"/>
          </p:cNvPicPr>
          <p:nvPr userDrawn="1"/>
        </p:nvPicPr>
        <p:blipFill>
          <a:blip r:embed="rId3"/>
          <a:stretch>
            <a:fillRect/>
          </a:stretch>
        </p:blipFill>
        <p:spPr>
          <a:xfrm>
            <a:off x="6464300" y="2138895"/>
            <a:ext cx="5295900" cy="3847022"/>
          </a:xfrm>
          <a:prstGeom prst="rect">
            <a:avLst/>
          </a:prstGeom>
          <a:ln>
            <a:solidFill>
              <a:schemeClr val="bg1">
                <a:lumMod val="65000"/>
              </a:schemeClr>
            </a:solidFill>
          </a:ln>
        </p:spPr>
      </p:pic>
      <p:sp>
        <p:nvSpPr>
          <p:cNvPr id="12" name="文本框 11">
            <a:extLst>
              <a:ext uri="{FF2B5EF4-FFF2-40B4-BE49-F238E27FC236}">
                <a16:creationId xmlns:a16="http://schemas.microsoft.com/office/drawing/2014/main" id="{45615889-3ACE-4C91-970F-789D759EAC1E}"/>
              </a:ext>
            </a:extLst>
          </p:cNvPr>
          <p:cNvSpPr txBox="1"/>
          <p:nvPr userDrawn="1"/>
        </p:nvSpPr>
        <p:spPr>
          <a:xfrm>
            <a:off x="333477" y="6061002"/>
            <a:ext cx="3183885"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1.</a:t>
            </a:r>
            <a:r>
              <a:rPr lang="zh-CN" altLang="en-US" sz="1200" spc="150">
                <a:latin typeface="微软雅黑" panose="020B0503020204020204" pitchFamily="34" charset="-122"/>
                <a:ea typeface="微软雅黑" panose="020B0503020204020204" pitchFamily="34" charset="-122"/>
              </a:rPr>
              <a:t> 选择“设计”</a:t>
            </a:r>
            <a:r>
              <a:rPr lang="en-US" altLang="zh-CN" sz="1200" spc="150">
                <a:latin typeface="微软雅黑" panose="020B0503020204020204" pitchFamily="34" charset="-122"/>
                <a:ea typeface="微软雅黑" panose="020B0503020204020204" pitchFamily="34" charset="-122"/>
              </a:rPr>
              <a:t>-</a:t>
            </a:r>
            <a:r>
              <a:rPr lang="zh-CN" altLang="en-US" sz="1200" spc="150">
                <a:latin typeface="微软雅黑" panose="020B0503020204020204" pitchFamily="34" charset="-122"/>
                <a:ea typeface="微软雅黑" panose="020B0503020204020204" pitchFamily="34" charset="-122"/>
              </a:rPr>
              <a:t>“变体”</a:t>
            </a:r>
            <a:r>
              <a:rPr lang="en-US" altLang="zh-CN" sz="1200" spc="150">
                <a:latin typeface="微软雅黑" panose="020B0503020204020204" pitchFamily="34" charset="-122"/>
                <a:ea typeface="微软雅黑" panose="020B0503020204020204" pitchFamily="34" charset="-122"/>
              </a:rPr>
              <a:t>-</a:t>
            </a:r>
            <a:r>
              <a:rPr lang="zh-CN" altLang="en-US" sz="1200" spc="150">
                <a:latin typeface="微软雅黑" panose="020B0503020204020204" pitchFamily="34" charset="-122"/>
                <a:ea typeface="微软雅黑" panose="020B0503020204020204" pitchFamily="34" charset="-122"/>
              </a:rPr>
              <a:t>“颜色”；</a:t>
            </a:r>
            <a:endParaRPr lang="en-US" sz="1200" spc="150">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CD19D40D-978A-4E04-8450-F6DC61B85399}"/>
              </a:ext>
            </a:extLst>
          </p:cNvPr>
          <p:cNvSpPr txBox="1"/>
          <p:nvPr userDrawn="1"/>
        </p:nvSpPr>
        <p:spPr>
          <a:xfrm>
            <a:off x="6360651" y="6061002"/>
            <a:ext cx="4562467"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2.</a:t>
            </a:r>
            <a:r>
              <a:rPr lang="zh-CN" altLang="en-US" sz="1200" spc="150">
                <a:latin typeface="微软雅黑" panose="020B0503020204020204" pitchFamily="34" charset="-122"/>
                <a:ea typeface="微软雅黑" panose="020B0503020204020204" pitchFamily="34" charset="-122"/>
              </a:rPr>
              <a:t> 选择你喜欢的颜色搭配，模板一秒调整为你选颜色。</a:t>
            </a:r>
            <a:endParaRPr lang="en-US" sz="1200" spc="150">
              <a:latin typeface="微软雅黑" panose="020B0503020204020204" pitchFamily="34" charset="-122"/>
              <a:ea typeface="微软雅黑" panose="020B0503020204020204" pitchFamily="34" charset="-122"/>
            </a:endParaRPr>
          </a:p>
        </p:txBody>
      </p:sp>
      <p:pic>
        <p:nvPicPr>
          <p:cNvPr id="14" name="图片 13">
            <a:extLst>
              <a:ext uri="{FF2B5EF4-FFF2-40B4-BE49-F238E27FC236}">
                <a16:creationId xmlns:a16="http://schemas.microsoft.com/office/drawing/2014/main" id="{299860AF-0C43-4649-A586-85D19517B6FC}"/>
              </a:ext>
            </a:extLst>
          </p:cNvPr>
          <p:cNvPicPr>
            <a:picLocks noChangeAspect="1"/>
          </p:cNvPicPr>
          <p:nvPr userDrawn="1"/>
        </p:nvPicPr>
        <p:blipFill>
          <a:blip r:embed="rId4"/>
          <a:stretch>
            <a:fillRect/>
          </a:stretch>
        </p:blipFill>
        <p:spPr>
          <a:xfrm>
            <a:off x="3005928" y="2609333"/>
            <a:ext cx="819667" cy="819667"/>
          </a:xfrm>
          <a:prstGeom prst="rect">
            <a:avLst/>
          </a:prstGeom>
          <a:effectLst>
            <a:outerShdw blurRad="50800" dist="38100" dir="2700000" algn="tl" rotWithShape="0">
              <a:prstClr val="black">
                <a:alpha val="40000"/>
              </a:prstClr>
            </a:outerShdw>
          </a:effectLst>
        </p:spPr>
      </p:pic>
      <p:pic>
        <p:nvPicPr>
          <p:cNvPr id="15" name="图片 14">
            <a:extLst>
              <a:ext uri="{FF2B5EF4-FFF2-40B4-BE49-F238E27FC236}">
                <a16:creationId xmlns:a16="http://schemas.microsoft.com/office/drawing/2014/main" id="{A6130A4D-8EC7-4AC1-B434-55DC69102864}"/>
              </a:ext>
            </a:extLst>
          </p:cNvPr>
          <p:cNvPicPr>
            <a:picLocks noChangeAspect="1"/>
          </p:cNvPicPr>
          <p:nvPr userDrawn="1"/>
        </p:nvPicPr>
        <p:blipFill>
          <a:blip r:embed="rId4"/>
          <a:stretch>
            <a:fillRect/>
          </a:stretch>
        </p:blipFill>
        <p:spPr>
          <a:xfrm>
            <a:off x="10787853" y="4257158"/>
            <a:ext cx="819667" cy="819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1184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模板使用技巧 2">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54DB237-C74A-4BA8-A097-6A053DD3C747}"/>
              </a:ext>
            </a:extLst>
          </p:cNvPr>
          <p:cNvSpPr/>
          <p:nvPr userDrawn="1"/>
        </p:nvSpPr>
        <p:spPr>
          <a:xfrm>
            <a:off x="440603" y="759873"/>
            <a:ext cx="1750800" cy="369332"/>
          </a:xfrm>
          <a:prstGeom prst="rect">
            <a:avLst/>
          </a:prstGeom>
        </p:spPr>
        <p:txBody>
          <a:bodyPr wrap="none">
            <a:spAutoFit/>
          </a:bodyPr>
          <a:lstStyle/>
          <a:p>
            <a:pPr defTabSz="609585"/>
            <a:r>
              <a:rPr lang="zh-CN" altLang="en-US" sz="1800">
                <a:solidFill>
                  <a:schemeClr val="tx1">
                    <a:lumMod val="75000"/>
                    <a:lumOff val="25000"/>
                  </a:schemeClr>
                </a:solidFill>
                <a:latin typeface="Segoe UI Light"/>
                <a:ea typeface="微软雅黑"/>
                <a:cs typeface="Segoe UI Light"/>
              </a:rPr>
              <a:t>模板使用技巧</a:t>
            </a:r>
            <a:r>
              <a:rPr lang="en-US" altLang="zh-CN" sz="1800">
                <a:solidFill>
                  <a:schemeClr val="tx1">
                    <a:lumMod val="75000"/>
                    <a:lumOff val="25000"/>
                  </a:schemeClr>
                </a:solidFill>
                <a:latin typeface="Segoe UI Light"/>
                <a:ea typeface="微软雅黑"/>
                <a:cs typeface="Segoe UI Light"/>
              </a:rPr>
              <a:t> 2</a:t>
            </a:r>
            <a:endParaRPr lang="zh-CN" altLang="en-US" sz="1800">
              <a:solidFill>
                <a:schemeClr val="tx1">
                  <a:lumMod val="75000"/>
                  <a:lumOff val="25000"/>
                </a:schemeClr>
              </a:solidFill>
              <a:latin typeface="Segoe UI Light"/>
              <a:ea typeface="微软雅黑"/>
              <a:cs typeface="Segoe UI Light"/>
            </a:endParaRPr>
          </a:p>
        </p:txBody>
      </p:sp>
      <p:sp>
        <p:nvSpPr>
          <p:cNvPr id="4" name="矩形 3">
            <a:extLst>
              <a:ext uri="{FF2B5EF4-FFF2-40B4-BE49-F238E27FC236}">
                <a16:creationId xmlns:a16="http://schemas.microsoft.com/office/drawing/2014/main" id="{4172DAD1-F67C-4AB8-ACEF-004237CB3D3F}"/>
              </a:ext>
            </a:extLst>
          </p:cNvPr>
          <p:cNvSpPr/>
          <p:nvPr userDrawn="1"/>
        </p:nvSpPr>
        <p:spPr>
          <a:xfrm>
            <a:off x="440603" y="182445"/>
            <a:ext cx="777777" cy="246221"/>
          </a:xfrm>
          <a:prstGeom prst="rect">
            <a:avLst/>
          </a:prstGeom>
        </p:spPr>
        <p:txBody>
          <a:bodyPr wrap="none">
            <a:spAutoFit/>
          </a:bodyPr>
          <a:lstStyle/>
          <a:p>
            <a:pPr defTabSz="609585"/>
            <a:r>
              <a:rPr kumimoji="1" lang="en-US" altLang="zh-CN" sz="1000">
                <a:solidFill>
                  <a:schemeClr val="tx1">
                    <a:lumMod val="75000"/>
                    <a:lumOff val="25000"/>
                  </a:schemeClr>
                </a:solidFill>
                <a:latin typeface="Segoe UI Light"/>
                <a:ea typeface="微软雅黑" charset="0"/>
                <a:cs typeface="Segoe UI Light"/>
              </a:rPr>
              <a:t>OfficePLUS</a:t>
            </a:r>
            <a:endParaRPr lang="zh-CN" altLang="en-US" sz="1000">
              <a:solidFill>
                <a:schemeClr val="tx1">
                  <a:lumMod val="75000"/>
                  <a:lumOff val="25000"/>
                </a:schemeClr>
              </a:solidFill>
              <a:latin typeface="Segoe UI Light"/>
              <a:ea typeface="微软雅黑" charset="0"/>
              <a:cs typeface="Segoe UI Light"/>
            </a:endParaRPr>
          </a:p>
        </p:txBody>
      </p:sp>
      <p:pic>
        <p:nvPicPr>
          <p:cNvPr id="5" name="图片 4">
            <a:extLst>
              <a:ext uri="{FF2B5EF4-FFF2-40B4-BE49-F238E27FC236}">
                <a16:creationId xmlns:a16="http://schemas.microsoft.com/office/drawing/2014/main" id="{F300B558-79C0-475E-84A0-11700A36CAB6}"/>
              </a:ext>
            </a:extLst>
          </p:cNvPr>
          <p:cNvPicPr>
            <a:picLocks noChangeAspect="1"/>
          </p:cNvPicPr>
          <p:nvPr userDrawn="1"/>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6" name="图片 5">
            <a:extLst>
              <a:ext uri="{FF2B5EF4-FFF2-40B4-BE49-F238E27FC236}">
                <a16:creationId xmlns:a16="http://schemas.microsoft.com/office/drawing/2014/main" id="{ADFDE997-A67B-4FD0-B6AC-78D1EFE63489}"/>
              </a:ext>
            </a:extLst>
          </p:cNvPr>
          <p:cNvPicPr>
            <a:picLocks noChangeAspect="1"/>
          </p:cNvPicPr>
          <p:nvPr userDrawn="1"/>
        </p:nvPicPr>
        <p:blipFill>
          <a:blip r:embed="rId3"/>
          <a:stretch>
            <a:fillRect/>
          </a:stretch>
        </p:blipFill>
        <p:spPr>
          <a:xfrm>
            <a:off x="6464301" y="2138895"/>
            <a:ext cx="5295900" cy="3847022"/>
          </a:xfrm>
          <a:prstGeom prst="rect">
            <a:avLst/>
          </a:prstGeom>
          <a:ln>
            <a:solidFill>
              <a:schemeClr val="bg1">
                <a:lumMod val="65000"/>
              </a:schemeClr>
            </a:solidFill>
          </a:ln>
        </p:spPr>
      </p:pic>
      <p:sp>
        <p:nvSpPr>
          <p:cNvPr id="7" name="文本框 6">
            <a:extLst>
              <a:ext uri="{FF2B5EF4-FFF2-40B4-BE49-F238E27FC236}">
                <a16:creationId xmlns:a16="http://schemas.microsoft.com/office/drawing/2014/main" id="{3E1E676E-E869-48CE-BFB9-1C7FC981B376}"/>
              </a:ext>
            </a:extLst>
          </p:cNvPr>
          <p:cNvSpPr txBox="1"/>
          <p:nvPr userDrawn="1"/>
        </p:nvSpPr>
        <p:spPr>
          <a:xfrm>
            <a:off x="431800" y="1174234"/>
            <a:ext cx="3467616" cy="584775"/>
          </a:xfrm>
          <a:prstGeom prst="rect">
            <a:avLst/>
          </a:prstGeom>
          <a:noFill/>
        </p:spPr>
        <p:txBody>
          <a:bodyPr wrap="none" rtlCol="0">
            <a:spAutoFit/>
          </a:bodyPr>
          <a:lstStyle/>
          <a:p>
            <a:r>
              <a:rPr lang="zh-CN" altLang="en-US" sz="3200" b="1">
                <a:solidFill>
                  <a:schemeClr val="tx1">
                    <a:lumMod val="85000"/>
                    <a:lumOff val="15000"/>
                  </a:schemeClr>
                </a:solidFill>
                <a:latin typeface="微软雅黑" panose="020B0503020204020204" pitchFamily="34" charset="-122"/>
                <a:ea typeface="微软雅黑" panose="020B0503020204020204" pitchFamily="34" charset="-122"/>
              </a:rPr>
              <a:t>随时添加模板样式</a:t>
            </a:r>
            <a:endParaRPr lang="en-US" sz="3200" b="1">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7768A42A-9DCD-4784-A3EF-F1D80ADC183F}"/>
              </a:ext>
            </a:extLst>
          </p:cNvPr>
          <p:cNvSpPr txBox="1"/>
          <p:nvPr userDrawn="1"/>
        </p:nvSpPr>
        <p:spPr>
          <a:xfrm>
            <a:off x="333477" y="6061002"/>
            <a:ext cx="3010761"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1.</a:t>
            </a:r>
            <a:r>
              <a:rPr lang="zh-CN" altLang="en-US" sz="1200" spc="150">
                <a:latin typeface="微软雅黑" panose="020B0503020204020204" pitchFamily="34" charset="-122"/>
                <a:ea typeface="微软雅黑" panose="020B0503020204020204" pitchFamily="34" charset="-122"/>
              </a:rPr>
              <a:t> 选择“开始”</a:t>
            </a:r>
            <a:r>
              <a:rPr lang="en-US" altLang="zh-CN" sz="1200" spc="150">
                <a:latin typeface="微软雅黑" panose="020B0503020204020204" pitchFamily="34" charset="-122"/>
                <a:ea typeface="微软雅黑" panose="020B0503020204020204" pitchFamily="34" charset="-122"/>
              </a:rPr>
              <a:t>-</a:t>
            </a:r>
            <a:r>
              <a:rPr lang="zh-CN" altLang="en-US" sz="1200" spc="150">
                <a:latin typeface="微软雅黑" panose="020B0503020204020204" pitchFamily="34" charset="-122"/>
                <a:ea typeface="微软雅黑" panose="020B0503020204020204" pitchFamily="34" charset="-122"/>
              </a:rPr>
              <a:t>“新建幻灯片”；</a:t>
            </a:r>
            <a:endParaRPr lang="en-US" sz="1200" spc="15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BF8689A3-CABF-445F-829F-6396154A55D1}"/>
              </a:ext>
            </a:extLst>
          </p:cNvPr>
          <p:cNvSpPr txBox="1"/>
          <p:nvPr userDrawn="1"/>
        </p:nvSpPr>
        <p:spPr>
          <a:xfrm>
            <a:off x="6360651" y="6061002"/>
            <a:ext cx="5256567"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2.</a:t>
            </a:r>
            <a:r>
              <a:rPr lang="zh-CN" altLang="en-US" sz="1200" spc="150">
                <a:latin typeface="微软雅黑" panose="020B0503020204020204" pitchFamily="34" charset="-122"/>
                <a:ea typeface="微软雅黑" panose="020B0503020204020204" pitchFamily="34" charset="-122"/>
              </a:rPr>
              <a:t> 选择你需要的页面，如封面页，目录页，副标题页，内容页等</a:t>
            </a:r>
            <a:r>
              <a:rPr lang="en-US" altLang="zh-CN" sz="1200" spc="150">
                <a:latin typeface="微软雅黑" panose="020B0503020204020204" pitchFamily="34" charset="-122"/>
                <a:ea typeface="微软雅黑" panose="020B0503020204020204" pitchFamily="34" charset="-122"/>
              </a:rPr>
              <a:t>…</a:t>
            </a:r>
            <a:endParaRPr lang="en-US" sz="1200" spc="150">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D7C9996A-24BA-4EE9-BA5A-589E1841918D}"/>
              </a:ext>
            </a:extLst>
          </p:cNvPr>
          <p:cNvPicPr>
            <a:picLocks noChangeAspect="1"/>
          </p:cNvPicPr>
          <p:nvPr userDrawn="1"/>
        </p:nvPicPr>
        <p:blipFill>
          <a:blip r:embed="rId4"/>
          <a:stretch>
            <a:fillRect/>
          </a:stretch>
        </p:blipFill>
        <p:spPr>
          <a:xfrm>
            <a:off x="700878" y="2428358"/>
            <a:ext cx="819667" cy="819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4201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131957"/>
      </p:ext>
    </p:extLst>
  </p:cSld>
  <p:clrMap bg1="lt1" tx1="dk1" bg2="lt2" tx2="dk2" accent1="accent1" accent2="accent2" accent3="accent3" accent4="accent4" accent5="accent5" accent6="accent6" hlink="hlink" folHlink="folHlink"/>
  <p:sldLayoutIdLst>
    <p:sldLayoutId id="2147483659" r:id="rId1"/>
    <p:sldLayoutId id="2147483658" r:id="rId2"/>
    <p:sldLayoutId id="2147483664" r:id="rId3"/>
    <p:sldLayoutId id="2147483660"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88" userDrawn="1">
          <p15:clr>
            <a:srgbClr val="F26B43"/>
          </p15:clr>
        </p15:guide>
        <p15:guide id="2" pos="3840" userDrawn="1">
          <p15:clr>
            <a:srgbClr val="F26B43"/>
          </p15:clr>
        </p15:guide>
        <p15:guide id="3" pos="416" userDrawn="1">
          <p15:clr>
            <a:srgbClr val="F26B43"/>
          </p15:clr>
        </p15:guide>
        <p15:guide id="4" pos="7256" userDrawn="1">
          <p15:clr>
            <a:srgbClr val="F26B43"/>
          </p15:clr>
        </p15:guide>
        <p15:guide id="5" orient="horz" pos="648" userDrawn="1">
          <p15:clr>
            <a:srgbClr val="F26B43"/>
          </p15:clr>
        </p15:guide>
        <p15:guide id="6" orient="horz" pos="752" userDrawn="1">
          <p15:clr>
            <a:srgbClr val="F26B43"/>
          </p15:clr>
        </p15:guide>
        <p15:guide id="7" orient="horz" pos="3928" userDrawn="1">
          <p15:clr>
            <a:srgbClr val="F26B43"/>
          </p15:clr>
        </p15:guide>
        <p15:guide id="8" orient="horz" pos="38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269013"/>
      </p:ext>
    </p:extLst>
  </p:cSld>
  <p:clrMap bg1="lt1" tx1="dk1" bg2="lt2" tx2="dk2" accent1="accent1" accent2="accent2" accent3="accent3" accent4="accent4" accent5="accent5" accent6="accent6" hlink="hlink" folHlink="folHlink"/>
  <p:sldLayoutIdLst>
    <p:sldLayoutId id="2147483670" r:id="rId1"/>
    <p:sldLayoutId id="2147483668" r:id="rId2"/>
    <p:sldLayoutId id="2147483669"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18" Type="http://schemas.openxmlformats.org/officeDocument/2006/relationships/image" Target="../media/image55.pn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49.png"/><Relationship Id="rId17" Type="http://schemas.openxmlformats.org/officeDocument/2006/relationships/image" Target="../media/image54.svg"/><Relationship Id="rId2" Type="http://schemas.openxmlformats.org/officeDocument/2006/relationships/image" Target="../media/image39.png"/><Relationship Id="rId16"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47.png"/><Relationship Id="rId19" Type="http://schemas.openxmlformats.org/officeDocument/2006/relationships/image" Target="../media/image56.sv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4.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 Id="rId9" Type="http://schemas.openxmlformats.org/officeDocument/2006/relationships/image" Target="../media/image6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6" Type="http://schemas.openxmlformats.org/officeDocument/2006/relationships/image" Target="../media/image89.png"/><Relationship Id="rId21" Type="http://schemas.openxmlformats.org/officeDocument/2006/relationships/image" Target="../media/image84.svg"/><Relationship Id="rId34" Type="http://schemas.openxmlformats.org/officeDocument/2006/relationships/image" Target="../media/image97.png"/><Relationship Id="rId42" Type="http://schemas.openxmlformats.org/officeDocument/2006/relationships/image" Target="../media/image105.png"/><Relationship Id="rId47" Type="http://schemas.openxmlformats.org/officeDocument/2006/relationships/image" Target="../media/image110.svg"/><Relationship Id="rId50" Type="http://schemas.openxmlformats.org/officeDocument/2006/relationships/image" Target="../media/image113.png"/><Relationship Id="rId55" Type="http://schemas.openxmlformats.org/officeDocument/2006/relationships/image" Target="../media/image118.svg"/><Relationship Id="rId63" Type="http://schemas.openxmlformats.org/officeDocument/2006/relationships/image" Target="../media/image126.svg"/><Relationship Id="rId7" Type="http://schemas.openxmlformats.org/officeDocument/2006/relationships/image" Target="../media/image70.svg"/><Relationship Id="rId2" Type="http://schemas.openxmlformats.org/officeDocument/2006/relationships/image" Target="../media/image65.png"/><Relationship Id="rId16" Type="http://schemas.openxmlformats.org/officeDocument/2006/relationships/image" Target="../media/image79.png"/><Relationship Id="rId29" Type="http://schemas.openxmlformats.org/officeDocument/2006/relationships/image" Target="../media/image92.svg"/><Relationship Id="rId11" Type="http://schemas.openxmlformats.org/officeDocument/2006/relationships/image" Target="../media/image74.svg"/><Relationship Id="rId24" Type="http://schemas.openxmlformats.org/officeDocument/2006/relationships/image" Target="../media/image87.png"/><Relationship Id="rId32" Type="http://schemas.openxmlformats.org/officeDocument/2006/relationships/image" Target="../media/image95.png"/><Relationship Id="rId37" Type="http://schemas.openxmlformats.org/officeDocument/2006/relationships/image" Target="../media/image100.svg"/><Relationship Id="rId40" Type="http://schemas.openxmlformats.org/officeDocument/2006/relationships/image" Target="../media/image103.png"/><Relationship Id="rId45" Type="http://schemas.openxmlformats.org/officeDocument/2006/relationships/image" Target="../media/image108.svg"/><Relationship Id="rId53" Type="http://schemas.openxmlformats.org/officeDocument/2006/relationships/image" Target="../media/image116.svg"/><Relationship Id="rId58" Type="http://schemas.openxmlformats.org/officeDocument/2006/relationships/image" Target="../media/image121.png"/><Relationship Id="rId66" Type="http://schemas.openxmlformats.org/officeDocument/2006/relationships/image" Target="../media/image129.png"/><Relationship Id="rId5" Type="http://schemas.openxmlformats.org/officeDocument/2006/relationships/image" Target="../media/image68.svg"/><Relationship Id="rId61" Type="http://schemas.openxmlformats.org/officeDocument/2006/relationships/image" Target="../media/image124.svg"/><Relationship Id="rId19" Type="http://schemas.openxmlformats.org/officeDocument/2006/relationships/image" Target="../media/image82.svg"/><Relationship Id="rId14" Type="http://schemas.openxmlformats.org/officeDocument/2006/relationships/image" Target="../media/image77.png"/><Relationship Id="rId22" Type="http://schemas.openxmlformats.org/officeDocument/2006/relationships/image" Target="../media/image85.png"/><Relationship Id="rId27" Type="http://schemas.openxmlformats.org/officeDocument/2006/relationships/image" Target="../media/image90.svg"/><Relationship Id="rId30" Type="http://schemas.openxmlformats.org/officeDocument/2006/relationships/image" Target="../media/image93.png"/><Relationship Id="rId35" Type="http://schemas.openxmlformats.org/officeDocument/2006/relationships/image" Target="../media/image98.svg"/><Relationship Id="rId43" Type="http://schemas.openxmlformats.org/officeDocument/2006/relationships/image" Target="../media/image106.svg"/><Relationship Id="rId48" Type="http://schemas.openxmlformats.org/officeDocument/2006/relationships/image" Target="../media/image111.png"/><Relationship Id="rId56" Type="http://schemas.openxmlformats.org/officeDocument/2006/relationships/image" Target="../media/image119.png"/><Relationship Id="rId64" Type="http://schemas.openxmlformats.org/officeDocument/2006/relationships/image" Target="../media/image127.png"/><Relationship Id="rId8" Type="http://schemas.openxmlformats.org/officeDocument/2006/relationships/image" Target="../media/image71.png"/><Relationship Id="rId51" Type="http://schemas.openxmlformats.org/officeDocument/2006/relationships/image" Target="../media/image114.svg"/><Relationship Id="rId3" Type="http://schemas.openxmlformats.org/officeDocument/2006/relationships/image" Target="../media/image66.svg"/><Relationship Id="rId12" Type="http://schemas.openxmlformats.org/officeDocument/2006/relationships/image" Target="../media/image75.png"/><Relationship Id="rId17" Type="http://schemas.openxmlformats.org/officeDocument/2006/relationships/image" Target="../media/image80.svg"/><Relationship Id="rId25" Type="http://schemas.openxmlformats.org/officeDocument/2006/relationships/image" Target="../media/image88.svg"/><Relationship Id="rId33" Type="http://schemas.openxmlformats.org/officeDocument/2006/relationships/image" Target="../media/image96.svg"/><Relationship Id="rId38" Type="http://schemas.openxmlformats.org/officeDocument/2006/relationships/image" Target="../media/image101.png"/><Relationship Id="rId46" Type="http://schemas.openxmlformats.org/officeDocument/2006/relationships/image" Target="../media/image109.png"/><Relationship Id="rId59" Type="http://schemas.openxmlformats.org/officeDocument/2006/relationships/image" Target="../media/image122.svg"/><Relationship Id="rId67" Type="http://schemas.openxmlformats.org/officeDocument/2006/relationships/image" Target="../media/image130.svg"/><Relationship Id="rId20" Type="http://schemas.openxmlformats.org/officeDocument/2006/relationships/image" Target="../media/image83.png"/><Relationship Id="rId41" Type="http://schemas.openxmlformats.org/officeDocument/2006/relationships/image" Target="../media/image104.svg"/><Relationship Id="rId54" Type="http://schemas.openxmlformats.org/officeDocument/2006/relationships/image" Target="../media/image117.png"/><Relationship Id="rId62" Type="http://schemas.openxmlformats.org/officeDocument/2006/relationships/image" Target="../media/image125.png"/><Relationship Id="rId1" Type="http://schemas.openxmlformats.org/officeDocument/2006/relationships/slideLayout" Target="../slideLayouts/slideLayout5.xml"/><Relationship Id="rId6" Type="http://schemas.openxmlformats.org/officeDocument/2006/relationships/image" Target="../media/image69.png"/><Relationship Id="rId15" Type="http://schemas.openxmlformats.org/officeDocument/2006/relationships/image" Target="../media/image78.svg"/><Relationship Id="rId23" Type="http://schemas.openxmlformats.org/officeDocument/2006/relationships/image" Target="../media/image86.svg"/><Relationship Id="rId28" Type="http://schemas.openxmlformats.org/officeDocument/2006/relationships/image" Target="../media/image91.png"/><Relationship Id="rId36" Type="http://schemas.openxmlformats.org/officeDocument/2006/relationships/image" Target="../media/image99.png"/><Relationship Id="rId49" Type="http://schemas.openxmlformats.org/officeDocument/2006/relationships/image" Target="../media/image112.svg"/><Relationship Id="rId57" Type="http://schemas.openxmlformats.org/officeDocument/2006/relationships/image" Target="../media/image120.svg"/><Relationship Id="rId10" Type="http://schemas.openxmlformats.org/officeDocument/2006/relationships/image" Target="../media/image73.png"/><Relationship Id="rId31" Type="http://schemas.openxmlformats.org/officeDocument/2006/relationships/image" Target="../media/image94.svg"/><Relationship Id="rId44" Type="http://schemas.openxmlformats.org/officeDocument/2006/relationships/image" Target="../media/image107.png"/><Relationship Id="rId52" Type="http://schemas.openxmlformats.org/officeDocument/2006/relationships/image" Target="../media/image115.png"/><Relationship Id="rId60" Type="http://schemas.openxmlformats.org/officeDocument/2006/relationships/image" Target="../media/image123.png"/><Relationship Id="rId65" Type="http://schemas.openxmlformats.org/officeDocument/2006/relationships/image" Target="../media/image128.svg"/><Relationship Id="rId4" Type="http://schemas.openxmlformats.org/officeDocument/2006/relationships/image" Target="../media/image67.png"/><Relationship Id="rId9" Type="http://schemas.openxmlformats.org/officeDocument/2006/relationships/image" Target="../media/image72.svg"/><Relationship Id="rId13" Type="http://schemas.openxmlformats.org/officeDocument/2006/relationships/image" Target="../media/image76.svg"/><Relationship Id="rId18" Type="http://schemas.openxmlformats.org/officeDocument/2006/relationships/image" Target="../media/image81.png"/><Relationship Id="rId39" Type="http://schemas.openxmlformats.org/officeDocument/2006/relationships/image" Target="../media/image102.svg"/></Relationships>
</file>

<file path=ppt/slides/_rels/slide25.xml.rels><?xml version="1.0" encoding="UTF-8" standalone="yes"?>
<Relationships xmlns="http://schemas.openxmlformats.org/package/2006/relationships"><Relationship Id="rId26" Type="http://schemas.openxmlformats.org/officeDocument/2006/relationships/image" Target="../media/image155.png"/><Relationship Id="rId21" Type="http://schemas.openxmlformats.org/officeDocument/2006/relationships/image" Target="../media/image150.svg"/><Relationship Id="rId42" Type="http://schemas.openxmlformats.org/officeDocument/2006/relationships/image" Target="../media/image171.png"/><Relationship Id="rId47" Type="http://schemas.openxmlformats.org/officeDocument/2006/relationships/image" Target="../media/image176.svg"/><Relationship Id="rId63" Type="http://schemas.openxmlformats.org/officeDocument/2006/relationships/image" Target="../media/image192.svg"/><Relationship Id="rId68" Type="http://schemas.openxmlformats.org/officeDocument/2006/relationships/image" Target="../media/image197.png"/><Relationship Id="rId16" Type="http://schemas.openxmlformats.org/officeDocument/2006/relationships/image" Target="../media/image145.png"/><Relationship Id="rId11" Type="http://schemas.openxmlformats.org/officeDocument/2006/relationships/image" Target="../media/image140.svg"/><Relationship Id="rId32" Type="http://schemas.openxmlformats.org/officeDocument/2006/relationships/image" Target="../media/image161.png"/><Relationship Id="rId37" Type="http://schemas.openxmlformats.org/officeDocument/2006/relationships/image" Target="../media/image166.svg"/><Relationship Id="rId53" Type="http://schemas.openxmlformats.org/officeDocument/2006/relationships/image" Target="../media/image182.svg"/><Relationship Id="rId58" Type="http://schemas.openxmlformats.org/officeDocument/2006/relationships/image" Target="../media/image187.png"/><Relationship Id="rId74" Type="http://schemas.openxmlformats.org/officeDocument/2006/relationships/image" Target="../media/image203.png"/><Relationship Id="rId79" Type="http://schemas.openxmlformats.org/officeDocument/2006/relationships/image" Target="../media/image208.svg"/><Relationship Id="rId5" Type="http://schemas.openxmlformats.org/officeDocument/2006/relationships/image" Target="../media/image134.svg"/><Relationship Id="rId61" Type="http://schemas.openxmlformats.org/officeDocument/2006/relationships/image" Target="../media/image190.svg"/><Relationship Id="rId19" Type="http://schemas.openxmlformats.org/officeDocument/2006/relationships/image" Target="../media/image148.svg"/><Relationship Id="rId14" Type="http://schemas.openxmlformats.org/officeDocument/2006/relationships/image" Target="../media/image143.png"/><Relationship Id="rId22" Type="http://schemas.openxmlformats.org/officeDocument/2006/relationships/image" Target="../media/image151.png"/><Relationship Id="rId27" Type="http://schemas.openxmlformats.org/officeDocument/2006/relationships/image" Target="../media/image156.svg"/><Relationship Id="rId30" Type="http://schemas.openxmlformats.org/officeDocument/2006/relationships/image" Target="../media/image159.png"/><Relationship Id="rId35" Type="http://schemas.openxmlformats.org/officeDocument/2006/relationships/image" Target="../media/image164.svg"/><Relationship Id="rId43" Type="http://schemas.openxmlformats.org/officeDocument/2006/relationships/image" Target="../media/image172.svg"/><Relationship Id="rId48" Type="http://schemas.openxmlformats.org/officeDocument/2006/relationships/image" Target="../media/image177.png"/><Relationship Id="rId56" Type="http://schemas.openxmlformats.org/officeDocument/2006/relationships/image" Target="../media/image185.png"/><Relationship Id="rId64" Type="http://schemas.openxmlformats.org/officeDocument/2006/relationships/image" Target="../media/image193.png"/><Relationship Id="rId69" Type="http://schemas.openxmlformats.org/officeDocument/2006/relationships/image" Target="../media/image198.svg"/><Relationship Id="rId77" Type="http://schemas.openxmlformats.org/officeDocument/2006/relationships/image" Target="../media/image206.svg"/><Relationship Id="rId8" Type="http://schemas.openxmlformats.org/officeDocument/2006/relationships/image" Target="../media/image137.png"/><Relationship Id="rId51" Type="http://schemas.openxmlformats.org/officeDocument/2006/relationships/image" Target="../media/image180.svg"/><Relationship Id="rId72" Type="http://schemas.openxmlformats.org/officeDocument/2006/relationships/image" Target="../media/image201.png"/><Relationship Id="rId80" Type="http://schemas.openxmlformats.org/officeDocument/2006/relationships/image" Target="../media/image209.png"/><Relationship Id="rId3" Type="http://schemas.openxmlformats.org/officeDocument/2006/relationships/image" Target="../media/image132.svg"/><Relationship Id="rId12" Type="http://schemas.openxmlformats.org/officeDocument/2006/relationships/image" Target="../media/image141.png"/><Relationship Id="rId17" Type="http://schemas.openxmlformats.org/officeDocument/2006/relationships/image" Target="../media/image146.svg"/><Relationship Id="rId25" Type="http://schemas.openxmlformats.org/officeDocument/2006/relationships/image" Target="../media/image154.svg"/><Relationship Id="rId33" Type="http://schemas.openxmlformats.org/officeDocument/2006/relationships/image" Target="../media/image162.svg"/><Relationship Id="rId38" Type="http://schemas.openxmlformats.org/officeDocument/2006/relationships/image" Target="../media/image167.png"/><Relationship Id="rId46" Type="http://schemas.openxmlformats.org/officeDocument/2006/relationships/image" Target="../media/image175.png"/><Relationship Id="rId59" Type="http://schemas.openxmlformats.org/officeDocument/2006/relationships/image" Target="../media/image188.svg"/><Relationship Id="rId67" Type="http://schemas.openxmlformats.org/officeDocument/2006/relationships/image" Target="../media/image196.svg"/><Relationship Id="rId20" Type="http://schemas.openxmlformats.org/officeDocument/2006/relationships/image" Target="../media/image149.png"/><Relationship Id="rId41" Type="http://schemas.openxmlformats.org/officeDocument/2006/relationships/image" Target="../media/image170.svg"/><Relationship Id="rId54" Type="http://schemas.openxmlformats.org/officeDocument/2006/relationships/image" Target="../media/image183.png"/><Relationship Id="rId62" Type="http://schemas.openxmlformats.org/officeDocument/2006/relationships/image" Target="../media/image191.png"/><Relationship Id="rId70" Type="http://schemas.openxmlformats.org/officeDocument/2006/relationships/image" Target="../media/image199.png"/><Relationship Id="rId75" Type="http://schemas.openxmlformats.org/officeDocument/2006/relationships/image" Target="../media/image204.svg"/><Relationship Id="rId1" Type="http://schemas.openxmlformats.org/officeDocument/2006/relationships/slideLayout" Target="../slideLayouts/slideLayout5.xml"/><Relationship Id="rId6" Type="http://schemas.openxmlformats.org/officeDocument/2006/relationships/image" Target="../media/image135.png"/><Relationship Id="rId15" Type="http://schemas.openxmlformats.org/officeDocument/2006/relationships/image" Target="../media/image144.svg"/><Relationship Id="rId23" Type="http://schemas.openxmlformats.org/officeDocument/2006/relationships/image" Target="../media/image152.svg"/><Relationship Id="rId28" Type="http://schemas.openxmlformats.org/officeDocument/2006/relationships/image" Target="../media/image157.png"/><Relationship Id="rId36" Type="http://schemas.openxmlformats.org/officeDocument/2006/relationships/image" Target="../media/image165.png"/><Relationship Id="rId49" Type="http://schemas.openxmlformats.org/officeDocument/2006/relationships/image" Target="../media/image178.svg"/><Relationship Id="rId57" Type="http://schemas.openxmlformats.org/officeDocument/2006/relationships/image" Target="../media/image186.svg"/><Relationship Id="rId10" Type="http://schemas.openxmlformats.org/officeDocument/2006/relationships/image" Target="../media/image139.png"/><Relationship Id="rId31" Type="http://schemas.openxmlformats.org/officeDocument/2006/relationships/image" Target="../media/image160.svg"/><Relationship Id="rId44" Type="http://schemas.openxmlformats.org/officeDocument/2006/relationships/image" Target="../media/image173.png"/><Relationship Id="rId52" Type="http://schemas.openxmlformats.org/officeDocument/2006/relationships/image" Target="../media/image181.png"/><Relationship Id="rId60" Type="http://schemas.openxmlformats.org/officeDocument/2006/relationships/image" Target="../media/image189.png"/><Relationship Id="rId65" Type="http://schemas.openxmlformats.org/officeDocument/2006/relationships/image" Target="../media/image194.svg"/><Relationship Id="rId73" Type="http://schemas.openxmlformats.org/officeDocument/2006/relationships/image" Target="../media/image202.svg"/><Relationship Id="rId78" Type="http://schemas.openxmlformats.org/officeDocument/2006/relationships/image" Target="../media/image207.png"/><Relationship Id="rId81" Type="http://schemas.openxmlformats.org/officeDocument/2006/relationships/image" Target="../media/image210.svg"/><Relationship Id="rId4" Type="http://schemas.openxmlformats.org/officeDocument/2006/relationships/image" Target="../media/image133.png"/><Relationship Id="rId9" Type="http://schemas.openxmlformats.org/officeDocument/2006/relationships/image" Target="../media/image138.svg"/><Relationship Id="rId13" Type="http://schemas.openxmlformats.org/officeDocument/2006/relationships/image" Target="../media/image142.svg"/><Relationship Id="rId18" Type="http://schemas.openxmlformats.org/officeDocument/2006/relationships/image" Target="../media/image147.png"/><Relationship Id="rId39" Type="http://schemas.openxmlformats.org/officeDocument/2006/relationships/image" Target="../media/image168.svg"/><Relationship Id="rId34" Type="http://schemas.openxmlformats.org/officeDocument/2006/relationships/image" Target="../media/image163.png"/><Relationship Id="rId50" Type="http://schemas.openxmlformats.org/officeDocument/2006/relationships/image" Target="../media/image179.png"/><Relationship Id="rId55" Type="http://schemas.openxmlformats.org/officeDocument/2006/relationships/image" Target="../media/image184.svg"/><Relationship Id="rId76" Type="http://schemas.openxmlformats.org/officeDocument/2006/relationships/image" Target="../media/image205.png"/><Relationship Id="rId7" Type="http://schemas.openxmlformats.org/officeDocument/2006/relationships/image" Target="../media/image136.svg"/><Relationship Id="rId71" Type="http://schemas.openxmlformats.org/officeDocument/2006/relationships/image" Target="../media/image200.svg"/><Relationship Id="rId2" Type="http://schemas.openxmlformats.org/officeDocument/2006/relationships/image" Target="../media/image131.png"/><Relationship Id="rId29" Type="http://schemas.openxmlformats.org/officeDocument/2006/relationships/image" Target="../media/image158.svg"/><Relationship Id="rId24" Type="http://schemas.openxmlformats.org/officeDocument/2006/relationships/image" Target="../media/image153.png"/><Relationship Id="rId40" Type="http://schemas.openxmlformats.org/officeDocument/2006/relationships/image" Target="../media/image169.png"/><Relationship Id="rId45" Type="http://schemas.openxmlformats.org/officeDocument/2006/relationships/image" Target="../media/image174.svg"/><Relationship Id="rId66" Type="http://schemas.openxmlformats.org/officeDocument/2006/relationships/image" Target="../media/image195.png"/></Relationships>
</file>

<file path=ppt/slides/_rels/slide26.xml.rels><?xml version="1.0" encoding="UTF-8" standalone="yes"?>
<Relationships xmlns="http://schemas.openxmlformats.org/package/2006/relationships"><Relationship Id="rId26" Type="http://schemas.openxmlformats.org/officeDocument/2006/relationships/image" Target="../media/image235.png"/><Relationship Id="rId21" Type="http://schemas.openxmlformats.org/officeDocument/2006/relationships/image" Target="../media/image230.svg"/><Relationship Id="rId42" Type="http://schemas.openxmlformats.org/officeDocument/2006/relationships/image" Target="../media/image251.png"/><Relationship Id="rId47" Type="http://schemas.openxmlformats.org/officeDocument/2006/relationships/image" Target="../media/image256.svg"/><Relationship Id="rId63" Type="http://schemas.openxmlformats.org/officeDocument/2006/relationships/image" Target="../media/image272.svg"/><Relationship Id="rId68" Type="http://schemas.openxmlformats.org/officeDocument/2006/relationships/image" Target="../media/image277.png"/><Relationship Id="rId2" Type="http://schemas.openxmlformats.org/officeDocument/2006/relationships/image" Target="../media/image211.png"/><Relationship Id="rId16" Type="http://schemas.openxmlformats.org/officeDocument/2006/relationships/image" Target="../media/image225.png"/><Relationship Id="rId29" Type="http://schemas.openxmlformats.org/officeDocument/2006/relationships/image" Target="../media/image238.svg"/><Relationship Id="rId11" Type="http://schemas.openxmlformats.org/officeDocument/2006/relationships/image" Target="../media/image220.svg"/><Relationship Id="rId24" Type="http://schemas.openxmlformats.org/officeDocument/2006/relationships/image" Target="../media/image233.png"/><Relationship Id="rId32" Type="http://schemas.openxmlformats.org/officeDocument/2006/relationships/image" Target="../media/image241.png"/><Relationship Id="rId37" Type="http://schemas.openxmlformats.org/officeDocument/2006/relationships/image" Target="../media/image246.svg"/><Relationship Id="rId40" Type="http://schemas.openxmlformats.org/officeDocument/2006/relationships/image" Target="../media/image249.png"/><Relationship Id="rId45" Type="http://schemas.openxmlformats.org/officeDocument/2006/relationships/image" Target="../media/image254.svg"/><Relationship Id="rId53" Type="http://schemas.openxmlformats.org/officeDocument/2006/relationships/image" Target="../media/image262.svg"/><Relationship Id="rId58" Type="http://schemas.openxmlformats.org/officeDocument/2006/relationships/image" Target="../media/image267.png"/><Relationship Id="rId66" Type="http://schemas.openxmlformats.org/officeDocument/2006/relationships/image" Target="../media/image275.png"/><Relationship Id="rId5" Type="http://schemas.openxmlformats.org/officeDocument/2006/relationships/image" Target="../media/image214.svg"/><Relationship Id="rId61" Type="http://schemas.openxmlformats.org/officeDocument/2006/relationships/image" Target="../media/image270.svg"/><Relationship Id="rId19" Type="http://schemas.openxmlformats.org/officeDocument/2006/relationships/image" Target="../media/image228.svg"/><Relationship Id="rId14" Type="http://schemas.openxmlformats.org/officeDocument/2006/relationships/image" Target="../media/image223.png"/><Relationship Id="rId22" Type="http://schemas.openxmlformats.org/officeDocument/2006/relationships/image" Target="../media/image231.png"/><Relationship Id="rId27" Type="http://schemas.openxmlformats.org/officeDocument/2006/relationships/image" Target="../media/image236.svg"/><Relationship Id="rId30" Type="http://schemas.openxmlformats.org/officeDocument/2006/relationships/image" Target="../media/image239.png"/><Relationship Id="rId35" Type="http://schemas.openxmlformats.org/officeDocument/2006/relationships/image" Target="../media/image244.svg"/><Relationship Id="rId43" Type="http://schemas.openxmlformats.org/officeDocument/2006/relationships/image" Target="../media/image252.svg"/><Relationship Id="rId48" Type="http://schemas.openxmlformats.org/officeDocument/2006/relationships/image" Target="../media/image257.png"/><Relationship Id="rId56" Type="http://schemas.openxmlformats.org/officeDocument/2006/relationships/image" Target="../media/image265.png"/><Relationship Id="rId64" Type="http://schemas.openxmlformats.org/officeDocument/2006/relationships/image" Target="../media/image273.png"/><Relationship Id="rId69" Type="http://schemas.openxmlformats.org/officeDocument/2006/relationships/image" Target="../media/image278.svg"/><Relationship Id="rId8" Type="http://schemas.openxmlformats.org/officeDocument/2006/relationships/image" Target="../media/image217.png"/><Relationship Id="rId51" Type="http://schemas.openxmlformats.org/officeDocument/2006/relationships/image" Target="../media/image260.svg"/><Relationship Id="rId72" Type="http://schemas.openxmlformats.org/officeDocument/2006/relationships/image" Target="../media/image281.png"/><Relationship Id="rId3" Type="http://schemas.openxmlformats.org/officeDocument/2006/relationships/image" Target="../media/image212.svg"/><Relationship Id="rId12" Type="http://schemas.openxmlformats.org/officeDocument/2006/relationships/image" Target="../media/image221.png"/><Relationship Id="rId17" Type="http://schemas.openxmlformats.org/officeDocument/2006/relationships/image" Target="../media/image226.svg"/><Relationship Id="rId25" Type="http://schemas.openxmlformats.org/officeDocument/2006/relationships/image" Target="../media/image234.svg"/><Relationship Id="rId33" Type="http://schemas.openxmlformats.org/officeDocument/2006/relationships/image" Target="../media/image242.svg"/><Relationship Id="rId38" Type="http://schemas.openxmlformats.org/officeDocument/2006/relationships/image" Target="../media/image247.png"/><Relationship Id="rId46" Type="http://schemas.openxmlformats.org/officeDocument/2006/relationships/image" Target="../media/image255.png"/><Relationship Id="rId59" Type="http://schemas.openxmlformats.org/officeDocument/2006/relationships/image" Target="../media/image268.svg"/><Relationship Id="rId67" Type="http://schemas.openxmlformats.org/officeDocument/2006/relationships/image" Target="../media/image276.svg"/><Relationship Id="rId20" Type="http://schemas.openxmlformats.org/officeDocument/2006/relationships/image" Target="../media/image229.png"/><Relationship Id="rId41" Type="http://schemas.openxmlformats.org/officeDocument/2006/relationships/image" Target="../media/image250.svg"/><Relationship Id="rId54" Type="http://schemas.openxmlformats.org/officeDocument/2006/relationships/image" Target="../media/image263.png"/><Relationship Id="rId62" Type="http://schemas.openxmlformats.org/officeDocument/2006/relationships/image" Target="../media/image271.png"/><Relationship Id="rId70" Type="http://schemas.openxmlformats.org/officeDocument/2006/relationships/image" Target="../media/image279.png"/><Relationship Id="rId1" Type="http://schemas.openxmlformats.org/officeDocument/2006/relationships/slideLayout" Target="../slideLayouts/slideLayout5.xml"/><Relationship Id="rId6" Type="http://schemas.openxmlformats.org/officeDocument/2006/relationships/image" Target="../media/image215.png"/><Relationship Id="rId15" Type="http://schemas.openxmlformats.org/officeDocument/2006/relationships/image" Target="../media/image224.svg"/><Relationship Id="rId23" Type="http://schemas.openxmlformats.org/officeDocument/2006/relationships/image" Target="../media/image232.svg"/><Relationship Id="rId28" Type="http://schemas.openxmlformats.org/officeDocument/2006/relationships/image" Target="../media/image237.png"/><Relationship Id="rId36" Type="http://schemas.openxmlformats.org/officeDocument/2006/relationships/image" Target="../media/image245.png"/><Relationship Id="rId49" Type="http://schemas.openxmlformats.org/officeDocument/2006/relationships/image" Target="../media/image258.svg"/><Relationship Id="rId57" Type="http://schemas.openxmlformats.org/officeDocument/2006/relationships/image" Target="../media/image266.svg"/><Relationship Id="rId10" Type="http://schemas.openxmlformats.org/officeDocument/2006/relationships/image" Target="../media/image219.png"/><Relationship Id="rId31" Type="http://schemas.openxmlformats.org/officeDocument/2006/relationships/image" Target="../media/image240.svg"/><Relationship Id="rId44" Type="http://schemas.openxmlformats.org/officeDocument/2006/relationships/image" Target="../media/image253.png"/><Relationship Id="rId52" Type="http://schemas.openxmlformats.org/officeDocument/2006/relationships/image" Target="../media/image261.png"/><Relationship Id="rId60" Type="http://schemas.openxmlformats.org/officeDocument/2006/relationships/image" Target="../media/image269.png"/><Relationship Id="rId65" Type="http://schemas.openxmlformats.org/officeDocument/2006/relationships/image" Target="../media/image274.svg"/><Relationship Id="rId73" Type="http://schemas.openxmlformats.org/officeDocument/2006/relationships/image" Target="../media/image282.svg"/><Relationship Id="rId4" Type="http://schemas.openxmlformats.org/officeDocument/2006/relationships/image" Target="../media/image213.png"/><Relationship Id="rId9" Type="http://schemas.openxmlformats.org/officeDocument/2006/relationships/image" Target="../media/image218.svg"/><Relationship Id="rId13" Type="http://schemas.openxmlformats.org/officeDocument/2006/relationships/image" Target="../media/image222.svg"/><Relationship Id="rId18" Type="http://schemas.openxmlformats.org/officeDocument/2006/relationships/image" Target="../media/image227.png"/><Relationship Id="rId39" Type="http://schemas.openxmlformats.org/officeDocument/2006/relationships/image" Target="../media/image248.svg"/><Relationship Id="rId34" Type="http://schemas.openxmlformats.org/officeDocument/2006/relationships/image" Target="../media/image243.png"/><Relationship Id="rId50" Type="http://schemas.openxmlformats.org/officeDocument/2006/relationships/image" Target="../media/image259.png"/><Relationship Id="rId55" Type="http://schemas.openxmlformats.org/officeDocument/2006/relationships/image" Target="../media/image264.svg"/><Relationship Id="rId7" Type="http://schemas.openxmlformats.org/officeDocument/2006/relationships/image" Target="../media/image216.svg"/><Relationship Id="rId71" Type="http://schemas.openxmlformats.org/officeDocument/2006/relationships/image" Target="../media/image280.svg"/></Relationships>
</file>

<file path=ppt/slides/_rels/slide27.xml.rels><?xml version="1.0" encoding="UTF-8" standalone="yes"?>
<Relationships xmlns="http://schemas.openxmlformats.org/package/2006/relationships"><Relationship Id="rId26" Type="http://schemas.openxmlformats.org/officeDocument/2006/relationships/image" Target="../media/image307.png"/><Relationship Id="rId21" Type="http://schemas.openxmlformats.org/officeDocument/2006/relationships/image" Target="../media/image302.svg"/><Relationship Id="rId34" Type="http://schemas.openxmlformats.org/officeDocument/2006/relationships/image" Target="../media/image315.png"/><Relationship Id="rId42" Type="http://schemas.openxmlformats.org/officeDocument/2006/relationships/image" Target="../media/image323.png"/><Relationship Id="rId47" Type="http://schemas.openxmlformats.org/officeDocument/2006/relationships/image" Target="../media/image328.svg"/><Relationship Id="rId50" Type="http://schemas.openxmlformats.org/officeDocument/2006/relationships/image" Target="../media/image331.png"/><Relationship Id="rId55" Type="http://schemas.openxmlformats.org/officeDocument/2006/relationships/image" Target="../media/image336.svg"/><Relationship Id="rId63" Type="http://schemas.openxmlformats.org/officeDocument/2006/relationships/image" Target="../media/image344.svg"/><Relationship Id="rId7" Type="http://schemas.openxmlformats.org/officeDocument/2006/relationships/image" Target="../media/image288.svg"/><Relationship Id="rId2" Type="http://schemas.openxmlformats.org/officeDocument/2006/relationships/image" Target="../media/image283.png"/><Relationship Id="rId16" Type="http://schemas.openxmlformats.org/officeDocument/2006/relationships/image" Target="../media/image297.png"/><Relationship Id="rId29" Type="http://schemas.openxmlformats.org/officeDocument/2006/relationships/image" Target="../media/image310.svg"/><Relationship Id="rId11" Type="http://schemas.openxmlformats.org/officeDocument/2006/relationships/image" Target="../media/image292.svg"/><Relationship Id="rId24" Type="http://schemas.openxmlformats.org/officeDocument/2006/relationships/image" Target="../media/image305.png"/><Relationship Id="rId32" Type="http://schemas.openxmlformats.org/officeDocument/2006/relationships/image" Target="../media/image313.png"/><Relationship Id="rId37" Type="http://schemas.openxmlformats.org/officeDocument/2006/relationships/image" Target="../media/image318.svg"/><Relationship Id="rId40" Type="http://schemas.openxmlformats.org/officeDocument/2006/relationships/image" Target="../media/image321.png"/><Relationship Id="rId45" Type="http://schemas.openxmlformats.org/officeDocument/2006/relationships/image" Target="../media/image326.svg"/><Relationship Id="rId53" Type="http://schemas.openxmlformats.org/officeDocument/2006/relationships/image" Target="../media/image334.svg"/><Relationship Id="rId58" Type="http://schemas.openxmlformats.org/officeDocument/2006/relationships/image" Target="../media/image339.png"/><Relationship Id="rId66" Type="http://schemas.openxmlformats.org/officeDocument/2006/relationships/image" Target="../media/image347.png"/><Relationship Id="rId5" Type="http://schemas.openxmlformats.org/officeDocument/2006/relationships/image" Target="../media/image286.svg"/><Relationship Id="rId61" Type="http://schemas.openxmlformats.org/officeDocument/2006/relationships/image" Target="../media/image342.svg"/><Relationship Id="rId19" Type="http://schemas.openxmlformats.org/officeDocument/2006/relationships/image" Target="../media/image300.svg"/><Relationship Id="rId14" Type="http://schemas.openxmlformats.org/officeDocument/2006/relationships/image" Target="../media/image295.png"/><Relationship Id="rId22" Type="http://schemas.openxmlformats.org/officeDocument/2006/relationships/image" Target="../media/image303.png"/><Relationship Id="rId27" Type="http://schemas.openxmlformats.org/officeDocument/2006/relationships/image" Target="../media/image308.svg"/><Relationship Id="rId30" Type="http://schemas.openxmlformats.org/officeDocument/2006/relationships/image" Target="../media/image311.png"/><Relationship Id="rId35" Type="http://schemas.openxmlformats.org/officeDocument/2006/relationships/image" Target="../media/image316.svg"/><Relationship Id="rId43" Type="http://schemas.openxmlformats.org/officeDocument/2006/relationships/image" Target="../media/image324.svg"/><Relationship Id="rId48" Type="http://schemas.openxmlformats.org/officeDocument/2006/relationships/image" Target="../media/image329.png"/><Relationship Id="rId56" Type="http://schemas.openxmlformats.org/officeDocument/2006/relationships/image" Target="../media/image337.png"/><Relationship Id="rId64" Type="http://schemas.openxmlformats.org/officeDocument/2006/relationships/image" Target="../media/image345.png"/><Relationship Id="rId8" Type="http://schemas.openxmlformats.org/officeDocument/2006/relationships/image" Target="../media/image289.png"/><Relationship Id="rId51" Type="http://schemas.openxmlformats.org/officeDocument/2006/relationships/image" Target="../media/image332.svg"/><Relationship Id="rId3" Type="http://schemas.openxmlformats.org/officeDocument/2006/relationships/image" Target="../media/image284.svg"/><Relationship Id="rId12" Type="http://schemas.openxmlformats.org/officeDocument/2006/relationships/image" Target="../media/image293.png"/><Relationship Id="rId17" Type="http://schemas.openxmlformats.org/officeDocument/2006/relationships/image" Target="../media/image298.svg"/><Relationship Id="rId25" Type="http://schemas.openxmlformats.org/officeDocument/2006/relationships/image" Target="../media/image306.svg"/><Relationship Id="rId33" Type="http://schemas.openxmlformats.org/officeDocument/2006/relationships/image" Target="../media/image314.svg"/><Relationship Id="rId38" Type="http://schemas.openxmlformats.org/officeDocument/2006/relationships/image" Target="../media/image319.png"/><Relationship Id="rId46" Type="http://schemas.openxmlformats.org/officeDocument/2006/relationships/image" Target="../media/image327.png"/><Relationship Id="rId59" Type="http://schemas.openxmlformats.org/officeDocument/2006/relationships/image" Target="../media/image340.svg"/><Relationship Id="rId67" Type="http://schemas.openxmlformats.org/officeDocument/2006/relationships/image" Target="../media/image348.svg"/><Relationship Id="rId20" Type="http://schemas.openxmlformats.org/officeDocument/2006/relationships/image" Target="../media/image301.png"/><Relationship Id="rId41" Type="http://schemas.openxmlformats.org/officeDocument/2006/relationships/image" Target="../media/image322.svg"/><Relationship Id="rId54" Type="http://schemas.openxmlformats.org/officeDocument/2006/relationships/image" Target="../media/image335.png"/><Relationship Id="rId62" Type="http://schemas.openxmlformats.org/officeDocument/2006/relationships/image" Target="../media/image343.png"/><Relationship Id="rId1" Type="http://schemas.openxmlformats.org/officeDocument/2006/relationships/slideLayout" Target="../slideLayouts/slideLayout5.xml"/><Relationship Id="rId6" Type="http://schemas.openxmlformats.org/officeDocument/2006/relationships/image" Target="../media/image287.png"/><Relationship Id="rId15" Type="http://schemas.openxmlformats.org/officeDocument/2006/relationships/image" Target="../media/image296.svg"/><Relationship Id="rId23" Type="http://schemas.openxmlformats.org/officeDocument/2006/relationships/image" Target="../media/image304.svg"/><Relationship Id="rId28" Type="http://schemas.openxmlformats.org/officeDocument/2006/relationships/image" Target="../media/image309.png"/><Relationship Id="rId36" Type="http://schemas.openxmlformats.org/officeDocument/2006/relationships/image" Target="../media/image317.png"/><Relationship Id="rId49" Type="http://schemas.openxmlformats.org/officeDocument/2006/relationships/image" Target="../media/image330.svg"/><Relationship Id="rId57" Type="http://schemas.openxmlformats.org/officeDocument/2006/relationships/image" Target="../media/image338.svg"/><Relationship Id="rId10" Type="http://schemas.openxmlformats.org/officeDocument/2006/relationships/image" Target="../media/image291.png"/><Relationship Id="rId31" Type="http://schemas.openxmlformats.org/officeDocument/2006/relationships/image" Target="../media/image312.svg"/><Relationship Id="rId44" Type="http://schemas.openxmlformats.org/officeDocument/2006/relationships/image" Target="../media/image325.png"/><Relationship Id="rId52" Type="http://schemas.openxmlformats.org/officeDocument/2006/relationships/image" Target="../media/image333.png"/><Relationship Id="rId60" Type="http://schemas.openxmlformats.org/officeDocument/2006/relationships/image" Target="../media/image341.png"/><Relationship Id="rId65" Type="http://schemas.openxmlformats.org/officeDocument/2006/relationships/image" Target="../media/image346.svg"/><Relationship Id="rId4" Type="http://schemas.openxmlformats.org/officeDocument/2006/relationships/image" Target="../media/image285.png"/><Relationship Id="rId9" Type="http://schemas.openxmlformats.org/officeDocument/2006/relationships/image" Target="../media/image290.svg"/><Relationship Id="rId13" Type="http://schemas.openxmlformats.org/officeDocument/2006/relationships/image" Target="../media/image294.svg"/><Relationship Id="rId18" Type="http://schemas.openxmlformats.org/officeDocument/2006/relationships/image" Target="../media/image299.png"/><Relationship Id="rId39" Type="http://schemas.openxmlformats.org/officeDocument/2006/relationships/image" Target="../media/image320.svg"/></Relationships>
</file>

<file path=ppt/slides/_rels/slide28.xml.rels><?xml version="1.0" encoding="UTF-8" standalone="yes"?>
<Relationships xmlns="http://schemas.openxmlformats.org/package/2006/relationships"><Relationship Id="rId13" Type="http://schemas.openxmlformats.org/officeDocument/2006/relationships/image" Target="../media/image360.svg"/><Relationship Id="rId18" Type="http://schemas.openxmlformats.org/officeDocument/2006/relationships/image" Target="../media/image365.png"/><Relationship Id="rId26" Type="http://schemas.openxmlformats.org/officeDocument/2006/relationships/image" Target="../media/image373.png"/><Relationship Id="rId39" Type="http://schemas.openxmlformats.org/officeDocument/2006/relationships/image" Target="../media/image386.svg"/><Relationship Id="rId21" Type="http://schemas.openxmlformats.org/officeDocument/2006/relationships/image" Target="../media/image368.svg"/><Relationship Id="rId34" Type="http://schemas.openxmlformats.org/officeDocument/2006/relationships/image" Target="../media/image381.png"/><Relationship Id="rId42" Type="http://schemas.openxmlformats.org/officeDocument/2006/relationships/image" Target="../media/image389.png"/><Relationship Id="rId47" Type="http://schemas.openxmlformats.org/officeDocument/2006/relationships/image" Target="../media/image394.svg"/><Relationship Id="rId7" Type="http://schemas.openxmlformats.org/officeDocument/2006/relationships/image" Target="../media/image354.svg"/><Relationship Id="rId2" Type="http://schemas.openxmlformats.org/officeDocument/2006/relationships/image" Target="../media/image349.png"/><Relationship Id="rId16" Type="http://schemas.openxmlformats.org/officeDocument/2006/relationships/image" Target="../media/image363.png"/><Relationship Id="rId29" Type="http://schemas.openxmlformats.org/officeDocument/2006/relationships/image" Target="../media/image376.svg"/><Relationship Id="rId11" Type="http://schemas.openxmlformats.org/officeDocument/2006/relationships/image" Target="../media/image358.svg"/><Relationship Id="rId24" Type="http://schemas.openxmlformats.org/officeDocument/2006/relationships/image" Target="../media/image371.png"/><Relationship Id="rId32" Type="http://schemas.openxmlformats.org/officeDocument/2006/relationships/image" Target="../media/image379.png"/><Relationship Id="rId37" Type="http://schemas.openxmlformats.org/officeDocument/2006/relationships/image" Target="../media/image384.svg"/><Relationship Id="rId40" Type="http://schemas.openxmlformats.org/officeDocument/2006/relationships/image" Target="../media/image387.png"/><Relationship Id="rId45" Type="http://schemas.openxmlformats.org/officeDocument/2006/relationships/image" Target="../media/image392.svg"/><Relationship Id="rId5" Type="http://schemas.openxmlformats.org/officeDocument/2006/relationships/image" Target="../media/image352.svg"/><Relationship Id="rId15" Type="http://schemas.openxmlformats.org/officeDocument/2006/relationships/image" Target="../media/image362.svg"/><Relationship Id="rId23" Type="http://schemas.openxmlformats.org/officeDocument/2006/relationships/image" Target="../media/image370.svg"/><Relationship Id="rId28" Type="http://schemas.openxmlformats.org/officeDocument/2006/relationships/image" Target="../media/image375.png"/><Relationship Id="rId36" Type="http://schemas.openxmlformats.org/officeDocument/2006/relationships/image" Target="../media/image383.png"/><Relationship Id="rId49" Type="http://schemas.openxmlformats.org/officeDocument/2006/relationships/image" Target="../media/image396.svg"/><Relationship Id="rId10" Type="http://schemas.openxmlformats.org/officeDocument/2006/relationships/image" Target="../media/image357.png"/><Relationship Id="rId19" Type="http://schemas.openxmlformats.org/officeDocument/2006/relationships/image" Target="../media/image366.svg"/><Relationship Id="rId31" Type="http://schemas.openxmlformats.org/officeDocument/2006/relationships/image" Target="../media/image378.svg"/><Relationship Id="rId44" Type="http://schemas.openxmlformats.org/officeDocument/2006/relationships/image" Target="../media/image391.png"/><Relationship Id="rId4" Type="http://schemas.openxmlformats.org/officeDocument/2006/relationships/image" Target="../media/image351.png"/><Relationship Id="rId9" Type="http://schemas.openxmlformats.org/officeDocument/2006/relationships/image" Target="../media/image356.svg"/><Relationship Id="rId14" Type="http://schemas.openxmlformats.org/officeDocument/2006/relationships/image" Target="../media/image361.png"/><Relationship Id="rId22" Type="http://schemas.openxmlformats.org/officeDocument/2006/relationships/image" Target="../media/image369.png"/><Relationship Id="rId27" Type="http://schemas.openxmlformats.org/officeDocument/2006/relationships/image" Target="../media/image374.svg"/><Relationship Id="rId30" Type="http://schemas.openxmlformats.org/officeDocument/2006/relationships/image" Target="../media/image377.png"/><Relationship Id="rId35" Type="http://schemas.openxmlformats.org/officeDocument/2006/relationships/image" Target="../media/image382.svg"/><Relationship Id="rId43" Type="http://schemas.openxmlformats.org/officeDocument/2006/relationships/image" Target="../media/image390.svg"/><Relationship Id="rId48" Type="http://schemas.openxmlformats.org/officeDocument/2006/relationships/image" Target="../media/image395.png"/><Relationship Id="rId8" Type="http://schemas.openxmlformats.org/officeDocument/2006/relationships/image" Target="../media/image355.png"/><Relationship Id="rId3" Type="http://schemas.openxmlformats.org/officeDocument/2006/relationships/image" Target="../media/image350.svg"/><Relationship Id="rId12" Type="http://schemas.openxmlformats.org/officeDocument/2006/relationships/image" Target="../media/image359.png"/><Relationship Id="rId17" Type="http://schemas.openxmlformats.org/officeDocument/2006/relationships/image" Target="../media/image364.svg"/><Relationship Id="rId25" Type="http://schemas.openxmlformats.org/officeDocument/2006/relationships/image" Target="../media/image372.svg"/><Relationship Id="rId33" Type="http://schemas.openxmlformats.org/officeDocument/2006/relationships/image" Target="../media/image380.svg"/><Relationship Id="rId38" Type="http://schemas.openxmlformats.org/officeDocument/2006/relationships/image" Target="../media/image385.png"/><Relationship Id="rId46" Type="http://schemas.openxmlformats.org/officeDocument/2006/relationships/image" Target="../media/image393.png"/><Relationship Id="rId20" Type="http://schemas.openxmlformats.org/officeDocument/2006/relationships/image" Target="../media/image367.png"/><Relationship Id="rId41" Type="http://schemas.openxmlformats.org/officeDocument/2006/relationships/image" Target="../media/image388.svg"/><Relationship Id="rId1" Type="http://schemas.openxmlformats.org/officeDocument/2006/relationships/slideLayout" Target="../slideLayouts/slideLayout5.xml"/><Relationship Id="rId6" Type="http://schemas.openxmlformats.org/officeDocument/2006/relationships/image" Target="../media/image353.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hemeOverride" Target="../theme/themeOverr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11" Type="http://schemas.microsoft.com/office/2007/relationships/hdphoto" Target="../media/hdphoto1.wdp"/><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9.svg"/><Relationship Id="rId5" Type="http://schemas.openxmlformats.org/officeDocument/2006/relationships/image" Target="../media/image18.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椭圆 47">
            <a:extLst>
              <a:ext uri="{FF2B5EF4-FFF2-40B4-BE49-F238E27FC236}">
                <a16:creationId xmlns:a16="http://schemas.microsoft.com/office/drawing/2014/main" id="{E079AC5D-7A53-4ACB-AE6E-FEF6733EFD5B}"/>
              </a:ext>
            </a:extLst>
          </p:cNvPr>
          <p:cNvSpPr/>
          <p:nvPr/>
        </p:nvSpPr>
        <p:spPr>
          <a:xfrm>
            <a:off x="2948317" y="1431257"/>
            <a:ext cx="1446550" cy="14465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71" name="椭圆 70">
            <a:extLst>
              <a:ext uri="{FF2B5EF4-FFF2-40B4-BE49-F238E27FC236}">
                <a16:creationId xmlns:a16="http://schemas.microsoft.com/office/drawing/2014/main" id="{DA98B8EB-312A-48A3-8B9B-FA68CA6B13D3}"/>
              </a:ext>
            </a:extLst>
          </p:cNvPr>
          <p:cNvSpPr/>
          <p:nvPr/>
        </p:nvSpPr>
        <p:spPr>
          <a:xfrm>
            <a:off x="4287219" y="1431257"/>
            <a:ext cx="1446550" cy="14465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6"/>
              </a:solidFill>
            </a:endParaRPr>
          </a:p>
        </p:txBody>
      </p:sp>
      <p:sp>
        <p:nvSpPr>
          <p:cNvPr id="15" name="矩形 14" hidden="1">
            <a:extLst>
              <a:ext uri="{FF2B5EF4-FFF2-40B4-BE49-F238E27FC236}">
                <a16:creationId xmlns:a16="http://schemas.microsoft.com/office/drawing/2014/main" id="{8BA0CF9D-D91B-4C6F-8F2B-704508375137}"/>
              </a:ext>
            </a:extLst>
          </p:cNvPr>
          <p:cNvSpPr/>
          <p:nvPr/>
        </p:nvSpPr>
        <p:spPr>
          <a:xfrm>
            <a:off x="3977640" y="0"/>
            <a:ext cx="8214360" cy="6858000"/>
          </a:xfrm>
          <a:prstGeom prst="rect">
            <a:avLst/>
          </a:prstGeom>
          <a:gradFill>
            <a:gsLst>
              <a:gs pos="25000">
                <a:srgbClr val="FFEBCE"/>
              </a:gs>
              <a:gs pos="68000">
                <a:srgbClr val="FFCEB3"/>
              </a:gs>
              <a:gs pos="0">
                <a:srgbClr val="FFEBCE">
                  <a:alpha val="0"/>
                </a:srgbClr>
              </a:gs>
              <a:gs pos="100000">
                <a:srgbClr val="FFCEB3"/>
              </a:gs>
            </a:gsLst>
            <a:lin ang="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109" name="文本框 108">
            <a:extLst>
              <a:ext uri="{FF2B5EF4-FFF2-40B4-BE49-F238E27FC236}">
                <a16:creationId xmlns:a16="http://schemas.microsoft.com/office/drawing/2014/main" id="{65EF0084-4B57-4829-88EE-D5906D44C90D}"/>
              </a:ext>
            </a:extLst>
          </p:cNvPr>
          <p:cNvSpPr txBox="1"/>
          <p:nvPr/>
        </p:nvSpPr>
        <p:spPr>
          <a:xfrm>
            <a:off x="10223021" y="5873234"/>
            <a:ext cx="1212447" cy="184666"/>
          </a:xfrm>
          <a:prstGeom prst="rect">
            <a:avLst/>
          </a:prstGeom>
          <a:noFill/>
        </p:spPr>
        <p:txBody>
          <a:bodyPr wrap="none" lIns="0" tIns="0" rIns="0" bIns="0" rtlCol="0">
            <a:spAutoFit/>
          </a:bodyPr>
          <a:lstStyle/>
          <a:p>
            <a:pPr algn="ctr"/>
            <a:r>
              <a:rPr lang="zh-CN" altLang="en-US" sz="1200" dirty="0">
                <a:latin typeface="+mn-ea"/>
              </a:rPr>
              <a:t>时间：</a:t>
            </a:r>
            <a:r>
              <a:rPr lang="en-US" altLang="zh-CN" sz="1200" dirty="0">
                <a:latin typeface="+mn-ea"/>
              </a:rPr>
              <a:t>20XX.10.20</a:t>
            </a:r>
          </a:p>
        </p:txBody>
      </p:sp>
      <p:sp>
        <p:nvSpPr>
          <p:cNvPr id="47" name="文本框 46">
            <a:extLst>
              <a:ext uri="{FF2B5EF4-FFF2-40B4-BE49-F238E27FC236}">
                <a16:creationId xmlns:a16="http://schemas.microsoft.com/office/drawing/2014/main" id="{FD0460D4-9D37-4AF4-A3D9-69FD27584549}"/>
              </a:ext>
            </a:extLst>
          </p:cNvPr>
          <p:cNvSpPr txBox="1"/>
          <p:nvPr/>
        </p:nvSpPr>
        <p:spPr>
          <a:xfrm>
            <a:off x="660400" y="844034"/>
            <a:ext cx="1744067" cy="184666"/>
          </a:xfrm>
          <a:prstGeom prst="rect">
            <a:avLst/>
          </a:prstGeom>
          <a:noFill/>
        </p:spPr>
        <p:txBody>
          <a:bodyPr wrap="square" lIns="0" tIns="0" rIns="0" bIns="0" rtlCol="0">
            <a:spAutoFit/>
          </a:bodyPr>
          <a:lstStyle/>
          <a:p>
            <a:pPr algn="dist"/>
            <a:r>
              <a:rPr lang="zh-CN" altLang="en-US" sz="1200" dirty="0">
                <a:latin typeface="+mn-ea"/>
              </a:rPr>
              <a:t>唯有美食不可辜负</a:t>
            </a:r>
          </a:p>
        </p:txBody>
      </p:sp>
      <p:sp>
        <p:nvSpPr>
          <p:cNvPr id="31" name="椭圆 30">
            <a:extLst>
              <a:ext uri="{FF2B5EF4-FFF2-40B4-BE49-F238E27FC236}">
                <a16:creationId xmlns:a16="http://schemas.microsoft.com/office/drawing/2014/main" id="{E4870433-6054-4AA4-8BBF-5C9283DCD964}"/>
              </a:ext>
            </a:extLst>
          </p:cNvPr>
          <p:cNvSpPr/>
          <p:nvPr/>
        </p:nvSpPr>
        <p:spPr>
          <a:xfrm>
            <a:off x="11308080" y="2965358"/>
            <a:ext cx="197632" cy="197632"/>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50" name="椭圆 49">
            <a:extLst>
              <a:ext uri="{FF2B5EF4-FFF2-40B4-BE49-F238E27FC236}">
                <a16:creationId xmlns:a16="http://schemas.microsoft.com/office/drawing/2014/main" id="{6800CA1E-C81E-426A-B0C7-CF606C45067F}"/>
              </a:ext>
            </a:extLst>
          </p:cNvPr>
          <p:cNvSpPr/>
          <p:nvPr/>
        </p:nvSpPr>
        <p:spPr>
          <a:xfrm>
            <a:off x="11308080" y="3330185"/>
            <a:ext cx="197632" cy="1976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51" name="椭圆 50">
            <a:extLst>
              <a:ext uri="{FF2B5EF4-FFF2-40B4-BE49-F238E27FC236}">
                <a16:creationId xmlns:a16="http://schemas.microsoft.com/office/drawing/2014/main" id="{57C61E48-1A75-4755-A058-A22BD8FF3F02}"/>
              </a:ext>
            </a:extLst>
          </p:cNvPr>
          <p:cNvSpPr/>
          <p:nvPr/>
        </p:nvSpPr>
        <p:spPr>
          <a:xfrm>
            <a:off x="11308080" y="3695011"/>
            <a:ext cx="197632" cy="197632"/>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60" name="文本框 59">
            <a:extLst>
              <a:ext uri="{FF2B5EF4-FFF2-40B4-BE49-F238E27FC236}">
                <a16:creationId xmlns:a16="http://schemas.microsoft.com/office/drawing/2014/main" id="{5028015D-DF54-4330-B69D-AD55CF49C8C5}"/>
              </a:ext>
            </a:extLst>
          </p:cNvPr>
          <p:cNvSpPr txBox="1"/>
          <p:nvPr/>
        </p:nvSpPr>
        <p:spPr>
          <a:xfrm flipH="1">
            <a:off x="660400" y="5750123"/>
            <a:ext cx="1653208" cy="307777"/>
          </a:xfrm>
          <a:prstGeom prst="rect">
            <a:avLst/>
          </a:prstGeom>
          <a:noFill/>
        </p:spPr>
        <p:txBody>
          <a:bodyPr vert="horz" wrap="square" lIns="0" tIns="0" rIns="0" bIns="0" rtlCol="0">
            <a:spAutoFit/>
          </a:bodyPr>
          <a:lstStyle/>
          <a:p>
            <a:r>
              <a:rPr lang="en-US" altLang="zh-CN" sz="1000" dirty="0">
                <a:solidFill>
                  <a:srgbClr val="F84D4D"/>
                </a:solidFill>
                <a:latin typeface="+mj-ea"/>
                <a:ea typeface="+mj-ea"/>
              </a:rPr>
              <a:t>Only Food </a:t>
            </a:r>
          </a:p>
          <a:p>
            <a:r>
              <a:rPr lang="en-US" altLang="zh-CN" sz="1000" dirty="0">
                <a:solidFill>
                  <a:srgbClr val="F84D4D"/>
                </a:solidFill>
                <a:latin typeface="+mj-ea"/>
                <a:ea typeface="+mj-ea"/>
              </a:rPr>
              <a:t>Can Not Be Failed</a:t>
            </a:r>
            <a:endParaRPr lang="zh-CN" altLang="en-US" sz="1000" dirty="0">
              <a:solidFill>
                <a:srgbClr val="F84D4D"/>
              </a:solidFill>
              <a:latin typeface="+mj-ea"/>
              <a:ea typeface="+mj-ea"/>
            </a:endParaRPr>
          </a:p>
        </p:txBody>
      </p:sp>
      <p:sp>
        <p:nvSpPr>
          <p:cNvPr id="62" name="椭圆 61">
            <a:extLst>
              <a:ext uri="{FF2B5EF4-FFF2-40B4-BE49-F238E27FC236}">
                <a16:creationId xmlns:a16="http://schemas.microsoft.com/office/drawing/2014/main" id="{6071488D-7AA9-440F-9637-50C5552F5CA6}"/>
              </a:ext>
            </a:extLst>
          </p:cNvPr>
          <p:cNvSpPr/>
          <p:nvPr/>
        </p:nvSpPr>
        <p:spPr>
          <a:xfrm>
            <a:off x="660400" y="2965358"/>
            <a:ext cx="197632" cy="197632"/>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63" name="椭圆 62">
            <a:extLst>
              <a:ext uri="{FF2B5EF4-FFF2-40B4-BE49-F238E27FC236}">
                <a16:creationId xmlns:a16="http://schemas.microsoft.com/office/drawing/2014/main" id="{951B359C-B736-4BEB-8478-33FF98C14FBA}"/>
              </a:ext>
            </a:extLst>
          </p:cNvPr>
          <p:cNvSpPr/>
          <p:nvPr/>
        </p:nvSpPr>
        <p:spPr>
          <a:xfrm>
            <a:off x="660400" y="3330185"/>
            <a:ext cx="197632" cy="1976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64" name="椭圆 63">
            <a:extLst>
              <a:ext uri="{FF2B5EF4-FFF2-40B4-BE49-F238E27FC236}">
                <a16:creationId xmlns:a16="http://schemas.microsoft.com/office/drawing/2014/main" id="{EF4AFDBF-6BDB-4842-A08E-7E5CEDCC4610}"/>
              </a:ext>
            </a:extLst>
          </p:cNvPr>
          <p:cNvSpPr/>
          <p:nvPr/>
        </p:nvSpPr>
        <p:spPr>
          <a:xfrm>
            <a:off x="660400" y="3695011"/>
            <a:ext cx="197632" cy="197632"/>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606" name="文本框 605">
            <a:extLst>
              <a:ext uri="{FF2B5EF4-FFF2-40B4-BE49-F238E27FC236}">
                <a16:creationId xmlns:a16="http://schemas.microsoft.com/office/drawing/2014/main" id="{DA852A07-9DCD-4408-86FE-5837F63376A9}"/>
              </a:ext>
            </a:extLst>
          </p:cNvPr>
          <p:cNvSpPr txBox="1"/>
          <p:nvPr/>
        </p:nvSpPr>
        <p:spPr>
          <a:xfrm>
            <a:off x="2956142" y="3708573"/>
            <a:ext cx="6351484" cy="246221"/>
          </a:xfrm>
          <a:prstGeom prst="rect">
            <a:avLst/>
          </a:prstGeom>
          <a:noFill/>
        </p:spPr>
        <p:txBody>
          <a:bodyPr wrap="square" rtlCol="0">
            <a:spAutoFit/>
          </a:bodyPr>
          <a:lstStyle/>
          <a:p>
            <a:pPr algn="dist"/>
            <a:r>
              <a:rPr lang="en-US" altLang="zh-CN" sz="1000" dirty="0">
                <a:solidFill>
                  <a:schemeClr val="accent6"/>
                </a:solidFill>
                <a:latin typeface="+mj-ea"/>
                <a:ea typeface="+mj-ea"/>
              </a:rPr>
              <a:t>FOOD AND BEVERAGE INVESTMENT PROJECT PROPOSAL</a:t>
            </a:r>
            <a:endParaRPr lang="zh-CN" altLang="en-US" sz="1000" dirty="0">
              <a:solidFill>
                <a:schemeClr val="accent6"/>
              </a:solidFill>
              <a:latin typeface="+mj-ea"/>
              <a:ea typeface="+mj-ea"/>
            </a:endParaRPr>
          </a:p>
        </p:txBody>
      </p:sp>
      <p:sp>
        <p:nvSpPr>
          <p:cNvPr id="618" name="文本框 617">
            <a:extLst>
              <a:ext uri="{FF2B5EF4-FFF2-40B4-BE49-F238E27FC236}">
                <a16:creationId xmlns:a16="http://schemas.microsoft.com/office/drawing/2014/main" id="{4CAFE7E8-C245-4897-B3C3-66C800F13D3F}"/>
              </a:ext>
            </a:extLst>
          </p:cNvPr>
          <p:cNvSpPr txBox="1"/>
          <p:nvPr/>
        </p:nvSpPr>
        <p:spPr>
          <a:xfrm>
            <a:off x="3029152" y="1431257"/>
            <a:ext cx="2623782" cy="1446550"/>
          </a:xfrm>
          <a:prstGeom prst="rect">
            <a:avLst/>
          </a:prstGeom>
          <a:noFill/>
        </p:spPr>
        <p:txBody>
          <a:bodyPr wrap="square" rtlCol="0">
            <a:spAutoFit/>
          </a:bodyPr>
          <a:lstStyle/>
          <a:p>
            <a:pPr algn="dist"/>
            <a:r>
              <a:rPr kumimoji="0" lang="zh-CN" altLang="en-US" sz="8800" b="1" i="0" u="none" strike="noStrike" kern="1200" cap="none" spc="0" normalizeH="0" baseline="0" noProof="0" dirty="0">
                <a:ln>
                  <a:noFill/>
                </a:ln>
                <a:solidFill>
                  <a:schemeClr val="bg1"/>
                </a:solidFill>
                <a:effectLst>
                  <a:outerShdw blurRad="139700" dist="38100" dir="5400000" algn="t" rotWithShape="0">
                    <a:prstClr val="black">
                      <a:alpha val="16000"/>
                    </a:prstClr>
                  </a:outerShdw>
                </a:effectLst>
                <a:uLnTx/>
                <a:uFillTx/>
                <a:latin typeface="思源宋体 CN Heavy" panose="02020900000000000000" pitchFamily="18" charset="-122"/>
                <a:ea typeface="思源宋体 CN Heavy" panose="02020900000000000000" pitchFamily="18" charset="-122"/>
              </a:rPr>
              <a:t>餐饮</a:t>
            </a:r>
            <a:endParaRPr lang="zh-CN" altLang="en-US" sz="7200" b="1" dirty="0">
              <a:solidFill>
                <a:schemeClr val="bg1"/>
              </a:solidFill>
              <a:effectLst>
                <a:outerShdw blurRad="139700" dist="38100" dir="5400000" algn="t" rotWithShape="0">
                  <a:prstClr val="black">
                    <a:alpha val="16000"/>
                  </a:prstClr>
                </a:outerShdw>
              </a:effectLst>
              <a:latin typeface="思源宋体 CN Heavy" panose="02020900000000000000" pitchFamily="18" charset="-122"/>
              <a:ea typeface="思源宋体 CN Heavy" panose="02020900000000000000" pitchFamily="18" charset="-122"/>
            </a:endParaRPr>
          </a:p>
        </p:txBody>
      </p:sp>
      <p:sp>
        <p:nvSpPr>
          <p:cNvPr id="619" name="文本框 618">
            <a:extLst>
              <a:ext uri="{FF2B5EF4-FFF2-40B4-BE49-F238E27FC236}">
                <a16:creationId xmlns:a16="http://schemas.microsoft.com/office/drawing/2014/main" id="{A8C7BD53-A2FA-4984-9058-6D64C8518BF2}"/>
              </a:ext>
            </a:extLst>
          </p:cNvPr>
          <p:cNvSpPr txBox="1"/>
          <p:nvPr/>
        </p:nvSpPr>
        <p:spPr>
          <a:xfrm>
            <a:off x="2956142" y="2777925"/>
            <a:ext cx="6351484" cy="1015663"/>
          </a:xfrm>
          <a:prstGeom prst="rect">
            <a:avLst/>
          </a:prstGeom>
          <a:noFill/>
        </p:spPr>
        <p:txBody>
          <a:bodyPr wrap="square" rtlCol="0">
            <a:spAutoFit/>
          </a:bodyPr>
          <a:lstStyle/>
          <a:p>
            <a:pPr algn="dist"/>
            <a:r>
              <a:rPr lang="zh-CN" altLang="en-US" sz="6000" b="1" dirty="0">
                <a:effectLst>
                  <a:outerShdw blurRad="139700" dist="38100" dir="5400000" algn="t" rotWithShape="0">
                    <a:prstClr val="black">
                      <a:alpha val="16000"/>
                    </a:prstClr>
                  </a:outerShdw>
                </a:effectLst>
                <a:latin typeface="思源宋体 CN Heavy" panose="02020900000000000000" pitchFamily="18" charset="-122"/>
                <a:ea typeface="思源宋体 CN Heavy" panose="02020900000000000000" pitchFamily="18" charset="-122"/>
              </a:rPr>
              <a:t>项目计划书</a:t>
            </a:r>
            <a:r>
              <a:rPr kumimoji="0" lang="zh-CN" altLang="en-US" sz="6000" b="1" i="0" u="none" strike="noStrike" kern="1200" cap="none" spc="0" normalizeH="0" baseline="0" noProof="0" dirty="0">
                <a:ln>
                  <a:noFill/>
                </a:ln>
                <a:effectLst>
                  <a:outerShdw blurRad="139700" dist="38100" dir="5400000" algn="t" rotWithShape="0">
                    <a:prstClr val="black">
                      <a:alpha val="16000"/>
                    </a:prstClr>
                  </a:outerShdw>
                </a:effectLst>
                <a:uLnTx/>
                <a:uFillTx/>
                <a:latin typeface="思源宋体 CN Heavy" panose="02020900000000000000" pitchFamily="18" charset="-122"/>
                <a:ea typeface="思源宋体 CN Heavy" panose="02020900000000000000" pitchFamily="18" charset="-122"/>
              </a:rPr>
              <a:t>模板</a:t>
            </a:r>
            <a:endParaRPr lang="zh-CN" altLang="en-US" sz="6000" b="1" dirty="0">
              <a:effectLst>
                <a:outerShdw blurRad="139700" dist="38100" dir="5400000" algn="t" rotWithShape="0">
                  <a:prstClr val="black">
                    <a:alpha val="16000"/>
                  </a:prstClr>
                </a:outerShdw>
              </a:effectLst>
              <a:latin typeface="思源宋体 CN Heavy" panose="02020900000000000000" pitchFamily="18" charset="-122"/>
              <a:ea typeface="思源宋体 CN Heavy" panose="02020900000000000000" pitchFamily="18" charset="-122"/>
            </a:endParaRPr>
          </a:p>
        </p:txBody>
      </p:sp>
      <p:sp>
        <p:nvSpPr>
          <p:cNvPr id="32" name="文本框 31">
            <a:extLst>
              <a:ext uri="{FF2B5EF4-FFF2-40B4-BE49-F238E27FC236}">
                <a16:creationId xmlns:a16="http://schemas.microsoft.com/office/drawing/2014/main" id="{26301A7B-8C23-4952-8215-B4E1A2BAB8A5}"/>
              </a:ext>
            </a:extLst>
          </p:cNvPr>
          <p:cNvSpPr txBox="1"/>
          <p:nvPr/>
        </p:nvSpPr>
        <p:spPr>
          <a:xfrm>
            <a:off x="5583711" y="2026267"/>
            <a:ext cx="3648359" cy="923330"/>
          </a:xfrm>
          <a:prstGeom prst="rect">
            <a:avLst/>
          </a:prstGeom>
          <a:noFill/>
        </p:spPr>
        <p:txBody>
          <a:bodyPr wrap="square">
            <a:spAutoFit/>
          </a:bodyPr>
          <a:lstStyle/>
          <a:p>
            <a:pPr algn="dist"/>
            <a:r>
              <a:rPr kumimoji="0" lang="en-US" altLang="zh-CN" sz="5400" b="1" i="0" u="none" strike="noStrike" kern="1200" cap="none" spc="0" normalizeH="0" baseline="0" noProof="0" dirty="0">
                <a:ln>
                  <a:noFill/>
                </a:ln>
                <a:effectLst>
                  <a:outerShdw blurRad="139700" dist="38100" dir="5400000" algn="t" rotWithShape="0">
                    <a:prstClr val="black">
                      <a:alpha val="16000"/>
                    </a:prstClr>
                  </a:outerShdw>
                </a:effectLst>
                <a:uLnTx/>
                <a:uFillTx/>
                <a:latin typeface="思源宋体 CN Heavy" panose="02020900000000000000" pitchFamily="18" charset="-122"/>
                <a:ea typeface="思源宋体 CN Heavy" panose="02020900000000000000" pitchFamily="18" charset="-122"/>
              </a:rPr>
              <a:t>/</a:t>
            </a:r>
            <a:r>
              <a:rPr kumimoji="0" lang="zh-CN" altLang="en-US" sz="4800" b="1" i="0" u="none" strike="noStrike" kern="1200" cap="none" spc="0" normalizeH="0" baseline="0" noProof="0" dirty="0">
                <a:ln>
                  <a:noFill/>
                </a:ln>
                <a:effectLst>
                  <a:outerShdw blurRad="139700" dist="38100" dir="5400000" algn="t" rotWithShape="0">
                    <a:prstClr val="black">
                      <a:alpha val="16000"/>
                    </a:prstClr>
                  </a:outerShdw>
                </a:effectLst>
                <a:uLnTx/>
                <a:uFillTx/>
                <a:latin typeface="思源宋体 CN Heavy" panose="02020900000000000000" pitchFamily="18" charset="-122"/>
                <a:ea typeface="思源宋体 CN Heavy" panose="02020900000000000000" pitchFamily="18" charset="-122"/>
              </a:rPr>
              <a:t>美食招商</a:t>
            </a:r>
            <a:endParaRPr lang="zh-CN" altLang="en-US" sz="4800" dirty="0">
              <a:effectLst>
                <a:outerShdw blurRad="139700" dist="38100" dir="5400000" algn="t" rotWithShape="0">
                  <a:prstClr val="black">
                    <a:alpha val="16000"/>
                  </a:prstClr>
                </a:outerShdw>
              </a:effectLst>
            </a:endParaRPr>
          </a:p>
        </p:txBody>
      </p:sp>
      <p:sp>
        <p:nvSpPr>
          <p:cNvPr id="9" name="平行四边形 8">
            <a:extLst>
              <a:ext uri="{FF2B5EF4-FFF2-40B4-BE49-F238E27FC236}">
                <a16:creationId xmlns:a16="http://schemas.microsoft.com/office/drawing/2014/main" id="{9144A1B3-97FB-4C66-87E4-48800273EBA8}"/>
              </a:ext>
            </a:extLst>
          </p:cNvPr>
          <p:cNvSpPr/>
          <p:nvPr/>
        </p:nvSpPr>
        <p:spPr>
          <a:xfrm>
            <a:off x="5892800" y="1661542"/>
            <a:ext cx="3339270" cy="419558"/>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1400" dirty="0">
              <a:solidFill>
                <a:schemeClr val="bg1"/>
              </a:solidFill>
            </a:endParaRPr>
          </a:p>
        </p:txBody>
      </p:sp>
      <p:sp>
        <p:nvSpPr>
          <p:cNvPr id="54" name="文本框 53">
            <a:extLst>
              <a:ext uri="{FF2B5EF4-FFF2-40B4-BE49-F238E27FC236}">
                <a16:creationId xmlns:a16="http://schemas.microsoft.com/office/drawing/2014/main" id="{852E4056-78BB-4CD3-832A-5EDFF6C2881B}"/>
              </a:ext>
            </a:extLst>
          </p:cNvPr>
          <p:cNvSpPr txBox="1"/>
          <p:nvPr/>
        </p:nvSpPr>
        <p:spPr>
          <a:xfrm>
            <a:off x="6050437" y="1732822"/>
            <a:ext cx="3023996" cy="276999"/>
          </a:xfrm>
          <a:prstGeom prst="rect">
            <a:avLst/>
          </a:prstGeom>
          <a:noFill/>
        </p:spPr>
        <p:txBody>
          <a:bodyPr wrap="square">
            <a:spAutoFit/>
          </a:bodyPr>
          <a:lstStyle/>
          <a:p>
            <a:pPr algn="dist"/>
            <a:r>
              <a:rPr lang="en-US" altLang="zh-CN" sz="1200" dirty="0">
                <a:solidFill>
                  <a:schemeClr val="bg1"/>
                </a:solidFill>
              </a:rPr>
              <a:t>FOOD AND BEVERAGE INVESTMENT</a:t>
            </a:r>
            <a:endParaRPr lang="zh-CN" altLang="en-US" sz="1200" dirty="0">
              <a:solidFill>
                <a:schemeClr val="bg1"/>
              </a:solidFill>
            </a:endParaRPr>
          </a:p>
        </p:txBody>
      </p:sp>
    </p:spTree>
    <p:extLst>
      <p:ext uri="{BB962C8B-B14F-4D97-AF65-F5344CB8AC3E}">
        <p14:creationId xmlns:p14="http://schemas.microsoft.com/office/powerpoint/2010/main" val="2325116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BEC6EA9-D591-48BD-B1E3-A6EA098FF715}"/>
              </a:ext>
            </a:extLst>
          </p:cNvPr>
          <p:cNvSpPr>
            <a:spLocks noGrp="1"/>
          </p:cNvSpPr>
          <p:nvPr>
            <p:ph type="body" sz="quarter" idx="10"/>
          </p:nvPr>
        </p:nvSpPr>
        <p:spPr/>
        <p:txBody>
          <a:bodyPr/>
          <a:lstStyle/>
          <a:p>
            <a:r>
              <a:rPr lang="zh-CN" altLang="en-US" dirty="0"/>
              <a:t>产品结构</a:t>
            </a:r>
          </a:p>
        </p:txBody>
      </p:sp>
      <p:sp>
        <p:nvSpPr>
          <p:cNvPr id="94" name="矩形: 圆角 93">
            <a:extLst>
              <a:ext uri="{FF2B5EF4-FFF2-40B4-BE49-F238E27FC236}">
                <a16:creationId xmlns:a16="http://schemas.microsoft.com/office/drawing/2014/main" id="{3C4D51AB-7392-4FC0-8F6A-12291C738A8B}"/>
              </a:ext>
            </a:extLst>
          </p:cNvPr>
          <p:cNvSpPr/>
          <p:nvPr/>
        </p:nvSpPr>
        <p:spPr>
          <a:xfrm>
            <a:off x="4870544" y="1395732"/>
            <a:ext cx="1662465" cy="883430"/>
          </a:xfrm>
          <a:prstGeom prst="roundRect">
            <a:avLst/>
          </a:prstGeom>
          <a:solidFill>
            <a:schemeClr val="bg1"/>
          </a:solidFill>
          <a:ln w="9525" cap="flat" cmpd="sng" algn="ctr">
            <a:solidFill>
              <a:schemeClr val="accent2"/>
            </a:solidFill>
            <a:prstDash val="solid"/>
            <a:round/>
            <a:headEnd type="none" w="med" len="med"/>
            <a:tailEnd type="none" w="med" len="med"/>
          </a:ln>
          <a:effectLst>
            <a:outerShdw blurRad="419100" sx="102000" sy="102000" algn="ctr" rotWithShape="0">
              <a:schemeClr val="accent2">
                <a:alpha val="7000"/>
              </a:schemeClr>
            </a:outerShdw>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zh-CN" altLang="en-US" sz="900" b="1">
              <a:solidFill>
                <a:prstClr val="black"/>
              </a:solidFill>
              <a:latin typeface="+mj-ea"/>
              <a:ea typeface="+mj-ea"/>
            </a:endParaRPr>
          </a:p>
        </p:txBody>
      </p:sp>
      <p:pic>
        <p:nvPicPr>
          <p:cNvPr id="95" name="图片 94" descr="桌子上的苹果&#10;&#10;描述已自动生成">
            <a:extLst>
              <a:ext uri="{FF2B5EF4-FFF2-40B4-BE49-F238E27FC236}">
                <a16:creationId xmlns:a16="http://schemas.microsoft.com/office/drawing/2014/main" id="{BAA8E29E-5474-473E-835B-787E7405F633}"/>
              </a:ext>
            </a:extLst>
          </p:cNvPr>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2361" t="23609" r="4649" b="10000"/>
          <a:stretch/>
        </p:blipFill>
        <p:spPr>
          <a:xfrm>
            <a:off x="4584331" y="1395732"/>
            <a:ext cx="883429" cy="883430"/>
          </a:xfrm>
          <a:prstGeom prst="roundRect">
            <a:avLst>
              <a:gd name="adj" fmla="val 50000"/>
            </a:avLst>
          </a:prstGeom>
        </p:spPr>
      </p:pic>
      <p:sp>
        <p:nvSpPr>
          <p:cNvPr id="96" name="矩形: 圆角 95">
            <a:extLst>
              <a:ext uri="{FF2B5EF4-FFF2-40B4-BE49-F238E27FC236}">
                <a16:creationId xmlns:a16="http://schemas.microsoft.com/office/drawing/2014/main" id="{D5357022-62FF-4186-92EB-BCCD605F435E}"/>
              </a:ext>
            </a:extLst>
          </p:cNvPr>
          <p:cNvSpPr/>
          <p:nvPr/>
        </p:nvSpPr>
        <p:spPr>
          <a:xfrm>
            <a:off x="5585084" y="1855358"/>
            <a:ext cx="684425" cy="275285"/>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97" name="文本框 96">
            <a:extLst>
              <a:ext uri="{FF2B5EF4-FFF2-40B4-BE49-F238E27FC236}">
                <a16:creationId xmlns:a16="http://schemas.microsoft.com/office/drawing/2014/main" id="{07F75B02-0405-4B5F-83D5-6A884D04C527}"/>
              </a:ext>
            </a:extLst>
          </p:cNvPr>
          <p:cNvSpPr txBox="1"/>
          <p:nvPr/>
        </p:nvSpPr>
        <p:spPr>
          <a:xfrm>
            <a:off x="5525502" y="1835389"/>
            <a:ext cx="803588" cy="338554"/>
          </a:xfrm>
          <a:prstGeom prst="rect">
            <a:avLst/>
          </a:prstGeom>
          <a:noFill/>
        </p:spPr>
        <p:txBody>
          <a:bodyPr wrap="square">
            <a:spAutoFit/>
          </a:bodyPr>
          <a:lstStyle/>
          <a:p>
            <a:pPr algn="ctr"/>
            <a:r>
              <a:rPr lang="zh-CN" altLang="en-US" sz="1600" b="1" dirty="0">
                <a:solidFill>
                  <a:schemeClr val="bg1"/>
                </a:solidFill>
                <a:latin typeface="+mj-ea"/>
                <a:ea typeface="+mj-ea"/>
              </a:rPr>
              <a:t>￥</a:t>
            </a:r>
            <a:r>
              <a:rPr lang="en-US" altLang="zh-CN" sz="1600" b="1" dirty="0">
                <a:solidFill>
                  <a:schemeClr val="bg1"/>
                </a:solidFill>
                <a:latin typeface="+mj-ea"/>
                <a:ea typeface="+mj-ea"/>
              </a:rPr>
              <a:t>99</a:t>
            </a:r>
            <a:endParaRPr lang="zh-CN" altLang="en-US" sz="1600" b="1" dirty="0">
              <a:solidFill>
                <a:schemeClr val="bg1"/>
              </a:solidFill>
              <a:latin typeface="+mj-ea"/>
              <a:ea typeface="+mj-ea"/>
            </a:endParaRPr>
          </a:p>
        </p:txBody>
      </p:sp>
      <p:sp>
        <p:nvSpPr>
          <p:cNvPr id="98" name="文本框 97">
            <a:extLst>
              <a:ext uri="{FF2B5EF4-FFF2-40B4-BE49-F238E27FC236}">
                <a16:creationId xmlns:a16="http://schemas.microsoft.com/office/drawing/2014/main" id="{EB08A89C-9BE4-408A-9AFB-B9D2E5C891DC}"/>
              </a:ext>
            </a:extLst>
          </p:cNvPr>
          <p:cNvSpPr txBox="1"/>
          <p:nvPr/>
        </p:nvSpPr>
        <p:spPr>
          <a:xfrm>
            <a:off x="5527187" y="1500952"/>
            <a:ext cx="800219" cy="362920"/>
          </a:xfrm>
          <a:prstGeom prst="rect">
            <a:avLst/>
          </a:prstGeom>
          <a:noFill/>
        </p:spPr>
        <p:txBody>
          <a:bodyPr wrap="none">
            <a:spAutoFit/>
          </a:bodyPr>
          <a:lstStyle/>
          <a:p>
            <a:pPr algn="just">
              <a:lnSpc>
                <a:spcPct val="120000"/>
              </a:lnSpc>
            </a:pPr>
            <a:r>
              <a:rPr lang="zh-CN" altLang="en-US" sz="1600" dirty="0">
                <a:latin typeface="+mj-ea"/>
                <a:ea typeface="+mj-ea"/>
              </a:rPr>
              <a:t>大樱桃</a:t>
            </a:r>
          </a:p>
        </p:txBody>
      </p:sp>
      <p:cxnSp>
        <p:nvCxnSpPr>
          <p:cNvPr id="104" name="直接连接符 103">
            <a:extLst>
              <a:ext uri="{FF2B5EF4-FFF2-40B4-BE49-F238E27FC236}">
                <a16:creationId xmlns:a16="http://schemas.microsoft.com/office/drawing/2014/main" id="{7372B080-3A33-410E-889B-59ECE3993E7C}"/>
              </a:ext>
            </a:extLst>
          </p:cNvPr>
          <p:cNvCxnSpPr>
            <a:cxnSpLocks/>
          </p:cNvCxnSpPr>
          <p:nvPr/>
        </p:nvCxnSpPr>
        <p:spPr>
          <a:xfrm flipV="1">
            <a:off x="2755567" y="2895600"/>
            <a:ext cx="5606206" cy="199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8" name="直接连接符 107">
            <a:extLst>
              <a:ext uri="{FF2B5EF4-FFF2-40B4-BE49-F238E27FC236}">
                <a16:creationId xmlns:a16="http://schemas.microsoft.com/office/drawing/2014/main" id="{280F3E86-91D8-4DC9-A1EE-47A82F817D62}"/>
              </a:ext>
            </a:extLst>
          </p:cNvPr>
          <p:cNvCxnSpPr>
            <a:cxnSpLocks/>
          </p:cNvCxnSpPr>
          <p:nvPr/>
        </p:nvCxnSpPr>
        <p:spPr>
          <a:xfrm>
            <a:off x="5558670" y="2279162"/>
            <a:ext cx="0" cy="63643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7" name="直接连接符 126">
            <a:extLst>
              <a:ext uri="{FF2B5EF4-FFF2-40B4-BE49-F238E27FC236}">
                <a16:creationId xmlns:a16="http://schemas.microsoft.com/office/drawing/2014/main" id="{2EF6D5F9-DB7B-443F-9288-C9BAE7163AD6}"/>
              </a:ext>
            </a:extLst>
          </p:cNvPr>
          <p:cNvCxnSpPr>
            <a:cxnSpLocks/>
          </p:cNvCxnSpPr>
          <p:nvPr/>
        </p:nvCxnSpPr>
        <p:spPr>
          <a:xfrm>
            <a:off x="2765634" y="2901430"/>
            <a:ext cx="0" cy="136189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8" name="直接连接符 127">
            <a:extLst>
              <a:ext uri="{FF2B5EF4-FFF2-40B4-BE49-F238E27FC236}">
                <a16:creationId xmlns:a16="http://schemas.microsoft.com/office/drawing/2014/main" id="{6B90CA99-5471-40E3-B4C8-F084F3AC65C0}"/>
              </a:ext>
            </a:extLst>
          </p:cNvPr>
          <p:cNvCxnSpPr>
            <a:cxnSpLocks/>
          </p:cNvCxnSpPr>
          <p:nvPr/>
        </p:nvCxnSpPr>
        <p:spPr>
          <a:xfrm>
            <a:off x="8351706" y="2882265"/>
            <a:ext cx="9907" cy="165129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1" name="直接连接符 110">
            <a:extLst>
              <a:ext uri="{FF2B5EF4-FFF2-40B4-BE49-F238E27FC236}">
                <a16:creationId xmlns:a16="http://schemas.microsoft.com/office/drawing/2014/main" id="{5975CE67-E61D-4905-A181-93443E6803C3}"/>
              </a:ext>
            </a:extLst>
          </p:cNvPr>
          <p:cNvCxnSpPr>
            <a:cxnSpLocks/>
          </p:cNvCxnSpPr>
          <p:nvPr/>
        </p:nvCxnSpPr>
        <p:spPr>
          <a:xfrm>
            <a:off x="1584589" y="4253576"/>
            <a:ext cx="9022823" cy="1949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7" name="直接连接符 116">
            <a:extLst>
              <a:ext uri="{FF2B5EF4-FFF2-40B4-BE49-F238E27FC236}">
                <a16:creationId xmlns:a16="http://schemas.microsoft.com/office/drawing/2014/main" id="{B3B95EB6-D53C-407E-9204-97FDEFB17A9A}"/>
              </a:ext>
            </a:extLst>
          </p:cNvPr>
          <p:cNvCxnSpPr>
            <a:cxnSpLocks/>
          </p:cNvCxnSpPr>
          <p:nvPr/>
        </p:nvCxnSpPr>
        <p:spPr>
          <a:xfrm>
            <a:off x="1597297" y="4263680"/>
            <a:ext cx="0" cy="54737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9" name="直接连接符 118">
            <a:extLst>
              <a:ext uri="{FF2B5EF4-FFF2-40B4-BE49-F238E27FC236}">
                <a16:creationId xmlns:a16="http://schemas.microsoft.com/office/drawing/2014/main" id="{71835F83-F4C8-484A-84C1-42B76DDEEF5E}"/>
              </a:ext>
            </a:extLst>
          </p:cNvPr>
          <p:cNvCxnSpPr>
            <a:cxnSpLocks/>
          </p:cNvCxnSpPr>
          <p:nvPr/>
        </p:nvCxnSpPr>
        <p:spPr>
          <a:xfrm>
            <a:off x="3840295" y="4263680"/>
            <a:ext cx="0" cy="54737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0" name="直接连接符 119">
            <a:extLst>
              <a:ext uri="{FF2B5EF4-FFF2-40B4-BE49-F238E27FC236}">
                <a16:creationId xmlns:a16="http://schemas.microsoft.com/office/drawing/2014/main" id="{0CD11CDE-A8CE-4268-8E4A-6147B3D4E644}"/>
              </a:ext>
            </a:extLst>
          </p:cNvPr>
          <p:cNvCxnSpPr>
            <a:cxnSpLocks/>
          </p:cNvCxnSpPr>
          <p:nvPr/>
        </p:nvCxnSpPr>
        <p:spPr>
          <a:xfrm>
            <a:off x="6096001" y="4263680"/>
            <a:ext cx="0" cy="54737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2" name="直接连接符 121">
            <a:extLst>
              <a:ext uri="{FF2B5EF4-FFF2-40B4-BE49-F238E27FC236}">
                <a16:creationId xmlns:a16="http://schemas.microsoft.com/office/drawing/2014/main" id="{3D99A7F5-AFF0-4B34-88FB-2D6467F2ECEA}"/>
              </a:ext>
            </a:extLst>
          </p:cNvPr>
          <p:cNvCxnSpPr>
            <a:cxnSpLocks/>
          </p:cNvCxnSpPr>
          <p:nvPr/>
        </p:nvCxnSpPr>
        <p:spPr>
          <a:xfrm>
            <a:off x="10607412" y="4259870"/>
            <a:ext cx="0" cy="54737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矩形: 圆角 6">
            <a:extLst>
              <a:ext uri="{FF2B5EF4-FFF2-40B4-BE49-F238E27FC236}">
                <a16:creationId xmlns:a16="http://schemas.microsoft.com/office/drawing/2014/main" id="{045D1444-17DE-4C10-872A-063831332741}"/>
              </a:ext>
            </a:extLst>
          </p:cNvPr>
          <p:cNvSpPr/>
          <p:nvPr/>
        </p:nvSpPr>
        <p:spPr>
          <a:xfrm>
            <a:off x="5407875" y="4526281"/>
            <a:ext cx="1662465" cy="883430"/>
          </a:xfrm>
          <a:prstGeom prst="roundRect">
            <a:avLst/>
          </a:prstGeom>
          <a:solidFill>
            <a:schemeClr val="bg1"/>
          </a:solidFill>
          <a:ln w="9525" cap="flat" cmpd="sng" algn="ctr">
            <a:solidFill>
              <a:schemeClr val="accent2"/>
            </a:solidFill>
            <a:prstDash val="solid"/>
            <a:round/>
            <a:headEnd type="none" w="med" len="med"/>
            <a:tailEnd type="none" w="med" len="med"/>
          </a:ln>
          <a:effectLst>
            <a:outerShdw blurRad="419100" sx="102000" sy="102000" algn="ctr" rotWithShape="0">
              <a:schemeClr val="accent2">
                <a:alpha val="7000"/>
              </a:schemeClr>
            </a:outerShdw>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zh-CN" altLang="en-US" sz="900" b="1">
              <a:solidFill>
                <a:prstClr val="black"/>
              </a:solidFill>
              <a:latin typeface="+mj-ea"/>
              <a:ea typeface="+mj-ea"/>
            </a:endParaRPr>
          </a:p>
        </p:txBody>
      </p:sp>
      <p:pic>
        <p:nvPicPr>
          <p:cNvPr id="3" name="图片 2" descr="桌子上的苹果&#10;&#10;描述已自动生成">
            <a:extLst>
              <a:ext uri="{FF2B5EF4-FFF2-40B4-BE49-F238E27FC236}">
                <a16:creationId xmlns:a16="http://schemas.microsoft.com/office/drawing/2014/main" id="{C80C1D06-C130-4C69-B07C-A20C99C153EA}"/>
              </a:ext>
            </a:extLst>
          </p:cNvPr>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2361" t="23609" r="4649" b="10000"/>
          <a:stretch/>
        </p:blipFill>
        <p:spPr>
          <a:xfrm>
            <a:off x="5121662" y="4526281"/>
            <a:ext cx="883429" cy="883430"/>
          </a:xfrm>
          <a:prstGeom prst="roundRect">
            <a:avLst>
              <a:gd name="adj" fmla="val 50000"/>
            </a:avLst>
          </a:prstGeom>
        </p:spPr>
      </p:pic>
      <p:sp>
        <p:nvSpPr>
          <p:cNvPr id="9" name="矩形: 圆角 8">
            <a:extLst>
              <a:ext uri="{FF2B5EF4-FFF2-40B4-BE49-F238E27FC236}">
                <a16:creationId xmlns:a16="http://schemas.microsoft.com/office/drawing/2014/main" id="{82C67942-9995-48D8-9FA3-09D79FBBFFD3}"/>
              </a:ext>
            </a:extLst>
          </p:cNvPr>
          <p:cNvSpPr/>
          <p:nvPr/>
        </p:nvSpPr>
        <p:spPr>
          <a:xfrm>
            <a:off x="6122415" y="4985907"/>
            <a:ext cx="684425" cy="275285"/>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10" name="文本框 9">
            <a:extLst>
              <a:ext uri="{FF2B5EF4-FFF2-40B4-BE49-F238E27FC236}">
                <a16:creationId xmlns:a16="http://schemas.microsoft.com/office/drawing/2014/main" id="{E5DD6909-AA8F-4C42-A457-CB6FE7C602B7}"/>
              </a:ext>
            </a:extLst>
          </p:cNvPr>
          <p:cNvSpPr txBox="1"/>
          <p:nvPr/>
        </p:nvSpPr>
        <p:spPr>
          <a:xfrm>
            <a:off x="6062833" y="4965938"/>
            <a:ext cx="803588" cy="338554"/>
          </a:xfrm>
          <a:prstGeom prst="rect">
            <a:avLst/>
          </a:prstGeom>
          <a:noFill/>
        </p:spPr>
        <p:txBody>
          <a:bodyPr wrap="square">
            <a:spAutoFit/>
          </a:bodyPr>
          <a:lstStyle/>
          <a:p>
            <a:pPr algn="ctr"/>
            <a:r>
              <a:rPr lang="zh-CN" altLang="en-US" sz="1600" b="1" dirty="0">
                <a:solidFill>
                  <a:schemeClr val="bg1"/>
                </a:solidFill>
                <a:latin typeface="+mj-ea"/>
                <a:ea typeface="+mj-ea"/>
              </a:rPr>
              <a:t>￥</a:t>
            </a:r>
            <a:r>
              <a:rPr lang="en-US" altLang="zh-CN" sz="1600" b="1" dirty="0">
                <a:solidFill>
                  <a:schemeClr val="bg1"/>
                </a:solidFill>
                <a:latin typeface="+mj-ea"/>
                <a:ea typeface="+mj-ea"/>
              </a:rPr>
              <a:t>39</a:t>
            </a:r>
            <a:endParaRPr lang="zh-CN" altLang="en-US" sz="1600" b="1" dirty="0">
              <a:solidFill>
                <a:schemeClr val="bg1"/>
              </a:solidFill>
              <a:latin typeface="+mj-ea"/>
              <a:ea typeface="+mj-ea"/>
            </a:endParaRPr>
          </a:p>
        </p:txBody>
      </p:sp>
      <p:sp>
        <p:nvSpPr>
          <p:cNvPr id="14" name="文本框 13">
            <a:extLst>
              <a:ext uri="{FF2B5EF4-FFF2-40B4-BE49-F238E27FC236}">
                <a16:creationId xmlns:a16="http://schemas.microsoft.com/office/drawing/2014/main" id="{DE7E379A-69F8-416F-94EA-7B9D7A777B23}"/>
              </a:ext>
            </a:extLst>
          </p:cNvPr>
          <p:cNvSpPr txBox="1"/>
          <p:nvPr/>
        </p:nvSpPr>
        <p:spPr>
          <a:xfrm>
            <a:off x="6064518" y="4631501"/>
            <a:ext cx="800219" cy="362920"/>
          </a:xfrm>
          <a:prstGeom prst="rect">
            <a:avLst/>
          </a:prstGeom>
          <a:noFill/>
        </p:spPr>
        <p:txBody>
          <a:bodyPr wrap="none">
            <a:spAutoFit/>
          </a:bodyPr>
          <a:lstStyle/>
          <a:p>
            <a:pPr algn="just">
              <a:lnSpc>
                <a:spcPct val="120000"/>
              </a:lnSpc>
            </a:pPr>
            <a:r>
              <a:rPr lang="zh-CN" altLang="en-US" sz="1600" dirty="0">
                <a:latin typeface="+mj-ea"/>
                <a:ea typeface="+mj-ea"/>
              </a:rPr>
              <a:t>小樱桃</a:t>
            </a:r>
          </a:p>
        </p:txBody>
      </p:sp>
      <p:sp>
        <p:nvSpPr>
          <p:cNvPr id="58" name="矩形: 圆角 57">
            <a:extLst>
              <a:ext uri="{FF2B5EF4-FFF2-40B4-BE49-F238E27FC236}">
                <a16:creationId xmlns:a16="http://schemas.microsoft.com/office/drawing/2014/main" id="{4E0A33AA-C01C-4975-B4A1-E7E46576AD96}"/>
              </a:ext>
            </a:extLst>
          </p:cNvPr>
          <p:cNvSpPr/>
          <p:nvPr/>
        </p:nvSpPr>
        <p:spPr>
          <a:xfrm>
            <a:off x="7663581" y="4526281"/>
            <a:ext cx="1662465" cy="883430"/>
          </a:xfrm>
          <a:prstGeom prst="roundRect">
            <a:avLst/>
          </a:prstGeom>
          <a:solidFill>
            <a:schemeClr val="bg1"/>
          </a:solidFill>
          <a:ln w="9525" cap="flat" cmpd="sng" algn="ctr">
            <a:solidFill>
              <a:schemeClr val="accent2"/>
            </a:solidFill>
            <a:prstDash val="solid"/>
            <a:round/>
            <a:headEnd type="none" w="med" len="med"/>
            <a:tailEnd type="none" w="med" len="med"/>
          </a:ln>
          <a:effectLst>
            <a:outerShdw blurRad="419100" sx="102000" sy="102000" algn="ctr" rotWithShape="0">
              <a:schemeClr val="accent2">
                <a:alpha val="7000"/>
              </a:schemeClr>
            </a:outerShdw>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zh-CN" altLang="en-US" sz="900" b="1">
              <a:solidFill>
                <a:prstClr val="black"/>
              </a:solidFill>
              <a:latin typeface="+mj-ea"/>
              <a:ea typeface="+mj-ea"/>
            </a:endParaRPr>
          </a:p>
        </p:txBody>
      </p:sp>
      <p:pic>
        <p:nvPicPr>
          <p:cNvPr id="59" name="图片 58" descr="桌子上的苹果&#10;&#10;描述已自动生成">
            <a:extLst>
              <a:ext uri="{FF2B5EF4-FFF2-40B4-BE49-F238E27FC236}">
                <a16:creationId xmlns:a16="http://schemas.microsoft.com/office/drawing/2014/main" id="{77EAA475-DEEC-41ED-BEED-EEB95DC6C065}"/>
              </a:ext>
            </a:extLst>
          </p:cNvPr>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2361" t="23609" r="4649" b="10000"/>
          <a:stretch/>
        </p:blipFill>
        <p:spPr>
          <a:xfrm>
            <a:off x="7377368" y="4526281"/>
            <a:ext cx="883429" cy="883430"/>
          </a:xfrm>
          <a:prstGeom prst="roundRect">
            <a:avLst>
              <a:gd name="adj" fmla="val 50000"/>
            </a:avLst>
          </a:prstGeom>
        </p:spPr>
      </p:pic>
      <p:sp>
        <p:nvSpPr>
          <p:cNvPr id="60" name="矩形: 圆角 59">
            <a:extLst>
              <a:ext uri="{FF2B5EF4-FFF2-40B4-BE49-F238E27FC236}">
                <a16:creationId xmlns:a16="http://schemas.microsoft.com/office/drawing/2014/main" id="{EBF36037-5155-400A-97AF-2FF23A3CB67E}"/>
              </a:ext>
            </a:extLst>
          </p:cNvPr>
          <p:cNvSpPr/>
          <p:nvPr/>
        </p:nvSpPr>
        <p:spPr>
          <a:xfrm>
            <a:off x="8378121" y="4985907"/>
            <a:ext cx="684425" cy="275285"/>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61" name="文本框 60">
            <a:extLst>
              <a:ext uri="{FF2B5EF4-FFF2-40B4-BE49-F238E27FC236}">
                <a16:creationId xmlns:a16="http://schemas.microsoft.com/office/drawing/2014/main" id="{A9F2409F-DEEC-42A2-ACD4-29CB13FD3121}"/>
              </a:ext>
            </a:extLst>
          </p:cNvPr>
          <p:cNvSpPr txBox="1"/>
          <p:nvPr/>
        </p:nvSpPr>
        <p:spPr>
          <a:xfrm>
            <a:off x="8318539" y="4965938"/>
            <a:ext cx="803588" cy="338554"/>
          </a:xfrm>
          <a:prstGeom prst="rect">
            <a:avLst/>
          </a:prstGeom>
          <a:noFill/>
        </p:spPr>
        <p:txBody>
          <a:bodyPr wrap="square">
            <a:spAutoFit/>
          </a:bodyPr>
          <a:lstStyle/>
          <a:p>
            <a:pPr algn="ctr"/>
            <a:r>
              <a:rPr lang="zh-CN" altLang="en-US" sz="1600" b="1" dirty="0">
                <a:solidFill>
                  <a:schemeClr val="bg1"/>
                </a:solidFill>
                <a:latin typeface="+mj-ea"/>
                <a:ea typeface="+mj-ea"/>
              </a:rPr>
              <a:t>￥</a:t>
            </a:r>
            <a:r>
              <a:rPr lang="en-US" altLang="zh-CN" sz="1600" b="1" dirty="0">
                <a:solidFill>
                  <a:schemeClr val="bg1"/>
                </a:solidFill>
                <a:latin typeface="+mj-ea"/>
                <a:ea typeface="+mj-ea"/>
              </a:rPr>
              <a:t>39</a:t>
            </a:r>
            <a:endParaRPr lang="zh-CN" altLang="en-US" sz="1600" b="1" dirty="0">
              <a:solidFill>
                <a:schemeClr val="bg1"/>
              </a:solidFill>
              <a:latin typeface="+mj-ea"/>
              <a:ea typeface="+mj-ea"/>
            </a:endParaRPr>
          </a:p>
        </p:txBody>
      </p:sp>
      <p:sp>
        <p:nvSpPr>
          <p:cNvPr id="62" name="文本框 61">
            <a:extLst>
              <a:ext uri="{FF2B5EF4-FFF2-40B4-BE49-F238E27FC236}">
                <a16:creationId xmlns:a16="http://schemas.microsoft.com/office/drawing/2014/main" id="{56831B41-35BC-40CF-912A-2F9CEECEC904}"/>
              </a:ext>
            </a:extLst>
          </p:cNvPr>
          <p:cNvSpPr txBox="1"/>
          <p:nvPr/>
        </p:nvSpPr>
        <p:spPr>
          <a:xfrm>
            <a:off x="8320224" y="4631501"/>
            <a:ext cx="800219" cy="362920"/>
          </a:xfrm>
          <a:prstGeom prst="rect">
            <a:avLst/>
          </a:prstGeom>
          <a:noFill/>
        </p:spPr>
        <p:txBody>
          <a:bodyPr wrap="none">
            <a:spAutoFit/>
          </a:bodyPr>
          <a:lstStyle/>
          <a:p>
            <a:pPr algn="just">
              <a:lnSpc>
                <a:spcPct val="120000"/>
              </a:lnSpc>
            </a:pPr>
            <a:r>
              <a:rPr lang="zh-CN" altLang="en-US" sz="1600" dirty="0">
                <a:latin typeface="+mj-ea"/>
                <a:ea typeface="+mj-ea"/>
              </a:rPr>
              <a:t>小樱桃</a:t>
            </a:r>
          </a:p>
        </p:txBody>
      </p:sp>
      <p:sp>
        <p:nvSpPr>
          <p:cNvPr id="64" name="矩形: 圆角 63">
            <a:extLst>
              <a:ext uri="{FF2B5EF4-FFF2-40B4-BE49-F238E27FC236}">
                <a16:creationId xmlns:a16="http://schemas.microsoft.com/office/drawing/2014/main" id="{FFB21CBE-AFCA-41CA-AF05-61CB534436D2}"/>
              </a:ext>
            </a:extLst>
          </p:cNvPr>
          <p:cNvSpPr/>
          <p:nvPr/>
        </p:nvSpPr>
        <p:spPr>
          <a:xfrm>
            <a:off x="896463" y="4526281"/>
            <a:ext cx="1662465" cy="883430"/>
          </a:xfrm>
          <a:prstGeom prst="roundRect">
            <a:avLst/>
          </a:prstGeom>
          <a:solidFill>
            <a:schemeClr val="bg1"/>
          </a:solidFill>
          <a:ln w="9525" cap="flat" cmpd="sng" algn="ctr">
            <a:solidFill>
              <a:schemeClr val="accent2"/>
            </a:solidFill>
            <a:prstDash val="solid"/>
            <a:round/>
            <a:headEnd type="none" w="med" len="med"/>
            <a:tailEnd type="none" w="med" len="med"/>
          </a:ln>
          <a:effectLst>
            <a:outerShdw blurRad="419100" sx="102000" sy="102000" algn="ctr" rotWithShape="0">
              <a:schemeClr val="accent2">
                <a:alpha val="7000"/>
              </a:schemeClr>
            </a:outerShdw>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zh-CN" altLang="en-US" sz="900" b="1">
              <a:solidFill>
                <a:prstClr val="black"/>
              </a:solidFill>
              <a:latin typeface="+mj-ea"/>
              <a:ea typeface="+mj-ea"/>
            </a:endParaRPr>
          </a:p>
        </p:txBody>
      </p:sp>
      <p:pic>
        <p:nvPicPr>
          <p:cNvPr id="65" name="图片 64" descr="桌子上的苹果&#10;&#10;描述已自动生成">
            <a:extLst>
              <a:ext uri="{FF2B5EF4-FFF2-40B4-BE49-F238E27FC236}">
                <a16:creationId xmlns:a16="http://schemas.microsoft.com/office/drawing/2014/main" id="{9AD773F6-D8AC-40A8-AB5C-B6F03AF738D9}"/>
              </a:ext>
            </a:extLst>
          </p:cNvPr>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2361" t="23609" r="4649" b="10000"/>
          <a:stretch/>
        </p:blipFill>
        <p:spPr>
          <a:xfrm>
            <a:off x="610250" y="4526281"/>
            <a:ext cx="883429" cy="883430"/>
          </a:xfrm>
          <a:prstGeom prst="roundRect">
            <a:avLst>
              <a:gd name="adj" fmla="val 50000"/>
            </a:avLst>
          </a:prstGeom>
        </p:spPr>
      </p:pic>
      <p:sp>
        <p:nvSpPr>
          <p:cNvPr id="66" name="矩形: 圆角 65">
            <a:extLst>
              <a:ext uri="{FF2B5EF4-FFF2-40B4-BE49-F238E27FC236}">
                <a16:creationId xmlns:a16="http://schemas.microsoft.com/office/drawing/2014/main" id="{EFAB616D-DE42-4580-9460-8AC8FFCC0196}"/>
              </a:ext>
            </a:extLst>
          </p:cNvPr>
          <p:cNvSpPr/>
          <p:nvPr/>
        </p:nvSpPr>
        <p:spPr>
          <a:xfrm>
            <a:off x="1611003" y="4985907"/>
            <a:ext cx="684425" cy="275285"/>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67" name="文本框 66">
            <a:extLst>
              <a:ext uri="{FF2B5EF4-FFF2-40B4-BE49-F238E27FC236}">
                <a16:creationId xmlns:a16="http://schemas.microsoft.com/office/drawing/2014/main" id="{511C51A1-CB02-449C-97C5-85BAF37B9AE8}"/>
              </a:ext>
            </a:extLst>
          </p:cNvPr>
          <p:cNvSpPr txBox="1"/>
          <p:nvPr/>
        </p:nvSpPr>
        <p:spPr>
          <a:xfrm>
            <a:off x="1551421" y="4965938"/>
            <a:ext cx="803588" cy="338554"/>
          </a:xfrm>
          <a:prstGeom prst="rect">
            <a:avLst/>
          </a:prstGeom>
          <a:noFill/>
        </p:spPr>
        <p:txBody>
          <a:bodyPr wrap="square">
            <a:spAutoFit/>
          </a:bodyPr>
          <a:lstStyle/>
          <a:p>
            <a:pPr algn="ctr"/>
            <a:r>
              <a:rPr lang="zh-CN" altLang="en-US" sz="1600" b="1" dirty="0">
                <a:solidFill>
                  <a:schemeClr val="bg1"/>
                </a:solidFill>
                <a:latin typeface="+mj-ea"/>
                <a:ea typeface="+mj-ea"/>
              </a:rPr>
              <a:t>￥</a:t>
            </a:r>
            <a:r>
              <a:rPr lang="en-US" altLang="zh-CN" sz="1600" b="1" dirty="0">
                <a:solidFill>
                  <a:schemeClr val="bg1"/>
                </a:solidFill>
                <a:latin typeface="+mj-ea"/>
                <a:ea typeface="+mj-ea"/>
              </a:rPr>
              <a:t>39</a:t>
            </a:r>
            <a:endParaRPr lang="zh-CN" altLang="en-US" sz="1600" b="1" dirty="0">
              <a:solidFill>
                <a:schemeClr val="bg1"/>
              </a:solidFill>
              <a:latin typeface="+mj-ea"/>
              <a:ea typeface="+mj-ea"/>
            </a:endParaRPr>
          </a:p>
        </p:txBody>
      </p:sp>
      <p:sp>
        <p:nvSpPr>
          <p:cNvPr id="68" name="文本框 67">
            <a:extLst>
              <a:ext uri="{FF2B5EF4-FFF2-40B4-BE49-F238E27FC236}">
                <a16:creationId xmlns:a16="http://schemas.microsoft.com/office/drawing/2014/main" id="{EC131FAA-FE90-4141-AF08-A7AE929879B7}"/>
              </a:ext>
            </a:extLst>
          </p:cNvPr>
          <p:cNvSpPr txBox="1"/>
          <p:nvPr/>
        </p:nvSpPr>
        <p:spPr>
          <a:xfrm>
            <a:off x="1553107" y="4631501"/>
            <a:ext cx="800219" cy="362920"/>
          </a:xfrm>
          <a:prstGeom prst="rect">
            <a:avLst/>
          </a:prstGeom>
          <a:noFill/>
        </p:spPr>
        <p:txBody>
          <a:bodyPr wrap="none">
            <a:spAutoFit/>
          </a:bodyPr>
          <a:lstStyle/>
          <a:p>
            <a:pPr algn="just">
              <a:lnSpc>
                <a:spcPct val="120000"/>
              </a:lnSpc>
            </a:pPr>
            <a:r>
              <a:rPr lang="zh-CN" altLang="en-US" sz="1600" dirty="0">
                <a:latin typeface="+mj-ea"/>
                <a:ea typeface="+mj-ea"/>
              </a:rPr>
              <a:t>小樱桃</a:t>
            </a:r>
          </a:p>
        </p:txBody>
      </p:sp>
      <p:sp>
        <p:nvSpPr>
          <p:cNvPr id="70" name="矩形: 圆角 69">
            <a:extLst>
              <a:ext uri="{FF2B5EF4-FFF2-40B4-BE49-F238E27FC236}">
                <a16:creationId xmlns:a16="http://schemas.microsoft.com/office/drawing/2014/main" id="{7A4CBA04-E6F5-4AA5-9980-F6A27F5F3DB0}"/>
              </a:ext>
            </a:extLst>
          </p:cNvPr>
          <p:cNvSpPr/>
          <p:nvPr/>
        </p:nvSpPr>
        <p:spPr>
          <a:xfrm>
            <a:off x="3152169" y="4526281"/>
            <a:ext cx="1662465" cy="883430"/>
          </a:xfrm>
          <a:prstGeom prst="roundRect">
            <a:avLst/>
          </a:prstGeom>
          <a:solidFill>
            <a:schemeClr val="bg1"/>
          </a:solidFill>
          <a:ln w="9525" cap="flat" cmpd="sng" algn="ctr">
            <a:solidFill>
              <a:schemeClr val="accent2"/>
            </a:solidFill>
            <a:prstDash val="solid"/>
            <a:round/>
            <a:headEnd type="none" w="med" len="med"/>
            <a:tailEnd type="none" w="med" len="med"/>
          </a:ln>
          <a:effectLst>
            <a:outerShdw blurRad="419100" sx="102000" sy="102000" algn="ctr" rotWithShape="0">
              <a:schemeClr val="accent2">
                <a:alpha val="7000"/>
              </a:schemeClr>
            </a:outerShdw>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zh-CN" altLang="en-US" sz="900" b="1">
              <a:solidFill>
                <a:prstClr val="black"/>
              </a:solidFill>
              <a:latin typeface="+mj-ea"/>
              <a:ea typeface="+mj-ea"/>
            </a:endParaRPr>
          </a:p>
        </p:txBody>
      </p:sp>
      <p:pic>
        <p:nvPicPr>
          <p:cNvPr id="71" name="图片 70" descr="桌子上的苹果&#10;&#10;描述已自动生成">
            <a:extLst>
              <a:ext uri="{FF2B5EF4-FFF2-40B4-BE49-F238E27FC236}">
                <a16:creationId xmlns:a16="http://schemas.microsoft.com/office/drawing/2014/main" id="{F4712126-43B7-46F9-B7AC-E9E0B0E0E930}"/>
              </a:ext>
            </a:extLst>
          </p:cNvPr>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2361" t="23609" r="4649" b="10000"/>
          <a:stretch/>
        </p:blipFill>
        <p:spPr>
          <a:xfrm>
            <a:off x="2865956" y="4526281"/>
            <a:ext cx="883429" cy="883430"/>
          </a:xfrm>
          <a:prstGeom prst="roundRect">
            <a:avLst>
              <a:gd name="adj" fmla="val 50000"/>
            </a:avLst>
          </a:prstGeom>
        </p:spPr>
      </p:pic>
      <p:sp>
        <p:nvSpPr>
          <p:cNvPr id="72" name="矩形: 圆角 71">
            <a:extLst>
              <a:ext uri="{FF2B5EF4-FFF2-40B4-BE49-F238E27FC236}">
                <a16:creationId xmlns:a16="http://schemas.microsoft.com/office/drawing/2014/main" id="{1DB11472-CC75-442B-853B-131E6FC16FD0}"/>
              </a:ext>
            </a:extLst>
          </p:cNvPr>
          <p:cNvSpPr/>
          <p:nvPr/>
        </p:nvSpPr>
        <p:spPr>
          <a:xfrm>
            <a:off x="3866709" y="4985907"/>
            <a:ext cx="684425" cy="275285"/>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73" name="文本框 72">
            <a:extLst>
              <a:ext uri="{FF2B5EF4-FFF2-40B4-BE49-F238E27FC236}">
                <a16:creationId xmlns:a16="http://schemas.microsoft.com/office/drawing/2014/main" id="{77C9D937-0A5C-4F6C-82CD-EDE3576BC43E}"/>
              </a:ext>
            </a:extLst>
          </p:cNvPr>
          <p:cNvSpPr txBox="1"/>
          <p:nvPr/>
        </p:nvSpPr>
        <p:spPr>
          <a:xfrm>
            <a:off x="3807127" y="4965938"/>
            <a:ext cx="803588" cy="338554"/>
          </a:xfrm>
          <a:prstGeom prst="rect">
            <a:avLst/>
          </a:prstGeom>
          <a:noFill/>
        </p:spPr>
        <p:txBody>
          <a:bodyPr wrap="square">
            <a:spAutoFit/>
          </a:bodyPr>
          <a:lstStyle/>
          <a:p>
            <a:pPr algn="ctr"/>
            <a:r>
              <a:rPr lang="zh-CN" altLang="en-US" sz="1600" b="1" dirty="0">
                <a:solidFill>
                  <a:schemeClr val="bg1"/>
                </a:solidFill>
                <a:latin typeface="+mj-ea"/>
                <a:ea typeface="+mj-ea"/>
              </a:rPr>
              <a:t>￥</a:t>
            </a:r>
            <a:r>
              <a:rPr lang="en-US" altLang="zh-CN" sz="1600" b="1" dirty="0">
                <a:solidFill>
                  <a:schemeClr val="bg1"/>
                </a:solidFill>
                <a:latin typeface="+mj-ea"/>
                <a:ea typeface="+mj-ea"/>
              </a:rPr>
              <a:t>39</a:t>
            </a:r>
            <a:endParaRPr lang="zh-CN" altLang="en-US" sz="1600" b="1" dirty="0">
              <a:solidFill>
                <a:schemeClr val="bg1"/>
              </a:solidFill>
              <a:latin typeface="+mj-ea"/>
              <a:ea typeface="+mj-ea"/>
            </a:endParaRPr>
          </a:p>
        </p:txBody>
      </p:sp>
      <p:sp>
        <p:nvSpPr>
          <p:cNvPr id="74" name="文本框 73">
            <a:extLst>
              <a:ext uri="{FF2B5EF4-FFF2-40B4-BE49-F238E27FC236}">
                <a16:creationId xmlns:a16="http://schemas.microsoft.com/office/drawing/2014/main" id="{92E3CADC-871B-42F6-8FA5-55B35BEB20BA}"/>
              </a:ext>
            </a:extLst>
          </p:cNvPr>
          <p:cNvSpPr txBox="1"/>
          <p:nvPr/>
        </p:nvSpPr>
        <p:spPr>
          <a:xfrm>
            <a:off x="3808812" y="4631501"/>
            <a:ext cx="800219" cy="362920"/>
          </a:xfrm>
          <a:prstGeom prst="rect">
            <a:avLst/>
          </a:prstGeom>
          <a:noFill/>
        </p:spPr>
        <p:txBody>
          <a:bodyPr wrap="none">
            <a:spAutoFit/>
          </a:bodyPr>
          <a:lstStyle/>
          <a:p>
            <a:pPr algn="just">
              <a:lnSpc>
                <a:spcPct val="120000"/>
              </a:lnSpc>
            </a:pPr>
            <a:r>
              <a:rPr lang="zh-CN" altLang="en-US" sz="1600" dirty="0">
                <a:latin typeface="+mj-ea"/>
                <a:ea typeface="+mj-ea"/>
              </a:rPr>
              <a:t>小樱桃</a:t>
            </a:r>
          </a:p>
        </p:txBody>
      </p:sp>
      <p:sp>
        <p:nvSpPr>
          <p:cNvPr id="76" name="矩形: 圆角 75">
            <a:extLst>
              <a:ext uri="{FF2B5EF4-FFF2-40B4-BE49-F238E27FC236}">
                <a16:creationId xmlns:a16="http://schemas.microsoft.com/office/drawing/2014/main" id="{22EEE545-97F7-4D01-A71E-62F91B77DC9D}"/>
              </a:ext>
            </a:extLst>
          </p:cNvPr>
          <p:cNvSpPr/>
          <p:nvPr/>
        </p:nvSpPr>
        <p:spPr>
          <a:xfrm>
            <a:off x="9919286" y="4526281"/>
            <a:ext cx="1662465" cy="883430"/>
          </a:xfrm>
          <a:prstGeom prst="roundRect">
            <a:avLst/>
          </a:prstGeom>
          <a:solidFill>
            <a:schemeClr val="bg1"/>
          </a:solidFill>
          <a:ln w="9525" cap="flat" cmpd="sng" algn="ctr">
            <a:solidFill>
              <a:schemeClr val="accent2"/>
            </a:solidFill>
            <a:prstDash val="solid"/>
            <a:round/>
            <a:headEnd type="none" w="med" len="med"/>
            <a:tailEnd type="none" w="med" len="med"/>
          </a:ln>
          <a:effectLst>
            <a:outerShdw blurRad="419100" sx="102000" sy="102000" algn="ctr" rotWithShape="0">
              <a:schemeClr val="accent2">
                <a:alpha val="7000"/>
              </a:schemeClr>
            </a:outerShdw>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zh-CN" altLang="en-US" sz="900" b="1">
              <a:solidFill>
                <a:prstClr val="black"/>
              </a:solidFill>
              <a:latin typeface="+mj-ea"/>
              <a:ea typeface="+mj-ea"/>
            </a:endParaRPr>
          </a:p>
        </p:txBody>
      </p:sp>
      <p:pic>
        <p:nvPicPr>
          <p:cNvPr id="77" name="图片 76" descr="桌子上的苹果&#10;&#10;描述已自动生成">
            <a:extLst>
              <a:ext uri="{FF2B5EF4-FFF2-40B4-BE49-F238E27FC236}">
                <a16:creationId xmlns:a16="http://schemas.microsoft.com/office/drawing/2014/main" id="{3B497D5A-E4BC-410E-87C8-5132ACCAF09A}"/>
              </a:ext>
            </a:extLst>
          </p:cNvPr>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2361" t="23609" r="4649" b="10000"/>
          <a:stretch/>
        </p:blipFill>
        <p:spPr>
          <a:xfrm>
            <a:off x="9633073" y="4526281"/>
            <a:ext cx="883429" cy="883430"/>
          </a:xfrm>
          <a:prstGeom prst="roundRect">
            <a:avLst>
              <a:gd name="adj" fmla="val 50000"/>
            </a:avLst>
          </a:prstGeom>
        </p:spPr>
      </p:pic>
      <p:sp>
        <p:nvSpPr>
          <p:cNvPr id="78" name="矩形: 圆角 77">
            <a:extLst>
              <a:ext uri="{FF2B5EF4-FFF2-40B4-BE49-F238E27FC236}">
                <a16:creationId xmlns:a16="http://schemas.microsoft.com/office/drawing/2014/main" id="{EFCF58F9-DD2E-4B49-8E09-3B9CC8A25D97}"/>
              </a:ext>
            </a:extLst>
          </p:cNvPr>
          <p:cNvSpPr/>
          <p:nvPr/>
        </p:nvSpPr>
        <p:spPr>
          <a:xfrm>
            <a:off x="10633826" y="4985907"/>
            <a:ext cx="684425" cy="275285"/>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79" name="文本框 78">
            <a:extLst>
              <a:ext uri="{FF2B5EF4-FFF2-40B4-BE49-F238E27FC236}">
                <a16:creationId xmlns:a16="http://schemas.microsoft.com/office/drawing/2014/main" id="{B60FA0BE-C59E-44F7-A8F2-F454718B8D2D}"/>
              </a:ext>
            </a:extLst>
          </p:cNvPr>
          <p:cNvSpPr txBox="1"/>
          <p:nvPr/>
        </p:nvSpPr>
        <p:spPr>
          <a:xfrm>
            <a:off x="10574244" y="4965938"/>
            <a:ext cx="803588" cy="338554"/>
          </a:xfrm>
          <a:prstGeom prst="rect">
            <a:avLst/>
          </a:prstGeom>
          <a:noFill/>
        </p:spPr>
        <p:txBody>
          <a:bodyPr wrap="square">
            <a:spAutoFit/>
          </a:bodyPr>
          <a:lstStyle/>
          <a:p>
            <a:pPr algn="ctr"/>
            <a:r>
              <a:rPr lang="zh-CN" altLang="en-US" sz="1600" b="1" dirty="0">
                <a:solidFill>
                  <a:schemeClr val="bg1"/>
                </a:solidFill>
                <a:latin typeface="+mj-ea"/>
                <a:ea typeface="+mj-ea"/>
              </a:rPr>
              <a:t>￥</a:t>
            </a:r>
            <a:r>
              <a:rPr lang="en-US" altLang="zh-CN" sz="1600" b="1" dirty="0">
                <a:solidFill>
                  <a:schemeClr val="bg1"/>
                </a:solidFill>
                <a:latin typeface="+mj-ea"/>
                <a:ea typeface="+mj-ea"/>
              </a:rPr>
              <a:t>39</a:t>
            </a:r>
            <a:endParaRPr lang="zh-CN" altLang="en-US" sz="1600" b="1" dirty="0">
              <a:solidFill>
                <a:schemeClr val="bg1"/>
              </a:solidFill>
              <a:latin typeface="+mj-ea"/>
              <a:ea typeface="+mj-ea"/>
            </a:endParaRPr>
          </a:p>
        </p:txBody>
      </p:sp>
      <p:sp>
        <p:nvSpPr>
          <p:cNvPr id="80" name="文本框 79">
            <a:extLst>
              <a:ext uri="{FF2B5EF4-FFF2-40B4-BE49-F238E27FC236}">
                <a16:creationId xmlns:a16="http://schemas.microsoft.com/office/drawing/2014/main" id="{53E21409-595B-4D90-AE78-6412DBCEBB8F}"/>
              </a:ext>
            </a:extLst>
          </p:cNvPr>
          <p:cNvSpPr txBox="1"/>
          <p:nvPr/>
        </p:nvSpPr>
        <p:spPr>
          <a:xfrm>
            <a:off x="10575929" y="4631501"/>
            <a:ext cx="800219" cy="362920"/>
          </a:xfrm>
          <a:prstGeom prst="rect">
            <a:avLst/>
          </a:prstGeom>
          <a:noFill/>
        </p:spPr>
        <p:txBody>
          <a:bodyPr wrap="none">
            <a:spAutoFit/>
          </a:bodyPr>
          <a:lstStyle/>
          <a:p>
            <a:pPr algn="just">
              <a:lnSpc>
                <a:spcPct val="120000"/>
              </a:lnSpc>
            </a:pPr>
            <a:r>
              <a:rPr lang="zh-CN" altLang="en-US" sz="1600" dirty="0">
                <a:latin typeface="+mj-ea"/>
                <a:ea typeface="+mj-ea"/>
              </a:rPr>
              <a:t>小樱桃</a:t>
            </a:r>
          </a:p>
        </p:txBody>
      </p:sp>
      <p:sp>
        <p:nvSpPr>
          <p:cNvPr id="82" name="矩形: 圆角 81">
            <a:extLst>
              <a:ext uri="{FF2B5EF4-FFF2-40B4-BE49-F238E27FC236}">
                <a16:creationId xmlns:a16="http://schemas.microsoft.com/office/drawing/2014/main" id="{19D16DF0-CFA0-40B5-A094-C15997B7E26E}"/>
              </a:ext>
            </a:extLst>
          </p:cNvPr>
          <p:cNvSpPr/>
          <p:nvPr/>
        </p:nvSpPr>
        <p:spPr>
          <a:xfrm>
            <a:off x="2077508" y="3140660"/>
            <a:ext cx="1662465" cy="883430"/>
          </a:xfrm>
          <a:prstGeom prst="roundRect">
            <a:avLst/>
          </a:prstGeom>
          <a:solidFill>
            <a:schemeClr val="bg1"/>
          </a:solidFill>
          <a:ln w="9525" cap="flat" cmpd="sng" algn="ctr">
            <a:solidFill>
              <a:schemeClr val="accent2"/>
            </a:solidFill>
            <a:prstDash val="solid"/>
            <a:round/>
            <a:headEnd type="none" w="med" len="med"/>
            <a:tailEnd type="none" w="med" len="med"/>
          </a:ln>
          <a:effectLst>
            <a:outerShdw blurRad="419100" sx="102000" sy="102000" algn="ctr" rotWithShape="0">
              <a:schemeClr val="accent2">
                <a:alpha val="7000"/>
              </a:schemeClr>
            </a:outerShdw>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zh-CN" altLang="en-US" sz="900" b="1">
              <a:solidFill>
                <a:prstClr val="black"/>
              </a:solidFill>
              <a:latin typeface="+mj-ea"/>
              <a:ea typeface="+mj-ea"/>
            </a:endParaRPr>
          </a:p>
        </p:txBody>
      </p:sp>
      <p:pic>
        <p:nvPicPr>
          <p:cNvPr id="83" name="图片 82" descr="桌子上的苹果&#10;&#10;描述已自动生成">
            <a:extLst>
              <a:ext uri="{FF2B5EF4-FFF2-40B4-BE49-F238E27FC236}">
                <a16:creationId xmlns:a16="http://schemas.microsoft.com/office/drawing/2014/main" id="{656956CD-0EA9-4327-B66B-0757A8683052}"/>
              </a:ext>
            </a:extLst>
          </p:cNvPr>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2361" t="23609" r="4649" b="10000"/>
          <a:stretch/>
        </p:blipFill>
        <p:spPr>
          <a:xfrm>
            <a:off x="1791295" y="3140660"/>
            <a:ext cx="883429" cy="883430"/>
          </a:xfrm>
          <a:prstGeom prst="roundRect">
            <a:avLst>
              <a:gd name="adj" fmla="val 50000"/>
            </a:avLst>
          </a:prstGeom>
        </p:spPr>
      </p:pic>
      <p:sp>
        <p:nvSpPr>
          <p:cNvPr id="84" name="矩形: 圆角 83">
            <a:extLst>
              <a:ext uri="{FF2B5EF4-FFF2-40B4-BE49-F238E27FC236}">
                <a16:creationId xmlns:a16="http://schemas.microsoft.com/office/drawing/2014/main" id="{1AC5E627-BA75-44A5-8CB8-CF74DA36CDE2}"/>
              </a:ext>
            </a:extLst>
          </p:cNvPr>
          <p:cNvSpPr/>
          <p:nvPr/>
        </p:nvSpPr>
        <p:spPr>
          <a:xfrm>
            <a:off x="2792048" y="3600286"/>
            <a:ext cx="684425" cy="275285"/>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85" name="文本框 84">
            <a:extLst>
              <a:ext uri="{FF2B5EF4-FFF2-40B4-BE49-F238E27FC236}">
                <a16:creationId xmlns:a16="http://schemas.microsoft.com/office/drawing/2014/main" id="{3507F09A-C2BE-4D88-9CFD-1E36F0B0402F}"/>
              </a:ext>
            </a:extLst>
          </p:cNvPr>
          <p:cNvSpPr txBox="1"/>
          <p:nvPr/>
        </p:nvSpPr>
        <p:spPr>
          <a:xfrm>
            <a:off x="2732466" y="3580317"/>
            <a:ext cx="803588" cy="338554"/>
          </a:xfrm>
          <a:prstGeom prst="rect">
            <a:avLst/>
          </a:prstGeom>
          <a:noFill/>
        </p:spPr>
        <p:txBody>
          <a:bodyPr wrap="square">
            <a:spAutoFit/>
          </a:bodyPr>
          <a:lstStyle/>
          <a:p>
            <a:pPr algn="ctr"/>
            <a:r>
              <a:rPr lang="zh-CN" altLang="en-US" sz="1600" b="1" dirty="0">
                <a:solidFill>
                  <a:schemeClr val="bg1"/>
                </a:solidFill>
                <a:latin typeface="+mj-ea"/>
                <a:ea typeface="+mj-ea"/>
              </a:rPr>
              <a:t>￥</a:t>
            </a:r>
            <a:r>
              <a:rPr lang="en-US" altLang="zh-CN" sz="1600" b="1" dirty="0">
                <a:solidFill>
                  <a:schemeClr val="bg1"/>
                </a:solidFill>
                <a:latin typeface="+mj-ea"/>
                <a:ea typeface="+mj-ea"/>
              </a:rPr>
              <a:t>69</a:t>
            </a:r>
            <a:endParaRPr lang="zh-CN" altLang="en-US" sz="1600" b="1" dirty="0">
              <a:solidFill>
                <a:schemeClr val="bg1"/>
              </a:solidFill>
              <a:latin typeface="+mj-ea"/>
              <a:ea typeface="+mj-ea"/>
            </a:endParaRPr>
          </a:p>
        </p:txBody>
      </p:sp>
      <p:sp>
        <p:nvSpPr>
          <p:cNvPr id="86" name="文本框 85">
            <a:extLst>
              <a:ext uri="{FF2B5EF4-FFF2-40B4-BE49-F238E27FC236}">
                <a16:creationId xmlns:a16="http://schemas.microsoft.com/office/drawing/2014/main" id="{1248FF9D-3D3C-4D4F-B92B-B8B1E51BEE47}"/>
              </a:ext>
            </a:extLst>
          </p:cNvPr>
          <p:cNvSpPr txBox="1"/>
          <p:nvPr/>
        </p:nvSpPr>
        <p:spPr>
          <a:xfrm>
            <a:off x="2734152" y="3245880"/>
            <a:ext cx="800219" cy="362920"/>
          </a:xfrm>
          <a:prstGeom prst="rect">
            <a:avLst/>
          </a:prstGeom>
          <a:noFill/>
        </p:spPr>
        <p:txBody>
          <a:bodyPr wrap="none">
            <a:spAutoFit/>
          </a:bodyPr>
          <a:lstStyle/>
          <a:p>
            <a:pPr algn="just">
              <a:lnSpc>
                <a:spcPct val="120000"/>
              </a:lnSpc>
            </a:pPr>
            <a:r>
              <a:rPr lang="zh-CN" altLang="en-US" sz="1600" dirty="0">
                <a:latin typeface="+mj-ea"/>
                <a:ea typeface="+mj-ea"/>
              </a:rPr>
              <a:t>中樱桃</a:t>
            </a:r>
          </a:p>
        </p:txBody>
      </p:sp>
      <p:sp>
        <p:nvSpPr>
          <p:cNvPr id="88" name="矩形: 圆角 87">
            <a:extLst>
              <a:ext uri="{FF2B5EF4-FFF2-40B4-BE49-F238E27FC236}">
                <a16:creationId xmlns:a16="http://schemas.microsoft.com/office/drawing/2014/main" id="{D9657D30-2A69-44A2-B315-31FEBECEEB59}"/>
              </a:ext>
            </a:extLst>
          </p:cNvPr>
          <p:cNvSpPr/>
          <p:nvPr/>
        </p:nvSpPr>
        <p:spPr>
          <a:xfrm>
            <a:off x="7663581" y="3140660"/>
            <a:ext cx="1662465" cy="883430"/>
          </a:xfrm>
          <a:prstGeom prst="roundRect">
            <a:avLst/>
          </a:prstGeom>
          <a:solidFill>
            <a:schemeClr val="bg1"/>
          </a:solidFill>
          <a:ln w="9525" cap="flat" cmpd="sng" algn="ctr">
            <a:solidFill>
              <a:schemeClr val="accent2"/>
            </a:solidFill>
            <a:prstDash val="solid"/>
            <a:round/>
            <a:headEnd type="none" w="med" len="med"/>
            <a:tailEnd type="none" w="med" len="med"/>
          </a:ln>
          <a:effectLst>
            <a:outerShdw blurRad="419100" sx="102000" sy="102000" algn="ctr" rotWithShape="0">
              <a:schemeClr val="accent2">
                <a:alpha val="7000"/>
              </a:schemeClr>
            </a:outerShdw>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zh-CN" altLang="en-US" sz="900" b="1">
              <a:solidFill>
                <a:prstClr val="black"/>
              </a:solidFill>
              <a:latin typeface="+mj-ea"/>
              <a:ea typeface="+mj-ea"/>
            </a:endParaRPr>
          </a:p>
        </p:txBody>
      </p:sp>
      <p:pic>
        <p:nvPicPr>
          <p:cNvPr id="89" name="图片 88" descr="桌子上的苹果&#10;&#10;描述已自动生成">
            <a:extLst>
              <a:ext uri="{FF2B5EF4-FFF2-40B4-BE49-F238E27FC236}">
                <a16:creationId xmlns:a16="http://schemas.microsoft.com/office/drawing/2014/main" id="{79E9AFC8-9718-4844-862B-9D7C474561C8}"/>
              </a:ext>
            </a:extLst>
          </p:cNvPr>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2361" t="23609" r="4649" b="10000"/>
          <a:stretch/>
        </p:blipFill>
        <p:spPr>
          <a:xfrm>
            <a:off x="7377368" y="3140660"/>
            <a:ext cx="883429" cy="883430"/>
          </a:xfrm>
          <a:prstGeom prst="roundRect">
            <a:avLst>
              <a:gd name="adj" fmla="val 50000"/>
            </a:avLst>
          </a:prstGeom>
        </p:spPr>
      </p:pic>
      <p:sp>
        <p:nvSpPr>
          <p:cNvPr id="90" name="矩形: 圆角 89">
            <a:extLst>
              <a:ext uri="{FF2B5EF4-FFF2-40B4-BE49-F238E27FC236}">
                <a16:creationId xmlns:a16="http://schemas.microsoft.com/office/drawing/2014/main" id="{DAF3F754-930B-4750-9344-5A8E8D4B350F}"/>
              </a:ext>
            </a:extLst>
          </p:cNvPr>
          <p:cNvSpPr/>
          <p:nvPr/>
        </p:nvSpPr>
        <p:spPr>
          <a:xfrm>
            <a:off x="8378121" y="3600286"/>
            <a:ext cx="684425" cy="275285"/>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91" name="文本框 90">
            <a:extLst>
              <a:ext uri="{FF2B5EF4-FFF2-40B4-BE49-F238E27FC236}">
                <a16:creationId xmlns:a16="http://schemas.microsoft.com/office/drawing/2014/main" id="{318D71A8-90A7-4C73-8FBC-EED29D1CABD7}"/>
              </a:ext>
            </a:extLst>
          </p:cNvPr>
          <p:cNvSpPr txBox="1"/>
          <p:nvPr/>
        </p:nvSpPr>
        <p:spPr>
          <a:xfrm>
            <a:off x="8318539" y="3580317"/>
            <a:ext cx="803588" cy="338554"/>
          </a:xfrm>
          <a:prstGeom prst="rect">
            <a:avLst/>
          </a:prstGeom>
          <a:noFill/>
        </p:spPr>
        <p:txBody>
          <a:bodyPr wrap="square">
            <a:spAutoFit/>
          </a:bodyPr>
          <a:lstStyle/>
          <a:p>
            <a:pPr algn="ctr"/>
            <a:r>
              <a:rPr lang="zh-CN" altLang="en-US" sz="1600" b="1" dirty="0">
                <a:solidFill>
                  <a:schemeClr val="bg1"/>
                </a:solidFill>
                <a:latin typeface="+mj-ea"/>
                <a:ea typeface="+mj-ea"/>
              </a:rPr>
              <a:t>￥</a:t>
            </a:r>
            <a:r>
              <a:rPr lang="en-US" altLang="zh-CN" sz="1600" b="1" dirty="0">
                <a:solidFill>
                  <a:schemeClr val="bg1"/>
                </a:solidFill>
                <a:latin typeface="+mj-ea"/>
                <a:ea typeface="+mj-ea"/>
              </a:rPr>
              <a:t>69</a:t>
            </a:r>
            <a:endParaRPr lang="zh-CN" altLang="en-US" sz="1600" b="1" dirty="0">
              <a:solidFill>
                <a:schemeClr val="bg1"/>
              </a:solidFill>
              <a:latin typeface="+mj-ea"/>
              <a:ea typeface="+mj-ea"/>
            </a:endParaRPr>
          </a:p>
        </p:txBody>
      </p:sp>
      <p:sp>
        <p:nvSpPr>
          <p:cNvPr id="92" name="文本框 91">
            <a:extLst>
              <a:ext uri="{FF2B5EF4-FFF2-40B4-BE49-F238E27FC236}">
                <a16:creationId xmlns:a16="http://schemas.microsoft.com/office/drawing/2014/main" id="{7A7D73A4-07FC-407B-8C8B-58788D22672A}"/>
              </a:ext>
            </a:extLst>
          </p:cNvPr>
          <p:cNvSpPr txBox="1"/>
          <p:nvPr/>
        </p:nvSpPr>
        <p:spPr>
          <a:xfrm>
            <a:off x="8320225" y="3245880"/>
            <a:ext cx="800219" cy="362920"/>
          </a:xfrm>
          <a:prstGeom prst="rect">
            <a:avLst/>
          </a:prstGeom>
          <a:noFill/>
        </p:spPr>
        <p:txBody>
          <a:bodyPr wrap="none">
            <a:spAutoFit/>
          </a:bodyPr>
          <a:lstStyle/>
          <a:p>
            <a:pPr algn="just">
              <a:lnSpc>
                <a:spcPct val="120000"/>
              </a:lnSpc>
            </a:pPr>
            <a:r>
              <a:rPr lang="zh-CN" altLang="en-US" sz="1600" dirty="0">
                <a:latin typeface="+mj-ea"/>
                <a:ea typeface="+mj-ea"/>
              </a:rPr>
              <a:t>中樱桃</a:t>
            </a:r>
          </a:p>
        </p:txBody>
      </p:sp>
    </p:spTree>
    <p:extLst>
      <p:ext uri="{BB962C8B-B14F-4D97-AF65-F5344CB8AC3E}">
        <p14:creationId xmlns:p14="http://schemas.microsoft.com/office/powerpoint/2010/main" val="2173252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A0430B24-143E-418F-BC2C-1D65AE268FD4}"/>
              </a:ext>
            </a:extLst>
          </p:cNvPr>
          <p:cNvGraphicFramePr>
            <a:graphicFrameLocks noGrp="1"/>
          </p:cNvGraphicFramePr>
          <p:nvPr>
            <p:extLst>
              <p:ext uri="{D42A27DB-BD31-4B8C-83A1-F6EECF244321}">
                <p14:modId xmlns:p14="http://schemas.microsoft.com/office/powerpoint/2010/main" val="825557365"/>
              </p:ext>
            </p:extLst>
          </p:nvPr>
        </p:nvGraphicFramePr>
        <p:xfrm>
          <a:off x="673102" y="1964084"/>
          <a:ext cx="10845798" cy="4271616"/>
        </p:xfrm>
        <a:graphic>
          <a:graphicData uri="http://schemas.openxmlformats.org/drawingml/2006/table">
            <a:tbl>
              <a:tblPr>
                <a:tableStyleId>{5C22544A-7EE6-4342-B048-85BDC9FD1C3A}</a:tableStyleId>
              </a:tblPr>
              <a:tblGrid>
                <a:gridCol w="1988808">
                  <a:extLst>
                    <a:ext uri="{9D8B030D-6E8A-4147-A177-3AD203B41FA5}">
                      <a16:colId xmlns:a16="http://schemas.microsoft.com/office/drawing/2014/main" val="4033791895"/>
                    </a:ext>
                  </a:extLst>
                </a:gridCol>
                <a:gridCol w="1507046">
                  <a:extLst>
                    <a:ext uri="{9D8B030D-6E8A-4147-A177-3AD203B41FA5}">
                      <a16:colId xmlns:a16="http://schemas.microsoft.com/office/drawing/2014/main" val="1303606392"/>
                    </a:ext>
                  </a:extLst>
                </a:gridCol>
                <a:gridCol w="1951749">
                  <a:extLst>
                    <a:ext uri="{9D8B030D-6E8A-4147-A177-3AD203B41FA5}">
                      <a16:colId xmlns:a16="http://schemas.microsoft.com/office/drawing/2014/main" val="1326899642"/>
                    </a:ext>
                  </a:extLst>
                </a:gridCol>
                <a:gridCol w="1605870">
                  <a:extLst>
                    <a:ext uri="{9D8B030D-6E8A-4147-A177-3AD203B41FA5}">
                      <a16:colId xmlns:a16="http://schemas.microsoft.com/office/drawing/2014/main" val="1750651866"/>
                    </a:ext>
                  </a:extLst>
                </a:gridCol>
                <a:gridCol w="1877632">
                  <a:extLst>
                    <a:ext uri="{9D8B030D-6E8A-4147-A177-3AD203B41FA5}">
                      <a16:colId xmlns:a16="http://schemas.microsoft.com/office/drawing/2014/main" val="3692137557"/>
                    </a:ext>
                  </a:extLst>
                </a:gridCol>
                <a:gridCol w="1914693">
                  <a:extLst>
                    <a:ext uri="{9D8B030D-6E8A-4147-A177-3AD203B41FA5}">
                      <a16:colId xmlns:a16="http://schemas.microsoft.com/office/drawing/2014/main" val="2526439587"/>
                    </a:ext>
                  </a:extLst>
                </a:gridCol>
              </a:tblGrid>
              <a:tr h="804730">
                <a:tc>
                  <a:txBody>
                    <a:bodyPr/>
                    <a:lstStyle/>
                    <a:p>
                      <a:pPr algn="ctr" fontAlgn="ctr"/>
                      <a:r>
                        <a:rPr lang="zh-CN" altLang="en-US" sz="1800" b="1" u="none" strike="noStrike" dirty="0">
                          <a:solidFill>
                            <a:schemeClr val="bg1"/>
                          </a:solidFill>
                          <a:effectLst/>
                          <a:latin typeface="+mj-ea"/>
                          <a:ea typeface="+mj-ea"/>
                        </a:rPr>
                        <a:t>成本项目</a:t>
                      </a:r>
                      <a:endParaRPr lang="zh-CN" altLang="en-US" sz="1800" b="1" i="0" u="none" strike="noStrike" dirty="0">
                        <a:solidFill>
                          <a:schemeClr val="bg1"/>
                        </a:solidFill>
                        <a:effectLst/>
                        <a:latin typeface="+mj-ea"/>
                        <a:ea typeface="+mj-ea"/>
                      </a:endParaRPr>
                    </a:p>
                  </a:txBody>
                  <a:tcPr marL="6311" marR="6311" marT="6311"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solidFill>
                      <a:schemeClr val="accent1"/>
                    </a:solidFill>
                  </a:tcPr>
                </a:tc>
                <a:tc>
                  <a:txBody>
                    <a:bodyPr/>
                    <a:lstStyle/>
                    <a:p>
                      <a:pPr algn="ctr" fontAlgn="ctr"/>
                      <a:r>
                        <a:rPr lang="zh-CN" altLang="en-US" sz="1800" b="1" u="none" strike="noStrike" dirty="0">
                          <a:solidFill>
                            <a:schemeClr val="bg1"/>
                          </a:solidFill>
                          <a:effectLst/>
                          <a:latin typeface="+mj-ea"/>
                          <a:ea typeface="+mj-ea"/>
                        </a:rPr>
                        <a:t>最低成本</a:t>
                      </a:r>
                      <a:endParaRPr lang="zh-CN" altLang="en-US" sz="1800" b="1" i="0" u="none" strike="noStrike" dirty="0">
                        <a:solidFill>
                          <a:schemeClr val="bg1"/>
                        </a:solidFill>
                        <a:effectLst/>
                        <a:latin typeface="+mj-ea"/>
                        <a:ea typeface="+mj-ea"/>
                      </a:endParaRPr>
                    </a:p>
                  </a:txBody>
                  <a:tcPr marL="6311" marR="6311" marT="6311"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solidFill>
                      <a:schemeClr val="accent1"/>
                    </a:solidFill>
                  </a:tcPr>
                </a:tc>
                <a:tc>
                  <a:txBody>
                    <a:bodyPr/>
                    <a:lstStyle/>
                    <a:p>
                      <a:pPr algn="ctr" fontAlgn="ctr"/>
                      <a:r>
                        <a:rPr lang="zh-CN" altLang="en-US" sz="1800" b="1" u="none" strike="noStrike" dirty="0">
                          <a:solidFill>
                            <a:schemeClr val="bg1"/>
                          </a:solidFill>
                          <a:effectLst/>
                          <a:latin typeface="+mj-ea"/>
                          <a:ea typeface="+mj-ea"/>
                        </a:rPr>
                        <a:t>实际成本</a:t>
                      </a:r>
                      <a:endParaRPr lang="zh-CN" altLang="en-US" sz="1800" b="1" i="0" u="none" strike="noStrike" dirty="0">
                        <a:solidFill>
                          <a:schemeClr val="bg1"/>
                        </a:solidFill>
                        <a:effectLst/>
                        <a:latin typeface="+mj-ea"/>
                        <a:ea typeface="+mj-ea"/>
                      </a:endParaRPr>
                    </a:p>
                  </a:txBody>
                  <a:tcPr marL="6311" marR="6311" marT="6311"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solidFill>
                      <a:schemeClr val="accent1"/>
                    </a:solidFill>
                  </a:tcPr>
                </a:tc>
                <a:tc>
                  <a:txBody>
                    <a:bodyPr/>
                    <a:lstStyle/>
                    <a:p>
                      <a:pPr algn="ctr" fontAlgn="ctr"/>
                      <a:r>
                        <a:rPr lang="zh-CN" altLang="en-US" sz="1800" b="1" u="none" strike="noStrike" dirty="0">
                          <a:solidFill>
                            <a:schemeClr val="bg1"/>
                          </a:solidFill>
                          <a:effectLst/>
                          <a:latin typeface="+mj-ea"/>
                          <a:ea typeface="+mj-ea"/>
                        </a:rPr>
                        <a:t>本年计划</a:t>
                      </a:r>
                      <a:endParaRPr lang="zh-CN" altLang="en-US" sz="1800" b="1" i="0" u="none" strike="noStrike" dirty="0">
                        <a:solidFill>
                          <a:schemeClr val="bg1"/>
                        </a:solidFill>
                        <a:effectLst/>
                        <a:latin typeface="+mj-ea"/>
                        <a:ea typeface="+mj-ea"/>
                      </a:endParaRPr>
                    </a:p>
                  </a:txBody>
                  <a:tcPr marL="6311" marR="6311" marT="6311"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solidFill>
                      <a:schemeClr val="accent1"/>
                    </a:solidFill>
                  </a:tcPr>
                </a:tc>
                <a:tc>
                  <a:txBody>
                    <a:bodyPr/>
                    <a:lstStyle/>
                    <a:p>
                      <a:pPr algn="ctr" fontAlgn="ctr"/>
                      <a:r>
                        <a:rPr lang="zh-CN" altLang="en-US" sz="1800" b="1" u="none" strike="noStrike" dirty="0">
                          <a:solidFill>
                            <a:schemeClr val="bg1"/>
                          </a:solidFill>
                          <a:effectLst/>
                          <a:latin typeface="+mj-ea"/>
                          <a:ea typeface="+mj-ea"/>
                        </a:rPr>
                        <a:t>本月实际</a:t>
                      </a:r>
                      <a:endParaRPr lang="zh-CN" altLang="en-US" sz="1800" b="1" i="0" u="none" strike="noStrike" dirty="0">
                        <a:solidFill>
                          <a:schemeClr val="bg1"/>
                        </a:solidFill>
                        <a:effectLst/>
                        <a:latin typeface="+mj-ea"/>
                        <a:ea typeface="+mj-ea"/>
                      </a:endParaRPr>
                    </a:p>
                  </a:txBody>
                  <a:tcPr marL="6311" marR="6311" marT="6311"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solidFill>
                      <a:schemeClr val="accent1"/>
                    </a:solidFill>
                  </a:tcPr>
                </a:tc>
                <a:tc>
                  <a:txBody>
                    <a:bodyPr/>
                    <a:lstStyle/>
                    <a:p>
                      <a:pPr algn="ctr" fontAlgn="ctr"/>
                      <a:r>
                        <a:rPr lang="zh-CN" altLang="en-US" sz="1800" b="1" u="none" strike="noStrike" dirty="0">
                          <a:solidFill>
                            <a:schemeClr val="bg1"/>
                          </a:solidFill>
                          <a:effectLst/>
                          <a:latin typeface="+mj-ea"/>
                          <a:ea typeface="+mj-ea"/>
                        </a:rPr>
                        <a:t>累计成本</a:t>
                      </a:r>
                      <a:endParaRPr lang="zh-CN" altLang="en-US" sz="1800" b="1" i="0" u="none" strike="noStrike" dirty="0">
                        <a:solidFill>
                          <a:schemeClr val="bg1"/>
                        </a:solidFill>
                        <a:effectLst/>
                        <a:latin typeface="+mj-ea"/>
                        <a:ea typeface="+mj-ea"/>
                      </a:endParaRPr>
                    </a:p>
                  </a:txBody>
                  <a:tcPr marL="6311" marR="6311" marT="6311"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solidFill>
                      <a:schemeClr val="accent1"/>
                    </a:solidFill>
                  </a:tcPr>
                </a:tc>
                <a:extLst>
                  <a:ext uri="{0D108BD9-81ED-4DB2-BD59-A6C34878D82A}">
                    <a16:rowId xmlns:a16="http://schemas.microsoft.com/office/drawing/2014/main" val="845968467"/>
                  </a:ext>
                </a:extLst>
              </a:tr>
              <a:tr h="837479">
                <a:tc>
                  <a:txBody>
                    <a:bodyPr/>
                    <a:lstStyle/>
                    <a:p>
                      <a:pPr algn="ctr" fontAlgn="ctr"/>
                      <a:r>
                        <a:rPr lang="zh-CN" altLang="en-US" sz="1800" u="none" strike="noStrike" dirty="0">
                          <a:solidFill>
                            <a:schemeClr val="tx1"/>
                          </a:solidFill>
                          <a:effectLst/>
                        </a:rPr>
                        <a:t>原材料</a:t>
                      </a:r>
                      <a:endParaRPr lang="zh-CN" altLang="en-US" sz="1800" b="0" i="0" u="none" strike="noStrike" dirty="0">
                        <a:solidFill>
                          <a:schemeClr val="tx1"/>
                        </a:solidFill>
                        <a:effectLst/>
                        <a:latin typeface="DengXian" panose="02010600030101010101" pitchFamily="2" charset="-122"/>
                        <a:ea typeface="DengXian" panose="02010600030101010101" pitchFamily="2" charset="-122"/>
                      </a:endParaRPr>
                    </a:p>
                  </a:txBody>
                  <a:tcPr marL="6311" marR="6311" marT="6311" marB="0" anchor="ctr">
                    <a:lnL w="12700" cap="flat" cmpd="sng" algn="ctr">
                      <a:solidFill>
                        <a:schemeClr val="accent1"/>
                      </a:solidFill>
                      <a:prstDash val="solid"/>
                      <a:round/>
                      <a:headEnd type="none" w="med" len="med"/>
                      <a:tailEnd type="none" w="med" len="med"/>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800" u="none" strike="noStrike" dirty="0">
                          <a:effectLst/>
                        </a:rPr>
                        <a:t>200.00</a:t>
                      </a:r>
                      <a:endParaRPr lang="en-US" altLang="zh-CN" sz="18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800" u="none" strike="noStrike" dirty="0">
                          <a:effectLst/>
                        </a:rPr>
                        <a:t>210.00</a:t>
                      </a:r>
                      <a:endParaRPr lang="en-US" altLang="zh-CN" sz="18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800" u="none" strike="noStrike">
                          <a:effectLst/>
                        </a:rPr>
                        <a:t>205.00</a:t>
                      </a:r>
                      <a:endParaRPr lang="en-US" altLang="zh-CN" sz="1800" b="0" i="0" u="none" strike="noStrike">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800" u="none" strike="noStrike">
                          <a:effectLst/>
                        </a:rPr>
                        <a:t>205.00</a:t>
                      </a:r>
                      <a:endParaRPr lang="en-US" altLang="zh-CN" sz="1800" b="0" i="0" u="none" strike="noStrike">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800" u="none" strike="noStrike" dirty="0">
                          <a:effectLst/>
                        </a:rPr>
                        <a:t>209.00</a:t>
                      </a:r>
                      <a:endParaRPr lang="en-US" altLang="zh-CN" sz="18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ap="flat" cmpd="sng" algn="ctr">
                      <a:solidFill>
                        <a:schemeClr val="accent1"/>
                      </a:solidFill>
                      <a:prstDash val="solid"/>
                      <a:round/>
                      <a:headEnd type="none" w="med" len="med"/>
                      <a:tailEnd type="none" w="med" len="med"/>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val="2417004450"/>
                  </a:ext>
                </a:extLst>
              </a:tr>
              <a:tr h="837479">
                <a:tc>
                  <a:txBody>
                    <a:bodyPr/>
                    <a:lstStyle/>
                    <a:p>
                      <a:pPr algn="ctr" fontAlgn="ctr"/>
                      <a:r>
                        <a:rPr lang="zh-CN" altLang="en-US" sz="1800" u="none" strike="noStrike" dirty="0">
                          <a:solidFill>
                            <a:schemeClr val="tx1"/>
                          </a:solidFill>
                          <a:effectLst/>
                        </a:rPr>
                        <a:t>直接人工</a:t>
                      </a:r>
                      <a:endParaRPr lang="zh-CN" altLang="en-US" sz="1800" b="0" i="0" u="none" strike="noStrike" dirty="0">
                        <a:solidFill>
                          <a:schemeClr val="tx1"/>
                        </a:solidFill>
                        <a:effectLst/>
                        <a:latin typeface="DengXian" panose="02010600030101010101" pitchFamily="2" charset="-122"/>
                        <a:ea typeface="DengXian" panose="02010600030101010101" pitchFamily="2" charset="-122"/>
                      </a:endParaRPr>
                    </a:p>
                  </a:txBody>
                  <a:tcPr marL="6311" marR="6311" marT="6311" marB="0"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800" u="none" strike="noStrike" dirty="0">
                          <a:effectLst/>
                        </a:rPr>
                        <a:t>100.00</a:t>
                      </a:r>
                      <a:endParaRPr lang="en-US" altLang="zh-CN" sz="18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800" u="none" strike="noStrike" dirty="0">
                          <a:effectLst/>
                        </a:rPr>
                        <a:t>125.00</a:t>
                      </a:r>
                      <a:endParaRPr lang="en-US" altLang="zh-CN" sz="18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800" u="none" strike="noStrike" dirty="0">
                          <a:effectLst/>
                        </a:rPr>
                        <a:t>120.00</a:t>
                      </a:r>
                      <a:endParaRPr lang="en-US" altLang="zh-CN" sz="18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800" u="none" strike="noStrike" dirty="0">
                          <a:effectLst/>
                        </a:rPr>
                        <a:t>118.00</a:t>
                      </a:r>
                      <a:endParaRPr lang="en-US" altLang="zh-CN" sz="18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800" u="none" strike="noStrike" dirty="0">
                          <a:effectLst/>
                        </a:rPr>
                        <a:t>115.00</a:t>
                      </a:r>
                      <a:endParaRPr lang="en-US" altLang="zh-CN" sz="18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val="3217434034"/>
                  </a:ext>
                </a:extLst>
              </a:tr>
              <a:tr h="804730">
                <a:tc>
                  <a:txBody>
                    <a:bodyPr/>
                    <a:lstStyle/>
                    <a:p>
                      <a:pPr algn="ctr" fontAlgn="ctr"/>
                      <a:r>
                        <a:rPr lang="zh-CN" altLang="en-US" sz="1800" u="none" strike="noStrike" dirty="0">
                          <a:solidFill>
                            <a:schemeClr val="tx1"/>
                          </a:solidFill>
                          <a:effectLst/>
                        </a:rPr>
                        <a:t>制造费用</a:t>
                      </a:r>
                      <a:endParaRPr lang="zh-CN" altLang="en-US" sz="1800" b="0" i="0" u="none" strike="noStrike" dirty="0">
                        <a:solidFill>
                          <a:schemeClr val="tx1"/>
                        </a:solidFill>
                        <a:effectLst/>
                        <a:latin typeface="DengXian" panose="02010600030101010101" pitchFamily="2" charset="-122"/>
                        <a:ea typeface="DengXian" panose="02010600030101010101" pitchFamily="2" charset="-122"/>
                      </a:endParaRPr>
                    </a:p>
                  </a:txBody>
                  <a:tcPr marL="6311" marR="6311" marT="6311" marB="0"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800" u="none" strike="noStrike">
                          <a:effectLst/>
                        </a:rPr>
                        <a:t>80.00</a:t>
                      </a:r>
                      <a:endParaRPr lang="en-US" altLang="zh-CN" sz="1800" b="0" i="0" u="none" strike="noStrike">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800" u="none" strike="noStrike">
                          <a:effectLst/>
                        </a:rPr>
                        <a:t>98.00</a:t>
                      </a:r>
                      <a:endParaRPr lang="en-US" altLang="zh-CN" sz="1800" b="0" i="0" u="none" strike="noStrike">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800" u="none" strike="noStrike" dirty="0">
                          <a:effectLst/>
                        </a:rPr>
                        <a:t>95.00</a:t>
                      </a:r>
                      <a:endParaRPr lang="en-US" altLang="zh-CN" sz="18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800" u="none" strike="noStrike" dirty="0">
                          <a:effectLst/>
                        </a:rPr>
                        <a:t>109.00</a:t>
                      </a:r>
                      <a:endParaRPr lang="en-US" altLang="zh-CN" sz="18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800" u="none" strike="noStrike" dirty="0">
                          <a:effectLst/>
                        </a:rPr>
                        <a:t>100.00</a:t>
                      </a:r>
                      <a:endParaRPr lang="en-US" altLang="zh-CN" sz="18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val="3933898963"/>
                  </a:ext>
                </a:extLst>
              </a:tr>
              <a:tr h="987198">
                <a:tc>
                  <a:txBody>
                    <a:bodyPr/>
                    <a:lstStyle/>
                    <a:p>
                      <a:pPr algn="ctr" fontAlgn="ctr"/>
                      <a:r>
                        <a:rPr lang="zh-CN" altLang="en-US" sz="1800" u="none" strike="noStrike" dirty="0">
                          <a:solidFill>
                            <a:schemeClr val="tx1"/>
                          </a:solidFill>
                          <a:effectLst/>
                        </a:rPr>
                        <a:t>单位成本</a:t>
                      </a:r>
                      <a:endParaRPr lang="zh-CN" altLang="en-US" sz="1800" b="0" i="0" u="none" strike="noStrike" dirty="0">
                        <a:solidFill>
                          <a:schemeClr val="tx1"/>
                        </a:solidFill>
                        <a:effectLst/>
                        <a:latin typeface="DengXian" panose="02010600030101010101" pitchFamily="2" charset="-122"/>
                        <a:ea typeface="DengXian" panose="02010600030101010101" pitchFamily="2" charset="-122"/>
                      </a:endParaRPr>
                    </a:p>
                  </a:txBody>
                  <a:tcPr marL="6311" marR="6311" marT="6311" marB="0"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800" u="none" strike="noStrike">
                          <a:effectLst/>
                        </a:rPr>
                        <a:t>610.00</a:t>
                      </a:r>
                      <a:endParaRPr lang="en-US" altLang="zh-CN" sz="1800" b="0" i="0" u="none" strike="noStrike">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800" u="none" strike="noStrike" dirty="0">
                          <a:effectLst/>
                        </a:rPr>
                        <a:t>673.00</a:t>
                      </a:r>
                      <a:endParaRPr lang="en-US" altLang="zh-CN" sz="18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800" u="none" strike="noStrike">
                          <a:effectLst/>
                        </a:rPr>
                        <a:t>658.00</a:t>
                      </a:r>
                      <a:endParaRPr lang="en-US" altLang="zh-CN" sz="1800" b="0" i="0" u="none" strike="noStrike">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800" u="none" strike="noStrike" dirty="0">
                          <a:effectLst/>
                        </a:rPr>
                        <a:t>672.00</a:t>
                      </a:r>
                      <a:endParaRPr lang="en-US" altLang="zh-CN" sz="18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800" u="none" strike="noStrike" dirty="0">
                          <a:effectLst/>
                        </a:rPr>
                        <a:t>665.00</a:t>
                      </a:r>
                      <a:endParaRPr lang="en-US" altLang="zh-CN" sz="18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val="2517964340"/>
                  </a:ext>
                </a:extLst>
              </a:tr>
            </a:tbl>
          </a:graphicData>
        </a:graphic>
      </p:graphicFrame>
      <p:sp>
        <p:nvSpPr>
          <p:cNvPr id="2" name="文本占位符 1">
            <a:extLst>
              <a:ext uri="{FF2B5EF4-FFF2-40B4-BE49-F238E27FC236}">
                <a16:creationId xmlns:a16="http://schemas.microsoft.com/office/drawing/2014/main" id="{BBEC6EA9-D591-48BD-B1E3-A6EA098FF715}"/>
              </a:ext>
            </a:extLst>
          </p:cNvPr>
          <p:cNvSpPr>
            <a:spLocks noGrp="1"/>
          </p:cNvSpPr>
          <p:nvPr>
            <p:ph type="body" sz="quarter" idx="10"/>
          </p:nvPr>
        </p:nvSpPr>
        <p:spPr/>
        <p:txBody>
          <a:bodyPr/>
          <a:lstStyle/>
          <a:p>
            <a:r>
              <a:rPr lang="zh-CN" altLang="en-US" dirty="0"/>
              <a:t>成本费用</a:t>
            </a:r>
          </a:p>
        </p:txBody>
      </p:sp>
      <p:sp>
        <p:nvSpPr>
          <p:cNvPr id="28" name="文本框 27">
            <a:extLst>
              <a:ext uri="{FF2B5EF4-FFF2-40B4-BE49-F238E27FC236}">
                <a16:creationId xmlns:a16="http://schemas.microsoft.com/office/drawing/2014/main" id="{6E04A76E-7EC9-4B95-9FE7-1AFA4D44D76D}"/>
              </a:ext>
            </a:extLst>
          </p:cNvPr>
          <p:cNvSpPr txBox="1"/>
          <p:nvPr/>
        </p:nvSpPr>
        <p:spPr>
          <a:xfrm>
            <a:off x="4739639" y="1261672"/>
            <a:ext cx="2712722" cy="565924"/>
          </a:xfrm>
          <a:prstGeom prst="rect">
            <a:avLst/>
          </a:prstGeom>
          <a:noFill/>
        </p:spPr>
        <p:txBody>
          <a:bodyPr wrap="square">
            <a:spAutoFit/>
          </a:bodyPr>
          <a:lstStyle/>
          <a:p>
            <a:pPr algn="dist">
              <a:lnSpc>
                <a:spcPct val="120000"/>
              </a:lnSpc>
            </a:pPr>
            <a:r>
              <a:rPr lang="zh-CN" altLang="en-US" sz="2800" b="1" dirty="0">
                <a:solidFill>
                  <a:schemeClr val="accent1"/>
                </a:solidFill>
                <a:latin typeface="+mj-ea"/>
                <a:ea typeface="+mj-ea"/>
              </a:rPr>
              <a:t>成本费用报表</a:t>
            </a:r>
          </a:p>
        </p:txBody>
      </p:sp>
      <p:sp>
        <p:nvSpPr>
          <p:cNvPr id="5" name="椭圆 4">
            <a:extLst>
              <a:ext uri="{FF2B5EF4-FFF2-40B4-BE49-F238E27FC236}">
                <a16:creationId xmlns:a16="http://schemas.microsoft.com/office/drawing/2014/main" id="{5EE826AA-A7F4-426F-8730-F2FFF4155D66}"/>
              </a:ext>
            </a:extLst>
          </p:cNvPr>
          <p:cNvSpPr/>
          <p:nvPr/>
        </p:nvSpPr>
        <p:spPr>
          <a:xfrm>
            <a:off x="4154338" y="1476054"/>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30" name="椭圆 29">
            <a:extLst>
              <a:ext uri="{FF2B5EF4-FFF2-40B4-BE49-F238E27FC236}">
                <a16:creationId xmlns:a16="http://schemas.microsoft.com/office/drawing/2014/main" id="{9DCDEABA-4556-4D54-A626-340B5F95446E}"/>
              </a:ext>
            </a:extLst>
          </p:cNvPr>
          <p:cNvSpPr/>
          <p:nvPr/>
        </p:nvSpPr>
        <p:spPr>
          <a:xfrm>
            <a:off x="7900502" y="1476054"/>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33" name="椭圆 32">
            <a:extLst>
              <a:ext uri="{FF2B5EF4-FFF2-40B4-BE49-F238E27FC236}">
                <a16:creationId xmlns:a16="http://schemas.microsoft.com/office/drawing/2014/main" id="{DDDCB8F6-A783-41C6-BFEC-73B91B52EB11}"/>
              </a:ext>
            </a:extLst>
          </p:cNvPr>
          <p:cNvSpPr/>
          <p:nvPr/>
        </p:nvSpPr>
        <p:spPr>
          <a:xfrm>
            <a:off x="3826418" y="1476054"/>
            <a:ext cx="137160" cy="137160"/>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34" name="椭圆 33">
            <a:extLst>
              <a:ext uri="{FF2B5EF4-FFF2-40B4-BE49-F238E27FC236}">
                <a16:creationId xmlns:a16="http://schemas.microsoft.com/office/drawing/2014/main" id="{FD914035-FEB8-4439-B0B2-15E3475553F8}"/>
              </a:ext>
            </a:extLst>
          </p:cNvPr>
          <p:cNvSpPr/>
          <p:nvPr/>
        </p:nvSpPr>
        <p:spPr>
          <a:xfrm>
            <a:off x="7572582" y="1476054"/>
            <a:ext cx="137160" cy="137160"/>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35" name="椭圆 34">
            <a:extLst>
              <a:ext uri="{FF2B5EF4-FFF2-40B4-BE49-F238E27FC236}">
                <a16:creationId xmlns:a16="http://schemas.microsoft.com/office/drawing/2014/main" id="{A12A4AF8-23DC-45A6-8715-CEA6CBF7E1C5}"/>
              </a:ext>
            </a:extLst>
          </p:cNvPr>
          <p:cNvSpPr/>
          <p:nvPr/>
        </p:nvSpPr>
        <p:spPr>
          <a:xfrm>
            <a:off x="4482258" y="1476054"/>
            <a:ext cx="137160" cy="137160"/>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36" name="椭圆 35">
            <a:extLst>
              <a:ext uri="{FF2B5EF4-FFF2-40B4-BE49-F238E27FC236}">
                <a16:creationId xmlns:a16="http://schemas.microsoft.com/office/drawing/2014/main" id="{BF510715-D238-4865-A94E-02787883B4E3}"/>
              </a:ext>
            </a:extLst>
          </p:cNvPr>
          <p:cNvSpPr/>
          <p:nvPr/>
        </p:nvSpPr>
        <p:spPr>
          <a:xfrm>
            <a:off x="8228422" y="1476054"/>
            <a:ext cx="137160" cy="137160"/>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Tree>
    <p:extLst>
      <p:ext uri="{BB962C8B-B14F-4D97-AF65-F5344CB8AC3E}">
        <p14:creationId xmlns:p14="http://schemas.microsoft.com/office/powerpoint/2010/main" val="3332271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E3BB11BA-E752-4F29-B776-CD2871BCE8EF}"/>
              </a:ext>
            </a:extLst>
          </p:cNvPr>
          <p:cNvSpPr/>
          <p:nvPr/>
        </p:nvSpPr>
        <p:spPr>
          <a:xfrm>
            <a:off x="660400" y="1308734"/>
            <a:ext cx="10871200" cy="4749166"/>
          </a:xfrm>
          <a:prstGeom prst="rect">
            <a:avLst/>
          </a:prstGeom>
          <a:solidFill>
            <a:schemeClr val="bg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39" name="任意多边形: 形状 38">
            <a:extLst>
              <a:ext uri="{FF2B5EF4-FFF2-40B4-BE49-F238E27FC236}">
                <a16:creationId xmlns:a16="http://schemas.microsoft.com/office/drawing/2014/main" id="{37A3980D-AEF1-4493-925C-7FDC335D9C2C}"/>
              </a:ext>
            </a:extLst>
          </p:cNvPr>
          <p:cNvSpPr/>
          <p:nvPr/>
        </p:nvSpPr>
        <p:spPr>
          <a:xfrm>
            <a:off x="660400" y="1308734"/>
            <a:ext cx="4826000" cy="4749166"/>
          </a:xfrm>
          <a:custGeom>
            <a:avLst/>
            <a:gdLst>
              <a:gd name="connsiteX0" fmla="*/ 0 w 4826000"/>
              <a:gd name="connsiteY0" fmla="*/ 0 h 4749166"/>
              <a:gd name="connsiteX1" fmla="*/ 3993106 w 4826000"/>
              <a:gd name="connsiteY1" fmla="*/ 0 h 4749166"/>
              <a:gd name="connsiteX2" fmla="*/ 4201340 w 4826000"/>
              <a:gd name="connsiteY2" fmla="*/ 278467 h 4749166"/>
              <a:gd name="connsiteX3" fmla="*/ 4826000 w 4826000"/>
              <a:gd name="connsiteY3" fmla="*/ 2323466 h 4749166"/>
              <a:gd name="connsiteX4" fmla="*/ 3990782 w 4826000"/>
              <a:gd name="connsiteY4" fmla="*/ 4650040 h 4749166"/>
              <a:gd name="connsiteX5" fmla="*/ 3900690 w 4826000"/>
              <a:gd name="connsiteY5" fmla="*/ 4749166 h 4749166"/>
              <a:gd name="connsiteX6" fmla="*/ 0 w 4826000"/>
              <a:gd name="connsiteY6" fmla="*/ 4749166 h 474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6000" h="4749166">
                <a:moveTo>
                  <a:pt x="0" y="0"/>
                </a:moveTo>
                <a:lnTo>
                  <a:pt x="3993106" y="0"/>
                </a:lnTo>
                <a:lnTo>
                  <a:pt x="4201340" y="278467"/>
                </a:lnTo>
                <a:cubicBezTo>
                  <a:pt x="4595718" y="862224"/>
                  <a:pt x="4826000" y="1565952"/>
                  <a:pt x="4826000" y="2323466"/>
                </a:cubicBezTo>
                <a:cubicBezTo>
                  <a:pt x="4826000" y="3207232"/>
                  <a:pt x="4512561" y="4017791"/>
                  <a:pt x="3990782" y="4650040"/>
                </a:cubicBezTo>
                <a:lnTo>
                  <a:pt x="3900690" y="4749166"/>
                </a:lnTo>
                <a:lnTo>
                  <a:pt x="0" y="4749166"/>
                </a:lnTo>
                <a:close/>
              </a:path>
            </a:pathLst>
          </a:cu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40" name="任意多边形: 形状 39">
            <a:extLst>
              <a:ext uri="{FF2B5EF4-FFF2-40B4-BE49-F238E27FC236}">
                <a16:creationId xmlns:a16="http://schemas.microsoft.com/office/drawing/2014/main" id="{88E68A8E-2009-4705-A05E-9E62FAFFFA51}"/>
              </a:ext>
            </a:extLst>
          </p:cNvPr>
          <p:cNvSpPr/>
          <p:nvPr/>
        </p:nvSpPr>
        <p:spPr>
          <a:xfrm>
            <a:off x="650282" y="1308734"/>
            <a:ext cx="4280794" cy="4749166"/>
          </a:xfrm>
          <a:custGeom>
            <a:avLst/>
            <a:gdLst>
              <a:gd name="connsiteX0" fmla="*/ 0 w 4826000"/>
              <a:gd name="connsiteY0" fmla="*/ 0 h 4749166"/>
              <a:gd name="connsiteX1" fmla="*/ 3993106 w 4826000"/>
              <a:gd name="connsiteY1" fmla="*/ 0 h 4749166"/>
              <a:gd name="connsiteX2" fmla="*/ 4201340 w 4826000"/>
              <a:gd name="connsiteY2" fmla="*/ 278467 h 4749166"/>
              <a:gd name="connsiteX3" fmla="*/ 4826000 w 4826000"/>
              <a:gd name="connsiteY3" fmla="*/ 2323466 h 4749166"/>
              <a:gd name="connsiteX4" fmla="*/ 3990782 w 4826000"/>
              <a:gd name="connsiteY4" fmla="*/ 4650040 h 4749166"/>
              <a:gd name="connsiteX5" fmla="*/ 3900690 w 4826000"/>
              <a:gd name="connsiteY5" fmla="*/ 4749166 h 4749166"/>
              <a:gd name="connsiteX6" fmla="*/ 0 w 4826000"/>
              <a:gd name="connsiteY6" fmla="*/ 4749166 h 474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6000" h="4749166">
                <a:moveTo>
                  <a:pt x="0" y="0"/>
                </a:moveTo>
                <a:lnTo>
                  <a:pt x="3993106" y="0"/>
                </a:lnTo>
                <a:lnTo>
                  <a:pt x="4201340" y="278467"/>
                </a:lnTo>
                <a:cubicBezTo>
                  <a:pt x="4595718" y="862224"/>
                  <a:pt x="4826000" y="1565952"/>
                  <a:pt x="4826000" y="2323466"/>
                </a:cubicBezTo>
                <a:cubicBezTo>
                  <a:pt x="4826000" y="3207232"/>
                  <a:pt x="4512561" y="4017791"/>
                  <a:pt x="3990782" y="4650040"/>
                </a:cubicBezTo>
                <a:lnTo>
                  <a:pt x="3900690" y="4749166"/>
                </a:lnTo>
                <a:lnTo>
                  <a:pt x="0" y="4749166"/>
                </a:lnTo>
                <a:close/>
              </a:path>
            </a:pathLst>
          </a:cu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2" name="文本占位符 1">
            <a:extLst>
              <a:ext uri="{FF2B5EF4-FFF2-40B4-BE49-F238E27FC236}">
                <a16:creationId xmlns:a16="http://schemas.microsoft.com/office/drawing/2014/main" id="{BBEC6EA9-D591-48BD-B1E3-A6EA098FF715}"/>
              </a:ext>
            </a:extLst>
          </p:cNvPr>
          <p:cNvSpPr>
            <a:spLocks noGrp="1"/>
          </p:cNvSpPr>
          <p:nvPr>
            <p:ph type="body" sz="quarter" idx="10"/>
          </p:nvPr>
        </p:nvSpPr>
        <p:spPr/>
        <p:txBody>
          <a:bodyPr/>
          <a:lstStyle/>
          <a:p>
            <a:r>
              <a:rPr lang="zh-CN" altLang="en-US" dirty="0"/>
              <a:t>商业加盟</a:t>
            </a:r>
          </a:p>
        </p:txBody>
      </p:sp>
      <p:sp>
        <p:nvSpPr>
          <p:cNvPr id="23" name="文本框 22">
            <a:extLst>
              <a:ext uri="{FF2B5EF4-FFF2-40B4-BE49-F238E27FC236}">
                <a16:creationId xmlns:a16="http://schemas.microsoft.com/office/drawing/2014/main" id="{C2271B13-E673-41F8-BD5E-75C6F66480E6}"/>
              </a:ext>
            </a:extLst>
          </p:cNvPr>
          <p:cNvSpPr txBox="1"/>
          <p:nvPr/>
        </p:nvSpPr>
        <p:spPr>
          <a:xfrm>
            <a:off x="6096000" y="2526194"/>
            <a:ext cx="5131443" cy="3023072"/>
          </a:xfrm>
          <a:prstGeom prst="rect">
            <a:avLst/>
          </a:prstGeom>
          <a:noFill/>
        </p:spPr>
        <p:txBody>
          <a:bodyPr wrap="square">
            <a:spAutoFit/>
          </a:bodyPr>
          <a:lstStyle/>
          <a:p>
            <a:pPr algn="just">
              <a:lnSpc>
                <a:spcPct val="120000"/>
              </a:lnSpc>
            </a:pPr>
            <a:r>
              <a:rPr lang="zh-CN" altLang="en-US" sz="1600" dirty="0"/>
              <a:t>在创业趋势大好的今天，很多创业者选择加盟品牌</a:t>
            </a:r>
            <a:endParaRPr lang="en-US" altLang="zh-CN" sz="1600" dirty="0"/>
          </a:p>
          <a:p>
            <a:pPr algn="just">
              <a:lnSpc>
                <a:spcPct val="120000"/>
              </a:lnSpc>
            </a:pPr>
            <a:endParaRPr lang="en-US" altLang="zh-CN" sz="1600" dirty="0"/>
          </a:p>
          <a:p>
            <a:pPr algn="just">
              <a:lnSpc>
                <a:spcPct val="120000"/>
              </a:lnSpc>
            </a:pPr>
            <a:r>
              <a:rPr lang="zh-CN" altLang="en-US" sz="1600" dirty="0"/>
              <a:t>一是加盟的品牌自带有客户群</a:t>
            </a:r>
            <a:endParaRPr lang="en-US" altLang="zh-CN" sz="1600" dirty="0"/>
          </a:p>
          <a:p>
            <a:pPr algn="just">
              <a:lnSpc>
                <a:spcPct val="120000"/>
              </a:lnSpc>
            </a:pPr>
            <a:r>
              <a:rPr lang="zh-CN" altLang="en-US" sz="1600" dirty="0"/>
              <a:t>二是加盟品牌会提供对应的培训和帮助</a:t>
            </a:r>
            <a:endParaRPr lang="en-US" altLang="zh-CN" sz="1600" dirty="0"/>
          </a:p>
          <a:p>
            <a:pPr algn="just">
              <a:lnSpc>
                <a:spcPct val="120000"/>
              </a:lnSpc>
            </a:pPr>
            <a:r>
              <a:rPr lang="zh-CN" altLang="en-US" sz="1600" dirty="0"/>
              <a:t>三是对于创业小白，选择加盟会降低失败的机率</a:t>
            </a:r>
            <a:endParaRPr lang="en-US" altLang="zh-CN" sz="1600" dirty="0"/>
          </a:p>
          <a:p>
            <a:pPr algn="just">
              <a:lnSpc>
                <a:spcPct val="120000"/>
              </a:lnSpc>
            </a:pPr>
            <a:endParaRPr lang="en-US" altLang="zh-CN" sz="1600" dirty="0"/>
          </a:p>
          <a:p>
            <a:pPr algn="just">
              <a:lnSpc>
                <a:spcPct val="120000"/>
              </a:lnSpc>
            </a:pPr>
            <a:r>
              <a:rPr lang="zh-CN" altLang="en-US" sz="1600" dirty="0"/>
              <a:t>现如今的加盟有三种操作模式：分别为服务型总部操作模式；招商型总部操作模式；股权投资型总部操作模式。三个操作模式，各有优、缺点，企业需要结合自身实际情况及核心优势进行选择。</a:t>
            </a:r>
            <a:endParaRPr lang="zh-CN" altLang="en-US" sz="1600" dirty="0">
              <a:latin typeface="Times New Roman" panose="02020603050405020304" pitchFamily="18" charset="0"/>
            </a:endParaRPr>
          </a:p>
        </p:txBody>
      </p:sp>
      <p:sp>
        <p:nvSpPr>
          <p:cNvPr id="24" name="文本框 23">
            <a:extLst>
              <a:ext uri="{FF2B5EF4-FFF2-40B4-BE49-F238E27FC236}">
                <a16:creationId xmlns:a16="http://schemas.microsoft.com/office/drawing/2014/main" id="{D8323F80-D75D-4C79-8E63-E77B249B9E3D}"/>
              </a:ext>
            </a:extLst>
          </p:cNvPr>
          <p:cNvSpPr txBox="1"/>
          <p:nvPr/>
        </p:nvSpPr>
        <p:spPr>
          <a:xfrm>
            <a:off x="6525667" y="1947646"/>
            <a:ext cx="1210588" cy="430567"/>
          </a:xfrm>
          <a:prstGeom prst="rect">
            <a:avLst/>
          </a:prstGeom>
          <a:noFill/>
        </p:spPr>
        <p:txBody>
          <a:bodyPr wrap="none">
            <a:spAutoFit/>
          </a:bodyPr>
          <a:lstStyle/>
          <a:p>
            <a:pPr algn="dist">
              <a:lnSpc>
                <a:spcPct val="120000"/>
              </a:lnSpc>
            </a:pPr>
            <a:r>
              <a:rPr lang="zh-CN" altLang="en-US" sz="2000" b="1" dirty="0">
                <a:solidFill>
                  <a:schemeClr val="accent1"/>
                </a:solidFill>
                <a:latin typeface="+mj-ea"/>
                <a:ea typeface="+mj-ea"/>
              </a:rPr>
              <a:t>商业加盟</a:t>
            </a:r>
          </a:p>
        </p:txBody>
      </p:sp>
      <p:sp>
        <p:nvSpPr>
          <p:cNvPr id="35" name="椭圆 34">
            <a:extLst>
              <a:ext uri="{FF2B5EF4-FFF2-40B4-BE49-F238E27FC236}">
                <a16:creationId xmlns:a16="http://schemas.microsoft.com/office/drawing/2014/main" id="{749796D3-9B61-44A1-BE89-BDCB1324CCCD}"/>
              </a:ext>
            </a:extLst>
          </p:cNvPr>
          <p:cNvSpPr>
            <a:spLocks/>
          </p:cNvSpPr>
          <p:nvPr/>
        </p:nvSpPr>
        <p:spPr>
          <a:xfrm>
            <a:off x="6223347" y="2016207"/>
            <a:ext cx="309910" cy="3099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accent2"/>
              </a:solidFill>
            </a:endParaRPr>
          </a:p>
        </p:txBody>
      </p:sp>
      <p:pic>
        <p:nvPicPr>
          <p:cNvPr id="37" name="图形 36" descr="社交网络">
            <a:extLst>
              <a:ext uri="{FF2B5EF4-FFF2-40B4-BE49-F238E27FC236}">
                <a16:creationId xmlns:a16="http://schemas.microsoft.com/office/drawing/2014/main" id="{5F5185B3-7124-4FC3-94CF-11291FA438E5}"/>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41055" y="2033915"/>
            <a:ext cx="274494" cy="274494"/>
          </a:xfrm>
          <a:prstGeom prst="rect">
            <a:avLst/>
          </a:prstGeom>
        </p:spPr>
      </p:pic>
      <p:pic>
        <p:nvPicPr>
          <p:cNvPr id="9" name="图片 8" descr="碗里有一些绿色的水果&#10;&#10;描述已自动生成">
            <a:extLst>
              <a:ext uri="{FF2B5EF4-FFF2-40B4-BE49-F238E27FC236}">
                <a16:creationId xmlns:a16="http://schemas.microsoft.com/office/drawing/2014/main" id="{97A5F0E5-3AF9-4203-B9F5-157C23CA24C2}"/>
              </a:ext>
            </a:extLst>
          </p:cNvPr>
          <p:cNvPicPr>
            <a:picLocks noChangeAspect="1"/>
          </p:cNvPicPr>
          <p:nvPr/>
        </p:nvPicPr>
        <p:blipFill rotWithShape="1">
          <a:blip r:embed="rId4">
            <a:extLst>
              <a:ext uri="{28A0092B-C50C-407E-A947-70E740481C1C}">
                <a14:useLocalDpi xmlns:a14="http://schemas.microsoft.com/office/drawing/2010/main" val="0"/>
              </a:ext>
            </a:extLst>
          </a:blip>
          <a:srcRect r="44380"/>
          <a:stretch/>
        </p:blipFill>
        <p:spPr>
          <a:xfrm>
            <a:off x="660400" y="1308734"/>
            <a:ext cx="3850640" cy="4749166"/>
          </a:xfrm>
          <a:prstGeom prst="rect">
            <a:avLst/>
          </a:prstGeom>
          <a:effectLst>
            <a:outerShdw blurRad="381000" dist="38100" dir="5400000" sx="102000" sy="102000" algn="t" rotWithShape="0">
              <a:prstClr val="black">
                <a:alpha val="20000"/>
              </a:prstClr>
            </a:outerShdw>
          </a:effectLst>
        </p:spPr>
      </p:pic>
    </p:spTree>
    <p:extLst>
      <p:ext uri="{BB962C8B-B14F-4D97-AF65-F5344CB8AC3E}">
        <p14:creationId xmlns:p14="http://schemas.microsoft.com/office/powerpoint/2010/main" val="4144119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4E5E7DB8-0DDC-4FBC-8D13-7B5B3844E763}"/>
              </a:ext>
            </a:extLst>
          </p:cNvPr>
          <p:cNvSpPr txBox="1"/>
          <p:nvPr/>
        </p:nvSpPr>
        <p:spPr>
          <a:xfrm>
            <a:off x="903386" y="1852730"/>
            <a:ext cx="4074795" cy="1015663"/>
          </a:xfrm>
          <a:prstGeom prst="rect">
            <a:avLst/>
          </a:prstGeom>
          <a:noFill/>
        </p:spPr>
        <p:txBody>
          <a:bodyPr wrap="square" lIns="0" tIns="0" rIns="0" bIns="0" rtlCol="0">
            <a:spAutoFit/>
          </a:bodyPr>
          <a:lstStyle/>
          <a:p>
            <a:pPr algn="dist"/>
            <a:r>
              <a:rPr lang="en-US" altLang="zh-CN" sz="6600" b="1" dirty="0">
                <a:solidFill>
                  <a:schemeClr val="accent6"/>
                </a:solidFill>
                <a:latin typeface="+mj-ea"/>
                <a:ea typeface="+mj-ea"/>
              </a:rPr>
              <a:t>Part 03</a:t>
            </a:r>
            <a:endParaRPr lang="zh-CN" altLang="en-US" sz="6600" b="1" dirty="0">
              <a:solidFill>
                <a:schemeClr val="accent6"/>
              </a:solidFill>
              <a:latin typeface="+mj-ea"/>
              <a:ea typeface="+mj-ea"/>
            </a:endParaRPr>
          </a:p>
        </p:txBody>
      </p:sp>
      <p:grpSp>
        <p:nvGrpSpPr>
          <p:cNvPr id="7" name="组合 6">
            <a:extLst>
              <a:ext uri="{FF2B5EF4-FFF2-40B4-BE49-F238E27FC236}">
                <a16:creationId xmlns:a16="http://schemas.microsoft.com/office/drawing/2014/main" id="{8BF7E93F-6BC8-4F7B-8D4D-7F85D09BD56F}"/>
              </a:ext>
            </a:extLst>
          </p:cNvPr>
          <p:cNvGrpSpPr/>
          <p:nvPr/>
        </p:nvGrpSpPr>
        <p:grpSpPr>
          <a:xfrm>
            <a:off x="707663" y="2480605"/>
            <a:ext cx="4466241" cy="1281875"/>
            <a:chOff x="1853161" y="2024220"/>
            <a:chExt cx="3323723" cy="953956"/>
          </a:xfrm>
        </p:grpSpPr>
        <p:sp>
          <p:nvSpPr>
            <p:cNvPr id="6" name="椭圆 5">
              <a:extLst>
                <a:ext uri="{FF2B5EF4-FFF2-40B4-BE49-F238E27FC236}">
                  <a16:creationId xmlns:a16="http://schemas.microsoft.com/office/drawing/2014/main" id="{3A92AD1D-9A04-43A3-B1FE-BBE05618E410}"/>
                </a:ext>
              </a:extLst>
            </p:cNvPr>
            <p:cNvSpPr/>
            <p:nvPr/>
          </p:nvSpPr>
          <p:spPr>
            <a:xfrm>
              <a:off x="1853161" y="2024220"/>
              <a:ext cx="953958" cy="953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34" name="椭圆 33">
              <a:extLst>
                <a:ext uri="{FF2B5EF4-FFF2-40B4-BE49-F238E27FC236}">
                  <a16:creationId xmlns:a16="http://schemas.microsoft.com/office/drawing/2014/main" id="{71E66BB4-AE50-4466-A64C-E8B6ED7DD84C}"/>
                </a:ext>
              </a:extLst>
            </p:cNvPr>
            <p:cNvSpPr/>
            <p:nvPr/>
          </p:nvSpPr>
          <p:spPr>
            <a:xfrm>
              <a:off x="2643083" y="2024220"/>
              <a:ext cx="953958" cy="953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35" name="椭圆 34">
              <a:extLst>
                <a:ext uri="{FF2B5EF4-FFF2-40B4-BE49-F238E27FC236}">
                  <a16:creationId xmlns:a16="http://schemas.microsoft.com/office/drawing/2014/main" id="{22501403-5839-418E-A09D-47DC889B3EC7}"/>
                </a:ext>
              </a:extLst>
            </p:cNvPr>
            <p:cNvSpPr/>
            <p:nvPr/>
          </p:nvSpPr>
          <p:spPr>
            <a:xfrm>
              <a:off x="4222926" y="2024220"/>
              <a:ext cx="953958" cy="953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36" name="椭圆 35">
              <a:extLst>
                <a:ext uri="{FF2B5EF4-FFF2-40B4-BE49-F238E27FC236}">
                  <a16:creationId xmlns:a16="http://schemas.microsoft.com/office/drawing/2014/main" id="{A2C02DF3-B529-45CD-A022-3BD9FA55CB6F}"/>
                </a:ext>
              </a:extLst>
            </p:cNvPr>
            <p:cNvSpPr/>
            <p:nvPr/>
          </p:nvSpPr>
          <p:spPr>
            <a:xfrm>
              <a:off x="3433005" y="2024220"/>
              <a:ext cx="953958" cy="953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grpSp>
      <p:sp>
        <p:nvSpPr>
          <p:cNvPr id="289" name="文本框 288">
            <a:extLst>
              <a:ext uri="{FF2B5EF4-FFF2-40B4-BE49-F238E27FC236}">
                <a16:creationId xmlns:a16="http://schemas.microsoft.com/office/drawing/2014/main" id="{A33A5C37-8768-4F40-B970-95E5A93903EE}"/>
              </a:ext>
            </a:extLst>
          </p:cNvPr>
          <p:cNvSpPr txBox="1"/>
          <p:nvPr/>
        </p:nvSpPr>
        <p:spPr>
          <a:xfrm>
            <a:off x="903386" y="2613711"/>
            <a:ext cx="4074795" cy="1015663"/>
          </a:xfrm>
          <a:prstGeom prst="rect">
            <a:avLst/>
          </a:prstGeom>
          <a:noFill/>
        </p:spPr>
        <p:txBody>
          <a:bodyPr wrap="square" lIns="0" tIns="0" rIns="0" bIns="0" rtlCol="0">
            <a:spAutoFit/>
          </a:bodyPr>
          <a:lstStyle/>
          <a:p>
            <a:pPr algn="dist"/>
            <a:r>
              <a:rPr lang="zh-CN" altLang="en-US" sz="6600" b="1" dirty="0">
                <a:solidFill>
                  <a:schemeClr val="bg1"/>
                </a:solidFill>
                <a:latin typeface="+mj-ea"/>
                <a:ea typeface="+mj-ea"/>
              </a:rPr>
              <a:t>项目规划</a:t>
            </a:r>
          </a:p>
        </p:txBody>
      </p:sp>
      <p:sp>
        <p:nvSpPr>
          <p:cNvPr id="291" name="文本框 290">
            <a:extLst>
              <a:ext uri="{FF2B5EF4-FFF2-40B4-BE49-F238E27FC236}">
                <a16:creationId xmlns:a16="http://schemas.microsoft.com/office/drawing/2014/main" id="{77E3E0AF-E3E9-46B1-9001-A8CCBAAE2C3D}"/>
              </a:ext>
            </a:extLst>
          </p:cNvPr>
          <p:cNvSpPr txBox="1"/>
          <p:nvPr/>
        </p:nvSpPr>
        <p:spPr>
          <a:xfrm>
            <a:off x="704682" y="3934771"/>
            <a:ext cx="4469222" cy="307777"/>
          </a:xfrm>
          <a:prstGeom prst="rect">
            <a:avLst/>
          </a:prstGeom>
          <a:noFill/>
        </p:spPr>
        <p:txBody>
          <a:bodyPr wrap="square" lIns="0" tIns="0" rIns="0" bIns="0" rtlCol="0">
            <a:spAutoFit/>
          </a:bodyPr>
          <a:lstStyle/>
          <a:p>
            <a:pPr algn="dist"/>
            <a:r>
              <a:rPr lang="en-US" altLang="zh-CN" sz="2000" dirty="0">
                <a:latin typeface="+mn-ea"/>
              </a:rPr>
              <a:t>PROJECT PLANNING</a:t>
            </a:r>
            <a:endParaRPr lang="zh-CN" altLang="en-US" sz="4000" dirty="0">
              <a:latin typeface="+mn-ea"/>
            </a:endParaRPr>
          </a:p>
        </p:txBody>
      </p:sp>
      <p:sp>
        <p:nvSpPr>
          <p:cNvPr id="294" name="文本框 293">
            <a:extLst>
              <a:ext uri="{FF2B5EF4-FFF2-40B4-BE49-F238E27FC236}">
                <a16:creationId xmlns:a16="http://schemas.microsoft.com/office/drawing/2014/main" id="{FB15256A-F4CE-4FD1-A010-32F3CA961CB8}"/>
              </a:ext>
            </a:extLst>
          </p:cNvPr>
          <p:cNvSpPr txBox="1"/>
          <p:nvPr/>
        </p:nvSpPr>
        <p:spPr>
          <a:xfrm>
            <a:off x="704682" y="4553476"/>
            <a:ext cx="1897955" cy="508409"/>
          </a:xfrm>
          <a:prstGeom prst="rect">
            <a:avLst/>
          </a:prstGeom>
          <a:noFill/>
        </p:spPr>
        <p:txBody>
          <a:bodyPr wrap="none" lIns="0" tIns="0" rIns="0" bIns="0" rtlCol="0">
            <a:spAutoFit/>
          </a:bodyPr>
          <a:lstStyle/>
          <a:p>
            <a:pPr marL="457200" indent="-457200">
              <a:lnSpc>
                <a:spcPct val="130000"/>
              </a:lnSpc>
              <a:buClr>
                <a:schemeClr val="accent1"/>
              </a:buClr>
              <a:buFont typeface="Wingdings" panose="05000000000000000000" pitchFamily="2" charset="2"/>
              <a:buChar char="n"/>
            </a:pPr>
            <a:r>
              <a:rPr lang="zh-CN" altLang="en-US" sz="2800" dirty="0">
                <a:latin typeface="微软雅黑 Light" panose="020B0502040204020203" pitchFamily="34" charset="-122"/>
                <a:ea typeface="微软雅黑 Light" panose="020B0502040204020203" pitchFamily="34" charset="-122"/>
              </a:rPr>
              <a:t>合作</a:t>
            </a:r>
            <a:r>
              <a:rPr lang="zh-CN" altLang="en-US" sz="2800" dirty="0">
                <a:effectLst/>
                <a:latin typeface="微软雅黑 Light" panose="020B0502040204020203" pitchFamily="34" charset="-122"/>
                <a:ea typeface="微软雅黑 Light" panose="020B0502040204020203" pitchFamily="34" charset="-122"/>
              </a:rPr>
              <a:t>品牌</a:t>
            </a:r>
            <a:endParaRPr lang="en-US" altLang="zh-CN" sz="2800" dirty="0">
              <a:effectLst/>
              <a:latin typeface="微软雅黑 Light" panose="020B0502040204020203" pitchFamily="34" charset="-122"/>
              <a:ea typeface="微软雅黑 Light" panose="020B0502040204020203" pitchFamily="34" charset="-122"/>
            </a:endParaRPr>
          </a:p>
        </p:txBody>
      </p:sp>
      <p:sp>
        <p:nvSpPr>
          <p:cNvPr id="295" name="文本框 294">
            <a:extLst>
              <a:ext uri="{FF2B5EF4-FFF2-40B4-BE49-F238E27FC236}">
                <a16:creationId xmlns:a16="http://schemas.microsoft.com/office/drawing/2014/main" id="{C2717910-1DF7-44B0-86CE-69A59ED4FD00}"/>
              </a:ext>
            </a:extLst>
          </p:cNvPr>
          <p:cNvSpPr txBox="1"/>
          <p:nvPr/>
        </p:nvSpPr>
        <p:spPr>
          <a:xfrm>
            <a:off x="704682" y="5181928"/>
            <a:ext cx="1897955" cy="508409"/>
          </a:xfrm>
          <a:prstGeom prst="rect">
            <a:avLst/>
          </a:prstGeom>
          <a:noFill/>
        </p:spPr>
        <p:txBody>
          <a:bodyPr wrap="none" lIns="0" tIns="0" rIns="0" bIns="0" rtlCol="0">
            <a:spAutoFit/>
          </a:bodyPr>
          <a:lstStyle/>
          <a:p>
            <a:pPr marL="457200" indent="-457200">
              <a:lnSpc>
                <a:spcPct val="130000"/>
              </a:lnSpc>
              <a:buClr>
                <a:schemeClr val="accent1"/>
              </a:buClr>
              <a:buFont typeface="Wingdings" panose="05000000000000000000" pitchFamily="2" charset="2"/>
              <a:buChar char="n"/>
            </a:pPr>
            <a:r>
              <a:rPr lang="zh-CN" altLang="en-US" sz="2800" dirty="0">
                <a:latin typeface="微软雅黑 Light" panose="020B0502040204020203" pitchFamily="34" charset="-122"/>
                <a:ea typeface="微软雅黑 Light" panose="020B0502040204020203" pitchFamily="34" charset="-122"/>
              </a:rPr>
              <a:t>财务</a:t>
            </a:r>
            <a:r>
              <a:rPr lang="zh-CN" altLang="en-US" sz="2800" dirty="0">
                <a:effectLst/>
                <a:latin typeface="微软雅黑 Light" panose="020B0502040204020203" pitchFamily="34" charset="-122"/>
                <a:ea typeface="微软雅黑 Light" panose="020B0502040204020203" pitchFamily="34" charset="-122"/>
              </a:rPr>
              <a:t>管理</a:t>
            </a:r>
            <a:endParaRPr lang="en-US" altLang="zh-CN" sz="2800" dirty="0">
              <a:effectLst/>
              <a:latin typeface="微软雅黑 Light" panose="020B0502040204020203" pitchFamily="34" charset="-122"/>
              <a:ea typeface="微软雅黑 Light" panose="020B0502040204020203" pitchFamily="34" charset="-122"/>
            </a:endParaRPr>
          </a:p>
        </p:txBody>
      </p:sp>
      <p:sp>
        <p:nvSpPr>
          <p:cNvPr id="296" name="文本框 295">
            <a:extLst>
              <a:ext uri="{FF2B5EF4-FFF2-40B4-BE49-F238E27FC236}">
                <a16:creationId xmlns:a16="http://schemas.microsoft.com/office/drawing/2014/main" id="{91416785-1DB7-4A6D-8BA5-AFC58302BA41}"/>
              </a:ext>
            </a:extLst>
          </p:cNvPr>
          <p:cNvSpPr txBox="1"/>
          <p:nvPr/>
        </p:nvSpPr>
        <p:spPr>
          <a:xfrm>
            <a:off x="3313168" y="4553476"/>
            <a:ext cx="1897955" cy="508409"/>
          </a:xfrm>
          <a:prstGeom prst="rect">
            <a:avLst/>
          </a:prstGeom>
          <a:noFill/>
        </p:spPr>
        <p:txBody>
          <a:bodyPr wrap="none" lIns="0" tIns="0" rIns="0" bIns="0" rtlCol="0">
            <a:spAutoFit/>
          </a:bodyPr>
          <a:lstStyle/>
          <a:p>
            <a:pPr marL="457200" indent="-457200">
              <a:lnSpc>
                <a:spcPct val="130000"/>
              </a:lnSpc>
              <a:buClr>
                <a:schemeClr val="accent1"/>
              </a:buClr>
              <a:buFont typeface="Wingdings" panose="05000000000000000000" pitchFamily="2" charset="2"/>
              <a:buChar char="n"/>
            </a:pPr>
            <a:r>
              <a:rPr lang="zh-CN" altLang="en-US" sz="2800" dirty="0">
                <a:latin typeface="微软雅黑 Light" panose="020B0502040204020203" pitchFamily="34" charset="-122"/>
                <a:ea typeface="微软雅黑 Light" panose="020B0502040204020203" pitchFamily="34" charset="-122"/>
              </a:rPr>
              <a:t>融资方案</a:t>
            </a:r>
            <a:endParaRPr lang="zh-CN" altLang="en-US" sz="2800" dirty="0">
              <a:effectLst/>
              <a:latin typeface="微软雅黑 Light" panose="020B0502040204020203" pitchFamily="34" charset="-122"/>
              <a:ea typeface="微软雅黑 Light" panose="020B0502040204020203" pitchFamily="34" charset="-122"/>
            </a:endParaRPr>
          </a:p>
        </p:txBody>
      </p:sp>
      <p:sp>
        <p:nvSpPr>
          <p:cNvPr id="297" name="文本框 296">
            <a:extLst>
              <a:ext uri="{FF2B5EF4-FFF2-40B4-BE49-F238E27FC236}">
                <a16:creationId xmlns:a16="http://schemas.microsoft.com/office/drawing/2014/main" id="{FBBD388F-A9F3-4B5A-B10C-8789EF4A0E1A}"/>
              </a:ext>
            </a:extLst>
          </p:cNvPr>
          <p:cNvSpPr txBox="1"/>
          <p:nvPr/>
        </p:nvSpPr>
        <p:spPr>
          <a:xfrm>
            <a:off x="3313168" y="5181928"/>
            <a:ext cx="1897955" cy="508409"/>
          </a:xfrm>
          <a:prstGeom prst="rect">
            <a:avLst/>
          </a:prstGeom>
          <a:noFill/>
        </p:spPr>
        <p:txBody>
          <a:bodyPr wrap="none" lIns="0" tIns="0" rIns="0" bIns="0" rtlCol="0">
            <a:spAutoFit/>
          </a:bodyPr>
          <a:lstStyle/>
          <a:p>
            <a:pPr marL="457200" indent="-457200">
              <a:lnSpc>
                <a:spcPct val="130000"/>
              </a:lnSpc>
              <a:buClr>
                <a:schemeClr val="accent1"/>
              </a:buClr>
              <a:buFont typeface="Wingdings" panose="05000000000000000000" pitchFamily="2" charset="2"/>
              <a:buChar char="n"/>
            </a:pPr>
            <a:r>
              <a:rPr lang="zh-CN" altLang="en-US" sz="2800" dirty="0">
                <a:effectLst/>
                <a:latin typeface="微软雅黑 Light" panose="020B0502040204020203" pitchFamily="34" charset="-122"/>
                <a:ea typeface="微软雅黑 Light" panose="020B0502040204020203" pitchFamily="34" charset="-122"/>
              </a:rPr>
              <a:t>风险预测</a:t>
            </a:r>
            <a:endParaRPr lang="en-US" altLang="zh-CN" sz="2800" dirty="0">
              <a:effectLst/>
              <a:latin typeface="微软雅黑 Light" panose="020B0502040204020203" pitchFamily="34" charset="-122"/>
              <a:ea typeface="微软雅黑 Light" panose="020B0502040204020203" pitchFamily="34" charset="-122"/>
            </a:endParaRPr>
          </a:p>
        </p:txBody>
      </p:sp>
      <p:pic>
        <p:nvPicPr>
          <p:cNvPr id="299" name="Picture 2">
            <a:extLst>
              <a:ext uri="{FF2B5EF4-FFF2-40B4-BE49-F238E27FC236}">
                <a16:creationId xmlns:a16="http://schemas.microsoft.com/office/drawing/2014/main" id="{B6F1E459-8370-4F52-9077-984CB9A29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775580"/>
            <a:ext cx="1898395" cy="2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907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DD2C1D60-26EA-4C0A-A35E-8AFA0D20D332}"/>
              </a:ext>
            </a:extLst>
          </p:cNvPr>
          <p:cNvSpPr>
            <a:spLocks noGrp="1"/>
          </p:cNvSpPr>
          <p:nvPr>
            <p:ph type="body" sz="quarter" idx="10"/>
          </p:nvPr>
        </p:nvSpPr>
        <p:spPr/>
        <p:txBody>
          <a:bodyPr/>
          <a:lstStyle/>
          <a:p>
            <a:r>
              <a:rPr lang="zh-CN" altLang="en-US" dirty="0"/>
              <a:t>合作品牌</a:t>
            </a:r>
          </a:p>
        </p:txBody>
      </p:sp>
      <p:sp>
        <p:nvSpPr>
          <p:cNvPr id="113" name="矩形: 圆角 112">
            <a:extLst>
              <a:ext uri="{FF2B5EF4-FFF2-40B4-BE49-F238E27FC236}">
                <a16:creationId xmlns:a16="http://schemas.microsoft.com/office/drawing/2014/main" id="{F8D86B00-CF9B-42EE-915C-3583BC2C42D5}"/>
              </a:ext>
            </a:extLst>
          </p:cNvPr>
          <p:cNvSpPr/>
          <p:nvPr/>
        </p:nvSpPr>
        <p:spPr>
          <a:xfrm>
            <a:off x="2474843" y="1308355"/>
            <a:ext cx="8842446" cy="1618407"/>
          </a:xfrm>
          <a:prstGeom prst="roundRect">
            <a:avLst/>
          </a:prstGeom>
          <a:solidFill>
            <a:srgbClr val="F2F4F4">
              <a:alpha val="40000"/>
            </a:srgbClr>
          </a:solidFill>
          <a:ln>
            <a:noFill/>
          </a:ln>
          <a:effectLst>
            <a:outerShdw blurRad="381000" dist="127000" dir="5400000" sx="99000" sy="99000" algn="ctr" rotWithShape="0">
              <a:schemeClr val="accent6">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4" name="矩形: 圆顶角 113">
            <a:extLst>
              <a:ext uri="{FF2B5EF4-FFF2-40B4-BE49-F238E27FC236}">
                <a16:creationId xmlns:a16="http://schemas.microsoft.com/office/drawing/2014/main" id="{AC4A3586-6960-4008-8ED9-03B431ECE223}"/>
              </a:ext>
            </a:extLst>
          </p:cNvPr>
          <p:cNvSpPr/>
          <p:nvPr/>
        </p:nvSpPr>
        <p:spPr>
          <a:xfrm rot="16200000">
            <a:off x="1155364" y="1018079"/>
            <a:ext cx="1618406" cy="2198959"/>
          </a:xfrm>
          <a:prstGeom prst="round2SameRect">
            <a:avLst/>
          </a:prstGeom>
          <a:gradFill flip="none" rotWithShape="1">
            <a:gsLst>
              <a:gs pos="0">
                <a:schemeClr val="accent1"/>
              </a:gs>
              <a:gs pos="100000">
                <a:schemeClr val="accent1"/>
              </a:gs>
            </a:gsLst>
            <a:lin ang="7800000" scaled="0"/>
            <a:tileRect/>
          </a:gradFill>
          <a:ln>
            <a:noFill/>
          </a:ln>
          <a:effectLst>
            <a:outerShdw blurRad="546100" dist="139700" dir="2700000" sx="97000" sy="97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矩形: 圆角 114">
            <a:extLst>
              <a:ext uri="{FF2B5EF4-FFF2-40B4-BE49-F238E27FC236}">
                <a16:creationId xmlns:a16="http://schemas.microsoft.com/office/drawing/2014/main" id="{B9769308-375F-4D79-B2C8-F346A7421158}"/>
              </a:ext>
            </a:extLst>
          </p:cNvPr>
          <p:cNvSpPr/>
          <p:nvPr/>
        </p:nvSpPr>
        <p:spPr>
          <a:xfrm>
            <a:off x="2474843" y="3043803"/>
            <a:ext cx="8842446" cy="1618407"/>
          </a:xfrm>
          <a:prstGeom prst="roundRect">
            <a:avLst/>
          </a:prstGeom>
          <a:solidFill>
            <a:srgbClr val="F2F4F4">
              <a:alpha val="40000"/>
            </a:srgbClr>
          </a:solidFill>
          <a:ln>
            <a:noFill/>
          </a:ln>
          <a:effectLst>
            <a:outerShdw blurRad="381000" dist="127000" dir="5400000" sx="99000" sy="99000" algn="ctr" rotWithShape="0">
              <a:schemeClr val="accent6">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圆顶角 115">
            <a:extLst>
              <a:ext uri="{FF2B5EF4-FFF2-40B4-BE49-F238E27FC236}">
                <a16:creationId xmlns:a16="http://schemas.microsoft.com/office/drawing/2014/main" id="{320B4706-7482-4644-8D1D-4E721B6E513C}"/>
              </a:ext>
            </a:extLst>
          </p:cNvPr>
          <p:cNvSpPr/>
          <p:nvPr/>
        </p:nvSpPr>
        <p:spPr>
          <a:xfrm rot="16200000">
            <a:off x="1155364" y="2753527"/>
            <a:ext cx="1618406" cy="2198959"/>
          </a:xfrm>
          <a:prstGeom prst="round2SameRect">
            <a:avLst/>
          </a:prstGeom>
          <a:gradFill flip="none" rotWithShape="1">
            <a:gsLst>
              <a:gs pos="0">
                <a:schemeClr val="accent1"/>
              </a:gs>
              <a:gs pos="100000">
                <a:schemeClr val="accent1"/>
              </a:gs>
            </a:gsLst>
            <a:lin ang="7800000" scaled="0"/>
            <a:tileRect/>
          </a:gradFill>
          <a:ln>
            <a:noFill/>
          </a:ln>
          <a:effectLst>
            <a:outerShdw blurRad="546100" dist="139700" dir="2700000" sx="97000" sy="97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圆角 116">
            <a:extLst>
              <a:ext uri="{FF2B5EF4-FFF2-40B4-BE49-F238E27FC236}">
                <a16:creationId xmlns:a16="http://schemas.microsoft.com/office/drawing/2014/main" id="{440A9FB1-8198-4A41-87C2-7ED97E9DC28D}"/>
              </a:ext>
            </a:extLst>
          </p:cNvPr>
          <p:cNvSpPr/>
          <p:nvPr/>
        </p:nvSpPr>
        <p:spPr>
          <a:xfrm>
            <a:off x="2474843" y="4779252"/>
            <a:ext cx="8842446" cy="1618407"/>
          </a:xfrm>
          <a:prstGeom prst="roundRect">
            <a:avLst/>
          </a:prstGeom>
          <a:solidFill>
            <a:srgbClr val="F2F4F4">
              <a:alpha val="40000"/>
            </a:srgbClr>
          </a:solidFill>
          <a:ln>
            <a:noFill/>
          </a:ln>
          <a:effectLst>
            <a:outerShdw blurRad="381000" dist="127000" dir="5400000" sx="99000" sy="99000" algn="ctr" rotWithShape="0">
              <a:schemeClr val="accent6">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圆顶角 117">
            <a:extLst>
              <a:ext uri="{FF2B5EF4-FFF2-40B4-BE49-F238E27FC236}">
                <a16:creationId xmlns:a16="http://schemas.microsoft.com/office/drawing/2014/main" id="{26EC62AE-3EFF-4BA1-90E6-D1BD8485859E}"/>
              </a:ext>
            </a:extLst>
          </p:cNvPr>
          <p:cNvSpPr/>
          <p:nvPr/>
        </p:nvSpPr>
        <p:spPr>
          <a:xfrm rot="16200000">
            <a:off x="1155364" y="4488976"/>
            <a:ext cx="1618406" cy="2198959"/>
          </a:xfrm>
          <a:prstGeom prst="round2SameRect">
            <a:avLst/>
          </a:prstGeom>
          <a:gradFill flip="none" rotWithShape="1">
            <a:gsLst>
              <a:gs pos="0">
                <a:schemeClr val="accent1"/>
              </a:gs>
              <a:gs pos="100000">
                <a:schemeClr val="accent1"/>
              </a:gs>
            </a:gsLst>
            <a:lin ang="7800000" scaled="0"/>
            <a:tileRect/>
          </a:gradFill>
          <a:ln>
            <a:noFill/>
          </a:ln>
          <a:effectLst>
            <a:outerShdw blurRad="546100" dist="139700" dir="2700000" sx="97000" sy="97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文本框 118">
            <a:extLst>
              <a:ext uri="{FF2B5EF4-FFF2-40B4-BE49-F238E27FC236}">
                <a16:creationId xmlns:a16="http://schemas.microsoft.com/office/drawing/2014/main" id="{05430B17-E985-4EF4-8176-3A39B9CA8EA5}"/>
              </a:ext>
            </a:extLst>
          </p:cNvPr>
          <p:cNvSpPr txBox="1"/>
          <p:nvPr/>
        </p:nvSpPr>
        <p:spPr>
          <a:xfrm>
            <a:off x="1230814" y="1763615"/>
            <a:ext cx="1467506" cy="707886"/>
          </a:xfrm>
          <a:prstGeom prst="rect">
            <a:avLst/>
          </a:prstGeom>
          <a:noFill/>
        </p:spPr>
        <p:txBody>
          <a:bodyPr wrap="square" rtlCol="0">
            <a:spAutoFit/>
          </a:bodyPr>
          <a:lstStyle/>
          <a:p>
            <a:pPr algn="ctr"/>
            <a:r>
              <a:rPr lang="zh-CN" altLang="en-US" sz="2000" dirty="0">
                <a:solidFill>
                  <a:schemeClr val="bg1"/>
                </a:solidFill>
                <a:latin typeface="+mj-ea"/>
                <a:ea typeface="+mj-ea"/>
              </a:rPr>
              <a:t>科技</a:t>
            </a:r>
            <a:endParaRPr lang="en-US" altLang="zh-CN" sz="2000" dirty="0">
              <a:solidFill>
                <a:schemeClr val="bg1"/>
              </a:solidFill>
              <a:latin typeface="+mj-ea"/>
              <a:ea typeface="+mj-ea"/>
            </a:endParaRPr>
          </a:p>
          <a:p>
            <a:pPr algn="ctr"/>
            <a:r>
              <a:rPr lang="zh-CN" altLang="en-US" sz="2000" dirty="0">
                <a:solidFill>
                  <a:schemeClr val="bg1"/>
                </a:solidFill>
                <a:latin typeface="+mj-ea"/>
                <a:ea typeface="+mj-ea"/>
              </a:rPr>
              <a:t>合作品牌</a:t>
            </a:r>
          </a:p>
        </p:txBody>
      </p:sp>
      <p:sp>
        <p:nvSpPr>
          <p:cNvPr id="120" name="文本框 119">
            <a:extLst>
              <a:ext uri="{FF2B5EF4-FFF2-40B4-BE49-F238E27FC236}">
                <a16:creationId xmlns:a16="http://schemas.microsoft.com/office/drawing/2014/main" id="{A32CB79F-6CAC-438A-9367-6C4B229DCCB4}"/>
              </a:ext>
            </a:extLst>
          </p:cNvPr>
          <p:cNvSpPr txBox="1"/>
          <p:nvPr/>
        </p:nvSpPr>
        <p:spPr>
          <a:xfrm>
            <a:off x="1230814" y="3499063"/>
            <a:ext cx="1467506" cy="707886"/>
          </a:xfrm>
          <a:prstGeom prst="rect">
            <a:avLst/>
          </a:prstGeom>
          <a:noFill/>
        </p:spPr>
        <p:txBody>
          <a:bodyPr wrap="square" rtlCol="0">
            <a:spAutoFit/>
          </a:bodyPr>
          <a:lstStyle/>
          <a:p>
            <a:pPr algn="ctr"/>
            <a:r>
              <a:rPr lang="zh-CN" altLang="en-US" sz="2000" dirty="0">
                <a:solidFill>
                  <a:schemeClr val="bg1"/>
                </a:solidFill>
                <a:latin typeface="+mj-ea"/>
                <a:ea typeface="+mj-ea"/>
              </a:rPr>
              <a:t>食品</a:t>
            </a:r>
            <a:endParaRPr lang="en-US" altLang="zh-CN" sz="2000" dirty="0">
              <a:solidFill>
                <a:schemeClr val="bg1"/>
              </a:solidFill>
              <a:latin typeface="+mj-ea"/>
              <a:ea typeface="+mj-ea"/>
            </a:endParaRPr>
          </a:p>
          <a:p>
            <a:pPr algn="ctr"/>
            <a:r>
              <a:rPr lang="zh-CN" altLang="en-US" sz="2000" dirty="0">
                <a:solidFill>
                  <a:schemeClr val="bg1"/>
                </a:solidFill>
                <a:latin typeface="+mj-ea"/>
                <a:ea typeface="+mj-ea"/>
              </a:rPr>
              <a:t>合作品牌</a:t>
            </a:r>
          </a:p>
        </p:txBody>
      </p:sp>
      <p:sp>
        <p:nvSpPr>
          <p:cNvPr id="121" name="文本框 120">
            <a:extLst>
              <a:ext uri="{FF2B5EF4-FFF2-40B4-BE49-F238E27FC236}">
                <a16:creationId xmlns:a16="http://schemas.microsoft.com/office/drawing/2014/main" id="{8A922892-027A-4A2B-90A2-29985D935F4A}"/>
              </a:ext>
            </a:extLst>
          </p:cNvPr>
          <p:cNvSpPr txBox="1"/>
          <p:nvPr/>
        </p:nvSpPr>
        <p:spPr>
          <a:xfrm>
            <a:off x="1230814" y="5234512"/>
            <a:ext cx="1467506" cy="707886"/>
          </a:xfrm>
          <a:prstGeom prst="rect">
            <a:avLst/>
          </a:prstGeom>
          <a:noFill/>
        </p:spPr>
        <p:txBody>
          <a:bodyPr wrap="square" rtlCol="0">
            <a:spAutoFit/>
          </a:bodyPr>
          <a:lstStyle/>
          <a:p>
            <a:pPr algn="ctr"/>
            <a:r>
              <a:rPr lang="zh-CN" altLang="en-US" sz="2000" dirty="0">
                <a:solidFill>
                  <a:schemeClr val="bg1"/>
                </a:solidFill>
                <a:latin typeface="+mj-ea"/>
                <a:ea typeface="+mj-ea"/>
              </a:rPr>
              <a:t>供应链</a:t>
            </a:r>
            <a:endParaRPr lang="en-US" altLang="zh-CN" sz="2000" dirty="0">
              <a:solidFill>
                <a:schemeClr val="bg1"/>
              </a:solidFill>
              <a:latin typeface="+mj-ea"/>
              <a:ea typeface="+mj-ea"/>
            </a:endParaRPr>
          </a:p>
          <a:p>
            <a:pPr algn="ctr"/>
            <a:r>
              <a:rPr lang="zh-CN" altLang="en-US" sz="2000" dirty="0">
                <a:solidFill>
                  <a:schemeClr val="bg1"/>
                </a:solidFill>
                <a:latin typeface="+mj-ea"/>
                <a:ea typeface="+mj-ea"/>
              </a:rPr>
              <a:t>合作品牌</a:t>
            </a:r>
          </a:p>
        </p:txBody>
      </p:sp>
      <p:sp>
        <p:nvSpPr>
          <p:cNvPr id="130" name="矩形: 圆角 129">
            <a:extLst>
              <a:ext uri="{FF2B5EF4-FFF2-40B4-BE49-F238E27FC236}">
                <a16:creationId xmlns:a16="http://schemas.microsoft.com/office/drawing/2014/main" id="{B465283F-CC13-49B2-BDB6-1FADFDC0B3D1}"/>
              </a:ext>
            </a:extLst>
          </p:cNvPr>
          <p:cNvSpPr/>
          <p:nvPr/>
        </p:nvSpPr>
        <p:spPr>
          <a:xfrm>
            <a:off x="3611880" y="1665978"/>
            <a:ext cx="1941760" cy="88643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400" dirty="0">
              <a:solidFill>
                <a:schemeClr val="tx1">
                  <a:lumMod val="75000"/>
                  <a:lumOff val="25000"/>
                </a:schemeClr>
              </a:solidFill>
            </a:endParaRPr>
          </a:p>
        </p:txBody>
      </p:sp>
      <p:sp>
        <p:nvSpPr>
          <p:cNvPr id="131" name="矩形: 圆角 130">
            <a:extLst>
              <a:ext uri="{FF2B5EF4-FFF2-40B4-BE49-F238E27FC236}">
                <a16:creationId xmlns:a16="http://schemas.microsoft.com/office/drawing/2014/main" id="{27C5CEDF-12DA-4A94-84A3-6D0F722C93CE}"/>
              </a:ext>
            </a:extLst>
          </p:cNvPr>
          <p:cNvSpPr/>
          <p:nvPr/>
        </p:nvSpPr>
        <p:spPr>
          <a:xfrm>
            <a:off x="6219788" y="1684359"/>
            <a:ext cx="1941760" cy="88643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400" dirty="0">
              <a:solidFill>
                <a:schemeClr val="tx1">
                  <a:lumMod val="75000"/>
                  <a:lumOff val="25000"/>
                </a:schemeClr>
              </a:solidFill>
            </a:endParaRPr>
          </a:p>
        </p:txBody>
      </p:sp>
      <p:sp>
        <p:nvSpPr>
          <p:cNvPr id="133" name="矩形: 圆角 132">
            <a:extLst>
              <a:ext uri="{FF2B5EF4-FFF2-40B4-BE49-F238E27FC236}">
                <a16:creationId xmlns:a16="http://schemas.microsoft.com/office/drawing/2014/main" id="{A54303E1-8A7D-4A57-9A56-73C53F55F028}"/>
              </a:ext>
            </a:extLst>
          </p:cNvPr>
          <p:cNvSpPr/>
          <p:nvPr/>
        </p:nvSpPr>
        <p:spPr>
          <a:xfrm>
            <a:off x="8827697" y="1674341"/>
            <a:ext cx="1941760" cy="88643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400" dirty="0">
              <a:solidFill>
                <a:schemeClr val="tx1">
                  <a:lumMod val="75000"/>
                  <a:lumOff val="25000"/>
                </a:schemeClr>
              </a:solidFill>
            </a:endParaRPr>
          </a:p>
        </p:txBody>
      </p:sp>
      <p:sp>
        <p:nvSpPr>
          <p:cNvPr id="160" name="矩形: 圆角 159">
            <a:extLst>
              <a:ext uri="{FF2B5EF4-FFF2-40B4-BE49-F238E27FC236}">
                <a16:creationId xmlns:a16="http://schemas.microsoft.com/office/drawing/2014/main" id="{79983B9A-A4D8-4141-9FAA-FB85E224B405}"/>
              </a:ext>
            </a:extLst>
          </p:cNvPr>
          <p:cNvSpPr/>
          <p:nvPr/>
        </p:nvSpPr>
        <p:spPr>
          <a:xfrm>
            <a:off x="3611880" y="3409788"/>
            <a:ext cx="1941760" cy="88643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400" dirty="0">
              <a:solidFill>
                <a:schemeClr val="tx1">
                  <a:lumMod val="75000"/>
                  <a:lumOff val="25000"/>
                </a:schemeClr>
              </a:solidFill>
            </a:endParaRPr>
          </a:p>
        </p:txBody>
      </p:sp>
      <p:sp>
        <p:nvSpPr>
          <p:cNvPr id="158" name="矩形: 圆角 157">
            <a:extLst>
              <a:ext uri="{FF2B5EF4-FFF2-40B4-BE49-F238E27FC236}">
                <a16:creationId xmlns:a16="http://schemas.microsoft.com/office/drawing/2014/main" id="{8678D4AF-F5BD-422A-8AC4-5AB82FAE251F}"/>
              </a:ext>
            </a:extLst>
          </p:cNvPr>
          <p:cNvSpPr/>
          <p:nvPr/>
        </p:nvSpPr>
        <p:spPr>
          <a:xfrm>
            <a:off x="6219788" y="3409788"/>
            <a:ext cx="1941760" cy="88643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400" dirty="0">
              <a:solidFill>
                <a:schemeClr val="tx1">
                  <a:lumMod val="75000"/>
                  <a:lumOff val="25000"/>
                </a:schemeClr>
              </a:solidFill>
            </a:endParaRPr>
          </a:p>
        </p:txBody>
      </p:sp>
      <p:sp>
        <p:nvSpPr>
          <p:cNvPr id="156" name="矩形: 圆角 155">
            <a:extLst>
              <a:ext uri="{FF2B5EF4-FFF2-40B4-BE49-F238E27FC236}">
                <a16:creationId xmlns:a16="http://schemas.microsoft.com/office/drawing/2014/main" id="{E079A562-5D20-4DB8-878B-B0FACB1C3398}"/>
              </a:ext>
            </a:extLst>
          </p:cNvPr>
          <p:cNvSpPr/>
          <p:nvPr/>
        </p:nvSpPr>
        <p:spPr>
          <a:xfrm>
            <a:off x="8827697" y="3409788"/>
            <a:ext cx="1941760" cy="88643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400" dirty="0">
              <a:solidFill>
                <a:schemeClr val="tx1">
                  <a:lumMod val="75000"/>
                  <a:lumOff val="25000"/>
                </a:schemeClr>
              </a:solidFill>
            </a:endParaRPr>
          </a:p>
        </p:txBody>
      </p:sp>
      <p:sp>
        <p:nvSpPr>
          <p:cNvPr id="170" name="矩形: 圆角 169">
            <a:extLst>
              <a:ext uri="{FF2B5EF4-FFF2-40B4-BE49-F238E27FC236}">
                <a16:creationId xmlns:a16="http://schemas.microsoft.com/office/drawing/2014/main" id="{C8CF87FF-7A03-4ED7-9615-130981E8F094}"/>
              </a:ext>
            </a:extLst>
          </p:cNvPr>
          <p:cNvSpPr/>
          <p:nvPr/>
        </p:nvSpPr>
        <p:spPr>
          <a:xfrm>
            <a:off x="3611880" y="5145237"/>
            <a:ext cx="1941760" cy="88643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400" dirty="0">
              <a:solidFill>
                <a:schemeClr val="tx1">
                  <a:lumMod val="75000"/>
                  <a:lumOff val="25000"/>
                </a:schemeClr>
              </a:solidFill>
            </a:endParaRPr>
          </a:p>
        </p:txBody>
      </p:sp>
      <p:sp>
        <p:nvSpPr>
          <p:cNvPr id="168" name="矩形: 圆角 167">
            <a:extLst>
              <a:ext uri="{FF2B5EF4-FFF2-40B4-BE49-F238E27FC236}">
                <a16:creationId xmlns:a16="http://schemas.microsoft.com/office/drawing/2014/main" id="{6FAAA736-EAFA-4DC9-B296-29E39A1B2C99}"/>
              </a:ext>
            </a:extLst>
          </p:cNvPr>
          <p:cNvSpPr/>
          <p:nvPr/>
        </p:nvSpPr>
        <p:spPr>
          <a:xfrm>
            <a:off x="6219788" y="5145237"/>
            <a:ext cx="1941760" cy="88643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400" dirty="0">
              <a:solidFill>
                <a:schemeClr val="tx1">
                  <a:lumMod val="75000"/>
                  <a:lumOff val="25000"/>
                </a:schemeClr>
              </a:solidFill>
            </a:endParaRPr>
          </a:p>
        </p:txBody>
      </p:sp>
      <p:sp>
        <p:nvSpPr>
          <p:cNvPr id="166" name="矩形: 圆角 165">
            <a:extLst>
              <a:ext uri="{FF2B5EF4-FFF2-40B4-BE49-F238E27FC236}">
                <a16:creationId xmlns:a16="http://schemas.microsoft.com/office/drawing/2014/main" id="{27E883D5-5905-4593-95CC-56A992435899}"/>
              </a:ext>
            </a:extLst>
          </p:cNvPr>
          <p:cNvSpPr/>
          <p:nvPr/>
        </p:nvSpPr>
        <p:spPr>
          <a:xfrm>
            <a:off x="8827697" y="5145237"/>
            <a:ext cx="1941760" cy="88643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400" dirty="0">
              <a:solidFill>
                <a:schemeClr val="tx1">
                  <a:lumMod val="75000"/>
                  <a:lumOff val="25000"/>
                </a:schemeClr>
              </a:solidFill>
            </a:endParaRPr>
          </a:p>
        </p:txBody>
      </p:sp>
      <p:pic>
        <p:nvPicPr>
          <p:cNvPr id="183" name="图形 182">
            <a:extLst>
              <a:ext uri="{FF2B5EF4-FFF2-40B4-BE49-F238E27FC236}">
                <a16:creationId xmlns:a16="http://schemas.microsoft.com/office/drawing/2014/main" id="{B494C10A-FF2C-46E9-BA66-1B93A05A02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44560" y="1550396"/>
            <a:ext cx="1676400" cy="1117600"/>
          </a:xfrm>
          <a:prstGeom prst="rect">
            <a:avLst/>
          </a:prstGeom>
        </p:spPr>
      </p:pic>
      <p:pic>
        <p:nvPicPr>
          <p:cNvPr id="184" name="图形 183">
            <a:extLst>
              <a:ext uri="{FF2B5EF4-FFF2-40B4-BE49-F238E27FC236}">
                <a16:creationId xmlns:a16="http://schemas.microsoft.com/office/drawing/2014/main" id="{DEC7FA19-72F7-4271-AF45-E9CC371671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98810" y="3387955"/>
            <a:ext cx="1399534" cy="933022"/>
          </a:xfrm>
          <a:prstGeom prst="rect">
            <a:avLst/>
          </a:prstGeom>
        </p:spPr>
      </p:pic>
      <p:pic>
        <p:nvPicPr>
          <p:cNvPr id="185" name="图形 184">
            <a:extLst>
              <a:ext uri="{FF2B5EF4-FFF2-40B4-BE49-F238E27FC236}">
                <a16:creationId xmlns:a16="http://schemas.microsoft.com/office/drawing/2014/main" id="{377FA18D-4016-4413-8099-8FB923CFCF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82993" y="3387955"/>
            <a:ext cx="1399534" cy="933022"/>
          </a:xfrm>
          <a:prstGeom prst="rect">
            <a:avLst/>
          </a:prstGeom>
        </p:spPr>
      </p:pic>
      <p:pic>
        <p:nvPicPr>
          <p:cNvPr id="186" name="图形 185">
            <a:extLst>
              <a:ext uri="{FF2B5EF4-FFF2-40B4-BE49-F238E27FC236}">
                <a16:creationId xmlns:a16="http://schemas.microsoft.com/office/drawing/2014/main" id="{7BCBF789-1C4D-47CA-A14C-4676248C401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60377" y="1592835"/>
            <a:ext cx="1676400" cy="1117600"/>
          </a:xfrm>
          <a:prstGeom prst="rect">
            <a:avLst/>
          </a:prstGeom>
        </p:spPr>
      </p:pic>
      <p:pic>
        <p:nvPicPr>
          <p:cNvPr id="187" name="图形 186">
            <a:extLst>
              <a:ext uri="{FF2B5EF4-FFF2-40B4-BE49-F238E27FC236}">
                <a16:creationId xmlns:a16="http://schemas.microsoft.com/office/drawing/2014/main" id="{A8B0FD48-B352-4E9C-BD43-EE57EABD2AC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85149" y="3355472"/>
            <a:ext cx="1399534" cy="933022"/>
          </a:xfrm>
          <a:prstGeom prst="rect">
            <a:avLst/>
          </a:prstGeom>
        </p:spPr>
      </p:pic>
      <p:pic>
        <p:nvPicPr>
          <p:cNvPr id="188" name="图形 187">
            <a:extLst>
              <a:ext uri="{FF2B5EF4-FFF2-40B4-BE49-F238E27FC236}">
                <a16:creationId xmlns:a16="http://schemas.microsoft.com/office/drawing/2014/main" id="{95CA8372-9738-4C91-814A-9D746A63A50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902513" y="5134957"/>
            <a:ext cx="1360494" cy="906996"/>
          </a:xfrm>
          <a:prstGeom prst="rect">
            <a:avLst/>
          </a:prstGeom>
        </p:spPr>
      </p:pic>
      <p:pic>
        <p:nvPicPr>
          <p:cNvPr id="189" name="图形 188">
            <a:extLst>
              <a:ext uri="{FF2B5EF4-FFF2-40B4-BE49-F238E27FC236}">
                <a16:creationId xmlns:a16="http://schemas.microsoft.com/office/drawing/2014/main" id="{2EB5FE4A-89E1-4524-9406-A87F5B0CD33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29608" y="1553537"/>
            <a:ext cx="1722120" cy="1148080"/>
          </a:xfrm>
          <a:prstGeom prst="rect">
            <a:avLst/>
          </a:prstGeom>
        </p:spPr>
      </p:pic>
      <p:pic>
        <p:nvPicPr>
          <p:cNvPr id="197" name="图形 196">
            <a:extLst>
              <a:ext uri="{FF2B5EF4-FFF2-40B4-BE49-F238E27FC236}">
                <a16:creationId xmlns:a16="http://schemas.microsoft.com/office/drawing/2014/main" id="{8F03C161-52B4-4EAA-9579-56302DF7015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832531" y="4903323"/>
            <a:ext cx="1936926" cy="1291284"/>
          </a:xfrm>
          <a:prstGeom prst="rect">
            <a:avLst/>
          </a:prstGeom>
        </p:spPr>
      </p:pic>
      <p:pic>
        <p:nvPicPr>
          <p:cNvPr id="199" name="图形 198">
            <a:extLst>
              <a:ext uri="{FF2B5EF4-FFF2-40B4-BE49-F238E27FC236}">
                <a16:creationId xmlns:a16="http://schemas.microsoft.com/office/drawing/2014/main" id="{EA72505A-419F-4B27-A170-8CAC3AACC86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392968" y="5035535"/>
            <a:ext cx="1658760" cy="1105840"/>
          </a:xfrm>
          <a:prstGeom prst="rect">
            <a:avLst/>
          </a:prstGeom>
        </p:spPr>
      </p:pic>
    </p:spTree>
    <p:extLst>
      <p:ext uri="{BB962C8B-B14F-4D97-AF65-F5344CB8AC3E}">
        <p14:creationId xmlns:p14="http://schemas.microsoft.com/office/powerpoint/2010/main" val="2092171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E2BF45A-D637-4E97-ACF0-AEC9327CD2CB}"/>
              </a:ext>
            </a:extLst>
          </p:cNvPr>
          <p:cNvSpPr/>
          <p:nvPr/>
        </p:nvSpPr>
        <p:spPr>
          <a:xfrm>
            <a:off x="673100" y="1658848"/>
            <a:ext cx="10858500" cy="1940046"/>
          </a:xfrm>
          <a:prstGeom prst="rect">
            <a:avLst/>
          </a:prstGeom>
          <a:solidFill>
            <a:schemeClr val="bg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32" name="矩形 31">
            <a:extLst>
              <a:ext uri="{FF2B5EF4-FFF2-40B4-BE49-F238E27FC236}">
                <a16:creationId xmlns:a16="http://schemas.microsoft.com/office/drawing/2014/main" id="{53EF7D30-6251-43A0-ABBF-424422C8AAFC}"/>
              </a:ext>
            </a:extLst>
          </p:cNvPr>
          <p:cNvSpPr/>
          <p:nvPr/>
        </p:nvSpPr>
        <p:spPr>
          <a:xfrm>
            <a:off x="673100" y="4001879"/>
            <a:ext cx="10858500" cy="2076742"/>
          </a:xfrm>
          <a:prstGeom prst="rect">
            <a:avLst/>
          </a:prstGeom>
          <a:solidFill>
            <a:schemeClr val="bg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2" name="文本占位符 1">
            <a:extLst>
              <a:ext uri="{FF2B5EF4-FFF2-40B4-BE49-F238E27FC236}">
                <a16:creationId xmlns:a16="http://schemas.microsoft.com/office/drawing/2014/main" id="{0D950D93-9D9F-454B-B07F-F8CF7B317B10}"/>
              </a:ext>
            </a:extLst>
          </p:cNvPr>
          <p:cNvSpPr>
            <a:spLocks noGrp="1"/>
          </p:cNvSpPr>
          <p:nvPr>
            <p:ph type="body" sz="quarter" idx="10"/>
          </p:nvPr>
        </p:nvSpPr>
        <p:spPr/>
        <p:txBody>
          <a:bodyPr/>
          <a:lstStyle/>
          <a:p>
            <a:r>
              <a:rPr lang="zh-CN" altLang="en-US" dirty="0"/>
              <a:t>融资方案</a:t>
            </a:r>
          </a:p>
        </p:txBody>
      </p:sp>
      <p:grpSp>
        <p:nvGrpSpPr>
          <p:cNvPr id="5" name="组合 4">
            <a:extLst>
              <a:ext uri="{FF2B5EF4-FFF2-40B4-BE49-F238E27FC236}">
                <a16:creationId xmlns:a16="http://schemas.microsoft.com/office/drawing/2014/main" id="{239BF957-F112-4FF7-8486-C43D04E0FAAA}"/>
              </a:ext>
            </a:extLst>
          </p:cNvPr>
          <p:cNvGrpSpPr/>
          <p:nvPr/>
        </p:nvGrpSpPr>
        <p:grpSpPr>
          <a:xfrm>
            <a:off x="3818578" y="2027414"/>
            <a:ext cx="4554844" cy="4208286"/>
            <a:chOff x="3880338" y="1238766"/>
            <a:chExt cx="4876800" cy="5174962"/>
          </a:xfrm>
        </p:grpSpPr>
        <p:sp>
          <p:nvSpPr>
            <p:cNvPr id="14" name="椭圆 13">
              <a:extLst>
                <a:ext uri="{FF2B5EF4-FFF2-40B4-BE49-F238E27FC236}">
                  <a16:creationId xmlns:a16="http://schemas.microsoft.com/office/drawing/2014/main" id="{84E18794-A532-446C-8C25-A67BAE829B60}"/>
                </a:ext>
              </a:extLst>
            </p:cNvPr>
            <p:cNvSpPr/>
            <p:nvPr/>
          </p:nvSpPr>
          <p:spPr>
            <a:xfrm>
              <a:off x="3880338" y="5549580"/>
              <a:ext cx="4876800" cy="864148"/>
            </a:xfrm>
            <a:prstGeom prst="ellipse">
              <a:avLst/>
            </a:prstGeom>
            <a:solidFill>
              <a:schemeClr val="accent1">
                <a:alpha val="29000"/>
              </a:schemeClr>
            </a:solidFill>
            <a:ln w="6350">
              <a:noFill/>
              <a:prstDash val="solid"/>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mj-ea"/>
                <a:ea typeface="+mj-ea"/>
              </a:endParaRPr>
            </a:p>
          </p:txBody>
        </p:sp>
        <p:sp>
          <p:nvSpPr>
            <p:cNvPr id="15" name="椭圆 14">
              <a:extLst>
                <a:ext uri="{FF2B5EF4-FFF2-40B4-BE49-F238E27FC236}">
                  <a16:creationId xmlns:a16="http://schemas.microsoft.com/office/drawing/2014/main" id="{C48350EC-CF79-4B6C-966D-18F25F38AD70}"/>
                </a:ext>
              </a:extLst>
            </p:cNvPr>
            <p:cNvSpPr/>
            <p:nvPr/>
          </p:nvSpPr>
          <p:spPr>
            <a:xfrm>
              <a:off x="5713745" y="2423187"/>
              <a:ext cx="1199046" cy="9337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sp>
          <p:nvSpPr>
            <p:cNvPr id="16" name="椭圆 15">
              <a:extLst>
                <a:ext uri="{FF2B5EF4-FFF2-40B4-BE49-F238E27FC236}">
                  <a16:creationId xmlns:a16="http://schemas.microsoft.com/office/drawing/2014/main" id="{AEC25980-0BC9-42F2-A398-229D5EB8901A}"/>
                </a:ext>
              </a:extLst>
            </p:cNvPr>
            <p:cNvSpPr/>
            <p:nvPr/>
          </p:nvSpPr>
          <p:spPr>
            <a:xfrm>
              <a:off x="5287049" y="3303563"/>
              <a:ext cx="2044842" cy="9337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sp>
          <p:nvSpPr>
            <p:cNvPr id="17" name="椭圆 16">
              <a:extLst>
                <a:ext uri="{FF2B5EF4-FFF2-40B4-BE49-F238E27FC236}">
                  <a16:creationId xmlns:a16="http://schemas.microsoft.com/office/drawing/2014/main" id="{A23E7946-8572-46C8-8FD8-1D0D9DC24E59}"/>
                </a:ext>
              </a:extLst>
            </p:cNvPr>
            <p:cNvSpPr/>
            <p:nvPr/>
          </p:nvSpPr>
          <p:spPr>
            <a:xfrm>
              <a:off x="4875887" y="4154464"/>
              <a:ext cx="2867166" cy="131414"/>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sp>
          <p:nvSpPr>
            <p:cNvPr id="18" name="椭圆 17">
              <a:extLst>
                <a:ext uri="{FF2B5EF4-FFF2-40B4-BE49-F238E27FC236}">
                  <a16:creationId xmlns:a16="http://schemas.microsoft.com/office/drawing/2014/main" id="{2B042617-05B1-4233-91FC-78C915D33722}"/>
                </a:ext>
              </a:extLst>
            </p:cNvPr>
            <p:cNvSpPr/>
            <p:nvPr/>
          </p:nvSpPr>
          <p:spPr>
            <a:xfrm>
              <a:off x="4464866" y="4970439"/>
              <a:ext cx="3695700" cy="230184"/>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9" name="Freeform 5">
              <a:extLst>
                <a:ext uri="{FF2B5EF4-FFF2-40B4-BE49-F238E27FC236}">
                  <a16:creationId xmlns:a16="http://schemas.microsoft.com/office/drawing/2014/main" id="{26840EBE-13E7-414C-AFC5-11EFE97CA36B}"/>
                </a:ext>
              </a:extLst>
            </p:cNvPr>
            <p:cNvSpPr>
              <a:spLocks/>
            </p:cNvSpPr>
            <p:nvPr/>
          </p:nvSpPr>
          <p:spPr bwMode="auto">
            <a:xfrm>
              <a:off x="5731680" y="1238766"/>
              <a:ext cx="1162091" cy="1185962"/>
            </a:xfrm>
            <a:custGeom>
              <a:avLst/>
              <a:gdLst>
                <a:gd name="T0" fmla="*/ 1058 w 2115"/>
                <a:gd name="T1" fmla="*/ 0 h 2159"/>
                <a:gd name="T2" fmla="*/ 442 w 2115"/>
                <a:gd name="T3" fmla="*/ 1247 h 2159"/>
                <a:gd name="T4" fmla="*/ 411 w 2115"/>
                <a:gd name="T5" fmla="*/ 1309 h 2159"/>
                <a:gd name="T6" fmla="*/ 0 w 2115"/>
                <a:gd name="T7" fmla="*/ 2143 h 2159"/>
                <a:gd name="T8" fmla="*/ 235 w 2115"/>
                <a:gd name="T9" fmla="*/ 2150 h 2159"/>
                <a:gd name="T10" fmla="*/ 1038 w 2115"/>
                <a:gd name="T11" fmla="*/ 2159 h 2159"/>
                <a:gd name="T12" fmla="*/ 1842 w 2115"/>
                <a:gd name="T13" fmla="*/ 2150 h 2159"/>
                <a:gd name="T14" fmla="*/ 2115 w 2115"/>
                <a:gd name="T15" fmla="*/ 2142 h 2159"/>
                <a:gd name="T16" fmla="*/ 1704 w 2115"/>
                <a:gd name="T17" fmla="*/ 1310 h 2159"/>
                <a:gd name="T18" fmla="*/ 1674 w 2115"/>
                <a:gd name="T19" fmla="*/ 1248 h 2159"/>
                <a:gd name="T20" fmla="*/ 1058 w 2115"/>
                <a:gd name="T21"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5" h="2159">
                  <a:moveTo>
                    <a:pt x="1058" y="0"/>
                  </a:moveTo>
                  <a:cubicBezTo>
                    <a:pt x="442" y="1247"/>
                    <a:pt x="442" y="1247"/>
                    <a:pt x="442" y="1247"/>
                  </a:cubicBezTo>
                  <a:cubicBezTo>
                    <a:pt x="411" y="1309"/>
                    <a:pt x="411" y="1309"/>
                    <a:pt x="411" y="1309"/>
                  </a:cubicBezTo>
                  <a:cubicBezTo>
                    <a:pt x="0" y="2143"/>
                    <a:pt x="0" y="2143"/>
                    <a:pt x="0" y="2143"/>
                  </a:cubicBezTo>
                  <a:cubicBezTo>
                    <a:pt x="235" y="2150"/>
                    <a:pt x="235" y="2150"/>
                    <a:pt x="235" y="2150"/>
                  </a:cubicBezTo>
                  <a:cubicBezTo>
                    <a:pt x="494" y="2156"/>
                    <a:pt x="763" y="2159"/>
                    <a:pt x="1038" y="2159"/>
                  </a:cubicBezTo>
                  <a:cubicBezTo>
                    <a:pt x="1313" y="2159"/>
                    <a:pt x="1582" y="2156"/>
                    <a:pt x="1842" y="2150"/>
                  </a:cubicBezTo>
                  <a:cubicBezTo>
                    <a:pt x="2115" y="2142"/>
                    <a:pt x="2115" y="2142"/>
                    <a:pt x="2115" y="2142"/>
                  </a:cubicBezTo>
                  <a:cubicBezTo>
                    <a:pt x="1704" y="1310"/>
                    <a:pt x="1704" y="1310"/>
                    <a:pt x="1704" y="1310"/>
                  </a:cubicBezTo>
                  <a:cubicBezTo>
                    <a:pt x="1674" y="1248"/>
                    <a:pt x="1674" y="1248"/>
                    <a:pt x="1674" y="1248"/>
                  </a:cubicBezTo>
                  <a:cubicBezTo>
                    <a:pt x="1058" y="0"/>
                    <a:pt x="1058" y="0"/>
                    <a:pt x="1058"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sz="1600">
                <a:latin typeface="+mj-ea"/>
                <a:ea typeface="+mj-ea"/>
              </a:endParaRPr>
            </a:p>
          </p:txBody>
        </p:sp>
        <p:sp>
          <p:nvSpPr>
            <p:cNvPr id="20" name="Freeform 6">
              <a:extLst>
                <a:ext uri="{FF2B5EF4-FFF2-40B4-BE49-F238E27FC236}">
                  <a16:creationId xmlns:a16="http://schemas.microsoft.com/office/drawing/2014/main" id="{8DDBDF40-3670-43DD-B8CE-5DDB7542476A}"/>
                </a:ext>
              </a:extLst>
            </p:cNvPr>
            <p:cNvSpPr>
              <a:spLocks/>
            </p:cNvSpPr>
            <p:nvPr/>
          </p:nvSpPr>
          <p:spPr bwMode="auto">
            <a:xfrm>
              <a:off x="4887509" y="3349731"/>
              <a:ext cx="2843922" cy="862617"/>
            </a:xfrm>
            <a:custGeom>
              <a:avLst/>
              <a:gdLst>
                <a:gd name="T0" fmla="*/ 4451 w 5177"/>
                <a:gd name="T1" fmla="*/ 0 h 1570"/>
                <a:gd name="T2" fmla="*/ 4125 w 5177"/>
                <a:gd name="T3" fmla="*/ 18 h 1570"/>
                <a:gd name="T4" fmla="*/ 2570 w 5177"/>
                <a:gd name="T5" fmla="*/ 54 h 1570"/>
                <a:gd name="T6" fmla="*/ 1015 w 5177"/>
                <a:gd name="T7" fmla="*/ 18 h 1570"/>
                <a:gd name="T8" fmla="*/ 727 w 5177"/>
                <a:gd name="T9" fmla="*/ 2 h 1570"/>
                <a:gd name="T10" fmla="*/ 363 w 5177"/>
                <a:gd name="T11" fmla="*/ 735 h 1570"/>
                <a:gd name="T12" fmla="*/ 331 w 5177"/>
                <a:gd name="T13" fmla="*/ 798 h 1570"/>
                <a:gd name="T14" fmla="*/ 0 w 5177"/>
                <a:gd name="T15" fmla="*/ 1463 h 1570"/>
                <a:gd name="T16" fmla="*/ 29 w 5177"/>
                <a:gd name="T17" fmla="*/ 1466 h 1570"/>
                <a:gd name="T18" fmla="*/ 2570 w 5177"/>
                <a:gd name="T19" fmla="*/ 1570 h 1570"/>
                <a:gd name="T20" fmla="*/ 5111 w 5177"/>
                <a:gd name="T21" fmla="*/ 1466 h 1570"/>
                <a:gd name="T22" fmla="*/ 5177 w 5177"/>
                <a:gd name="T23" fmla="*/ 1459 h 1570"/>
                <a:gd name="T24" fmla="*/ 4850 w 5177"/>
                <a:gd name="T25" fmla="*/ 802 h 1570"/>
                <a:gd name="T26" fmla="*/ 4818 w 5177"/>
                <a:gd name="T27" fmla="*/ 738 h 1570"/>
                <a:gd name="T28" fmla="*/ 4451 w 5177"/>
                <a:gd name="T29" fmla="*/ 0 h 1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77" h="1570">
                  <a:moveTo>
                    <a:pt x="4451" y="0"/>
                  </a:moveTo>
                  <a:cubicBezTo>
                    <a:pt x="4125" y="18"/>
                    <a:pt x="4125" y="18"/>
                    <a:pt x="4125" y="18"/>
                  </a:cubicBezTo>
                  <a:cubicBezTo>
                    <a:pt x="3647" y="41"/>
                    <a:pt x="3122" y="54"/>
                    <a:pt x="2570" y="54"/>
                  </a:cubicBezTo>
                  <a:cubicBezTo>
                    <a:pt x="2019" y="54"/>
                    <a:pt x="1493" y="41"/>
                    <a:pt x="1015" y="18"/>
                  </a:cubicBezTo>
                  <a:cubicBezTo>
                    <a:pt x="727" y="2"/>
                    <a:pt x="727" y="2"/>
                    <a:pt x="727" y="2"/>
                  </a:cubicBezTo>
                  <a:cubicBezTo>
                    <a:pt x="363" y="735"/>
                    <a:pt x="363" y="735"/>
                    <a:pt x="363" y="735"/>
                  </a:cubicBezTo>
                  <a:cubicBezTo>
                    <a:pt x="331" y="798"/>
                    <a:pt x="331" y="798"/>
                    <a:pt x="331" y="798"/>
                  </a:cubicBezTo>
                  <a:cubicBezTo>
                    <a:pt x="0" y="1463"/>
                    <a:pt x="0" y="1463"/>
                    <a:pt x="0" y="1463"/>
                  </a:cubicBezTo>
                  <a:cubicBezTo>
                    <a:pt x="29" y="1466"/>
                    <a:pt x="29" y="1466"/>
                    <a:pt x="29" y="1466"/>
                  </a:cubicBezTo>
                  <a:cubicBezTo>
                    <a:pt x="720" y="1531"/>
                    <a:pt x="1605" y="1570"/>
                    <a:pt x="2570" y="1570"/>
                  </a:cubicBezTo>
                  <a:cubicBezTo>
                    <a:pt x="3535" y="1570"/>
                    <a:pt x="4420" y="1531"/>
                    <a:pt x="5111" y="1466"/>
                  </a:cubicBezTo>
                  <a:cubicBezTo>
                    <a:pt x="5177" y="1459"/>
                    <a:pt x="5177" y="1459"/>
                    <a:pt x="5177" y="1459"/>
                  </a:cubicBezTo>
                  <a:cubicBezTo>
                    <a:pt x="4850" y="802"/>
                    <a:pt x="4850" y="802"/>
                    <a:pt x="4850" y="802"/>
                  </a:cubicBezTo>
                  <a:cubicBezTo>
                    <a:pt x="4818" y="738"/>
                    <a:pt x="4818" y="738"/>
                    <a:pt x="4818" y="738"/>
                  </a:cubicBezTo>
                  <a:cubicBezTo>
                    <a:pt x="4451" y="0"/>
                    <a:pt x="4451" y="0"/>
                    <a:pt x="4451"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sz="1600">
                <a:latin typeface="+mj-ea"/>
                <a:ea typeface="+mj-ea"/>
              </a:endParaRPr>
            </a:p>
          </p:txBody>
        </p:sp>
        <p:sp>
          <p:nvSpPr>
            <p:cNvPr id="21" name="Freeform 7">
              <a:extLst>
                <a:ext uri="{FF2B5EF4-FFF2-40B4-BE49-F238E27FC236}">
                  <a16:creationId xmlns:a16="http://schemas.microsoft.com/office/drawing/2014/main" id="{64C6BD3F-F14E-4D4C-B53A-0F8A3003F9E6}"/>
                </a:ext>
              </a:extLst>
            </p:cNvPr>
            <p:cNvSpPr>
              <a:spLocks/>
            </p:cNvSpPr>
            <p:nvPr/>
          </p:nvSpPr>
          <p:spPr bwMode="auto">
            <a:xfrm>
              <a:off x="4120378" y="5078674"/>
              <a:ext cx="4385780" cy="959186"/>
            </a:xfrm>
            <a:custGeom>
              <a:avLst/>
              <a:gdLst>
                <a:gd name="T0" fmla="*/ 7985 w 7985"/>
                <a:gd name="T1" fmla="*/ 1286 h 1744"/>
                <a:gd name="T2" fmla="*/ 7985 w 7985"/>
                <a:gd name="T3" fmla="*/ 1286 h 1744"/>
                <a:gd name="T4" fmla="*/ 7985 w 7985"/>
                <a:gd name="T5" fmla="*/ 1286 h 1744"/>
                <a:gd name="T6" fmla="*/ 7985 w 7985"/>
                <a:gd name="T7" fmla="*/ 1278 h 1744"/>
                <a:gd name="T8" fmla="*/ 7971 w 7985"/>
                <a:gd name="T9" fmla="*/ 1249 h 1744"/>
                <a:gd name="T10" fmla="*/ 7935 w 7985"/>
                <a:gd name="T11" fmla="*/ 1177 h 1744"/>
                <a:gd name="T12" fmla="*/ 7352 w 7985"/>
                <a:gd name="T13" fmla="*/ 0 h 1744"/>
                <a:gd name="T14" fmla="*/ 7303 w 7985"/>
                <a:gd name="T15" fmla="*/ 10 h 1744"/>
                <a:gd name="T16" fmla="*/ 3992 w 7985"/>
                <a:gd name="T17" fmla="*/ 211 h 1744"/>
                <a:gd name="T18" fmla="*/ 682 w 7985"/>
                <a:gd name="T19" fmla="*/ 10 h 1744"/>
                <a:gd name="T20" fmla="*/ 633 w 7985"/>
                <a:gd name="T21" fmla="*/ 0 h 1744"/>
                <a:gd name="T22" fmla="*/ 14 w 7985"/>
                <a:gd name="T23" fmla="*/ 1248 h 1744"/>
                <a:gd name="T24" fmla="*/ 0 w 7985"/>
                <a:gd name="T25" fmla="*/ 1278 h 1744"/>
                <a:gd name="T26" fmla="*/ 0 w 7985"/>
                <a:gd name="T27" fmla="*/ 1286 h 1744"/>
                <a:gd name="T28" fmla="*/ 3992 w 7985"/>
                <a:gd name="T29" fmla="*/ 1744 h 1744"/>
                <a:gd name="T30" fmla="*/ 7985 w 7985"/>
                <a:gd name="T31" fmla="*/ 1288 h 1744"/>
                <a:gd name="T32" fmla="*/ 7985 w 7985"/>
                <a:gd name="T33" fmla="*/ 1288 h 1744"/>
                <a:gd name="T34" fmla="*/ 7985 w 7985"/>
                <a:gd name="T35" fmla="*/ 1287 h 1744"/>
                <a:gd name="T36" fmla="*/ 7985 w 7985"/>
                <a:gd name="T37" fmla="*/ 1286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85" h="1744">
                  <a:moveTo>
                    <a:pt x="7985" y="1286"/>
                  </a:moveTo>
                  <a:cubicBezTo>
                    <a:pt x="7985" y="1286"/>
                    <a:pt x="7985" y="1286"/>
                    <a:pt x="7985" y="1286"/>
                  </a:cubicBezTo>
                  <a:cubicBezTo>
                    <a:pt x="7985" y="1286"/>
                    <a:pt x="7985" y="1286"/>
                    <a:pt x="7985" y="1286"/>
                  </a:cubicBezTo>
                  <a:cubicBezTo>
                    <a:pt x="7985" y="1278"/>
                    <a:pt x="7985" y="1278"/>
                    <a:pt x="7985" y="1278"/>
                  </a:cubicBezTo>
                  <a:cubicBezTo>
                    <a:pt x="7971" y="1249"/>
                    <a:pt x="7971" y="1249"/>
                    <a:pt x="7971" y="1249"/>
                  </a:cubicBezTo>
                  <a:cubicBezTo>
                    <a:pt x="7935" y="1177"/>
                    <a:pt x="7935" y="1177"/>
                    <a:pt x="7935" y="1177"/>
                  </a:cubicBezTo>
                  <a:cubicBezTo>
                    <a:pt x="7352" y="0"/>
                    <a:pt x="7352" y="0"/>
                    <a:pt x="7352" y="0"/>
                  </a:cubicBezTo>
                  <a:cubicBezTo>
                    <a:pt x="7303" y="10"/>
                    <a:pt x="7303" y="10"/>
                    <a:pt x="7303" y="10"/>
                  </a:cubicBezTo>
                  <a:cubicBezTo>
                    <a:pt x="6585" y="131"/>
                    <a:pt x="5370" y="211"/>
                    <a:pt x="3992" y="211"/>
                  </a:cubicBezTo>
                  <a:cubicBezTo>
                    <a:pt x="2614" y="211"/>
                    <a:pt x="1399" y="131"/>
                    <a:pt x="682" y="10"/>
                  </a:cubicBezTo>
                  <a:cubicBezTo>
                    <a:pt x="633" y="0"/>
                    <a:pt x="633" y="0"/>
                    <a:pt x="633" y="0"/>
                  </a:cubicBezTo>
                  <a:cubicBezTo>
                    <a:pt x="14" y="1248"/>
                    <a:pt x="14" y="1248"/>
                    <a:pt x="14" y="1248"/>
                  </a:cubicBezTo>
                  <a:cubicBezTo>
                    <a:pt x="0" y="1278"/>
                    <a:pt x="0" y="1278"/>
                    <a:pt x="0" y="1278"/>
                  </a:cubicBezTo>
                  <a:cubicBezTo>
                    <a:pt x="0" y="1286"/>
                    <a:pt x="0" y="1286"/>
                    <a:pt x="0" y="1286"/>
                  </a:cubicBezTo>
                  <a:cubicBezTo>
                    <a:pt x="0" y="1539"/>
                    <a:pt x="1787" y="1744"/>
                    <a:pt x="3992" y="1744"/>
                  </a:cubicBezTo>
                  <a:cubicBezTo>
                    <a:pt x="6191" y="1744"/>
                    <a:pt x="7974" y="1540"/>
                    <a:pt x="7985" y="1288"/>
                  </a:cubicBezTo>
                  <a:cubicBezTo>
                    <a:pt x="7985" y="1288"/>
                    <a:pt x="7985" y="1288"/>
                    <a:pt x="7985" y="1288"/>
                  </a:cubicBezTo>
                  <a:cubicBezTo>
                    <a:pt x="7985" y="1287"/>
                    <a:pt x="7985" y="1287"/>
                    <a:pt x="7985" y="1287"/>
                  </a:cubicBezTo>
                  <a:cubicBezTo>
                    <a:pt x="7985" y="1286"/>
                    <a:pt x="7985" y="1286"/>
                    <a:pt x="7985" y="128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latin typeface="+mj-ea"/>
                <a:ea typeface="+mj-ea"/>
              </a:endParaRPr>
            </a:p>
          </p:txBody>
        </p:sp>
        <p:sp>
          <p:nvSpPr>
            <p:cNvPr id="22" name="Freeform 8">
              <a:extLst>
                <a:ext uri="{FF2B5EF4-FFF2-40B4-BE49-F238E27FC236}">
                  <a16:creationId xmlns:a16="http://schemas.microsoft.com/office/drawing/2014/main" id="{E5924450-6CD9-4A80-8A26-F350DE16772C}"/>
                </a:ext>
              </a:extLst>
            </p:cNvPr>
            <p:cNvSpPr>
              <a:spLocks/>
            </p:cNvSpPr>
            <p:nvPr/>
          </p:nvSpPr>
          <p:spPr bwMode="auto">
            <a:xfrm>
              <a:off x="5307425" y="2467142"/>
              <a:ext cx="2011686" cy="850681"/>
            </a:xfrm>
            <a:custGeom>
              <a:avLst/>
              <a:gdLst>
                <a:gd name="T0" fmla="*/ 3282 w 3663"/>
                <a:gd name="T1" fmla="*/ 727 h 1547"/>
                <a:gd name="T2" fmla="*/ 3282 w 3663"/>
                <a:gd name="T3" fmla="*/ 727 h 1547"/>
                <a:gd name="T4" fmla="*/ 3250 w 3663"/>
                <a:gd name="T5" fmla="*/ 664 h 1547"/>
                <a:gd name="T6" fmla="*/ 2921 w 3663"/>
                <a:gd name="T7" fmla="*/ 0 h 1547"/>
                <a:gd name="T8" fmla="*/ 2617 w 3663"/>
                <a:gd name="T9" fmla="*/ 9 h 1547"/>
                <a:gd name="T10" fmla="*/ 1812 w 3663"/>
                <a:gd name="T11" fmla="*/ 18 h 1547"/>
                <a:gd name="T12" fmla="*/ 1008 w 3663"/>
                <a:gd name="T13" fmla="*/ 9 h 1547"/>
                <a:gd name="T14" fmla="*/ 742 w 3663"/>
                <a:gd name="T15" fmla="*/ 1 h 1547"/>
                <a:gd name="T16" fmla="*/ 642 w 3663"/>
                <a:gd name="T17" fmla="*/ 204 h 1547"/>
                <a:gd name="T18" fmla="*/ 507 w 3663"/>
                <a:gd name="T19" fmla="*/ 475 h 1547"/>
                <a:gd name="T20" fmla="*/ 414 w 3663"/>
                <a:gd name="T21" fmla="*/ 662 h 1547"/>
                <a:gd name="T22" fmla="*/ 383 w 3663"/>
                <a:gd name="T23" fmla="*/ 725 h 1547"/>
                <a:gd name="T24" fmla="*/ 231 w 3663"/>
                <a:gd name="T25" fmla="*/ 1032 h 1547"/>
                <a:gd name="T26" fmla="*/ 0 w 3663"/>
                <a:gd name="T27" fmla="*/ 1497 h 1547"/>
                <a:gd name="T28" fmla="*/ 258 w 3663"/>
                <a:gd name="T29" fmla="*/ 1512 h 1547"/>
                <a:gd name="T30" fmla="*/ 1812 w 3663"/>
                <a:gd name="T31" fmla="*/ 1547 h 1547"/>
                <a:gd name="T32" fmla="*/ 3367 w 3663"/>
                <a:gd name="T33" fmla="*/ 1512 h 1547"/>
                <a:gd name="T34" fmla="*/ 3663 w 3663"/>
                <a:gd name="T35" fmla="*/ 1495 h 1547"/>
                <a:gd name="T36" fmla="*/ 3282 w 3663"/>
                <a:gd name="T37" fmla="*/ 727 h 1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63" h="1547">
                  <a:moveTo>
                    <a:pt x="3282" y="727"/>
                  </a:moveTo>
                  <a:cubicBezTo>
                    <a:pt x="3282" y="727"/>
                    <a:pt x="3282" y="727"/>
                    <a:pt x="3282" y="727"/>
                  </a:cubicBezTo>
                  <a:cubicBezTo>
                    <a:pt x="3250" y="664"/>
                    <a:pt x="3250" y="664"/>
                    <a:pt x="3250" y="664"/>
                  </a:cubicBezTo>
                  <a:cubicBezTo>
                    <a:pt x="2921" y="0"/>
                    <a:pt x="2921" y="0"/>
                    <a:pt x="2921" y="0"/>
                  </a:cubicBezTo>
                  <a:cubicBezTo>
                    <a:pt x="2617" y="9"/>
                    <a:pt x="2617" y="9"/>
                    <a:pt x="2617" y="9"/>
                  </a:cubicBezTo>
                  <a:cubicBezTo>
                    <a:pt x="2357" y="15"/>
                    <a:pt x="2088" y="18"/>
                    <a:pt x="1812" y="18"/>
                  </a:cubicBezTo>
                  <a:cubicBezTo>
                    <a:pt x="1537" y="18"/>
                    <a:pt x="1268" y="15"/>
                    <a:pt x="1008" y="9"/>
                  </a:cubicBezTo>
                  <a:cubicBezTo>
                    <a:pt x="742" y="1"/>
                    <a:pt x="742" y="1"/>
                    <a:pt x="742" y="1"/>
                  </a:cubicBezTo>
                  <a:cubicBezTo>
                    <a:pt x="642" y="204"/>
                    <a:pt x="642" y="204"/>
                    <a:pt x="642" y="204"/>
                  </a:cubicBezTo>
                  <a:cubicBezTo>
                    <a:pt x="507" y="475"/>
                    <a:pt x="507" y="475"/>
                    <a:pt x="507" y="475"/>
                  </a:cubicBezTo>
                  <a:cubicBezTo>
                    <a:pt x="414" y="662"/>
                    <a:pt x="414" y="662"/>
                    <a:pt x="414" y="662"/>
                  </a:cubicBezTo>
                  <a:cubicBezTo>
                    <a:pt x="383" y="725"/>
                    <a:pt x="383" y="725"/>
                    <a:pt x="383" y="725"/>
                  </a:cubicBezTo>
                  <a:cubicBezTo>
                    <a:pt x="231" y="1032"/>
                    <a:pt x="231" y="1032"/>
                    <a:pt x="231" y="1032"/>
                  </a:cubicBezTo>
                  <a:cubicBezTo>
                    <a:pt x="0" y="1497"/>
                    <a:pt x="0" y="1497"/>
                    <a:pt x="0" y="1497"/>
                  </a:cubicBezTo>
                  <a:cubicBezTo>
                    <a:pt x="258" y="1512"/>
                    <a:pt x="258" y="1512"/>
                    <a:pt x="258" y="1512"/>
                  </a:cubicBezTo>
                  <a:cubicBezTo>
                    <a:pt x="736" y="1535"/>
                    <a:pt x="1261" y="1547"/>
                    <a:pt x="1812" y="1547"/>
                  </a:cubicBezTo>
                  <a:cubicBezTo>
                    <a:pt x="2364" y="1547"/>
                    <a:pt x="2889" y="1535"/>
                    <a:pt x="3367" y="1512"/>
                  </a:cubicBezTo>
                  <a:cubicBezTo>
                    <a:pt x="3663" y="1495"/>
                    <a:pt x="3663" y="1495"/>
                    <a:pt x="3663" y="1495"/>
                  </a:cubicBezTo>
                  <a:lnTo>
                    <a:pt x="3282" y="72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sz="1600">
                <a:latin typeface="+mj-ea"/>
                <a:ea typeface="+mj-ea"/>
              </a:endParaRPr>
            </a:p>
          </p:txBody>
        </p:sp>
        <p:sp>
          <p:nvSpPr>
            <p:cNvPr id="23" name="Freeform 9">
              <a:extLst>
                <a:ext uri="{FF2B5EF4-FFF2-40B4-BE49-F238E27FC236}">
                  <a16:creationId xmlns:a16="http://schemas.microsoft.com/office/drawing/2014/main" id="{2F5D4306-8A9A-44C8-BB8D-13D1EA4A8E82}"/>
                </a:ext>
              </a:extLst>
            </p:cNvPr>
            <p:cNvSpPr>
              <a:spLocks/>
            </p:cNvSpPr>
            <p:nvPr/>
          </p:nvSpPr>
          <p:spPr bwMode="auto">
            <a:xfrm>
              <a:off x="4481700" y="4220171"/>
              <a:ext cx="3655540" cy="907103"/>
            </a:xfrm>
            <a:custGeom>
              <a:avLst/>
              <a:gdLst>
                <a:gd name="T0" fmla="*/ 6539 w 6655"/>
                <a:gd name="T1" fmla="*/ 1210 h 1651"/>
                <a:gd name="T2" fmla="*/ 6418 w 6655"/>
                <a:gd name="T3" fmla="*/ 967 h 1651"/>
                <a:gd name="T4" fmla="*/ 6418 w 6655"/>
                <a:gd name="T5" fmla="*/ 967 h 1651"/>
                <a:gd name="T6" fmla="*/ 6398 w 6655"/>
                <a:gd name="T7" fmla="*/ 927 h 1651"/>
                <a:gd name="T8" fmla="*/ 6227 w 6655"/>
                <a:gd name="T9" fmla="*/ 582 h 1651"/>
                <a:gd name="T10" fmla="*/ 6073 w 6655"/>
                <a:gd name="T11" fmla="*/ 270 h 1651"/>
                <a:gd name="T12" fmla="*/ 5939 w 6655"/>
                <a:gd name="T13" fmla="*/ 0 h 1651"/>
                <a:gd name="T14" fmla="*/ 5845 w 6655"/>
                <a:gd name="T15" fmla="*/ 10 h 1651"/>
                <a:gd name="T16" fmla="*/ 3308 w 6655"/>
                <a:gd name="T17" fmla="*/ 114 h 1651"/>
                <a:gd name="T18" fmla="*/ 772 w 6655"/>
                <a:gd name="T19" fmla="*/ 10 h 1651"/>
                <a:gd name="T20" fmla="*/ 714 w 6655"/>
                <a:gd name="T21" fmla="*/ 4 h 1651"/>
                <a:gd name="T22" fmla="*/ 270 w 6655"/>
                <a:gd name="T23" fmla="*/ 901 h 1651"/>
                <a:gd name="T24" fmla="*/ 237 w 6655"/>
                <a:gd name="T25" fmla="*/ 967 h 1651"/>
                <a:gd name="T26" fmla="*/ 237 w 6655"/>
                <a:gd name="T27" fmla="*/ 967 h 1651"/>
                <a:gd name="T28" fmla="*/ 0 w 6655"/>
                <a:gd name="T29" fmla="*/ 1446 h 1651"/>
                <a:gd name="T30" fmla="*/ 21 w 6655"/>
                <a:gd name="T31" fmla="*/ 1450 h 1651"/>
                <a:gd name="T32" fmla="*/ 3328 w 6655"/>
                <a:gd name="T33" fmla="*/ 1651 h 1651"/>
                <a:gd name="T34" fmla="*/ 6634 w 6655"/>
                <a:gd name="T35" fmla="*/ 1450 h 1651"/>
                <a:gd name="T36" fmla="*/ 6655 w 6655"/>
                <a:gd name="T37" fmla="*/ 1446 h 1651"/>
                <a:gd name="T38" fmla="*/ 6539 w 6655"/>
                <a:gd name="T39" fmla="*/ 1210 h 1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55" h="1651">
                  <a:moveTo>
                    <a:pt x="6539" y="1210"/>
                  </a:moveTo>
                  <a:cubicBezTo>
                    <a:pt x="6418" y="967"/>
                    <a:pt x="6418" y="967"/>
                    <a:pt x="6418" y="967"/>
                  </a:cubicBezTo>
                  <a:cubicBezTo>
                    <a:pt x="6418" y="967"/>
                    <a:pt x="6418" y="967"/>
                    <a:pt x="6418" y="967"/>
                  </a:cubicBezTo>
                  <a:cubicBezTo>
                    <a:pt x="6398" y="927"/>
                    <a:pt x="6398" y="927"/>
                    <a:pt x="6398" y="927"/>
                  </a:cubicBezTo>
                  <a:cubicBezTo>
                    <a:pt x="6227" y="582"/>
                    <a:pt x="6227" y="582"/>
                    <a:pt x="6227" y="582"/>
                  </a:cubicBezTo>
                  <a:cubicBezTo>
                    <a:pt x="6073" y="270"/>
                    <a:pt x="6073" y="270"/>
                    <a:pt x="6073" y="270"/>
                  </a:cubicBezTo>
                  <a:cubicBezTo>
                    <a:pt x="5939" y="0"/>
                    <a:pt x="5939" y="0"/>
                    <a:pt x="5939" y="0"/>
                  </a:cubicBezTo>
                  <a:cubicBezTo>
                    <a:pt x="5845" y="10"/>
                    <a:pt x="5845" y="10"/>
                    <a:pt x="5845" y="10"/>
                  </a:cubicBezTo>
                  <a:cubicBezTo>
                    <a:pt x="5155" y="75"/>
                    <a:pt x="4272" y="114"/>
                    <a:pt x="3308" y="114"/>
                  </a:cubicBezTo>
                  <a:cubicBezTo>
                    <a:pt x="2345" y="114"/>
                    <a:pt x="1461" y="75"/>
                    <a:pt x="772" y="10"/>
                  </a:cubicBezTo>
                  <a:cubicBezTo>
                    <a:pt x="714" y="4"/>
                    <a:pt x="714" y="4"/>
                    <a:pt x="714" y="4"/>
                  </a:cubicBezTo>
                  <a:cubicBezTo>
                    <a:pt x="270" y="901"/>
                    <a:pt x="270" y="901"/>
                    <a:pt x="270" y="901"/>
                  </a:cubicBezTo>
                  <a:cubicBezTo>
                    <a:pt x="237" y="967"/>
                    <a:pt x="237" y="967"/>
                    <a:pt x="237" y="967"/>
                  </a:cubicBezTo>
                  <a:cubicBezTo>
                    <a:pt x="237" y="967"/>
                    <a:pt x="237" y="967"/>
                    <a:pt x="237" y="967"/>
                  </a:cubicBezTo>
                  <a:cubicBezTo>
                    <a:pt x="0" y="1446"/>
                    <a:pt x="0" y="1446"/>
                    <a:pt x="0" y="1446"/>
                  </a:cubicBezTo>
                  <a:cubicBezTo>
                    <a:pt x="21" y="1450"/>
                    <a:pt x="21" y="1450"/>
                    <a:pt x="21" y="1450"/>
                  </a:cubicBezTo>
                  <a:cubicBezTo>
                    <a:pt x="738" y="1571"/>
                    <a:pt x="1951" y="1651"/>
                    <a:pt x="3328" y="1651"/>
                  </a:cubicBezTo>
                  <a:cubicBezTo>
                    <a:pt x="4704" y="1651"/>
                    <a:pt x="5917" y="1571"/>
                    <a:pt x="6634" y="1450"/>
                  </a:cubicBezTo>
                  <a:cubicBezTo>
                    <a:pt x="6655" y="1446"/>
                    <a:pt x="6655" y="1446"/>
                    <a:pt x="6655" y="1446"/>
                  </a:cubicBezTo>
                  <a:lnTo>
                    <a:pt x="6539" y="121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sz="1600">
                <a:latin typeface="+mj-ea"/>
                <a:ea typeface="+mj-ea"/>
              </a:endParaRPr>
            </a:p>
          </p:txBody>
        </p:sp>
        <p:sp>
          <p:nvSpPr>
            <p:cNvPr id="24" name="TextBox 15">
              <a:extLst>
                <a:ext uri="{FF2B5EF4-FFF2-40B4-BE49-F238E27FC236}">
                  <a16:creationId xmlns:a16="http://schemas.microsoft.com/office/drawing/2014/main" id="{FD0902DD-1FB1-4905-B5DB-DCEEE8AC502F}"/>
                </a:ext>
              </a:extLst>
            </p:cNvPr>
            <p:cNvSpPr txBox="1"/>
            <p:nvPr/>
          </p:nvSpPr>
          <p:spPr bwMode="auto">
            <a:xfrm>
              <a:off x="5971556" y="5404379"/>
              <a:ext cx="683435" cy="416322"/>
            </a:xfrm>
            <a:prstGeom prst="rect">
              <a:avLst/>
            </a:prstGeom>
            <a:noFill/>
          </p:spPr>
          <p:txBody>
            <a:bodyPr wrap="none">
              <a:spAutoFit/>
            </a:bodyPr>
            <a:lstStyle/>
            <a:p>
              <a:pPr algn="ctr" eaLnBrk="1" fontAlgn="auto" hangingPunct="1">
                <a:spcBef>
                  <a:spcPts val="0"/>
                </a:spcBef>
                <a:spcAft>
                  <a:spcPts val="0"/>
                </a:spcAft>
                <a:defRPr/>
              </a:pPr>
              <a:r>
                <a:rPr lang="en-US" altLang="zh-CN" sz="1600" kern="0" dirty="0">
                  <a:solidFill>
                    <a:schemeClr val="bg1"/>
                  </a:solidFill>
                  <a:latin typeface="+mj-ea"/>
                  <a:ea typeface="+mj-ea"/>
                  <a:cs typeface="+mn-ea"/>
                  <a:sym typeface="+mn-lt"/>
                </a:rPr>
                <a:t>30%</a:t>
              </a:r>
              <a:endParaRPr lang="zh-CN" altLang="en-US" sz="1600" kern="0" dirty="0">
                <a:solidFill>
                  <a:schemeClr val="bg1"/>
                </a:solidFill>
                <a:latin typeface="+mj-ea"/>
                <a:ea typeface="+mj-ea"/>
                <a:cs typeface="+mn-ea"/>
                <a:sym typeface="+mn-lt"/>
              </a:endParaRPr>
            </a:p>
          </p:txBody>
        </p:sp>
        <p:sp>
          <p:nvSpPr>
            <p:cNvPr id="25" name="TextBox 16">
              <a:extLst>
                <a:ext uri="{FF2B5EF4-FFF2-40B4-BE49-F238E27FC236}">
                  <a16:creationId xmlns:a16="http://schemas.microsoft.com/office/drawing/2014/main" id="{A86FE67D-2F91-418F-A797-212388688887}"/>
                </a:ext>
              </a:extLst>
            </p:cNvPr>
            <p:cNvSpPr txBox="1"/>
            <p:nvPr/>
          </p:nvSpPr>
          <p:spPr bwMode="auto">
            <a:xfrm>
              <a:off x="5657748" y="4519834"/>
              <a:ext cx="1311039" cy="416322"/>
            </a:xfrm>
            <a:prstGeom prst="rect">
              <a:avLst/>
            </a:prstGeom>
            <a:noFill/>
          </p:spPr>
          <p:txBody>
            <a:bodyPr wrap="square">
              <a:spAutoFit/>
            </a:bodyPr>
            <a:lstStyle/>
            <a:p>
              <a:pPr algn="ctr" eaLnBrk="1" fontAlgn="auto" hangingPunct="1">
                <a:spcBef>
                  <a:spcPts val="0"/>
                </a:spcBef>
                <a:spcAft>
                  <a:spcPts val="0"/>
                </a:spcAft>
                <a:defRPr/>
              </a:pPr>
              <a:r>
                <a:rPr lang="en-US" altLang="zh-CN" sz="1600" kern="0" dirty="0">
                  <a:solidFill>
                    <a:schemeClr val="bg1"/>
                  </a:solidFill>
                  <a:latin typeface="+mj-ea"/>
                  <a:ea typeface="+mj-ea"/>
                  <a:cs typeface="+mn-ea"/>
                  <a:sym typeface="+mn-lt"/>
                </a:rPr>
                <a:t>25%</a:t>
              </a:r>
              <a:endParaRPr lang="zh-CN" altLang="en-US" sz="1600" kern="0" dirty="0">
                <a:solidFill>
                  <a:schemeClr val="bg1"/>
                </a:solidFill>
                <a:latin typeface="+mj-ea"/>
                <a:ea typeface="+mj-ea"/>
                <a:cs typeface="+mn-ea"/>
                <a:sym typeface="+mn-lt"/>
              </a:endParaRPr>
            </a:p>
          </p:txBody>
        </p:sp>
        <p:sp>
          <p:nvSpPr>
            <p:cNvPr id="26" name="TextBox 17">
              <a:extLst>
                <a:ext uri="{FF2B5EF4-FFF2-40B4-BE49-F238E27FC236}">
                  <a16:creationId xmlns:a16="http://schemas.microsoft.com/office/drawing/2014/main" id="{18911F3D-CEB1-4B4E-98E1-0D15758A42ED}"/>
                </a:ext>
              </a:extLst>
            </p:cNvPr>
            <p:cNvSpPr txBox="1"/>
            <p:nvPr/>
          </p:nvSpPr>
          <p:spPr bwMode="auto">
            <a:xfrm>
              <a:off x="5971558" y="3627151"/>
              <a:ext cx="683435" cy="416322"/>
            </a:xfrm>
            <a:prstGeom prst="rect">
              <a:avLst/>
            </a:prstGeom>
            <a:noFill/>
          </p:spPr>
          <p:txBody>
            <a:bodyPr wrap="none">
              <a:spAutoFit/>
            </a:bodyPr>
            <a:lstStyle/>
            <a:p>
              <a:pPr algn="ctr" eaLnBrk="1" fontAlgn="auto" hangingPunct="1">
                <a:spcBef>
                  <a:spcPts val="0"/>
                </a:spcBef>
                <a:spcAft>
                  <a:spcPts val="0"/>
                </a:spcAft>
                <a:defRPr/>
              </a:pPr>
              <a:r>
                <a:rPr lang="en-US" altLang="zh-CN" sz="1600" kern="0" dirty="0">
                  <a:solidFill>
                    <a:schemeClr val="bg1"/>
                  </a:solidFill>
                  <a:latin typeface="+mj-ea"/>
                  <a:ea typeface="+mj-ea"/>
                  <a:cs typeface="+mn-ea"/>
                  <a:sym typeface="+mn-lt"/>
                </a:rPr>
                <a:t>20%</a:t>
              </a:r>
              <a:endParaRPr lang="zh-CN" altLang="en-US" sz="1600" kern="0" dirty="0">
                <a:solidFill>
                  <a:schemeClr val="bg1"/>
                </a:solidFill>
                <a:latin typeface="+mj-ea"/>
                <a:ea typeface="+mj-ea"/>
                <a:cs typeface="+mn-ea"/>
                <a:sym typeface="+mn-lt"/>
              </a:endParaRPr>
            </a:p>
          </p:txBody>
        </p:sp>
        <p:sp>
          <p:nvSpPr>
            <p:cNvPr id="27" name="TextBox 19">
              <a:extLst>
                <a:ext uri="{FF2B5EF4-FFF2-40B4-BE49-F238E27FC236}">
                  <a16:creationId xmlns:a16="http://schemas.microsoft.com/office/drawing/2014/main" id="{ED782438-E4C9-4204-A415-96AB9A2AE6A0}"/>
                </a:ext>
              </a:extLst>
            </p:cNvPr>
            <p:cNvSpPr txBox="1"/>
            <p:nvPr/>
          </p:nvSpPr>
          <p:spPr bwMode="auto">
            <a:xfrm>
              <a:off x="5971010" y="1947610"/>
              <a:ext cx="683435" cy="416322"/>
            </a:xfrm>
            <a:prstGeom prst="rect">
              <a:avLst/>
            </a:prstGeom>
            <a:noFill/>
          </p:spPr>
          <p:txBody>
            <a:bodyPr wrap="none">
              <a:spAutoFit/>
            </a:bodyPr>
            <a:lstStyle/>
            <a:p>
              <a:pPr algn="ctr" eaLnBrk="1" fontAlgn="auto" hangingPunct="1">
                <a:spcBef>
                  <a:spcPts val="0"/>
                </a:spcBef>
                <a:spcAft>
                  <a:spcPts val="0"/>
                </a:spcAft>
                <a:defRPr/>
              </a:pPr>
              <a:r>
                <a:rPr lang="en-US" altLang="zh-CN" sz="1600" kern="0" dirty="0">
                  <a:solidFill>
                    <a:schemeClr val="bg1"/>
                  </a:solidFill>
                  <a:latin typeface="+mj-ea"/>
                  <a:ea typeface="+mj-ea"/>
                  <a:cs typeface="+mn-ea"/>
                  <a:sym typeface="+mn-lt"/>
                </a:rPr>
                <a:t>10%</a:t>
              </a:r>
              <a:endParaRPr lang="zh-CN" altLang="en-US" sz="1600" kern="0" dirty="0">
                <a:solidFill>
                  <a:schemeClr val="bg1"/>
                </a:solidFill>
                <a:latin typeface="+mj-ea"/>
                <a:ea typeface="+mj-ea"/>
                <a:cs typeface="+mn-ea"/>
                <a:sym typeface="+mn-lt"/>
              </a:endParaRPr>
            </a:p>
          </p:txBody>
        </p:sp>
        <p:sp>
          <p:nvSpPr>
            <p:cNvPr id="28" name="TextBox 18">
              <a:extLst>
                <a:ext uri="{FF2B5EF4-FFF2-40B4-BE49-F238E27FC236}">
                  <a16:creationId xmlns:a16="http://schemas.microsoft.com/office/drawing/2014/main" id="{820F27A4-D553-4B05-9488-27334BB02422}"/>
                </a:ext>
              </a:extLst>
            </p:cNvPr>
            <p:cNvSpPr txBox="1"/>
            <p:nvPr/>
          </p:nvSpPr>
          <p:spPr bwMode="auto">
            <a:xfrm>
              <a:off x="5971556" y="2738594"/>
              <a:ext cx="683435" cy="416322"/>
            </a:xfrm>
            <a:prstGeom prst="rect">
              <a:avLst/>
            </a:prstGeom>
            <a:noFill/>
          </p:spPr>
          <p:txBody>
            <a:bodyPr wrap="none">
              <a:spAutoFit/>
            </a:bodyPr>
            <a:lstStyle/>
            <a:p>
              <a:pPr algn="ctr" eaLnBrk="1" fontAlgn="auto" hangingPunct="1">
                <a:spcBef>
                  <a:spcPts val="0"/>
                </a:spcBef>
                <a:spcAft>
                  <a:spcPts val="0"/>
                </a:spcAft>
                <a:defRPr/>
              </a:pPr>
              <a:r>
                <a:rPr lang="en-US" altLang="zh-CN" sz="1600" kern="0" dirty="0">
                  <a:solidFill>
                    <a:schemeClr val="bg1"/>
                  </a:solidFill>
                  <a:latin typeface="+mj-ea"/>
                  <a:ea typeface="+mj-ea"/>
                  <a:cs typeface="+mn-ea"/>
                  <a:sym typeface="+mn-lt"/>
                </a:rPr>
                <a:t>15%</a:t>
              </a:r>
              <a:endParaRPr lang="zh-CN" altLang="en-US" sz="1600" kern="0" dirty="0">
                <a:solidFill>
                  <a:schemeClr val="bg1"/>
                </a:solidFill>
                <a:latin typeface="+mj-ea"/>
                <a:ea typeface="+mj-ea"/>
                <a:cs typeface="+mn-ea"/>
                <a:sym typeface="+mn-lt"/>
              </a:endParaRPr>
            </a:p>
          </p:txBody>
        </p:sp>
      </p:grpSp>
      <p:sp>
        <p:nvSpPr>
          <p:cNvPr id="34" name="文本框 33">
            <a:extLst>
              <a:ext uri="{FF2B5EF4-FFF2-40B4-BE49-F238E27FC236}">
                <a16:creationId xmlns:a16="http://schemas.microsoft.com/office/drawing/2014/main" id="{81629B2F-095F-4238-83CB-B0913021DBB0}"/>
              </a:ext>
            </a:extLst>
          </p:cNvPr>
          <p:cNvSpPr txBox="1"/>
          <p:nvPr/>
        </p:nvSpPr>
        <p:spPr>
          <a:xfrm>
            <a:off x="821354" y="2325069"/>
            <a:ext cx="4292038" cy="1105559"/>
          </a:xfrm>
          <a:prstGeom prst="rect">
            <a:avLst/>
          </a:prstGeom>
          <a:noFill/>
        </p:spPr>
        <p:txBody>
          <a:bodyPr wrap="square">
            <a:spAutoFit/>
          </a:bodyPr>
          <a:lstStyle/>
          <a:p>
            <a:pPr algn="just">
              <a:lnSpc>
                <a:spcPct val="120000"/>
              </a:lnSpc>
            </a:pPr>
            <a:r>
              <a:rPr lang="zh-CN" altLang="en-US" sz="1400" dirty="0"/>
              <a:t>公司自</a:t>
            </a:r>
            <a:r>
              <a:rPr lang="en-US" altLang="zh-CN" sz="1400" dirty="0"/>
              <a:t>20XX</a:t>
            </a:r>
            <a:r>
              <a:rPr lang="zh-CN" altLang="en-US" sz="1400" dirty="0"/>
              <a:t>年</a:t>
            </a:r>
            <a:r>
              <a:rPr lang="en-US" altLang="zh-CN" sz="1400" dirty="0"/>
              <a:t>10</a:t>
            </a:r>
            <a:r>
              <a:rPr lang="zh-CN" altLang="en-US" sz="1400" dirty="0"/>
              <a:t>月以来，注册资金</a:t>
            </a:r>
            <a:r>
              <a:rPr lang="en-US" altLang="zh-CN" sz="1400" dirty="0"/>
              <a:t>1000</a:t>
            </a:r>
            <a:r>
              <a:rPr lang="zh-CN" altLang="en-US" sz="1400" dirty="0"/>
              <a:t>万元，是一家专门从事</a:t>
            </a:r>
            <a:r>
              <a:rPr lang="en-US" altLang="zh-CN" sz="1400" dirty="0"/>
              <a:t>XXX</a:t>
            </a:r>
            <a:r>
              <a:rPr lang="zh-CN" altLang="en-US" sz="1400" dirty="0"/>
              <a:t>的餐饮管理公司。公司自</a:t>
            </a:r>
            <a:r>
              <a:rPr lang="en-US" altLang="zh-CN" sz="1400" dirty="0"/>
              <a:t>20XX</a:t>
            </a:r>
            <a:r>
              <a:rPr lang="zh-CN" altLang="en-US" sz="1400" dirty="0"/>
              <a:t>年</a:t>
            </a:r>
            <a:r>
              <a:rPr lang="en-US" altLang="zh-CN" sz="1400" dirty="0"/>
              <a:t>10</a:t>
            </a:r>
            <a:r>
              <a:rPr lang="zh-CN" altLang="en-US" sz="1400" dirty="0"/>
              <a:t>月以来，注册资金</a:t>
            </a:r>
            <a:r>
              <a:rPr lang="en-US" altLang="zh-CN" sz="1400" dirty="0"/>
              <a:t>1000</a:t>
            </a:r>
            <a:r>
              <a:rPr lang="zh-CN" altLang="en-US" sz="1400" dirty="0"/>
              <a:t>万元，是一家专门从事</a:t>
            </a:r>
            <a:r>
              <a:rPr lang="en-US" altLang="zh-CN" sz="1400" dirty="0"/>
              <a:t>XXX</a:t>
            </a:r>
            <a:r>
              <a:rPr lang="zh-CN" altLang="en-US" sz="1400" dirty="0"/>
              <a:t>的餐饮管理公司。</a:t>
            </a:r>
            <a:endParaRPr lang="zh-CN" altLang="en-US" sz="1400" dirty="0">
              <a:latin typeface="Times New Roman" panose="02020603050405020304" pitchFamily="18" charset="0"/>
            </a:endParaRPr>
          </a:p>
        </p:txBody>
      </p:sp>
      <p:grpSp>
        <p:nvGrpSpPr>
          <p:cNvPr id="40" name="组合 39">
            <a:extLst>
              <a:ext uri="{FF2B5EF4-FFF2-40B4-BE49-F238E27FC236}">
                <a16:creationId xmlns:a16="http://schemas.microsoft.com/office/drawing/2014/main" id="{F9148494-1868-4B80-9958-266E4AF8F9B2}"/>
              </a:ext>
            </a:extLst>
          </p:cNvPr>
          <p:cNvGrpSpPr/>
          <p:nvPr/>
        </p:nvGrpSpPr>
        <p:grpSpPr>
          <a:xfrm>
            <a:off x="960424" y="1827113"/>
            <a:ext cx="1744522" cy="498213"/>
            <a:chOff x="1009265" y="1371935"/>
            <a:chExt cx="1772642" cy="498213"/>
          </a:xfrm>
        </p:grpSpPr>
        <p:sp>
          <p:nvSpPr>
            <p:cNvPr id="41" name="文本框 40">
              <a:extLst>
                <a:ext uri="{FF2B5EF4-FFF2-40B4-BE49-F238E27FC236}">
                  <a16:creationId xmlns:a16="http://schemas.microsoft.com/office/drawing/2014/main" id="{CDFDCB8C-AD02-4EDD-A191-8371FD1382C9}"/>
                </a:ext>
              </a:extLst>
            </p:cNvPr>
            <p:cNvSpPr txBox="1"/>
            <p:nvPr/>
          </p:nvSpPr>
          <p:spPr>
            <a:xfrm>
              <a:off x="1366135" y="1371935"/>
              <a:ext cx="1415772" cy="498213"/>
            </a:xfrm>
            <a:prstGeom prst="rect">
              <a:avLst/>
            </a:prstGeom>
            <a:noFill/>
          </p:spPr>
          <p:txBody>
            <a:bodyPr wrap="none">
              <a:spAutoFit/>
            </a:bodyPr>
            <a:lstStyle/>
            <a:p>
              <a:pPr algn="dist">
                <a:lnSpc>
                  <a:spcPct val="120000"/>
                </a:lnSpc>
              </a:pPr>
              <a:r>
                <a:rPr lang="zh-CN" altLang="en-US" sz="2400" b="1" dirty="0">
                  <a:solidFill>
                    <a:schemeClr val="accent1"/>
                  </a:solidFill>
                  <a:latin typeface="+mj-ea"/>
                  <a:ea typeface="+mj-ea"/>
                </a:rPr>
                <a:t>企业简介</a:t>
              </a:r>
            </a:p>
          </p:txBody>
        </p:sp>
        <p:sp>
          <p:nvSpPr>
            <p:cNvPr id="42" name="椭圆 41">
              <a:extLst>
                <a:ext uri="{FF2B5EF4-FFF2-40B4-BE49-F238E27FC236}">
                  <a16:creationId xmlns:a16="http://schemas.microsoft.com/office/drawing/2014/main" id="{0DBEB8E7-CE2C-40B9-B508-BDE78EBED46D}"/>
                </a:ext>
              </a:extLst>
            </p:cNvPr>
            <p:cNvSpPr>
              <a:spLocks/>
            </p:cNvSpPr>
            <p:nvPr/>
          </p:nvSpPr>
          <p:spPr>
            <a:xfrm>
              <a:off x="1009265" y="1457963"/>
              <a:ext cx="356870" cy="3568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pic>
          <p:nvPicPr>
            <p:cNvPr id="43" name="图形 42" descr="城市">
              <a:extLst>
                <a:ext uri="{FF2B5EF4-FFF2-40B4-BE49-F238E27FC236}">
                  <a16:creationId xmlns:a16="http://schemas.microsoft.com/office/drawing/2014/main" id="{6C0FF801-7FE9-4D8C-9193-A824773C8255}"/>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656" y="1478354"/>
              <a:ext cx="316088" cy="316088"/>
            </a:xfrm>
            <a:prstGeom prst="rect">
              <a:avLst/>
            </a:prstGeom>
          </p:spPr>
        </p:pic>
      </p:grpSp>
      <p:sp>
        <p:nvSpPr>
          <p:cNvPr id="45" name="文本框 44">
            <a:extLst>
              <a:ext uri="{FF2B5EF4-FFF2-40B4-BE49-F238E27FC236}">
                <a16:creationId xmlns:a16="http://schemas.microsoft.com/office/drawing/2014/main" id="{948E4BEE-69EB-4790-9E16-4124A78A2189}"/>
              </a:ext>
            </a:extLst>
          </p:cNvPr>
          <p:cNvSpPr txBox="1"/>
          <p:nvPr/>
        </p:nvSpPr>
        <p:spPr>
          <a:xfrm>
            <a:off x="7080327" y="2325069"/>
            <a:ext cx="4292038" cy="1105559"/>
          </a:xfrm>
          <a:prstGeom prst="rect">
            <a:avLst/>
          </a:prstGeom>
          <a:noFill/>
        </p:spPr>
        <p:txBody>
          <a:bodyPr wrap="square">
            <a:spAutoFit/>
          </a:bodyPr>
          <a:lstStyle/>
          <a:p>
            <a:pPr algn="just">
              <a:lnSpc>
                <a:spcPct val="120000"/>
              </a:lnSpc>
            </a:pPr>
            <a:r>
              <a:rPr lang="zh-CN" altLang="en-US" sz="1400" dirty="0"/>
              <a:t>公司自</a:t>
            </a:r>
            <a:r>
              <a:rPr lang="en-US" altLang="zh-CN" sz="1400" dirty="0"/>
              <a:t>20XX</a:t>
            </a:r>
            <a:r>
              <a:rPr lang="zh-CN" altLang="en-US" sz="1400" dirty="0"/>
              <a:t>年</a:t>
            </a:r>
            <a:r>
              <a:rPr lang="en-US" altLang="zh-CN" sz="1400" dirty="0"/>
              <a:t>10</a:t>
            </a:r>
            <a:r>
              <a:rPr lang="zh-CN" altLang="en-US" sz="1400" dirty="0"/>
              <a:t>月以来，注册资金</a:t>
            </a:r>
            <a:r>
              <a:rPr lang="en-US" altLang="zh-CN" sz="1400" dirty="0"/>
              <a:t>1000</a:t>
            </a:r>
            <a:r>
              <a:rPr lang="zh-CN" altLang="en-US" sz="1400" dirty="0"/>
              <a:t>万元，是一家专门从事</a:t>
            </a:r>
            <a:r>
              <a:rPr lang="en-US" altLang="zh-CN" sz="1400" dirty="0"/>
              <a:t>XXX</a:t>
            </a:r>
            <a:r>
              <a:rPr lang="zh-CN" altLang="en-US" sz="1400" dirty="0"/>
              <a:t>的餐饮管理公司。公司自</a:t>
            </a:r>
            <a:r>
              <a:rPr lang="en-US" altLang="zh-CN" sz="1400" dirty="0"/>
              <a:t>20XX</a:t>
            </a:r>
            <a:r>
              <a:rPr lang="zh-CN" altLang="en-US" sz="1400" dirty="0"/>
              <a:t>年</a:t>
            </a:r>
            <a:r>
              <a:rPr lang="en-US" altLang="zh-CN" sz="1400" dirty="0"/>
              <a:t>10</a:t>
            </a:r>
            <a:r>
              <a:rPr lang="zh-CN" altLang="en-US" sz="1400" dirty="0"/>
              <a:t>月以来，注册资金</a:t>
            </a:r>
            <a:r>
              <a:rPr lang="en-US" altLang="zh-CN" sz="1400" dirty="0"/>
              <a:t>1000</a:t>
            </a:r>
            <a:r>
              <a:rPr lang="zh-CN" altLang="en-US" sz="1400" dirty="0"/>
              <a:t>万元，是一家专门从事</a:t>
            </a:r>
            <a:r>
              <a:rPr lang="en-US" altLang="zh-CN" sz="1400" dirty="0"/>
              <a:t>XXX</a:t>
            </a:r>
            <a:r>
              <a:rPr lang="zh-CN" altLang="en-US" sz="1400" dirty="0"/>
              <a:t>的餐饮管理公司。</a:t>
            </a:r>
            <a:endParaRPr lang="zh-CN" altLang="en-US" sz="1400" dirty="0">
              <a:latin typeface="Times New Roman" panose="02020603050405020304" pitchFamily="18" charset="0"/>
            </a:endParaRPr>
          </a:p>
        </p:txBody>
      </p:sp>
      <p:grpSp>
        <p:nvGrpSpPr>
          <p:cNvPr id="46" name="组合 45">
            <a:extLst>
              <a:ext uri="{FF2B5EF4-FFF2-40B4-BE49-F238E27FC236}">
                <a16:creationId xmlns:a16="http://schemas.microsoft.com/office/drawing/2014/main" id="{0B894B84-762F-46A0-8969-92A4258FD418}"/>
              </a:ext>
            </a:extLst>
          </p:cNvPr>
          <p:cNvGrpSpPr/>
          <p:nvPr/>
        </p:nvGrpSpPr>
        <p:grpSpPr>
          <a:xfrm>
            <a:off x="9627843" y="1827113"/>
            <a:ext cx="1744522" cy="498213"/>
            <a:chOff x="1009265" y="1371935"/>
            <a:chExt cx="1772642" cy="498213"/>
          </a:xfrm>
        </p:grpSpPr>
        <p:sp>
          <p:nvSpPr>
            <p:cNvPr id="47" name="文本框 46">
              <a:extLst>
                <a:ext uri="{FF2B5EF4-FFF2-40B4-BE49-F238E27FC236}">
                  <a16:creationId xmlns:a16="http://schemas.microsoft.com/office/drawing/2014/main" id="{06EE6CFB-2E65-474A-BA9D-9940C9EBA856}"/>
                </a:ext>
              </a:extLst>
            </p:cNvPr>
            <p:cNvSpPr txBox="1"/>
            <p:nvPr/>
          </p:nvSpPr>
          <p:spPr>
            <a:xfrm>
              <a:off x="1366135" y="1371935"/>
              <a:ext cx="1415772" cy="498213"/>
            </a:xfrm>
            <a:prstGeom prst="rect">
              <a:avLst/>
            </a:prstGeom>
            <a:noFill/>
          </p:spPr>
          <p:txBody>
            <a:bodyPr wrap="none">
              <a:spAutoFit/>
            </a:bodyPr>
            <a:lstStyle/>
            <a:p>
              <a:pPr algn="dist">
                <a:lnSpc>
                  <a:spcPct val="120000"/>
                </a:lnSpc>
              </a:pPr>
              <a:r>
                <a:rPr lang="zh-CN" altLang="en-US" sz="2400" b="1" dirty="0">
                  <a:solidFill>
                    <a:schemeClr val="accent1"/>
                  </a:solidFill>
                  <a:latin typeface="+mj-ea"/>
                  <a:ea typeface="+mj-ea"/>
                </a:rPr>
                <a:t>企业简介</a:t>
              </a:r>
            </a:p>
          </p:txBody>
        </p:sp>
        <p:sp>
          <p:nvSpPr>
            <p:cNvPr id="48" name="椭圆 47">
              <a:extLst>
                <a:ext uri="{FF2B5EF4-FFF2-40B4-BE49-F238E27FC236}">
                  <a16:creationId xmlns:a16="http://schemas.microsoft.com/office/drawing/2014/main" id="{6F0DF8FC-3525-448C-933C-322BAD104823}"/>
                </a:ext>
              </a:extLst>
            </p:cNvPr>
            <p:cNvSpPr>
              <a:spLocks/>
            </p:cNvSpPr>
            <p:nvPr/>
          </p:nvSpPr>
          <p:spPr>
            <a:xfrm>
              <a:off x="1009265" y="1457963"/>
              <a:ext cx="356870" cy="3568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pic>
          <p:nvPicPr>
            <p:cNvPr id="49" name="图形 48" descr="城市">
              <a:extLst>
                <a:ext uri="{FF2B5EF4-FFF2-40B4-BE49-F238E27FC236}">
                  <a16:creationId xmlns:a16="http://schemas.microsoft.com/office/drawing/2014/main" id="{E325E943-4B44-4B2F-9A69-7AA94C325DF8}"/>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656" y="1478354"/>
              <a:ext cx="316088" cy="316088"/>
            </a:xfrm>
            <a:prstGeom prst="rect">
              <a:avLst/>
            </a:prstGeom>
          </p:spPr>
        </p:pic>
      </p:grpSp>
      <p:sp>
        <p:nvSpPr>
          <p:cNvPr id="52" name="文本框 51">
            <a:extLst>
              <a:ext uri="{FF2B5EF4-FFF2-40B4-BE49-F238E27FC236}">
                <a16:creationId xmlns:a16="http://schemas.microsoft.com/office/drawing/2014/main" id="{6D567413-B545-43B5-9B82-32055FA0C0DD}"/>
              </a:ext>
            </a:extLst>
          </p:cNvPr>
          <p:cNvSpPr txBox="1"/>
          <p:nvPr/>
        </p:nvSpPr>
        <p:spPr>
          <a:xfrm>
            <a:off x="821354" y="4808936"/>
            <a:ext cx="3141046" cy="960584"/>
          </a:xfrm>
          <a:prstGeom prst="rect">
            <a:avLst/>
          </a:prstGeom>
          <a:noFill/>
        </p:spPr>
        <p:txBody>
          <a:bodyPr wrap="square">
            <a:spAutoFit/>
          </a:bodyPr>
          <a:lstStyle/>
          <a:p>
            <a:pPr algn="just">
              <a:lnSpc>
                <a:spcPct val="120000"/>
              </a:lnSpc>
            </a:pPr>
            <a:r>
              <a:rPr lang="zh-CN" altLang="en-US" sz="1200" dirty="0"/>
              <a:t>公司自</a:t>
            </a:r>
            <a:r>
              <a:rPr lang="en-US" altLang="zh-CN" sz="1200" dirty="0"/>
              <a:t>20XX</a:t>
            </a:r>
            <a:r>
              <a:rPr lang="zh-CN" altLang="en-US" sz="1200" dirty="0"/>
              <a:t>年</a:t>
            </a:r>
            <a:r>
              <a:rPr lang="en-US" altLang="zh-CN" sz="1200" dirty="0"/>
              <a:t>10</a:t>
            </a:r>
            <a:r>
              <a:rPr lang="zh-CN" altLang="en-US" sz="1200" dirty="0"/>
              <a:t>月以来，注册资金</a:t>
            </a:r>
            <a:r>
              <a:rPr lang="en-US" altLang="zh-CN" sz="1200" dirty="0"/>
              <a:t>1000</a:t>
            </a:r>
            <a:r>
              <a:rPr lang="zh-CN" altLang="en-US" sz="1200" dirty="0"/>
              <a:t>万元，是一家专门从事</a:t>
            </a:r>
            <a:r>
              <a:rPr lang="en-US" altLang="zh-CN" sz="1200" dirty="0"/>
              <a:t>XXX</a:t>
            </a:r>
            <a:r>
              <a:rPr lang="zh-CN" altLang="en-US" sz="1200" dirty="0"/>
              <a:t>的餐饮管理公司。公司自</a:t>
            </a:r>
            <a:r>
              <a:rPr lang="en-US" altLang="zh-CN" sz="1200" dirty="0"/>
              <a:t>20XX</a:t>
            </a:r>
            <a:r>
              <a:rPr lang="zh-CN" altLang="en-US" sz="1200" dirty="0"/>
              <a:t>年</a:t>
            </a:r>
            <a:r>
              <a:rPr lang="en-US" altLang="zh-CN" sz="1200" dirty="0"/>
              <a:t>10</a:t>
            </a:r>
            <a:r>
              <a:rPr lang="zh-CN" altLang="en-US" sz="1200" dirty="0"/>
              <a:t>月以来，注册资金</a:t>
            </a:r>
            <a:r>
              <a:rPr lang="en-US" altLang="zh-CN" sz="1200" dirty="0"/>
              <a:t>1000</a:t>
            </a:r>
            <a:r>
              <a:rPr lang="zh-CN" altLang="en-US" sz="1200" dirty="0"/>
              <a:t>万元，是一家专门从事</a:t>
            </a:r>
            <a:r>
              <a:rPr lang="en-US" altLang="zh-CN" sz="1200" dirty="0"/>
              <a:t>XXX</a:t>
            </a:r>
            <a:r>
              <a:rPr lang="zh-CN" altLang="en-US" sz="1200" dirty="0"/>
              <a:t>的餐饮管理公司。</a:t>
            </a:r>
            <a:endParaRPr lang="zh-CN" altLang="en-US" sz="1200" dirty="0">
              <a:latin typeface="Times New Roman" panose="02020603050405020304" pitchFamily="18" charset="0"/>
            </a:endParaRPr>
          </a:p>
        </p:txBody>
      </p:sp>
      <p:grpSp>
        <p:nvGrpSpPr>
          <p:cNvPr id="53" name="组合 52">
            <a:extLst>
              <a:ext uri="{FF2B5EF4-FFF2-40B4-BE49-F238E27FC236}">
                <a16:creationId xmlns:a16="http://schemas.microsoft.com/office/drawing/2014/main" id="{400AA7A4-21EF-4AC9-90B9-F72123A287AD}"/>
              </a:ext>
            </a:extLst>
          </p:cNvPr>
          <p:cNvGrpSpPr/>
          <p:nvPr/>
        </p:nvGrpSpPr>
        <p:grpSpPr>
          <a:xfrm>
            <a:off x="960424" y="4310980"/>
            <a:ext cx="1744522" cy="498213"/>
            <a:chOff x="1009265" y="1371935"/>
            <a:chExt cx="1772642" cy="498213"/>
          </a:xfrm>
        </p:grpSpPr>
        <p:sp>
          <p:nvSpPr>
            <p:cNvPr id="54" name="文本框 53">
              <a:extLst>
                <a:ext uri="{FF2B5EF4-FFF2-40B4-BE49-F238E27FC236}">
                  <a16:creationId xmlns:a16="http://schemas.microsoft.com/office/drawing/2014/main" id="{59EDA2FA-392A-41AF-88EE-37948A8A400E}"/>
                </a:ext>
              </a:extLst>
            </p:cNvPr>
            <p:cNvSpPr txBox="1"/>
            <p:nvPr/>
          </p:nvSpPr>
          <p:spPr>
            <a:xfrm>
              <a:off x="1366135" y="1371935"/>
              <a:ext cx="1415772" cy="498213"/>
            </a:xfrm>
            <a:prstGeom prst="rect">
              <a:avLst/>
            </a:prstGeom>
            <a:noFill/>
          </p:spPr>
          <p:txBody>
            <a:bodyPr wrap="none">
              <a:spAutoFit/>
            </a:bodyPr>
            <a:lstStyle/>
            <a:p>
              <a:pPr algn="dist">
                <a:lnSpc>
                  <a:spcPct val="120000"/>
                </a:lnSpc>
              </a:pPr>
              <a:r>
                <a:rPr lang="zh-CN" altLang="en-US" sz="2400" b="1" dirty="0">
                  <a:solidFill>
                    <a:schemeClr val="accent1"/>
                  </a:solidFill>
                  <a:latin typeface="+mj-ea"/>
                  <a:ea typeface="+mj-ea"/>
                </a:rPr>
                <a:t>企业简介</a:t>
              </a:r>
            </a:p>
          </p:txBody>
        </p:sp>
        <p:sp>
          <p:nvSpPr>
            <p:cNvPr id="55" name="椭圆 54">
              <a:extLst>
                <a:ext uri="{FF2B5EF4-FFF2-40B4-BE49-F238E27FC236}">
                  <a16:creationId xmlns:a16="http://schemas.microsoft.com/office/drawing/2014/main" id="{4B13DD62-9E04-4BD2-8F1B-2BE77905C245}"/>
                </a:ext>
              </a:extLst>
            </p:cNvPr>
            <p:cNvSpPr>
              <a:spLocks/>
            </p:cNvSpPr>
            <p:nvPr/>
          </p:nvSpPr>
          <p:spPr>
            <a:xfrm>
              <a:off x="1009265" y="1457963"/>
              <a:ext cx="356870" cy="3568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pic>
          <p:nvPicPr>
            <p:cNvPr id="56" name="图形 55" descr="城市">
              <a:extLst>
                <a:ext uri="{FF2B5EF4-FFF2-40B4-BE49-F238E27FC236}">
                  <a16:creationId xmlns:a16="http://schemas.microsoft.com/office/drawing/2014/main" id="{72D793D8-E925-4C58-B1FE-3AD417AF067E}"/>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656" y="1478354"/>
              <a:ext cx="316088" cy="316088"/>
            </a:xfrm>
            <a:prstGeom prst="rect">
              <a:avLst/>
            </a:prstGeom>
          </p:spPr>
        </p:pic>
      </p:grpSp>
      <p:sp>
        <p:nvSpPr>
          <p:cNvPr id="58" name="文本框 57">
            <a:extLst>
              <a:ext uri="{FF2B5EF4-FFF2-40B4-BE49-F238E27FC236}">
                <a16:creationId xmlns:a16="http://schemas.microsoft.com/office/drawing/2014/main" id="{CA92F97E-17CD-4795-A9C0-80FF5B85D98C}"/>
              </a:ext>
            </a:extLst>
          </p:cNvPr>
          <p:cNvSpPr txBox="1"/>
          <p:nvPr/>
        </p:nvSpPr>
        <p:spPr>
          <a:xfrm>
            <a:off x="8231319" y="4808936"/>
            <a:ext cx="3141046" cy="960584"/>
          </a:xfrm>
          <a:prstGeom prst="rect">
            <a:avLst/>
          </a:prstGeom>
          <a:noFill/>
        </p:spPr>
        <p:txBody>
          <a:bodyPr wrap="square">
            <a:spAutoFit/>
          </a:bodyPr>
          <a:lstStyle/>
          <a:p>
            <a:pPr algn="just">
              <a:lnSpc>
                <a:spcPct val="120000"/>
              </a:lnSpc>
            </a:pPr>
            <a:r>
              <a:rPr lang="zh-CN" altLang="en-US" sz="1200" dirty="0"/>
              <a:t>公司自</a:t>
            </a:r>
            <a:r>
              <a:rPr lang="en-US" altLang="zh-CN" sz="1200" dirty="0"/>
              <a:t>20XX</a:t>
            </a:r>
            <a:r>
              <a:rPr lang="zh-CN" altLang="en-US" sz="1200" dirty="0"/>
              <a:t>年</a:t>
            </a:r>
            <a:r>
              <a:rPr lang="en-US" altLang="zh-CN" sz="1200" dirty="0"/>
              <a:t>10</a:t>
            </a:r>
            <a:r>
              <a:rPr lang="zh-CN" altLang="en-US" sz="1200" dirty="0"/>
              <a:t>月以来，注册资金</a:t>
            </a:r>
            <a:r>
              <a:rPr lang="en-US" altLang="zh-CN" sz="1200" dirty="0"/>
              <a:t>1000</a:t>
            </a:r>
            <a:r>
              <a:rPr lang="zh-CN" altLang="en-US" sz="1200" dirty="0"/>
              <a:t>万元，是一家专门从事</a:t>
            </a:r>
            <a:r>
              <a:rPr lang="en-US" altLang="zh-CN" sz="1200" dirty="0"/>
              <a:t>XXX</a:t>
            </a:r>
            <a:r>
              <a:rPr lang="zh-CN" altLang="en-US" sz="1200" dirty="0"/>
              <a:t>的餐饮管理公司。公司自</a:t>
            </a:r>
            <a:r>
              <a:rPr lang="en-US" altLang="zh-CN" sz="1200" dirty="0"/>
              <a:t>20XX</a:t>
            </a:r>
            <a:r>
              <a:rPr lang="zh-CN" altLang="en-US" sz="1200" dirty="0"/>
              <a:t>年</a:t>
            </a:r>
            <a:r>
              <a:rPr lang="en-US" altLang="zh-CN" sz="1200" dirty="0"/>
              <a:t>10</a:t>
            </a:r>
            <a:r>
              <a:rPr lang="zh-CN" altLang="en-US" sz="1200" dirty="0"/>
              <a:t>月以来，注册资金</a:t>
            </a:r>
            <a:r>
              <a:rPr lang="en-US" altLang="zh-CN" sz="1200" dirty="0"/>
              <a:t>1000</a:t>
            </a:r>
            <a:r>
              <a:rPr lang="zh-CN" altLang="en-US" sz="1200" dirty="0"/>
              <a:t>万元，是一家专门从事</a:t>
            </a:r>
            <a:r>
              <a:rPr lang="en-US" altLang="zh-CN" sz="1200" dirty="0"/>
              <a:t>XXX</a:t>
            </a:r>
            <a:r>
              <a:rPr lang="zh-CN" altLang="en-US" sz="1200" dirty="0"/>
              <a:t>的餐饮管理公司。</a:t>
            </a:r>
            <a:endParaRPr lang="zh-CN" altLang="en-US" sz="1200" dirty="0">
              <a:latin typeface="Times New Roman" panose="02020603050405020304" pitchFamily="18" charset="0"/>
            </a:endParaRPr>
          </a:p>
        </p:txBody>
      </p:sp>
      <p:grpSp>
        <p:nvGrpSpPr>
          <p:cNvPr id="59" name="组合 58">
            <a:extLst>
              <a:ext uri="{FF2B5EF4-FFF2-40B4-BE49-F238E27FC236}">
                <a16:creationId xmlns:a16="http://schemas.microsoft.com/office/drawing/2014/main" id="{D79904D2-65C3-49DF-AF76-C26C381C6360}"/>
              </a:ext>
            </a:extLst>
          </p:cNvPr>
          <p:cNvGrpSpPr/>
          <p:nvPr/>
        </p:nvGrpSpPr>
        <p:grpSpPr>
          <a:xfrm>
            <a:off x="9627843" y="4310980"/>
            <a:ext cx="1744522" cy="498213"/>
            <a:chOff x="1009265" y="1371935"/>
            <a:chExt cx="1772642" cy="498213"/>
          </a:xfrm>
        </p:grpSpPr>
        <p:sp>
          <p:nvSpPr>
            <p:cNvPr id="60" name="文本框 59">
              <a:extLst>
                <a:ext uri="{FF2B5EF4-FFF2-40B4-BE49-F238E27FC236}">
                  <a16:creationId xmlns:a16="http://schemas.microsoft.com/office/drawing/2014/main" id="{0B44A65E-4520-4486-B4D0-1C231553BC6F}"/>
                </a:ext>
              </a:extLst>
            </p:cNvPr>
            <p:cNvSpPr txBox="1"/>
            <p:nvPr/>
          </p:nvSpPr>
          <p:spPr>
            <a:xfrm>
              <a:off x="1366135" y="1371935"/>
              <a:ext cx="1415772" cy="498213"/>
            </a:xfrm>
            <a:prstGeom prst="rect">
              <a:avLst/>
            </a:prstGeom>
            <a:noFill/>
          </p:spPr>
          <p:txBody>
            <a:bodyPr wrap="none">
              <a:spAutoFit/>
            </a:bodyPr>
            <a:lstStyle/>
            <a:p>
              <a:pPr algn="dist">
                <a:lnSpc>
                  <a:spcPct val="120000"/>
                </a:lnSpc>
              </a:pPr>
              <a:r>
                <a:rPr lang="zh-CN" altLang="en-US" sz="2400" b="1" dirty="0">
                  <a:solidFill>
                    <a:schemeClr val="accent1"/>
                  </a:solidFill>
                  <a:latin typeface="+mj-ea"/>
                  <a:ea typeface="+mj-ea"/>
                </a:rPr>
                <a:t>企业简介</a:t>
              </a:r>
            </a:p>
          </p:txBody>
        </p:sp>
        <p:sp>
          <p:nvSpPr>
            <p:cNvPr id="61" name="椭圆 60">
              <a:extLst>
                <a:ext uri="{FF2B5EF4-FFF2-40B4-BE49-F238E27FC236}">
                  <a16:creationId xmlns:a16="http://schemas.microsoft.com/office/drawing/2014/main" id="{C0A4FBC9-0C9A-48EF-B82B-0ECDFB083211}"/>
                </a:ext>
              </a:extLst>
            </p:cNvPr>
            <p:cNvSpPr>
              <a:spLocks/>
            </p:cNvSpPr>
            <p:nvPr/>
          </p:nvSpPr>
          <p:spPr>
            <a:xfrm>
              <a:off x="1009265" y="1457963"/>
              <a:ext cx="356870" cy="3568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pic>
          <p:nvPicPr>
            <p:cNvPr id="62" name="图形 61" descr="城市">
              <a:extLst>
                <a:ext uri="{FF2B5EF4-FFF2-40B4-BE49-F238E27FC236}">
                  <a16:creationId xmlns:a16="http://schemas.microsoft.com/office/drawing/2014/main" id="{1F6D98D0-21F8-43D3-B021-BA9CCF2EEFF8}"/>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656" y="1478354"/>
              <a:ext cx="316088" cy="316088"/>
            </a:xfrm>
            <a:prstGeom prst="rect">
              <a:avLst/>
            </a:prstGeom>
          </p:spPr>
        </p:pic>
      </p:grpSp>
    </p:spTree>
    <p:extLst>
      <p:ext uri="{BB962C8B-B14F-4D97-AF65-F5344CB8AC3E}">
        <p14:creationId xmlns:p14="http://schemas.microsoft.com/office/powerpoint/2010/main" val="3933288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7F46E6D-A57C-42A5-AFDD-C9DAA388B0AE}"/>
              </a:ext>
            </a:extLst>
          </p:cNvPr>
          <p:cNvSpPr>
            <a:spLocks noGrp="1"/>
          </p:cNvSpPr>
          <p:nvPr>
            <p:ph type="body" sz="quarter" idx="10"/>
          </p:nvPr>
        </p:nvSpPr>
        <p:spPr/>
        <p:txBody>
          <a:bodyPr/>
          <a:lstStyle/>
          <a:p>
            <a:r>
              <a:rPr lang="zh-CN" altLang="en-US" dirty="0"/>
              <a:t>财务管理</a:t>
            </a:r>
          </a:p>
        </p:txBody>
      </p:sp>
      <p:sp>
        <p:nvSpPr>
          <p:cNvPr id="3" name="矩形: 圆角 2">
            <a:extLst>
              <a:ext uri="{FF2B5EF4-FFF2-40B4-BE49-F238E27FC236}">
                <a16:creationId xmlns:a16="http://schemas.microsoft.com/office/drawing/2014/main" id="{49186758-3269-4593-9C56-8A6910048F86}"/>
              </a:ext>
            </a:extLst>
          </p:cNvPr>
          <p:cNvSpPr/>
          <p:nvPr/>
        </p:nvSpPr>
        <p:spPr>
          <a:xfrm>
            <a:off x="660400" y="1492168"/>
            <a:ext cx="5435600" cy="1032078"/>
          </a:xfrm>
          <a:prstGeom prst="roundRect">
            <a:avLst/>
          </a:prstGeom>
          <a:solidFill>
            <a:schemeClr val="bg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accent2"/>
              </a:solidFill>
            </a:endParaRPr>
          </a:p>
        </p:txBody>
      </p:sp>
      <p:sp>
        <p:nvSpPr>
          <p:cNvPr id="22" name="矩形: 圆角 21">
            <a:extLst>
              <a:ext uri="{FF2B5EF4-FFF2-40B4-BE49-F238E27FC236}">
                <a16:creationId xmlns:a16="http://schemas.microsoft.com/office/drawing/2014/main" id="{B5F0B1DA-B62B-405D-A3B1-0FFF59CBAABB}"/>
              </a:ext>
            </a:extLst>
          </p:cNvPr>
          <p:cNvSpPr/>
          <p:nvPr/>
        </p:nvSpPr>
        <p:spPr>
          <a:xfrm>
            <a:off x="660400" y="2635328"/>
            <a:ext cx="5435600" cy="1032078"/>
          </a:xfrm>
          <a:prstGeom prst="roundRect">
            <a:avLst/>
          </a:prstGeom>
          <a:solidFill>
            <a:schemeClr val="bg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23" name="矩形: 圆角 22">
            <a:extLst>
              <a:ext uri="{FF2B5EF4-FFF2-40B4-BE49-F238E27FC236}">
                <a16:creationId xmlns:a16="http://schemas.microsoft.com/office/drawing/2014/main" id="{A2D2B95E-67B1-43B4-90DB-95B6B0EB64B2}"/>
              </a:ext>
            </a:extLst>
          </p:cNvPr>
          <p:cNvSpPr/>
          <p:nvPr/>
        </p:nvSpPr>
        <p:spPr>
          <a:xfrm>
            <a:off x="660400" y="3778488"/>
            <a:ext cx="5435600" cy="1032078"/>
          </a:xfrm>
          <a:prstGeom prst="roundRect">
            <a:avLst/>
          </a:prstGeom>
          <a:solidFill>
            <a:schemeClr val="bg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24" name="矩形: 圆角 23">
            <a:extLst>
              <a:ext uri="{FF2B5EF4-FFF2-40B4-BE49-F238E27FC236}">
                <a16:creationId xmlns:a16="http://schemas.microsoft.com/office/drawing/2014/main" id="{5102A70B-0276-4621-AA3A-C8799B8F83D7}"/>
              </a:ext>
            </a:extLst>
          </p:cNvPr>
          <p:cNvSpPr/>
          <p:nvPr/>
        </p:nvSpPr>
        <p:spPr>
          <a:xfrm>
            <a:off x="660400" y="4921648"/>
            <a:ext cx="5435600" cy="1032078"/>
          </a:xfrm>
          <a:prstGeom prst="roundRect">
            <a:avLst/>
          </a:prstGeom>
          <a:solidFill>
            <a:schemeClr val="bg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25" name="Rectangle 2+">
            <a:extLst>
              <a:ext uri="{FF2B5EF4-FFF2-40B4-BE49-F238E27FC236}">
                <a16:creationId xmlns:a16="http://schemas.microsoft.com/office/drawing/2014/main" id="{FFE8CF19-84B9-4CC1-B1A4-C0D78D92B524}"/>
              </a:ext>
            </a:extLst>
          </p:cNvPr>
          <p:cNvSpPr/>
          <p:nvPr/>
        </p:nvSpPr>
        <p:spPr>
          <a:xfrm>
            <a:off x="660400" y="1492168"/>
            <a:ext cx="4687104" cy="1032078"/>
          </a:xfrm>
          <a:prstGeom prst="roundRect">
            <a:avLst/>
          </a:prstGeom>
          <a:solidFill>
            <a:schemeClr val="accent1">
              <a:alpha val="6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accent2"/>
              </a:solidFill>
            </a:endParaRPr>
          </a:p>
        </p:txBody>
      </p:sp>
      <p:sp>
        <p:nvSpPr>
          <p:cNvPr id="26" name="Rectangle 21+">
            <a:extLst>
              <a:ext uri="{FF2B5EF4-FFF2-40B4-BE49-F238E27FC236}">
                <a16:creationId xmlns:a16="http://schemas.microsoft.com/office/drawing/2014/main" id="{58B14280-68FB-406D-938E-75558C02428E}"/>
              </a:ext>
            </a:extLst>
          </p:cNvPr>
          <p:cNvSpPr/>
          <p:nvPr/>
        </p:nvSpPr>
        <p:spPr>
          <a:xfrm>
            <a:off x="660400" y="2635328"/>
            <a:ext cx="3911600" cy="1032078"/>
          </a:xfrm>
          <a:prstGeom prst="roundRect">
            <a:avLst/>
          </a:prstGeom>
          <a:solidFill>
            <a:schemeClr val="accent3">
              <a:alpha val="6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27" name="Rectangle 22+">
            <a:extLst>
              <a:ext uri="{FF2B5EF4-FFF2-40B4-BE49-F238E27FC236}">
                <a16:creationId xmlns:a16="http://schemas.microsoft.com/office/drawing/2014/main" id="{43F0E45E-39CD-4479-87E0-7352A72B3011}"/>
              </a:ext>
            </a:extLst>
          </p:cNvPr>
          <p:cNvSpPr/>
          <p:nvPr/>
        </p:nvSpPr>
        <p:spPr>
          <a:xfrm>
            <a:off x="660400" y="3778488"/>
            <a:ext cx="4328289" cy="1032078"/>
          </a:xfrm>
          <a:prstGeom prst="roundRect">
            <a:avLst/>
          </a:prstGeom>
          <a:solidFill>
            <a:schemeClr val="accent4">
              <a:alpha val="6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28" name="Rectangle 23+">
            <a:extLst>
              <a:ext uri="{FF2B5EF4-FFF2-40B4-BE49-F238E27FC236}">
                <a16:creationId xmlns:a16="http://schemas.microsoft.com/office/drawing/2014/main" id="{15193985-9AA6-42C1-B157-E7B7BC710A4D}"/>
              </a:ext>
            </a:extLst>
          </p:cNvPr>
          <p:cNvSpPr/>
          <p:nvPr/>
        </p:nvSpPr>
        <p:spPr>
          <a:xfrm>
            <a:off x="660400" y="4921649"/>
            <a:ext cx="2927752" cy="1032078"/>
          </a:xfrm>
          <a:prstGeom prst="roundRect">
            <a:avLst/>
          </a:prstGeom>
          <a:solidFill>
            <a:schemeClr val="accent6">
              <a:alpha val="6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29" name="文本框 28">
            <a:extLst>
              <a:ext uri="{FF2B5EF4-FFF2-40B4-BE49-F238E27FC236}">
                <a16:creationId xmlns:a16="http://schemas.microsoft.com/office/drawing/2014/main" id="{6A4DEFC0-53B3-41BB-951C-D16F8D045FAF}"/>
              </a:ext>
            </a:extLst>
          </p:cNvPr>
          <p:cNvSpPr txBox="1"/>
          <p:nvPr/>
        </p:nvSpPr>
        <p:spPr>
          <a:xfrm>
            <a:off x="6713559" y="1492168"/>
            <a:ext cx="1210588" cy="430567"/>
          </a:xfrm>
          <a:prstGeom prst="rect">
            <a:avLst/>
          </a:prstGeom>
          <a:noFill/>
        </p:spPr>
        <p:txBody>
          <a:bodyPr wrap="none">
            <a:noAutofit/>
          </a:bodyPr>
          <a:lstStyle/>
          <a:p>
            <a:pPr algn="dist">
              <a:lnSpc>
                <a:spcPct val="120000"/>
              </a:lnSpc>
            </a:pPr>
            <a:r>
              <a:rPr lang="zh-CN" altLang="en-US" sz="2000" b="1" dirty="0">
                <a:solidFill>
                  <a:schemeClr val="accent1"/>
                </a:solidFill>
                <a:latin typeface="+mj-ea"/>
                <a:ea typeface="+mj-ea"/>
              </a:rPr>
              <a:t>成本费用</a:t>
            </a:r>
          </a:p>
        </p:txBody>
      </p:sp>
      <p:sp>
        <p:nvSpPr>
          <p:cNvPr id="30" name="椭圆 29">
            <a:extLst>
              <a:ext uri="{FF2B5EF4-FFF2-40B4-BE49-F238E27FC236}">
                <a16:creationId xmlns:a16="http://schemas.microsoft.com/office/drawing/2014/main" id="{2DFE3CE3-7150-4433-AD72-53375C7DC318}"/>
              </a:ext>
            </a:extLst>
          </p:cNvPr>
          <p:cNvSpPr>
            <a:spLocks/>
          </p:cNvSpPr>
          <p:nvPr/>
        </p:nvSpPr>
        <p:spPr>
          <a:xfrm>
            <a:off x="6411238" y="1560729"/>
            <a:ext cx="309910" cy="3099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accent2"/>
              </a:solidFill>
            </a:endParaRPr>
          </a:p>
        </p:txBody>
      </p:sp>
      <p:pic>
        <p:nvPicPr>
          <p:cNvPr id="31" name="图形 30" descr="社交网络">
            <a:extLst>
              <a:ext uri="{FF2B5EF4-FFF2-40B4-BE49-F238E27FC236}">
                <a16:creationId xmlns:a16="http://schemas.microsoft.com/office/drawing/2014/main" id="{5101CA2E-E4CA-49C2-9763-96043B73D671}"/>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8946" y="1578437"/>
            <a:ext cx="274494" cy="274494"/>
          </a:xfrm>
          <a:prstGeom prst="rect">
            <a:avLst/>
          </a:prstGeom>
        </p:spPr>
      </p:pic>
      <p:sp>
        <p:nvSpPr>
          <p:cNvPr id="32" name="文本框 31">
            <a:extLst>
              <a:ext uri="{FF2B5EF4-FFF2-40B4-BE49-F238E27FC236}">
                <a16:creationId xmlns:a16="http://schemas.microsoft.com/office/drawing/2014/main" id="{F0F19153-6D4B-4F9B-80F9-EE860A30B428}"/>
              </a:ext>
            </a:extLst>
          </p:cNvPr>
          <p:cNvSpPr txBox="1"/>
          <p:nvPr/>
        </p:nvSpPr>
        <p:spPr>
          <a:xfrm>
            <a:off x="6271191" y="1901584"/>
            <a:ext cx="5260409" cy="588238"/>
          </a:xfrm>
          <a:prstGeom prst="rect">
            <a:avLst/>
          </a:prstGeom>
          <a:noFill/>
        </p:spPr>
        <p:txBody>
          <a:bodyPr wrap="square">
            <a:spAutoFit/>
          </a:bodyPr>
          <a:lstStyle/>
          <a:p>
            <a:pPr algn="just">
              <a:lnSpc>
                <a:spcPct val="120000"/>
              </a:lnSpc>
            </a:pPr>
            <a:r>
              <a:rPr lang="zh-CN" altLang="en-US" sz="1400" dirty="0"/>
              <a:t>财务管理是在一定的整体目标下，关于资产的购置，资本的融通和经营中现金流量，以及利润分配的管理。</a:t>
            </a:r>
          </a:p>
        </p:txBody>
      </p:sp>
      <p:sp>
        <p:nvSpPr>
          <p:cNvPr id="36" name="文本框 35">
            <a:extLst>
              <a:ext uri="{FF2B5EF4-FFF2-40B4-BE49-F238E27FC236}">
                <a16:creationId xmlns:a16="http://schemas.microsoft.com/office/drawing/2014/main" id="{7B1E45B8-7C6F-43B5-8FA3-29E69D289B38}"/>
              </a:ext>
            </a:extLst>
          </p:cNvPr>
          <p:cNvSpPr txBox="1"/>
          <p:nvPr/>
        </p:nvSpPr>
        <p:spPr>
          <a:xfrm>
            <a:off x="6713559" y="2635328"/>
            <a:ext cx="1210588" cy="430567"/>
          </a:xfrm>
          <a:prstGeom prst="rect">
            <a:avLst/>
          </a:prstGeom>
          <a:noFill/>
        </p:spPr>
        <p:txBody>
          <a:bodyPr wrap="none">
            <a:noAutofit/>
          </a:bodyPr>
          <a:lstStyle/>
          <a:p>
            <a:pPr algn="dist">
              <a:lnSpc>
                <a:spcPct val="120000"/>
              </a:lnSpc>
            </a:pPr>
            <a:r>
              <a:rPr lang="zh-CN" altLang="en-US" sz="2000" b="1" dirty="0">
                <a:solidFill>
                  <a:schemeClr val="accent1"/>
                </a:solidFill>
                <a:latin typeface="+mj-ea"/>
                <a:ea typeface="+mj-ea"/>
              </a:rPr>
              <a:t>营业成本</a:t>
            </a:r>
          </a:p>
        </p:txBody>
      </p:sp>
      <p:sp>
        <p:nvSpPr>
          <p:cNvPr id="37" name="椭圆 36">
            <a:extLst>
              <a:ext uri="{FF2B5EF4-FFF2-40B4-BE49-F238E27FC236}">
                <a16:creationId xmlns:a16="http://schemas.microsoft.com/office/drawing/2014/main" id="{B4F2F6A8-ACD3-4851-B00D-54326EE4D325}"/>
              </a:ext>
            </a:extLst>
          </p:cNvPr>
          <p:cNvSpPr>
            <a:spLocks/>
          </p:cNvSpPr>
          <p:nvPr/>
        </p:nvSpPr>
        <p:spPr>
          <a:xfrm>
            <a:off x="6411238" y="2703889"/>
            <a:ext cx="309910" cy="3099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accent2"/>
              </a:solidFill>
            </a:endParaRPr>
          </a:p>
        </p:txBody>
      </p:sp>
      <p:pic>
        <p:nvPicPr>
          <p:cNvPr id="38" name="图形 37" descr="社交网络">
            <a:extLst>
              <a:ext uri="{FF2B5EF4-FFF2-40B4-BE49-F238E27FC236}">
                <a16:creationId xmlns:a16="http://schemas.microsoft.com/office/drawing/2014/main" id="{1529D02A-EF55-4D2F-8A92-D4506BE36E1F}"/>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8946" y="2721597"/>
            <a:ext cx="274494" cy="274494"/>
          </a:xfrm>
          <a:prstGeom prst="rect">
            <a:avLst/>
          </a:prstGeom>
        </p:spPr>
      </p:pic>
      <p:sp>
        <p:nvSpPr>
          <p:cNvPr id="39" name="文本框 38">
            <a:extLst>
              <a:ext uri="{FF2B5EF4-FFF2-40B4-BE49-F238E27FC236}">
                <a16:creationId xmlns:a16="http://schemas.microsoft.com/office/drawing/2014/main" id="{6E568F9B-49BD-4C2B-A082-C889746E3560}"/>
              </a:ext>
            </a:extLst>
          </p:cNvPr>
          <p:cNvSpPr txBox="1"/>
          <p:nvPr/>
        </p:nvSpPr>
        <p:spPr>
          <a:xfrm>
            <a:off x="6271191" y="3044744"/>
            <a:ext cx="5260409" cy="588238"/>
          </a:xfrm>
          <a:prstGeom prst="rect">
            <a:avLst/>
          </a:prstGeom>
          <a:noFill/>
        </p:spPr>
        <p:txBody>
          <a:bodyPr wrap="square">
            <a:spAutoFit/>
          </a:bodyPr>
          <a:lstStyle/>
          <a:p>
            <a:pPr algn="just">
              <a:lnSpc>
                <a:spcPct val="120000"/>
              </a:lnSpc>
            </a:pPr>
            <a:r>
              <a:rPr lang="zh-CN" altLang="en-US" sz="1400" dirty="0"/>
              <a:t>财务管理是在一定的整体目标下，关于资产的购置，资本的融通和经营中现金流量，以及利润分配的管理。</a:t>
            </a:r>
          </a:p>
        </p:txBody>
      </p:sp>
      <p:sp>
        <p:nvSpPr>
          <p:cNvPr id="41" name="文本框 40">
            <a:extLst>
              <a:ext uri="{FF2B5EF4-FFF2-40B4-BE49-F238E27FC236}">
                <a16:creationId xmlns:a16="http://schemas.microsoft.com/office/drawing/2014/main" id="{68E551AF-1FEF-4CA2-9D03-C7AB6F421720}"/>
              </a:ext>
            </a:extLst>
          </p:cNvPr>
          <p:cNvSpPr txBox="1"/>
          <p:nvPr/>
        </p:nvSpPr>
        <p:spPr>
          <a:xfrm>
            <a:off x="6713559" y="3778488"/>
            <a:ext cx="1210588" cy="430567"/>
          </a:xfrm>
          <a:prstGeom prst="rect">
            <a:avLst/>
          </a:prstGeom>
          <a:noFill/>
        </p:spPr>
        <p:txBody>
          <a:bodyPr wrap="none">
            <a:noAutofit/>
          </a:bodyPr>
          <a:lstStyle/>
          <a:p>
            <a:pPr algn="dist">
              <a:lnSpc>
                <a:spcPct val="120000"/>
              </a:lnSpc>
            </a:pPr>
            <a:r>
              <a:rPr lang="zh-CN" altLang="en-US" sz="2000" b="1" dirty="0">
                <a:solidFill>
                  <a:schemeClr val="accent1"/>
                </a:solidFill>
                <a:latin typeface="+mj-ea"/>
                <a:ea typeface="+mj-ea"/>
              </a:rPr>
              <a:t>销售利润</a:t>
            </a:r>
          </a:p>
        </p:txBody>
      </p:sp>
      <p:sp>
        <p:nvSpPr>
          <p:cNvPr id="42" name="椭圆 41">
            <a:extLst>
              <a:ext uri="{FF2B5EF4-FFF2-40B4-BE49-F238E27FC236}">
                <a16:creationId xmlns:a16="http://schemas.microsoft.com/office/drawing/2014/main" id="{06693997-8D4F-4817-8BF1-435458FAE1CE}"/>
              </a:ext>
            </a:extLst>
          </p:cNvPr>
          <p:cNvSpPr>
            <a:spLocks/>
          </p:cNvSpPr>
          <p:nvPr/>
        </p:nvSpPr>
        <p:spPr>
          <a:xfrm>
            <a:off x="6411238" y="3847049"/>
            <a:ext cx="309910" cy="3099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accent2"/>
              </a:solidFill>
            </a:endParaRPr>
          </a:p>
        </p:txBody>
      </p:sp>
      <p:pic>
        <p:nvPicPr>
          <p:cNvPr id="43" name="图形 42" descr="社交网络">
            <a:extLst>
              <a:ext uri="{FF2B5EF4-FFF2-40B4-BE49-F238E27FC236}">
                <a16:creationId xmlns:a16="http://schemas.microsoft.com/office/drawing/2014/main" id="{DBF3276A-1565-4E91-90C3-E0BBDD91A31C}"/>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8946" y="3864757"/>
            <a:ext cx="274494" cy="274494"/>
          </a:xfrm>
          <a:prstGeom prst="rect">
            <a:avLst/>
          </a:prstGeom>
        </p:spPr>
      </p:pic>
      <p:sp>
        <p:nvSpPr>
          <p:cNvPr id="44" name="文本框 43">
            <a:extLst>
              <a:ext uri="{FF2B5EF4-FFF2-40B4-BE49-F238E27FC236}">
                <a16:creationId xmlns:a16="http://schemas.microsoft.com/office/drawing/2014/main" id="{14A4191A-A9EE-4C30-9364-C6244755B29B}"/>
              </a:ext>
            </a:extLst>
          </p:cNvPr>
          <p:cNvSpPr txBox="1"/>
          <p:nvPr/>
        </p:nvSpPr>
        <p:spPr>
          <a:xfrm>
            <a:off x="6271191" y="4187904"/>
            <a:ext cx="5260409" cy="588238"/>
          </a:xfrm>
          <a:prstGeom prst="rect">
            <a:avLst/>
          </a:prstGeom>
          <a:noFill/>
        </p:spPr>
        <p:txBody>
          <a:bodyPr wrap="square">
            <a:spAutoFit/>
          </a:bodyPr>
          <a:lstStyle/>
          <a:p>
            <a:pPr algn="just">
              <a:lnSpc>
                <a:spcPct val="120000"/>
              </a:lnSpc>
            </a:pPr>
            <a:r>
              <a:rPr lang="zh-CN" altLang="en-US" sz="1400" dirty="0"/>
              <a:t>财务管理是在一定的整体目标下，关于资产的购置，资本的融通和经营中现金流量，以及利润分配的管理。</a:t>
            </a:r>
          </a:p>
        </p:txBody>
      </p:sp>
      <p:sp>
        <p:nvSpPr>
          <p:cNvPr id="46" name="文本框 45">
            <a:extLst>
              <a:ext uri="{FF2B5EF4-FFF2-40B4-BE49-F238E27FC236}">
                <a16:creationId xmlns:a16="http://schemas.microsoft.com/office/drawing/2014/main" id="{0408DBD9-77D9-4748-BD23-9780CBE74CB8}"/>
              </a:ext>
            </a:extLst>
          </p:cNvPr>
          <p:cNvSpPr txBox="1"/>
          <p:nvPr/>
        </p:nvSpPr>
        <p:spPr>
          <a:xfrm>
            <a:off x="6713559" y="4921648"/>
            <a:ext cx="1210588" cy="430567"/>
          </a:xfrm>
          <a:prstGeom prst="rect">
            <a:avLst/>
          </a:prstGeom>
          <a:noFill/>
        </p:spPr>
        <p:txBody>
          <a:bodyPr wrap="none">
            <a:noAutofit/>
          </a:bodyPr>
          <a:lstStyle/>
          <a:p>
            <a:pPr algn="dist">
              <a:lnSpc>
                <a:spcPct val="120000"/>
              </a:lnSpc>
            </a:pPr>
            <a:r>
              <a:rPr lang="zh-CN" altLang="en-US" sz="2000" b="1" dirty="0">
                <a:solidFill>
                  <a:schemeClr val="accent1"/>
                </a:solidFill>
                <a:latin typeface="+mj-ea"/>
                <a:ea typeface="+mj-ea"/>
              </a:rPr>
              <a:t>流动资金</a:t>
            </a:r>
          </a:p>
        </p:txBody>
      </p:sp>
      <p:sp>
        <p:nvSpPr>
          <p:cNvPr id="47" name="椭圆 46">
            <a:extLst>
              <a:ext uri="{FF2B5EF4-FFF2-40B4-BE49-F238E27FC236}">
                <a16:creationId xmlns:a16="http://schemas.microsoft.com/office/drawing/2014/main" id="{89BDEB73-04C2-446F-A30D-E0EE23B924B7}"/>
              </a:ext>
            </a:extLst>
          </p:cNvPr>
          <p:cNvSpPr>
            <a:spLocks/>
          </p:cNvSpPr>
          <p:nvPr/>
        </p:nvSpPr>
        <p:spPr>
          <a:xfrm>
            <a:off x="6411238" y="4990209"/>
            <a:ext cx="309910" cy="3099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accent2"/>
              </a:solidFill>
            </a:endParaRPr>
          </a:p>
        </p:txBody>
      </p:sp>
      <p:pic>
        <p:nvPicPr>
          <p:cNvPr id="48" name="图形 47" descr="社交网络">
            <a:extLst>
              <a:ext uri="{FF2B5EF4-FFF2-40B4-BE49-F238E27FC236}">
                <a16:creationId xmlns:a16="http://schemas.microsoft.com/office/drawing/2014/main" id="{072C4E86-53CA-42C3-98AF-5FB18F6E4A9F}"/>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8946" y="5007917"/>
            <a:ext cx="274494" cy="274494"/>
          </a:xfrm>
          <a:prstGeom prst="rect">
            <a:avLst/>
          </a:prstGeom>
        </p:spPr>
      </p:pic>
      <p:sp>
        <p:nvSpPr>
          <p:cNvPr id="49" name="文本框 48">
            <a:extLst>
              <a:ext uri="{FF2B5EF4-FFF2-40B4-BE49-F238E27FC236}">
                <a16:creationId xmlns:a16="http://schemas.microsoft.com/office/drawing/2014/main" id="{58354B7C-7320-4489-8BA9-EDD6C9184A55}"/>
              </a:ext>
            </a:extLst>
          </p:cNvPr>
          <p:cNvSpPr txBox="1"/>
          <p:nvPr/>
        </p:nvSpPr>
        <p:spPr>
          <a:xfrm>
            <a:off x="6271191" y="5331064"/>
            <a:ext cx="5260409" cy="588238"/>
          </a:xfrm>
          <a:prstGeom prst="rect">
            <a:avLst/>
          </a:prstGeom>
          <a:noFill/>
        </p:spPr>
        <p:txBody>
          <a:bodyPr wrap="square">
            <a:spAutoFit/>
          </a:bodyPr>
          <a:lstStyle/>
          <a:p>
            <a:pPr algn="just">
              <a:lnSpc>
                <a:spcPct val="120000"/>
              </a:lnSpc>
            </a:pPr>
            <a:r>
              <a:rPr lang="zh-CN" altLang="en-US" sz="1400" dirty="0"/>
              <a:t>财务管理是在一定的整体目标下，关于资产的购置，资本的融通和经营中现金流量，以及利润分配的管理。</a:t>
            </a:r>
          </a:p>
        </p:txBody>
      </p:sp>
      <p:sp>
        <p:nvSpPr>
          <p:cNvPr id="50" name="文本框 49">
            <a:extLst>
              <a:ext uri="{FF2B5EF4-FFF2-40B4-BE49-F238E27FC236}">
                <a16:creationId xmlns:a16="http://schemas.microsoft.com/office/drawing/2014/main" id="{9907E7E6-13D7-4BD8-9CC4-AA5445168C06}"/>
              </a:ext>
            </a:extLst>
          </p:cNvPr>
          <p:cNvSpPr txBox="1"/>
          <p:nvPr/>
        </p:nvSpPr>
        <p:spPr>
          <a:xfrm>
            <a:off x="960120" y="1685042"/>
            <a:ext cx="1861373" cy="646331"/>
          </a:xfrm>
          <a:prstGeom prst="rect">
            <a:avLst/>
          </a:prstGeom>
          <a:noFill/>
        </p:spPr>
        <p:txBody>
          <a:bodyPr wrap="square" rtlCol="0">
            <a:spAutoFit/>
          </a:bodyPr>
          <a:lstStyle/>
          <a:p>
            <a:pPr algn="just"/>
            <a:r>
              <a:rPr lang="en-US" altLang="zh-CN" sz="3600" b="1" dirty="0">
                <a:solidFill>
                  <a:schemeClr val="bg1"/>
                </a:solidFill>
              </a:rPr>
              <a:t>85%</a:t>
            </a:r>
            <a:endParaRPr lang="zh-CN" altLang="en-US" sz="3600" b="1" dirty="0">
              <a:solidFill>
                <a:schemeClr val="bg1"/>
              </a:solidFill>
            </a:endParaRPr>
          </a:p>
        </p:txBody>
      </p:sp>
      <p:sp>
        <p:nvSpPr>
          <p:cNvPr id="51" name="文本框 50">
            <a:extLst>
              <a:ext uri="{FF2B5EF4-FFF2-40B4-BE49-F238E27FC236}">
                <a16:creationId xmlns:a16="http://schemas.microsoft.com/office/drawing/2014/main" id="{5C1143C2-A9AB-4045-B23E-4E2EEC2EDEC7}"/>
              </a:ext>
            </a:extLst>
          </p:cNvPr>
          <p:cNvSpPr txBox="1"/>
          <p:nvPr/>
        </p:nvSpPr>
        <p:spPr>
          <a:xfrm>
            <a:off x="960120" y="2833122"/>
            <a:ext cx="1861373" cy="646331"/>
          </a:xfrm>
          <a:prstGeom prst="rect">
            <a:avLst/>
          </a:prstGeom>
          <a:noFill/>
        </p:spPr>
        <p:txBody>
          <a:bodyPr wrap="square" rtlCol="0">
            <a:spAutoFit/>
          </a:bodyPr>
          <a:lstStyle/>
          <a:p>
            <a:pPr algn="just"/>
            <a:r>
              <a:rPr lang="en-US" altLang="zh-CN" sz="3600" b="1" dirty="0">
                <a:solidFill>
                  <a:schemeClr val="bg1"/>
                </a:solidFill>
              </a:rPr>
              <a:t>70%</a:t>
            </a:r>
            <a:endParaRPr lang="zh-CN" altLang="en-US" sz="3600" b="1" dirty="0">
              <a:solidFill>
                <a:schemeClr val="bg1"/>
              </a:solidFill>
            </a:endParaRPr>
          </a:p>
        </p:txBody>
      </p:sp>
      <p:sp>
        <p:nvSpPr>
          <p:cNvPr id="52" name="文本框 51">
            <a:extLst>
              <a:ext uri="{FF2B5EF4-FFF2-40B4-BE49-F238E27FC236}">
                <a16:creationId xmlns:a16="http://schemas.microsoft.com/office/drawing/2014/main" id="{1C8E825D-BCA3-47A6-8046-6283343E3CFE}"/>
              </a:ext>
            </a:extLst>
          </p:cNvPr>
          <p:cNvSpPr txBox="1"/>
          <p:nvPr/>
        </p:nvSpPr>
        <p:spPr>
          <a:xfrm>
            <a:off x="960120" y="3981202"/>
            <a:ext cx="1861373" cy="646331"/>
          </a:xfrm>
          <a:prstGeom prst="rect">
            <a:avLst/>
          </a:prstGeom>
          <a:noFill/>
        </p:spPr>
        <p:txBody>
          <a:bodyPr wrap="square" rtlCol="0">
            <a:spAutoFit/>
          </a:bodyPr>
          <a:lstStyle/>
          <a:p>
            <a:pPr algn="just"/>
            <a:r>
              <a:rPr lang="en-US" altLang="zh-CN" sz="3600" b="1" dirty="0">
                <a:solidFill>
                  <a:schemeClr val="bg1"/>
                </a:solidFill>
              </a:rPr>
              <a:t>80%</a:t>
            </a:r>
            <a:endParaRPr lang="zh-CN" altLang="en-US" sz="3600" b="1" dirty="0">
              <a:solidFill>
                <a:schemeClr val="bg1"/>
              </a:solidFill>
            </a:endParaRPr>
          </a:p>
        </p:txBody>
      </p:sp>
      <p:sp>
        <p:nvSpPr>
          <p:cNvPr id="53" name="文本框 52">
            <a:extLst>
              <a:ext uri="{FF2B5EF4-FFF2-40B4-BE49-F238E27FC236}">
                <a16:creationId xmlns:a16="http://schemas.microsoft.com/office/drawing/2014/main" id="{D5DCBD7D-655B-40AE-B73B-35C378A37410}"/>
              </a:ext>
            </a:extLst>
          </p:cNvPr>
          <p:cNvSpPr txBox="1"/>
          <p:nvPr/>
        </p:nvSpPr>
        <p:spPr>
          <a:xfrm>
            <a:off x="960120" y="5129282"/>
            <a:ext cx="1861373" cy="646331"/>
          </a:xfrm>
          <a:prstGeom prst="rect">
            <a:avLst/>
          </a:prstGeom>
          <a:noFill/>
        </p:spPr>
        <p:txBody>
          <a:bodyPr wrap="square" rtlCol="0">
            <a:spAutoFit/>
          </a:bodyPr>
          <a:lstStyle/>
          <a:p>
            <a:pPr algn="just"/>
            <a:r>
              <a:rPr lang="en-US" altLang="zh-CN" sz="3600" b="1" dirty="0">
                <a:solidFill>
                  <a:schemeClr val="bg1"/>
                </a:solidFill>
              </a:rPr>
              <a:t>55%</a:t>
            </a:r>
            <a:endParaRPr lang="zh-CN" altLang="en-US" sz="3600" b="1" dirty="0">
              <a:solidFill>
                <a:schemeClr val="bg1"/>
              </a:solidFill>
            </a:endParaRPr>
          </a:p>
        </p:txBody>
      </p:sp>
    </p:spTree>
    <p:extLst>
      <p:ext uri="{BB962C8B-B14F-4D97-AF65-F5344CB8AC3E}">
        <p14:creationId xmlns:p14="http://schemas.microsoft.com/office/powerpoint/2010/main" val="121177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4AA73AC-EB14-4561-837E-ED34B0F37C6F}"/>
              </a:ext>
            </a:extLst>
          </p:cNvPr>
          <p:cNvSpPr>
            <a:spLocks noGrp="1"/>
          </p:cNvSpPr>
          <p:nvPr>
            <p:ph type="body" sz="quarter" idx="10"/>
          </p:nvPr>
        </p:nvSpPr>
        <p:spPr/>
        <p:txBody>
          <a:bodyPr/>
          <a:lstStyle/>
          <a:p>
            <a:r>
              <a:rPr lang="zh-CN" altLang="en-US" dirty="0"/>
              <a:t>风险预测</a:t>
            </a:r>
            <a:endParaRPr lang="en-US" altLang="zh-CN" dirty="0"/>
          </a:p>
        </p:txBody>
      </p:sp>
      <p:sp>
        <p:nvSpPr>
          <p:cNvPr id="25" name="任意多边形: 形状 24">
            <a:extLst>
              <a:ext uri="{FF2B5EF4-FFF2-40B4-BE49-F238E27FC236}">
                <a16:creationId xmlns:a16="http://schemas.microsoft.com/office/drawing/2014/main" id="{B334DC7E-A0DB-4358-8398-2DEA07D060BF}"/>
              </a:ext>
            </a:extLst>
          </p:cNvPr>
          <p:cNvSpPr/>
          <p:nvPr/>
        </p:nvSpPr>
        <p:spPr>
          <a:xfrm rot="16200000">
            <a:off x="307577" y="1857631"/>
            <a:ext cx="4243723" cy="3536436"/>
          </a:xfrm>
          <a:custGeom>
            <a:avLst/>
            <a:gdLst>
              <a:gd name="connsiteX0" fmla="*/ 0 w 3536435"/>
              <a:gd name="connsiteY0" fmla="*/ 176822 h 4243722"/>
              <a:gd name="connsiteX1" fmla="*/ 176822 w 3536435"/>
              <a:gd name="connsiteY1" fmla="*/ 0 h 4243722"/>
              <a:gd name="connsiteX2" fmla="*/ 3359613 w 3536435"/>
              <a:gd name="connsiteY2" fmla="*/ 0 h 4243722"/>
              <a:gd name="connsiteX3" fmla="*/ 3536435 w 3536435"/>
              <a:gd name="connsiteY3" fmla="*/ 176822 h 4243722"/>
              <a:gd name="connsiteX4" fmla="*/ 3536435 w 3536435"/>
              <a:gd name="connsiteY4" fmla="*/ 4066900 h 4243722"/>
              <a:gd name="connsiteX5" fmla="*/ 3359613 w 3536435"/>
              <a:gd name="connsiteY5" fmla="*/ 4243722 h 4243722"/>
              <a:gd name="connsiteX6" fmla="*/ 176822 w 3536435"/>
              <a:gd name="connsiteY6" fmla="*/ 4243722 h 4243722"/>
              <a:gd name="connsiteX7" fmla="*/ 0 w 3536435"/>
              <a:gd name="connsiteY7" fmla="*/ 4066900 h 4243722"/>
              <a:gd name="connsiteX8" fmla="*/ 0 w 3536435"/>
              <a:gd name="connsiteY8" fmla="*/ 176822 h 424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6435" h="4243722">
                <a:moveTo>
                  <a:pt x="3389083" y="1"/>
                </a:moveTo>
                <a:cubicBezTo>
                  <a:pt x="3470463" y="1"/>
                  <a:pt x="3536435" y="95000"/>
                  <a:pt x="3536435" y="212187"/>
                </a:cubicBezTo>
                <a:lnTo>
                  <a:pt x="3536435" y="4031535"/>
                </a:lnTo>
                <a:cubicBezTo>
                  <a:pt x="3536435" y="4148722"/>
                  <a:pt x="3470463" y="4243721"/>
                  <a:pt x="3389083" y="4243721"/>
                </a:cubicBezTo>
                <a:lnTo>
                  <a:pt x="147352" y="4243721"/>
                </a:lnTo>
                <a:cubicBezTo>
                  <a:pt x="65972" y="4243721"/>
                  <a:pt x="0" y="4148722"/>
                  <a:pt x="0" y="4031535"/>
                </a:cubicBezTo>
                <a:lnTo>
                  <a:pt x="0" y="212187"/>
                </a:lnTo>
                <a:cubicBezTo>
                  <a:pt x="0" y="95000"/>
                  <a:pt x="65972" y="1"/>
                  <a:pt x="147352" y="1"/>
                </a:cubicBezTo>
                <a:lnTo>
                  <a:pt x="3389083" y="1"/>
                </a:lnTo>
                <a:close/>
              </a:path>
            </a:pathLst>
          </a:custGeom>
          <a:solidFill>
            <a:schemeClr val="bg1">
              <a:alpha val="40000"/>
            </a:schemeClr>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3869" tIns="102872" rIns="133351" bIns="2829146" numCol="1" spcCol="1270" anchor="t" anchorCtr="0">
            <a:noAutofit/>
          </a:bodyPr>
          <a:lstStyle/>
          <a:p>
            <a:pPr marL="0" lvl="0" indent="0" algn="r" defTabSz="1333500">
              <a:lnSpc>
                <a:spcPct val="90000"/>
              </a:lnSpc>
              <a:spcBef>
                <a:spcPct val="0"/>
              </a:spcBef>
              <a:spcAft>
                <a:spcPct val="35000"/>
              </a:spcAft>
              <a:buNone/>
            </a:pPr>
            <a:endParaRPr lang="zh-CN" altLang="en-US" sz="3000" kern="1200"/>
          </a:p>
        </p:txBody>
      </p:sp>
      <p:sp>
        <p:nvSpPr>
          <p:cNvPr id="27" name="任意多边形: 形状 26">
            <a:extLst>
              <a:ext uri="{FF2B5EF4-FFF2-40B4-BE49-F238E27FC236}">
                <a16:creationId xmlns:a16="http://schemas.microsoft.com/office/drawing/2014/main" id="{650242FD-2FB7-4391-B199-C95060CD55E9}"/>
              </a:ext>
            </a:extLst>
          </p:cNvPr>
          <p:cNvSpPr/>
          <p:nvPr/>
        </p:nvSpPr>
        <p:spPr>
          <a:xfrm rot="16200000">
            <a:off x="3967788" y="1857631"/>
            <a:ext cx="4243723" cy="3536436"/>
          </a:xfrm>
          <a:custGeom>
            <a:avLst/>
            <a:gdLst>
              <a:gd name="connsiteX0" fmla="*/ 0 w 3536435"/>
              <a:gd name="connsiteY0" fmla="*/ 176822 h 4243722"/>
              <a:gd name="connsiteX1" fmla="*/ 176822 w 3536435"/>
              <a:gd name="connsiteY1" fmla="*/ 0 h 4243722"/>
              <a:gd name="connsiteX2" fmla="*/ 3359613 w 3536435"/>
              <a:gd name="connsiteY2" fmla="*/ 0 h 4243722"/>
              <a:gd name="connsiteX3" fmla="*/ 3536435 w 3536435"/>
              <a:gd name="connsiteY3" fmla="*/ 176822 h 4243722"/>
              <a:gd name="connsiteX4" fmla="*/ 3536435 w 3536435"/>
              <a:gd name="connsiteY4" fmla="*/ 4066900 h 4243722"/>
              <a:gd name="connsiteX5" fmla="*/ 3359613 w 3536435"/>
              <a:gd name="connsiteY5" fmla="*/ 4243722 h 4243722"/>
              <a:gd name="connsiteX6" fmla="*/ 176822 w 3536435"/>
              <a:gd name="connsiteY6" fmla="*/ 4243722 h 4243722"/>
              <a:gd name="connsiteX7" fmla="*/ 0 w 3536435"/>
              <a:gd name="connsiteY7" fmla="*/ 4066900 h 4243722"/>
              <a:gd name="connsiteX8" fmla="*/ 0 w 3536435"/>
              <a:gd name="connsiteY8" fmla="*/ 176822 h 424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6435" h="4243722">
                <a:moveTo>
                  <a:pt x="3389083" y="1"/>
                </a:moveTo>
                <a:cubicBezTo>
                  <a:pt x="3470463" y="1"/>
                  <a:pt x="3536435" y="95000"/>
                  <a:pt x="3536435" y="212187"/>
                </a:cubicBezTo>
                <a:lnTo>
                  <a:pt x="3536435" y="4031535"/>
                </a:lnTo>
                <a:cubicBezTo>
                  <a:pt x="3536435" y="4148722"/>
                  <a:pt x="3470463" y="4243721"/>
                  <a:pt x="3389083" y="4243721"/>
                </a:cubicBezTo>
                <a:lnTo>
                  <a:pt x="147352" y="4243721"/>
                </a:lnTo>
                <a:cubicBezTo>
                  <a:pt x="65972" y="4243721"/>
                  <a:pt x="0" y="4148722"/>
                  <a:pt x="0" y="4031535"/>
                </a:cubicBezTo>
                <a:lnTo>
                  <a:pt x="0" y="212187"/>
                </a:lnTo>
                <a:cubicBezTo>
                  <a:pt x="0" y="95000"/>
                  <a:pt x="65972" y="1"/>
                  <a:pt x="147352" y="1"/>
                </a:cubicBezTo>
                <a:lnTo>
                  <a:pt x="3389083" y="1"/>
                </a:lnTo>
                <a:close/>
              </a:path>
            </a:pathLst>
          </a:custGeom>
          <a:solidFill>
            <a:schemeClr val="bg1">
              <a:alpha val="40000"/>
            </a:schemeClr>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3869" tIns="102870" rIns="133351" bIns="2829148" numCol="1" spcCol="1270" anchor="t" anchorCtr="0">
            <a:noAutofit/>
          </a:bodyPr>
          <a:lstStyle/>
          <a:p>
            <a:pPr marL="0" lvl="0" indent="0" algn="r" defTabSz="1333500">
              <a:lnSpc>
                <a:spcPct val="90000"/>
              </a:lnSpc>
              <a:spcBef>
                <a:spcPct val="0"/>
              </a:spcBef>
              <a:spcAft>
                <a:spcPct val="35000"/>
              </a:spcAft>
              <a:buNone/>
            </a:pPr>
            <a:endParaRPr lang="zh-CN" altLang="en-US" sz="3000" kern="1200"/>
          </a:p>
        </p:txBody>
      </p:sp>
      <p:sp>
        <p:nvSpPr>
          <p:cNvPr id="28" name="流程图: 摘录 27">
            <a:extLst>
              <a:ext uri="{FF2B5EF4-FFF2-40B4-BE49-F238E27FC236}">
                <a16:creationId xmlns:a16="http://schemas.microsoft.com/office/drawing/2014/main" id="{85BAACA4-C5B7-4974-BE61-2E06C7719632}"/>
              </a:ext>
            </a:extLst>
          </p:cNvPr>
          <p:cNvSpPr/>
          <p:nvPr/>
        </p:nvSpPr>
        <p:spPr>
          <a:xfrm rot="5400000">
            <a:off x="4027360" y="4875888"/>
            <a:ext cx="623508" cy="530465"/>
          </a:xfrm>
          <a:prstGeom prst="flowChartExtract">
            <a:avLst/>
          </a:prstGeom>
          <a:solidFill>
            <a:schemeClr val="accent1"/>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0" name="任意多边形: 形状 29">
            <a:extLst>
              <a:ext uri="{FF2B5EF4-FFF2-40B4-BE49-F238E27FC236}">
                <a16:creationId xmlns:a16="http://schemas.microsoft.com/office/drawing/2014/main" id="{6A629274-1900-4429-B5F4-1EA3456F62A9}"/>
              </a:ext>
            </a:extLst>
          </p:cNvPr>
          <p:cNvSpPr/>
          <p:nvPr/>
        </p:nvSpPr>
        <p:spPr>
          <a:xfrm rot="16200000">
            <a:off x="7627998" y="1857631"/>
            <a:ext cx="4243723" cy="3536436"/>
          </a:xfrm>
          <a:custGeom>
            <a:avLst/>
            <a:gdLst>
              <a:gd name="connsiteX0" fmla="*/ 0 w 3536435"/>
              <a:gd name="connsiteY0" fmla="*/ 176822 h 4243722"/>
              <a:gd name="connsiteX1" fmla="*/ 176822 w 3536435"/>
              <a:gd name="connsiteY1" fmla="*/ 0 h 4243722"/>
              <a:gd name="connsiteX2" fmla="*/ 3359613 w 3536435"/>
              <a:gd name="connsiteY2" fmla="*/ 0 h 4243722"/>
              <a:gd name="connsiteX3" fmla="*/ 3536435 w 3536435"/>
              <a:gd name="connsiteY3" fmla="*/ 176822 h 4243722"/>
              <a:gd name="connsiteX4" fmla="*/ 3536435 w 3536435"/>
              <a:gd name="connsiteY4" fmla="*/ 4066900 h 4243722"/>
              <a:gd name="connsiteX5" fmla="*/ 3359613 w 3536435"/>
              <a:gd name="connsiteY5" fmla="*/ 4243722 h 4243722"/>
              <a:gd name="connsiteX6" fmla="*/ 176822 w 3536435"/>
              <a:gd name="connsiteY6" fmla="*/ 4243722 h 4243722"/>
              <a:gd name="connsiteX7" fmla="*/ 0 w 3536435"/>
              <a:gd name="connsiteY7" fmla="*/ 4066900 h 4243722"/>
              <a:gd name="connsiteX8" fmla="*/ 0 w 3536435"/>
              <a:gd name="connsiteY8" fmla="*/ 176822 h 424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6435" h="4243722">
                <a:moveTo>
                  <a:pt x="3389083" y="1"/>
                </a:moveTo>
                <a:cubicBezTo>
                  <a:pt x="3470463" y="1"/>
                  <a:pt x="3536435" y="95000"/>
                  <a:pt x="3536435" y="212187"/>
                </a:cubicBezTo>
                <a:lnTo>
                  <a:pt x="3536435" y="4031535"/>
                </a:lnTo>
                <a:cubicBezTo>
                  <a:pt x="3536435" y="4148722"/>
                  <a:pt x="3470463" y="4243721"/>
                  <a:pt x="3389083" y="4243721"/>
                </a:cubicBezTo>
                <a:lnTo>
                  <a:pt x="147352" y="4243721"/>
                </a:lnTo>
                <a:cubicBezTo>
                  <a:pt x="65972" y="4243721"/>
                  <a:pt x="0" y="4148722"/>
                  <a:pt x="0" y="4031535"/>
                </a:cubicBezTo>
                <a:lnTo>
                  <a:pt x="0" y="212187"/>
                </a:lnTo>
                <a:cubicBezTo>
                  <a:pt x="0" y="95000"/>
                  <a:pt x="65972" y="1"/>
                  <a:pt x="147352" y="1"/>
                </a:cubicBezTo>
                <a:lnTo>
                  <a:pt x="3389083" y="1"/>
                </a:lnTo>
                <a:close/>
              </a:path>
            </a:pathLst>
          </a:custGeom>
          <a:solidFill>
            <a:schemeClr val="bg1">
              <a:alpha val="40000"/>
            </a:schemeClr>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3869" tIns="102871" rIns="133351" bIns="2829147" numCol="1" spcCol="1270" anchor="t" anchorCtr="0">
            <a:noAutofit/>
          </a:bodyPr>
          <a:lstStyle/>
          <a:p>
            <a:pPr marL="0" lvl="0" indent="0" algn="r" defTabSz="1333500">
              <a:lnSpc>
                <a:spcPct val="90000"/>
              </a:lnSpc>
              <a:spcBef>
                <a:spcPct val="0"/>
              </a:spcBef>
              <a:spcAft>
                <a:spcPct val="35000"/>
              </a:spcAft>
              <a:buNone/>
            </a:pPr>
            <a:endParaRPr lang="zh-CN" altLang="en-US" sz="3000" kern="1200"/>
          </a:p>
        </p:txBody>
      </p:sp>
      <p:sp>
        <p:nvSpPr>
          <p:cNvPr id="31" name="流程图: 摘录 30">
            <a:extLst>
              <a:ext uri="{FF2B5EF4-FFF2-40B4-BE49-F238E27FC236}">
                <a16:creationId xmlns:a16="http://schemas.microsoft.com/office/drawing/2014/main" id="{7EC72549-521F-4EFF-8CD0-D9BA2B9A1E10}"/>
              </a:ext>
            </a:extLst>
          </p:cNvPr>
          <p:cNvSpPr/>
          <p:nvPr/>
        </p:nvSpPr>
        <p:spPr>
          <a:xfrm rot="5400000">
            <a:off x="7687570" y="4875888"/>
            <a:ext cx="623508" cy="530465"/>
          </a:xfrm>
          <a:prstGeom prst="flowChartExtract">
            <a:avLst/>
          </a:prstGeom>
          <a:solidFill>
            <a:schemeClr val="accent1"/>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3" name="矩形: 圆角 32">
            <a:extLst>
              <a:ext uri="{FF2B5EF4-FFF2-40B4-BE49-F238E27FC236}">
                <a16:creationId xmlns:a16="http://schemas.microsoft.com/office/drawing/2014/main" id="{19AB4496-478F-423E-8952-1EC2BEDE3FE4}"/>
              </a:ext>
            </a:extLst>
          </p:cNvPr>
          <p:cNvSpPr/>
          <p:nvPr/>
        </p:nvSpPr>
        <p:spPr>
          <a:xfrm>
            <a:off x="1534160" y="1983069"/>
            <a:ext cx="1790556" cy="63318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accent2"/>
              </a:solidFill>
            </a:endParaRPr>
          </a:p>
        </p:txBody>
      </p:sp>
      <p:sp>
        <p:nvSpPr>
          <p:cNvPr id="34" name="文本框 33">
            <a:extLst>
              <a:ext uri="{FF2B5EF4-FFF2-40B4-BE49-F238E27FC236}">
                <a16:creationId xmlns:a16="http://schemas.microsoft.com/office/drawing/2014/main" id="{0CF7E3E5-1D66-457E-9F06-AAB850FC87AE}"/>
              </a:ext>
            </a:extLst>
          </p:cNvPr>
          <p:cNvSpPr txBox="1"/>
          <p:nvPr/>
        </p:nvSpPr>
        <p:spPr>
          <a:xfrm>
            <a:off x="1642305" y="2068830"/>
            <a:ext cx="1574266" cy="461665"/>
          </a:xfrm>
          <a:prstGeom prst="rect">
            <a:avLst/>
          </a:prstGeom>
          <a:noFill/>
        </p:spPr>
        <p:txBody>
          <a:bodyPr wrap="square">
            <a:spAutoFit/>
          </a:bodyPr>
          <a:lstStyle/>
          <a:p>
            <a:pPr algn="ctr"/>
            <a:r>
              <a:rPr lang="zh-CN" altLang="en-US" sz="2400" b="1" dirty="0">
                <a:solidFill>
                  <a:schemeClr val="bg1"/>
                </a:solidFill>
                <a:latin typeface="+mj-ea"/>
                <a:ea typeface="+mj-ea"/>
              </a:rPr>
              <a:t>财务风险</a:t>
            </a:r>
          </a:p>
        </p:txBody>
      </p:sp>
      <p:sp>
        <p:nvSpPr>
          <p:cNvPr id="35" name="文本框 34">
            <a:extLst>
              <a:ext uri="{FF2B5EF4-FFF2-40B4-BE49-F238E27FC236}">
                <a16:creationId xmlns:a16="http://schemas.microsoft.com/office/drawing/2014/main" id="{A768FB0F-2919-41A9-A4A2-A19774419363}"/>
              </a:ext>
            </a:extLst>
          </p:cNvPr>
          <p:cNvSpPr txBox="1"/>
          <p:nvPr/>
        </p:nvSpPr>
        <p:spPr>
          <a:xfrm>
            <a:off x="949416" y="2851980"/>
            <a:ext cx="2960044" cy="2656496"/>
          </a:xfrm>
          <a:prstGeom prst="rect">
            <a:avLst/>
          </a:prstGeom>
          <a:noFill/>
        </p:spPr>
        <p:txBody>
          <a:bodyPr wrap="square">
            <a:spAutoFit/>
          </a:bodyPr>
          <a:lstStyle/>
          <a:p>
            <a:pPr algn="just">
              <a:lnSpc>
                <a:spcPct val="120000"/>
              </a:lnSpc>
            </a:pPr>
            <a:r>
              <a:rPr lang="zh-CN" altLang="en-US" sz="1400" dirty="0"/>
              <a:t>风险预测是指在工作之前对工作过程中以及工作结果可能出现的事物异常，进行预测制订对策从而预防事故发生的一种措施。有一种典型的观点即认为通过完善“五防”装置功能并且增加其强制性能避免误操作事故，即完全从技术角度杜绝误操作事故。 风险预测是风险管理的重要组成部分，它是风险规避即控制的基础。</a:t>
            </a:r>
          </a:p>
        </p:txBody>
      </p:sp>
      <p:sp>
        <p:nvSpPr>
          <p:cNvPr id="38" name="矩形: 圆角 37">
            <a:extLst>
              <a:ext uri="{FF2B5EF4-FFF2-40B4-BE49-F238E27FC236}">
                <a16:creationId xmlns:a16="http://schemas.microsoft.com/office/drawing/2014/main" id="{D3D87049-6B3B-4568-BC9D-65E4EA36FC91}"/>
              </a:ext>
            </a:extLst>
          </p:cNvPr>
          <p:cNvSpPr/>
          <p:nvPr/>
        </p:nvSpPr>
        <p:spPr>
          <a:xfrm>
            <a:off x="5194371" y="1983069"/>
            <a:ext cx="1790556" cy="63318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accent2"/>
              </a:solidFill>
            </a:endParaRPr>
          </a:p>
        </p:txBody>
      </p:sp>
      <p:sp>
        <p:nvSpPr>
          <p:cNvPr id="39" name="文本框 38">
            <a:extLst>
              <a:ext uri="{FF2B5EF4-FFF2-40B4-BE49-F238E27FC236}">
                <a16:creationId xmlns:a16="http://schemas.microsoft.com/office/drawing/2014/main" id="{BB55DC64-1BDA-457F-89D0-39B7C58608B1}"/>
              </a:ext>
            </a:extLst>
          </p:cNvPr>
          <p:cNvSpPr txBox="1"/>
          <p:nvPr/>
        </p:nvSpPr>
        <p:spPr>
          <a:xfrm>
            <a:off x="5302516" y="2068830"/>
            <a:ext cx="1574266" cy="461665"/>
          </a:xfrm>
          <a:prstGeom prst="rect">
            <a:avLst/>
          </a:prstGeom>
          <a:noFill/>
        </p:spPr>
        <p:txBody>
          <a:bodyPr wrap="square">
            <a:spAutoFit/>
          </a:bodyPr>
          <a:lstStyle/>
          <a:p>
            <a:pPr algn="ctr"/>
            <a:r>
              <a:rPr lang="zh-CN" altLang="en-US" sz="2400" b="1" dirty="0">
                <a:solidFill>
                  <a:schemeClr val="bg1"/>
                </a:solidFill>
                <a:latin typeface="+mj-ea"/>
                <a:ea typeface="+mj-ea"/>
              </a:rPr>
              <a:t>技术风险</a:t>
            </a:r>
          </a:p>
        </p:txBody>
      </p:sp>
      <p:sp>
        <p:nvSpPr>
          <p:cNvPr id="40" name="文本框 39">
            <a:extLst>
              <a:ext uri="{FF2B5EF4-FFF2-40B4-BE49-F238E27FC236}">
                <a16:creationId xmlns:a16="http://schemas.microsoft.com/office/drawing/2014/main" id="{1E64083D-0FE0-4DDD-AFEB-D32A172CF817}"/>
              </a:ext>
            </a:extLst>
          </p:cNvPr>
          <p:cNvSpPr txBox="1"/>
          <p:nvPr/>
        </p:nvSpPr>
        <p:spPr>
          <a:xfrm>
            <a:off x="4609627" y="2851980"/>
            <a:ext cx="2960044" cy="2656496"/>
          </a:xfrm>
          <a:prstGeom prst="rect">
            <a:avLst/>
          </a:prstGeom>
          <a:noFill/>
        </p:spPr>
        <p:txBody>
          <a:bodyPr wrap="square">
            <a:spAutoFit/>
          </a:bodyPr>
          <a:lstStyle/>
          <a:p>
            <a:pPr algn="just">
              <a:lnSpc>
                <a:spcPct val="120000"/>
              </a:lnSpc>
            </a:pPr>
            <a:r>
              <a:rPr lang="zh-CN" altLang="en-US" sz="1400" dirty="0"/>
              <a:t>风险预测是指在工作之前对工作过程中以及工作结果可能出现的事物异常，进行预测制订对策从而预防事故发生的一种措施。有一种典型的观点即认为通过完善“五防”装置功能并且增加其强制性能避免误操作事故，即完全从技术角度杜绝误操作事故。 风险预测是风险管理的重要组成部分，它是风险规避即控制的基础。</a:t>
            </a:r>
          </a:p>
        </p:txBody>
      </p:sp>
      <p:sp>
        <p:nvSpPr>
          <p:cNvPr id="42" name="矩形: 圆角 41">
            <a:extLst>
              <a:ext uri="{FF2B5EF4-FFF2-40B4-BE49-F238E27FC236}">
                <a16:creationId xmlns:a16="http://schemas.microsoft.com/office/drawing/2014/main" id="{67762DFB-AE02-4153-A22C-EFD917BA1C75}"/>
              </a:ext>
            </a:extLst>
          </p:cNvPr>
          <p:cNvSpPr/>
          <p:nvPr/>
        </p:nvSpPr>
        <p:spPr>
          <a:xfrm>
            <a:off x="8854581" y="1983069"/>
            <a:ext cx="1790556" cy="63318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accent2"/>
              </a:solidFill>
            </a:endParaRPr>
          </a:p>
        </p:txBody>
      </p:sp>
      <p:sp>
        <p:nvSpPr>
          <p:cNvPr id="43" name="文本框 42">
            <a:extLst>
              <a:ext uri="{FF2B5EF4-FFF2-40B4-BE49-F238E27FC236}">
                <a16:creationId xmlns:a16="http://schemas.microsoft.com/office/drawing/2014/main" id="{C679B25F-15D0-46F2-AE48-3713FBF3C924}"/>
              </a:ext>
            </a:extLst>
          </p:cNvPr>
          <p:cNvSpPr txBox="1"/>
          <p:nvPr/>
        </p:nvSpPr>
        <p:spPr>
          <a:xfrm>
            <a:off x="8962726" y="2068830"/>
            <a:ext cx="1574266" cy="461665"/>
          </a:xfrm>
          <a:prstGeom prst="rect">
            <a:avLst/>
          </a:prstGeom>
          <a:noFill/>
        </p:spPr>
        <p:txBody>
          <a:bodyPr wrap="square">
            <a:spAutoFit/>
          </a:bodyPr>
          <a:lstStyle/>
          <a:p>
            <a:pPr algn="ctr"/>
            <a:r>
              <a:rPr lang="zh-CN" altLang="en-US" sz="2400" b="1" dirty="0">
                <a:solidFill>
                  <a:schemeClr val="bg1"/>
                </a:solidFill>
                <a:latin typeface="+mj-ea"/>
                <a:ea typeface="+mj-ea"/>
              </a:rPr>
              <a:t>人员风险</a:t>
            </a:r>
          </a:p>
        </p:txBody>
      </p:sp>
      <p:sp>
        <p:nvSpPr>
          <p:cNvPr id="44" name="文本框 43">
            <a:extLst>
              <a:ext uri="{FF2B5EF4-FFF2-40B4-BE49-F238E27FC236}">
                <a16:creationId xmlns:a16="http://schemas.microsoft.com/office/drawing/2014/main" id="{3FB67594-6237-4983-8A16-A91D4D409126}"/>
              </a:ext>
            </a:extLst>
          </p:cNvPr>
          <p:cNvSpPr txBox="1"/>
          <p:nvPr/>
        </p:nvSpPr>
        <p:spPr>
          <a:xfrm>
            <a:off x="8269837" y="2851980"/>
            <a:ext cx="2960044" cy="2656496"/>
          </a:xfrm>
          <a:prstGeom prst="rect">
            <a:avLst/>
          </a:prstGeom>
          <a:noFill/>
        </p:spPr>
        <p:txBody>
          <a:bodyPr wrap="square">
            <a:spAutoFit/>
          </a:bodyPr>
          <a:lstStyle/>
          <a:p>
            <a:pPr algn="just">
              <a:lnSpc>
                <a:spcPct val="120000"/>
              </a:lnSpc>
            </a:pPr>
            <a:r>
              <a:rPr lang="zh-CN" altLang="en-US" sz="1400" dirty="0"/>
              <a:t>风险预测是指在工作之前对工作过程中以及工作结果可能出现的事物异常，进行预测制订对策从而预防事故发生的一种措施。有一种典型的观点即认为通过完善“五防”装置功能并且增加其强制性能避免误操作事故，即完全从技术角度杜绝误操作事故。 风险预测是风险管理的重要组成部分，它是风险规避即控制的基础。</a:t>
            </a:r>
          </a:p>
        </p:txBody>
      </p:sp>
    </p:spTree>
    <p:extLst>
      <p:ext uri="{BB962C8B-B14F-4D97-AF65-F5344CB8AC3E}">
        <p14:creationId xmlns:p14="http://schemas.microsoft.com/office/powerpoint/2010/main" val="1087957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4E5E7DB8-0DDC-4FBC-8D13-7B5B3844E763}"/>
              </a:ext>
            </a:extLst>
          </p:cNvPr>
          <p:cNvSpPr txBox="1"/>
          <p:nvPr/>
        </p:nvSpPr>
        <p:spPr>
          <a:xfrm>
            <a:off x="903386" y="1852730"/>
            <a:ext cx="4074795" cy="1015663"/>
          </a:xfrm>
          <a:prstGeom prst="rect">
            <a:avLst/>
          </a:prstGeom>
          <a:noFill/>
        </p:spPr>
        <p:txBody>
          <a:bodyPr wrap="square" lIns="0" tIns="0" rIns="0" bIns="0" rtlCol="0">
            <a:spAutoFit/>
          </a:bodyPr>
          <a:lstStyle/>
          <a:p>
            <a:pPr algn="dist"/>
            <a:r>
              <a:rPr lang="en-US" altLang="zh-CN" sz="6600" b="1" dirty="0">
                <a:solidFill>
                  <a:schemeClr val="accent6"/>
                </a:solidFill>
                <a:latin typeface="+mj-ea"/>
                <a:ea typeface="+mj-ea"/>
              </a:rPr>
              <a:t>Part 04</a:t>
            </a:r>
            <a:endParaRPr lang="zh-CN" altLang="en-US" sz="6600" b="1" dirty="0">
              <a:solidFill>
                <a:schemeClr val="accent6"/>
              </a:solidFill>
              <a:latin typeface="+mj-ea"/>
              <a:ea typeface="+mj-ea"/>
            </a:endParaRPr>
          </a:p>
        </p:txBody>
      </p:sp>
      <p:grpSp>
        <p:nvGrpSpPr>
          <p:cNvPr id="7" name="组合 6">
            <a:extLst>
              <a:ext uri="{FF2B5EF4-FFF2-40B4-BE49-F238E27FC236}">
                <a16:creationId xmlns:a16="http://schemas.microsoft.com/office/drawing/2014/main" id="{8BF7E93F-6BC8-4F7B-8D4D-7F85D09BD56F}"/>
              </a:ext>
            </a:extLst>
          </p:cNvPr>
          <p:cNvGrpSpPr/>
          <p:nvPr/>
        </p:nvGrpSpPr>
        <p:grpSpPr>
          <a:xfrm>
            <a:off x="707663" y="2480605"/>
            <a:ext cx="4466241" cy="1281875"/>
            <a:chOff x="1853161" y="2024220"/>
            <a:chExt cx="3323723" cy="953956"/>
          </a:xfrm>
        </p:grpSpPr>
        <p:sp>
          <p:nvSpPr>
            <p:cNvPr id="6" name="椭圆 5">
              <a:extLst>
                <a:ext uri="{FF2B5EF4-FFF2-40B4-BE49-F238E27FC236}">
                  <a16:creationId xmlns:a16="http://schemas.microsoft.com/office/drawing/2014/main" id="{3A92AD1D-9A04-43A3-B1FE-BBE05618E410}"/>
                </a:ext>
              </a:extLst>
            </p:cNvPr>
            <p:cNvSpPr/>
            <p:nvPr/>
          </p:nvSpPr>
          <p:spPr>
            <a:xfrm>
              <a:off x="1853161" y="2024220"/>
              <a:ext cx="953958" cy="953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34" name="椭圆 33">
              <a:extLst>
                <a:ext uri="{FF2B5EF4-FFF2-40B4-BE49-F238E27FC236}">
                  <a16:creationId xmlns:a16="http://schemas.microsoft.com/office/drawing/2014/main" id="{71E66BB4-AE50-4466-A64C-E8B6ED7DD84C}"/>
                </a:ext>
              </a:extLst>
            </p:cNvPr>
            <p:cNvSpPr/>
            <p:nvPr/>
          </p:nvSpPr>
          <p:spPr>
            <a:xfrm>
              <a:off x="2643083" y="2024220"/>
              <a:ext cx="953958" cy="953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35" name="椭圆 34">
              <a:extLst>
                <a:ext uri="{FF2B5EF4-FFF2-40B4-BE49-F238E27FC236}">
                  <a16:creationId xmlns:a16="http://schemas.microsoft.com/office/drawing/2014/main" id="{22501403-5839-418E-A09D-47DC889B3EC7}"/>
                </a:ext>
              </a:extLst>
            </p:cNvPr>
            <p:cNvSpPr/>
            <p:nvPr/>
          </p:nvSpPr>
          <p:spPr>
            <a:xfrm>
              <a:off x="4222926" y="2024220"/>
              <a:ext cx="953958" cy="953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36" name="椭圆 35">
              <a:extLst>
                <a:ext uri="{FF2B5EF4-FFF2-40B4-BE49-F238E27FC236}">
                  <a16:creationId xmlns:a16="http://schemas.microsoft.com/office/drawing/2014/main" id="{A2C02DF3-B529-45CD-A022-3BD9FA55CB6F}"/>
                </a:ext>
              </a:extLst>
            </p:cNvPr>
            <p:cNvSpPr/>
            <p:nvPr/>
          </p:nvSpPr>
          <p:spPr>
            <a:xfrm>
              <a:off x="3433005" y="2024220"/>
              <a:ext cx="953958" cy="953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grpSp>
      <p:sp>
        <p:nvSpPr>
          <p:cNvPr id="289" name="文本框 288">
            <a:extLst>
              <a:ext uri="{FF2B5EF4-FFF2-40B4-BE49-F238E27FC236}">
                <a16:creationId xmlns:a16="http://schemas.microsoft.com/office/drawing/2014/main" id="{A33A5C37-8768-4F40-B970-95E5A93903EE}"/>
              </a:ext>
            </a:extLst>
          </p:cNvPr>
          <p:cNvSpPr txBox="1"/>
          <p:nvPr/>
        </p:nvSpPr>
        <p:spPr>
          <a:xfrm>
            <a:off x="903386" y="2613711"/>
            <a:ext cx="4074795" cy="1015663"/>
          </a:xfrm>
          <a:prstGeom prst="rect">
            <a:avLst/>
          </a:prstGeom>
          <a:noFill/>
        </p:spPr>
        <p:txBody>
          <a:bodyPr wrap="square" lIns="0" tIns="0" rIns="0" bIns="0" rtlCol="0">
            <a:spAutoFit/>
          </a:bodyPr>
          <a:lstStyle/>
          <a:p>
            <a:pPr algn="dist"/>
            <a:r>
              <a:rPr lang="zh-CN" altLang="en-US" sz="6600" b="1" dirty="0">
                <a:solidFill>
                  <a:schemeClr val="bg1"/>
                </a:solidFill>
                <a:latin typeface="+mj-ea"/>
                <a:ea typeface="+mj-ea"/>
              </a:rPr>
              <a:t>经营优势</a:t>
            </a:r>
          </a:p>
        </p:txBody>
      </p:sp>
      <p:sp>
        <p:nvSpPr>
          <p:cNvPr id="291" name="文本框 290">
            <a:extLst>
              <a:ext uri="{FF2B5EF4-FFF2-40B4-BE49-F238E27FC236}">
                <a16:creationId xmlns:a16="http://schemas.microsoft.com/office/drawing/2014/main" id="{77E3E0AF-E3E9-46B1-9001-A8CCBAAE2C3D}"/>
              </a:ext>
            </a:extLst>
          </p:cNvPr>
          <p:cNvSpPr txBox="1"/>
          <p:nvPr/>
        </p:nvSpPr>
        <p:spPr>
          <a:xfrm>
            <a:off x="704682" y="3934771"/>
            <a:ext cx="4469222" cy="307777"/>
          </a:xfrm>
          <a:prstGeom prst="rect">
            <a:avLst/>
          </a:prstGeom>
          <a:noFill/>
        </p:spPr>
        <p:txBody>
          <a:bodyPr wrap="square" lIns="0" tIns="0" rIns="0" bIns="0" rtlCol="0">
            <a:spAutoFit/>
          </a:bodyPr>
          <a:lstStyle/>
          <a:p>
            <a:pPr algn="dist"/>
            <a:r>
              <a:rPr lang="en-US" altLang="zh-CN" sz="2000" dirty="0">
                <a:latin typeface="+mn-ea"/>
              </a:rPr>
              <a:t>OPERATING ADVANTAGES</a:t>
            </a:r>
            <a:endParaRPr lang="zh-CN" altLang="en-US" sz="4000" dirty="0">
              <a:latin typeface="+mn-ea"/>
            </a:endParaRPr>
          </a:p>
        </p:txBody>
      </p:sp>
      <p:sp>
        <p:nvSpPr>
          <p:cNvPr id="294" name="文本框 293">
            <a:extLst>
              <a:ext uri="{FF2B5EF4-FFF2-40B4-BE49-F238E27FC236}">
                <a16:creationId xmlns:a16="http://schemas.microsoft.com/office/drawing/2014/main" id="{FB15256A-F4CE-4FD1-A010-32F3CA961CB8}"/>
              </a:ext>
            </a:extLst>
          </p:cNvPr>
          <p:cNvSpPr txBox="1"/>
          <p:nvPr/>
        </p:nvSpPr>
        <p:spPr>
          <a:xfrm>
            <a:off x="704682" y="4553476"/>
            <a:ext cx="1897955" cy="508409"/>
          </a:xfrm>
          <a:prstGeom prst="rect">
            <a:avLst/>
          </a:prstGeom>
          <a:noFill/>
        </p:spPr>
        <p:txBody>
          <a:bodyPr wrap="none" lIns="0" tIns="0" rIns="0" bIns="0" rtlCol="0">
            <a:spAutoFit/>
          </a:bodyPr>
          <a:lstStyle/>
          <a:p>
            <a:pPr marL="457200" indent="-457200">
              <a:lnSpc>
                <a:spcPct val="130000"/>
              </a:lnSpc>
              <a:buClr>
                <a:schemeClr val="accent1"/>
              </a:buClr>
              <a:buFont typeface="Wingdings" panose="05000000000000000000" pitchFamily="2" charset="2"/>
              <a:buChar char="n"/>
            </a:pPr>
            <a:r>
              <a:rPr lang="zh-CN" altLang="en-US" sz="2800" dirty="0">
                <a:effectLst/>
                <a:latin typeface="微软雅黑 Light" panose="020B0502040204020203" pitchFamily="34" charset="-122"/>
                <a:ea typeface="微软雅黑 Light" panose="020B0502040204020203" pitchFamily="34" charset="-122"/>
              </a:rPr>
              <a:t>管理团队</a:t>
            </a:r>
            <a:endParaRPr lang="en-US" altLang="zh-CN" sz="2800" dirty="0">
              <a:effectLst/>
              <a:latin typeface="微软雅黑 Light" panose="020B0502040204020203" pitchFamily="34" charset="-122"/>
              <a:ea typeface="微软雅黑 Light" panose="020B0502040204020203" pitchFamily="34" charset="-122"/>
            </a:endParaRPr>
          </a:p>
        </p:txBody>
      </p:sp>
      <p:sp>
        <p:nvSpPr>
          <p:cNvPr id="295" name="文本框 294">
            <a:extLst>
              <a:ext uri="{FF2B5EF4-FFF2-40B4-BE49-F238E27FC236}">
                <a16:creationId xmlns:a16="http://schemas.microsoft.com/office/drawing/2014/main" id="{C2717910-1DF7-44B0-86CE-69A59ED4FD00}"/>
              </a:ext>
            </a:extLst>
          </p:cNvPr>
          <p:cNvSpPr txBox="1"/>
          <p:nvPr/>
        </p:nvSpPr>
        <p:spPr>
          <a:xfrm>
            <a:off x="704682" y="5181928"/>
            <a:ext cx="1897955" cy="508409"/>
          </a:xfrm>
          <a:prstGeom prst="rect">
            <a:avLst/>
          </a:prstGeom>
          <a:noFill/>
        </p:spPr>
        <p:txBody>
          <a:bodyPr wrap="none" lIns="0" tIns="0" rIns="0" bIns="0" rtlCol="0">
            <a:spAutoFit/>
          </a:bodyPr>
          <a:lstStyle/>
          <a:p>
            <a:pPr marL="457200" indent="-457200">
              <a:lnSpc>
                <a:spcPct val="130000"/>
              </a:lnSpc>
              <a:buClr>
                <a:schemeClr val="accent1"/>
              </a:buClr>
              <a:buFont typeface="Wingdings" panose="05000000000000000000" pitchFamily="2" charset="2"/>
              <a:buChar char="n"/>
            </a:pPr>
            <a:r>
              <a:rPr lang="zh-CN" altLang="en-US" sz="2800" dirty="0">
                <a:effectLst/>
                <a:latin typeface="微软雅黑 Light" panose="020B0502040204020203" pitchFamily="34" charset="-122"/>
                <a:ea typeface="微软雅黑 Light" panose="020B0502040204020203" pitchFamily="34" charset="-122"/>
              </a:rPr>
              <a:t>推广计划</a:t>
            </a:r>
            <a:endParaRPr lang="en-US" altLang="zh-CN" sz="2800" dirty="0">
              <a:effectLst/>
              <a:latin typeface="微软雅黑 Light" panose="020B0502040204020203" pitchFamily="34" charset="-122"/>
              <a:ea typeface="微软雅黑 Light" panose="020B0502040204020203" pitchFamily="34" charset="-122"/>
            </a:endParaRPr>
          </a:p>
        </p:txBody>
      </p:sp>
      <p:sp>
        <p:nvSpPr>
          <p:cNvPr id="296" name="文本框 295">
            <a:extLst>
              <a:ext uri="{FF2B5EF4-FFF2-40B4-BE49-F238E27FC236}">
                <a16:creationId xmlns:a16="http://schemas.microsoft.com/office/drawing/2014/main" id="{91416785-1DB7-4A6D-8BA5-AFC58302BA41}"/>
              </a:ext>
            </a:extLst>
          </p:cNvPr>
          <p:cNvSpPr txBox="1"/>
          <p:nvPr/>
        </p:nvSpPr>
        <p:spPr>
          <a:xfrm>
            <a:off x="3313168" y="4553476"/>
            <a:ext cx="1897955" cy="508409"/>
          </a:xfrm>
          <a:prstGeom prst="rect">
            <a:avLst/>
          </a:prstGeom>
          <a:noFill/>
        </p:spPr>
        <p:txBody>
          <a:bodyPr wrap="none" lIns="0" tIns="0" rIns="0" bIns="0" rtlCol="0">
            <a:spAutoFit/>
          </a:bodyPr>
          <a:lstStyle/>
          <a:p>
            <a:pPr marL="457200" indent="-457200">
              <a:lnSpc>
                <a:spcPct val="130000"/>
              </a:lnSpc>
              <a:buClr>
                <a:schemeClr val="accent1"/>
              </a:buClr>
              <a:buFont typeface="Wingdings" panose="05000000000000000000" pitchFamily="2" charset="2"/>
              <a:buChar char="n"/>
            </a:pPr>
            <a:r>
              <a:rPr lang="zh-CN" altLang="en-US" sz="2800" dirty="0">
                <a:latin typeface="微软雅黑 Light" panose="020B0502040204020203" pitchFamily="34" charset="-122"/>
                <a:ea typeface="微软雅黑 Light" panose="020B0502040204020203" pitchFamily="34" charset="-122"/>
              </a:rPr>
              <a:t>商业业态</a:t>
            </a:r>
            <a:endParaRPr lang="zh-CN" altLang="en-US" sz="2800" dirty="0">
              <a:effectLst/>
              <a:latin typeface="微软雅黑 Light" panose="020B0502040204020203" pitchFamily="34" charset="-122"/>
              <a:ea typeface="微软雅黑 Light" panose="020B0502040204020203" pitchFamily="34" charset="-122"/>
            </a:endParaRPr>
          </a:p>
        </p:txBody>
      </p:sp>
      <p:sp>
        <p:nvSpPr>
          <p:cNvPr id="297" name="文本框 296">
            <a:extLst>
              <a:ext uri="{FF2B5EF4-FFF2-40B4-BE49-F238E27FC236}">
                <a16:creationId xmlns:a16="http://schemas.microsoft.com/office/drawing/2014/main" id="{FBBD388F-A9F3-4B5A-B10C-8789EF4A0E1A}"/>
              </a:ext>
            </a:extLst>
          </p:cNvPr>
          <p:cNvSpPr txBox="1"/>
          <p:nvPr/>
        </p:nvSpPr>
        <p:spPr>
          <a:xfrm>
            <a:off x="3313168" y="5181928"/>
            <a:ext cx="1897955" cy="508409"/>
          </a:xfrm>
          <a:prstGeom prst="rect">
            <a:avLst/>
          </a:prstGeom>
          <a:noFill/>
        </p:spPr>
        <p:txBody>
          <a:bodyPr wrap="none" lIns="0" tIns="0" rIns="0" bIns="0" rtlCol="0">
            <a:spAutoFit/>
          </a:bodyPr>
          <a:lstStyle/>
          <a:p>
            <a:pPr marL="457200" indent="-457200">
              <a:lnSpc>
                <a:spcPct val="130000"/>
              </a:lnSpc>
              <a:buClr>
                <a:schemeClr val="accent1"/>
              </a:buClr>
              <a:buFont typeface="Wingdings" panose="05000000000000000000" pitchFamily="2" charset="2"/>
              <a:buChar char="n"/>
            </a:pPr>
            <a:r>
              <a:rPr lang="zh-CN" altLang="en-US" sz="2800" dirty="0">
                <a:effectLst/>
                <a:latin typeface="微软雅黑 Light" panose="020B0502040204020203" pitchFamily="34" charset="-122"/>
                <a:ea typeface="微软雅黑 Light" panose="020B0502040204020203" pitchFamily="34" charset="-122"/>
              </a:rPr>
              <a:t>联系我们</a:t>
            </a:r>
            <a:endParaRPr lang="en-US" altLang="zh-CN" sz="2800" dirty="0">
              <a:effectLst/>
              <a:latin typeface="微软雅黑 Light" panose="020B0502040204020203" pitchFamily="34" charset="-122"/>
              <a:ea typeface="微软雅黑 Light" panose="020B0502040204020203" pitchFamily="34" charset="-122"/>
            </a:endParaRPr>
          </a:p>
        </p:txBody>
      </p:sp>
      <p:pic>
        <p:nvPicPr>
          <p:cNvPr id="299" name="Picture 2">
            <a:extLst>
              <a:ext uri="{FF2B5EF4-FFF2-40B4-BE49-F238E27FC236}">
                <a16:creationId xmlns:a16="http://schemas.microsoft.com/office/drawing/2014/main" id="{B6F1E459-8370-4F52-9077-984CB9A29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775580"/>
            <a:ext cx="1898395" cy="2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788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任意多边形: 形状 63">
            <a:extLst>
              <a:ext uri="{FF2B5EF4-FFF2-40B4-BE49-F238E27FC236}">
                <a16:creationId xmlns:a16="http://schemas.microsoft.com/office/drawing/2014/main" id="{7E1E0C99-5EBB-4B99-B9F5-A74ABF1A1340}"/>
              </a:ext>
            </a:extLst>
          </p:cNvPr>
          <p:cNvSpPr/>
          <p:nvPr/>
        </p:nvSpPr>
        <p:spPr>
          <a:xfrm rot="16200000">
            <a:off x="7304176" y="1975928"/>
            <a:ext cx="4444848" cy="3610030"/>
          </a:xfrm>
          <a:custGeom>
            <a:avLst/>
            <a:gdLst>
              <a:gd name="connsiteX0" fmla="*/ 0 w 3536435"/>
              <a:gd name="connsiteY0" fmla="*/ 176822 h 4243722"/>
              <a:gd name="connsiteX1" fmla="*/ 176822 w 3536435"/>
              <a:gd name="connsiteY1" fmla="*/ 0 h 4243722"/>
              <a:gd name="connsiteX2" fmla="*/ 3359613 w 3536435"/>
              <a:gd name="connsiteY2" fmla="*/ 0 h 4243722"/>
              <a:gd name="connsiteX3" fmla="*/ 3536435 w 3536435"/>
              <a:gd name="connsiteY3" fmla="*/ 176822 h 4243722"/>
              <a:gd name="connsiteX4" fmla="*/ 3536435 w 3536435"/>
              <a:gd name="connsiteY4" fmla="*/ 4066900 h 4243722"/>
              <a:gd name="connsiteX5" fmla="*/ 3359613 w 3536435"/>
              <a:gd name="connsiteY5" fmla="*/ 4243722 h 4243722"/>
              <a:gd name="connsiteX6" fmla="*/ 176822 w 3536435"/>
              <a:gd name="connsiteY6" fmla="*/ 4243722 h 4243722"/>
              <a:gd name="connsiteX7" fmla="*/ 0 w 3536435"/>
              <a:gd name="connsiteY7" fmla="*/ 4066900 h 4243722"/>
              <a:gd name="connsiteX8" fmla="*/ 0 w 3536435"/>
              <a:gd name="connsiteY8" fmla="*/ 176822 h 424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6435" h="4243722">
                <a:moveTo>
                  <a:pt x="3389083" y="1"/>
                </a:moveTo>
                <a:cubicBezTo>
                  <a:pt x="3470463" y="1"/>
                  <a:pt x="3536435" y="95000"/>
                  <a:pt x="3536435" y="212187"/>
                </a:cubicBezTo>
                <a:lnTo>
                  <a:pt x="3536435" y="4031535"/>
                </a:lnTo>
                <a:cubicBezTo>
                  <a:pt x="3536435" y="4148722"/>
                  <a:pt x="3470463" y="4243721"/>
                  <a:pt x="3389083" y="4243721"/>
                </a:cubicBezTo>
                <a:lnTo>
                  <a:pt x="147352" y="4243721"/>
                </a:lnTo>
                <a:cubicBezTo>
                  <a:pt x="65972" y="4243721"/>
                  <a:pt x="0" y="4148722"/>
                  <a:pt x="0" y="4031535"/>
                </a:cubicBezTo>
                <a:lnTo>
                  <a:pt x="0" y="212187"/>
                </a:lnTo>
                <a:cubicBezTo>
                  <a:pt x="0" y="95000"/>
                  <a:pt x="65972" y="1"/>
                  <a:pt x="147352" y="1"/>
                </a:cubicBezTo>
                <a:lnTo>
                  <a:pt x="3389083" y="1"/>
                </a:lnTo>
                <a:close/>
              </a:path>
            </a:pathLst>
          </a:custGeom>
          <a:solidFill>
            <a:schemeClr val="bg1">
              <a:alpha val="40000"/>
            </a:schemeClr>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3869" tIns="102871" rIns="133351" bIns="2829147" numCol="1" spcCol="1270" anchor="t" anchorCtr="0">
            <a:noAutofit/>
          </a:bodyPr>
          <a:lstStyle/>
          <a:p>
            <a:pPr marL="0" lvl="0" indent="0" algn="r" defTabSz="1333500">
              <a:lnSpc>
                <a:spcPct val="90000"/>
              </a:lnSpc>
              <a:spcBef>
                <a:spcPct val="0"/>
              </a:spcBef>
              <a:spcAft>
                <a:spcPct val="35000"/>
              </a:spcAft>
              <a:buNone/>
            </a:pPr>
            <a:endParaRPr lang="zh-CN" altLang="en-US" sz="3000" kern="1200"/>
          </a:p>
        </p:txBody>
      </p:sp>
      <p:sp>
        <p:nvSpPr>
          <p:cNvPr id="2" name="文本占位符 1">
            <a:extLst>
              <a:ext uri="{FF2B5EF4-FFF2-40B4-BE49-F238E27FC236}">
                <a16:creationId xmlns:a16="http://schemas.microsoft.com/office/drawing/2014/main" id="{976759C8-6CE1-4674-AF49-909EDA1917A4}"/>
              </a:ext>
            </a:extLst>
          </p:cNvPr>
          <p:cNvSpPr>
            <a:spLocks noGrp="1"/>
          </p:cNvSpPr>
          <p:nvPr>
            <p:ph type="body" sz="quarter" idx="10"/>
          </p:nvPr>
        </p:nvSpPr>
        <p:spPr/>
        <p:txBody>
          <a:bodyPr/>
          <a:lstStyle/>
          <a:p>
            <a:r>
              <a:rPr lang="zh-CN" altLang="en-US" dirty="0"/>
              <a:t>管理团队</a:t>
            </a:r>
          </a:p>
        </p:txBody>
      </p:sp>
      <p:grpSp>
        <p:nvGrpSpPr>
          <p:cNvPr id="3" name="组合 2">
            <a:extLst>
              <a:ext uri="{FF2B5EF4-FFF2-40B4-BE49-F238E27FC236}">
                <a16:creationId xmlns:a16="http://schemas.microsoft.com/office/drawing/2014/main" id="{1B14034D-DBD0-4F37-AF95-862ED3D0BA07}"/>
              </a:ext>
            </a:extLst>
          </p:cNvPr>
          <p:cNvGrpSpPr/>
          <p:nvPr/>
        </p:nvGrpSpPr>
        <p:grpSpPr>
          <a:xfrm>
            <a:off x="688812" y="1488949"/>
            <a:ext cx="6558114" cy="4514418"/>
            <a:chOff x="688811" y="1197304"/>
            <a:chExt cx="6630723" cy="5047590"/>
          </a:xfrm>
        </p:grpSpPr>
        <p:sp>
          <p:nvSpPr>
            <p:cNvPr id="5" name="任意多边形: 形状 4">
              <a:extLst>
                <a:ext uri="{FF2B5EF4-FFF2-40B4-BE49-F238E27FC236}">
                  <a16:creationId xmlns:a16="http://schemas.microsoft.com/office/drawing/2014/main" id="{40F24DD2-4B54-4902-85D0-96558B04092A}"/>
                </a:ext>
              </a:extLst>
            </p:cNvPr>
            <p:cNvSpPr/>
            <p:nvPr/>
          </p:nvSpPr>
          <p:spPr>
            <a:xfrm>
              <a:off x="1206514" y="3882881"/>
              <a:ext cx="339612" cy="323563"/>
            </a:xfrm>
            <a:custGeom>
              <a:avLst/>
              <a:gdLst>
                <a:gd name="connsiteX0" fmla="*/ 0 w 339612"/>
                <a:gd name="connsiteY0" fmla="*/ 0 h 323563"/>
                <a:gd name="connsiteX1" fmla="*/ 169806 w 339612"/>
                <a:gd name="connsiteY1" fmla="*/ 0 h 323563"/>
                <a:gd name="connsiteX2" fmla="*/ 169806 w 339612"/>
                <a:gd name="connsiteY2" fmla="*/ 323563 h 323563"/>
                <a:gd name="connsiteX3" fmla="*/ 339612 w 339612"/>
                <a:gd name="connsiteY3" fmla="*/ 323563 h 323563"/>
              </a:gdLst>
              <a:ahLst/>
              <a:cxnLst>
                <a:cxn ang="0">
                  <a:pos x="connsiteX0" y="connsiteY0"/>
                </a:cxn>
                <a:cxn ang="0">
                  <a:pos x="connsiteX1" y="connsiteY1"/>
                </a:cxn>
                <a:cxn ang="0">
                  <a:pos x="connsiteX2" y="connsiteY2"/>
                </a:cxn>
                <a:cxn ang="0">
                  <a:pos x="connsiteX3" y="connsiteY3"/>
                </a:cxn>
              </a:cxnLst>
              <a:rect l="l" t="t" r="r" b="b"/>
              <a:pathLst>
                <a:path w="339612" h="323563">
                  <a:moveTo>
                    <a:pt x="0" y="0"/>
                  </a:moveTo>
                  <a:lnTo>
                    <a:pt x="169806" y="0"/>
                  </a:lnTo>
                  <a:lnTo>
                    <a:pt x="169806" y="323563"/>
                  </a:lnTo>
                  <a:lnTo>
                    <a:pt x="339612" y="32356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70779" tIns="150055" rIns="170780" bIns="150055" numCol="1" spcCol="1270" anchor="ctr" anchorCtr="0">
              <a:noAutofit/>
            </a:bodyPr>
            <a:lstStyle/>
            <a:p>
              <a:pPr marL="0" lvl="0" indent="0" algn="ctr" defTabSz="222250">
                <a:lnSpc>
                  <a:spcPct val="90000"/>
                </a:lnSpc>
                <a:spcBef>
                  <a:spcPct val="0"/>
                </a:spcBef>
                <a:spcAft>
                  <a:spcPct val="35000"/>
                </a:spcAft>
                <a:buNone/>
              </a:pPr>
              <a:endParaRPr lang="zh-CN" altLang="en-US" sz="500" b="0" kern="1200">
                <a:latin typeface="+mj-ea"/>
                <a:ea typeface="+mj-ea"/>
              </a:endParaRPr>
            </a:p>
          </p:txBody>
        </p:sp>
        <p:sp>
          <p:nvSpPr>
            <p:cNvPr id="6" name="任意多边形: 形状 5">
              <a:extLst>
                <a:ext uri="{FF2B5EF4-FFF2-40B4-BE49-F238E27FC236}">
                  <a16:creationId xmlns:a16="http://schemas.microsoft.com/office/drawing/2014/main" id="{C0B759BC-041A-410C-9F38-FA6CDE70F174}"/>
                </a:ext>
              </a:extLst>
            </p:cNvPr>
            <p:cNvSpPr/>
            <p:nvPr/>
          </p:nvSpPr>
          <p:spPr>
            <a:xfrm>
              <a:off x="5281861" y="5338917"/>
              <a:ext cx="339612" cy="647127"/>
            </a:xfrm>
            <a:custGeom>
              <a:avLst/>
              <a:gdLst>
                <a:gd name="connsiteX0" fmla="*/ 0 w 339612"/>
                <a:gd name="connsiteY0" fmla="*/ 0 h 647127"/>
                <a:gd name="connsiteX1" fmla="*/ 169806 w 339612"/>
                <a:gd name="connsiteY1" fmla="*/ 0 h 647127"/>
                <a:gd name="connsiteX2" fmla="*/ 169806 w 339612"/>
                <a:gd name="connsiteY2" fmla="*/ 647127 h 647127"/>
                <a:gd name="connsiteX3" fmla="*/ 339612 w 339612"/>
                <a:gd name="connsiteY3" fmla="*/ 647127 h 647127"/>
              </a:gdLst>
              <a:ahLst/>
              <a:cxnLst>
                <a:cxn ang="0">
                  <a:pos x="connsiteX0" y="connsiteY0"/>
                </a:cxn>
                <a:cxn ang="0">
                  <a:pos x="connsiteX1" y="connsiteY1"/>
                </a:cxn>
                <a:cxn ang="0">
                  <a:pos x="connsiteX2" y="connsiteY2"/>
                </a:cxn>
                <a:cxn ang="0">
                  <a:pos x="connsiteX3" y="connsiteY3"/>
                </a:cxn>
              </a:cxnLst>
              <a:rect l="l" t="t" r="r" b="b"/>
              <a:pathLst>
                <a:path w="339612" h="647127">
                  <a:moveTo>
                    <a:pt x="0" y="0"/>
                  </a:moveTo>
                  <a:lnTo>
                    <a:pt x="169806" y="0"/>
                  </a:lnTo>
                  <a:lnTo>
                    <a:pt x="169806" y="647127"/>
                  </a:lnTo>
                  <a:lnTo>
                    <a:pt x="339612" y="647127"/>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64235" tIns="305293" rIns="164236" bIns="305293" numCol="1" spcCol="1270" anchor="ctr" anchorCtr="0">
              <a:noAutofit/>
            </a:bodyPr>
            <a:lstStyle/>
            <a:p>
              <a:pPr marL="0" lvl="0" indent="0" algn="ctr" defTabSz="222250">
                <a:lnSpc>
                  <a:spcPct val="90000"/>
                </a:lnSpc>
                <a:spcBef>
                  <a:spcPct val="0"/>
                </a:spcBef>
                <a:spcAft>
                  <a:spcPct val="35000"/>
                </a:spcAft>
                <a:buNone/>
              </a:pPr>
              <a:endParaRPr lang="zh-CN" altLang="en-US" sz="500" b="0" kern="1200">
                <a:latin typeface="+mj-ea"/>
                <a:ea typeface="+mj-ea"/>
              </a:endParaRPr>
            </a:p>
          </p:txBody>
        </p:sp>
        <p:sp>
          <p:nvSpPr>
            <p:cNvPr id="7" name="任意多边形: 形状 6">
              <a:extLst>
                <a:ext uri="{FF2B5EF4-FFF2-40B4-BE49-F238E27FC236}">
                  <a16:creationId xmlns:a16="http://schemas.microsoft.com/office/drawing/2014/main" id="{7F6FBBF6-E89C-41D3-AB35-3977997AD173}"/>
                </a:ext>
              </a:extLst>
            </p:cNvPr>
            <p:cNvSpPr/>
            <p:nvPr/>
          </p:nvSpPr>
          <p:spPr>
            <a:xfrm>
              <a:off x="5281861" y="5293197"/>
              <a:ext cx="339612" cy="91440"/>
            </a:xfrm>
            <a:custGeom>
              <a:avLst/>
              <a:gdLst>
                <a:gd name="connsiteX0" fmla="*/ 0 w 339612"/>
                <a:gd name="connsiteY0" fmla="*/ 45720 h 91440"/>
                <a:gd name="connsiteX1" fmla="*/ 339612 w 339612"/>
                <a:gd name="connsiteY1" fmla="*/ 45720 h 91440"/>
              </a:gdLst>
              <a:ahLst/>
              <a:cxnLst>
                <a:cxn ang="0">
                  <a:pos x="connsiteX0" y="connsiteY0"/>
                </a:cxn>
                <a:cxn ang="0">
                  <a:pos x="connsiteX1" y="connsiteY1"/>
                </a:cxn>
              </a:cxnLst>
              <a:rect l="l" t="t" r="r" b="b"/>
              <a:pathLst>
                <a:path w="339612" h="91440">
                  <a:moveTo>
                    <a:pt x="0" y="45720"/>
                  </a:moveTo>
                  <a:lnTo>
                    <a:pt x="339612" y="45720"/>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74015" tIns="37230" rIns="174017" bIns="37230" numCol="1" spcCol="1270" anchor="ctr" anchorCtr="0">
              <a:noAutofit/>
            </a:bodyPr>
            <a:lstStyle/>
            <a:p>
              <a:pPr marL="0" lvl="0" indent="0" algn="ctr" defTabSz="222250">
                <a:lnSpc>
                  <a:spcPct val="90000"/>
                </a:lnSpc>
                <a:spcBef>
                  <a:spcPct val="0"/>
                </a:spcBef>
                <a:spcAft>
                  <a:spcPct val="35000"/>
                </a:spcAft>
                <a:buNone/>
              </a:pPr>
              <a:endParaRPr lang="zh-CN" altLang="en-US" sz="500" b="0" kern="1200">
                <a:latin typeface="+mj-ea"/>
                <a:ea typeface="+mj-ea"/>
              </a:endParaRPr>
            </a:p>
          </p:txBody>
        </p:sp>
        <p:sp>
          <p:nvSpPr>
            <p:cNvPr id="8" name="任意多边形: 形状 7">
              <a:extLst>
                <a:ext uri="{FF2B5EF4-FFF2-40B4-BE49-F238E27FC236}">
                  <a16:creationId xmlns:a16="http://schemas.microsoft.com/office/drawing/2014/main" id="{F47DD376-4E79-4A88-B28E-927E10E0015D}"/>
                </a:ext>
              </a:extLst>
            </p:cNvPr>
            <p:cNvSpPr/>
            <p:nvPr/>
          </p:nvSpPr>
          <p:spPr>
            <a:xfrm>
              <a:off x="5281861" y="4691790"/>
              <a:ext cx="339612" cy="647127"/>
            </a:xfrm>
            <a:custGeom>
              <a:avLst/>
              <a:gdLst>
                <a:gd name="connsiteX0" fmla="*/ 0 w 339612"/>
                <a:gd name="connsiteY0" fmla="*/ 647127 h 647127"/>
                <a:gd name="connsiteX1" fmla="*/ 169806 w 339612"/>
                <a:gd name="connsiteY1" fmla="*/ 647127 h 647127"/>
                <a:gd name="connsiteX2" fmla="*/ 169806 w 339612"/>
                <a:gd name="connsiteY2" fmla="*/ 0 h 647127"/>
                <a:gd name="connsiteX3" fmla="*/ 339612 w 339612"/>
                <a:gd name="connsiteY3" fmla="*/ 0 h 647127"/>
              </a:gdLst>
              <a:ahLst/>
              <a:cxnLst>
                <a:cxn ang="0">
                  <a:pos x="connsiteX0" y="connsiteY0"/>
                </a:cxn>
                <a:cxn ang="0">
                  <a:pos x="connsiteX1" y="connsiteY1"/>
                </a:cxn>
                <a:cxn ang="0">
                  <a:pos x="connsiteX2" y="connsiteY2"/>
                </a:cxn>
                <a:cxn ang="0">
                  <a:pos x="connsiteX3" y="connsiteY3"/>
                </a:cxn>
              </a:cxnLst>
              <a:rect l="l" t="t" r="r" b="b"/>
              <a:pathLst>
                <a:path w="339612" h="647127">
                  <a:moveTo>
                    <a:pt x="0" y="647127"/>
                  </a:moveTo>
                  <a:lnTo>
                    <a:pt x="169806" y="647127"/>
                  </a:lnTo>
                  <a:lnTo>
                    <a:pt x="169806" y="0"/>
                  </a:lnTo>
                  <a:lnTo>
                    <a:pt x="339612" y="0"/>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64235" tIns="305293" rIns="164236" bIns="305293" numCol="1" spcCol="1270" anchor="ctr" anchorCtr="0">
              <a:noAutofit/>
            </a:bodyPr>
            <a:lstStyle/>
            <a:p>
              <a:pPr marL="0" lvl="0" indent="0" algn="ctr" defTabSz="222250">
                <a:lnSpc>
                  <a:spcPct val="90000"/>
                </a:lnSpc>
                <a:spcBef>
                  <a:spcPct val="0"/>
                </a:spcBef>
                <a:spcAft>
                  <a:spcPct val="35000"/>
                </a:spcAft>
                <a:buNone/>
              </a:pPr>
              <a:endParaRPr lang="zh-CN" altLang="en-US" sz="500" b="0" kern="1200">
                <a:latin typeface="+mj-ea"/>
                <a:ea typeface="+mj-ea"/>
              </a:endParaRPr>
            </a:p>
          </p:txBody>
        </p:sp>
        <p:sp>
          <p:nvSpPr>
            <p:cNvPr id="11" name="任意多边形: 形状 10">
              <a:extLst>
                <a:ext uri="{FF2B5EF4-FFF2-40B4-BE49-F238E27FC236}">
                  <a16:creationId xmlns:a16="http://schemas.microsoft.com/office/drawing/2014/main" id="{BDC73037-F551-42E4-9AE6-B8BD732F4D2E}"/>
                </a:ext>
              </a:extLst>
            </p:cNvPr>
            <p:cNvSpPr/>
            <p:nvPr/>
          </p:nvSpPr>
          <p:spPr>
            <a:xfrm>
              <a:off x="3244187" y="3559318"/>
              <a:ext cx="339612" cy="1779599"/>
            </a:xfrm>
            <a:custGeom>
              <a:avLst/>
              <a:gdLst>
                <a:gd name="connsiteX0" fmla="*/ 0 w 339612"/>
                <a:gd name="connsiteY0" fmla="*/ 0 h 1779599"/>
                <a:gd name="connsiteX1" fmla="*/ 169806 w 339612"/>
                <a:gd name="connsiteY1" fmla="*/ 0 h 1779599"/>
                <a:gd name="connsiteX2" fmla="*/ 169806 w 339612"/>
                <a:gd name="connsiteY2" fmla="*/ 1779599 h 1779599"/>
                <a:gd name="connsiteX3" fmla="*/ 339612 w 339612"/>
                <a:gd name="connsiteY3" fmla="*/ 1779599 h 1779599"/>
              </a:gdLst>
              <a:ahLst/>
              <a:cxnLst>
                <a:cxn ang="0">
                  <a:pos x="connsiteX0" y="connsiteY0"/>
                </a:cxn>
                <a:cxn ang="0">
                  <a:pos x="connsiteX1" y="connsiteY1"/>
                </a:cxn>
                <a:cxn ang="0">
                  <a:pos x="connsiteX2" y="connsiteY2"/>
                </a:cxn>
                <a:cxn ang="0">
                  <a:pos x="connsiteX3" y="connsiteY3"/>
                </a:cxn>
              </a:cxnLst>
              <a:rect l="l" t="t" r="r" b="b"/>
              <a:pathLst>
                <a:path w="339612" h="1779599">
                  <a:moveTo>
                    <a:pt x="0" y="0"/>
                  </a:moveTo>
                  <a:lnTo>
                    <a:pt x="169806" y="0"/>
                  </a:lnTo>
                  <a:lnTo>
                    <a:pt x="169806" y="1779599"/>
                  </a:lnTo>
                  <a:lnTo>
                    <a:pt x="339612" y="1779599"/>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37213" tIns="844507" rIns="137214" bIns="844507" numCol="1" spcCol="1270" anchor="ctr" anchorCtr="0">
              <a:noAutofit/>
            </a:bodyPr>
            <a:lstStyle/>
            <a:p>
              <a:pPr marL="0" lvl="0" indent="0" algn="ctr" defTabSz="222250">
                <a:lnSpc>
                  <a:spcPct val="90000"/>
                </a:lnSpc>
                <a:spcBef>
                  <a:spcPct val="0"/>
                </a:spcBef>
                <a:spcAft>
                  <a:spcPct val="35000"/>
                </a:spcAft>
                <a:buNone/>
              </a:pPr>
              <a:endParaRPr lang="zh-CN" altLang="en-US" sz="500" b="0" kern="1200">
                <a:latin typeface="+mj-ea"/>
                <a:ea typeface="+mj-ea"/>
              </a:endParaRPr>
            </a:p>
          </p:txBody>
        </p:sp>
        <p:sp>
          <p:nvSpPr>
            <p:cNvPr id="13" name="任意多边形: 形状 12">
              <a:extLst>
                <a:ext uri="{FF2B5EF4-FFF2-40B4-BE49-F238E27FC236}">
                  <a16:creationId xmlns:a16="http://schemas.microsoft.com/office/drawing/2014/main" id="{20EDD99A-97A4-4B6B-AF4F-4E3E8BD60B1E}"/>
                </a:ext>
              </a:extLst>
            </p:cNvPr>
            <p:cNvSpPr/>
            <p:nvPr/>
          </p:nvSpPr>
          <p:spPr>
            <a:xfrm>
              <a:off x="5281861" y="3397536"/>
              <a:ext cx="339612" cy="647127"/>
            </a:xfrm>
            <a:custGeom>
              <a:avLst/>
              <a:gdLst>
                <a:gd name="connsiteX0" fmla="*/ 0 w 339612"/>
                <a:gd name="connsiteY0" fmla="*/ 0 h 647127"/>
                <a:gd name="connsiteX1" fmla="*/ 169806 w 339612"/>
                <a:gd name="connsiteY1" fmla="*/ 0 h 647127"/>
                <a:gd name="connsiteX2" fmla="*/ 169806 w 339612"/>
                <a:gd name="connsiteY2" fmla="*/ 647127 h 647127"/>
                <a:gd name="connsiteX3" fmla="*/ 339612 w 339612"/>
                <a:gd name="connsiteY3" fmla="*/ 647127 h 647127"/>
              </a:gdLst>
              <a:ahLst/>
              <a:cxnLst>
                <a:cxn ang="0">
                  <a:pos x="connsiteX0" y="connsiteY0"/>
                </a:cxn>
                <a:cxn ang="0">
                  <a:pos x="connsiteX1" y="connsiteY1"/>
                </a:cxn>
                <a:cxn ang="0">
                  <a:pos x="connsiteX2" y="connsiteY2"/>
                </a:cxn>
                <a:cxn ang="0">
                  <a:pos x="connsiteX3" y="connsiteY3"/>
                </a:cxn>
              </a:cxnLst>
              <a:rect l="l" t="t" r="r" b="b"/>
              <a:pathLst>
                <a:path w="339612" h="647127">
                  <a:moveTo>
                    <a:pt x="0" y="0"/>
                  </a:moveTo>
                  <a:lnTo>
                    <a:pt x="169806" y="0"/>
                  </a:lnTo>
                  <a:lnTo>
                    <a:pt x="169806" y="647127"/>
                  </a:lnTo>
                  <a:lnTo>
                    <a:pt x="339612" y="647127"/>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64235" tIns="305293" rIns="164236" bIns="305293" numCol="1" spcCol="1270" anchor="ctr" anchorCtr="0">
              <a:noAutofit/>
            </a:bodyPr>
            <a:lstStyle/>
            <a:p>
              <a:pPr marL="0" lvl="0" indent="0" algn="ctr" defTabSz="222250">
                <a:lnSpc>
                  <a:spcPct val="90000"/>
                </a:lnSpc>
                <a:spcBef>
                  <a:spcPct val="0"/>
                </a:spcBef>
                <a:spcAft>
                  <a:spcPct val="35000"/>
                </a:spcAft>
                <a:buNone/>
              </a:pPr>
              <a:endParaRPr lang="zh-CN" altLang="en-US" sz="500" b="0" kern="1200">
                <a:latin typeface="+mj-ea"/>
                <a:ea typeface="+mj-ea"/>
              </a:endParaRPr>
            </a:p>
          </p:txBody>
        </p:sp>
        <p:sp>
          <p:nvSpPr>
            <p:cNvPr id="16" name="任意多边形: 形状 15">
              <a:extLst>
                <a:ext uri="{FF2B5EF4-FFF2-40B4-BE49-F238E27FC236}">
                  <a16:creationId xmlns:a16="http://schemas.microsoft.com/office/drawing/2014/main" id="{8202ED52-35DA-4E95-9B64-030074820B4E}"/>
                </a:ext>
              </a:extLst>
            </p:cNvPr>
            <p:cNvSpPr/>
            <p:nvPr/>
          </p:nvSpPr>
          <p:spPr>
            <a:xfrm>
              <a:off x="5281861" y="3351816"/>
              <a:ext cx="339612" cy="91440"/>
            </a:xfrm>
            <a:custGeom>
              <a:avLst/>
              <a:gdLst>
                <a:gd name="connsiteX0" fmla="*/ 0 w 339612"/>
                <a:gd name="connsiteY0" fmla="*/ 45720 h 91440"/>
                <a:gd name="connsiteX1" fmla="*/ 339612 w 339612"/>
                <a:gd name="connsiteY1" fmla="*/ 45720 h 91440"/>
              </a:gdLst>
              <a:ahLst/>
              <a:cxnLst>
                <a:cxn ang="0">
                  <a:pos x="connsiteX0" y="connsiteY0"/>
                </a:cxn>
                <a:cxn ang="0">
                  <a:pos x="connsiteX1" y="connsiteY1"/>
                </a:cxn>
              </a:cxnLst>
              <a:rect l="l" t="t" r="r" b="b"/>
              <a:pathLst>
                <a:path w="339612" h="91440">
                  <a:moveTo>
                    <a:pt x="0" y="45720"/>
                  </a:moveTo>
                  <a:lnTo>
                    <a:pt x="339612" y="45720"/>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74015" tIns="37230" rIns="174017" bIns="37230" numCol="1" spcCol="1270" anchor="ctr" anchorCtr="0">
              <a:noAutofit/>
            </a:bodyPr>
            <a:lstStyle/>
            <a:p>
              <a:pPr marL="0" lvl="0" indent="0" algn="ctr" defTabSz="222250">
                <a:lnSpc>
                  <a:spcPct val="90000"/>
                </a:lnSpc>
                <a:spcBef>
                  <a:spcPct val="0"/>
                </a:spcBef>
                <a:spcAft>
                  <a:spcPct val="35000"/>
                </a:spcAft>
                <a:buNone/>
              </a:pPr>
              <a:endParaRPr lang="zh-CN" altLang="en-US" sz="500" b="0" kern="1200">
                <a:latin typeface="+mj-ea"/>
                <a:ea typeface="+mj-ea"/>
              </a:endParaRPr>
            </a:p>
          </p:txBody>
        </p:sp>
        <p:sp>
          <p:nvSpPr>
            <p:cNvPr id="19" name="任意多边形: 形状 18">
              <a:extLst>
                <a:ext uri="{FF2B5EF4-FFF2-40B4-BE49-F238E27FC236}">
                  <a16:creationId xmlns:a16="http://schemas.microsoft.com/office/drawing/2014/main" id="{0DB31434-CD6C-40D1-AEDB-E6EF229626BA}"/>
                </a:ext>
              </a:extLst>
            </p:cNvPr>
            <p:cNvSpPr/>
            <p:nvPr/>
          </p:nvSpPr>
          <p:spPr>
            <a:xfrm>
              <a:off x="5281861" y="2750409"/>
              <a:ext cx="339612" cy="647127"/>
            </a:xfrm>
            <a:custGeom>
              <a:avLst/>
              <a:gdLst>
                <a:gd name="connsiteX0" fmla="*/ 0 w 339612"/>
                <a:gd name="connsiteY0" fmla="*/ 647127 h 647127"/>
                <a:gd name="connsiteX1" fmla="*/ 169806 w 339612"/>
                <a:gd name="connsiteY1" fmla="*/ 647127 h 647127"/>
                <a:gd name="connsiteX2" fmla="*/ 169806 w 339612"/>
                <a:gd name="connsiteY2" fmla="*/ 0 h 647127"/>
                <a:gd name="connsiteX3" fmla="*/ 339612 w 339612"/>
                <a:gd name="connsiteY3" fmla="*/ 0 h 647127"/>
              </a:gdLst>
              <a:ahLst/>
              <a:cxnLst>
                <a:cxn ang="0">
                  <a:pos x="connsiteX0" y="connsiteY0"/>
                </a:cxn>
                <a:cxn ang="0">
                  <a:pos x="connsiteX1" y="connsiteY1"/>
                </a:cxn>
                <a:cxn ang="0">
                  <a:pos x="connsiteX2" y="connsiteY2"/>
                </a:cxn>
                <a:cxn ang="0">
                  <a:pos x="connsiteX3" y="connsiteY3"/>
                </a:cxn>
              </a:cxnLst>
              <a:rect l="l" t="t" r="r" b="b"/>
              <a:pathLst>
                <a:path w="339612" h="647127">
                  <a:moveTo>
                    <a:pt x="0" y="647127"/>
                  </a:moveTo>
                  <a:lnTo>
                    <a:pt x="169806" y="647127"/>
                  </a:lnTo>
                  <a:lnTo>
                    <a:pt x="169806" y="0"/>
                  </a:lnTo>
                  <a:lnTo>
                    <a:pt x="339612" y="0"/>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64235" tIns="305293" rIns="164236" bIns="305293" numCol="1" spcCol="1270" anchor="ctr" anchorCtr="0">
              <a:noAutofit/>
            </a:bodyPr>
            <a:lstStyle/>
            <a:p>
              <a:pPr marL="0" lvl="0" indent="0" algn="ctr" defTabSz="222250">
                <a:lnSpc>
                  <a:spcPct val="90000"/>
                </a:lnSpc>
                <a:spcBef>
                  <a:spcPct val="0"/>
                </a:spcBef>
                <a:spcAft>
                  <a:spcPct val="35000"/>
                </a:spcAft>
                <a:buNone/>
              </a:pPr>
              <a:endParaRPr lang="zh-CN" altLang="en-US" sz="500" b="0" kern="1200">
                <a:latin typeface="+mj-ea"/>
                <a:ea typeface="+mj-ea"/>
              </a:endParaRPr>
            </a:p>
          </p:txBody>
        </p:sp>
        <p:sp>
          <p:nvSpPr>
            <p:cNvPr id="21" name="任意多边形: 形状 20">
              <a:extLst>
                <a:ext uri="{FF2B5EF4-FFF2-40B4-BE49-F238E27FC236}">
                  <a16:creationId xmlns:a16="http://schemas.microsoft.com/office/drawing/2014/main" id="{F2550517-F184-472D-A0CD-FC550F3D1118}"/>
                </a:ext>
              </a:extLst>
            </p:cNvPr>
            <p:cNvSpPr/>
            <p:nvPr/>
          </p:nvSpPr>
          <p:spPr>
            <a:xfrm>
              <a:off x="3244187" y="3397536"/>
              <a:ext cx="339612" cy="161781"/>
            </a:xfrm>
            <a:custGeom>
              <a:avLst/>
              <a:gdLst>
                <a:gd name="connsiteX0" fmla="*/ 0 w 339612"/>
                <a:gd name="connsiteY0" fmla="*/ 161781 h 161781"/>
                <a:gd name="connsiteX1" fmla="*/ 169806 w 339612"/>
                <a:gd name="connsiteY1" fmla="*/ 161781 h 161781"/>
                <a:gd name="connsiteX2" fmla="*/ 169806 w 339612"/>
                <a:gd name="connsiteY2" fmla="*/ 0 h 161781"/>
                <a:gd name="connsiteX3" fmla="*/ 339612 w 339612"/>
                <a:gd name="connsiteY3" fmla="*/ 0 h 161781"/>
              </a:gdLst>
              <a:ahLst/>
              <a:cxnLst>
                <a:cxn ang="0">
                  <a:pos x="connsiteX0" y="connsiteY0"/>
                </a:cxn>
                <a:cxn ang="0">
                  <a:pos x="connsiteX1" y="connsiteY1"/>
                </a:cxn>
                <a:cxn ang="0">
                  <a:pos x="connsiteX2" y="connsiteY2"/>
                </a:cxn>
                <a:cxn ang="0">
                  <a:pos x="connsiteX3" y="connsiteY3"/>
                </a:cxn>
              </a:cxnLst>
              <a:rect l="l" t="t" r="r" b="b"/>
              <a:pathLst>
                <a:path w="339612" h="161781">
                  <a:moveTo>
                    <a:pt x="0" y="161781"/>
                  </a:moveTo>
                  <a:lnTo>
                    <a:pt x="169806" y="161781"/>
                  </a:lnTo>
                  <a:lnTo>
                    <a:pt x="169806" y="0"/>
                  </a:lnTo>
                  <a:lnTo>
                    <a:pt x="339612" y="0"/>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73102" tIns="71486" rIns="173102" bIns="71487" numCol="1" spcCol="1270" anchor="ctr" anchorCtr="0">
              <a:noAutofit/>
            </a:bodyPr>
            <a:lstStyle/>
            <a:p>
              <a:pPr marL="0" lvl="0" indent="0" algn="ctr" defTabSz="222250">
                <a:lnSpc>
                  <a:spcPct val="90000"/>
                </a:lnSpc>
                <a:spcBef>
                  <a:spcPct val="0"/>
                </a:spcBef>
                <a:spcAft>
                  <a:spcPct val="35000"/>
                </a:spcAft>
                <a:buNone/>
              </a:pPr>
              <a:endParaRPr lang="zh-CN" altLang="en-US" sz="500" b="0" kern="1200">
                <a:latin typeface="+mj-ea"/>
                <a:ea typeface="+mj-ea"/>
              </a:endParaRPr>
            </a:p>
          </p:txBody>
        </p:sp>
        <p:sp>
          <p:nvSpPr>
            <p:cNvPr id="23" name="任意多边形: 形状 22">
              <a:extLst>
                <a:ext uri="{FF2B5EF4-FFF2-40B4-BE49-F238E27FC236}">
                  <a16:creationId xmlns:a16="http://schemas.microsoft.com/office/drawing/2014/main" id="{491B542C-9DBA-4B7C-990C-6441F77D782E}"/>
                </a:ext>
              </a:extLst>
            </p:cNvPr>
            <p:cNvSpPr/>
            <p:nvPr/>
          </p:nvSpPr>
          <p:spPr>
            <a:xfrm>
              <a:off x="5281861" y="1779718"/>
              <a:ext cx="339612" cy="323563"/>
            </a:xfrm>
            <a:custGeom>
              <a:avLst/>
              <a:gdLst>
                <a:gd name="connsiteX0" fmla="*/ 0 w 339612"/>
                <a:gd name="connsiteY0" fmla="*/ 0 h 323563"/>
                <a:gd name="connsiteX1" fmla="*/ 169806 w 339612"/>
                <a:gd name="connsiteY1" fmla="*/ 0 h 323563"/>
                <a:gd name="connsiteX2" fmla="*/ 169806 w 339612"/>
                <a:gd name="connsiteY2" fmla="*/ 323563 h 323563"/>
                <a:gd name="connsiteX3" fmla="*/ 339612 w 339612"/>
                <a:gd name="connsiteY3" fmla="*/ 323563 h 323563"/>
              </a:gdLst>
              <a:ahLst/>
              <a:cxnLst>
                <a:cxn ang="0">
                  <a:pos x="connsiteX0" y="connsiteY0"/>
                </a:cxn>
                <a:cxn ang="0">
                  <a:pos x="connsiteX1" y="connsiteY1"/>
                </a:cxn>
                <a:cxn ang="0">
                  <a:pos x="connsiteX2" y="connsiteY2"/>
                </a:cxn>
                <a:cxn ang="0">
                  <a:pos x="connsiteX3" y="connsiteY3"/>
                </a:cxn>
              </a:cxnLst>
              <a:rect l="l" t="t" r="r" b="b"/>
              <a:pathLst>
                <a:path w="339612" h="323563">
                  <a:moveTo>
                    <a:pt x="0" y="0"/>
                  </a:moveTo>
                  <a:lnTo>
                    <a:pt x="169806" y="0"/>
                  </a:lnTo>
                  <a:lnTo>
                    <a:pt x="169806" y="323563"/>
                  </a:lnTo>
                  <a:lnTo>
                    <a:pt x="339612" y="323563"/>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70779" tIns="150055" rIns="170780" bIns="150055" numCol="1" spcCol="1270" anchor="ctr" anchorCtr="0">
              <a:noAutofit/>
            </a:bodyPr>
            <a:lstStyle/>
            <a:p>
              <a:pPr marL="0" lvl="0" indent="0" algn="ctr" defTabSz="222250">
                <a:lnSpc>
                  <a:spcPct val="90000"/>
                </a:lnSpc>
                <a:spcBef>
                  <a:spcPct val="0"/>
                </a:spcBef>
                <a:spcAft>
                  <a:spcPct val="35000"/>
                </a:spcAft>
                <a:buNone/>
              </a:pPr>
              <a:endParaRPr lang="zh-CN" altLang="en-US" sz="500" b="0" kern="1200">
                <a:latin typeface="+mj-ea"/>
                <a:ea typeface="+mj-ea"/>
              </a:endParaRPr>
            </a:p>
          </p:txBody>
        </p:sp>
        <p:sp>
          <p:nvSpPr>
            <p:cNvPr id="25" name="任意多边形: 形状 24">
              <a:extLst>
                <a:ext uri="{FF2B5EF4-FFF2-40B4-BE49-F238E27FC236}">
                  <a16:creationId xmlns:a16="http://schemas.microsoft.com/office/drawing/2014/main" id="{B3A6CD8F-5C59-4BC1-9D34-B2F120BBC693}"/>
                </a:ext>
              </a:extLst>
            </p:cNvPr>
            <p:cNvSpPr/>
            <p:nvPr/>
          </p:nvSpPr>
          <p:spPr>
            <a:xfrm>
              <a:off x="5281861" y="1456155"/>
              <a:ext cx="339612" cy="323563"/>
            </a:xfrm>
            <a:custGeom>
              <a:avLst/>
              <a:gdLst>
                <a:gd name="connsiteX0" fmla="*/ 0 w 339612"/>
                <a:gd name="connsiteY0" fmla="*/ 323563 h 323563"/>
                <a:gd name="connsiteX1" fmla="*/ 169806 w 339612"/>
                <a:gd name="connsiteY1" fmla="*/ 323563 h 323563"/>
                <a:gd name="connsiteX2" fmla="*/ 169806 w 339612"/>
                <a:gd name="connsiteY2" fmla="*/ 0 h 323563"/>
                <a:gd name="connsiteX3" fmla="*/ 339612 w 339612"/>
                <a:gd name="connsiteY3" fmla="*/ 0 h 323563"/>
              </a:gdLst>
              <a:ahLst/>
              <a:cxnLst>
                <a:cxn ang="0">
                  <a:pos x="connsiteX0" y="connsiteY0"/>
                </a:cxn>
                <a:cxn ang="0">
                  <a:pos x="connsiteX1" y="connsiteY1"/>
                </a:cxn>
                <a:cxn ang="0">
                  <a:pos x="connsiteX2" y="connsiteY2"/>
                </a:cxn>
                <a:cxn ang="0">
                  <a:pos x="connsiteX3" y="connsiteY3"/>
                </a:cxn>
              </a:cxnLst>
              <a:rect l="l" t="t" r="r" b="b"/>
              <a:pathLst>
                <a:path w="339612" h="323563">
                  <a:moveTo>
                    <a:pt x="0" y="323563"/>
                  </a:moveTo>
                  <a:lnTo>
                    <a:pt x="169806" y="323563"/>
                  </a:lnTo>
                  <a:lnTo>
                    <a:pt x="169806" y="0"/>
                  </a:lnTo>
                  <a:lnTo>
                    <a:pt x="339612" y="0"/>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70779" tIns="150055" rIns="170780" bIns="150055" numCol="1" spcCol="1270" anchor="ctr" anchorCtr="0">
              <a:noAutofit/>
            </a:bodyPr>
            <a:lstStyle/>
            <a:p>
              <a:pPr marL="0" lvl="0" indent="0" algn="ctr" defTabSz="222250">
                <a:lnSpc>
                  <a:spcPct val="90000"/>
                </a:lnSpc>
                <a:spcBef>
                  <a:spcPct val="0"/>
                </a:spcBef>
                <a:spcAft>
                  <a:spcPct val="35000"/>
                </a:spcAft>
                <a:buNone/>
              </a:pPr>
              <a:endParaRPr lang="zh-CN" altLang="en-US" sz="500" b="0" kern="1200">
                <a:latin typeface="+mj-ea"/>
                <a:ea typeface="+mj-ea"/>
              </a:endParaRPr>
            </a:p>
          </p:txBody>
        </p:sp>
        <p:sp>
          <p:nvSpPr>
            <p:cNvPr id="27" name="任意多边形: 形状 26">
              <a:extLst>
                <a:ext uri="{FF2B5EF4-FFF2-40B4-BE49-F238E27FC236}">
                  <a16:creationId xmlns:a16="http://schemas.microsoft.com/office/drawing/2014/main" id="{AD939B9D-2B2B-470F-9123-42F304F9AA95}"/>
                </a:ext>
              </a:extLst>
            </p:cNvPr>
            <p:cNvSpPr/>
            <p:nvPr/>
          </p:nvSpPr>
          <p:spPr>
            <a:xfrm>
              <a:off x="3244187" y="1779718"/>
              <a:ext cx="339612" cy="1779599"/>
            </a:xfrm>
            <a:custGeom>
              <a:avLst/>
              <a:gdLst>
                <a:gd name="connsiteX0" fmla="*/ 0 w 339612"/>
                <a:gd name="connsiteY0" fmla="*/ 1779599 h 1779599"/>
                <a:gd name="connsiteX1" fmla="*/ 169806 w 339612"/>
                <a:gd name="connsiteY1" fmla="*/ 1779599 h 1779599"/>
                <a:gd name="connsiteX2" fmla="*/ 169806 w 339612"/>
                <a:gd name="connsiteY2" fmla="*/ 0 h 1779599"/>
                <a:gd name="connsiteX3" fmla="*/ 339612 w 339612"/>
                <a:gd name="connsiteY3" fmla="*/ 0 h 1779599"/>
              </a:gdLst>
              <a:ahLst/>
              <a:cxnLst>
                <a:cxn ang="0">
                  <a:pos x="connsiteX0" y="connsiteY0"/>
                </a:cxn>
                <a:cxn ang="0">
                  <a:pos x="connsiteX1" y="connsiteY1"/>
                </a:cxn>
                <a:cxn ang="0">
                  <a:pos x="connsiteX2" y="connsiteY2"/>
                </a:cxn>
                <a:cxn ang="0">
                  <a:pos x="connsiteX3" y="connsiteY3"/>
                </a:cxn>
              </a:cxnLst>
              <a:rect l="l" t="t" r="r" b="b"/>
              <a:pathLst>
                <a:path w="339612" h="1779599">
                  <a:moveTo>
                    <a:pt x="0" y="1779599"/>
                  </a:moveTo>
                  <a:lnTo>
                    <a:pt x="169806" y="1779599"/>
                  </a:lnTo>
                  <a:lnTo>
                    <a:pt x="169806" y="0"/>
                  </a:lnTo>
                  <a:lnTo>
                    <a:pt x="339612" y="0"/>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37213" tIns="844507" rIns="137214" bIns="844507" numCol="1" spcCol="1270" anchor="ctr" anchorCtr="0">
              <a:noAutofit/>
            </a:bodyPr>
            <a:lstStyle/>
            <a:p>
              <a:pPr marL="0" lvl="0" indent="0" algn="ctr" defTabSz="222250">
                <a:lnSpc>
                  <a:spcPct val="90000"/>
                </a:lnSpc>
                <a:spcBef>
                  <a:spcPct val="0"/>
                </a:spcBef>
                <a:spcAft>
                  <a:spcPct val="35000"/>
                </a:spcAft>
                <a:buNone/>
              </a:pPr>
              <a:endParaRPr lang="zh-CN" altLang="en-US" sz="500" b="0" kern="1200">
                <a:latin typeface="+mj-ea"/>
                <a:ea typeface="+mj-ea"/>
              </a:endParaRPr>
            </a:p>
          </p:txBody>
        </p:sp>
        <p:sp>
          <p:nvSpPr>
            <p:cNvPr id="29" name="任意多边形: 形状 28">
              <a:extLst>
                <a:ext uri="{FF2B5EF4-FFF2-40B4-BE49-F238E27FC236}">
                  <a16:creationId xmlns:a16="http://schemas.microsoft.com/office/drawing/2014/main" id="{8232C834-5A86-48EA-8ADE-5C22A200927D}"/>
                </a:ext>
              </a:extLst>
            </p:cNvPr>
            <p:cNvSpPr/>
            <p:nvPr/>
          </p:nvSpPr>
          <p:spPr>
            <a:xfrm>
              <a:off x="1206514" y="3559318"/>
              <a:ext cx="339612" cy="323563"/>
            </a:xfrm>
            <a:custGeom>
              <a:avLst/>
              <a:gdLst>
                <a:gd name="connsiteX0" fmla="*/ 0 w 339612"/>
                <a:gd name="connsiteY0" fmla="*/ 323563 h 323563"/>
                <a:gd name="connsiteX1" fmla="*/ 169806 w 339612"/>
                <a:gd name="connsiteY1" fmla="*/ 323563 h 323563"/>
                <a:gd name="connsiteX2" fmla="*/ 169806 w 339612"/>
                <a:gd name="connsiteY2" fmla="*/ 0 h 323563"/>
                <a:gd name="connsiteX3" fmla="*/ 339612 w 339612"/>
                <a:gd name="connsiteY3" fmla="*/ 0 h 323563"/>
              </a:gdLst>
              <a:ahLst/>
              <a:cxnLst>
                <a:cxn ang="0">
                  <a:pos x="connsiteX0" y="connsiteY0"/>
                </a:cxn>
                <a:cxn ang="0">
                  <a:pos x="connsiteX1" y="connsiteY1"/>
                </a:cxn>
                <a:cxn ang="0">
                  <a:pos x="connsiteX2" y="connsiteY2"/>
                </a:cxn>
                <a:cxn ang="0">
                  <a:pos x="connsiteX3" y="connsiteY3"/>
                </a:cxn>
              </a:cxnLst>
              <a:rect l="l" t="t" r="r" b="b"/>
              <a:pathLst>
                <a:path w="339612" h="323563">
                  <a:moveTo>
                    <a:pt x="0" y="323563"/>
                  </a:moveTo>
                  <a:lnTo>
                    <a:pt x="169806" y="323563"/>
                  </a:lnTo>
                  <a:lnTo>
                    <a:pt x="169806" y="0"/>
                  </a:lnTo>
                  <a:lnTo>
                    <a:pt x="339612"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70779" tIns="150055" rIns="170780" bIns="150055" numCol="1" spcCol="1270" anchor="ctr" anchorCtr="0">
              <a:noAutofit/>
            </a:bodyPr>
            <a:lstStyle/>
            <a:p>
              <a:pPr marL="0" lvl="0" indent="0" algn="ctr" defTabSz="222250">
                <a:lnSpc>
                  <a:spcPct val="90000"/>
                </a:lnSpc>
                <a:spcBef>
                  <a:spcPct val="0"/>
                </a:spcBef>
                <a:spcAft>
                  <a:spcPct val="35000"/>
                </a:spcAft>
                <a:buNone/>
              </a:pPr>
              <a:endParaRPr lang="zh-CN" altLang="en-US" sz="500" b="0" kern="1200">
                <a:latin typeface="+mj-ea"/>
                <a:ea typeface="+mj-ea"/>
              </a:endParaRPr>
            </a:p>
          </p:txBody>
        </p:sp>
        <p:sp>
          <p:nvSpPr>
            <p:cNvPr id="31" name="任意多边形: 形状 30">
              <a:extLst>
                <a:ext uri="{FF2B5EF4-FFF2-40B4-BE49-F238E27FC236}">
                  <a16:creationId xmlns:a16="http://schemas.microsoft.com/office/drawing/2014/main" id="{492B7AD8-EBD4-43EC-BF5B-DED7B04B2D09}"/>
                </a:ext>
              </a:extLst>
            </p:cNvPr>
            <p:cNvSpPr/>
            <p:nvPr/>
          </p:nvSpPr>
          <p:spPr>
            <a:xfrm rot="16200000">
              <a:off x="211845" y="3624030"/>
              <a:ext cx="1471634" cy="517701"/>
            </a:xfrm>
            <a:custGeom>
              <a:avLst/>
              <a:gdLst>
                <a:gd name="connsiteX0" fmla="*/ 0 w 1471634"/>
                <a:gd name="connsiteY0" fmla="*/ 0 h 517701"/>
                <a:gd name="connsiteX1" fmla="*/ 1471634 w 1471634"/>
                <a:gd name="connsiteY1" fmla="*/ 0 h 517701"/>
                <a:gd name="connsiteX2" fmla="*/ 1471634 w 1471634"/>
                <a:gd name="connsiteY2" fmla="*/ 517701 h 517701"/>
                <a:gd name="connsiteX3" fmla="*/ 0 w 1471634"/>
                <a:gd name="connsiteY3" fmla="*/ 517701 h 517701"/>
                <a:gd name="connsiteX4" fmla="*/ 0 w 1471634"/>
                <a:gd name="connsiteY4" fmla="*/ 0 h 51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634" h="517701">
                  <a:moveTo>
                    <a:pt x="0" y="0"/>
                  </a:moveTo>
                  <a:lnTo>
                    <a:pt x="1471634" y="0"/>
                  </a:lnTo>
                  <a:lnTo>
                    <a:pt x="1471634" y="517701"/>
                  </a:lnTo>
                  <a:lnTo>
                    <a:pt x="0" y="51770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 wrap="square" lIns="10159" tIns="10159" rIns="10160" bIns="10160" numCol="1" spcCol="1270" anchor="ctr" anchorCtr="0">
              <a:noAutofit/>
            </a:bodyPr>
            <a:lstStyle/>
            <a:p>
              <a:pPr marL="0" lvl="0" indent="0" algn="ctr" defTabSz="711200">
                <a:lnSpc>
                  <a:spcPct val="90000"/>
                </a:lnSpc>
                <a:spcBef>
                  <a:spcPct val="0"/>
                </a:spcBef>
                <a:spcAft>
                  <a:spcPct val="35000"/>
                </a:spcAft>
                <a:buNone/>
              </a:pPr>
              <a:r>
                <a:rPr lang="en-US" altLang="zh-CN" sz="1600" b="0" kern="1200" dirty="0">
                  <a:latin typeface="+mj-ea"/>
                  <a:ea typeface="+mj-ea"/>
                </a:rPr>
                <a:t>XX</a:t>
              </a:r>
              <a:r>
                <a:rPr lang="zh-CN" altLang="en-US" sz="1600" b="0" kern="1200" dirty="0">
                  <a:latin typeface="+mj-ea"/>
                  <a:ea typeface="+mj-ea"/>
                </a:rPr>
                <a:t>公司</a:t>
              </a:r>
            </a:p>
          </p:txBody>
        </p:sp>
        <p:sp>
          <p:nvSpPr>
            <p:cNvPr id="51" name="任意多边形: 形状 50">
              <a:extLst>
                <a:ext uri="{FF2B5EF4-FFF2-40B4-BE49-F238E27FC236}">
                  <a16:creationId xmlns:a16="http://schemas.microsoft.com/office/drawing/2014/main" id="{376DA7C4-4C37-4E72-BC06-40EDDC7208EF}"/>
                </a:ext>
              </a:extLst>
            </p:cNvPr>
            <p:cNvSpPr/>
            <p:nvPr/>
          </p:nvSpPr>
          <p:spPr>
            <a:xfrm>
              <a:off x="1546126" y="3300467"/>
              <a:ext cx="1698061" cy="517701"/>
            </a:xfrm>
            <a:custGeom>
              <a:avLst/>
              <a:gdLst>
                <a:gd name="connsiteX0" fmla="*/ 0 w 1698061"/>
                <a:gd name="connsiteY0" fmla="*/ 0 h 517701"/>
                <a:gd name="connsiteX1" fmla="*/ 1698061 w 1698061"/>
                <a:gd name="connsiteY1" fmla="*/ 0 h 517701"/>
                <a:gd name="connsiteX2" fmla="*/ 1698061 w 1698061"/>
                <a:gd name="connsiteY2" fmla="*/ 517701 h 517701"/>
                <a:gd name="connsiteX3" fmla="*/ 0 w 1698061"/>
                <a:gd name="connsiteY3" fmla="*/ 517701 h 517701"/>
                <a:gd name="connsiteX4" fmla="*/ 0 w 1698061"/>
                <a:gd name="connsiteY4" fmla="*/ 0 h 51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061" h="517701">
                  <a:moveTo>
                    <a:pt x="0" y="0"/>
                  </a:moveTo>
                  <a:lnTo>
                    <a:pt x="1698061" y="0"/>
                  </a:lnTo>
                  <a:lnTo>
                    <a:pt x="1698061" y="517701"/>
                  </a:lnTo>
                  <a:lnTo>
                    <a:pt x="0" y="51770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CN" altLang="en-US" sz="1600" b="0" kern="1200" dirty="0">
                  <a:latin typeface="+mj-ea"/>
                  <a:ea typeface="+mj-ea"/>
                </a:rPr>
                <a:t>董事大会</a:t>
              </a:r>
            </a:p>
          </p:txBody>
        </p:sp>
        <p:sp>
          <p:nvSpPr>
            <p:cNvPr id="52" name="任意多边形: 形状 51">
              <a:extLst>
                <a:ext uri="{FF2B5EF4-FFF2-40B4-BE49-F238E27FC236}">
                  <a16:creationId xmlns:a16="http://schemas.microsoft.com/office/drawing/2014/main" id="{FC6339A4-39D2-4BE6-B2BC-B62190206BD2}"/>
                </a:ext>
              </a:extLst>
            </p:cNvPr>
            <p:cNvSpPr/>
            <p:nvPr/>
          </p:nvSpPr>
          <p:spPr>
            <a:xfrm>
              <a:off x="3583799" y="1520868"/>
              <a:ext cx="1698061" cy="517701"/>
            </a:xfrm>
            <a:custGeom>
              <a:avLst/>
              <a:gdLst>
                <a:gd name="connsiteX0" fmla="*/ 0 w 1698061"/>
                <a:gd name="connsiteY0" fmla="*/ 0 h 517701"/>
                <a:gd name="connsiteX1" fmla="*/ 1698061 w 1698061"/>
                <a:gd name="connsiteY1" fmla="*/ 0 h 517701"/>
                <a:gd name="connsiteX2" fmla="*/ 1698061 w 1698061"/>
                <a:gd name="connsiteY2" fmla="*/ 517701 h 517701"/>
                <a:gd name="connsiteX3" fmla="*/ 0 w 1698061"/>
                <a:gd name="connsiteY3" fmla="*/ 517701 h 517701"/>
                <a:gd name="connsiteX4" fmla="*/ 0 w 1698061"/>
                <a:gd name="connsiteY4" fmla="*/ 0 h 51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061" h="517701">
                  <a:moveTo>
                    <a:pt x="0" y="0"/>
                  </a:moveTo>
                  <a:lnTo>
                    <a:pt x="1698061" y="0"/>
                  </a:lnTo>
                  <a:lnTo>
                    <a:pt x="1698061" y="517701"/>
                  </a:lnTo>
                  <a:lnTo>
                    <a:pt x="0" y="51770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CN" altLang="en-US" sz="1600" b="0" kern="1200" dirty="0">
                  <a:latin typeface="+mj-ea"/>
                  <a:ea typeface="+mj-ea"/>
                </a:rPr>
                <a:t>总经理</a:t>
              </a:r>
            </a:p>
          </p:txBody>
        </p:sp>
        <p:sp>
          <p:nvSpPr>
            <p:cNvPr id="53" name="任意多边形: 形状 52">
              <a:extLst>
                <a:ext uri="{FF2B5EF4-FFF2-40B4-BE49-F238E27FC236}">
                  <a16:creationId xmlns:a16="http://schemas.microsoft.com/office/drawing/2014/main" id="{A91EDA58-DFD2-4E69-AB50-20A739246E30}"/>
                </a:ext>
              </a:extLst>
            </p:cNvPr>
            <p:cNvSpPr/>
            <p:nvPr/>
          </p:nvSpPr>
          <p:spPr>
            <a:xfrm>
              <a:off x="5621473" y="1197304"/>
              <a:ext cx="1698061" cy="517701"/>
            </a:xfrm>
            <a:custGeom>
              <a:avLst/>
              <a:gdLst>
                <a:gd name="connsiteX0" fmla="*/ 0 w 1698061"/>
                <a:gd name="connsiteY0" fmla="*/ 0 h 517701"/>
                <a:gd name="connsiteX1" fmla="*/ 1698061 w 1698061"/>
                <a:gd name="connsiteY1" fmla="*/ 0 h 517701"/>
                <a:gd name="connsiteX2" fmla="*/ 1698061 w 1698061"/>
                <a:gd name="connsiteY2" fmla="*/ 517701 h 517701"/>
                <a:gd name="connsiteX3" fmla="*/ 0 w 1698061"/>
                <a:gd name="connsiteY3" fmla="*/ 517701 h 517701"/>
                <a:gd name="connsiteX4" fmla="*/ 0 w 1698061"/>
                <a:gd name="connsiteY4" fmla="*/ 0 h 51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061" h="517701">
                  <a:moveTo>
                    <a:pt x="0" y="0"/>
                  </a:moveTo>
                  <a:lnTo>
                    <a:pt x="1698061" y="0"/>
                  </a:lnTo>
                  <a:lnTo>
                    <a:pt x="1698061" y="517701"/>
                  </a:lnTo>
                  <a:lnTo>
                    <a:pt x="0" y="51770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CN" altLang="en-US" sz="1600" b="0" kern="1200" dirty="0">
                  <a:latin typeface="+mj-ea"/>
                  <a:ea typeface="+mj-ea"/>
                </a:rPr>
                <a:t>技术部</a:t>
              </a:r>
            </a:p>
          </p:txBody>
        </p:sp>
        <p:sp>
          <p:nvSpPr>
            <p:cNvPr id="54" name="任意多边形: 形状 53">
              <a:extLst>
                <a:ext uri="{FF2B5EF4-FFF2-40B4-BE49-F238E27FC236}">
                  <a16:creationId xmlns:a16="http://schemas.microsoft.com/office/drawing/2014/main" id="{696D84E5-9655-4283-8AC5-573022B25994}"/>
                </a:ext>
              </a:extLst>
            </p:cNvPr>
            <p:cNvSpPr/>
            <p:nvPr/>
          </p:nvSpPr>
          <p:spPr>
            <a:xfrm>
              <a:off x="5621473" y="1844431"/>
              <a:ext cx="1698061" cy="517701"/>
            </a:xfrm>
            <a:custGeom>
              <a:avLst/>
              <a:gdLst>
                <a:gd name="connsiteX0" fmla="*/ 0 w 1698061"/>
                <a:gd name="connsiteY0" fmla="*/ 0 h 517701"/>
                <a:gd name="connsiteX1" fmla="*/ 1698061 w 1698061"/>
                <a:gd name="connsiteY1" fmla="*/ 0 h 517701"/>
                <a:gd name="connsiteX2" fmla="*/ 1698061 w 1698061"/>
                <a:gd name="connsiteY2" fmla="*/ 517701 h 517701"/>
                <a:gd name="connsiteX3" fmla="*/ 0 w 1698061"/>
                <a:gd name="connsiteY3" fmla="*/ 517701 h 517701"/>
                <a:gd name="connsiteX4" fmla="*/ 0 w 1698061"/>
                <a:gd name="connsiteY4" fmla="*/ 0 h 51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061" h="517701">
                  <a:moveTo>
                    <a:pt x="0" y="0"/>
                  </a:moveTo>
                  <a:lnTo>
                    <a:pt x="1698061" y="0"/>
                  </a:lnTo>
                  <a:lnTo>
                    <a:pt x="1698061" y="517701"/>
                  </a:lnTo>
                  <a:lnTo>
                    <a:pt x="0" y="51770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CN" altLang="en-US" sz="1600" b="0" kern="1200" dirty="0">
                  <a:latin typeface="+mj-ea"/>
                  <a:ea typeface="+mj-ea"/>
                </a:rPr>
                <a:t>生产部</a:t>
              </a:r>
            </a:p>
          </p:txBody>
        </p:sp>
        <p:sp>
          <p:nvSpPr>
            <p:cNvPr id="55" name="任意多边形: 形状 54">
              <a:extLst>
                <a:ext uri="{FF2B5EF4-FFF2-40B4-BE49-F238E27FC236}">
                  <a16:creationId xmlns:a16="http://schemas.microsoft.com/office/drawing/2014/main" id="{A77A8737-4DE4-4060-B8BD-F66303F4A571}"/>
                </a:ext>
              </a:extLst>
            </p:cNvPr>
            <p:cNvSpPr/>
            <p:nvPr/>
          </p:nvSpPr>
          <p:spPr>
            <a:xfrm>
              <a:off x="3583799" y="3138685"/>
              <a:ext cx="1698061" cy="517701"/>
            </a:xfrm>
            <a:custGeom>
              <a:avLst/>
              <a:gdLst>
                <a:gd name="connsiteX0" fmla="*/ 0 w 1698061"/>
                <a:gd name="connsiteY0" fmla="*/ 0 h 517701"/>
                <a:gd name="connsiteX1" fmla="*/ 1698061 w 1698061"/>
                <a:gd name="connsiteY1" fmla="*/ 0 h 517701"/>
                <a:gd name="connsiteX2" fmla="*/ 1698061 w 1698061"/>
                <a:gd name="connsiteY2" fmla="*/ 517701 h 517701"/>
                <a:gd name="connsiteX3" fmla="*/ 0 w 1698061"/>
                <a:gd name="connsiteY3" fmla="*/ 517701 h 517701"/>
                <a:gd name="connsiteX4" fmla="*/ 0 w 1698061"/>
                <a:gd name="connsiteY4" fmla="*/ 0 h 51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061" h="517701">
                  <a:moveTo>
                    <a:pt x="0" y="0"/>
                  </a:moveTo>
                  <a:lnTo>
                    <a:pt x="1698061" y="0"/>
                  </a:lnTo>
                  <a:lnTo>
                    <a:pt x="1698061" y="517701"/>
                  </a:lnTo>
                  <a:lnTo>
                    <a:pt x="0" y="51770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zh-CN" sz="1600" b="0" kern="1200" dirty="0">
                  <a:latin typeface="+mj-ea"/>
                  <a:ea typeface="+mj-ea"/>
                </a:rPr>
                <a:t>CFO</a:t>
              </a:r>
              <a:endParaRPr lang="zh-CN" altLang="en-US" sz="1600" b="0" kern="1200" dirty="0">
                <a:latin typeface="+mj-ea"/>
                <a:ea typeface="+mj-ea"/>
              </a:endParaRPr>
            </a:p>
          </p:txBody>
        </p:sp>
        <p:sp>
          <p:nvSpPr>
            <p:cNvPr id="56" name="任意多边形: 形状 55">
              <a:extLst>
                <a:ext uri="{FF2B5EF4-FFF2-40B4-BE49-F238E27FC236}">
                  <a16:creationId xmlns:a16="http://schemas.microsoft.com/office/drawing/2014/main" id="{DE3D243C-92BA-456B-BD32-6C1C84E85127}"/>
                </a:ext>
              </a:extLst>
            </p:cNvPr>
            <p:cNvSpPr/>
            <p:nvPr/>
          </p:nvSpPr>
          <p:spPr>
            <a:xfrm>
              <a:off x="5621473" y="2491558"/>
              <a:ext cx="1698061" cy="517701"/>
            </a:xfrm>
            <a:custGeom>
              <a:avLst/>
              <a:gdLst>
                <a:gd name="connsiteX0" fmla="*/ 0 w 1698061"/>
                <a:gd name="connsiteY0" fmla="*/ 0 h 517701"/>
                <a:gd name="connsiteX1" fmla="*/ 1698061 w 1698061"/>
                <a:gd name="connsiteY1" fmla="*/ 0 h 517701"/>
                <a:gd name="connsiteX2" fmla="*/ 1698061 w 1698061"/>
                <a:gd name="connsiteY2" fmla="*/ 517701 h 517701"/>
                <a:gd name="connsiteX3" fmla="*/ 0 w 1698061"/>
                <a:gd name="connsiteY3" fmla="*/ 517701 h 517701"/>
                <a:gd name="connsiteX4" fmla="*/ 0 w 1698061"/>
                <a:gd name="connsiteY4" fmla="*/ 0 h 51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061" h="517701">
                  <a:moveTo>
                    <a:pt x="0" y="0"/>
                  </a:moveTo>
                  <a:lnTo>
                    <a:pt x="1698061" y="0"/>
                  </a:lnTo>
                  <a:lnTo>
                    <a:pt x="1698061" y="517701"/>
                  </a:lnTo>
                  <a:lnTo>
                    <a:pt x="0" y="51770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CN" altLang="en-US" sz="1600" b="0" kern="1200" dirty="0">
                  <a:latin typeface="+mj-ea"/>
                  <a:ea typeface="+mj-ea"/>
                </a:rPr>
                <a:t>市场部</a:t>
              </a:r>
            </a:p>
          </p:txBody>
        </p:sp>
        <p:sp>
          <p:nvSpPr>
            <p:cNvPr id="57" name="任意多边形: 形状 56">
              <a:extLst>
                <a:ext uri="{FF2B5EF4-FFF2-40B4-BE49-F238E27FC236}">
                  <a16:creationId xmlns:a16="http://schemas.microsoft.com/office/drawing/2014/main" id="{6A171E8A-3C18-42B2-849D-FFD638DCAA64}"/>
                </a:ext>
              </a:extLst>
            </p:cNvPr>
            <p:cNvSpPr/>
            <p:nvPr/>
          </p:nvSpPr>
          <p:spPr>
            <a:xfrm>
              <a:off x="5621473" y="3138685"/>
              <a:ext cx="1698061" cy="517701"/>
            </a:xfrm>
            <a:custGeom>
              <a:avLst/>
              <a:gdLst>
                <a:gd name="connsiteX0" fmla="*/ 0 w 1698061"/>
                <a:gd name="connsiteY0" fmla="*/ 0 h 517701"/>
                <a:gd name="connsiteX1" fmla="*/ 1698061 w 1698061"/>
                <a:gd name="connsiteY1" fmla="*/ 0 h 517701"/>
                <a:gd name="connsiteX2" fmla="*/ 1698061 w 1698061"/>
                <a:gd name="connsiteY2" fmla="*/ 517701 h 517701"/>
                <a:gd name="connsiteX3" fmla="*/ 0 w 1698061"/>
                <a:gd name="connsiteY3" fmla="*/ 517701 h 517701"/>
                <a:gd name="connsiteX4" fmla="*/ 0 w 1698061"/>
                <a:gd name="connsiteY4" fmla="*/ 0 h 51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061" h="517701">
                  <a:moveTo>
                    <a:pt x="0" y="0"/>
                  </a:moveTo>
                  <a:lnTo>
                    <a:pt x="1698061" y="0"/>
                  </a:lnTo>
                  <a:lnTo>
                    <a:pt x="1698061" y="517701"/>
                  </a:lnTo>
                  <a:lnTo>
                    <a:pt x="0" y="51770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CN" altLang="en-US" sz="1600" b="0" kern="1200" dirty="0">
                  <a:latin typeface="+mj-ea"/>
                  <a:ea typeface="+mj-ea"/>
                </a:rPr>
                <a:t>人力部</a:t>
              </a:r>
            </a:p>
          </p:txBody>
        </p:sp>
        <p:sp>
          <p:nvSpPr>
            <p:cNvPr id="58" name="任意多边形: 形状 57">
              <a:extLst>
                <a:ext uri="{FF2B5EF4-FFF2-40B4-BE49-F238E27FC236}">
                  <a16:creationId xmlns:a16="http://schemas.microsoft.com/office/drawing/2014/main" id="{605D7FF5-E92C-42D8-8AD1-A1E76D70FB0C}"/>
                </a:ext>
              </a:extLst>
            </p:cNvPr>
            <p:cNvSpPr/>
            <p:nvPr/>
          </p:nvSpPr>
          <p:spPr>
            <a:xfrm>
              <a:off x="5621473" y="3785812"/>
              <a:ext cx="1698061" cy="517701"/>
            </a:xfrm>
            <a:custGeom>
              <a:avLst/>
              <a:gdLst>
                <a:gd name="connsiteX0" fmla="*/ 0 w 1698061"/>
                <a:gd name="connsiteY0" fmla="*/ 0 h 517701"/>
                <a:gd name="connsiteX1" fmla="*/ 1698061 w 1698061"/>
                <a:gd name="connsiteY1" fmla="*/ 0 h 517701"/>
                <a:gd name="connsiteX2" fmla="*/ 1698061 w 1698061"/>
                <a:gd name="connsiteY2" fmla="*/ 517701 h 517701"/>
                <a:gd name="connsiteX3" fmla="*/ 0 w 1698061"/>
                <a:gd name="connsiteY3" fmla="*/ 517701 h 517701"/>
                <a:gd name="connsiteX4" fmla="*/ 0 w 1698061"/>
                <a:gd name="connsiteY4" fmla="*/ 0 h 51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061" h="517701">
                  <a:moveTo>
                    <a:pt x="0" y="0"/>
                  </a:moveTo>
                  <a:lnTo>
                    <a:pt x="1698061" y="0"/>
                  </a:lnTo>
                  <a:lnTo>
                    <a:pt x="1698061" y="517701"/>
                  </a:lnTo>
                  <a:lnTo>
                    <a:pt x="0" y="51770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CN" altLang="en-US" sz="1600" b="0" kern="1200" dirty="0">
                  <a:latin typeface="+mj-ea"/>
                  <a:ea typeface="+mj-ea"/>
                </a:rPr>
                <a:t>财务部</a:t>
              </a:r>
            </a:p>
          </p:txBody>
        </p:sp>
        <p:sp>
          <p:nvSpPr>
            <p:cNvPr id="59" name="任意多边形: 形状 58">
              <a:extLst>
                <a:ext uri="{FF2B5EF4-FFF2-40B4-BE49-F238E27FC236}">
                  <a16:creationId xmlns:a16="http://schemas.microsoft.com/office/drawing/2014/main" id="{F9915196-8D5C-49BA-AA42-92A96F036D02}"/>
                </a:ext>
              </a:extLst>
            </p:cNvPr>
            <p:cNvSpPr/>
            <p:nvPr/>
          </p:nvSpPr>
          <p:spPr>
            <a:xfrm>
              <a:off x="3583799" y="5080066"/>
              <a:ext cx="1698061" cy="517701"/>
            </a:xfrm>
            <a:custGeom>
              <a:avLst/>
              <a:gdLst>
                <a:gd name="connsiteX0" fmla="*/ 0 w 1698061"/>
                <a:gd name="connsiteY0" fmla="*/ 0 h 517701"/>
                <a:gd name="connsiteX1" fmla="*/ 1698061 w 1698061"/>
                <a:gd name="connsiteY1" fmla="*/ 0 h 517701"/>
                <a:gd name="connsiteX2" fmla="*/ 1698061 w 1698061"/>
                <a:gd name="connsiteY2" fmla="*/ 517701 h 517701"/>
                <a:gd name="connsiteX3" fmla="*/ 0 w 1698061"/>
                <a:gd name="connsiteY3" fmla="*/ 517701 h 517701"/>
                <a:gd name="connsiteX4" fmla="*/ 0 w 1698061"/>
                <a:gd name="connsiteY4" fmla="*/ 0 h 51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061" h="517701">
                  <a:moveTo>
                    <a:pt x="0" y="0"/>
                  </a:moveTo>
                  <a:lnTo>
                    <a:pt x="1698061" y="0"/>
                  </a:lnTo>
                  <a:lnTo>
                    <a:pt x="1698061" y="517701"/>
                  </a:lnTo>
                  <a:lnTo>
                    <a:pt x="0" y="51770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CN" altLang="en-US" sz="1600" b="0" kern="1200" dirty="0">
                  <a:latin typeface="+mj-ea"/>
                  <a:ea typeface="+mj-ea"/>
                </a:rPr>
                <a:t>执行总监</a:t>
              </a:r>
            </a:p>
          </p:txBody>
        </p:sp>
        <p:sp>
          <p:nvSpPr>
            <p:cNvPr id="60" name="任意多边形: 形状 59">
              <a:extLst>
                <a:ext uri="{FF2B5EF4-FFF2-40B4-BE49-F238E27FC236}">
                  <a16:creationId xmlns:a16="http://schemas.microsoft.com/office/drawing/2014/main" id="{3D497A1F-D21B-4B8E-B588-3D66FCFC80B5}"/>
                </a:ext>
              </a:extLst>
            </p:cNvPr>
            <p:cNvSpPr/>
            <p:nvPr/>
          </p:nvSpPr>
          <p:spPr>
            <a:xfrm>
              <a:off x="5621473" y="4432939"/>
              <a:ext cx="1698061" cy="517701"/>
            </a:xfrm>
            <a:custGeom>
              <a:avLst/>
              <a:gdLst>
                <a:gd name="connsiteX0" fmla="*/ 0 w 1698061"/>
                <a:gd name="connsiteY0" fmla="*/ 0 h 517701"/>
                <a:gd name="connsiteX1" fmla="*/ 1698061 w 1698061"/>
                <a:gd name="connsiteY1" fmla="*/ 0 h 517701"/>
                <a:gd name="connsiteX2" fmla="*/ 1698061 w 1698061"/>
                <a:gd name="connsiteY2" fmla="*/ 517701 h 517701"/>
                <a:gd name="connsiteX3" fmla="*/ 0 w 1698061"/>
                <a:gd name="connsiteY3" fmla="*/ 517701 h 517701"/>
                <a:gd name="connsiteX4" fmla="*/ 0 w 1698061"/>
                <a:gd name="connsiteY4" fmla="*/ 0 h 51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061" h="517701">
                  <a:moveTo>
                    <a:pt x="0" y="0"/>
                  </a:moveTo>
                  <a:lnTo>
                    <a:pt x="1698061" y="0"/>
                  </a:lnTo>
                  <a:lnTo>
                    <a:pt x="1698061" y="517701"/>
                  </a:lnTo>
                  <a:lnTo>
                    <a:pt x="0" y="51770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CN" altLang="en-US" sz="1600" b="0" kern="1200" dirty="0">
                  <a:latin typeface="+mj-ea"/>
                  <a:ea typeface="+mj-ea"/>
                </a:rPr>
                <a:t>项目部</a:t>
              </a:r>
            </a:p>
          </p:txBody>
        </p:sp>
        <p:sp>
          <p:nvSpPr>
            <p:cNvPr id="61" name="任意多边形: 形状 60">
              <a:extLst>
                <a:ext uri="{FF2B5EF4-FFF2-40B4-BE49-F238E27FC236}">
                  <a16:creationId xmlns:a16="http://schemas.microsoft.com/office/drawing/2014/main" id="{92CFD60A-292F-4145-98F0-1135561A4CCB}"/>
                </a:ext>
              </a:extLst>
            </p:cNvPr>
            <p:cNvSpPr/>
            <p:nvPr/>
          </p:nvSpPr>
          <p:spPr>
            <a:xfrm>
              <a:off x="5621473" y="5080066"/>
              <a:ext cx="1698061" cy="517701"/>
            </a:xfrm>
            <a:custGeom>
              <a:avLst/>
              <a:gdLst>
                <a:gd name="connsiteX0" fmla="*/ 0 w 1698061"/>
                <a:gd name="connsiteY0" fmla="*/ 0 h 517701"/>
                <a:gd name="connsiteX1" fmla="*/ 1698061 w 1698061"/>
                <a:gd name="connsiteY1" fmla="*/ 0 h 517701"/>
                <a:gd name="connsiteX2" fmla="*/ 1698061 w 1698061"/>
                <a:gd name="connsiteY2" fmla="*/ 517701 h 517701"/>
                <a:gd name="connsiteX3" fmla="*/ 0 w 1698061"/>
                <a:gd name="connsiteY3" fmla="*/ 517701 h 517701"/>
                <a:gd name="connsiteX4" fmla="*/ 0 w 1698061"/>
                <a:gd name="connsiteY4" fmla="*/ 0 h 51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061" h="517701">
                  <a:moveTo>
                    <a:pt x="0" y="0"/>
                  </a:moveTo>
                  <a:lnTo>
                    <a:pt x="1698061" y="0"/>
                  </a:lnTo>
                  <a:lnTo>
                    <a:pt x="1698061" y="517701"/>
                  </a:lnTo>
                  <a:lnTo>
                    <a:pt x="0" y="51770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CN" altLang="en-US" sz="1600" b="0" kern="1200" dirty="0">
                  <a:latin typeface="+mj-ea"/>
                  <a:ea typeface="+mj-ea"/>
                </a:rPr>
                <a:t>后勤部</a:t>
              </a:r>
            </a:p>
          </p:txBody>
        </p:sp>
        <p:sp>
          <p:nvSpPr>
            <p:cNvPr id="62" name="任意多边形: 形状 61">
              <a:extLst>
                <a:ext uri="{FF2B5EF4-FFF2-40B4-BE49-F238E27FC236}">
                  <a16:creationId xmlns:a16="http://schemas.microsoft.com/office/drawing/2014/main" id="{6E72A14A-919B-4A94-8ACF-5279D1457DA9}"/>
                </a:ext>
              </a:extLst>
            </p:cNvPr>
            <p:cNvSpPr/>
            <p:nvPr/>
          </p:nvSpPr>
          <p:spPr>
            <a:xfrm>
              <a:off x="5621473" y="5727193"/>
              <a:ext cx="1698061" cy="517701"/>
            </a:xfrm>
            <a:custGeom>
              <a:avLst/>
              <a:gdLst>
                <a:gd name="connsiteX0" fmla="*/ 0 w 1698061"/>
                <a:gd name="connsiteY0" fmla="*/ 0 h 517701"/>
                <a:gd name="connsiteX1" fmla="*/ 1698061 w 1698061"/>
                <a:gd name="connsiteY1" fmla="*/ 0 h 517701"/>
                <a:gd name="connsiteX2" fmla="*/ 1698061 w 1698061"/>
                <a:gd name="connsiteY2" fmla="*/ 517701 h 517701"/>
                <a:gd name="connsiteX3" fmla="*/ 0 w 1698061"/>
                <a:gd name="connsiteY3" fmla="*/ 517701 h 517701"/>
                <a:gd name="connsiteX4" fmla="*/ 0 w 1698061"/>
                <a:gd name="connsiteY4" fmla="*/ 0 h 51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061" h="517701">
                  <a:moveTo>
                    <a:pt x="0" y="0"/>
                  </a:moveTo>
                  <a:lnTo>
                    <a:pt x="1698061" y="0"/>
                  </a:lnTo>
                  <a:lnTo>
                    <a:pt x="1698061" y="517701"/>
                  </a:lnTo>
                  <a:lnTo>
                    <a:pt x="0" y="51770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CN" altLang="en-US" sz="1600" b="0" kern="1200" dirty="0">
                  <a:latin typeface="+mj-ea"/>
                  <a:ea typeface="+mj-ea"/>
                </a:rPr>
                <a:t>销售部</a:t>
              </a:r>
            </a:p>
          </p:txBody>
        </p:sp>
        <p:sp>
          <p:nvSpPr>
            <p:cNvPr id="63" name="任意多边形: 形状 62">
              <a:extLst>
                <a:ext uri="{FF2B5EF4-FFF2-40B4-BE49-F238E27FC236}">
                  <a16:creationId xmlns:a16="http://schemas.microsoft.com/office/drawing/2014/main" id="{4BC393C6-74D6-4E0D-8F8D-64026926B12C}"/>
                </a:ext>
              </a:extLst>
            </p:cNvPr>
            <p:cNvSpPr/>
            <p:nvPr/>
          </p:nvSpPr>
          <p:spPr>
            <a:xfrm>
              <a:off x="1546126" y="3947594"/>
              <a:ext cx="1698061" cy="517701"/>
            </a:xfrm>
            <a:custGeom>
              <a:avLst/>
              <a:gdLst>
                <a:gd name="connsiteX0" fmla="*/ 0 w 1698061"/>
                <a:gd name="connsiteY0" fmla="*/ 0 h 517701"/>
                <a:gd name="connsiteX1" fmla="*/ 1698061 w 1698061"/>
                <a:gd name="connsiteY1" fmla="*/ 0 h 517701"/>
                <a:gd name="connsiteX2" fmla="*/ 1698061 w 1698061"/>
                <a:gd name="connsiteY2" fmla="*/ 517701 h 517701"/>
                <a:gd name="connsiteX3" fmla="*/ 0 w 1698061"/>
                <a:gd name="connsiteY3" fmla="*/ 517701 h 517701"/>
                <a:gd name="connsiteX4" fmla="*/ 0 w 1698061"/>
                <a:gd name="connsiteY4" fmla="*/ 0 h 51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061" h="517701">
                  <a:moveTo>
                    <a:pt x="0" y="0"/>
                  </a:moveTo>
                  <a:lnTo>
                    <a:pt x="1698061" y="0"/>
                  </a:lnTo>
                  <a:lnTo>
                    <a:pt x="1698061" y="517701"/>
                  </a:lnTo>
                  <a:lnTo>
                    <a:pt x="0" y="51770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CN" altLang="en-US" sz="1600" b="0" kern="1200" dirty="0">
                  <a:latin typeface="+mj-ea"/>
                  <a:ea typeface="+mj-ea"/>
                </a:rPr>
                <a:t>董事长</a:t>
              </a:r>
            </a:p>
          </p:txBody>
        </p:sp>
      </p:grpSp>
      <p:sp>
        <p:nvSpPr>
          <p:cNvPr id="48" name="矩形: 圆角 47">
            <a:extLst>
              <a:ext uri="{FF2B5EF4-FFF2-40B4-BE49-F238E27FC236}">
                <a16:creationId xmlns:a16="http://schemas.microsoft.com/office/drawing/2014/main" id="{0F27CBBE-A6CE-408E-9B66-81452EED034F}"/>
              </a:ext>
            </a:extLst>
          </p:cNvPr>
          <p:cNvSpPr/>
          <p:nvPr/>
        </p:nvSpPr>
        <p:spPr>
          <a:xfrm>
            <a:off x="8631322" y="1370394"/>
            <a:ext cx="1790556" cy="63318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accent2"/>
              </a:solidFill>
            </a:endParaRPr>
          </a:p>
        </p:txBody>
      </p:sp>
      <p:sp>
        <p:nvSpPr>
          <p:cNvPr id="49" name="文本框 48">
            <a:extLst>
              <a:ext uri="{FF2B5EF4-FFF2-40B4-BE49-F238E27FC236}">
                <a16:creationId xmlns:a16="http://schemas.microsoft.com/office/drawing/2014/main" id="{5371E4BC-5413-4278-A758-62E770219B43}"/>
              </a:ext>
            </a:extLst>
          </p:cNvPr>
          <p:cNvSpPr txBox="1"/>
          <p:nvPr/>
        </p:nvSpPr>
        <p:spPr>
          <a:xfrm>
            <a:off x="8739467" y="1456155"/>
            <a:ext cx="1574266" cy="461665"/>
          </a:xfrm>
          <a:prstGeom prst="rect">
            <a:avLst/>
          </a:prstGeom>
          <a:noFill/>
        </p:spPr>
        <p:txBody>
          <a:bodyPr wrap="square">
            <a:spAutoFit/>
          </a:bodyPr>
          <a:lstStyle/>
          <a:p>
            <a:pPr algn="ctr"/>
            <a:r>
              <a:rPr lang="zh-CN" altLang="en-US" sz="2400" b="1" dirty="0">
                <a:solidFill>
                  <a:schemeClr val="bg1"/>
                </a:solidFill>
                <a:latin typeface="+mj-ea"/>
                <a:ea typeface="+mj-ea"/>
              </a:rPr>
              <a:t>专业团队</a:t>
            </a:r>
          </a:p>
        </p:txBody>
      </p:sp>
      <p:sp>
        <p:nvSpPr>
          <p:cNvPr id="50" name="文本框 49">
            <a:extLst>
              <a:ext uri="{FF2B5EF4-FFF2-40B4-BE49-F238E27FC236}">
                <a16:creationId xmlns:a16="http://schemas.microsoft.com/office/drawing/2014/main" id="{FAF7C619-4E5B-4B1D-BD27-4AE943D8313E}"/>
              </a:ext>
            </a:extLst>
          </p:cNvPr>
          <p:cNvSpPr txBox="1"/>
          <p:nvPr/>
        </p:nvSpPr>
        <p:spPr>
          <a:xfrm>
            <a:off x="7910713" y="2118014"/>
            <a:ext cx="3231774" cy="3690626"/>
          </a:xfrm>
          <a:prstGeom prst="rect">
            <a:avLst/>
          </a:prstGeom>
          <a:noFill/>
        </p:spPr>
        <p:txBody>
          <a:bodyPr wrap="square">
            <a:spAutoFit/>
          </a:bodyPr>
          <a:lstStyle/>
          <a:p>
            <a:pPr algn="just">
              <a:lnSpc>
                <a:spcPct val="120000"/>
              </a:lnSpc>
            </a:pPr>
            <a:r>
              <a:rPr lang="zh-CN" altLang="en-US" sz="1400" dirty="0"/>
              <a:t>团队管理乃是运用成员专长，鼓励成员参与及相互合作，致力于组织发展，所以可说是合作式管理（</a:t>
            </a:r>
            <a:r>
              <a:rPr lang="en-US" altLang="zh-CN" sz="1400" dirty="0"/>
              <a:t>collaborative management</a:t>
            </a:r>
            <a:r>
              <a:rPr lang="zh-CN" altLang="en-US" sz="1400" dirty="0"/>
              <a:t>），亦是一种参与式管理（</a:t>
            </a:r>
            <a:r>
              <a:rPr lang="en-US" altLang="zh-CN" sz="1400" dirty="0"/>
              <a:t>par-</a:t>
            </a:r>
            <a:r>
              <a:rPr lang="en-US" altLang="zh-CN" sz="1400" dirty="0" err="1"/>
              <a:t>ticipative</a:t>
            </a:r>
            <a:r>
              <a:rPr lang="en-US" altLang="zh-CN" sz="1400" dirty="0"/>
              <a:t> management</a:t>
            </a:r>
            <a:r>
              <a:rPr lang="zh-CN" altLang="en-US" sz="1400" dirty="0"/>
              <a:t>）。随著组织工作的复杂性日益增多，很多工作实难靠个人独立完成，必须有赖于团队合作才能发挥力量，所以团队管理有时代需求性，成功组织建立各种不同功能性的团队管理（</a:t>
            </a:r>
            <a:r>
              <a:rPr lang="en-US" altLang="zh-CN" sz="1400" dirty="0"/>
              <a:t>cross-</a:t>
            </a:r>
            <a:r>
              <a:rPr lang="en-US" altLang="zh-CN" sz="1400" dirty="0" err="1"/>
              <a:t>func</a:t>
            </a:r>
            <a:r>
              <a:rPr lang="en-US" altLang="zh-CN" sz="1400" dirty="0"/>
              <a:t>-</a:t>
            </a:r>
            <a:r>
              <a:rPr lang="en-US" altLang="zh-CN" sz="1400" dirty="0" err="1"/>
              <a:t>tional</a:t>
            </a:r>
            <a:r>
              <a:rPr lang="en-US" altLang="zh-CN" sz="1400" dirty="0"/>
              <a:t> team management</a:t>
            </a:r>
            <a:r>
              <a:rPr lang="zh-CN" altLang="en-US" sz="1400" dirty="0"/>
              <a:t>）。因此，组织若能善用团队管理，对于激发成员潜能、协助问题解决、增进成员组织认同、提升组织效率与效能，具有一定的帮助。</a:t>
            </a:r>
          </a:p>
        </p:txBody>
      </p:sp>
    </p:spTree>
    <p:extLst>
      <p:ext uri="{BB962C8B-B14F-4D97-AF65-F5344CB8AC3E}">
        <p14:creationId xmlns:p14="http://schemas.microsoft.com/office/powerpoint/2010/main" val="2659091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a:extLst>
              <a:ext uri="{FF2B5EF4-FFF2-40B4-BE49-F238E27FC236}">
                <a16:creationId xmlns:a16="http://schemas.microsoft.com/office/drawing/2014/main" id="{E95D7F90-8242-43EB-BD46-EF453BF69BF2}"/>
              </a:ext>
            </a:extLst>
          </p:cNvPr>
          <p:cNvSpPr/>
          <p:nvPr/>
        </p:nvSpPr>
        <p:spPr>
          <a:xfrm>
            <a:off x="1205160" y="726300"/>
            <a:ext cx="327800" cy="32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31" name="椭圆 30">
            <a:extLst>
              <a:ext uri="{FF2B5EF4-FFF2-40B4-BE49-F238E27FC236}">
                <a16:creationId xmlns:a16="http://schemas.microsoft.com/office/drawing/2014/main" id="{3E92D729-BB42-4840-8D58-3CEEDCCE50C2}"/>
              </a:ext>
            </a:extLst>
          </p:cNvPr>
          <p:cNvSpPr/>
          <p:nvPr/>
        </p:nvSpPr>
        <p:spPr>
          <a:xfrm>
            <a:off x="1483220" y="726300"/>
            <a:ext cx="327800" cy="327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grpSp>
        <p:nvGrpSpPr>
          <p:cNvPr id="10" name="组合 9">
            <a:extLst>
              <a:ext uri="{FF2B5EF4-FFF2-40B4-BE49-F238E27FC236}">
                <a16:creationId xmlns:a16="http://schemas.microsoft.com/office/drawing/2014/main" id="{A54A5AF6-A197-4962-81DE-C2F70EF98E4F}"/>
              </a:ext>
            </a:extLst>
          </p:cNvPr>
          <p:cNvGrpSpPr/>
          <p:nvPr/>
        </p:nvGrpSpPr>
        <p:grpSpPr>
          <a:xfrm>
            <a:off x="4912743" y="328203"/>
            <a:ext cx="2366515" cy="1400994"/>
            <a:chOff x="4008743" y="1501769"/>
            <a:chExt cx="2366515" cy="1400994"/>
          </a:xfrm>
          <a:solidFill>
            <a:schemeClr val="accent1"/>
          </a:solidFill>
        </p:grpSpPr>
        <p:sp>
          <p:nvSpPr>
            <p:cNvPr id="290" name="文本框 289">
              <a:extLst>
                <a:ext uri="{FF2B5EF4-FFF2-40B4-BE49-F238E27FC236}">
                  <a16:creationId xmlns:a16="http://schemas.microsoft.com/office/drawing/2014/main" id="{74B9C34C-1452-4C47-A662-4E5B678AC0E7}"/>
                </a:ext>
              </a:extLst>
            </p:cNvPr>
            <p:cNvSpPr txBox="1"/>
            <p:nvPr userDrawn="1"/>
          </p:nvSpPr>
          <p:spPr>
            <a:xfrm>
              <a:off x="4394543" y="1501769"/>
              <a:ext cx="1594915" cy="923330"/>
            </a:xfrm>
            <a:prstGeom prst="rect">
              <a:avLst/>
            </a:prstGeom>
            <a:grpFill/>
          </p:spPr>
          <p:txBody>
            <a:bodyPr wrap="square" lIns="0" tIns="0" rIns="0" bIns="0" rtlCol="0">
              <a:spAutoFit/>
            </a:bodyPr>
            <a:lstStyle/>
            <a:p>
              <a:pPr algn="ctr"/>
              <a:r>
                <a:rPr lang="zh-CN" altLang="en-US" sz="6000" b="1" dirty="0">
                  <a:solidFill>
                    <a:schemeClr val="bg1"/>
                  </a:solidFill>
                  <a:latin typeface="+mj-ea"/>
                  <a:ea typeface="+mj-ea"/>
                </a:rPr>
                <a:t>目录</a:t>
              </a:r>
            </a:p>
          </p:txBody>
        </p:sp>
        <p:sp>
          <p:nvSpPr>
            <p:cNvPr id="291" name="文本框 290">
              <a:extLst>
                <a:ext uri="{FF2B5EF4-FFF2-40B4-BE49-F238E27FC236}">
                  <a16:creationId xmlns:a16="http://schemas.microsoft.com/office/drawing/2014/main" id="{F11CB326-D71C-4689-B539-1E8B52F6FF47}"/>
                </a:ext>
              </a:extLst>
            </p:cNvPr>
            <p:cNvSpPr txBox="1"/>
            <p:nvPr userDrawn="1"/>
          </p:nvSpPr>
          <p:spPr>
            <a:xfrm>
              <a:off x="4008743" y="2471876"/>
              <a:ext cx="2366515" cy="430887"/>
            </a:xfrm>
            <a:prstGeom prst="rect">
              <a:avLst/>
            </a:prstGeom>
            <a:grpFill/>
          </p:spPr>
          <p:txBody>
            <a:bodyPr wrap="square" lIns="0" tIns="0" rIns="0" bIns="0" rtlCol="0">
              <a:spAutoFit/>
            </a:bodyPr>
            <a:lstStyle/>
            <a:p>
              <a:pPr algn="ctr"/>
              <a:r>
                <a:rPr lang="en-US" altLang="zh-CN" sz="2800" dirty="0">
                  <a:solidFill>
                    <a:schemeClr val="bg1"/>
                  </a:solidFill>
                  <a:latin typeface="+mj-ea"/>
                  <a:ea typeface="+mj-ea"/>
                </a:rPr>
                <a:t>CONTENTS</a:t>
              </a:r>
              <a:endParaRPr lang="zh-CN" altLang="en-US" sz="2800" dirty="0">
                <a:solidFill>
                  <a:schemeClr val="bg1"/>
                </a:solidFill>
                <a:latin typeface="+mj-ea"/>
                <a:ea typeface="+mj-ea"/>
              </a:endParaRPr>
            </a:p>
          </p:txBody>
        </p:sp>
      </p:grpSp>
      <p:sp>
        <p:nvSpPr>
          <p:cNvPr id="246" name="文本框 245">
            <a:extLst>
              <a:ext uri="{FF2B5EF4-FFF2-40B4-BE49-F238E27FC236}">
                <a16:creationId xmlns:a16="http://schemas.microsoft.com/office/drawing/2014/main" id="{A2528771-319B-4BF6-927E-3F4EF6CE47B8}"/>
              </a:ext>
            </a:extLst>
          </p:cNvPr>
          <p:cNvSpPr txBox="1"/>
          <p:nvPr/>
        </p:nvSpPr>
        <p:spPr>
          <a:xfrm>
            <a:off x="941989" y="2544661"/>
            <a:ext cx="2035305" cy="430887"/>
          </a:xfrm>
          <a:prstGeom prst="rect">
            <a:avLst/>
          </a:prstGeom>
          <a:solidFill>
            <a:schemeClr val="accent1"/>
          </a:solidFill>
        </p:spPr>
        <p:txBody>
          <a:bodyPr wrap="square" lIns="0" tIns="0" rIns="0" bIns="0" rtlCol="0">
            <a:spAutoFit/>
          </a:bodyPr>
          <a:lstStyle/>
          <a:p>
            <a:pPr algn="dist"/>
            <a:r>
              <a:rPr lang="en-US" altLang="zh-CN" sz="2800" b="1" dirty="0">
                <a:solidFill>
                  <a:schemeClr val="bg1"/>
                </a:solidFill>
                <a:latin typeface="+mj-ea"/>
                <a:ea typeface="+mj-ea"/>
              </a:rPr>
              <a:t>01.</a:t>
            </a:r>
            <a:r>
              <a:rPr lang="zh-CN" altLang="en-US" sz="2800" b="1" dirty="0">
                <a:solidFill>
                  <a:schemeClr val="bg1"/>
                </a:solidFill>
                <a:latin typeface="+mj-ea"/>
                <a:ea typeface="+mj-ea"/>
              </a:rPr>
              <a:t>关于我们</a:t>
            </a:r>
          </a:p>
        </p:txBody>
      </p:sp>
      <p:sp>
        <p:nvSpPr>
          <p:cNvPr id="6" name="矩形: 圆角 5">
            <a:extLst>
              <a:ext uri="{FF2B5EF4-FFF2-40B4-BE49-F238E27FC236}">
                <a16:creationId xmlns:a16="http://schemas.microsoft.com/office/drawing/2014/main" id="{CB348239-9557-4BB0-A385-56511C023A66}"/>
              </a:ext>
            </a:extLst>
          </p:cNvPr>
          <p:cNvSpPr/>
          <p:nvPr/>
        </p:nvSpPr>
        <p:spPr>
          <a:xfrm>
            <a:off x="734673" y="2544661"/>
            <a:ext cx="95926" cy="65266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solidFill>
            </a:endParaRPr>
          </a:p>
        </p:txBody>
      </p:sp>
      <p:sp>
        <p:nvSpPr>
          <p:cNvPr id="295" name="文本框 294">
            <a:extLst>
              <a:ext uri="{FF2B5EF4-FFF2-40B4-BE49-F238E27FC236}">
                <a16:creationId xmlns:a16="http://schemas.microsoft.com/office/drawing/2014/main" id="{487C62B6-B4FE-4C3A-95E1-BF55149AD2B1}"/>
              </a:ext>
            </a:extLst>
          </p:cNvPr>
          <p:cNvSpPr txBox="1"/>
          <p:nvPr/>
        </p:nvSpPr>
        <p:spPr>
          <a:xfrm>
            <a:off x="941989" y="3012662"/>
            <a:ext cx="2035305" cy="184666"/>
          </a:xfrm>
          <a:prstGeom prst="rect">
            <a:avLst/>
          </a:prstGeom>
          <a:solidFill>
            <a:schemeClr val="accent1"/>
          </a:solidFill>
        </p:spPr>
        <p:txBody>
          <a:bodyPr wrap="square" lIns="0" tIns="0" rIns="0" bIns="0" rtlCol="0">
            <a:spAutoFit/>
          </a:bodyPr>
          <a:lstStyle/>
          <a:p>
            <a:pPr algn="dist"/>
            <a:r>
              <a:rPr lang="en-US" altLang="zh-CN" sz="1200" dirty="0">
                <a:solidFill>
                  <a:schemeClr val="bg1"/>
                </a:solidFill>
                <a:latin typeface="+mn-ea"/>
              </a:rPr>
              <a:t>COMPANY INTRODUCTION</a:t>
            </a:r>
            <a:endParaRPr lang="zh-CN" altLang="en-US" sz="2400" dirty="0">
              <a:solidFill>
                <a:schemeClr val="bg1"/>
              </a:solidFill>
              <a:latin typeface="+mn-ea"/>
            </a:endParaRPr>
          </a:p>
        </p:txBody>
      </p:sp>
      <p:sp>
        <p:nvSpPr>
          <p:cNvPr id="297" name="文本框 296">
            <a:extLst>
              <a:ext uri="{FF2B5EF4-FFF2-40B4-BE49-F238E27FC236}">
                <a16:creationId xmlns:a16="http://schemas.microsoft.com/office/drawing/2014/main" id="{81C354C3-1F69-405F-93D2-2B12CF4D5186}"/>
              </a:ext>
            </a:extLst>
          </p:cNvPr>
          <p:cNvSpPr txBox="1"/>
          <p:nvPr/>
        </p:nvSpPr>
        <p:spPr>
          <a:xfrm>
            <a:off x="3768667" y="2544661"/>
            <a:ext cx="2035305" cy="430887"/>
          </a:xfrm>
          <a:prstGeom prst="rect">
            <a:avLst/>
          </a:prstGeom>
          <a:solidFill>
            <a:schemeClr val="accent6"/>
          </a:solidFill>
        </p:spPr>
        <p:txBody>
          <a:bodyPr wrap="square" lIns="0" tIns="0" rIns="0" bIns="0" rtlCol="0">
            <a:spAutoFit/>
          </a:bodyPr>
          <a:lstStyle/>
          <a:p>
            <a:pPr algn="dist"/>
            <a:r>
              <a:rPr lang="en-US" altLang="zh-CN" sz="2800" b="1" dirty="0">
                <a:solidFill>
                  <a:schemeClr val="bg1"/>
                </a:solidFill>
                <a:latin typeface="+mj-ea"/>
                <a:ea typeface="+mj-ea"/>
              </a:rPr>
              <a:t>02.</a:t>
            </a:r>
            <a:r>
              <a:rPr lang="zh-CN" altLang="en-US" sz="2800" b="1" dirty="0">
                <a:solidFill>
                  <a:schemeClr val="bg1"/>
                </a:solidFill>
                <a:latin typeface="+mj-ea"/>
                <a:ea typeface="+mj-ea"/>
              </a:rPr>
              <a:t>业务概述</a:t>
            </a:r>
          </a:p>
        </p:txBody>
      </p:sp>
      <p:sp>
        <p:nvSpPr>
          <p:cNvPr id="298" name="矩形: 圆角 297">
            <a:extLst>
              <a:ext uri="{FF2B5EF4-FFF2-40B4-BE49-F238E27FC236}">
                <a16:creationId xmlns:a16="http://schemas.microsoft.com/office/drawing/2014/main" id="{39EF3A8B-C7EC-4574-9BCC-5CFA19BBCFB7}"/>
              </a:ext>
            </a:extLst>
          </p:cNvPr>
          <p:cNvSpPr/>
          <p:nvPr/>
        </p:nvSpPr>
        <p:spPr>
          <a:xfrm>
            <a:off x="3561351" y="2544661"/>
            <a:ext cx="95926" cy="652667"/>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solidFill>
            </a:endParaRPr>
          </a:p>
        </p:txBody>
      </p:sp>
      <p:sp>
        <p:nvSpPr>
          <p:cNvPr id="299" name="文本框 298">
            <a:extLst>
              <a:ext uri="{FF2B5EF4-FFF2-40B4-BE49-F238E27FC236}">
                <a16:creationId xmlns:a16="http://schemas.microsoft.com/office/drawing/2014/main" id="{D8156EE1-86F1-4E7A-AB36-09EAF8C24C72}"/>
              </a:ext>
            </a:extLst>
          </p:cNvPr>
          <p:cNvSpPr txBox="1"/>
          <p:nvPr/>
        </p:nvSpPr>
        <p:spPr>
          <a:xfrm>
            <a:off x="3768667" y="3012662"/>
            <a:ext cx="2035305" cy="184666"/>
          </a:xfrm>
          <a:prstGeom prst="rect">
            <a:avLst/>
          </a:prstGeom>
          <a:solidFill>
            <a:schemeClr val="accent6"/>
          </a:solidFill>
        </p:spPr>
        <p:txBody>
          <a:bodyPr wrap="square" lIns="0" tIns="0" rIns="0" bIns="0" rtlCol="0">
            <a:spAutoFit/>
          </a:bodyPr>
          <a:lstStyle/>
          <a:p>
            <a:pPr algn="dist"/>
            <a:r>
              <a:rPr lang="en-US" altLang="zh-CN" sz="1200" dirty="0">
                <a:solidFill>
                  <a:schemeClr val="bg1"/>
                </a:solidFill>
                <a:latin typeface="+mn-ea"/>
              </a:rPr>
              <a:t>BUSINESS OVERVIEW</a:t>
            </a:r>
            <a:endParaRPr lang="zh-CN" altLang="en-US" sz="1200" dirty="0">
              <a:solidFill>
                <a:schemeClr val="bg1"/>
              </a:solidFill>
              <a:latin typeface="+mn-ea"/>
            </a:endParaRPr>
          </a:p>
        </p:txBody>
      </p:sp>
      <p:sp>
        <p:nvSpPr>
          <p:cNvPr id="301" name="文本框 300">
            <a:extLst>
              <a:ext uri="{FF2B5EF4-FFF2-40B4-BE49-F238E27FC236}">
                <a16:creationId xmlns:a16="http://schemas.microsoft.com/office/drawing/2014/main" id="{079B6635-50E2-42A0-A2ED-DF38972E1B99}"/>
              </a:ext>
            </a:extLst>
          </p:cNvPr>
          <p:cNvSpPr txBox="1"/>
          <p:nvPr/>
        </p:nvSpPr>
        <p:spPr>
          <a:xfrm>
            <a:off x="6595345" y="2544661"/>
            <a:ext cx="2035305" cy="430887"/>
          </a:xfrm>
          <a:prstGeom prst="rect">
            <a:avLst/>
          </a:prstGeom>
          <a:solidFill>
            <a:schemeClr val="accent1"/>
          </a:solidFill>
        </p:spPr>
        <p:txBody>
          <a:bodyPr wrap="square" lIns="0" tIns="0" rIns="0" bIns="0" rtlCol="0">
            <a:spAutoFit/>
          </a:bodyPr>
          <a:lstStyle/>
          <a:p>
            <a:pPr algn="dist"/>
            <a:r>
              <a:rPr lang="en-US" altLang="zh-CN" sz="2800" b="1" dirty="0">
                <a:solidFill>
                  <a:schemeClr val="bg1"/>
                </a:solidFill>
                <a:latin typeface="+mj-ea"/>
                <a:ea typeface="+mj-ea"/>
              </a:rPr>
              <a:t>03.</a:t>
            </a:r>
            <a:r>
              <a:rPr lang="zh-CN" altLang="en-US" sz="2800" b="1" dirty="0">
                <a:solidFill>
                  <a:schemeClr val="bg1"/>
                </a:solidFill>
                <a:latin typeface="+mj-ea"/>
                <a:ea typeface="+mj-ea"/>
              </a:rPr>
              <a:t>项目规划</a:t>
            </a:r>
          </a:p>
        </p:txBody>
      </p:sp>
      <p:sp>
        <p:nvSpPr>
          <p:cNvPr id="302" name="矩形: 圆角 301">
            <a:extLst>
              <a:ext uri="{FF2B5EF4-FFF2-40B4-BE49-F238E27FC236}">
                <a16:creationId xmlns:a16="http://schemas.microsoft.com/office/drawing/2014/main" id="{681F3E2D-AEC3-475D-A95F-487BC061521E}"/>
              </a:ext>
            </a:extLst>
          </p:cNvPr>
          <p:cNvSpPr/>
          <p:nvPr/>
        </p:nvSpPr>
        <p:spPr>
          <a:xfrm>
            <a:off x="6388029" y="2544661"/>
            <a:ext cx="95926" cy="65266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solidFill>
            </a:endParaRPr>
          </a:p>
        </p:txBody>
      </p:sp>
      <p:sp>
        <p:nvSpPr>
          <p:cNvPr id="303" name="文本框 302">
            <a:extLst>
              <a:ext uri="{FF2B5EF4-FFF2-40B4-BE49-F238E27FC236}">
                <a16:creationId xmlns:a16="http://schemas.microsoft.com/office/drawing/2014/main" id="{9E2C0DE0-F19E-4FB2-A91D-D948173D5694}"/>
              </a:ext>
            </a:extLst>
          </p:cNvPr>
          <p:cNvSpPr txBox="1"/>
          <p:nvPr/>
        </p:nvSpPr>
        <p:spPr>
          <a:xfrm>
            <a:off x="6595345" y="3012662"/>
            <a:ext cx="2035305" cy="184666"/>
          </a:xfrm>
          <a:prstGeom prst="rect">
            <a:avLst/>
          </a:prstGeom>
          <a:solidFill>
            <a:schemeClr val="accent1"/>
          </a:solidFill>
        </p:spPr>
        <p:txBody>
          <a:bodyPr wrap="square" lIns="0" tIns="0" rIns="0" bIns="0" rtlCol="0">
            <a:spAutoFit/>
          </a:bodyPr>
          <a:lstStyle/>
          <a:p>
            <a:pPr algn="dist"/>
            <a:r>
              <a:rPr lang="en-US" altLang="zh-CN" sz="1200" dirty="0">
                <a:solidFill>
                  <a:schemeClr val="bg1"/>
                </a:solidFill>
                <a:latin typeface="+mn-ea"/>
              </a:rPr>
              <a:t>PROJECT PLANNING</a:t>
            </a:r>
            <a:endParaRPr lang="zh-CN" altLang="en-US" sz="1200" dirty="0">
              <a:solidFill>
                <a:schemeClr val="bg1"/>
              </a:solidFill>
              <a:latin typeface="+mn-ea"/>
            </a:endParaRPr>
          </a:p>
        </p:txBody>
      </p:sp>
      <p:sp>
        <p:nvSpPr>
          <p:cNvPr id="305" name="文本框 304">
            <a:extLst>
              <a:ext uri="{FF2B5EF4-FFF2-40B4-BE49-F238E27FC236}">
                <a16:creationId xmlns:a16="http://schemas.microsoft.com/office/drawing/2014/main" id="{370AA2B4-097A-4F0A-A2A2-E21FA8438F1C}"/>
              </a:ext>
            </a:extLst>
          </p:cNvPr>
          <p:cNvSpPr txBox="1"/>
          <p:nvPr/>
        </p:nvSpPr>
        <p:spPr>
          <a:xfrm>
            <a:off x="9422022" y="2544661"/>
            <a:ext cx="2035305" cy="430887"/>
          </a:xfrm>
          <a:prstGeom prst="rect">
            <a:avLst/>
          </a:prstGeom>
          <a:solidFill>
            <a:schemeClr val="accent6"/>
          </a:solidFill>
        </p:spPr>
        <p:txBody>
          <a:bodyPr wrap="square" lIns="0" tIns="0" rIns="0" bIns="0" rtlCol="0">
            <a:spAutoFit/>
          </a:bodyPr>
          <a:lstStyle/>
          <a:p>
            <a:pPr algn="dist"/>
            <a:r>
              <a:rPr lang="en-US" altLang="zh-CN" sz="2800" b="1" dirty="0">
                <a:solidFill>
                  <a:schemeClr val="bg1"/>
                </a:solidFill>
                <a:latin typeface="+mj-ea"/>
                <a:ea typeface="+mj-ea"/>
              </a:rPr>
              <a:t>04.</a:t>
            </a:r>
            <a:r>
              <a:rPr lang="zh-CN" altLang="en-US" sz="2800" b="1" dirty="0">
                <a:solidFill>
                  <a:schemeClr val="bg1"/>
                </a:solidFill>
                <a:latin typeface="+mj-ea"/>
                <a:ea typeface="+mj-ea"/>
              </a:rPr>
              <a:t>经营优势</a:t>
            </a:r>
          </a:p>
        </p:txBody>
      </p:sp>
      <p:sp>
        <p:nvSpPr>
          <p:cNvPr id="306" name="矩形: 圆角 305">
            <a:extLst>
              <a:ext uri="{FF2B5EF4-FFF2-40B4-BE49-F238E27FC236}">
                <a16:creationId xmlns:a16="http://schemas.microsoft.com/office/drawing/2014/main" id="{10FCBEBF-620B-4255-B280-F38250B1304F}"/>
              </a:ext>
            </a:extLst>
          </p:cNvPr>
          <p:cNvSpPr/>
          <p:nvPr/>
        </p:nvSpPr>
        <p:spPr>
          <a:xfrm>
            <a:off x="9214706" y="2544661"/>
            <a:ext cx="95926" cy="652667"/>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solidFill>
            </a:endParaRPr>
          </a:p>
        </p:txBody>
      </p:sp>
      <p:sp>
        <p:nvSpPr>
          <p:cNvPr id="307" name="文本框 306">
            <a:extLst>
              <a:ext uri="{FF2B5EF4-FFF2-40B4-BE49-F238E27FC236}">
                <a16:creationId xmlns:a16="http://schemas.microsoft.com/office/drawing/2014/main" id="{8BBC157E-39AB-4022-8B57-C8068B44849D}"/>
              </a:ext>
            </a:extLst>
          </p:cNvPr>
          <p:cNvSpPr txBox="1"/>
          <p:nvPr/>
        </p:nvSpPr>
        <p:spPr>
          <a:xfrm>
            <a:off x="9422022" y="3012662"/>
            <a:ext cx="2035305" cy="184666"/>
          </a:xfrm>
          <a:prstGeom prst="rect">
            <a:avLst/>
          </a:prstGeom>
          <a:solidFill>
            <a:schemeClr val="accent6"/>
          </a:solidFill>
        </p:spPr>
        <p:txBody>
          <a:bodyPr wrap="square" lIns="0" tIns="0" rIns="0" bIns="0" rtlCol="0">
            <a:spAutoFit/>
          </a:bodyPr>
          <a:lstStyle/>
          <a:p>
            <a:pPr algn="dist"/>
            <a:r>
              <a:rPr lang="en-US" altLang="zh-CN" sz="1200" dirty="0">
                <a:solidFill>
                  <a:schemeClr val="bg1"/>
                </a:solidFill>
                <a:latin typeface="+mn-ea"/>
              </a:rPr>
              <a:t>OPERATING ADVANTAGES</a:t>
            </a:r>
            <a:endParaRPr lang="zh-CN" altLang="en-US" sz="1200" dirty="0">
              <a:solidFill>
                <a:schemeClr val="bg1"/>
              </a:solidFill>
              <a:latin typeface="+mn-ea"/>
            </a:endParaRPr>
          </a:p>
        </p:txBody>
      </p:sp>
      <p:sp>
        <p:nvSpPr>
          <p:cNvPr id="29" name="文本框 28">
            <a:extLst>
              <a:ext uri="{FF2B5EF4-FFF2-40B4-BE49-F238E27FC236}">
                <a16:creationId xmlns:a16="http://schemas.microsoft.com/office/drawing/2014/main" id="{D53C1E1A-102F-4DAE-A3B4-B04726607621}"/>
              </a:ext>
            </a:extLst>
          </p:cNvPr>
          <p:cNvSpPr txBox="1"/>
          <p:nvPr/>
        </p:nvSpPr>
        <p:spPr>
          <a:xfrm>
            <a:off x="660400" y="751701"/>
            <a:ext cx="2265680" cy="276999"/>
          </a:xfrm>
          <a:prstGeom prst="rect">
            <a:avLst/>
          </a:prstGeom>
          <a:noFill/>
        </p:spPr>
        <p:txBody>
          <a:bodyPr wrap="square" lIns="0" tIns="0" rIns="0" bIns="0" rtlCol="0">
            <a:spAutoFit/>
          </a:bodyPr>
          <a:lstStyle/>
          <a:p>
            <a:pPr algn="dist"/>
            <a:r>
              <a:rPr lang="zh-CN" altLang="en-US" dirty="0">
                <a:latin typeface="+mn-ea"/>
              </a:rPr>
              <a:t>唯有</a:t>
            </a:r>
            <a:r>
              <a:rPr lang="zh-CN" altLang="en-US" dirty="0">
                <a:solidFill>
                  <a:schemeClr val="bg1"/>
                </a:solidFill>
                <a:latin typeface="+mj-ea"/>
                <a:ea typeface="+mj-ea"/>
              </a:rPr>
              <a:t>美食</a:t>
            </a:r>
            <a:r>
              <a:rPr lang="zh-CN" altLang="en-US" dirty="0">
                <a:latin typeface="+mn-ea"/>
              </a:rPr>
              <a:t>不可辜负</a:t>
            </a:r>
          </a:p>
        </p:txBody>
      </p:sp>
    </p:spTree>
    <p:extLst>
      <p:ext uri="{BB962C8B-B14F-4D97-AF65-F5344CB8AC3E}">
        <p14:creationId xmlns:p14="http://schemas.microsoft.com/office/powerpoint/2010/main" val="2777019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5D0D97D3-508D-40A7-BF3C-3ACC44949C76}"/>
              </a:ext>
            </a:extLst>
          </p:cNvPr>
          <p:cNvSpPr>
            <a:spLocks noGrp="1"/>
          </p:cNvSpPr>
          <p:nvPr>
            <p:ph type="body" sz="quarter" idx="10"/>
          </p:nvPr>
        </p:nvSpPr>
        <p:spPr/>
        <p:txBody>
          <a:bodyPr/>
          <a:lstStyle/>
          <a:p>
            <a:r>
              <a:rPr lang="zh-CN" altLang="en-US" dirty="0"/>
              <a:t>商业业态</a:t>
            </a:r>
          </a:p>
        </p:txBody>
      </p:sp>
      <p:graphicFrame>
        <p:nvGraphicFramePr>
          <p:cNvPr id="5" name="表格 4">
            <a:extLst>
              <a:ext uri="{FF2B5EF4-FFF2-40B4-BE49-F238E27FC236}">
                <a16:creationId xmlns:a16="http://schemas.microsoft.com/office/drawing/2014/main" id="{BD1FCC20-EE70-4896-BBF6-A5EB8DFFE3F3}"/>
              </a:ext>
            </a:extLst>
          </p:cNvPr>
          <p:cNvGraphicFramePr>
            <a:graphicFrameLocks noGrp="1"/>
          </p:cNvGraphicFramePr>
          <p:nvPr>
            <p:extLst>
              <p:ext uri="{D42A27DB-BD31-4B8C-83A1-F6EECF244321}">
                <p14:modId xmlns:p14="http://schemas.microsoft.com/office/powerpoint/2010/main" val="2737883369"/>
              </p:ext>
            </p:extLst>
          </p:nvPr>
        </p:nvGraphicFramePr>
        <p:xfrm>
          <a:off x="660401" y="1195700"/>
          <a:ext cx="10871201" cy="5040000"/>
        </p:xfrm>
        <a:graphic>
          <a:graphicData uri="http://schemas.openxmlformats.org/drawingml/2006/table">
            <a:tbl>
              <a:tblPr firstRow="1" firstCol="1" bandRow="1">
                <a:tableStyleId>{21E4AEA4-8DFA-4A89-87EB-49C32662AFE0}</a:tableStyleId>
              </a:tblPr>
              <a:tblGrid>
                <a:gridCol w="2467327">
                  <a:extLst>
                    <a:ext uri="{9D8B030D-6E8A-4147-A177-3AD203B41FA5}">
                      <a16:colId xmlns:a16="http://schemas.microsoft.com/office/drawing/2014/main" val="1381978505"/>
                    </a:ext>
                  </a:extLst>
                </a:gridCol>
                <a:gridCol w="2191032">
                  <a:extLst>
                    <a:ext uri="{9D8B030D-6E8A-4147-A177-3AD203B41FA5}">
                      <a16:colId xmlns:a16="http://schemas.microsoft.com/office/drawing/2014/main" val="686583675"/>
                    </a:ext>
                  </a:extLst>
                </a:gridCol>
                <a:gridCol w="776518">
                  <a:extLst>
                    <a:ext uri="{9D8B030D-6E8A-4147-A177-3AD203B41FA5}">
                      <a16:colId xmlns:a16="http://schemas.microsoft.com/office/drawing/2014/main" val="381871766"/>
                    </a:ext>
                  </a:extLst>
                </a:gridCol>
                <a:gridCol w="1270026">
                  <a:extLst>
                    <a:ext uri="{9D8B030D-6E8A-4147-A177-3AD203B41FA5}">
                      <a16:colId xmlns:a16="http://schemas.microsoft.com/office/drawing/2014/main" val="487242768"/>
                    </a:ext>
                  </a:extLst>
                </a:gridCol>
                <a:gridCol w="1916482">
                  <a:extLst>
                    <a:ext uri="{9D8B030D-6E8A-4147-A177-3AD203B41FA5}">
                      <a16:colId xmlns:a16="http://schemas.microsoft.com/office/drawing/2014/main" val="2166271569"/>
                    </a:ext>
                  </a:extLst>
                </a:gridCol>
                <a:gridCol w="2249816">
                  <a:extLst>
                    <a:ext uri="{9D8B030D-6E8A-4147-A177-3AD203B41FA5}">
                      <a16:colId xmlns:a16="http://schemas.microsoft.com/office/drawing/2014/main" val="1920674248"/>
                    </a:ext>
                  </a:extLst>
                </a:gridCol>
              </a:tblGrid>
              <a:tr h="1741269">
                <a:tc rowSpan="2">
                  <a:txBody>
                    <a:bodyPr/>
                    <a:lstStyle/>
                    <a:p>
                      <a:pPr algn="just"/>
                      <a:r>
                        <a:rPr lang="en-US" sz="1800" kern="100" dirty="0">
                          <a:effectLst/>
                          <a:latin typeface="+mj-ea"/>
                          <a:ea typeface="+mj-ea"/>
                        </a:rPr>
                        <a:t> </a:t>
                      </a:r>
                      <a:endParaRPr lang="zh-CN" sz="1100" kern="100" dirty="0">
                        <a:effectLst/>
                        <a:latin typeface="+mj-ea"/>
                        <a:ea typeface="+mj-ea"/>
                        <a:cs typeface="Times New Roman" panose="02020603050405020304" pitchFamily="18" charset="0"/>
                      </a:endParaRPr>
                    </a:p>
                  </a:txBody>
                  <a:tcPr marL="56511" marR="56511"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just"/>
                      <a:endParaRPr lang="zh-CN" sz="1100" kern="100" dirty="0">
                        <a:effectLst/>
                        <a:latin typeface="+mj-ea"/>
                        <a:ea typeface="+mj-ea"/>
                        <a:cs typeface="Times New Roman" panose="02020603050405020304" pitchFamily="18" charset="0"/>
                      </a:endParaRPr>
                    </a:p>
                  </a:txBody>
                  <a:tcPr marL="56511" marR="56511"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rowSpan="2" gridSpan="2">
                  <a:txBody>
                    <a:bodyPr/>
                    <a:lstStyle/>
                    <a:p>
                      <a:pPr algn="just"/>
                      <a:endParaRPr lang="zh-CN" sz="1100" kern="100" dirty="0">
                        <a:effectLst/>
                        <a:latin typeface="+mj-ea"/>
                        <a:ea typeface="+mj-ea"/>
                        <a:cs typeface="Times New Roman" panose="02020603050405020304" pitchFamily="18" charset="0"/>
                      </a:endParaRPr>
                    </a:p>
                  </a:txBody>
                  <a:tcPr marL="56511" marR="56511"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rowSpan="2" hMerge="1">
                  <a:txBody>
                    <a:bodyPr/>
                    <a:lstStyle/>
                    <a:p>
                      <a:endParaRPr lang="zh-CN" altLang="en-US"/>
                    </a:p>
                  </a:txBody>
                  <a:tcPr/>
                </a:tc>
                <a:tc>
                  <a:txBody>
                    <a:bodyPr/>
                    <a:lstStyle/>
                    <a:p>
                      <a:pPr algn="just"/>
                      <a:endParaRPr lang="zh-CN" sz="1100" kern="100" dirty="0">
                        <a:effectLst/>
                        <a:latin typeface="+mj-ea"/>
                        <a:ea typeface="+mj-ea"/>
                        <a:cs typeface="Times New Roman" panose="02020603050405020304" pitchFamily="18" charset="0"/>
                      </a:endParaRPr>
                    </a:p>
                  </a:txBody>
                  <a:tcPr marL="56511" marR="56511"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rowSpan="2">
                  <a:txBody>
                    <a:bodyPr/>
                    <a:lstStyle/>
                    <a:p>
                      <a:pPr algn="just"/>
                      <a:endParaRPr lang="zh-CN" sz="1100" kern="100" dirty="0">
                        <a:effectLst/>
                        <a:latin typeface="+mj-ea"/>
                        <a:ea typeface="+mj-ea"/>
                        <a:cs typeface="Times New Roman" panose="02020603050405020304" pitchFamily="18" charset="0"/>
                      </a:endParaRPr>
                    </a:p>
                  </a:txBody>
                  <a:tcPr marL="56511" marR="56511"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val="3105894735"/>
                  </a:ext>
                </a:extLst>
              </a:tr>
              <a:tr h="2127820">
                <a:tc vMerge="1">
                  <a:txBody>
                    <a:bodyPr/>
                    <a:lstStyle/>
                    <a:p>
                      <a:pPr algn="just"/>
                      <a:endParaRPr lang="zh-CN" sz="1100" kern="100" dirty="0">
                        <a:effectLst/>
                        <a:latin typeface="+mj-ea"/>
                        <a:ea typeface="+mj-ea"/>
                        <a:cs typeface="Times New Roman" panose="02020603050405020304" pitchFamily="18" charset="0"/>
                      </a:endParaRPr>
                    </a:p>
                  </a:txBody>
                  <a:tcPr marL="56511" marR="56511" marT="0" marB="0"/>
                </a:tc>
                <a:tc>
                  <a:txBody>
                    <a:bodyPr/>
                    <a:lstStyle/>
                    <a:p>
                      <a:pPr algn="just"/>
                      <a:endParaRPr lang="zh-CN" sz="1100" kern="100" dirty="0">
                        <a:effectLst/>
                        <a:latin typeface="+mj-ea"/>
                        <a:ea typeface="+mj-ea"/>
                        <a:cs typeface="Times New Roman" panose="02020603050405020304" pitchFamily="18" charset="0"/>
                      </a:endParaRPr>
                    </a:p>
                  </a:txBody>
                  <a:tcPr marL="56511" marR="56511"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gridSpan="2" vMerge="1">
                  <a:txBody>
                    <a:bodyPr/>
                    <a:lstStyle/>
                    <a:p>
                      <a:pPr algn="just"/>
                      <a:endParaRPr lang="zh-CN" sz="1100" kern="100">
                        <a:effectLst/>
                        <a:latin typeface="+mj-ea"/>
                        <a:ea typeface="+mj-ea"/>
                        <a:cs typeface="Times New Roman" panose="02020603050405020304" pitchFamily="18" charset="0"/>
                      </a:endParaRPr>
                    </a:p>
                  </a:txBody>
                  <a:tcPr marL="56511" marR="56511" marT="0" marB="0"/>
                </a:tc>
                <a:tc hMerge="1" vMerge="1">
                  <a:txBody>
                    <a:bodyPr/>
                    <a:lstStyle/>
                    <a:p>
                      <a:endParaRPr lang="zh-CN" altLang="en-US"/>
                    </a:p>
                  </a:txBody>
                  <a:tcPr/>
                </a:tc>
                <a:tc>
                  <a:txBody>
                    <a:bodyPr/>
                    <a:lstStyle/>
                    <a:p>
                      <a:pPr algn="just"/>
                      <a:endParaRPr lang="zh-CN" sz="1100" kern="100" dirty="0">
                        <a:effectLst/>
                        <a:latin typeface="+mj-ea"/>
                        <a:ea typeface="+mj-ea"/>
                        <a:cs typeface="Times New Roman" panose="02020603050405020304" pitchFamily="18" charset="0"/>
                      </a:endParaRPr>
                    </a:p>
                  </a:txBody>
                  <a:tcPr marL="56511" marR="56511"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vMerge="1">
                  <a:txBody>
                    <a:bodyPr/>
                    <a:lstStyle/>
                    <a:p>
                      <a:pPr algn="just"/>
                      <a:endParaRPr lang="zh-CN" sz="1100" kern="100">
                        <a:effectLst/>
                        <a:latin typeface="+mj-ea"/>
                        <a:ea typeface="+mj-ea"/>
                        <a:cs typeface="Times New Roman" panose="02020603050405020304" pitchFamily="18" charset="0"/>
                      </a:endParaRPr>
                    </a:p>
                  </a:txBody>
                  <a:tcPr marL="56511" marR="56511" marT="0" marB="0"/>
                </a:tc>
                <a:extLst>
                  <a:ext uri="{0D108BD9-81ED-4DB2-BD59-A6C34878D82A}">
                    <a16:rowId xmlns:a16="http://schemas.microsoft.com/office/drawing/2014/main" val="3666810804"/>
                  </a:ext>
                </a:extLst>
              </a:tr>
              <a:tr h="1170911">
                <a:tc gridSpan="3">
                  <a:txBody>
                    <a:bodyPr/>
                    <a:lstStyle/>
                    <a:p>
                      <a:pPr algn="just"/>
                      <a:endParaRPr lang="zh-CN" sz="1100" kern="100" dirty="0">
                        <a:effectLst/>
                        <a:latin typeface="+mj-ea"/>
                        <a:ea typeface="+mj-ea"/>
                        <a:cs typeface="Times New Roman" panose="02020603050405020304" pitchFamily="18" charset="0"/>
                      </a:endParaRPr>
                    </a:p>
                  </a:txBody>
                  <a:tcPr marL="56511" marR="56511"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hMerge="1">
                  <a:txBody>
                    <a:bodyPr/>
                    <a:lstStyle/>
                    <a:p>
                      <a:endParaRPr lang="zh-CN" altLang="en-US"/>
                    </a:p>
                  </a:txBody>
                  <a:tcPr/>
                </a:tc>
                <a:tc hMerge="1">
                  <a:txBody>
                    <a:bodyPr/>
                    <a:lstStyle/>
                    <a:p>
                      <a:endParaRPr lang="zh-CN" altLang="en-US"/>
                    </a:p>
                  </a:txBody>
                  <a:tcPr/>
                </a:tc>
                <a:tc gridSpan="3">
                  <a:txBody>
                    <a:bodyPr/>
                    <a:lstStyle/>
                    <a:p>
                      <a:pPr algn="just">
                        <a:tabLst>
                          <a:tab pos="1431925" algn="l"/>
                        </a:tabLst>
                      </a:pPr>
                      <a:endParaRPr lang="zh-CN" sz="1100" kern="100" dirty="0">
                        <a:effectLst/>
                        <a:latin typeface="+mj-ea"/>
                        <a:ea typeface="+mj-ea"/>
                        <a:cs typeface="Times New Roman" panose="02020603050405020304" pitchFamily="18" charset="0"/>
                      </a:endParaRPr>
                    </a:p>
                  </a:txBody>
                  <a:tcPr marL="56511" marR="56511"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397311"/>
                  </a:ext>
                </a:extLst>
              </a:tr>
            </a:tbl>
          </a:graphicData>
        </a:graphic>
      </p:graphicFrame>
      <p:sp>
        <p:nvSpPr>
          <p:cNvPr id="6" name="文本框 5">
            <a:extLst>
              <a:ext uri="{FF2B5EF4-FFF2-40B4-BE49-F238E27FC236}">
                <a16:creationId xmlns:a16="http://schemas.microsoft.com/office/drawing/2014/main" id="{33237DAB-006A-4BF5-B2FE-965EB211BEBB}"/>
              </a:ext>
            </a:extLst>
          </p:cNvPr>
          <p:cNvSpPr txBox="1"/>
          <p:nvPr/>
        </p:nvSpPr>
        <p:spPr>
          <a:xfrm>
            <a:off x="836582" y="2622359"/>
            <a:ext cx="2251554" cy="1435458"/>
          </a:xfrm>
          <a:prstGeom prst="rect">
            <a:avLst/>
          </a:prstGeom>
          <a:noFill/>
        </p:spPr>
        <p:txBody>
          <a:bodyPr wrap="square" lIns="0" tIns="0" rIns="0" bIns="0">
            <a:spAutoFit/>
          </a:bodyPr>
          <a:lstStyle/>
          <a:p>
            <a:pPr marL="285750" indent="-285750" algn="just">
              <a:lnSpc>
                <a:spcPct val="150000"/>
              </a:lnSpc>
              <a:buFont typeface="Arial" panose="020B0604020202020204" pitchFamily="34" charset="0"/>
              <a:buChar char="•"/>
            </a:pPr>
            <a:r>
              <a:rPr lang="zh-CN" altLang="en-US" sz="1600" kern="100" dirty="0">
                <a:latin typeface="+mn-ea"/>
              </a:rPr>
              <a:t>专业机构</a:t>
            </a:r>
            <a:endParaRPr lang="en-US" altLang="zh-CN" sz="1600" kern="100" dirty="0">
              <a:latin typeface="+mn-ea"/>
            </a:endParaRPr>
          </a:p>
          <a:p>
            <a:pPr marL="285750" indent="-285750" algn="just">
              <a:lnSpc>
                <a:spcPct val="150000"/>
              </a:lnSpc>
              <a:buFont typeface="Arial" panose="020B0604020202020204" pitchFamily="34" charset="0"/>
              <a:buChar char="•"/>
            </a:pPr>
            <a:r>
              <a:rPr lang="zh-CN" altLang="zh-CN" sz="1600" kern="100" dirty="0">
                <a:latin typeface="+mn-ea"/>
              </a:rPr>
              <a:t>投资方</a:t>
            </a:r>
            <a:endParaRPr lang="en-US" altLang="zh-CN" sz="1600" kern="100" dirty="0">
              <a:latin typeface="+mn-ea"/>
            </a:endParaRPr>
          </a:p>
          <a:p>
            <a:pPr marL="285750" indent="-285750" algn="just">
              <a:lnSpc>
                <a:spcPct val="150000"/>
              </a:lnSpc>
              <a:buFont typeface="Arial" panose="020B0604020202020204" pitchFamily="34" charset="0"/>
              <a:buChar char="•"/>
            </a:pPr>
            <a:r>
              <a:rPr lang="zh-CN" altLang="en-US" sz="1600" kern="100" dirty="0">
                <a:latin typeface="+mn-ea"/>
              </a:rPr>
              <a:t>金融</a:t>
            </a:r>
            <a:r>
              <a:rPr lang="zh-CN" altLang="zh-CN" sz="1600" kern="100" dirty="0">
                <a:latin typeface="+mn-ea"/>
              </a:rPr>
              <a:t>公司</a:t>
            </a:r>
            <a:endParaRPr lang="en-US" altLang="zh-CN" sz="1600" kern="100" dirty="0">
              <a:latin typeface="+mn-ea"/>
            </a:endParaRPr>
          </a:p>
          <a:p>
            <a:pPr marL="285750" indent="-285750" algn="just">
              <a:lnSpc>
                <a:spcPct val="150000"/>
              </a:lnSpc>
              <a:buFont typeface="Arial" panose="020B0604020202020204" pitchFamily="34" charset="0"/>
              <a:buChar char="•"/>
            </a:pPr>
            <a:r>
              <a:rPr lang="zh-CN" altLang="zh-CN" sz="1600" kern="100" dirty="0">
                <a:latin typeface="+mn-ea"/>
              </a:rPr>
              <a:t>媒体</a:t>
            </a:r>
          </a:p>
        </p:txBody>
      </p:sp>
      <p:sp>
        <p:nvSpPr>
          <p:cNvPr id="7" name="矩形: 圆角 6">
            <a:extLst>
              <a:ext uri="{FF2B5EF4-FFF2-40B4-BE49-F238E27FC236}">
                <a16:creationId xmlns:a16="http://schemas.microsoft.com/office/drawing/2014/main" id="{E576129D-E2D2-4CFB-AF21-58C3524EA49F}"/>
              </a:ext>
            </a:extLst>
          </p:cNvPr>
          <p:cNvSpPr/>
          <p:nvPr/>
        </p:nvSpPr>
        <p:spPr>
          <a:xfrm>
            <a:off x="804798" y="1854987"/>
            <a:ext cx="1440492" cy="57619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b="1" kern="100" dirty="0">
                <a:solidFill>
                  <a:schemeClr val="bg1"/>
                </a:solidFill>
                <a:effectLst/>
                <a:latin typeface="+mj-ea"/>
                <a:ea typeface="+mj-ea"/>
              </a:rPr>
              <a:t>重要伙伴</a:t>
            </a:r>
            <a:endParaRPr lang="zh-CN" altLang="zh-CN" sz="1100" b="1" kern="100" dirty="0">
              <a:solidFill>
                <a:schemeClr val="bg1"/>
              </a:solidFill>
              <a:effectLst/>
              <a:latin typeface="+mj-ea"/>
              <a:ea typeface="+mj-ea"/>
            </a:endParaRPr>
          </a:p>
        </p:txBody>
      </p:sp>
      <p:sp>
        <p:nvSpPr>
          <p:cNvPr id="8" name="矩形: 圆角 7">
            <a:extLst>
              <a:ext uri="{FF2B5EF4-FFF2-40B4-BE49-F238E27FC236}">
                <a16:creationId xmlns:a16="http://schemas.microsoft.com/office/drawing/2014/main" id="{A8C47EF7-855E-4F0D-AF10-1EE79C5C990F}"/>
              </a:ext>
            </a:extLst>
          </p:cNvPr>
          <p:cNvSpPr/>
          <p:nvPr/>
        </p:nvSpPr>
        <p:spPr>
          <a:xfrm>
            <a:off x="3247373" y="1349612"/>
            <a:ext cx="1440492" cy="57619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kern="100" dirty="0">
                <a:solidFill>
                  <a:schemeClr val="bg1"/>
                </a:solidFill>
                <a:effectLst/>
                <a:latin typeface="+mj-ea"/>
                <a:ea typeface="+mj-ea"/>
              </a:rPr>
              <a:t>关键业务</a:t>
            </a:r>
            <a:endParaRPr lang="zh-CN" altLang="zh-CN" sz="1100" b="1" kern="100" dirty="0">
              <a:solidFill>
                <a:schemeClr val="bg1"/>
              </a:solidFill>
              <a:effectLst/>
              <a:latin typeface="+mj-ea"/>
              <a:ea typeface="+mj-ea"/>
            </a:endParaRPr>
          </a:p>
        </p:txBody>
      </p:sp>
      <p:sp>
        <p:nvSpPr>
          <p:cNvPr id="9" name="文本框 8">
            <a:extLst>
              <a:ext uri="{FF2B5EF4-FFF2-40B4-BE49-F238E27FC236}">
                <a16:creationId xmlns:a16="http://schemas.microsoft.com/office/drawing/2014/main" id="{CD284778-F9D1-4920-8F00-EF55C98E3B42}"/>
              </a:ext>
            </a:extLst>
          </p:cNvPr>
          <p:cNvSpPr txBox="1"/>
          <p:nvPr/>
        </p:nvSpPr>
        <p:spPr>
          <a:xfrm>
            <a:off x="3241760" y="1945893"/>
            <a:ext cx="2144421" cy="862993"/>
          </a:xfrm>
          <a:prstGeom prst="rect">
            <a:avLst/>
          </a:prstGeom>
          <a:noFill/>
        </p:spPr>
        <p:txBody>
          <a:bodyPr wrap="square" lIns="0" tIns="0" rIns="0" bIns="0">
            <a:spAutoFit/>
          </a:bodyPr>
          <a:lstStyle/>
          <a:p>
            <a:pPr marL="285750" indent="-285750" algn="just">
              <a:lnSpc>
                <a:spcPct val="120000"/>
              </a:lnSpc>
              <a:buFont typeface="Arial" panose="020B0604020202020204" pitchFamily="34" charset="0"/>
              <a:buChar char="•"/>
            </a:pPr>
            <a:r>
              <a:rPr lang="zh-CN" altLang="en-US" sz="1600" kern="100" dirty="0">
                <a:latin typeface="+mn-ea"/>
              </a:rPr>
              <a:t>金融供应链</a:t>
            </a:r>
            <a:endParaRPr lang="en-US" altLang="zh-CN" sz="1600" kern="100" dirty="0">
              <a:latin typeface="+mn-ea"/>
            </a:endParaRPr>
          </a:p>
          <a:p>
            <a:pPr marL="285750" indent="-285750" algn="just">
              <a:lnSpc>
                <a:spcPct val="120000"/>
              </a:lnSpc>
              <a:buFont typeface="Arial" panose="020B0604020202020204" pitchFamily="34" charset="0"/>
              <a:buChar char="•"/>
            </a:pPr>
            <a:r>
              <a:rPr lang="zh-CN" altLang="en-US" sz="1600" kern="100" dirty="0">
                <a:latin typeface="+mn-ea"/>
              </a:rPr>
              <a:t>消费金融</a:t>
            </a:r>
            <a:endParaRPr lang="en-US" altLang="zh-CN" sz="1600" kern="100" dirty="0">
              <a:latin typeface="+mn-ea"/>
            </a:endParaRPr>
          </a:p>
          <a:p>
            <a:pPr marL="285750" indent="-285750" algn="just">
              <a:lnSpc>
                <a:spcPct val="120000"/>
              </a:lnSpc>
              <a:buFont typeface="Arial" panose="020B0604020202020204" pitchFamily="34" charset="0"/>
              <a:buChar char="•"/>
            </a:pPr>
            <a:r>
              <a:rPr lang="zh-CN" altLang="en-US" sz="1600" kern="100" dirty="0">
                <a:latin typeface="+mn-ea"/>
              </a:rPr>
              <a:t>金融产品</a:t>
            </a:r>
            <a:endParaRPr lang="zh-CN" altLang="zh-CN" sz="1600" kern="100" dirty="0">
              <a:latin typeface="+mn-ea"/>
            </a:endParaRPr>
          </a:p>
        </p:txBody>
      </p:sp>
      <p:sp>
        <p:nvSpPr>
          <p:cNvPr id="10" name="矩形: 圆角 9">
            <a:extLst>
              <a:ext uri="{FF2B5EF4-FFF2-40B4-BE49-F238E27FC236}">
                <a16:creationId xmlns:a16="http://schemas.microsoft.com/office/drawing/2014/main" id="{1486BE63-E6B4-4DBD-A356-107FA24CC2F6}"/>
              </a:ext>
            </a:extLst>
          </p:cNvPr>
          <p:cNvSpPr/>
          <p:nvPr/>
        </p:nvSpPr>
        <p:spPr>
          <a:xfrm>
            <a:off x="3247373" y="3207798"/>
            <a:ext cx="1440492" cy="57619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kern="100" dirty="0">
                <a:solidFill>
                  <a:schemeClr val="bg1"/>
                </a:solidFill>
                <a:latin typeface="+mj-ea"/>
                <a:ea typeface="+mj-ea"/>
              </a:rPr>
              <a:t>核心资源</a:t>
            </a:r>
            <a:endParaRPr lang="zh-CN" altLang="zh-CN" sz="1100" b="1" kern="100" dirty="0">
              <a:solidFill>
                <a:schemeClr val="bg1"/>
              </a:solidFill>
              <a:effectLst/>
              <a:latin typeface="+mj-ea"/>
              <a:ea typeface="+mj-ea"/>
            </a:endParaRPr>
          </a:p>
        </p:txBody>
      </p:sp>
      <p:sp>
        <p:nvSpPr>
          <p:cNvPr id="11" name="文本框 10">
            <a:extLst>
              <a:ext uri="{FF2B5EF4-FFF2-40B4-BE49-F238E27FC236}">
                <a16:creationId xmlns:a16="http://schemas.microsoft.com/office/drawing/2014/main" id="{B28F1A9A-BD85-46FC-8332-9760455211EB}"/>
              </a:ext>
            </a:extLst>
          </p:cNvPr>
          <p:cNvSpPr txBox="1"/>
          <p:nvPr/>
        </p:nvSpPr>
        <p:spPr>
          <a:xfrm>
            <a:off x="3241760" y="3853302"/>
            <a:ext cx="2053606" cy="246221"/>
          </a:xfrm>
          <a:prstGeom prst="rect">
            <a:avLst/>
          </a:prstGeom>
          <a:noFill/>
        </p:spPr>
        <p:txBody>
          <a:bodyPr wrap="square" lIns="0" tIns="0" rIns="0" bIns="0">
            <a:spAutoFit/>
          </a:bodyPr>
          <a:lstStyle/>
          <a:p>
            <a:pPr marL="285750" indent="-285750" algn="just">
              <a:buFont typeface="Arial" panose="020B0604020202020204" pitchFamily="34" charset="0"/>
              <a:buChar char="•"/>
            </a:pPr>
            <a:r>
              <a:rPr lang="zh-CN" altLang="en-US" sz="1600" kern="100" dirty="0">
                <a:effectLst/>
                <a:latin typeface="+mn-ea"/>
              </a:rPr>
              <a:t>金融产品</a:t>
            </a:r>
            <a:endParaRPr lang="zh-CN" altLang="zh-CN" sz="1050" kern="100" dirty="0">
              <a:effectLst/>
              <a:latin typeface="+mn-ea"/>
              <a:cs typeface="Times New Roman" panose="02020603050405020304" pitchFamily="18" charset="0"/>
            </a:endParaRPr>
          </a:p>
        </p:txBody>
      </p:sp>
      <p:sp>
        <p:nvSpPr>
          <p:cNvPr id="12" name="矩形: 圆角 11">
            <a:extLst>
              <a:ext uri="{FF2B5EF4-FFF2-40B4-BE49-F238E27FC236}">
                <a16:creationId xmlns:a16="http://schemas.microsoft.com/office/drawing/2014/main" id="{521D794C-4805-4081-8292-06D5CA4F7C28}"/>
              </a:ext>
            </a:extLst>
          </p:cNvPr>
          <p:cNvSpPr/>
          <p:nvPr/>
        </p:nvSpPr>
        <p:spPr>
          <a:xfrm>
            <a:off x="5469699" y="1854987"/>
            <a:ext cx="1440492" cy="57619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b="1" kern="100" dirty="0">
                <a:solidFill>
                  <a:schemeClr val="bg1"/>
                </a:solidFill>
                <a:effectLst/>
                <a:latin typeface="+mj-ea"/>
                <a:ea typeface="+mj-ea"/>
              </a:rPr>
              <a:t>价值主张</a:t>
            </a:r>
            <a:endParaRPr lang="zh-CN" altLang="zh-CN" sz="1100" b="1" kern="100" dirty="0">
              <a:solidFill>
                <a:schemeClr val="bg1"/>
              </a:solidFill>
              <a:effectLst/>
              <a:latin typeface="+mj-ea"/>
              <a:ea typeface="+mj-ea"/>
            </a:endParaRPr>
          </a:p>
        </p:txBody>
      </p:sp>
      <p:sp>
        <p:nvSpPr>
          <p:cNvPr id="13" name="文本框 12">
            <a:extLst>
              <a:ext uri="{FF2B5EF4-FFF2-40B4-BE49-F238E27FC236}">
                <a16:creationId xmlns:a16="http://schemas.microsoft.com/office/drawing/2014/main" id="{8CE16B55-4CD9-49AB-A21D-44236F0716F9}"/>
              </a:ext>
            </a:extLst>
          </p:cNvPr>
          <p:cNvSpPr txBox="1"/>
          <p:nvPr/>
        </p:nvSpPr>
        <p:spPr>
          <a:xfrm>
            <a:off x="5399464" y="2622359"/>
            <a:ext cx="1651725" cy="1804789"/>
          </a:xfrm>
          <a:prstGeom prst="rect">
            <a:avLst/>
          </a:prstGeom>
          <a:noFill/>
        </p:spPr>
        <p:txBody>
          <a:bodyPr wrap="square" lIns="0" tIns="0" rIns="0" bIns="0">
            <a:spAutoFit/>
          </a:bodyPr>
          <a:lstStyle/>
          <a:p>
            <a:pPr marL="285750" indent="-285750" algn="just">
              <a:lnSpc>
                <a:spcPct val="150000"/>
              </a:lnSpc>
              <a:buFont typeface="Arial" panose="020B0604020202020204" pitchFamily="34" charset="0"/>
              <a:buChar char="•"/>
            </a:pPr>
            <a:r>
              <a:rPr lang="zh-CN" altLang="en-US" sz="1600" kern="100" dirty="0">
                <a:latin typeface="+mn-ea"/>
              </a:rPr>
              <a:t>为用户创造更多消费和投资价值持续发展的金融科技服务平台</a:t>
            </a:r>
            <a:endParaRPr lang="zh-CN" altLang="zh-CN" sz="1600" kern="100" dirty="0">
              <a:latin typeface="+mn-ea"/>
            </a:endParaRPr>
          </a:p>
        </p:txBody>
      </p:sp>
      <p:sp>
        <p:nvSpPr>
          <p:cNvPr id="14" name="矩形: 圆角 13">
            <a:extLst>
              <a:ext uri="{FF2B5EF4-FFF2-40B4-BE49-F238E27FC236}">
                <a16:creationId xmlns:a16="http://schemas.microsoft.com/office/drawing/2014/main" id="{FFDB8DF9-4BCA-4387-B374-F84E293815B6}"/>
              </a:ext>
            </a:extLst>
          </p:cNvPr>
          <p:cNvSpPr/>
          <p:nvPr/>
        </p:nvSpPr>
        <p:spPr>
          <a:xfrm>
            <a:off x="7481170" y="1349612"/>
            <a:ext cx="1440492" cy="57619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b="1" kern="100" dirty="0">
                <a:solidFill>
                  <a:schemeClr val="bg1"/>
                </a:solidFill>
                <a:effectLst/>
                <a:latin typeface="+mj-ea"/>
                <a:ea typeface="+mj-ea"/>
              </a:rPr>
              <a:t>客户关系</a:t>
            </a:r>
            <a:endParaRPr lang="zh-CN" altLang="zh-CN" sz="1100" b="1" kern="100" dirty="0">
              <a:solidFill>
                <a:schemeClr val="bg1"/>
              </a:solidFill>
              <a:effectLst/>
              <a:latin typeface="+mj-ea"/>
              <a:ea typeface="+mj-ea"/>
            </a:endParaRPr>
          </a:p>
        </p:txBody>
      </p:sp>
      <p:sp>
        <p:nvSpPr>
          <p:cNvPr id="15" name="矩形: 圆角 14">
            <a:extLst>
              <a:ext uri="{FF2B5EF4-FFF2-40B4-BE49-F238E27FC236}">
                <a16:creationId xmlns:a16="http://schemas.microsoft.com/office/drawing/2014/main" id="{8EE9400D-08A0-4348-9FDB-2D858D505248}"/>
              </a:ext>
            </a:extLst>
          </p:cNvPr>
          <p:cNvSpPr/>
          <p:nvPr/>
        </p:nvSpPr>
        <p:spPr>
          <a:xfrm>
            <a:off x="7481170" y="3232849"/>
            <a:ext cx="1440492" cy="57619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b="1" kern="100" dirty="0">
                <a:solidFill>
                  <a:schemeClr val="bg1"/>
                </a:solidFill>
                <a:latin typeface="+mj-ea"/>
                <a:ea typeface="+mj-ea"/>
              </a:rPr>
              <a:t>渠道通路</a:t>
            </a:r>
          </a:p>
        </p:txBody>
      </p:sp>
      <p:sp>
        <p:nvSpPr>
          <p:cNvPr id="16" name="文本框 15">
            <a:extLst>
              <a:ext uri="{FF2B5EF4-FFF2-40B4-BE49-F238E27FC236}">
                <a16:creationId xmlns:a16="http://schemas.microsoft.com/office/drawing/2014/main" id="{CF382910-5670-4566-8A6F-F369370E9B8C}"/>
              </a:ext>
            </a:extLst>
          </p:cNvPr>
          <p:cNvSpPr txBox="1"/>
          <p:nvPr/>
        </p:nvSpPr>
        <p:spPr>
          <a:xfrm>
            <a:off x="7484013" y="1952063"/>
            <a:ext cx="1851937" cy="567528"/>
          </a:xfrm>
          <a:prstGeom prst="rect">
            <a:avLst/>
          </a:prstGeom>
          <a:noFill/>
        </p:spPr>
        <p:txBody>
          <a:bodyPr wrap="square" lIns="0" tIns="0" rIns="0" bIns="0">
            <a:spAutoFit/>
          </a:bodyPr>
          <a:lstStyle/>
          <a:p>
            <a:pPr marL="285750" indent="-285750" algn="just">
              <a:lnSpc>
                <a:spcPct val="120000"/>
              </a:lnSpc>
              <a:buFont typeface="Arial" panose="020B0604020202020204" pitchFamily="34" charset="0"/>
              <a:buChar char="•"/>
            </a:pPr>
            <a:r>
              <a:rPr lang="zh-CN" altLang="en-US" sz="1600" kern="100" dirty="0">
                <a:latin typeface="+mn-ea"/>
              </a:rPr>
              <a:t>合作伙伴</a:t>
            </a:r>
            <a:endParaRPr lang="en-US" altLang="zh-CN" sz="1600" kern="100" dirty="0">
              <a:latin typeface="+mn-ea"/>
            </a:endParaRPr>
          </a:p>
          <a:p>
            <a:pPr marL="285750" indent="-285750" algn="just">
              <a:lnSpc>
                <a:spcPct val="120000"/>
              </a:lnSpc>
              <a:buFont typeface="Arial" panose="020B0604020202020204" pitchFamily="34" charset="0"/>
              <a:buChar char="•"/>
            </a:pPr>
            <a:r>
              <a:rPr lang="zh-CN" altLang="en-US" sz="1600" kern="100" dirty="0">
                <a:latin typeface="+mn-ea"/>
              </a:rPr>
              <a:t>金融机构</a:t>
            </a:r>
            <a:endParaRPr lang="en-US" altLang="zh-CN" sz="1600" kern="100" dirty="0">
              <a:latin typeface="+mn-ea"/>
            </a:endParaRPr>
          </a:p>
        </p:txBody>
      </p:sp>
      <p:sp>
        <p:nvSpPr>
          <p:cNvPr id="17" name="文本框 16">
            <a:extLst>
              <a:ext uri="{FF2B5EF4-FFF2-40B4-BE49-F238E27FC236}">
                <a16:creationId xmlns:a16="http://schemas.microsoft.com/office/drawing/2014/main" id="{7866D275-829D-4371-A9D3-8E60C8B37669}"/>
              </a:ext>
            </a:extLst>
          </p:cNvPr>
          <p:cNvSpPr txBox="1"/>
          <p:nvPr/>
        </p:nvSpPr>
        <p:spPr>
          <a:xfrm>
            <a:off x="9349234" y="2622359"/>
            <a:ext cx="1851937" cy="1158459"/>
          </a:xfrm>
          <a:prstGeom prst="rect">
            <a:avLst/>
          </a:prstGeom>
          <a:noFill/>
        </p:spPr>
        <p:txBody>
          <a:bodyPr wrap="square" lIns="0" tIns="0" rIns="0" bIns="0">
            <a:spAutoFit/>
          </a:bodyPr>
          <a:lstStyle/>
          <a:p>
            <a:pPr marL="285750" indent="-285750" algn="just">
              <a:lnSpc>
                <a:spcPct val="120000"/>
              </a:lnSpc>
              <a:buFont typeface="Arial" panose="020B0604020202020204" pitchFamily="34" charset="0"/>
              <a:buChar char="•"/>
            </a:pPr>
            <a:r>
              <a:rPr lang="zh-CN" altLang="en-US" sz="1600" kern="100" dirty="0">
                <a:latin typeface="+mn-ea"/>
              </a:rPr>
              <a:t>市场用户为</a:t>
            </a:r>
            <a:r>
              <a:rPr lang="en-US" altLang="zh-CN" sz="1600" kern="100" dirty="0">
                <a:latin typeface="+mn-ea"/>
              </a:rPr>
              <a:t>XX</a:t>
            </a:r>
            <a:r>
              <a:rPr lang="zh-CN" altLang="en-US" sz="1600" kern="100" dirty="0">
                <a:latin typeface="+mn-ea"/>
              </a:rPr>
              <a:t>人群，特别是以</a:t>
            </a:r>
            <a:r>
              <a:rPr lang="en-US" altLang="zh-CN" sz="1600" kern="100" dirty="0">
                <a:latin typeface="+mn-ea"/>
              </a:rPr>
              <a:t>80</a:t>
            </a:r>
            <a:r>
              <a:rPr lang="zh-CN" altLang="en-US" sz="1600" kern="100" dirty="0">
                <a:latin typeface="+mn-ea"/>
              </a:rPr>
              <a:t>、</a:t>
            </a:r>
            <a:r>
              <a:rPr lang="en-US" altLang="zh-CN" sz="1600" kern="100" dirty="0">
                <a:latin typeface="+mn-ea"/>
              </a:rPr>
              <a:t>90</a:t>
            </a:r>
            <a:r>
              <a:rPr lang="zh-CN" altLang="en-US" sz="1600" kern="100" dirty="0">
                <a:latin typeface="+mn-ea"/>
              </a:rPr>
              <a:t>后为主的核心</a:t>
            </a:r>
            <a:r>
              <a:rPr lang="en-US" altLang="zh-CN" sz="1600" kern="100" dirty="0">
                <a:latin typeface="+mn-ea"/>
              </a:rPr>
              <a:t>XX</a:t>
            </a:r>
            <a:r>
              <a:rPr lang="zh-CN" altLang="en-US" sz="1600" kern="100" dirty="0">
                <a:latin typeface="+mn-ea"/>
              </a:rPr>
              <a:t>群体</a:t>
            </a:r>
          </a:p>
        </p:txBody>
      </p:sp>
      <p:sp>
        <p:nvSpPr>
          <p:cNvPr id="18" name="矩形: 圆角 17">
            <a:extLst>
              <a:ext uri="{FF2B5EF4-FFF2-40B4-BE49-F238E27FC236}">
                <a16:creationId xmlns:a16="http://schemas.microsoft.com/office/drawing/2014/main" id="{547F6C53-9421-40E5-AE4E-5CD98D0ADEAE}"/>
              </a:ext>
            </a:extLst>
          </p:cNvPr>
          <p:cNvSpPr/>
          <p:nvPr/>
        </p:nvSpPr>
        <p:spPr>
          <a:xfrm>
            <a:off x="9405133" y="1854987"/>
            <a:ext cx="1440492" cy="57619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b="1" kern="100" dirty="0">
                <a:solidFill>
                  <a:schemeClr val="bg1"/>
                </a:solidFill>
                <a:latin typeface="+mj-ea"/>
                <a:ea typeface="+mj-ea"/>
              </a:rPr>
              <a:t>客户细分</a:t>
            </a:r>
          </a:p>
        </p:txBody>
      </p:sp>
      <p:sp>
        <p:nvSpPr>
          <p:cNvPr id="19" name="矩形: 圆角 18">
            <a:extLst>
              <a:ext uri="{FF2B5EF4-FFF2-40B4-BE49-F238E27FC236}">
                <a16:creationId xmlns:a16="http://schemas.microsoft.com/office/drawing/2014/main" id="{362BB6F1-166C-4C01-A26C-9FEF97295EE0}"/>
              </a:ext>
            </a:extLst>
          </p:cNvPr>
          <p:cNvSpPr/>
          <p:nvPr/>
        </p:nvSpPr>
        <p:spPr>
          <a:xfrm>
            <a:off x="804798" y="5367046"/>
            <a:ext cx="1440492" cy="57619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b="1" kern="100" dirty="0">
                <a:solidFill>
                  <a:schemeClr val="bg1"/>
                </a:solidFill>
                <a:effectLst/>
                <a:latin typeface="+mj-ea"/>
                <a:ea typeface="+mj-ea"/>
              </a:rPr>
              <a:t>成本结构</a:t>
            </a:r>
            <a:endParaRPr lang="zh-CN" altLang="zh-CN" sz="1100" b="1" kern="100" dirty="0">
              <a:solidFill>
                <a:schemeClr val="bg1"/>
              </a:solidFill>
              <a:effectLst/>
              <a:latin typeface="+mj-ea"/>
              <a:ea typeface="+mj-ea"/>
            </a:endParaRPr>
          </a:p>
        </p:txBody>
      </p:sp>
      <p:sp>
        <p:nvSpPr>
          <p:cNvPr id="20" name="文本框 19">
            <a:extLst>
              <a:ext uri="{FF2B5EF4-FFF2-40B4-BE49-F238E27FC236}">
                <a16:creationId xmlns:a16="http://schemas.microsoft.com/office/drawing/2014/main" id="{CD940B63-AA6A-4079-933B-F6126A6CEC5E}"/>
              </a:ext>
            </a:extLst>
          </p:cNvPr>
          <p:cNvSpPr txBox="1"/>
          <p:nvPr/>
        </p:nvSpPr>
        <p:spPr>
          <a:xfrm>
            <a:off x="2729577" y="5306748"/>
            <a:ext cx="2417524" cy="696794"/>
          </a:xfrm>
          <a:prstGeom prst="rect">
            <a:avLst/>
          </a:prstGeom>
          <a:noFill/>
        </p:spPr>
        <p:txBody>
          <a:bodyPr wrap="square" lIns="0" tIns="0" rIns="0" bIns="0">
            <a:spAutoFit/>
          </a:bodyPr>
          <a:lstStyle/>
          <a:p>
            <a:pPr marL="285750" indent="-285750" algn="just">
              <a:lnSpc>
                <a:spcPct val="150000"/>
              </a:lnSpc>
              <a:buFont typeface="Arial" panose="020B0604020202020204" pitchFamily="34" charset="0"/>
              <a:buChar char="•"/>
            </a:pPr>
            <a:r>
              <a:rPr lang="zh-CN" altLang="en-US" sz="1600" kern="100" dirty="0">
                <a:latin typeface="+mn-ea"/>
              </a:rPr>
              <a:t>产品开发</a:t>
            </a:r>
            <a:r>
              <a:rPr lang="zh-CN" altLang="zh-CN" sz="1600" kern="100" dirty="0">
                <a:latin typeface="+mn-ea"/>
              </a:rPr>
              <a:t>、程序研发</a:t>
            </a:r>
            <a:endParaRPr lang="en-US" altLang="zh-CN" sz="1600" kern="100" dirty="0">
              <a:latin typeface="+mn-ea"/>
            </a:endParaRPr>
          </a:p>
          <a:p>
            <a:pPr marL="285750" indent="-285750" algn="just">
              <a:lnSpc>
                <a:spcPct val="150000"/>
              </a:lnSpc>
              <a:buFont typeface="Arial" panose="020B0604020202020204" pitchFamily="34" charset="0"/>
              <a:buChar char="•"/>
            </a:pPr>
            <a:r>
              <a:rPr lang="zh-CN" altLang="en-US" sz="1600" kern="100" dirty="0">
                <a:latin typeface="+mn-ea"/>
              </a:rPr>
              <a:t>人力资源、</a:t>
            </a:r>
            <a:r>
              <a:rPr lang="zh-CN" altLang="zh-CN" sz="1600" kern="100" dirty="0">
                <a:latin typeface="+mn-ea"/>
              </a:rPr>
              <a:t>市场推广</a:t>
            </a:r>
          </a:p>
        </p:txBody>
      </p:sp>
      <p:sp>
        <p:nvSpPr>
          <p:cNvPr id="21" name="矩形: 圆角 20">
            <a:extLst>
              <a:ext uri="{FF2B5EF4-FFF2-40B4-BE49-F238E27FC236}">
                <a16:creationId xmlns:a16="http://schemas.microsoft.com/office/drawing/2014/main" id="{45E29312-08F8-4729-907F-CAEB71F6B589}"/>
              </a:ext>
            </a:extLst>
          </p:cNvPr>
          <p:cNvSpPr/>
          <p:nvPr/>
        </p:nvSpPr>
        <p:spPr>
          <a:xfrm>
            <a:off x="6345667" y="5367046"/>
            <a:ext cx="1440492" cy="57619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kern="100" dirty="0">
                <a:solidFill>
                  <a:schemeClr val="bg1"/>
                </a:solidFill>
                <a:effectLst/>
                <a:latin typeface="+mj-ea"/>
                <a:ea typeface="+mj-ea"/>
              </a:rPr>
              <a:t>收入来源</a:t>
            </a:r>
          </a:p>
        </p:txBody>
      </p:sp>
      <p:sp>
        <p:nvSpPr>
          <p:cNvPr id="22" name="文本框 21">
            <a:extLst>
              <a:ext uri="{FF2B5EF4-FFF2-40B4-BE49-F238E27FC236}">
                <a16:creationId xmlns:a16="http://schemas.microsoft.com/office/drawing/2014/main" id="{C0B76D3F-2FD5-42C1-BBDE-0B93D908ED47}"/>
              </a:ext>
            </a:extLst>
          </p:cNvPr>
          <p:cNvSpPr txBox="1"/>
          <p:nvPr/>
        </p:nvSpPr>
        <p:spPr>
          <a:xfrm>
            <a:off x="8288522" y="5371381"/>
            <a:ext cx="3312263" cy="567528"/>
          </a:xfrm>
          <a:prstGeom prst="rect">
            <a:avLst/>
          </a:prstGeom>
          <a:noFill/>
        </p:spPr>
        <p:txBody>
          <a:bodyPr wrap="square" lIns="0" tIns="0" rIns="0" bIns="0">
            <a:spAutoFit/>
          </a:bodyPr>
          <a:lstStyle/>
          <a:p>
            <a:pPr indent="-285750" algn="just">
              <a:lnSpc>
                <a:spcPct val="120000"/>
              </a:lnSpc>
              <a:buFont typeface="Arial" panose="020B0604020202020204" pitchFamily="34" charset="0"/>
              <a:buChar char="•"/>
            </a:pPr>
            <a:r>
              <a:rPr lang="zh-CN" altLang="en-US" sz="1600" kern="100" dirty="0">
                <a:latin typeface="+mn-ea"/>
              </a:rPr>
              <a:t>用户付费、交易分成</a:t>
            </a:r>
            <a:endParaRPr lang="en-US" altLang="zh-CN" sz="1600" kern="100" dirty="0">
              <a:latin typeface="+mn-ea"/>
            </a:endParaRPr>
          </a:p>
          <a:p>
            <a:pPr indent="-285750" algn="just">
              <a:lnSpc>
                <a:spcPct val="120000"/>
              </a:lnSpc>
              <a:buFont typeface="Arial" panose="020B0604020202020204" pitchFamily="34" charset="0"/>
              <a:buChar char="•"/>
            </a:pPr>
            <a:r>
              <a:rPr lang="zh-CN" altLang="en-US" sz="1600" kern="100" dirty="0">
                <a:latin typeface="+mn-ea"/>
              </a:rPr>
              <a:t>广告收入、金融产品</a:t>
            </a:r>
          </a:p>
        </p:txBody>
      </p:sp>
      <p:sp>
        <p:nvSpPr>
          <p:cNvPr id="23" name="文本框 22">
            <a:extLst>
              <a:ext uri="{FF2B5EF4-FFF2-40B4-BE49-F238E27FC236}">
                <a16:creationId xmlns:a16="http://schemas.microsoft.com/office/drawing/2014/main" id="{84F9437A-2749-425E-BFE4-A77CA9A6FCBD}"/>
              </a:ext>
            </a:extLst>
          </p:cNvPr>
          <p:cNvSpPr txBox="1"/>
          <p:nvPr/>
        </p:nvSpPr>
        <p:spPr>
          <a:xfrm>
            <a:off x="7484013" y="3821929"/>
            <a:ext cx="1851937" cy="567528"/>
          </a:xfrm>
          <a:prstGeom prst="rect">
            <a:avLst/>
          </a:prstGeom>
          <a:noFill/>
        </p:spPr>
        <p:txBody>
          <a:bodyPr wrap="square" lIns="0" tIns="0" rIns="0" bIns="0">
            <a:spAutoFit/>
          </a:bodyPr>
          <a:lstStyle/>
          <a:p>
            <a:pPr marL="285750" indent="-285750" algn="just">
              <a:lnSpc>
                <a:spcPct val="120000"/>
              </a:lnSpc>
              <a:buFont typeface="Arial" panose="020B0604020202020204" pitchFamily="34" charset="0"/>
              <a:buChar char="•"/>
            </a:pPr>
            <a:r>
              <a:rPr lang="zh-CN" altLang="en-US" sz="1600" kern="100" dirty="0">
                <a:latin typeface="+mn-ea"/>
              </a:rPr>
              <a:t>合作伙伴</a:t>
            </a:r>
            <a:endParaRPr lang="en-US" altLang="zh-CN" sz="1600" kern="100" dirty="0">
              <a:latin typeface="+mn-ea"/>
            </a:endParaRPr>
          </a:p>
          <a:p>
            <a:pPr marL="285750" indent="-285750" algn="just">
              <a:lnSpc>
                <a:spcPct val="120000"/>
              </a:lnSpc>
              <a:buFont typeface="Arial" panose="020B0604020202020204" pitchFamily="34" charset="0"/>
              <a:buChar char="•"/>
            </a:pPr>
            <a:r>
              <a:rPr lang="zh-CN" altLang="en-US" sz="1600" kern="100" dirty="0">
                <a:latin typeface="+mn-ea"/>
              </a:rPr>
              <a:t>金融机构</a:t>
            </a:r>
            <a:endParaRPr lang="en-US" altLang="zh-CN" sz="1600" kern="100" dirty="0">
              <a:latin typeface="+mn-ea"/>
            </a:endParaRPr>
          </a:p>
        </p:txBody>
      </p:sp>
    </p:spTree>
    <p:extLst>
      <p:ext uri="{BB962C8B-B14F-4D97-AF65-F5344CB8AC3E}">
        <p14:creationId xmlns:p14="http://schemas.microsoft.com/office/powerpoint/2010/main" val="4151849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897EE290-DF48-464B-8C71-B5352A38FCDB}"/>
              </a:ext>
            </a:extLst>
          </p:cNvPr>
          <p:cNvSpPr>
            <a:spLocks noGrp="1"/>
          </p:cNvSpPr>
          <p:nvPr>
            <p:ph type="body" sz="quarter" idx="10"/>
          </p:nvPr>
        </p:nvSpPr>
        <p:spPr/>
        <p:txBody>
          <a:bodyPr/>
          <a:lstStyle/>
          <a:p>
            <a:r>
              <a:rPr lang="zh-CN" altLang="en-US" dirty="0"/>
              <a:t>推广计划</a:t>
            </a:r>
          </a:p>
        </p:txBody>
      </p:sp>
      <p:graphicFrame>
        <p:nvGraphicFramePr>
          <p:cNvPr id="5" name="图表 4">
            <a:extLst>
              <a:ext uri="{FF2B5EF4-FFF2-40B4-BE49-F238E27FC236}">
                <a16:creationId xmlns:a16="http://schemas.microsoft.com/office/drawing/2014/main" id="{38F9B177-6F3A-4812-BFC8-96099B8D31B7}"/>
              </a:ext>
            </a:extLst>
          </p:cNvPr>
          <p:cNvGraphicFramePr/>
          <p:nvPr/>
        </p:nvGraphicFramePr>
        <p:xfrm>
          <a:off x="6180880" y="1968449"/>
          <a:ext cx="5338019" cy="38780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表格 5">
            <a:extLst>
              <a:ext uri="{FF2B5EF4-FFF2-40B4-BE49-F238E27FC236}">
                <a16:creationId xmlns:a16="http://schemas.microsoft.com/office/drawing/2014/main" id="{02DD7C05-A3B6-46C3-B076-640392356EFC}"/>
              </a:ext>
            </a:extLst>
          </p:cNvPr>
          <p:cNvGraphicFramePr>
            <a:graphicFrameLocks noGrp="1"/>
          </p:cNvGraphicFramePr>
          <p:nvPr/>
        </p:nvGraphicFramePr>
        <p:xfrm>
          <a:off x="673102" y="1964084"/>
          <a:ext cx="5338020" cy="3878022"/>
        </p:xfrm>
        <a:graphic>
          <a:graphicData uri="http://schemas.openxmlformats.org/drawingml/2006/table">
            <a:tbl>
              <a:tblPr>
                <a:tableStyleId>{5C22544A-7EE6-4342-B048-85BDC9FD1C3A}</a:tableStyleId>
              </a:tblPr>
              <a:tblGrid>
                <a:gridCol w="978840">
                  <a:extLst>
                    <a:ext uri="{9D8B030D-6E8A-4147-A177-3AD203B41FA5}">
                      <a16:colId xmlns:a16="http://schemas.microsoft.com/office/drawing/2014/main" val="4033791895"/>
                    </a:ext>
                  </a:extLst>
                </a:gridCol>
                <a:gridCol w="741729">
                  <a:extLst>
                    <a:ext uri="{9D8B030D-6E8A-4147-A177-3AD203B41FA5}">
                      <a16:colId xmlns:a16="http://schemas.microsoft.com/office/drawing/2014/main" val="1303606392"/>
                    </a:ext>
                  </a:extLst>
                </a:gridCol>
                <a:gridCol w="960600">
                  <a:extLst>
                    <a:ext uri="{9D8B030D-6E8A-4147-A177-3AD203B41FA5}">
                      <a16:colId xmlns:a16="http://schemas.microsoft.com/office/drawing/2014/main" val="1326899642"/>
                    </a:ext>
                  </a:extLst>
                </a:gridCol>
                <a:gridCol w="790367">
                  <a:extLst>
                    <a:ext uri="{9D8B030D-6E8A-4147-A177-3AD203B41FA5}">
                      <a16:colId xmlns:a16="http://schemas.microsoft.com/office/drawing/2014/main" val="1750651866"/>
                    </a:ext>
                  </a:extLst>
                </a:gridCol>
                <a:gridCol w="924122">
                  <a:extLst>
                    <a:ext uri="{9D8B030D-6E8A-4147-A177-3AD203B41FA5}">
                      <a16:colId xmlns:a16="http://schemas.microsoft.com/office/drawing/2014/main" val="3692137557"/>
                    </a:ext>
                  </a:extLst>
                </a:gridCol>
                <a:gridCol w="942362">
                  <a:extLst>
                    <a:ext uri="{9D8B030D-6E8A-4147-A177-3AD203B41FA5}">
                      <a16:colId xmlns:a16="http://schemas.microsoft.com/office/drawing/2014/main" val="2526439587"/>
                    </a:ext>
                  </a:extLst>
                </a:gridCol>
              </a:tblGrid>
              <a:tr h="730581">
                <a:tc>
                  <a:txBody>
                    <a:bodyPr/>
                    <a:lstStyle/>
                    <a:p>
                      <a:pPr algn="ctr" fontAlgn="ctr"/>
                      <a:r>
                        <a:rPr lang="zh-CN" altLang="en-US" sz="1400" b="1" u="none" strike="noStrike" dirty="0">
                          <a:solidFill>
                            <a:schemeClr val="bg1"/>
                          </a:solidFill>
                          <a:effectLst/>
                          <a:latin typeface="+mj-ea"/>
                          <a:ea typeface="+mj-ea"/>
                        </a:rPr>
                        <a:t>成本项目</a:t>
                      </a:r>
                      <a:endParaRPr lang="zh-CN" altLang="en-US" sz="1400" b="1" i="0" u="none" strike="noStrike" dirty="0">
                        <a:solidFill>
                          <a:schemeClr val="bg1"/>
                        </a:solidFill>
                        <a:effectLst/>
                        <a:latin typeface="+mj-ea"/>
                        <a:ea typeface="+mj-ea"/>
                      </a:endParaRPr>
                    </a:p>
                  </a:txBody>
                  <a:tcPr marL="6311" marR="6311" marT="6311"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solidFill>
                      <a:schemeClr val="accent1"/>
                    </a:solidFill>
                  </a:tcPr>
                </a:tc>
                <a:tc>
                  <a:txBody>
                    <a:bodyPr/>
                    <a:lstStyle/>
                    <a:p>
                      <a:pPr algn="ctr" fontAlgn="ctr"/>
                      <a:r>
                        <a:rPr lang="zh-CN" altLang="en-US" sz="1400" b="1" u="none" strike="noStrike" dirty="0">
                          <a:solidFill>
                            <a:schemeClr val="bg1"/>
                          </a:solidFill>
                          <a:effectLst/>
                          <a:latin typeface="+mj-ea"/>
                          <a:ea typeface="+mj-ea"/>
                        </a:rPr>
                        <a:t>最低成本</a:t>
                      </a:r>
                      <a:endParaRPr lang="zh-CN" altLang="en-US" sz="1400" b="1" i="0" u="none" strike="noStrike" dirty="0">
                        <a:solidFill>
                          <a:schemeClr val="bg1"/>
                        </a:solidFill>
                        <a:effectLst/>
                        <a:latin typeface="+mj-ea"/>
                        <a:ea typeface="+mj-ea"/>
                      </a:endParaRPr>
                    </a:p>
                  </a:txBody>
                  <a:tcPr marL="6311" marR="6311" marT="6311"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solidFill>
                      <a:schemeClr val="accent1"/>
                    </a:solidFill>
                  </a:tcPr>
                </a:tc>
                <a:tc>
                  <a:txBody>
                    <a:bodyPr/>
                    <a:lstStyle/>
                    <a:p>
                      <a:pPr algn="ctr" fontAlgn="ctr"/>
                      <a:r>
                        <a:rPr lang="zh-CN" altLang="en-US" sz="1400" b="1" u="none" strike="noStrike" dirty="0">
                          <a:solidFill>
                            <a:schemeClr val="bg1"/>
                          </a:solidFill>
                          <a:effectLst/>
                          <a:latin typeface="+mj-ea"/>
                          <a:ea typeface="+mj-ea"/>
                        </a:rPr>
                        <a:t>实际成本</a:t>
                      </a:r>
                      <a:endParaRPr lang="zh-CN" altLang="en-US" sz="1400" b="1" i="0" u="none" strike="noStrike" dirty="0">
                        <a:solidFill>
                          <a:schemeClr val="bg1"/>
                        </a:solidFill>
                        <a:effectLst/>
                        <a:latin typeface="+mj-ea"/>
                        <a:ea typeface="+mj-ea"/>
                      </a:endParaRPr>
                    </a:p>
                  </a:txBody>
                  <a:tcPr marL="6311" marR="6311" marT="6311"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solidFill>
                      <a:schemeClr val="accent1"/>
                    </a:solidFill>
                  </a:tcPr>
                </a:tc>
                <a:tc>
                  <a:txBody>
                    <a:bodyPr/>
                    <a:lstStyle/>
                    <a:p>
                      <a:pPr algn="ctr" fontAlgn="ctr"/>
                      <a:r>
                        <a:rPr lang="zh-CN" altLang="en-US" sz="1400" b="1" u="none" strike="noStrike" dirty="0">
                          <a:solidFill>
                            <a:schemeClr val="bg1"/>
                          </a:solidFill>
                          <a:effectLst/>
                          <a:latin typeface="+mj-ea"/>
                          <a:ea typeface="+mj-ea"/>
                        </a:rPr>
                        <a:t>本年计划</a:t>
                      </a:r>
                      <a:endParaRPr lang="zh-CN" altLang="en-US" sz="1400" b="1" i="0" u="none" strike="noStrike" dirty="0">
                        <a:solidFill>
                          <a:schemeClr val="bg1"/>
                        </a:solidFill>
                        <a:effectLst/>
                        <a:latin typeface="+mj-ea"/>
                        <a:ea typeface="+mj-ea"/>
                      </a:endParaRPr>
                    </a:p>
                  </a:txBody>
                  <a:tcPr marL="6311" marR="6311" marT="6311"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solidFill>
                      <a:schemeClr val="accent1"/>
                    </a:solidFill>
                  </a:tcPr>
                </a:tc>
                <a:tc>
                  <a:txBody>
                    <a:bodyPr/>
                    <a:lstStyle/>
                    <a:p>
                      <a:pPr algn="ctr" fontAlgn="ctr"/>
                      <a:r>
                        <a:rPr lang="zh-CN" altLang="en-US" sz="1400" b="1" u="none" strike="noStrike" dirty="0">
                          <a:solidFill>
                            <a:schemeClr val="bg1"/>
                          </a:solidFill>
                          <a:effectLst/>
                          <a:latin typeface="+mj-ea"/>
                          <a:ea typeface="+mj-ea"/>
                        </a:rPr>
                        <a:t>本月实际</a:t>
                      </a:r>
                      <a:endParaRPr lang="zh-CN" altLang="en-US" sz="1400" b="1" i="0" u="none" strike="noStrike" dirty="0">
                        <a:solidFill>
                          <a:schemeClr val="bg1"/>
                        </a:solidFill>
                        <a:effectLst/>
                        <a:latin typeface="+mj-ea"/>
                        <a:ea typeface="+mj-ea"/>
                      </a:endParaRPr>
                    </a:p>
                  </a:txBody>
                  <a:tcPr marL="6311" marR="6311" marT="6311"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solidFill>
                      <a:schemeClr val="accent1"/>
                    </a:solidFill>
                  </a:tcPr>
                </a:tc>
                <a:tc>
                  <a:txBody>
                    <a:bodyPr/>
                    <a:lstStyle/>
                    <a:p>
                      <a:pPr algn="ctr" fontAlgn="ctr"/>
                      <a:r>
                        <a:rPr lang="zh-CN" altLang="en-US" sz="1400" b="1" u="none" strike="noStrike" dirty="0">
                          <a:solidFill>
                            <a:schemeClr val="bg1"/>
                          </a:solidFill>
                          <a:effectLst/>
                          <a:latin typeface="+mj-ea"/>
                          <a:ea typeface="+mj-ea"/>
                        </a:rPr>
                        <a:t>累计成本</a:t>
                      </a:r>
                      <a:endParaRPr lang="zh-CN" altLang="en-US" sz="1400" b="1" i="0" u="none" strike="noStrike" dirty="0">
                        <a:solidFill>
                          <a:schemeClr val="bg1"/>
                        </a:solidFill>
                        <a:effectLst/>
                        <a:latin typeface="+mj-ea"/>
                        <a:ea typeface="+mj-ea"/>
                      </a:endParaRPr>
                    </a:p>
                  </a:txBody>
                  <a:tcPr marL="6311" marR="6311" marT="6311"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solidFill>
                      <a:schemeClr val="accent1"/>
                    </a:solidFill>
                  </a:tcPr>
                </a:tc>
                <a:extLst>
                  <a:ext uri="{0D108BD9-81ED-4DB2-BD59-A6C34878D82A}">
                    <a16:rowId xmlns:a16="http://schemas.microsoft.com/office/drawing/2014/main" val="845968467"/>
                  </a:ext>
                </a:extLst>
              </a:tr>
              <a:tr h="760312">
                <a:tc>
                  <a:txBody>
                    <a:bodyPr/>
                    <a:lstStyle/>
                    <a:p>
                      <a:pPr algn="ctr" fontAlgn="ctr"/>
                      <a:r>
                        <a:rPr lang="zh-CN" altLang="en-US" sz="1400" u="none" strike="noStrike" dirty="0">
                          <a:solidFill>
                            <a:schemeClr val="tx1"/>
                          </a:solidFill>
                          <a:effectLst/>
                        </a:rPr>
                        <a:t>原材料</a:t>
                      </a:r>
                      <a:endParaRPr lang="zh-CN" altLang="en-US" sz="1400" b="0" i="0" u="none" strike="noStrike" dirty="0">
                        <a:solidFill>
                          <a:schemeClr val="tx1"/>
                        </a:solidFill>
                        <a:effectLst/>
                        <a:latin typeface="DengXian" panose="02010600030101010101" pitchFamily="2" charset="-122"/>
                        <a:ea typeface="DengXian" panose="02010600030101010101" pitchFamily="2" charset="-122"/>
                      </a:endParaRPr>
                    </a:p>
                  </a:txBody>
                  <a:tcPr marL="6311" marR="6311" marT="6311" marB="0" anchor="ctr">
                    <a:lnL w="12700" cap="flat" cmpd="sng" algn="ctr">
                      <a:solidFill>
                        <a:schemeClr val="accent1"/>
                      </a:solidFill>
                      <a:prstDash val="solid"/>
                      <a:round/>
                      <a:headEnd type="none" w="med" len="med"/>
                      <a:tailEnd type="none" w="med" len="med"/>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400" u="none" strike="noStrike" dirty="0">
                          <a:effectLst/>
                        </a:rPr>
                        <a:t>200.00</a:t>
                      </a:r>
                      <a:endParaRPr lang="en-US" altLang="zh-CN" sz="14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400" u="none" strike="noStrike" dirty="0">
                          <a:effectLst/>
                        </a:rPr>
                        <a:t>210.00</a:t>
                      </a:r>
                      <a:endParaRPr lang="en-US" altLang="zh-CN" sz="14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400" u="none" strike="noStrike">
                          <a:effectLst/>
                        </a:rPr>
                        <a:t>205.00</a:t>
                      </a:r>
                      <a:endParaRPr lang="en-US" altLang="zh-CN" sz="1400" b="0" i="0" u="none" strike="noStrike">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400" u="none" strike="noStrike">
                          <a:effectLst/>
                        </a:rPr>
                        <a:t>205.00</a:t>
                      </a:r>
                      <a:endParaRPr lang="en-US" altLang="zh-CN" sz="1400" b="0" i="0" u="none" strike="noStrike">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400" u="none" strike="noStrike" dirty="0">
                          <a:effectLst/>
                        </a:rPr>
                        <a:t>209.00</a:t>
                      </a:r>
                      <a:endParaRPr lang="en-US" altLang="zh-CN" sz="14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ap="flat" cmpd="sng" algn="ctr">
                      <a:solidFill>
                        <a:schemeClr val="accent1"/>
                      </a:solidFill>
                      <a:prstDash val="solid"/>
                      <a:round/>
                      <a:headEnd type="none" w="med" len="med"/>
                      <a:tailEnd type="none" w="med" len="med"/>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val="2417004450"/>
                  </a:ext>
                </a:extLst>
              </a:tr>
              <a:tr h="760312">
                <a:tc>
                  <a:txBody>
                    <a:bodyPr/>
                    <a:lstStyle/>
                    <a:p>
                      <a:pPr algn="ctr" fontAlgn="ctr"/>
                      <a:r>
                        <a:rPr lang="zh-CN" altLang="en-US" sz="1400" u="none" strike="noStrike" dirty="0">
                          <a:solidFill>
                            <a:schemeClr val="tx1"/>
                          </a:solidFill>
                          <a:effectLst/>
                        </a:rPr>
                        <a:t>直接人工</a:t>
                      </a:r>
                      <a:endParaRPr lang="zh-CN" altLang="en-US" sz="1400" b="0" i="0" u="none" strike="noStrike" dirty="0">
                        <a:solidFill>
                          <a:schemeClr val="tx1"/>
                        </a:solidFill>
                        <a:effectLst/>
                        <a:latin typeface="DengXian" panose="02010600030101010101" pitchFamily="2" charset="-122"/>
                        <a:ea typeface="DengXian" panose="02010600030101010101" pitchFamily="2" charset="-122"/>
                      </a:endParaRPr>
                    </a:p>
                  </a:txBody>
                  <a:tcPr marL="6311" marR="6311" marT="6311" marB="0"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400" u="none" strike="noStrike" dirty="0">
                          <a:effectLst/>
                        </a:rPr>
                        <a:t>100.00</a:t>
                      </a:r>
                      <a:endParaRPr lang="en-US" altLang="zh-CN" sz="14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400" u="none" strike="noStrike" dirty="0">
                          <a:effectLst/>
                        </a:rPr>
                        <a:t>125.00</a:t>
                      </a:r>
                      <a:endParaRPr lang="en-US" altLang="zh-CN" sz="14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400" u="none" strike="noStrike" dirty="0">
                          <a:effectLst/>
                        </a:rPr>
                        <a:t>120.00</a:t>
                      </a:r>
                      <a:endParaRPr lang="en-US" altLang="zh-CN" sz="14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400" u="none" strike="noStrike" dirty="0">
                          <a:effectLst/>
                        </a:rPr>
                        <a:t>118.00</a:t>
                      </a:r>
                      <a:endParaRPr lang="en-US" altLang="zh-CN" sz="14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400" u="none" strike="noStrike" dirty="0">
                          <a:effectLst/>
                        </a:rPr>
                        <a:t>115.00</a:t>
                      </a:r>
                      <a:endParaRPr lang="en-US" altLang="zh-CN" sz="14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val="3217434034"/>
                  </a:ext>
                </a:extLst>
              </a:tr>
              <a:tr h="730581">
                <a:tc>
                  <a:txBody>
                    <a:bodyPr/>
                    <a:lstStyle/>
                    <a:p>
                      <a:pPr algn="ctr" fontAlgn="ctr"/>
                      <a:r>
                        <a:rPr lang="zh-CN" altLang="en-US" sz="1400" u="none" strike="noStrike" dirty="0">
                          <a:solidFill>
                            <a:schemeClr val="tx1"/>
                          </a:solidFill>
                          <a:effectLst/>
                        </a:rPr>
                        <a:t>制造费用</a:t>
                      </a:r>
                      <a:endParaRPr lang="zh-CN" altLang="en-US" sz="1400" b="0" i="0" u="none" strike="noStrike" dirty="0">
                        <a:solidFill>
                          <a:schemeClr val="tx1"/>
                        </a:solidFill>
                        <a:effectLst/>
                        <a:latin typeface="DengXian" panose="02010600030101010101" pitchFamily="2" charset="-122"/>
                        <a:ea typeface="DengXian" panose="02010600030101010101" pitchFamily="2" charset="-122"/>
                      </a:endParaRPr>
                    </a:p>
                  </a:txBody>
                  <a:tcPr marL="6311" marR="6311" marT="6311" marB="0"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400" u="none" strike="noStrike">
                          <a:effectLst/>
                        </a:rPr>
                        <a:t>80.00</a:t>
                      </a:r>
                      <a:endParaRPr lang="en-US" altLang="zh-CN" sz="1400" b="0" i="0" u="none" strike="noStrike">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400" u="none" strike="noStrike">
                          <a:effectLst/>
                        </a:rPr>
                        <a:t>98.00</a:t>
                      </a:r>
                      <a:endParaRPr lang="en-US" altLang="zh-CN" sz="1400" b="0" i="0" u="none" strike="noStrike">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400" u="none" strike="noStrike" dirty="0">
                          <a:effectLst/>
                        </a:rPr>
                        <a:t>95.00</a:t>
                      </a:r>
                      <a:endParaRPr lang="en-US" altLang="zh-CN" sz="14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400" u="none" strike="noStrike" dirty="0">
                          <a:effectLst/>
                        </a:rPr>
                        <a:t>109.00</a:t>
                      </a:r>
                      <a:endParaRPr lang="en-US" altLang="zh-CN" sz="14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400" u="none" strike="noStrike" dirty="0">
                          <a:effectLst/>
                        </a:rPr>
                        <a:t>100.00</a:t>
                      </a:r>
                      <a:endParaRPr lang="en-US" altLang="zh-CN" sz="14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val="3933898963"/>
                  </a:ext>
                </a:extLst>
              </a:tr>
              <a:tr h="896236">
                <a:tc>
                  <a:txBody>
                    <a:bodyPr/>
                    <a:lstStyle/>
                    <a:p>
                      <a:pPr algn="ctr" fontAlgn="ctr"/>
                      <a:r>
                        <a:rPr lang="zh-CN" altLang="en-US" sz="1400" u="none" strike="noStrike" dirty="0">
                          <a:solidFill>
                            <a:schemeClr val="tx1"/>
                          </a:solidFill>
                          <a:effectLst/>
                        </a:rPr>
                        <a:t>单位成本</a:t>
                      </a:r>
                      <a:endParaRPr lang="zh-CN" altLang="en-US" sz="1400" b="0" i="0" u="none" strike="noStrike" dirty="0">
                        <a:solidFill>
                          <a:schemeClr val="tx1"/>
                        </a:solidFill>
                        <a:effectLst/>
                        <a:latin typeface="DengXian" panose="02010600030101010101" pitchFamily="2" charset="-122"/>
                        <a:ea typeface="DengXian" panose="02010600030101010101" pitchFamily="2" charset="-122"/>
                      </a:endParaRPr>
                    </a:p>
                  </a:txBody>
                  <a:tcPr marL="6311" marR="6311" marT="6311" marB="0"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400" u="none" strike="noStrike">
                          <a:effectLst/>
                        </a:rPr>
                        <a:t>610.00</a:t>
                      </a:r>
                      <a:endParaRPr lang="en-US" altLang="zh-CN" sz="1400" b="0" i="0" u="none" strike="noStrike">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400" u="none" strike="noStrike" dirty="0">
                          <a:effectLst/>
                        </a:rPr>
                        <a:t>673.00</a:t>
                      </a:r>
                      <a:endParaRPr lang="en-US" altLang="zh-CN" sz="14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400" u="none" strike="noStrike" dirty="0">
                          <a:effectLst/>
                        </a:rPr>
                        <a:t>658.00</a:t>
                      </a:r>
                      <a:endParaRPr lang="en-US" altLang="zh-CN" sz="14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400" u="none" strike="noStrike" dirty="0">
                          <a:effectLst/>
                        </a:rPr>
                        <a:t>672.00</a:t>
                      </a:r>
                      <a:endParaRPr lang="en-US" altLang="zh-CN" sz="14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ctr" fontAlgn="ctr"/>
                      <a:r>
                        <a:rPr lang="en-US" altLang="zh-CN" sz="1400" u="none" strike="noStrike" dirty="0">
                          <a:effectLst/>
                        </a:rPr>
                        <a:t>665.00</a:t>
                      </a:r>
                      <a:endParaRPr lang="en-US" altLang="zh-CN" sz="1400" b="0" i="0" u="none" strike="noStrike" dirty="0">
                        <a:solidFill>
                          <a:srgbClr val="000000"/>
                        </a:solidFill>
                        <a:effectLst/>
                        <a:latin typeface="DengXian" panose="02010600030101010101" pitchFamily="2" charset="-122"/>
                        <a:ea typeface="DengXian" panose="02010600030101010101" pitchFamily="2" charset="-122"/>
                      </a:endParaRPr>
                    </a:p>
                  </a:txBody>
                  <a:tcPr marL="6311" marR="6311" marT="6311" marB="0"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val="2517964340"/>
                  </a:ext>
                </a:extLst>
              </a:tr>
            </a:tbl>
          </a:graphicData>
        </a:graphic>
      </p:graphicFrame>
      <p:sp>
        <p:nvSpPr>
          <p:cNvPr id="7" name="文本框 6">
            <a:extLst>
              <a:ext uri="{FF2B5EF4-FFF2-40B4-BE49-F238E27FC236}">
                <a16:creationId xmlns:a16="http://schemas.microsoft.com/office/drawing/2014/main" id="{EA1FC1CB-0CC9-4680-92B5-C0D0F938A851}"/>
              </a:ext>
            </a:extLst>
          </p:cNvPr>
          <p:cNvSpPr txBox="1"/>
          <p:nvPr/>
        </p:nvSpPr>
        <p:spPr>
          <a:xfrm>
            <a:off x="1853144" y="1261672"/>
            <a:ext cx="2977936" cy="565924"/>
          </a:xfrm>
          <a:prstGeom prst="rect">
            <a:avLst/>
          </a:prstGeom>
          <a:noFill/>
        </p:spPr>
        <p:txBody>
          <a:bodyPr wrap="square">
            <a:spAutoFit/>
          </a:bodyPr>
          <a:lstStyle/>
          <a:p>
            <a:pPr algn="dist">
              <a:lnSpc>
                <a:spcPct val="120000"/>
              </a:lnSpc>
            </a:pPr>
            <a:r>
              <a:rPr lang="zh-CN" altLang="en-US" sz="2800" b="1" dirty="0">
                <a:solidFill>
                  <a:schemeClr val="accent1"/>
                </a:solidFill>
                <a:latin typeface="+mj-ea"/>
                <a:ea typeface="+mj-ea"/>
              </a:rPr>
              <a:t>推广成本费用表</a:t>
            </a:r>
          </a:p>
        </p:txBody>
      </p:sp>
      <p:sp>
        <p:nvSpPr>
          <p:cNvPr id="8" name="文本框 7">
            <a:extLst>
              <a:ext uri="{FF2B5EF4-FFF2-40B4-BE49-F238E27FC236}">
                <a16:creationId xmlns:a16="http://schemas.microsoft.com/office/drawing/2014/main" id="{685F0498-D0D9-42E8-BFC2-D4871472F35C}"/>
              </a:ext>
            </a:extLst>
          </p:cNvPr>
          <p:cNvSpPr txBox="1"/>
          <p:nvPr/>
        </p:nvSpPr>
        <p:spPr>
          <a:xfrm>
            <a:off x="7360924" y="1261672"/>
            <a:ext cx="2977932" cy="565924"/>
          </a:xfrm>
          <a:prstGeom prst="rect">
            <a:avLst/>
          </a:prstGeom>
          <a:noFill/>
        </p:spPr>
        <p:txBody>
          <a:bodyPr wrap="square">
            <a:spAutoFit/>
          </a:bodyPr>
          <a:lstStyle/>
          <a:p>
            <a:pPr algn="dist">
              <a:lnSpc>
                <a:spcPct val="120000"/>
              </a:lnSpc>
            </a:pPr>
            <a:r>
              <a:rPr lang="zh-CN" altLang="en-US" sz="2800" b="1" dirty="0">
                <a:solidFill>
                  <a:schemeClr val="accent1"/>
                </a:solidFill>
                <a:latin typeface="+mj-ea"/>
                <a:ea typeface="+mj-ea"/>
              </a:rPr>
              <a:t>历年推广成本表</a:t>
            </a:r>
          </a:p>
        </p:txBody>
      </p:sp>
    </p:spTree>
    <p:extLst>
      <p:ext uri="{BB962C8B-B14F-4D97-AF65-F5344CB8AC3E}">
        <p14:creationId xmlns:p14="http://schemas.microsoft.com/office/powerpoint/2010/main" val="2296144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2B5ED7F9-8A15-4012-B4DF-964A8F378453}"/>
              </a:ext>
            </a:extLst>
          </p:cNvPr>
          <p:cNvGrpSpPr/>
          <p:nvPr/>
        </p:nvGrpSpPr>
        <p:grpSpPr>
          <a:xfrm>
            <a:off x="660400" y="1193800"/>
            <a:ext cx="10871200" cy="2616200"/>
            <a:chOff x="612775" y="1193800"/>
            <a:chExt cx="10871200" cy="2616200"/>
          </a:xfrm>
        </p:grpSpPr>
        <p:pic>
          <p:nvPicPr>
            <p:cNvPr id="16" name="图片 15" descr="高楼大厦的城市&#10;&#10;描述已自动生成">
              <a:extLst>
                <a:ext uri="{FF2B5EF4-FFF2-40B4-BE49-F238E27FC236}">
                  <a16:creationId xmlns:a16="http://schemas.microsoft.com/office/drawing/2014/main" id="{7C700823-194B-4D7C-A580-FE70454BEB8A}"/>
                </a:ext>
              </a:extLst>
            </p:cNvPr>
            <p:cNvPicPr>
              <a:picLocks/>
            </p:cNvPicPr>
            <p:nvPr/>
          </p:nvPicPr>
          <p:blipFill rotWithShape="1">
            <a:blip r:embed="rId2">
              <a:extLst>
                <a:ext uri="{28A0092B-C50C-407E-A947-70E740481C1C}">
                  <a14:useLocalDpi xmlns:a14="http://schemas.microsoft.com/office/drawing/2010/main" val="0"/>
                </a:ext>
              </a:extLst>
            </a:blip>
            <a:srcRect t="3415" r="1418" b="45516"/>
            <a:stretch/>
          </p:blipFill>
          <p:spPr>
            <a:xfrm>
              <a:off x="612775" y="1193800"/>
              <a:ext cx="10871200" cy="2616200"/>
            </a:xfrm>
            <a:prstGeom prst="rect">
              <a:avLst/>
            </a:prstGeom>
          </p:spPr>
        </p:pic>
        <p:sp>
          <p:nvSpPr>
            <p:cNvPr id="19" name="矩形 18">
              <a:extLst>
                <a:ext uri="{FF2B5EF4-FFF2-40B4-BE49-F238E27FC236}">
                  <a16:creationId xmlns:a16="http://schemas.microsoft.com/office/drawing/2014/main" id="{5B0D1BB7-9E86-49F8-B462-0691437188FD}"/>
                </a:ext>
              </a:extLst>
            </p:cNvPr>
            <p:cNvSpPr>
              <a:spLocks/>
            </p:cNvSpPr>
            <p:nvPr/>
          </p:nvSpPr>
          <p:spPr>
            <a:xfrm>
              <a:off x="612775" y="1193800"/>
              <a:ext cx="10871200" cy="2616200"/>
            </a:xfrm>
            <a:prstGeom prst="rect">
              <a:avLst/>
            </a:prstGeom>
            <a:solidFill>
              <a:schemeClr val="bg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grpSp>
      <p:sp>
        <p:nvSpPr>
          <p:cNvPr id="4" name="文本占位符 3">
            <a:extLst>
              <a:ext uri="{FF2B5EF4-FFF2-40B4-BE49-F238E27FC236}">
                <a16:creationId xmlns:a16="http://schemas.microsoft.com/office/drawing/2014/main" id="{897EE290-DF48-464B-8C71-B5352A38FCDB}"/>
              </a:ext>
            </a:extLst>
          </p:cNvPr>
          <p:cNvSpPr>
            <a:spLocks noGrp="1"/>
          </p:cNvSpPr>
          <p:nvPr>
            <p:ph type="body" sz="quarter" idx="10"/>
          </p:nvPr>
        </p:nvSpPr>
        <p:spPr/>
        <p:txBody>
          <a:bodyPr/>
          <a:lstStyle/>
          <a:p>
            <a:r>
              <a:rPr lang="zh-CN" altLang="en-US" dirty="0"/>
              <a:t>联系我们</a:t>
            </a:r>
          </a:p>
        </p:txBody>
      </p:sp>
      <p:sp>
        <p:nvSpPr>
          <p:cNvPr id="21" name="矩形: 圆角 20">
            <a:extLst>
              <a:ext uri="{FF2B5EF4-FFF2-40B4-BE49-F238E27FC236}">
                <a16:creationId xmlns:a16="http://schemas.microsoft.com/office/drawing/2014/main" id="{BF2CAAFE-D0AE-46D0-9F0E-6FD35DB026F2}"/>
              </a:ext>
            </a:extLst>
          </p:cNvPr>
          <p:cNvSpPr/>
          <p:nvPr/>
        </p:nvSpPr>
        <p:spPr>
          <a:xfrm>
            <a:off x="6217922" y="4047928"/>
            <a:ext cx="5300978" cy="2009972"/>
          </a:xfrm>
          <a:prstGeom prst="roundRect">
            <a:avLst>
              <a:gd name="adj" fmla="val 0"/>
            </a:avLst>
          </a:prstGeom>
          <a:solidFill>
            <a:srgbClr val="F2F4F4"/>
          </a:solidFill>
          <a:ln>
            <a:noFill/>
          </a:ln>
          <a:effectLst>
            <a:outerShdw blurRad="381000" dist="127000" dir="5400000" sx="99000" sy="99000" algn="ctr" rotWithShape="0">
              <a:schemeClr val="accent6">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矩形: 圆角 21">
            <a:extLst>
              <a:ext uri="{FF2B5EF4-FFF2-40B4-BE49-F238E27FC236}">
                <a16:creationId xmlns:a16="http://schemas.microsoft.com/office/drawing/2014/main" id="{DAC0C82A-4CA5-4EF0-8B21-BBDC006A16B7}"/>
              </a:ext>
            </a:extLst>
          </p:cNvPr>
          <p:cNvSpPr/>
          <p:nvPr/>
        </p:nvSpPr>
        <p:spPr>
          <a:xfrm>
            <a:off x="673101" y="4047928"/>
            <a:ext cx="5300978" cy="2009972"/>
          </a:xfrm>
          <a:prstGeom prst="roundRect">
            <a:avLst>
              <a:gd name="adj" fmla="val 0"/>
            </a:avLst>
          </a:prstGeom>
          <a:solidFill>
            <a:srgbClr val="F2F4F4"/>
          </a:solidFill>
          <a:ln>
            <a:noFill/>
          </a:ln>
          <a:effectLst>
            <a:outerShdw blurRad="381000" dist="127000" dir="5400000" sx="99000" sy="99000" algn="ctr" rotWithShape="0">
              <a:schemeClr val="accent6">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3" name="图形 22" descr="标记">
            <a:extLst>
              <a:ext uri="{FF2B5EF4-FFF2-40B4-BE49-F238E27FC236}">
                <a16:creationId xmlns:a16="http://schemas.microsoft.com/office/drawing/2014/main" id="{C6287371-5E56-471D-8A56-D5ED2749DA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1401" y="2044700"/>
            <a:ext cx="914400" cy="914400"/>
          </a:xfrm>
          <a:prstGeom prst="rect">
            <a:avLst/>
          </a:prstGeom>
        </p:spPr>
      </p:pic>
      <p:grpSp>
        <p:nvGrpSpPr>
          <p:cNvPr id="26" name="组合 25">
            <a:extLst>
              <a:ext uri="{FF2B5EF4-FFF2-40B4-BE49-F238E27FC236}">
                <a16:creationId xmlns:a16="http://schemas.microsoft.com/office/drawing/2014/main" id="{1FD7FFE6-B1CE-4710-A319-CE2D4E76B1E5}"/>
              </a:ext>
            </a:extLst>
          </p:cNvPr>
          <p:cNvGrpSpPr/>
          <p:nvPr/>
        </p:nvGrpSpPr>
        <p:grpSpPr>
          <a:xfrm>
            <a:off x="1758422" y="2072951"/>
            <a:ext cx="2097049" cy="857899"/>
            <a:chOff x="1758422" y="2044700"/>
            <a:chExt cx="2097049" cy="857899"/>
          </a:xfrm>
        </p:grpSpPr>
        <p:sp>
          <p:nvSpPr>
            <p:cNvPr id="24" name="文本框 23">
              <a:extLst>
                <a:ext uri="{FF2B5EF4-FFF2-40B4-BE49-F238E27FC236}">
                  <a16:creationId xmlns:a16="http://schemas.microsoft.com/office/drawing/2014/main" id="{3FF11129-E740-4C80-836D-7238D5AC7E4F}"/>
                </a:ext>
              </a:extLst>
            </p:cNvPr>
            <p:cNvSpPr txBox="1"/>
            <p:nvPr/>
          </p:nvSpPr>
          <p:spPr>
            <a:xfrm>
              <a:off x="1758422" y="2044700"/>
              <a:ext cx="902811" cy="565924"/>
            </a:xfrm>
            <a:prstGeom prst="rect">
              <a:avLst/>
            </a:prstGeom>
            <a:noFill/>
          </p:spPr>
          <p:txBody>
            <a:bodyPr wrap="none">
              <a:spAutoFit/>
            </a:bodyPr>
            <a:lstStyle/>
            <a:p>
              <a:pPr>
                <a:lnSpc>
                  <a:spcPct val="120000"/>
                </a:lnSpc>
              </a:pPr>
              <a:r>
                <a:rPr lang="zh-CN" altLang="en-US" sz="2800" b="1" dirty="0">
                  <a:solidFill>
                    <a:schemeClr val="accent1"/>
                  </a:solidFill>
                  <a:latin typeface="+mj-ea"/>
                  <a:ea typeface="+mj-ea"/>
                </a:rPr>
                <a:t>地址</a:t>
              </a:r>
            </a:p>
          </p:txBody>
        </p:sp>
        <p:sp>
          <p:nvSpPr>
            <p:cNvPr id="25" name="文本框 24">
              <a:extLst>
                <a:ext uri="{FF2B5EF4-FFF2-40B4-BE49-F238E27FC236}">
                  <a16:creationId xmlns:a16="http://schemas.microsoft.com/office/drawing/2014/main" id="{C2738E3F-4EDE-4412-8CD5-7EAF59AE6DA4}"/>
                </a:ext>
              </a:extLst>
            </p:cNvPr>
            <p:cNvSpPr txBox="1"/>
            <p:nvPr/>
          </p:nvSpPr>
          <p:spPr>
            <a:xfrm>
              <a:off x="1758422" y="2538204"/>
              <a:ext cx="2097049" cy="364395"/>
            </a:xfrm>
            <a:prstGeom prst="rect">
              <a:avLst/>
            </a:prstGeom>
            <a:noFill/>
          </p:spPr>
          <p:txBody>
            <a:bodyPr wrap="none">
              <a:spAutoFit/>
            </a:bodyPr>
            <a:lstStyle/>
            <a:p>
              <a:pPr>
                <a:lnSpc>
                  <a:spcPct val="120000"/>
                </a:lnSpc>
              </a:pPr>
              <a:r>
                <a:rPr lang="en-US" altLang="zh-CN" sz="1600" dirty="0">
                  <a:solidFill>
                    <a:schemeClr val="accent1"/>
                  </a:solidFill>
                  <a:latin typeface="+mn-ea"/>
                </a:rPr>
                <a:t>XX</a:t>
              </a:r>
              <a:r>
                <a:rPr lang="zh-CN" altLang="en-US" sz="1600" dirty="0">
                  <a:solidFill>
                    <a:schemeClr val="accent1"/>
                  </a:solidFill>
                  <a:latin typeface="+mn-ea"/>
                </a:rPr>
                <a:t>省</a:t>
              </a:r>
              <a:r>
                <a:rPr lang="en-US" altLang="zh-CN" sz="1600" dirty="0">
                  <a:solidFill>
                    <a:schemeClr val="accent1"/>
                  </a:solidFill>
                  <a:latin typeface="+mn-ea"/>
                </a:rPr>
                <a:t>XX</a:t>
              </a:r>
              <a:r>
                <a:rPr lang="zh-CN" altLang="en-US" sz="1600" dirty="0">
                  <a:solidFill>
                    <a:schemeClr val="accent1"/>
                  </a:solidFill>
                  <a:latin typeface="+mn-ea"/>
                </a:rPr>
                <a:t>市</a:t>
              </a:r>
              <a:r>
                <a:rPr lang="en-US" altLang="zh-CN" sz="1600" dirty="0">
                  <a:solidFill>
                    <a:schemeClr val="accent1"/>
                  </a:solidFill>
                  <a:latin typeface="+mn-ea"/>
                </a:rPr>
                <a:t>XX</a:t>
              </a:r>
              <a:r>
                <a:rPr lang="zh-CN" altLang="en-US" sz="1600" dirty="0">
                  <a:solidFill>
                    <a:schemeClr val="accent1"/>
                  </a:solidFill>
                  <a:latin typeface="+mn-ea"/>
                </a:rPr>
                <a:t>区</a:t>
              </a:r>
              <a:r>
                <a:rPr lang="en-US" altLang="zh-CN" sz="1600" dirty="0">
                  <a:solidFill>
                    <a:schemeClr val="accent1"/>
                  </a:solidFill>
                  <a:latin typeface="+mn-ea"/>
                </a:rPr>
                <a:t>666</a:t>
              </a:r>
              <a:r>
                <a:rPr lang="zh-CN" altLang="en-US" sz="1600" dirty="0">
                  <a:solidFill>
                    <a:schemeClr val="accent1"/>
                  </a:solidFill>
                  <a:latin typeface="+mn-ea"/>
                </a:rPr>
                <a:t>号</a:t>
              </a:r>
            </a:p>
          </p:txBody>
        </p:sp>
      </p:grpSp>
      <p:grpSp>
        <p:nvGrpSpPr>
          <p:cNvPr id="32" name="组合 31">
            <a:extLst>
              <a:ext uri="{FF2B5EF4-FFF2-40B4-BE49-F238E27FC236}">
                <a16:creationId xmlns:a16="http://schemas.microsoft.com/office/drawing/2014/main" id="{3ACB20A4-E675-48D2-A547-A33B24C6574A}"/>
              </a:ext>
            </a:extLst>
          </p:cNvPr>
          <p:cNvGrpSpPr/>
          <p:nvPr/>
        </p:nvGrpSpPr>
        <p:grpSpPr>
          <a:xfrm>
            <a:off x="1192390" y="4619137"/>
            <a:ext cx="4262401" cy="914400"/>
            <a:chOff x="1518887" y="4632649"/>
            <a:chExt cx="4262401" cy="914400"/>
          </a:xfrm>
        </p:grpSpPr>
        <p:pic>
          <p:nvPicPr>
            <p:cNvPr id="31" name="图形 30" descr="Internet">
              <a:extLst>
                <a:ext uri="{FF2B5EF4-FFF2-40B4-BE49-F238E27FC236}">
                  <a16:creationId xmlns:a16="http://schemas.microsoft.com/office/drawing/2014/main" id="{23679BE9-9E5D-4503-AD63-D302AAE0839E}"/>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18887" y="4632649"/>
              <a:ext cx="914400" cy="914400"/>
            </a:xfrm>
            <a:prstGeom prst="rect">
              <a:avLst/>
            </a:prstGeom>
          </p:spPr>
        </p:pic>
        <p:grpSp>
          <p:nvGrpSpPr>
            <p:cNvPr id="28" name="组合 27">
              <a:extLst>
                <a:ext uri="{FF2B5EF4-FFF2-40B4-BE49-F238E27FC236}">
                  <a16:creationId xmlns:a16="http://schemas.microsoft.com/office/drawing/2014/main" id="{AEC05D34-D911-4C14-A522-255458C975D6}"/>
                </a:ext>
              </a:extLst>
            </p:cNvPr>
            <p:cNvGrpSpPr/>
            <p:nvPr/>
          </p:nvGrpSpPr>
          <p:grpSpPr>
            <a:xfrm>
              <a:off x="2534886" y="4703411"/>
              <a:ext cx="3246402" cy="772876"/>
              <a:chOff x="1758422" y="2044700"/>
              <a:chExt cx="3246402" cy="772876"/>
            </a:xfrm>
          </p:grpSpPr>
          <p:sp>
            <p:nvSpPr>
              <p:cNvPr id="29" name="文本框 28">
                <a:extLst>
                  <a:ext uri="{FF2B5EF4-FFF2-40B4-BE49-F238E27FC236}">
                    <a16:creationId xmlns:a16="http://schemas.microsoft.com/office/drawing/2014/main" id="{30F05E0A-BDD8-4C20-8612-4234A03119AF}"/>
                  </a:ext>
                </a:extLst>
              </p:cNvPr>
              <p:cNvSpPr txBox="1"/>
              <p:nvPr/>
            </p:nvSpPr>
            <p:spPr>
              <a:xfrm>
                <a:off x="1758422" y="2044700"/>
                <a:ext cx="902811" cy="565924"/>
              </a:xfrm>
              <a:prstGeom prst="rect">
                <a:avLst/>
              </a:prstGeom>
              <a:noFill/>
            </p:spPr>
            <p:txBody>
              <a:bodyPr wrap="none">
                <a:spAutoFit/>
              </a:bodyPr>
              <a:lstStyle/>
              <a:p>
                <a:pPr>
                  <a:lnSpc>
                    <a:spcPct val="120000"/>
                  </a:lnSpc>
                </a:pPr>
                <a:r>
                  <a:rPr lang="zh-CN" altLang="en-US" sz="2800" b="1" dirty="0">
                    <a:solidFill>
                      <a:schemeClr val="accent1"/>
                    </a:solidFill>
                    <a:latin typeface="+mj-ea"/>
                    <a:ea typeface="+mj-ea"/>
                  </a:rPr>
                  <a:t>网址</a:t>
                </a:r>
              </a:p>
            </p:txBody>
          </p:sp>
          <p:sp>
            <p:nvSpPr>
              <p:cNvPr id="30" name="文本框 29">
                <a:extLst>
                  <a:ext uri="{FF2B5EF4-FFF2-40B4-BE49-F238E27FC236}">
                    <a16:creationId xmlns:a16="http://schemas.microsoft.com/office/drawing/2014/main" id="{F8B48C7F-6915-4FF9-8859-D1A72B692005}"/>
                  </a:ext>
                </a:extLst>
              </p:cNvPr>
              <p:cNvSpPr txBox="1"/>
              <p:nvPr/>
            </p:nvSpPr>
            <p:spPr>
              <a:xfrm>
                <a:off x="1758422" y="2538204"/>
                <a:ext cx="3246402" cy="279372"/>
              </a:xfrm>
              <a:prstGeom prst="rect">
                <a:avLst/>
              </a:prstGeom>
              <a:noFill/>
            </p:spPr>
            <p:txBody>
              <a:bodyPr wrap="none">
                <a:spAutoFit/>
              </a:bodyPr>
              <a:lstStyle/>
              <a:p>
                <a:pPr>
                  <a:lnSpc>
                    <a:spcPct val="120000"/>
                  </a:lnSpc>
                </a:pPr>
                <a:r>
                  <a:rPr lang="en-US" altLang="zh-CN" sz="1100" dirty="0">
                    <a:solidFill>
                      <a:schemeClr val="accent1"/>
                    </a:solidFill>
                    <a:latin typeface="+mn-ea"/>
                  </a:rPr>
                  <a:t>https://www.officeplus.cn/Template/Home.shtml</a:t>
                </a:r>
                <a:endParaRPr lang="zh-CN" altLang="en-US" sz="1100" dirty="0">
                  <a:solidFill>
                    <a:schemeClr val="accent1"/>
                  </a:solidFill>
                  <a:latin typeface="+mn-ea"/>
                </a:endParaRPr>
              </a:p>
            </p:txBody>
          </p:sp>
        </p:grpSp>
      </p:grpSp>
      <p:grpSp>
        <p:nvGrpSpPr>
          <p:cNvPr id="39" name="组合 38">
            <a:extLst>
              <a:ext uri="{FF2B5EF4-FFF2-40B4-BE49-F238E27FC236}">
                <a16:creationId xmlns:a16="http://schemas.microsoft.com/office/drawing/2014/main" id="{9CE1E1CD-9771-483B-B5F8-9E2198418989}"/>
              </a:ext>
            </a:extLst>
          </p:cNvPr>
          <p:cNvGrpSpPr/>
          <p:nvPr/>
        </p:nvGrpSpPr>
        <p:grpSpPr>
          <a:xfrm>
            <a:off x="6484554" y="4613404"/>
            <a:ext cx="2846339" cy="925866"/>
            <a:chOff x="6947642" y="4613404"/>
            <a:chExt cx="2846339" cy="925866"/>
          </a:xfrm>
        </p:grpSpPr>
        <p:pic>
          <p:nvPicPr>
            <p:cNvPr id="38" name="图形 37" descr="计算器​​">
              <a:extLst>
                <a:ext uri="{FF2B5EF4-FFF2-40B4-BE49-F238E27FC236}">
                  <a16:creationId xmlns:a16="http://schemas.microsoft.com/office/drawing/2014/main" id="{9461863E-E09D-4476-90F6-C3886B70E24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47642" y="4619137"/>
              <a:ext cx="914400" cy="914400"/>
            </a:xfrm>
            <a:prstGeom prst="rect">
              <a:avLst/>
            </a:prstGeom>
          </p:spPr>
        </p:pic>
        <p:grpSp>
          <p:nvGrpSpPr>
            <p:cNvPr id="35" name="组合 34">
              <a:extLst>
                <a:ext uri="{FF2B5EF4-FFF2-40B4-BE49-F238E27FC236}">
                  <a16:creationId xmlns:a16="http://schemas.microsoft.com/office/drawing/2014/main" id="{3C5CFF56-E499-4E61-BCB4-9BFF4AEA293E}"/>
                </a:ext>
              </a:extLst>
            </p:cNvPr>
            <p:cNvGrpSpPr/>
            <p:nvPr/>
          </p:nvGrpSpPr>
          <p:grpSpPr>
            <a:xfrm>
              <a:off x="7862042" y="4613404"/>
              <a:ext cx="1931939" cy="925866"/>
              <a:chOff x="1758422" y="2044700"/>
              <a:chExt cx="1931939" cy="925866"/>
            </a:xfrm>
          </p:grpSpPr>
          <p:sp>
            <p:nvSpPr>
              <p:cNvPr id="36" name="文本框 35">
                <a:extLst>
                  <a:ext uri="{FF2B5EF4-FFF2-40B4-BE49-F238E27FC236}">
                    <a16:creationId xmlns:a16="http://schemas.microsoft.com/office/drawing/2014/main" id="{7B75B862-131F-41E0-A764-99782CEBBB18}"/>
                  </a:ext>
                </a:extLst>
              </p:cNvPr>
              <p:cNvSpPr txBox="1"/>
              <p:nvPr/>
            </p:nvSpPr>
            <p:spPr>
              <a:xfrm>
                <a:off x="1758422" y="2044700"/>
                <a:ext cx="902811" cy="565924"/>
              </a:xfrm>
              <a:prstGeom prst="rect">
                <a:avLst/>
              </a:prstGeom>
              <a:noFill/>
            </p:spPr>
            <p:txBody>
              <a:bodyPr wrap="none">
                <a:spAutoFit/>
              </a:bodyPr>
              <a:lstStyle/>
              <a:p>
                <a:pPr>
                  <a:lnSpc>
                    <a:spcPct val="120000"/>
                  </a:lnSpc>
                </a:pPr>
                <a:r>
                  <a:rPr lang="zh-CN" altLang="en-US" sz="2800" b="1" dirty="0">
                    <a:solidFill>
                      <a:schemeClr val="accent1"/>
                    </a:solidFill>
                    <a:latin typeface="+mj-ea"/>
                    <a:ea typeface="+mj-ea"/>
                  </a:rPr>
                  <a:t>电话</a:t>
                </a:r>
              </a:p>
            </p:txBody>
          </p:sp>
          <p:sp>
            <p:nvSpPr>
              <p:cNvPr id="37" name="文本框 36">
                <a:extLst>
                  <a:ext uri="{FF2B5EF4-FFF2-40B4-BE49-F238E27FC236}">
                    <a16:creationId xmlns:a16="http://schemas.microsoft.com/office/drawing/2014/main" id="{EA027FBE-4EAC-4FF2-8745-3CEBEF72B298}"/>
                  </a:ext>
                </a:extLst>
              </p:cNvPr>
              <p:cNvSpPr txBox="1"/>
              <p:nvPr/>
            </p:nvSpPr>
            <p:spPr>
              <a:xfrm>
                <a:off x="1758422" y="2538204"/>
                <a:ext cx="1931939" cy="432362"/>
              </a:xfrm>
              <a:prstGeom prst="rect">
                <a:avLst/>
              </a:prstGeom>
              <a:noFill/>
            </p:spPr>
            <p:txBody>
              <a:bodyPr wrap="none">
                <a:spAutoFit/>
              </a:bodyPr>
              <a:lstStyle/>
              <a:p>
                <a:pPr>
                  <a:lnSpc>
                    <a:spcPct val="120000"/>
                  </a:lnSpc>
                </a:pPr>
                <a:r>
                  <a:rPr lang="en-US" altLang="zh-CN" sz="2000" dirty="0">
                    <a:solidFill>
                      <a:schemeClr val="accent1"/>
                    </a:solidFill>
                    <a:latin typeface="+mn-ea"/>
                  </a:rPr>
                  <a:t>028-1234-5678</a:t>
                </a:r>
                <a:endParaRPr lang="zh-CN" altLang="en-US" sz="2000" dirty="0">
                  <a:solidFill>
                    <a:schemeClr val="accent1"/>
                  </a:solidFill>
                  <a:latin typeface="+mn-ea"/>
                </a:endParaRPr>
              </a:p>
            </p:txBody>
          </p:sp>
        </p:grpSp>
      </p:grpSp>
      <p:pic>
        <p:nvPicPr>
          <p:cNvPr id="41" name="图片 40" descr="QR 代码&#10;&#10;描述已自动生成">
            <a:extLst>
              <a:ext uri="{FF2B5EF4-FFF2-40B4-BE49-F238E27FC236}">
                <a16:creationId xmlns:a16="http://schemas.microsoft.com/office/drawing/2014/main" id="{AAA8B5DE-E4E6-4FDE-ADCF-A4BD89B1BF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0006" y="4508024"/>
            <a:ext cx="1089780" cy="1089780"/>
          </a:xfrm>
          <a:prstGeom prst="rect">
            <a:avLst/>
          </a:prstGeom>
        </p:spPr>
      </p:pic>
    </p:spTree>
    <p:extLst>
      <p:ext uri="{BB962C8B-B14F-4D97-AF65-F5344CB8AC3E}">
        <p14:creationId xmlns:p14="http://schemas.microsoft.com/office/powerpoint/2010/main" val="2594802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16">
            <a:extLst>
              <a:ext uri="{FF2B5EF4-FFF2-40B4-BE49-F238E27FC236}">
                <a16:creationId xmlns:a16="http://schemas.microsoft.com/office/drawing/2014/main" id="{3F9448EA-F743-4969-8B27-91DEAAB2C777}"/>
              </a:ext>
            </a:extLst>
          </p:cNvPr>
          <p:cNvSpPr/>
          <p:nvPr/>
        </p:nvSpPr>
        <p:spPr>
          <a:xfrm>
            <a:off x="2948317" y="1431257"/>
            <a:ext cx="1446550" cy="14465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18" name="椭圆 17">
            <a:extLst>
              <a:ext uri="{FF2B5EF4-FFF2-40B4-BE49-F238E27FC236}">
                <a16:creationId xmlns:a16="http://schemas.microsoft.com/office/drawing/2014/main" id="{0EE8DAE7-F7A1-48E7-9946-340C431FDDEE}"/>
              </a:ext>
            </a:extLst>
          </p:cNvPr>
          <p:cNvSpPr/>
          <p:nvPr/>
        </p:nvSpPr>
        <p:spPr>
          <a:xfrm>
            <a:off x="4287219" y="1431257"/>
            <a:ext cx="1446550" cy="14465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6"/>
              </a:solidFill>
            </a:endParaRPr>
          </a:p>
        </p:txBody>
      </p:sp>
      <p:sp>
        <p:nvSpPr>
          <p:cNvPr id="19" name="文本框 18">
            <a:extLst>
              <a:ext uri="{FF2B5EF4-FFF2-40B4-BE49-F238E27FC236}">
                <a16:creationId xmlns:a16="http://schemas.microsoft.com/office/drawing/2014/main" id="{506840AC-4283-42FB-9523-17DFB277E6AF}"/>
              </a:ext>
            </a:extLst>
          </p:cNvPr>
          <p:cNvSpPr txBox="1"/>
          <p:nvPr/>
        </p:nvSpPr>
        <p:spPr>
          <a:xfrm>
            <a:off x="10223021" y="5873234"/>
            <a:ext cx="1212447" cy="184666"/>
          </a:xfrm>
          <a:prstGeom prst="rect">
            <a:avLst/>
          </a:prstGeom>
          <a:noFill/>
        </p:spPr>
        <p:txBody>
          <a:bodyPr wrap="none" lIns="0" tIns="0" rIns="0" bIns="0" rtlCol="0">
            <a:spAutoFit/>
          </a:bodyPr>
          <a:lstStyle/>
          <a:p>
            <a:pPr algn="ctr"/>
            <a:r>
              <a:rPr lang="zh-CN" altLang="en-US" sz="1200" dirty="0">
                <a:latin typeface="+mn-ea"/>
              </a:rPr>
              <a:t>时间：</a:t>
            </a:r>
            <a:r>
              <a:rPr lang="en-US" altLang="zh-CN" sz="1200" dirty="0">
                <a:latin typeface="+mn-ea"/>
              </a:rPr>
              <a:t>20XX.10.20</a:t>
            </a:r>
          </a:p>
        </p:txBody>
      </p:sp>
      <p:sp>
        <p:nvSpPr>
          <p:cNvPr id="20" name="文本框 19">
            <a:extLst>
              <a:ext uri="{FF2B5EF4-FFF2-40B4-BE49-F238E27FC236}">
                <a16:creationId xmlns:a16="http://schemas.microsoft.com/office/drawing/2014/main" id="{8800AA73-DF94-4EDB-AF77-182AD7607DB7}"/>
              </a:ext>
            </a:extLst>
          </p:cNvPr>
          <p:cNvSpPr txBox="1"/>
          <p:nvPr/>
        </p:nvSpPr>
        <p:spPr>
          <a:xfrm>
            <a:off x="660400" y="844034"/>
            <a:ext cx="1744067" cy="184666"/>
          </a:xfrm>
          <a:prstGeom prst="rect">
            <a:avLst/>
          </a:prstGeom>
          <a:noFill/>
        </p:spPr>
        <p:txBody>
          <a:bodyPr wrap="square" lIns="0" tIns="0" rIns="0" bIns="0" rtlCol="0">
            <a:spAutoFit/>
          </a:bodyPr>
          <a:lstStyle/>
          <a:p>
            <a:pPr algn="dist"/>
            <a:r>
              <a:rPr lang="en-US" altLang="zh-CN" sz="1200" dirty="0">
                <a:latin typeface="+mn-ea"/>
              </a:rPr>
              <a:t>XX</a:t>
            </a:r>
            <a:r>
              <a:rPr lang="zh-CN" altLang="en-US" sz="1200" dirty="0">
                <a:latin typeface="+mn-ea"/>
              </a:rPr>
              <a:t>餐饮美食文化有限公司</a:t>
            </a:r>
          </a:p>
        </p:txBody>
      </p:sp>
      <p:sp>
        <p:nvSpPr>
          <p:cNvPr id="21" name="椭圆 20">
            <a:extLst>
              <a:ext uri="{FF2B5EF4-FFF2-40B4-BE49-F238E27FC236}">
                <a16:creationId xmlns:a16="http://schemas.microsoft.com/office/drawing/2014/main" id="{0C6B1BA0-BE6B-49E9-B285-C25712D2D01E}"/>
              </a:ext>
            </a:extLst>
          </p:cNvPr>
          <p:cNvSpPr/>
          <p:nvPr/>
        </p:nvSpPr>
        <p:spPr>
          <a:xfrm>
            <a:off x="11308080" y="2965358"/>
            <a:ext cx="197632" cy="197632"/>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22" name="椭圆 21">
            <a:extLst>
              <a:ext uri="{FF2B5EF4-FFF2-40B4-BE49-F238E27FC236}">
                <a16:creationId xmlns:a16="http://schemas.microsoft.com/office/drawing/2014/main" id="{F0F9B865-1F27-46DB-834A-A493E9A1AB65}"/>
              </a:ext>
            </a:extLst>
          </p:cNvPr>
          <p:cNvSpPr/>
          <p:nvPr/>
        </p:nvSpPr>
        <p:spPr>
          <a:xfrm>
            <a:off x="11308080" y="3330185"/>
            <a:ext cx="197632" cy="1976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23" name="椭圆 22">
            <a:extLst>
              <a:ext uri="{FF2B5EF4-FFF2-40B4-BE49-F238E27FC236}">
                <a16:creationId xmlns:a16="http://schemas.microsoft.com/office/drawing/2014/main" id="{61BFD5FB-4CB1-490D-84FD-F6C075048E71}"/>
              </a:ext>
            </a:extLst>
          </p:cNvPr>
          <p:cNvSpPr/>
          <p:nvPr/>
        </p:nvSpPr>
        <p:spPr>
          <a:xfrm>
            <a:off x="11308080" y="3695011"/>
            <a:ext cx="197632" cy="197632"/>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24" name="文本框 23">
            <a:extLst>
              <a:ext uri="{FF2B5EF4-FFF2-40B4-BE49-F238E27FC236}">
                <a16:creationId xmlns:a16="http://schemas.microsoft.com/office/drawing/2014/main" id="{9F84F245-30C9-41E7-95DF-A4E809C65185}"/>
              </a:ext>
            </a:extLst>
          </p:cNvPr>
          <p:cNvSpPr txBox="1"/>
          <p:nvPr/>
        </p:nvSpPr>
        <p:spPr>
          <a:xfrm flipH="1">
            <a:off x="660400" y="5750123"/>
            <a:ext cx="1653208" cy="307777"/>
          </a:xfrm>
          <a:prstGeom prst="rect">
            <a:avLst/>
          </a:prstGeom>
          <a:noFill/>
        </p:spPr>
        <p:txBody>
          <a:bodyPr vert="horz" wrap="square" lIns="0" tIns="0" rIns="0" bIns="0" rtlCol="0">
            <a:spAutoFit/>
          </a:bodyPr>
          <a:lstStyle/>
          <a:p>
            <a:r>
              <a:rPr lang="en-US" altLang="zh-CN" sz="1000" dirty="0">
                <a:solidFill>
                  <a:srgbClr val="F84D4D"/>
                </a:solidFill>
                <a:latin typeface="+mj-ea"/>
                <a:ea typeface="+mj-ea"/>
              </a:rPr>
              <a:t>Only Food </a:t>
            </a:r>
          </a:p>
          <a:p>
            <a:r>
              <a:rPr lang="en-US" altLang="zh-CN" sz="1000" dirty="0">
                <a:solidFill>
                  <a:srgbClr val="F84D4D"/>
                </a:solidFill>
                <a:latin typeface="+mj-ea"/>
                <a:ea typeface="+mj-ea"/>
              </a:rPr>
              <a:t>Can Not Be Failed</a:t>
            </a:r>
            <a:endParaRPr lang="zh-CN" altLang="en-US" sz="1000" dirty="0">
              <a:solidFill>
                <a:srgbClr val="F84D4D"/>
              </a:solidFill>
              <a:latin typeface="+mj-ea"/>
              <a:ea typeface="+mj-ea"/>
            </a:endParaRPr>
          </a:p>
        </p:txBody>
      </p:sp>
      <p:sp>
        <p:nvSpPr>
          <p:cNvPr id="25" name="椭圆 24">
            <a:extLst>
              <a:ext uri="{FF2B5EF4-FFF2-40B4-BE49-F238E27FC236}">
                <a16:creationId xmlns:a16="http://schemas.microsoft.com/office/drawing/2014/main" id="{383BF456-E4FE-4B34-933E-4541C2724D3C}"/>
              </a:ext>
            </a:extLst>
          </p:cNvPr>
          <p:cNvSpPr/>
          <p:nvPr/>
        </p:nvSpPr>
        <p:spPr>
          <a:xfrm>
            <a:off x="660400" y="2965358"/>
            <a:ext cx="197632" cy="197632"/>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26" name="椭圆 25">
            <a:extLst>
              <a:ext uri="{FF2B5EF4-FFF2-40B4-BE49-F238E27FC236}">
                <a16:creationId xmlns:a16="http://schemas.microsoft.com/office/drawing/2014/main" id="{249E85C7-986C-4048-8A44-7BD1B52B8EC6}"/>
              </a:ext>
            </a:extLst>
          </p:cNvPr>
          <p:cNvSpPr/>
          <p:nvPr/>
        </p:nvSpPr>
        <p:spPr>
          <a:xfrm>
            <a:off x="660400" y="3330185"/>
            <a:ext cx="197632" cy="1976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27" name="椭圆 26">
            <a:extLst>
              <a:ext uri="{FF2B5EF4-FFF2-40B4-BE49-F238E27FC236}">
                <a16:creationId xmlns:a16="http://schemas.microsoft.com/office/drawing/2014/main" id="{44C6DD09-5B3A-4395-9EAF-A17EDC5C5D6A}"/>
              </a:ext>
            </a:extLst>
          </p:cNvPr>
          <p:cNvSpPr/>
          <p:nvPr/>
        </p:nvSpPr>
        <p:spPr>
          <a:xfrm>
            <a:off x="660400" y="3695011"/>
            <a:ext cx="197632" cy="197632"/>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28" name="文本框 27">
            <a:extLst>
              <a:ext uri="{FF2B5EF4-FFF2-40B4-BE49-F238E27FC236}">
                <a16:creationId xmlns:a16="http://schemas.microsoft.com/office/drawing/2014/main" id="{7EBA7FAC-D8A6-4860-BFB6-83444A680192}"/>
              </a:ext>
            </a:extLst>
          </p:cNvPr>
          <p:cNvSpPr txBox="1"/>
          <p:nvPr/>
        </p:nvSpPr>
        <p:spPr>
          <a:xfrm>
            <a:off x="2956142" y="3708573"/>
            <a:ext cx="6351484" cy="246221"/>
          </a:xfrm>
          <a:prstGeom prst="rect">
            <a:avLst/>
          </a:prstGeom>
          <a:noFill/>
        </p:spPr>
        <p:txBody>
          <a:bodyPr wrap="square" rtlCol="0">
            <a:spAutoFit/>
          </a:bodyPr>
          <a:lstStyle/>
          <a:p>
            <a:pPr algn="dist"/>
            <a:r>
              <a:rPr lang="en-US" altLang="zh-CN" sz="1000" dirty="0">
                <a:solidFill>
                  <a:schemeClr val="accent6"/>
                </a:solidFill>
                <a:latin typeface="+mj-ea"/>
                <a:ea typeface="+mj-ea"/>
              </a:rPr>
              <a:t>ONLY FOOD AND LOVE CAN NOT BE FAILED</a:t>
            </a:r>
            <a:endParaRPr lang="zh-CN" altLang="en-US" sz="1000" dirty="0">
              <a:solidFill>
                <a:schemeClr val="accent6"/>
              </a:solidFill>
              <a:latin typeface="+mj-ea"/>
              <a:ea typeface="+mj-ea"/>
            </a:endParaRPr>
          </a:p>
        </p:txBody>
      </p:sp>
      <p:sp>
        <p:nvSpPr>
          <p:cNvPr id="29" name="文本框 28">
            <a:extLst>
              <a:ext uri="{FF2B5EF4-FFF2-40B4-BE49-F238E27FC236}">
                <a16:creationId xmlns:a16="http://schemas.microsoft.com/office/drawing/2014/main" id="{1FFAF5CB-D73F-4EEB-9A96-AA2989E09D24}"/>
              </a:ext>
            </a:extLst>
          </p:cNvPr>
          <p:cNvSpPr txBox="1"/>
          <p:nvPr/>
        </p:nvSpPr>
        <p:spPr>
          <a:xfrm>
            <a:off x="3029152" y="1431257"/>
            <a:ext cx="2623782" cy="1446550"/>
          </a:xfrm>
          <a:prstGeom prst="rect">
            <a:avLst/>
          </a:prstGeom>
          <a:noFill/>
        </p:spPr>
        <p:txBody>
          <a:bodyPr wrap="square" rtlCol="0">
            <a:spAutoFit/>
          </a:bodyPr>
          <a:lstStyle/>
          <a:p>
            <a:pPr algn="dist"/>
            <a:r>
              <a:rPr kumimoji="0" lang="zh-CN" altLang="en-US" sz="8800" b="1" i="0" u="none" strike="noStrike" kern="1200" cap="none" spc="0" normalizeH="0" baseline="0" noProof="0" dirty="0">
                <a:ln>
                  <a:noFill/>
                </a:ln>
                <a:solidFill>
                  <a:schemeClr val="bg1"/>
                </a:solidFill>
                <a:effectLst>
                  <a:outerShdw blurRad="139700" dist="38100" dir="5400000" algn="t" rotWithShape="0">
                    <a:prstClr val="black">
                      <a:alpha val="16000"/>
                    </a:prstClr>
                  </a:outerShdw>
                </a:effectLst>
                <a:uLnTx/>
                <a:uFillTx/>
                <a:latin typeface="思源宋体 CN Heavy" panose="02020900000000000000" pitchFamily="18" charset="-122"/>
                <a:ea typeface="思源宋体 CN Heavy" panose="02020900000000000000" pitchFamily="18" charset="-122"/>
              </a:rPr>
              <a:t>餐饮</a:t>
            </a:r>
            <a:endParaRPr lang="zh-CN" altLang="en-US" sz="7200" b="1" dirty="0">
              <a:solidFill>
                <a:schemeClr val="bg1"/>
              </a:solidFill>
              <a:effectLst>
                <a:outerShdw blurRad="139700" dist="38100" dir="5400000" algn="t" rotWithShape="0">
                  <a:prstClr val="black">
                    <a:alpha val="16000"/>
                  </a:prstClr>
                </a:outerShdw>
              </a:effectLst>
              <a:latin typeface="思源宋体 CN Heavy" panose="02020900000000000000" pitchFamily="18" charset="-122"/>
              <a:ea typeface="思源宋体 CN Heavy" panose="02020900000000000000" pitchFamily="18" charset="-122"/>
            </a:endParaRPr>
          </a:p>
        </p:txBody>
      </p:sp>
      <p:sp>
        <p:nvSpPr>
          <p:cNvPr id="30" name="文本框 29">
            <a:extLst>
              <a:ext uri="{FF2B5EF4-FFF2-40B4-BE49-F238E27FC236}">
                <a16:creationId xmlns:a16="http://schemas.microsoft.com/office/drawing/2014/main" id="{065D678B-35D6-4FDC-8BE1-09BBB8B575F6}"/>
              </a:ext>
            </a:extLst>
          </p:cNvPr>
          <p:cNvSpPr txBox="1"/>
          <p:nvPr/>
        </p:nvSpPr>
        <p:spPr>
          <a:xfrm>
            <a:off x="2948317" y="2894253"/>
            <a:ext cx="6367134" cy="830997"/>
          </a:xfrm>
          <a:prstGeom prst="rect">
            <a:avLst/>
          </a:prstGeom>
          <a:noFill/>
        </p:spPr>
        <p:txBody>
          <a:bodyPr wrap="square" rtlCol="0">
            <a:spAutoFit/>
          </a:bodyPr>
          <a:lstStyle/>
          <a:p>
            <a:pPr algn="dist"/>
            <a:r>
              <a:rPr lang="zh-CN" altLang="en-US" sz="4800" b="1" dirty="0">
                <a:effectLst>
                  <a:outerShdw blurRad="139700" dist="38100" dir="5400000" algn="t" rotWithShape="0">
                    <a:prstClr val="black">
                      <a:alpha val="16000"/>
                    </a:prstClr>
                  </a:outerShdw>
                </a:effectLst>
                <a:latin typeface="思源宋体 CN Heavy" panose="02020900000000000000" pitchFamily="18" charset="-122"/>
                <a:ea typeface="思源宋体 CN Heavy" panose="02020900000000000000" pitchFamily="18" charset="-122"/>
              </a:rPr>
              <a:t>唯有美食与爱不可辜负</a:t>
            </a:r>
          </a:p>
        </p:txBody>
      </p:sp>
      <p:sp>
        <p:nvSpPr>
          <p:cNvPr id="31" name="文本框 30">
            <a:extLst>
              <a:ext uri="{FF2B5EF4-FFF2-40B4-BE49-F238E27FC236}">
                <a16:creationId xmlns:a16="http://schemas.microsoft.com/office/drawing/2014/main" id="{5E5E4334-D55B-4899-947D-996C37D4B3B1}"/>
              </a:ext>
            </a:extLst>
          </p:cNvPr>
          <p:cNvSpPr txBox="1"/>
          <p:nvPr/>
        </p:nvSpPr>
        <p:spPr>
          <a:xfrm>
            <a:off x="5583711" y="2026267"/>
            <a:ext cx="3648359" cy="923330"/>
          </a:xfrm>
          <a:prstGeom prst="rect">
            <a:avLst/>
          </a:prstGeom>
          <a:noFill/>
        </p:spPr>
        <p:txBody>
          <a:bodyPr wrap="square">
            <a:spAutoFit/>
          </a:bodyPr>
          <a:lstStyle/>
          <a:p>
            <a:pPr algn="dist"/>
            <a:r>
              <a:rPr kumimoji="0" lang="en-US" altLang="zh-CN" sz="5400" b="1" i="0" u="none" strike="noStrike" kern="1200" cap="none" spc="0" normalizeH="0" baseline="0" noProof="0" dirty="0">
                <a:ln>
                  <a:noFill/>
                </a:ln>
                <a:effectLst>
                  <a:outerShdw blurRad="139700" dist="38100" dir="5400000" algn="t" rotWithShape="0">
                    <a:prstClr val="black">
                      <a:alpha val="16000"/>
                    </a:prstClr>
                  </a:outerShdw>
                </a:effectLst>
                <a:uLnTx/>
                <a:uFillTx/>
                <a:latin typeface="思源宋体 CN Heavy" panose="02020900000000000000" pitchFamily="18" charset="-122"/>
                <a:ea typeface="思源宋体 CN Heavy" panose="02020900000000000000" pitchFamily="18" charset="-122"/>
              </a:rPr>
              <a:t>/</a:t>
            </a:r>
            <a:r>
              <a:rPr lang="zh-CN" altLang="en-US" sz="4800" b="1" dirty="0">
                <a:effectLst>
                  <a:outerShdw blurRad="139700" dist="38100" dir="5400000" algn="t" rotWithShape="0">
                    <a:prstClr val="black">
                      <a:alpha val="16000"/>
                    </a:prstClr>
                  </a:outerShdw>
                </a:effectLst>
                <a:latin typeface="思源宋体 CN Heavy" panose="02020900000000000000" pitchFamily="18" charset="-122"/>
                <a:ea typeface="思源宋体 CN Heavy" panose="02020900000000000000" pitchFamily="18" charset="-122"/>
              </a:rPr>
              <a:t>感谢</a:t>
            </a:r>
            <a:r>
              <a:rPr kumimoji="0" lang="zh-CN" altLang="en-US" sz="4800" b="1" i="0" u="none" strike="noStrike" kern="1200" cap="none" spc="0" normalizeH="0" baseline="0" noProof="0" dirty="0">
                <a:ln>
                  <a:noFill/>
                </a:ln>
                <a:effectLst>
                  <a:outerShdw blurRad="139700" dist="38100" dir="5400000" algn="t" rotWithShape="0">
                    <a:prstClr val="black">
                      <a:alpha val="16000"/>
                    </a:prstClr>
                  </a:outerShdw>
                </a:effectLst>
                <a:uLnTx/>
                <a:uFillTx/>
                <a:latin typeface="思源宋体 CN Heavy" panose="02020900000000000000" pitchFamily="18" charset="-122"/>
                <a:ea typeface="思源宋体 CN Heavy" panose="02020900000000000000" pitchFamily="18" charset="-122"/>
              </a:rPr>
              <a:t>观看</a:t>
            </a:r>
            <a:endParaRPr lang="zh-CN" altLang="en-US" sz="4800" dirty="0">
              <a:effectLst>
                <a:outerShdw blurRad="139700" dist="38100" dir="5400000" algn="t" rotWithShape="0">
                  <a:prstClr val="black">
                    <a:alpha val="16000"/>
                  </a:prstClr>
                </a:outerShdw>
              </a:effectLst>
            </a:endParaRPr>
          </a:p>
        </p:txBody>
      </p:sp>
      <p:sp>
        <p:nvSpPr>
          <p:cNvPr id="32" name="平行四边形 31">
            <a:extLst>
              <a:ext uri="{FF2B5EF4-FFF2-40B4-BE49-F238E27FC236}">
                <a16:creationId xmlns:a16="http://schemas.microsoft.com/office/drawing/2014/main" id="{677A5A0B-6925-4F83-950E-9CD8B11EB68D}"/>
              </a:ext>
            </a:extLst>
          </p:cNvPr>
          <p:cNvSpPr/>
          <p:nvPr/>
        </p:nvSpPr>
        <p:spPr>
          <a:xfrm>
            <a:off x="5892800" y="1661542"/>
            <a:ext cx="3339270" cy="419558"/>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1400" dirty="0">
              <a:solidFill>
                <a:schemeClr val="bg1"/>
              </a:solidFill>
            </a:endParaRPr>
          </a:p>
        </p:txBody>
      </p:sp>
      <p:sp>
        <p:nvSpPr>
          <p:cNvPr id="33" name="文本框 32">
            <a:extLst>
              <a:ext uri="{FF2B5EF4-FFF2-40B4-BE49-F238E27FC236}">
                <a16:creationId xmlns:a16="http://schemas.microsoft.com/office/drawing/2014/main" id="{6371E6CB-4733-407B-8A44-17F1C5615EBD}"/>
              </a:ext>
            </a:extLst>
          </p:cNvPr>
          <p:cNvSpPr txBox="1"/>
          <p:nvPr/>
        </p:nvSpPr>
        <p:spPr>
          <a:xfrm>
            <a:off x="6050437" y="1732822"/>
            <a:ext cx="3023996" cy="276999"/>
          </a:xfrm>
          <a:prstGeom prst="rect">
            <a:avLst/>
          </a:prstGeom>
          <a:noFill/>
        </p:spPr>
        <p:txBody>
          <a:bodyPr wrap="square">
            <a:spAutoFit/>
          </a:bodyPr>
          <a:lstStyle/>
          <a:p>
            <a:pPr algn="dist"/>
            <a:r>
              <a:rPr lang="en-US" altLang="zh-CN" sz="1200" dirty="0">
                <a:solidFill>
                  <a:schemeClr val="bg1"/>
                </a:solidFill>
              </a:rPr>
              <a:t>FOOD AND BEVERAGE INVESTMENT</a:t>
            </a:r>
            <a:endParaRPr lang="zh-CN" altLang="en-US" sz="1200" dirty="0">
              <a:solidFill>
                <a:schemeClr val="bg1"/>
              </a:solidFill>
            </a:endParaRPr>
          </a:p>
        </p:txBody>
      </p:sp>
    </p:spTree>
    <p:extLst>
      <p:ext uri="{BB962C8B-B14F-4D97-AF65-F5344CB8AC3E}">
        <p14:creationId xmlns:p14="http://schemas.microsoft.com/office/powerpoint/2010/main" val="1010122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1" descr="条形图">
            <a:extLst>
              <a:ext uri="{FF2B5EF4-FFF2-40B4-BE49-F238E27FC236}">
                <a16:creationId xmlns:a16="http://schemas.microsoft.com/office/drawing/2014/main" id="{F53B11C0-9BAB-49CF-84C6-1F40903B65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400" y="1130300"/>
            <a:ext cx="914400" cy="914400"/>
          </a:xfrm>
          <a:prstGeom prst="rect">
            <a:avLst/>
          </a:prstGeom>
        </p:spPr>
      </p:pic>
      <p:pic>
        <p:nvPicPr>
          <p:cNvPr id="3" name="图形 2" descr="条形图 RTL">
            <a:extLst>
              <a:ext uri="{FF2B5EF4-FFF2-40B4-BE49-F238E27FC236}">
                <a16:creationId xmlns:a16="http://schemas.microsoft.com/office/drawing/2014/main" id="{6F06D687-8801-4464-8EDC-C326EAAD84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57680" y="1130300"/>
            <a:ext cx="914400" cy="914400"/>
          </a:xfrm>
          <a:prstGeom prst="rect">
            <a:avLst/>
          </a:prstGeom>
        </p:spPr>
      </p:pic>
      <p:pic>
        <p:nvPicPr>
          <p:cNvPr id="4" name="图形 3" descr="下降趋势条形图">
            <a:extLst>
              <a:ext uri="{FF2B5EF4-FFF2-40B4-BE49-F238E27FC236}">
                <a16:creationId xmlns:a16="http://schemas.microsoft.com/office/drawing/2014/main" id="{38AD8256-6A01-4EF3-8C92-358DE2950F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54960" y="1130300"/>
            <a:ext cx="914400" cy="914400"/>
          </a:xfrm>
          <a:prstGeom prst="rect">
            <a:avLst/>
          </a:prstGeom>
        </p:spPr>
      </p:pic>
      <p:pic>
        <p:nvPicPr>
          <p:cNvPr id="5" name="图形 4" descr="下降趋势条形图 RTL">
            <a:extLst>
              <a:ext uri="{FF2B5EF4-FFF2-40B4-BE49-F238E27FC236}">
                <a16:creationId xmlns:a16="http://schemas.microsoft.com/office/drawing/2014/main" id="{6A2B0AEF-E158-48A4-982E-D990B8F681D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52240" y="1130300"/>
            <a:ext cx="914400" cy="914400"/>
          </a:xfrm>
          <a:prstGeom prst="rect">
            <a:avLst/>
          </a:prstGeom>
        </p:spPr>
      </p:pic>
      <p:pic>
        <p:nvPicPr>
          <p:cNvPr id="6" name="图形 5" descr="上升趋势条形图">
            <a:extLst>
              <a:ext uri="{FF2B5EF4-FFF2-40B4-BE49-F238E27FC236}">
                <a16:creationId xmlns:a16="http://schemas.microsoft.com/office/drawing/2014/main" id="{3F72ADD0-9CB7-459F-8B28-543B78A8092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49520" y="1130300"/>
            <a:ext cx="914400" cy="914400"/>
          </a:xfrm>
          <a:prstGeom prst="rect">
            <a:avLst/>
          </a:prstGeom>
        </p:spPr>
      </p:pic>
      <p:pic>
        <p:nvPicPr>
          <p:cNvPr id="7" name="图形 6" descr="上升趋势条形图 RTL">
            <a:extLst>
              <a:ext uri="{FF2B5EF4-FFF2-40B4-BE49-F238E27FC236}">
                <a16:creationId xmlns:a16="http://schemas.microsoft.com/office/drawing/2014/main" id="{A4A82B31-9704-4B51-8007-FCC9F0AE73D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146800" y="1130300"/>
            <a:ext cx="914400" cy="914400"/>
          </a:xfrm>
          <a:prstGeom prst="rect">
            <a:avLst/>
          </a:prstGeom>
        </p:spPr>
      </p:pic>
      <p:pic>
        <p:nvPicPr>
          <p:cNvPr id="8" name="图形 7" descr="下降趋势">
            <a:extLst>
              <a:ext uri="{FF2B5EF4-FFF2-40B4-BE49-F238E27FC236}">
                <a16:creationId xmlns:a16="http://schemas.microsoft.com/office/drawing/2014/main" id="{F3B59E8C-0E41-44EC-852C-8DEE47DDF14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44080" y="1130300"/>
            <a:ext cx="914400" cy="914400"/>
          </a:xfrm>
          <a:prstGeom prst="rect">
            <a:avLst/>
          </a:prstGeom>
        </p:spPr>
      </p:pic>
      <p:pic>
        <p:nvPicPr>
          <p:cNvPr id="9" name="图形 8" descr="下降趋势 RTL">
            <a:extLst>
              <a:ext uri="{FF2B5EF4-FFF2-40B4-BE49-F238E27FC236}">
                <a16:creationId xmlns:a16="http://schemas.microsoft.com/office/drawing/2014/main" id="{C2D16888-9D1B-4494-ABBB-50374D38ABC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341360" y="1130300"/>
            <a:ext cx="914400" cy="914400"/>
          </a:xfrm>
          <a:prstGeom prst="rect">
            <a:avLst/>
          </a:prstGeom>
        </p:spPr>
      </p:pic>
      <p:pic>
        <p:nvPicPr>
          <p:cNvPr id="10" name="图形 9" descr="上升趋势">
            <a:extLst>
              <a:ext uri="{FF2B5EF4-FFF2-40B4-BE49-F238E27FC236}">
                <a16:creationId xmlns:a16="http://schemas.microsoft.com/office/drawing/2014/main" id="{947E7E60-5B66-4186-91CF-1992D920A16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438640" y="1130300"/>
            <a:ext cx="914400" cy="914400"/>
          </a:xfrm>
          <a:prstGeom prst="rect">
            <a:avLst/>
          </a:prstGeom>
        </p:spPr>
      </p:pic>
      <p:pic>
        <p:nvPicPr>
          <p:cNvPr id="11" name="图形 10" descr="上升趋势 RTL">
            <a:extLst>
              <a:ext uri="{FF2B5EF4-FFF2-40B4-BE49-F238E27FC236}">
                <a16:creationId xmlns:a16="http://schemas.microsoft.com/office/drawing/2014/main" id="{00856C1C-A7DE-456F-B0B7-0B8A5B41FB0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535920" y="1130300"/>
            <a:ext cx="914400" cy="914400"/>
          </a:xfrm>
          <a:prstGeom prst="rect">
            <a:avLst/>
          </a:prstGeom>
        </p:spPr>
      </p:pic>
      <p:pic>
        <p:nvPicPr>
          <p:cNvPr id="12" name="图形 11" descr="统计">
            <a:extLst>
              <a:ext uri="{FF2B5EF4-FFF2-40B4-BE49-F238E27FC236}">
                <a16:creationId xmlns:a16="http://schemas.microsoft.com/office/drawing/2014/main" id="{E2D84506-FD37-440C-8AED-340016BE006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60400" y="2227580"/>
            <a:ext cx="914400" cy="914400"/>
          </a:xfrm>
          <a:prstGeom prst="rect">
            <a:avLst/>
          </a:prstGeom>
        </p:spPr>
      </p:pic>
      <p:pic>
        <p:nvPicPr>
          <p:cNvPr id="13" name="图形 12" descr="统计信息 RTL">
            <a:extLst>
              <a:ext uri="{FF2B5EF4-FFF2-40B4-BE49-F238E27FC236}">
                <a16:creationId xmlns:a16="http://schemas.microsoft.com/office/drawing/2014/main" id="{25F6261E-2EE0-423D-BEE8-7BE7FDAC1BD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757680" y="2227580"/>
            <a:ext cx="914400" cy="914400"/>
          </a:xfrm>
          <a:prstGeom prst="rect">
            <a:avLst/>
          </a:prstGeom>
        </p:spPr>
      </p:pic>
      <p:pic>
        <p:nvPicPr>
          <p:cNvPr id="14" name="图形 13" descr="条形图演示文稿">
            <a:extLst>
              <a:ext uri="{FF2B5EF4-FFF2-40B4-BE49-F238E27FC236}">
                <a16:creationId xmlns:a16="http://schemas.microsoft.com/office/drawing/2014/main" id="{E40F2CF1-E786-4720-8F1B-3C8874FB990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854960" y="2227580"/>
            <a:ext cx="914400" cy="914400"/>
          </a:xfrm>
          <a:prstGeom prst="rect">
            <a:avLst/>
          </a:prstGeom>
        </p:spPr>
      </p:pic>
      <p:pic>
        <p:nvPicPr>
          <p:cNvPr id="15" name="图形 14" descr="条形图演示文稿 RTL">
            <a:extLst>
              <a:ext uri="{FF2B5EF4-FFF2-40B4-BE49-F238E27FC236}">
                <a16:creationId xmlns:a16="http://schemas.microsoft.com/office/drawing/2014/main" id="{1F66F67D-240B-469C-8D5F-36C7AE0CB746}"/>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952240" y="2227580"/>
            <a:ext cx="914400" cy="914400"/>
          </a:xfrm>
          <a:prstGeom prst="rect">
            <a:avLst/>
          </a:prstGeom>
        </p:spPr>
      </p:pic>
      <p:pic>
        <p:nvPicPr>
          <p:cNvPr id="16" name="图形 15" descr="饼图演示文稿">
            <a:extLst>
              <a:ext uri="{FF2B5EF4-FFF2-40B4-BE49-F238E27FC236}">
                <a16:creationId xmlns:a16="http://schemas.microsoft.com/office/drawing/2014/main" id="{BFB5BD02-D5DD-4BAF-8CC3-41D525B7B635}"/>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049520" y="2227580"/>
            <a:ext cx="914400" cy="914400"/>
          </a:xfrm>
          <a:prstGeom prst="rect">
            <a:avLst/>
          </a:prstGeom>
        </p:spPr>
      </p:pic>
      <p:pic>
        <p:nvPicPr>
          <p:cNvPr id="17" name="图形 16" descr="饼图">
            <a:extLst>
              <a:ext uri="{FF2B5EF4-FFF2-40B4-BE49-F238E27FC236}">
                <a16:creationId xmlns:a16="http://schemas.microsoft.com/office/drawing/2014/main" id="{A6C0CA75-2D6A-45D1-8021-828B3B90E1FC}"/>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6146800" y="2227580"/>
            <a:ext cx="914400" cy="914400"/>
          </a:xfrm>
          <a:prstGeom prst="rect">
            <a:avLst/>
          </a:prstGeom>
        </p:spPr>
      </p:pic>
      <p:pic>
        <p:nvPicPr>
          <p:cNvPr id="18" name="图形 17" descr="维恩图">
            <a:extLst>
              <a:ext uri="{FF2B5EF4-FFF2-40B4-BE49-F238E27FC236}">
                <a16:creationId xmlns:a16="http://schemas.microsoft.com/office/drawing/2014/main" id="{82F68FC5-D2E1-43B3-A999-BF89FF518F35}"/>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7244080" y="2227580"/>
            <a:ext cx="914400" cy="914400"/>
          </a:xfrm>
          <a:prstGeom prst="rect">
            <a:avLst/>
          </a:prstGeom>
        </p:spPr>
      </p:pic>
      <p:pic>
        <p:nvPicPr>
          <p:cNvPr id="19" name="图形 18" descr="靶心">
            <a:extLst>
              <a:ext uri="{FF2B5EF4-FFF2-40B4-BE49-F238E27FC236}">
                <a16:creationId xmlns:a16="http://schemas.microsoft.com/office/drawing/2014/main" id="{FBC2834E-76CC-4857-8569-8F57A0558062}"/>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8341360" y="2227580"/>
            <a:ext cx="914400" cy="914400"/>
          </a:xfrm>
          <a:prstGeom prst="rect">
            <a:avLst/>
          </a:prstGeom>
        </p:spPr>
      </p:pic>
      <p:pic>
        <p:nvPicPr>
          <p:cNvPr id="20" name="图形 19" descr="目标">
            <a:extLst>
              <a:ext uri="{FF2B5EF4-FFF2-40B4-BE49-F238E27FC236}">
                <a16:creationId xmlns:a16="http://schemas.microsoft.com/office/drawing/2014/main" id="{A246288B-98CE-4169-9AEA-99FDE257D726}"/>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9438640" y="2227580"/>
            <a:ext cx="914400" cy="914400"/>
          </a:xfrm>
          <a:prstGeom prst="rect">
            <a:avLst/>
          </a:prstGeom>
        </p:spPr>
      </p:pic>
      <p:pic>
        <p:nvPicPr>
          <p:cNvPr id="21" name="图形 20" descr="仪表">
            <a:extLst>
              <a:ext uri="{FF2B5EF4-FFF2-40B4-BE49-F238E27FC236}">
                <a16:creationId xmlns:a16="http://schemas.microsoft.com/office/drawing/2014/main" id="{9C1D0526-8076-4DB9-89DD-16AC21786D94}"/>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0535920" y="2227580"/>
            <a:ext cx="914400" cy="914400"/>
          </a:xfrm>
          <a:prstGeom prst="rect">
            <a:avLst/>
          </a:prstGeom>
        </p:spPr>
      </p:pic>
      <p:pic>
        <p:nvPicPr>
          <p:cNvPr id="22" name="图形 21" descr="沙漏">
            <a:extLst>
              <a:ext uri="{FF2B5EF4-FFF2-40B4-BE49-F238E27FC236}">
                <a16:creationId xmlns:a16="http://schemas.microsoft.com/office/drawing/2014/main" id="{1BAC3ED4-768F-4771-8DC1-B6396061C6B5}"/>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660400" y="3324860"/>
            <a:ext cx="914400" cy="914400"/>
          </a:xfrm>
          <a:prstGeom prst="rect">
            <a:avLst/>
          </a:prstGeom>
        </p:spPr>
      </p:pic>
      <p:pic>
        <p:nvPicPr>
          <p:cNvPr id="23" name="图形 22" descr="秒表">
            <a:extLst>
              <a:ext uri="{FF2B5EF4-FFF2-40B4-BE49-F238E27FC236}">
                <a16:creationId xmlns:a16="http://schemas.microsoft.com/office/drawing/2014/main" id="{914904CC-6101-4A1D-9F14-1B4B241E456F}"/>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757680" y="3324860"/>
            <a:ext cx="914400" cy="914400"/>
          </a:xfrm>
          <a:prstGeom prst="rect">
            <a:avLst/>
          </a:prstGeom>
        </p:spPr>
      </p:pic>
      <p:pic>
        <p:nvPicPr>
          <p:cNvPr id="24" name="图形 23" descr="单级齿轮">
            <a:extLst>
              <a:ext uri="{FF2B5EF4-FFF2-40B4-BE49-F238E27FC236}">
                <a16:creationId xmlns:a16="http://schemas.microsoft.com/office/drawing/2014/main" id="{FD2920E1-1044-4A39-B263-24CB93D08966}"/>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2854960" y="3324860"/>
            <a:ext cx="914400" cy="914400"/>
          </a:xfrm>
          <a:prstGeom prst="rect">
            <a:avLst/>
          </a:prstGeom>
        </p:spPr>
      </p:pic>
      <p:pic>
        <p:nvPicPr>
          <p:cNvPr id="25" name="图形 24" descr="齿轮">
            <a:extLst>
              <a:ext uri="{FF2B5EF4-FFF2-40B4-BE49-F238E27FC236}">
                <a16:creationId xmlns:a16="http://schemas.microsoft.com/office/drawing/2014/main" id="{BA4A1E7E-899E-4F78-8DEC-314C95376B49}"/>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3952240" y="3324860"/>
            <a:ext cx="914400" cy="914400"/>
          </a:xfrm>
          <a:prstGeom prst="rect">
            <a:avLst/>
          </a:prstGeom>
        </p:spPr>
      </p:pic>
      <p:pic>
        <p:nvPicPr>
          <p:cNvPr id="26" name="图形 25" descr="带齿轮的头部">
            <a:extLst>
              <a:ext uri="{FF2B5EF4-FFF2-40B4-BE49-F238E27FC236}">
                <a16:creationId xmlns:a16="http://schemas.microsoft.com/office/drawing/2014/main" id="{D5E56541-2722-4853-8407-FBBF55009BDF}"/>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5049520" y="3324860"/>
            <a:ext cx="914400" cy="914400"/>
          </a:xfrm>
          <a:prstGeom prst="rect">
            <a:avLst/>
          </a:prstGeom>
        </p:spPr>
      </p:pic>
      <p:pic>
        <p:nvPicPr>
          <p:cNvPr id="27" name="图形 26" descr="灯泡">
            <a:extLst>
              <a:ext uri="{FF2B5EF4-FFF2-40B4-BE49-F238E27FC236}">
                <a16:creationId xmlns:a16="http://schemas.microsoft.com/office/drawing/2014/main" id="{04E01DBF-B2D6-4FBC-AC19-6286FE2B19C1}"/>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6146800" y="3324860"/>
            <a:ext cx="914400" cy="914400"/>
          </a:xfrm>
          <a:prstGeom prst="rect">
            <a:avLst/>
          </a:prstGeom>
        </p:spPr>
      </p:pic>
      <p:pic>
        <p:nvPicPr>
          <p:cNvPr id="28" name="图形 27" descr="放大镜">
            <a:extLst>
              <a:ext uri="{FF2B5EF4-FFF2-40B4-BE49-F238E27FC236}">
                <a16:creationId xmlns:a16="http://schemas.microsoft.com/office/drawing/2014/main" id="{28E7357C-200C-4927-A413-2C4F70EFB15A}"/>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7244080" y="3324860"/>
            <a:ext cx="914400" cy="914400"/>
          </a:xfrm>
          <a:prstGeom prst="rect">
            <a:avLst/>
          </a:prstGeom>
        </p:spPr>
      </p:pic>
      <p:pic>
        <p:nvPicPr>
          <p:cNvPr id="29" name="图形 28" descr="研究">
            <a:extLst>
              <a:ext uri="{FF2B5EF4-FFF2-40B4-BE49-F238E27FC236}">
                <a16:creationId xmlns:a16="http://schemas.microsoft.com/office/drawing/2014/main" id="{E18961F4-61A4-42F2-8594-FAC53EDC37BC}"/>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8341360" y="3324860"/>
            <a:ext cx="914400" cy="914400"/>
          </a:xfrm>
          <a:prstGeom prst="rect">
            <a:avLst/>
          </a:prstGeom>
        </p:spPr>
      </p:pic>
      <p:pic>
        <p:nvPicPr>
          <p:cNvPr id="30" name="图形 29" descr="眼睛">
            <a:extLst>
              <a:ext uri="{FF2B5EF4-FFF2-40B4-BE49-F238E27FC236}">
                <a16:creationId xmlns:a16="http://schemas.microsoft.com/office/drawing/2014/main" id="{3385A22F-F44E-40D5-8B38-C24ADDE8FC36}"/>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9438640" y="3324860"/>
            <a:ext cx="914400" cy="914400"/>
          </a:xfrm>
          <a:prstGeom prst="rect">
            <a:avLst/>
          </a:prstGeom>
        </p:spPr>
      </p:pic>
      <p:pic>
        <p:nvPicPr>
          <p:cNvPr id="31" name="图形 30" descr="剧本">
            <a:extLst>
              <a:ext uri="{FF2B5EF4-FFF2-40B4-BE49-F238E27FC236}">
                <a16:creationId xmlns:a16="http://schemas.microsoft.com/office/drawing/2014/main" id="{089EACBD-C757-4D40-BB94-971C7496F965}"/>
              </a:ext>
            </a:extLst>
          </p:cNvPr>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0535920" y="3324860"/>
            <a:ext cx="914400" cy="914400"/>
          </a:xfrm>
          <a:prstGeom prst="rect">
            <a:avLst/>
          </a:prstGeom>
        </p:spPr>
      </p:pic>
      <p:pic>
        <p:nvPicPr>
          <p:cNvPr id="32" name="图形 31" descr="桌子">
            <a:extLst>
              <a:ext uri="{FF2B5EF4-FFF2-40B4-BE49-F238E27FC236}">
                <a16:creationId xmlns:a16="http://schemas.microsoft.com/office/drawing/2014/main" id="{453F3B9D-46BC-46B3-AB22-7E7D1F2DA26A}"/>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660400" y="4422140"/>
            <a:ext cx="914400" cy="914400"/>
          </a:xfrm>
          <a:prstGeom prst="rect">
            <a:avLst/>
          </a:prstGeom>
        </p:spPr>
      </p:pic>
      <p:pic>
        <p:nvPicPr>
          <p:cNvPr id="33" name="图形 32" descr="数据库">
            <a:extLst>
              <a:ext uri="{FF2B5EF4-FFF2-40B4-BE49-F238E27FC236}">
                <a16:creationId xmlns:a16="http://schemas.microsoft.com/office/drawing/2014/main" id="{FF60231F-7AE0-4CFB-9A80-9EA16E6BDC98}"/>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1757680" y="4422140"/>
            <a:ext cx="914400" cy="914400"/>
          </a:xfrm>
          <a:prstGeom prst="rect">
            <a:avLst/>
          </a:prstGeom>
        </p:spPr>
      </p:pic>
      <p:pic>
        <p:nvPicPr>
          <p:cNvPr id="34" name="图形 33" descr="筛选">
            <a:extLst>
              <a:ext uri="{FF2B5EF4-FFF2-40B4-BE49-F238E27FC236}">
                <a16:creationId xmlns:a16="http://schemas.microsoft.com/office/drawing/2014/main" id="{049C0E9A-BC21-44E3-98CF-2191B7E8FEA1}"/>
              </a:ext>
            </a:extLst>
          </p:cNvPr>
          <p:cNvPicPr>
            <a:picLocks noChangeAspect="1"/>
          </p:cNvPicPr>
          <p:nvPr/>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2854960" y="4422140"/>
            <a:ext cx="914400" cy="914400"/>
          </a:xfrm>
          <a:prstGeom prst="rect">
            <a:avLst/>
          </a:prstGeom>
        </p:spPr>
      </p:pic>
      <p:sp>
        <p:nvSpPr>
          <p:cNvPr id="35" name="文本框 34">
            <a:extLst>
              <a:ext uri="{FF2B5EF4-FFF2-40B4-BE49-F238E27FC236}">
                <a16:creationId xmlns:a16="http://schemas.microsoft.com/office/drawing/2014/main" id="{CEEF0435-12D0-465B-B2F6-93E9E570454B}"/>
              </a:ext>
            </a:extLst>
          </p:cNvPr>
          <p:cNvSpPr txBox="1"/>
          <p:nvPr/>
        </p:nvSpPr>
        <p:spPr>
          <a:xfrm>
            <a:off x="660400" y="477163"/>
            <a:ext cx="2540000" cy="430887"/>
          </a:xfrm>
          <a:prstGeom prst="rect">
            <a:avLst/>
          </a:prstGeom>
          <a:noFill/>
        </p:spPr>
        <p:txBody>
          <a:bodyPr wrap="square" lIns="0" tIns="0" rIns="0" bIns="0" rtlCol="0">
            <a:spAutoFit/>
          </a:bodyPr>
          <a:lstStyle/>
          <a:p>
            <a:r>
              <a:rPr lang="zh-CN" altLang="en-US" sz="2800" b="1">
                <a:latin typeface="+mj-ea"/>
                <a:ea typeface="+mj-ea"/>
              </a:rPr>
              <a:t>数据分析类</a:t>
            </a:r>
          </a:p>
        </p:txBody>
      </p:sp>
    </p:spTree>
    <p:extLst>
      <p:ext uri="{BB962C8B-B14F-4D97-AF65-F5344CB8AC3E}">
        <p14:creationId xmlns:p14="http://schemas.microsoft.com/office/powerpoint/2010/main" val="2155027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2" descr="曲别针">
            <a:extLst>
              <a:ext uri="{FF2B5EF4-FFF2-40B4-BE49-F238E27FC236}">
                <a16:creationId xmlns:a16="http://schemas.microsoft.com/office/drawing/2014/main" id="{BBFB3304-399C-40B7-BA59-071CD32532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400" y="1130300"/>
            <a:ext cx="914400" cy="914400"/>
          </a:xfrm>
          <a:prstGeom prst="rect">
            <a:avLst/>
          </a:prstGeom>
        </p:spPr>
      </p:pic>
      <p:pic>
        <p:nvPicPr>
          <p:cNvPr id="5" name="图形 4" descr="订书机">
            <a:extLst>
              <a:ext uri="{FF2B5EF4-FFF2-40B4-BE49-F238E27FC236}">
                <a16:creationId xmlns:a16="http://schemas.microsoft.com/office/drawing/2014/main" id="{7D64909E-AACD-4C4C-9E0B-985E320D0A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57680" y="1130300"/>
            <a:ext cx="914400" cy="914400"/>
          </a:xfrm>
          <a:prstGeom prst="rect">
            <a:avLst/>
          </a:prstGeom>
        </p:spPr>
      </p:pic>
      <p:pic>
        <p:nvPicPr>
          <p:cNvPr id="7" name="图形 6" descr="纸张">
            <a:extLst>
              <a:ext uri="{FF2B5EF4-FFF2-40B4-BE49-F238E27FC236}">
                <a16:creationId xmlns:a16="http://schemas.microsoft.com/office/drawing/2014/main" id="{230DBE92-EBA5-465B-AD32-568F26E086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54960" y="1130300"/>
            <a:ext cx="914400" cy="914400"/>
          </a:xfrm>
          <a:prstGeom prst="rect">
            <a:avLst/>
          </a:prstGeom>
        </p:spPr>
      </p:pic>
      <p:pic>
        <p:nvPicPr>
          <p:cNvPr id="9" name="图形 8" descr="文档">
            <a:extLst>
              <a:ext uri="{FF2B5EF4-FFF2-40B4-BE49-F238E27FC236}">
                <a16:creationId xmlns:a16="http://schemas.microsoft.com/office/drawing/2014/main" id="{00B64F97-688A-481C-86C2-6F6862893A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52240" y="1130300"/>
            <a:ext cx="914400" cy="914400"/>
          </a:xfrm>
          <a:prstGeom prst="rect">
            <a:avLst/>
          </a:prstGeom>
        </p:spPr>
      </p:pic>
      <p:pic>
        <p:nvPicPr>
          <p:cNvPr id="11" name="图形 10" descr="剪贴板">
            <a:extLst>
              <a:ext uri="{FF2B5EF4-FFF2-40B4-BE49-F238E27FC236}">
                <a16:creationId xmlns:a16="http://schemas.microsoft.com/office/drawing/2014/main" id="{C0AFABC6-3D7F-4653-9145-7094335923E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49520" y="1130300"/>
            <a:ext cx="914400" cy="914400"/>
          </a:xfrm>
          <a:prstGeom prst="rect">
            <a:avLst/>
          </a:prstGeom>
        </p:spPr>
      </p:pic>
      <p:pic>
        <p:nvPicPr>
          <p:cNvPr id="13" name="图形 12" descr="文件夹">
            <a:extLst>
              <a:ext uri="{FF2B5EF4-FFF2-40B4-BE49-F238E27FC236}">
                <a16:creationId xmlns:a16="http://schemas.microsoft.com/office/drawing/2014/main" id="{43A99661-060C-4808-B7BE-209ED7A5C1C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146800" y="1130300"/>
            <a:ext cx="914400" cy="914400"/>
          </a:xfrm>
          <a:prstGeom prst="rect">
            <a:avLst/>
          </a:prstGeom>
        </p:spPr>
      </p:pic>
      <p:pic>
        <p:nvPicPr>
          <p:cNvPr id="15" name="图形 14" descr="打开文件夹">
            <a:extLst>
              <a:ext uri="{FF2B5EF4-FFF2-40B4-BE49-F238E27FC236}">
                <a16:creationId xmlns:a16="http://schemas.microsoft.com/office/drawing/2014/main" id="{11240681-754C-4FAE-AC8F-6D2E11132D8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44080" y="1130300"/>
            <a:ext cx="914400" cy="914400"/>
          </a:xfrm>
          <a:prstGeom prst="rect">
            <a:avLst/>
          </a:prstGeom>
        </p:spPr>
      </p:pic>
      <p:pic>
        <p:nvPicPr>
          <p:cNvPr id="17" name="图形 16" descr="公文包">
            <a:extLst>
              <a:ext uri="{FF2B5EF4-FFF2-40B4-BE49-F238E27FC236}">
                <a16:creationId xmlns:a16="http://schemas.microsoft.com/office/drawing/2014/main" id="{8ECD62E0-3EC9-4D0A-85DC-BE2E19C15C1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341361" y="1130300"/>
            <a:ext cx="914400" cy="914400"/>
          </a:xfrm>
          <a:prstGeom prst="rect">
            <a:avLst/>
          </a:prstGeom>
        </p:spPr>
      </p:pic>
      <p:pic>
        <p:nvPicPr>
          <p:cNvPr id="19" name="图形 18" descr="员工徽章">
            <a:extLst>
              <a:ext uri="{FF2B5EF4-FFF2-40B4-BE49-F238E27FC236}">
                <a16:creationId xmlns:a16="http://schemas.microsoft.com/office/drawing/2014/main" id="{601752C0-A090-49A0-A104-2175865A4C5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438639" y="1130300"/>
            <a:ext cx="914400" cy="914400"/>
          </a:xfrm>
          <a:prstGeom prst="rect">
            <a:avLst/>
          </a:prstGeom>
        </p:spPr>
      </p:pic>
      <p:pic>
        <p:nvPicPr>
          <p:cNvPr id="21" name="图形 20" descr="会议">
            <a:extLst>
              <a:ext uri="{FF2B5EF4-FFF2-40B4-BE49-F238E27FC236}">
                <a16:creationId xmlns:a16="http://schemas.microsoft.com/office/drawing/2014/main" id="{88B3CA3C-E768-4E70-A426-08B6E466EE6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535920" y="1130300"/>
            <a:ext cx="914400" cy="914400"/>
          </a:xfrm>
          <a:prstGeom prst="rect">
            <a:avLst/>
          </a:prstGeom>
        </p:spPr>
      </p:pic>
      <p:pic>
        <p:nvPicPr>
          <p:cNvPr id="23" name="图形 22" descr="会议室">
            <a:extLst>
              <a:ext uri="{FF2B5EF4-FFF2-40B4-BE49-F238E27FC236}">
                <a16:creationId xmlns:a16="http://schemas.microsoft.com/office/drawing/2014/main" id="{4C0993E9-0B6C-4534-830B-327071240E0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60400" y="2227580"/>
            <a:ext cx="914400" cy="914400"/>
          </a:xfrm>
          <a:prstGeom prst="rect">
            <a:avLst/>
          </a:prstGeom>
        </p:spPr>
      </p:pic>
      <p:pic>
        <p:nvPicPr>
          <p:cNvPr id="25" name="图形 24" descr="社交网络">
            <a:extLst>
              <a:ext uri="{FF2B5EF4-FFF2-40B4-BE49-F238E27FC236}">
                <a16:creationId xmlns:a16="http://schemas.microsoft.com/office/drawing/2014/main" id="{83226472-5347-4285-8C19-F40116578F0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757680" y="2227580"/>
            <a:ext cx="914400" cy="914400"/>
          </a:xfrm>
          <a:prstGeom prst="rect">
            <a:avLst/>
          </a:prstGeom>
        </p:spPr>
      </p:pic>
      <p:pic>
        <p:nvPicPr>
          <p:cNvPr id="27" name="图形 26" descr="用户网络">
            <a:extLst>
              <a:ext uri="{FF2B5EF4-FFF2-40B4-BE49-F238E27FC236}">
                <a16:creationId xmlns:a16="http://schemas.microsoft.com/office/drawing/2014/main" id="{1D5F4986-560D-410C-A552-155D9CBBFDC2}"/>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854960" y="2227580"/>
            <a:ext cx="914400" cy="914400"/>
          </a:xfrm>
          <a:prstGeom prst="rect">
            <a:avLst/>
          </a:prstGeom>
        </p:spPr>
      </p:pic>
      <p:pic>
        <p:nvPicPr>
          <p:cNvPr id="29" name="图形 28" descr="业务增长 RTL">
            <a:extLst>
              <a:ext uri="{FF2B5EF4-FFF2-40B4-BE49-F238E27FC236}">
                <a16:creationId xmlns:a16="http://schemas.microsoft.com/office/drawing/2014/main" id="{060E2FA2-45EE-4853-AF9D-7BE8C172F10C}"/>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952240" y="2227580"/>
            <a:ext cx="914400" cy="914400"/>
          </a:xfrm>
          <a:prstGeom prst="rect">
            <a:avLst/>
          </a:prstGeom>
        </p:spPr>
      </p:pic>
      <p:pic>
        <p:nvPicPr>
          <p:cNvPr id="31" name="图形 30" descr="业务增长">
            <a:extLst>
              <a:ext uri="{FF2B5EF4-FFF2-40B4-BE49-F238E27FC236}">
                <a16:creationId xmlns:a16="http://schemas.microsoft.com/office/drawing/2014/main" id="{AEA16AED-3A60-469C-99B3-7E664D5446B6}"/>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049520" y="2227580"/>
            <a:ext cx="914400" cy="914400"/>
          </a:xfrm>
          <a:prstGeom prst="rect">
            <a:avLst/>
          </a:prstGeom>
        </p:spPr>
      </p:pic>
      <p:pic>
        <p:nvPicPr>
          <p:cNvPr id="33" name="图形 32" descr="有想法的人">
            <a:extLst>
              <a:ext uri="{FF2B5EF4-FFF2-40B4-BE49-F238E27FC236}">
                <a16:creationId xmlns:a16="http://schemas.microsoft.com/office/drawing/2014/main" id="{2CE3A995-2CBF-40AD-B47F-9C1EA6CDC2E6}"/>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6146800" y="2227580"/>
            <a:ext cx="914400" cy="914400"/>
          </a:xfrm>
          <a:prstGeom prst="rect">
            <a:avLst/>
          </a:prstGeom>
        </p:spPr>
      </p:pic>
      <p:pic>
        <p:nvPicPr>
          <p:cNvPr id="35" name="图形 34" descr="问题 RTL">
            <a:extLst>
              <a:ext uri="{FF2B5EF4-FFF2-40B4-BE49-F238E27FC236}">
                <a16:creationId xmlns:a16="http://schemas.microsoft.com/office/drawing/2014/main" id="{C4FB6A9A-3F1C-44CC-AD24-1FA7E687BD50}"/>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7244080" y="2227580"/>
            <a:ext cx="914400" cy="914400"/>
          </a:xfrm>
          <a:prstGeom prst="rect">
            <a:avLst/>
          </a:prstGeom>
        </p:spPr>
      </p:pic>
      <p:pic>
        <p:nvPicPr>
          <p:cNvPr id="37" name="图形 36" descr="问题">
            <a:extLst>
              <a:ext uri="{FF2B5EF4-FFF2-40B4-BE49-F238E27FC236}">
                <a16:creationId xmlns:a16="http://schemas.microsoft.com/office/drawing/2014/main" id="{C537FEE3-2639-4359-BAA8-4D8834186B50}"/>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8341361" y="2227580"/>
            <a:ext cx="914400" cy="914400"/>
          </a:xfrm>
          <a:prstGeom prst="rect">
            <a:avLst/>
          </a:prstGeom>
        </p:spPr>
      </p:pic>
      <p:pic>
        <p:nvPicPr>
          <p:cNvPr id="39" name="图形 38" descr="目标受众">
            <a:extLst>
              <a:ext uri="{FF2B5EF4-FFF2-40B4-BE49-F238E27FC236}">
                <a16:creationId xmlns:a16="http://schemas.microsoft.com/office/drawing/2014/main" id="{CB0E8F32-D588-475F-A402-2DAD8EB71DDA}"/>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9438639" y="2227580"/>
            <a:ext cx="914400" cy="914400"/>
          </a:xfrm>
          <a:prstGeom prst="rect">
            <a:avLst/>
          </a:prstGeom>
        </p:spPr>
      </p:pic>
      <p:pic>
        <p:nvPicPr>
          <p:cNvPr id="41" name="图形 40" descr="集体讨论">
            <a:extLst>
              <a:ext uri="{FF2B5EF4-FFF2-40B4-BE49-F238E27FC236}">
                <a16:creationId xmlns:a16="http://schemas.microsoft.com/office/drawing/2014/main" id="{634EECA0-1D61-4574-8502-647DFB3E55A7}"/>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0535920" y="2227580"/>
            <a:ext cx="914400" cy="914400"/>
          </a:xfrm>
          <a:prstGeom prst="rect">
            <a:avLst/>
          </a:prstGeom>
        </p:spPr>
      </p:pic>
      <p:pic>
        <p:nvPicPr>
          <p:cNvPr id="43" name="图形 42" descr="客户评价 RTL">
            <a:extLst>
              <a:ext uri="{FF2B5EF4-FFF2-40B4-BE49-F238E27FC236}">
                <a16:creationId xmlns:a16="http://schemas.microsoft.com/office/drawing/2014/main" id="{AE86C7A8-2AA2-4090-8E5D-65B97018A791}"/>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660400" y="3324860"/>
            <a:ext cx="914400" cy="914400"/>
          </a:xfrm>
          <a:prstGeom prst="rect">
            <a:avLst/>
          </a:prstGeom>
        </p:spPr>
      </p:pic>
      <p:pic>
        <p:nvPicPr>
          <p:cNvPr id="45" name="图形 44" descr="客户审核">
            <a:extLst>
              <a:ext uri="{FF2B5EF4-FFF2-40B4-BE49-F238E27FC236}">
                <a16:creationId xmlns:a16="http://schemas.microsoft.com/office/drawing/2014/main" id="{CDC9488D-A2F6-437D-97ED-83072E61B121}"/>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757680" y="3324860"/>
            <a:ext cx="914400" cy="914400"/>
          </a:xfrm>
          <a:prstGeom prst="rect">
            <a:avLst/>
          </a:prstGeom>
        </p:spPr>
      </p:pic>
      <p:pic>
        <p:nvPicPr>
          <p:cNvPr id="47" name="图形 46" descr="连接">
            <a:extLst>
              <a:ext uri="{FF2B5EF4-FFF2-40B4-BE49-F238E27FC236}">
                <a16:creationId xmlns:a16="http://schemas.microsoft.com/office/drawing/2014/main" id="{7BC4782E-208C-4B1A-8C0D-2AFB70E7CFA4}"/>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2854960" y="3324860"/>
            <a:ext cx="914400" cy="914400"/>
          </a:xfrm>
          <a:prstGeom prst="rect">
            <a:avLst/>
          </a:prstGeom>
        </p:spPr>
      </p:pic>
      <p:pic>
        <p:nvPicPr>
          <p:cNvPr id="49" name="图形 48" descr="握手">
            <a:extLst>
              <a:ext uri="{FF2B5EF4-FFF2-40B4-BE49-F238E27FC236}">
                <a16:creationId xmlns:a16="http://schemas.microsoft.com/office/drawing/2014/main" id="{E22294C1-325D-442F-9968-D75700D33E9B}"/>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3952240" y="3324860"/>
            <a:ext cx="914400" cy="914400"/>
          </a:xfrm>
          <a:prstGeom prst="rect">
            <a:avLst/>
          </a:prstGeom>
        </p:spPr>
      </p:pic>
      <p:pic>
        <p:nvPicPr>
          <p:cNvPr id="51" name="图形 50" descr="层次结构">
            <a:extLst>
              <a:ext uri="{FF2B5EF4-FFF2-40B4-BE49-F238E27FC236}">
                <a16:creationId xmlns:a16="http://schemas.microsoft.com/office/drawing/2014/main" id="{9C2EC6AA-1E27-4E21-B9C8-31E948FB792B}"/>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5049520" y="3324860"/>
            <a:ext cx="914400" cy="914400"/>
          </a:xfrm>
          <a:prstGeom prst="rect">
            <a:avLst/>
          </a:prstGeom>
        </p:spPr>
      </p:pic>
      <p:pic>
        <p:nvPicPr>
          <p:cNvPr id="53" name="图形 52" descr="流程图">
            <a:extLst>
              <a:ext uri="{FF2B5EF4-FFF2-40B4-BE49-F238E27FC236}">
                <a16:creationId xmlns:a16="http://schemas.microsoft.com/office/drawing/2014/main" id="{D78B95A6-890D-4C1C-B4B9-CEF35C92622F}"/>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6146800" y="3324860"/>
            <a:ext cx="914400" cy="914400"/>
          </a:xfrm>
          <a:prstGeom prst="rect">
            <a:avLst/>
          </a:prstGeom>
        </p:spPr>
      </p:pic>
      <p:pic>
        <p:nvPicPr>
          <p:cNvPr id="55" name="图形 54" descr="翻页日历">
            <a:extLst>
              <a:ext uri="{FF2B5EF4-FFF2-40B4-BE49-F238E27FC236}">
                <a16:creationId xmlns:a16="http://schemas.microsoft.com/office/drawing/2014/main" id="{5B796000-0A00-40E4-9133-70C0238C2961}"/>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7244080" y="3324860"/>
            <a:ext cx="914400" cy="914400"/>
          </a:xfrm>
          <a:prstGeom prst="rect">
            <a:avLst/>
          </a:prstGeom>
        </p:spPr>
      </p:pic>
      <p:pic>
        <p:nvPicPr>
          <p:cNvPr id="57" name="图形 56" descr="日历">
            <a:extLst>
              <a:ext uri="{FF2B5EF4-FFF2-40B4-BE49-F238E27FC236}">
                <a16:creationId xmlns:a16="http://schemas.microsoft.com/office/drawing/2014/main" id="{CDADEAB1-458A-4FCB-8073-9E8CFA33BF76}"/>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8341361" y="3324860"/>
            <a:ext cx="914400" cy="914400"/>
          </a:xfrm>
          <a:prstGeom prst="rect">
            <a:avLst/>
          </a:prstGeom>
        </p:spPr>
      </p:pic>
      <p:pic>
        <p:nvPicPr>
          <p:cNvPr id="59" name="图形 58" descr="月历">
            <a:extLst>
              <a:ext uri="{FF2B5EF4-FFF2-40B4-BE49-F238E27FC236}">
                <a16:creationId xmlns:a16="http://schemas.microsoft.com/office/drawing/2014/main" id="{83889787-8EF4-4DB1-9FDD-16E7E3BEB46A}"/>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9438639" y="3324860"/>
            <a:ext cx="914400" cy="914400"/>
          </a:xfrm>
          <a:prstGeom prst="rect">
            <a:avLst/>
          </a:prstGeom>
        </p:spPr>
      </p:pic>
      <p:pic>
        <p:nvPicPr>
          <p:cNvPr id="61" name="图形 60" descr="清单">
            <a:extLst>
              <a:ext uri="{FF2B5EF4-FFF2-40B4-BE49-F238E27FC236}">
                <a16:creationId xmlns:a16="http://schemas.microsoft.com/office/drawing/2014/main" id="{95F329A8-BCD3-40D4-9BC4-C1DD81E2B571}"/>
              </a:ext>
            </a:extLst>
          </p:cNvPr>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0535920" y="3324860"/>
            <a:ext cx="914400" cy="914400"/>
          </a:xfrm>
          <a:prstGeom prst="rect">
            <a:avLst/>
          </a:prstGeom>
        </p:spPr>
      </p:pic>
      <p:pic>
        <p:nvPicPr>
          <p:cNvPr id="63" name="图形 62" descr="清单 RTL">
            <a:extLst>
              <a:ext uri="{FF2B5EF4-FFF2-40B4-BE49-F238E27FC236}">
                <a16:creationId xmlns:a16="http://schemas.microsoft.com/office/drawing/2014/main" id="{942A8B25-8ECB-4E11-8D2A-8FD225475637}"/>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660400" y="4422140"/>
            <a:ext cx="914400" cy="914400"/>
          </a:xfrm>
          <a:prstGeom prst="rect">
            <a:avLst/>
          </a:prstGeom>
        </p:spPr>
      </p:pic>
      <p:pic>
        <p:nvPicPr>
          <p:cNvPr id="65" name="图形 64" descr="合同">
            <a:extLst>
              <a:ext uri="{FF2B5EF4-FFF2-40B4-BE49-F238E27FC236}">
                <a16:creationId xmlns:a16="http://schemas.microsoft.com/office/drawing/2014/main" id="{502D8607-315A-43D5-989A-9E29DADBA0B6}"/>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1757680" y="4422140"/>
            <a:ext cx="914400" cy="914400"/>
          </a:xfrm>
          <a:prstGeom prst="rect">
            <a:avLst/>
          </a:prstGeom>
        </p:spPr>
      </p:pic>
      <p:pic>
        <p:nvPicPr>
          <p:cNvPr id="67" name="图形 66" descr="合同 RTL">
            <a:extLst>
              <a:ext uri="{FF2B5EF4-FFF2-40B4-BE49-F238E27FC236}">
                <a16:creationId xmlns:a16="http://schemas.microsoft.com/office/drawing/2014/main" id="{2C4B6B35-68C3-4DA0-8922-DB9C55C41787}"/>
              </a:ext>
            </a:extLst>
          </p:cNvPr>
          <p:cNvPicPr>
            <a:picLocks noChangeAspect="1"/>
          </p:cNvPicPr>
          <p:nvPr/>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2854960" y="4422140"/>
            <a:ext cx="914400" cy="914400"/>
          </a:xfrm>
          <a:prstGeom prst="rect">
            <a:avLst/>
          </a:prstGeom>
        </p:spPr>
      </p:pic>
      <p:pic>
        <p:nvPicPr>
          <p:cNvPr id="69" name="图形 68" descr="广告">
            <a:extLst>
              <a:ext uri="{FF2B5EF4-FFF2-40B4-BE49-F238E27FC236}">
                <a16:creationId xmlns:a16="http://schemas.microsoft.com/office/drawing/2014/main" id="{1952018E-A45E-426B-92A7-E0F3145C1758}"/>
              </a:ext>
            </a:extLst>
          </p:cNvPr>
          <p:cNvPicPr>
            <a:picLocks noChangeAspect="1"/>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3952240" y="4422140"/>
            <a:ext cx="914400" cy="914400"/>
          </a:xfrm>
          <a:prstGeom prst="rect">
            <a:avLst/>
          </a:prstGeom>
        </p:spPr>
      </p:pic>
      <p:pic>
        <p:nvPicPr>
          <p:cNvPr id="71" name="图形 70" descr="媒体演示文稿">
            <a:extLst>
              <a:ext uri="{FF2B5EF4-FFF2-40B4-BE49-F238E27FC236}">
                <a16:creationId xmlns:a16="http://schemas.microsoft.com/office/drawing/2014/main" id="{B82EAC25-6080-46B0-9EF1-28AEFAB6A84D}"/>
              </a:ext>
            </a:extLst>
          </p:cNvPr>
          <p:cNvPicPr>
            <a:picLocks noChangeAspect="1"/>
          </p:cNvPicPr>
          <p:nvPr/>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5049520" y="4422140"/>
            <a:ext cx="914400" cy="914400"/>
          </a:xfrm>
          <a:prstGeom prst="rect">
            <a:avLst/>
          </a:prstGeom>
        </p:spPr>
      </p:pic>
      <p:pic>
        <p:nvPicPr>
          <p:cNvPr id="73" name="图形 72" descr="组织结构图演示文稿">
            <a:extLst>
              <a:ext uri="{FF2B5EF4-FFF2-40B4-BE49-F238E27FC236}">
                <a16:creationId xmlns:a16="http://schemas.microsoft.com/office/drawing/2014/main" id="{46F8B424-AD57-462F-8134-8B40BA84F7E4}"/>
              </a:ext>
            </a:extLst>
          </p:cNvPr>
          <p:cNvPicPr>
            <a:picLocks noChangeAspect="1"/>
          </p:cNvPicPr>
          <p:nvPr/>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6146800" y="4422140"/>
            <a:ext cx="914400" cy="914400"/>
          </a:xfrm>
          <a:prstGeom prst="rect">
            <a:avLst/>
          </a:prstGeom>
        </p:spPr>
      </p:pic>
      <p:pic>
        <p:nvPicPr>
          <p:cNvPr id="75" name="图形 74" descr="清单演示文稿 RTL">
            <a:extLst>
              <a:ext uri="{FF2B5EF4-FFF2-40B4-BE49-F238E27FC236}">
                <a16:creationId xmlns:a16="http://schemas.microsoft.com/office/drawing/2014/main" id="{4000135B-2C36-42D3-BE00-191B4AD15226}"/>
              </a:ext>
            </a:extLst>
          </p:cNvPr>
          <p:cNvPicPr>
            <a:picLocks noChangeAspect="1"/>
          </p:cNvPicPr>
          <p:nvPr/>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7244080" y="4422140"/>
            <a:ext cx="914400" cy="914400"/>
          </a:xfrm>
          <a:prstGeom prst="rect">
            <a:avLst/>
          </a:prstGeom>
        </p:spPr>
      </p:pic>
      <p:pic>
        <p:nvPicPr>
          <p:cNvPr id="77" name="图形 76" descr="清单演示文稿">
            <a:extLst>
              <a:ext uri="{FF2B5EF4-FFF2-40B4-BE49-F238E27FC236}">
                <a16:creationId xmlns:a16="http://schemas.microsoft.com/office/drawing/2014/main" id="{6EF24031-E2FA-452B-BB8A-B1E1962AE65B}"/>
              </a:ext>
            </a:extLst>
          </p:cNvPr>
          <p:cNvPicPr>
            <a:picLocks noChangeAspect="1"/>
          </p:cNvPicPr>
          <p:nvPr/>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8341361" y="4422140"/>
            <a:ext cx="914400" cy="914400"/>
          </a:xfrm>
          <a:prstGeom prst="rect">
            <a:avLst/>
          </a:prstGeom>
        </p:spPr>
      </p:pic>
      <p:pic>
        <p:nvPicPr>
          <p:cNvPr id="79" name="图形 78" descr="列表 RTL">
            <a:extLst>
              <a:ext uri="{FF2B5EF4-FFF2-40B4-BE49-F238E27FC236}">
                <a16:creationId xmlns:a16="http://schemas.microsoft.com/office/drawing/2014/main" id="{03C259B5-12D1-4014-8C30-34002DE39910}"/>
              </a:ext>
            </a:extLst>
          </p:cNvPr>
          <p:cNvPicPr>
            <a:picLocks noChangeAspect="1"/>
          </p:cNvPicPr>
          <p:nvPr/>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9438639" y="4422140"/>
            <a:ext cx="914400" cy="914400"/>
          </a:xfrm>
          <a:prstGeom prst="rect">
            <a:avLst/>
          </a:prstGeom>
        </p:spPr>
      </p:pic>
      <p:pic>
        <p:nvPicPr>
          <p:cNvPr id="81" name="图形 80" descr="列表">
            <a:extLst>
              <a:ext uri="{FF2B5EF4-FFF2-40B4-BE49-F238E27FC236}">
                <a16:creationId xmlns:a16="http://schemas.microsoft.com/office/drawing/2014/main" id="{25A68E40-2C39-497A-8538-CC45B642566C}"/>
              </a:ext>
            </a:extLst>
          </p:cNvPr>
          <p:cNvPicPr>
            <a:picLocks noChangeAspect="1"/>
          </p:cNvPicPr>
          <p:nvPr/>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10535920" y="4422140"/>
            <a:ext cx="914400" cy="914400"/>
          </a:xfrm>
          <a:prstGeom prst="rect">
            <a:avLst/>
          </a:prstGeom>
        </p:spPr>
      </p:pic>
      <p:sp>
        <p:nvSpPr>
          <p:cNvPr id="82" name="文本框 81">
            <a:extLst>
              <a:ext uri="{FF2B5EF4-FFF2-40B4-BE49-F238E27FC236}">
                <a16:creationId xmlns:a16="http://schemas.microsoft.com/office/drawing/2014/main" id="{C4A5CB09-B40A-4F60-A21D-D8441EC852E8}"/>
              </a:ext>
            </a:extLst>
          </p:cNvPr>
          <p:cNvSpPr txBox="1"/>
          <p:nvPr/>
        </p:nvSpPr>
        <p:spPr>
          <a:xfrm>
            <a:off x="660400" y="477163"/>
            <a:ext cx="2540000" cy="430887"/>
          </a:xfrm>
          <a:prstGeom prst="rect">
            <a:avLst/>
          </a:prstGeom>
          <a:noFill/>
        </p:spPr>
        <p:txBody>
          <a:bodyPr wrap="square" lIns="0" tIns="0" rIns="0" bIns="0" rtlCol="0">
            <a:spAutoFit/>
          </a:bodyPr>
          <a:lstStyle/>
          <a:p>
            <a:r>
              <a:rPr lang="zh-CN" altLang="en-US" sz="2800" b="1">
                <a:latin typeface="+mj-ea"/>
                <a:ea typeface="+mj-ea"/>
              </a:rPr>
              <a:t>商业类</a:t>
            </a:r>
          </a:p>
        </p:txBody>
      </p:sp>
    </p:spTree>
    <p:extLst>
      <p:ext uri="{BB962C8B-B14F-4D97-AF65-F5344CB8AC3E}">
        <p14:creationId xmlns:p14="http://schemas.microsoft.com/office/powerpoint/2010/main" val="2472656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2" descr="计算机">
            <a:extLst>
              <a:ext uri="{FF2B5EF4-FFF2-40B4-BE49-F238E27FC236}">
                <a16:creationId xmlns:a16="http://schemas.microsoft.com/office/drawing/2014/main" id="{4B3C953C-EB17-41F6-ADD0-A925E0275B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400" y="1130300"/>
            <a:ext cx="914400" cy="914400"/>
          </a:xfrm>
          <a:prstGeom prst="rect">
            <a:avLst/>
          </a:prstGeom>
        </p:spPr>
      </p:pic>
      <p:pic>
        <p:nvPicPr>
          <p:cNvPr id="5" name="图形 4" descr="笔记本电脑">
            <a:extLst>
              <a:ext uri="{FF2B5EF4-FFF2-40B4-BE49-F238E27FC236}">
                <a16:creationId xmlns:a16="http://schemas.microsoft.com/office/drawing/2014/main" id="{31818BD0-0AD9-4B5F-AAA8-51C07A917A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57680" y="1130300"/>
            <a:ext cx="914400" cy="914400"/>
          </a:xfrm>
          <a:prstGeom prst="rect">
            <a:avLst/>
          </a:prstGeom>
        </p:spPr>
      </p:pic>
      <p:pic>
        <p:nvPicPr>
          <p:cNvPr id="7" name="图形 6" descr="Internet">
            <a:extLst>
              <a:ext uri="{FF2B5EF4-FFF2-40B4-BE49-F238E27FC236}">
                <a16:creationId xmlns:a16="http://schemas.microsoft.com/office/drawing/2014/main" id="{5E55F5C6-6D78-4C21-B3B5-46DB360C70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54960" y="1130300"/>
            <a:ext cx="914400" cy="914400"/>
          </a:xfrm>
          <a:prstGeom prst="rect">
            <a:avLst/>
          </a:prstGeom>
        </p:spPr>
      </p:pic>
      <p:pic>
        <p:nvPicPr>
          <p:cNvPr id="9" name="图形 8" descr="监视器">
            <a:extLst>
              <a:ext uri="{FF2B5EF4-FFF2-40B4-BE49-F238E27FC236}">
                <a16:creationId xmlns:a16="http://schemas.microsoft.com/office/drawing/2014/main" id="{C9A2441F-E651-4BBB-B1B8-930A7E932C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52240" y="1130300"/>
            <a:ext cx="914400" cy="914400"/>
          </a:xfrm>
          <a:prstGeom prst="rect">
            <a:avLst/>
          </a:prstGeom>
        </p:spPr>
      </p:pic>
      <p:pic>
        <p:nvPicPr>
          <p:cNvPr id="11" name="图形 10" descr="智能手机">
            <a:extLst>
              <a:ext uri="{FF2B5EF4-FFF2-40B4-BE49-F238E27FC236}">
                <a16:creationId xmlns:a16="http://schemas.microsoft.com/office/drawing/2014/main" id="{87B4C87D-8E33-4415-8FDB-1879E81EA5D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49520" y="1130300"/>
            <a:ext cx="914400" cy="914400"/>
          </a:xfrm>
          <a:prstGeom prst="rect">
            <a:avLst/>
          </a:prstGeom>
        </p:spPr>
      </p:pic>
      <p:pic>
        <p:nvPicPr>
          <p:cNvPr id="13" name="图形 12" descr="平板电脑">
            <a:extLst>
              <a:ext uri="{FF2B5EF4-FFF2-40B4-BE49-F238E27FC236}">
                <a16:creationId xmlns:a16="http://schemas.microsoft.com/office/drawing/2014/main" id="{7049D7CC-5D10-49B0-95FF-F37B515358F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146800" y="1130300"/>
            <a:ext cx="914400" cy="914400"/>
          </a:xfrm>
          <a:prstGeom prst="rect">
            <a:avLst/>
          </a:prstGeom>
        </p:spPr>
      </p:pic>
      <p:pic>
        <p:nvPicPr>
          <p:cNvPr id="15" name="图形 14" descr="传真">
            <a:extLst>
              <a:ext uri="{FF2B5EF4-FFF2-40B4-BE49-F238E27FC236}">
                <a16:creationId xmlns:a16="http://schemas.microsoft.com/office/drawing/2014/main" id="{7D7FEC4F-8C34-4949-A9FD-B0E4D2D5275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44080" y="1130300"/>
            <a:ext cx="914400" cy="914400"/>
          </a:xfrm>
          <a:prstGeom prst="rect">
            <a:avLst/>
          </a:prstGeom>
        </p:spPr>
      </p:pic>
      <p:pic>
        <p:nvPicPr>
          <p:cNvPr id="17" name="图形 16" descr="云计算">
            <a:extLst>
              <a:ext uri="{FF2B5EF4-FFF2-40B4-BE49-F238E27FC236}">
                <a16:creationId xmlns:a16="http://schemas.microsoft.com/office/drawing/2014/main" id="{F709B7EC-463F-46E0-9B21-FDB4B1C2C77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341360" y="1130300"/>
            <a:ext cx="914400" cy="914400"/>
          </a:xfrm>
          <a:prstGeom prst="rect">
            <a:avLst/>
          </a:prstGeom>
        </p:spPr>
      </p:pic>
      <p:pic>
        <p:nvPicPr>
          <p:cNvPr id="19" name="图形 18" descr="打印机">
            <a:extLst>
              <a:ext uri="{FF2B5EF4-FFF2-40B4-BE49-F238E27FC236}">
                <a16:creationId xmlns:a16="http://schemas.microsoft.com/office/drawing/2014/main" id="{3250EC25-1D2F-4CE8-B000-BC6410A74FE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438640" y="1130300"/>
            <a:ext cx="914400" cy="914400"/>
          </a:xfrm>
          <a:prstGeom prst="rect">
            <a:avLst/>
          </a:prstGeom>
        </p:spPr>
      </p:pic>
      <p:pic>
        <p:nvPicPr>
          <p:cNvPr id="21" name="图形 20" descr="碎纸机">
            <a:extLst>
              <a:ext uri="{FF2B5EF4-FFF2-40B4-BE49-F238E27FC236}">
                <a16:creationId xmlns:a16="http://schemas.microsoft.com/office/drawing/2014/main" id="{435B5ED9-2E4A-46CB-9922-CE1B479DD16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535920" y="1130300"/>
            <a:ext cx="914400" cy="914400"/>
          </a:xfrm>
          <a:prstGeom prst="rect">
            <a:avLst/>
          </a:prstGeom>
        </p:spPr>
      </p:pic>
      <p:pic>
        <p:nvPicPr>
          <p:cNvPr id="23" name="图形 22" descr="复印机">
            <a:extLst>
              <a:ext uri="{FF2B5EF4-FFF2-40B4-BE49-F238E27FC236}">
                <a16:creationId xmlns:a16="http://schemas.microsoft.com/office/drawing/2014/main" id="{1A0BA43E-8469-447A-BD7B-1561264B4F0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60400" y="2227580"/>
            <a:ext cx="914400" cy="914400"/>
          </a:xfrm>
          <a:prstGeom prst="rect">
            <a:avLst/>
          </a:prstGeom>
        </p:spPr>
      </p:pic>
      <p:pic>
        <p:nvPicPr>
          <p:cNvPr id="25" name="图形 24" descr="服务器">
            <a:extLst>
              <a:ext uri="{FF2B5EF4-FFF2-40B4-BE49-F238E27FC236}">
                <a16:creationId xmlns:a16="http://schemas.microsoft.com/office/drawing/2014/main" id="{B6277D85-0525-40CB-8264-48DB7D2ED1FA}"/>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757680" y="2227580"/>
            <a:ext cx="914400" cy="914400"/>
          </a:xfrm>
          <a:prstGeom prst="rect">
            <a:avLst/>
          </a:prstGeom>
        </p:spPr>
      </p:pic>
      <p:pic>
        <p:nvPicPr>
          <p:cNvPr id="27" name="图形 26" descr="扫描仪">
            <a:extLst>
              <a:ext uri="{FF2B5EF4-FFF2-40B4-BE49-F238E27FC236}">
                <a16:creationId xmlns:a16="http://schemas.microsoft.com/office/drawing/2014/main" id="{EC1B1A04-91D0-4DD3-8E7F-52272C749A7C}"/>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854960" y="2227580"/>
            <a:ext cx="914400" cy="914400"/>
          </a:xfrm>
          <a:prstGeom prst="rect">
            <a:avLst/>
          </a:prstGeom>
        </p:spPr>
      </p:pic>
      <p:pic>
        <p:nvPicPr>
          <p:cNvPr id="29" name="图形 28" descr="处理器">
            <a:extLst>
              <a:ext uri="{FF2B5EF4-FFF2-40B4-BE49-F238E27FC236}">
                <a16:creationId xmlns:a16="http://schemas.microsoft.com/office/drawing/2014/main" id="{CA4231AE-6D5A-43B4-93BE-7457300586CD}"/>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952240" y="2227580"/>
            <a:ext cx="914400" cy="914400"/>
          </a:xfrm>
          <a:prstGeom prst="rect">
            <a:avLst/>
          </a:prstGeom>
        </p:spPr>
      </p:pic>
      <p:pic>
        <p:nvPicPr>
          <p:cNvPr id="31" name="图形 30" descr="无线路由器">
            <a:extLst>
              <a:ext uri="{FF2B5EF4-FFF2-40B4-BE49-F238E27FC236}">
                <a16:creationId xmlns:a16="http://schemas.microsoft.com/office/drawing/2014/main" id="{F00370E0-CA1B-4C5A-874F-0E039833CD9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049520" y="2227580"/>
            <a:ext cx="914400" cy="914400"/>
          </a:xfrm>
          <a:prstGeom prst="rect">
            <a:avLst/>
          </a:prstGeom>
        </p:spPr>
      </p:pic>
      <p:pic>
        <p:nvPicPr>
          <p:cNvPr id="33" name="图形 32" descr="收音机">
            <a:extLst>
              <a:ext uri="{FF2B5EF4-FFF2-40B4-BE49-F238E27FC236}">
                <a16:creationId xmlns:a16="http://schemas.microsoft.com/office/drawing/2014/main" id="{46ECCB60-6542-4BD6-9728-61A92126D01D}"/>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6146800" y="2227580"/>
            <a:ext cx="914400" cy="914400"/>
          </a:xfrm>
          <a:prstGeom prst="rect">
            <a:avLst/>
          </a:prstGeom>
        </p:spPr>
      </p:pic>
      <p:pic>
        <p:nvPicPr>
          <p:cNvPr id="35" name="图形 34" descr="打字机">
            <a:extLst>
              <a:ext uri="{FF2B5EF4-FFF2-40B4-BE49-F238E27FC236}">
                <a16:creationId xmlns:a16="http://schemas.microsoft.com/office/drawing/2014/main" id="{27C3D25C-FD6C-4AEE-AA74-F62E20B4DC73}"/>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7244080" y="2227580"/>
            <a:ext cx="914400" cy="914400"/>
          </a:xfrm>
          <a:prstGeom prst="rect">
            <a:avLst/>
          </a:prstGeom>
        </p:spPr>
      </p:pic>
      <p:pic>
        <p:nvPicPr>
          <p:cNvPr id="37" name="图形 36" descr="光盘">
            <a:extLst>
              <a:ext uri="{FF2B5EF4-FFF2-40B4-BE49-F238E27FC236}">
                <a16:creationId xmlns:a16="http://schemas.microsoft.com/office/drawing/2014/main" id="{F08D3F35-DE4A-4389-8EBE-5261F60CAC45}"/>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8341360" y="2227580"/>
            <a:ext cx="914400" cy="914400"/>
          </a:xfrm>
          <a:prstGeom prst="rect">
            <a:avLst/>
          </a:prstGeom>
        </p:spPr>
      </p:pic>
      <p:pic>
        <p:nvPicPr>
          <p:cNvPr id="39" name="图形 38" descr="磁盘">
            <a:extLst>
              <a:ext uri="{FF2B5EF4-FFF2-40B4-BE49-F238E27FC236}">
                <a16:creationId xmlns:a16="http://schemas.microsoft.com/office/drawing/2014/main" id="{2BEA84A0-435E-4950-A2D2-D276CC73E3B7}"/>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9438640" y="2227580"/>
            <a:ext cx="914400" cy="914400"/>
          </a:xfrm>
          <a:prstGeom prst="rect">
            <a:avLst/>
          </a:prstGeom>
        </p:spPr>
      </p:pic>
      <p:pic>
        <p:nvPicPr>
          <p:cNvPr id="41" name="图形 40" descr="USB">
            <a:extLst>
              <a:ext uri="{FF2B5EF4-FFF2-40B4-BE49-F238E27FC236}">
                <a16:creationId xmlns:a16="http://schemas.microsoft.com/office/drawing/2014/main" id="{1C55E549-E55C-428E-B9B0-EE45612D7176}"/>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0535920" y="2227580"/>
            <a:ext cx="914400" cy="914400"/>
          </a:xfrm>
          <a:prstGeom prst="rect">
            <a:avLst/>
          </a:prstGeom>
        </p:spPr>
      </p:pic>
      <p:pic>
        <p:nvPicPr>
          <p:cNvPr id="43" name="图形 42" descr="插头">
            <a:extLst>
              <a:ext uri="{FF2B5EF4-FFF2-40B4-BE49-F238E27FC236}">
                <a16:creationId xmlns:a16="http://schemas.microsoft.com/office/drawing/2014/main" id="{2B4EE1D8-5501-4CCA-815B-BA5290D442BF}"/>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660400" y="3324860"/>
            <a:ext cx="914400" cy="914400"/>
          </a:xfrm>
          <a:prstGeom prst="rect">
            <a:avLst/>
          </a:prstGeom>
        </p:spPr>
      </p:pic>
      <p:pic>
        <p:nvPicPr>
          <p:cNvPr id="45" name="图形 44" descr="照相机">
            <a:extLst>
              <a:ext uri="{FF2B5EF4-FFF2-40B4-BE49-F238E27FC236}">
                <a16:creationId xmlns:a16="http://schemas.microsoft.com/office/drawing/2014/main" id="{0A84F4F8-CB10-40F9-B2B1-512B96A2D4A3}"/>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757680" y="3324860"/>
            <a:ext cx="914400" cy="914400"/>
          </a:xfrm>
          <a:prstGeom prst="rect">
            <a:avLst/>
          </a:prstGeom>
        </p:spPr>
      </p:pic>
      <p:pic>
        <p:nvPicPr>
          <p:cNvPr id="47" name="图形 46" descr="Web 摄像头">
            <a:extLst>
              <a:ext uri="{FF2B5EF4-FFF2-40B4-BE49-F238E27FC236}">
                <a16:creationId xmlns:a16="http://schemas.microsoft.com/office/drawing/2014/main" id="{1CDE99E6-2733-4C28-B1D8-B21A49D28516}"/>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2854960" y="3324860"/>
            <a:ext cx="914400" cy="914400"/>
          </a:xfrm>
          <a:prstGeom prst="rect">
            <a:avLst/>
          </a:prstGeom>
        </p:spPr>
      </p:pic>
      <p:pic>
        <p:nvPicPr>
          <p:cNvPr id="49" name="图形 48" descr="计算器​​">
            <a:extLst>
              <a:ext uri="{FF2B5EF4-FFF2-40B4-BE49-F238E27FC236}">
                <a16:creationId xmlns:a16="http://schemas.microsoft.com/office/drawing/2014/main" id="{BC5B2B9A-B3EB-458D-BA3F-EC2B1742A7B5}"/>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3952240" y="3324860"/>
            <a:ext cx="914400" cy="914400"/>
          </a:xfrm>
          <a:prstGeom prst="rect">
            <a:avLst/>
          </a:prstGeom>
        </p:spPr>
      </p:pic>
      <p:pic>
        <p:nvPicPr>
          <p:cNvPr id="51" name="图形 50" descr="虚拟现实视图器">
            <a:extLst>
              <a:ext uri="{FF2B5EF4-FFF2-40B4-BE49-F238E27FC236}">
                <a16:creationId xmlns:a16="http://schemas.microsoft.com/office/drawing/2014/main" id="{56BEC522-4690-4BA4-BEAD-02FFDC97BEFF}"/>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5049520" y="3324860"/>
            <a:ext cx="914400" cy="914400"/>
          </a:xfrm>
          <a:prstGeom prst="rect">
            <a:avLst/>
          </a:prstGeom>
        </p:spPr>
      </p:pic>
      <p:pic>
        <p:nvPicPr>
          <p:cNvPr id="53" name="图形 52" descr="耳塞">
            <a:extLst>
              <a:ext uri="{FF2B5EF4-FFF2-40B4-BE49-F238E27FC236}">
                <a16:creationId xmlns:a16="http://schemas.microsoft.com/office/drawing/2014/main" id="{1A061E10-E82E-40D7-8A27-3E06AFE5AA73}"/>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6146800" y="3324860"/>
            <a:ext cx="914400" cy="914400"/>
          </a:xfrm>
          <a:prstGeom prst="rect">
            <a:avLst/>
          </a:prstGeom>
        </p:spPr>
      </p:pic>
      <p:pic>
        <p:nvPicPr>
          <p:cNvPr id="55" name="图形 54" descr="耳机">
            <a:extLst>
              <a:ext uri="{FF2B5EF4-FFF2-40B4-BE49-F238E27FC236}">
                <a16:creationId xmlns:a16="http://schemas.microsoft.com/office/drawing/2014/main" id="{E2309226-594C-49AA-88EC-45DC771EF193}"/>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7244080" y="3324860"/>
            <a:ext cx="914400" cy="914400"/>
          </a:xfrm>
          <a:prstGeom prst="rect">
            <a:avLst/>
          </a:prstGeom>
        </p:spPr>
      </p:pic>
      <p:pic>
        <p:nvPicPr>
          <p:cNvPr id="57" name="图形 56" descr="录制">
            <a:extLst>
              <a:ext uri="{FF2B5EF4-FFF2-40B4-BE49-F238E27FC236}">
                <a16:creationId xmlns:a16="http://schemas.microsoft.com/office/drawing/2014/main" id="{6B101160-444A-4D45-BC27-0B92DC0D6B54}"/>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8341360" y="3324860"/>
            <a:ext cx="914400" cy="914400"/>
          </a:xfrm>
          <a:prstGeom prst="rect">
            <a:avLst/>
          </a:prstGeom>
        </p:spPr>
      </p:pic>
      <p:pic>
        <p:nvPicPr>
          <p:cNvPr id="59" name="图形 58" descr="扬声器">
            <a:extLst>
              <a:ext uri="{FF2B5EF4-FFF2-40B4-BE49-F238E27FC236}">
                <a16:creationId xmlns:a16="http://schemas.microsoft.com/office/drawing/2014/main" id="{F27A3ED7-A1BF-46FA-822E-69110224A909}"/>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9438640" y="3324860"/>
            <a:ext cx="914400" cy="914400"/>
          </a:xfrm>
          <a:prstGeom prst="rect">
            <a:avLst/>
          </a:prstGeom>
        </p:spPr>
      </p:pic>
      <p:pic>
        <p:nvPicPr>
          <p:cNvPr id="61" name="图形 60" descr="遥控">
            <a:extLst>
              <a:ext uri="{FF2B5EF4-FFF2-40B4-BE49-F238E27FC236}">
                <a16:creationId xmlns:a16="http://schemas.microsoft.com/office/drawing/2014/main" id="{7737755D-6815-4217-AD41-A96AD1B782EE}"/>
              </a:ext>
            </a:extLst>
          </p:cNvPr>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0535920" y="3324860"/>
            <a:ext cx="914400" cy="914400"/>
          </a:xfrm>
          <a:prstGeom prst="rect">
            <a:avLst/>
          </a:prstGeom>
        </p:spPr>
      </p:pic>
      <p:pic>
        <p:nvPicPr>
          <p:cNvPr id="63" name="图形 62" descr="DVD 播放器">
            <a:extLst>
              <a:ext uri="{FF2B5EF4-FFF2-40B4-BE49-F238E27FC236}">
                <a16:creationId xmlns:a16="http://schemas.microsoft.com/office/drawing/2014/main" id="{D047DE81-DAE9-4A09-9B44-F214829A1B89}"/>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660400" y="4422140"/>
            <a:ext cx="914400" cy="914400"/>
          </a:xfrm>
          <a:prstGeom prst="rect">
            <a:avLst/>
          </a:prstGeom>
        </p:spPr>
      </p:pic>
      <p:pic>
        <p:nvPicPr>
          <p:cNvPr id="65" name="图形 64" descr="投影仪屏幕">
            <a:extLst>
              <a:ext uri="{FF2B5EF4-FFF2-40B4-BE49-F238E27FC236}">
                <a16:creationId xmlns:a16="http://schemas.microsoft.com/office/drawing/2014/main" id="{B54FE7E3-BE46-48E6-A0AD-5D59387613BB}"/>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1757680" y="4422140"/>
            <a:ext cx="914400" cy="914400"/>
          </a:xfrm>
          <a:prstGeom prst="rect">
            <a:avLst/>
          </a:prstGeom>
        </p:spPr>
      </p:pic>
      <p:pic>
        <p:nvPicPr>
          <p:cNvPr id="67" name="图形 66" descr="电视机">
            <a:extLst>
              <a:ext uri="{FF2B5EF4-FFF2-40B4-BE49-F238E27FC236}">
                <a16:creationId xmlns:a16="http://schemas.microsoft.com/office/drawing/2014/main" id="{5B9431DE-D407-4F08-AE27-C8734A914117}"/>
              </a:ext>
            </a:extLst>
          </p:cNvPr>
          <p:cNvPicPr>
            <a:picLocks noChangeAspect="1"/>
          </p:cNvPicPr>
          <p:nvPr/>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2854960" y="4422140"/>
            <a:ext cx="914400" cy="914400"/>
          </a:xfrm>
          <a:prstGeom prst="rect">
            <a:avLst/>
          </a:prstGeom>
        </p:spPr>
      </p:pic>
      <p:pic>
        <p:nvPicPr>
          <p:cNvPr id="69" name="图形 68" descr="投影仪">
            <a:extLst>
              <a:ext uri="{FF2B5EF4-FFF2-40B4-BE49-F238E27FC236}">
                <a16:creationId xmlns:a16="http://schemas.microsoft.com/office/drawing/2014/main" id="{E9C0BB8F-5588-4CD7-924E-171301D8B6E3}"/>
              </a:ext>
            </a:extLst>
          </p:cNvPr>
          <p:cNvPicPr>
            <a:picLocks noChangeAspect="1"/>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3952240" y="4422140"/>
            <a:ext cx="914400" cy="914400"/>
          </a:xfrm>
          <a:prstGeom prst="rect">
            <a:avLst/>
          </a:prstGeom>
        </p:spPr>
      </p:pic>
      <p:pic>
        <p:nvPicPr>
          <p:cNvPr id="71" name="图形 70" descr="信号塔">
            <a:extLst>
              <a:ext uri="{FF2B5EF4-FFF2-40B4-BE49-F238E27FC236}">
                <a16:creationId xmlns:a16="http://schemas.microsoft.com/office/drawing/2014/main" id="{EA2F87AA-2840-407C-8FBC-9C8676B87771}"/>
              </a:ext>
            </a:extLst>
          </p:cNvPr>
          <p:cNvPicPr>
            <a:picLocks noChangeAspect="1"/>
          </p:cNvPicPr>
          <p:nvPr/>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5049520" y="4422140"/>
            <a:ext cx="914400" cy="914400"/>
          </a:xfrm>
          <a:prstGeom prst="rect">
            <a:avLst/>
          </a:prstGeom>
        </p:spPr>
      </p:pic>
      <p:pic>
        <p:nvPicPr>
          <p:cNvPr id="73" name="图形 72" descr="机器人">
            <a:extLst>
              <a:ext uri="{FF2B5EF4-FFF2-40B4-BE49-F238E27FC236}">
                <a16:creationId xmlns:a16="http://schemas.microsoft.com/office/drawing/2014/main" id="{1B02C307-80E4-4943-83A8-9856D9525F3E}"/>
              </a:ext>
            </a:extLst>
          </p:cNvPr>
          <p:cNvPicPr>
            <a:picLocks noChangeAspect="1"/>
          </p:cNvPicPr>
          <p:nvPr/>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6146800" y="4422140"/>
            <a:ext cx="914400" cy="914400"/>
          </a:xfrm>
          <a:prstGeom prst="rect">
            <a:avLst/>
          </a:prstGeom>
        </p:spPr>
      </p:pic>
      <p:sp>
        <p:nvSpPr>
          <p:cNvPr id="74" name="文本框 73">
            <a:extLst>
              <a:ext uri="{FF2B5EF4-FFF2-40B4-BE49-F238E27FC236}">
                <a16:creationId xmlns:a16="http://schemas.microsoft.com/office/drawing/2014/main" id="{FA44B9AF-352E-4FE8-8147-50AAA808B43A}"/>
              </a:ext>
            </a:extLst>
          </p:cNvPr>
          <p:cNvSpPr txBox="1"/>
          <p:nvPr/>
        </p:nvSpPr>
        <p:spPr>
          <a:xfrm>
            <a:off x="660400" y="477163"/>
            <a:ext cx="2540000" cy="430887"/>
          </a:xfrm>
          <a:prstGeom prst="rect">
            <a:avLst/>
          </a:prstGeom>
          <a:noFill/>
        </p:spPr>
        <p:txBody>
          <a:bodyPr wrap="square" lIns="0" tIns="0" rIns="0" bIns="0" rtlCol="0">
            <a:spAutoFit/>
          </a:bodyPr>
          <a:lstStyle/>
          <a:p>
            <a:r>
              <a:rPr lang="zh-CN" altLang="en-US" sz="2800" b="1">
                <a:latin typeface="+mj-ea"/>
                <a:ea typeface="+mj-ea"/>
              </a:rPr>
              <a:t>技术类</a:t>
            </a:r>
          </a:p>
        </p:txBody>
      </p:sp>
    </p:spTree>
    <p:extLst>
      <p:ext uri="{BB962C8B-B14F-4D97-AF65-F5344CB8AC3E}">
        <p14:creationId xmlns:p14="http://schemas.microsoft.com/office/powerpoint/2010/main" val="2583335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2" descr="城市">
            <a:extLst>
              <a:ext uri="{FF2B5EF4-FFF2-40B4-BE49-F238E27FC236}">
                <a16:creationId xmlns:a16="http://schemas.microsoft.com/office/drawing/2014/main" id="{4F280143-5AB3-4AA0-AE42-FF8D7DA81B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400" y="1130300"/>
            <a:ext cx="914400" cy="914400"/>
          </a:xfrm>
          <a:prstGeom prst="rect">
            <a:avLst/>
          </a:prstGeom>
        </p:spPr>
      </p:pic>
      <p:pic>
        <p:nvPicPr>
          <p:cNvPr id="5" name="图形 4" descr="建筑物">
            <a:extLst>
              <a:ext uri="{FF2B5EF4-FFF2-40B4-BE49-F238E27FC236}">
                <a16:creationId xmlns:a16="http://schemas.microsoft.com/office/drawing/2014/main" id="{F02583B2-D70E-4182-9E98-E7717F938B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57680" y="1130300"/>
            <a:ext cx="914400" cy="914400"/>
          </a:xfrm>
          <a:prstGeom prst="rect">
            <a:avLst/>
          </a:prstGeom>
        </p:spPr>
      </p:pic>
      <p:pic>
        <p:nvPicPr>
          <p:cNvPr id="7" name="图形 6" descr="工厂">
            <a:extLst>
              <a:ext uri="{FF2B5EF4-FFF2-40B4-BE49-F238E27FC236}">
                <a16:creationId xmlns:a16="http://schemas.microsoft.com/office/drawing/2014/main" id="{CEFB77BE-C4C8-4DB2-98CE-E0377CDA28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54960" y="1130300"/>
            <a:ext cx="914400" cy="914400"/>
          </a:xfrm>
          <a:prstGeom prst="rect">
            <a:avLst/>
          </a:prstGeom>
        </p:spPr>
      </p:pic>
      <p:pic>
        <p:nvPicPr>
          <p:cNvPr id="9" name="图形 8" descr="居家">
            <a:extLst>
              <a:ext uri="{FF2B5EF4-FFF2-40B4-BE49-F238E27FC236}">
                <a16:creationId xmlns:a16="http://schemas.microsoft.com/office/drawing/2014/main" id="{BB478C93-48D4-4263-8D3D-0DE2F48411A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52240" y="1130300"/>
            <a:ext cx="914400" cy="914400"/>
          </a:xfrm>
          <a:prstGeom prst="rect">
            <a:avLst/>
          </a:prstGeom>
        </p:spPr>
      </p:pic>
      <p:pic>
        <p:nvPicPr>
          <p:cNvPr id="11" name="图形 10" descr="房子">
            <a:extLst>
              <a:ext uri="{FF2B5EF4-FFF2-40B4-BE49-F238E27FC236}">
                <a16:creationId xmlns:a16="http://schemas.microsoft.com/office/drawing/2014/main" id="{46E1A18F-E97F-4058-A593-62F96BC6AC8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49520" y="1130300"/>
            <a:ext cx="914400" cy="914400"/>
          </a:xfrm>
          <a:prstGeom prst="rect">
            <a:avLst/>
          </a:prstGeom>
        </p:spPr>
      </p:pic>
      <p:pic>
        <p:nvPicPr>
          <p:cNvPr id="13" name="图形 12" descr="银行">
            <a:extLst>
              <a:ext uri="{FF2B5EF4-FFF2-40B4-BE49-F238E27FC236}">
                <a16:creationId xmlns:a16="http://schemas.microsoft.com/office/drawing/2014/main" id="{55E920FF-25A2-4406-B693-5E082A1852A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146800" y="1130300"/>
            <a:ext cx="914400" cy="914400"/>
          </a:xfrm>
          <a:prstGeom prst="rect">
            <a:avLst/>
          </a:prstGeom>
        </p:spPr>
      </p:pic>
      <p:pic>
        <p:nvPicPr>
          <p:cNvPr id="15" name="图形 14" descr="法院">
            <a:extLst>
              <a:ext uri="{FF2B5EF4-FFF2-40B4-BE49-F238E27FC236}">
                <a16:creationId xmlns:a16="http://schemas.microsoft.com/office/drawing/2014/main" id="{935462BF-B567-4895-9A30-EF729769F28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44080" y="1130300"/>
            <a:ext cx="914400" cy="914400"/>
          </a:xfrm>
          <a:prstGeom prst="rect">
            <a:avLst/>
          </a:prstGeom>
        </p:spPr>
      </p:pic>
      <p:pic>
        <p:nvPicPr>
          <p:cNvPr id="17" name="图形 16" descr="应用商店">
            <a:extLst>
              <a:ext uri="{FF2B5EF4-FFF2-40B4-BE49-F238E27FC236}">
                <a16:creationId xmlns:a16="http://schemas.microsoft.com/office/drawing/2014/main" id="{9AB37AFA-D2E9-49AC-8EEF-6488D93E135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341361" y="1130300"/>
            <a:ext cx="914400" cy="914400"/>
          </a:xfrm>
          <a:prstGeom prst="rect">
            <a:avLst/>
          </a:prstGeom>
        </p:spPr>
      </p:pic>
      <p:pic>
        <p:nvPicPr>
          <p:cNvPr id="19" name="图形 18" descr="展台">
            <a:extLst>
              <a:ext uri="{FF2B5EF4-FFF2-40B4-BE49-F238E27FC236}">
                <a16:creationId xmlns:a16="http://schemas.microsoft.com/office/drawing/2014/main" id="{70E4B76D-688D-4C9C-8940-A8F0385515E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438639" y="1130300"/>
            <a:ext cx="914400" cy="914400"/>
          </a:xfrm>
          <a:prstGeom prst="rect">
            <a:avLst/>
          </a:prstGeom>
        </p:spPr>
      </p:pic>
      <p:pic>
        <p:nvPicPr>
          <p:cNvPr id="21" name="图形 20" descr="校舍">
            <a:extLst>
              <a:ext uri="{FF2B5EF4-FFF2-40B4-BE49-F238E27FC236}">
                <a16:creationId xmlns:a16="http://schemas.microsoft.com/office/drawing/2014/main" id="{8763D12B-762B-4B97-AE71-312C04D30A3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535920" y="1130300"/>
            <a:ext cx="914400" cy="914400"/>
          </a:xfrm>
          <a:prstGeom prst="rect">
            <a:avLst/>
          </a:prstGeom>
        </p:spPr>
      </p:pic>
      <p:pic>
        <p:nvPicPr>
          <p:cNvPr id="23" name="图形 22" descr="仓房">
            <a:extLst>
              <a:ext uri="{FF2B5EF4-FFF2-40B4-BE49-F238E27FC236}">
                <a16:creationId xmlns:a16="http://schemas.microsoft.com/office/drawing/2014/main" id="{1AEB4A4B-8C03-4EAA-A6D5-E9E08908117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60400" y="2227580"/>
            <a:ext cx="914400" cy="914400"/>
          </a:xfrm>
          <a:prstGeom prst="rect">
            <a:avLst/>
          </a:prstGeom>
        </p:spPr>
      </p:pic>
      <p:pic>
        <p:nvPicPr>
          <p:cNvPr id="25" name="图形 24" descr="筒仓">
            <a:extLst>
              <a:ext uri="{FF2B5EF4-FFF2-40B4-BE49-F238E27FC236}">
                <a16:creationId xmlns:a16="http://schemas.microsoft.com/office/drawing/2014/main" id="{879D9E04-476E-445D-B801-0EB0427AF8B0}"/>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757680" y="2227580"/>
            <a:ext cx="914400" cy="914400"/>
          </a:xfrm>
          <a:prstGeom prst="rect">
            <a:avLst/>
          </a:prstGeom>
        </p:spPr>
      </p:pic>
      <p:pic>
        <p:nvPicPr>
          <p:cNvPr id="27" name="图形 26" descr="风车">
            <a:extLst>
              <a:ext uri="{FF2B5EF4-FFF2-40B4-BE49-F238E27FC236}">
                <a16:creationId xmlns:a16="http://schemas.microsoft.com/office/drawing/2014/main" id="{34523681-7696-4F8E-A79A-B6748EB96CFA}"/>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854960" y="2227580"/>
            <a:ext cx="914400" cy="914400"/>
          </a:xfrm>
          <a:prstGeom prst="rect">
            <a:avLst/>
          </a:prstGeom>
        </p:spPr>
      </p:pic>
      <p:pic>
        <p:nvPicPr>
          <p:cNvPr id="61" name="图形 60" descr="世界">
            <a:extLst>
              <a:ext uri="{FF2B5EF4-FFF2-40B4-BE49-F238E27FC236}">
                <a16:creationId xmlns:a16="http://schemas.microsoft.com/office/drawing/2014/main" id="{98A7B35D-617E-40A1-8BC1-486AF11F1F7A}"/>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660400" y="4356101"/>
            <a:ext cx="914400" cy="914400"/>
          </a:xfrm>
          <a:prstGeom prst="rect">
            <a:avLst/>
          </a:prstGeom>
        </p:spPr>
      </p:pic>
      <p:pic>
        <p:nvPicPr>
          <p:cNvPr id="63" name="图形 62" descr="地球仪非洲和欧洲">
            <a:extLst>
              <a:ext uri="{FF2B5EF4-FFF2-40B4-BE49-F238E27FC236}">
                <a16:creationId xmlns:a16="http://schemas.microsoft.com/office/drawing/2014/main" id="{3E146DB3-FC1C-4D9E-95B3-32B6AA1D9700}"/>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757680" y="4356101"/>
            <a:ext cx="914400" cy="914400"/>
          </a:xfrm>
          <a:prstGeom prst="rect">
            <a:avLst/>
          </a:prstGeom>
        </p:spPr>
      </p:pic>
      <p:pic>
        <p:nvPicPr>
          <p:cNvPr id="65" name="图形 64" descr="地球仪美洲">
            <a:extLst>
              <a:ext uri="{FF2B5EF4-FFF2-40B4-BE49-F238E27FC236}">
                <a16:creationId xmlns:a16="http://schemas.microsoft.com/office/drawing/2014/main" id="{E11327D7-5F6B-415A-A342-ED1336261CF5}"/>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2854960" y="4356101"/>
            <a:ext cx="914400" cy="914400"/>
          </a:xfrm>
          <a:prstGeom prst="rect">
            <a:avLst/>
          </a:prstGeom>
        </p:spPr>
      </p:pic>
      <p:pic>
        <p:nvPicPr>
          <p:cNvPr id="67" name="图形 66" descr="地球仪亚洲和澳大利亚">
            <a:extLst>
              <a:ext uri="{FF2B5EF4-FFF2-40B4-BE49-F238E27FC236}">
                <a16:creationId xmlns:a16="http://schemas.microsoft.com/office/drawing/2014/main" id="{4313ECB4-5A23-4DBD-A8AC-CCB0DE2189E7}"/>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3952240" y="4356101"/>
            <a:ext cx="914400" cy="914400"/>
          </a:xfrm>
          <a:prstGeom prst="rect">
            <a:avLst/>
          </a:prstGeom>
        </p:spPr>
      </p:pic>
      <p:pic>
        <p:nvPicPr>
          <p:cNvPr id="69" name="图形 68" descr="地球仪亚洲">
            <a:extLst>
              <a:ext uri="{FF2B5EF4-FFF2-40B4-BE49-F238E27FC236}">
                <a16:creationId xmlns:a16="http://schemas.microsoft.com/office/drawing/2014/main" id="{0CDC6590-0526-4396-9D1E-2A6599B21191}"/>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049520" y="4356101"/>
            <a:ext cx="914400" cy="914400"/>
          </a:xfrm>
          <a:prstGeom prst="rect">
            <a:avLst/>
          </a:prstGeom>
        </p:spPr>
      </p:pic>
      <p:pic>
        <p:nvPicPr>
          <p:cNvPr id="71" name="图形 70" descr="带标记的地图">
            <a:extLst>
              <a:ext uri="{FF2B5EF4-FFF2-40B4-BE49-F238E27FC236}">
                <a16:creationId xmlns:a16="http://schemas.microsoft.com/office/drawing/2014/main" id="{A283474B-FC32-48D1-8D66-31498B5DD9B9}"/>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6146800" y="4356101"/>
            <a:ext cx="914400" cy="914400"/>
          </a:xfrm>
          <a:prstGeom prst="rect">
            <a:avLst/>
          </a:prstGeom>
        </p:spPr>
      </p:pic>
      <p:pic>
        <p:nvPicPr>
          <p:cNvPr id="73" name="图形 72" descr="地图指南针">
            <a:extLst>
              <a:ext uri="{FF2B5EF4-FFF2-40B4-BE49-F238E27FC236}">
                <a16:creationId xmlns:a16="http://schemas.microsoft.com/office/drawing/2014/main" id="{56A8E0F3-64F9-4DF7-BC9C-E2C312DE5515}"/>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7244080" y="4356101"/>
            <a:ext cx="914400" cy="914400"/>
          </a:xfrm>
          <a:prstGeom prst="rect">
            <a:avLst/>
          </a:prstGeom>
        </p:spPr>
      </p:pic>
      <p:pic>
        <p:nvPicPr>
          <p:cNvPr id="75" name="图形 74" descr="标记">
            <a:extLst>
              <a:ext uri="{FF2B5EF4-FFF2-40B4-BE49-F238E27FC236}">
                <a16:creationId xmlns:a16="http://schemas.microsoft.com/office/drawing/2014/main" id="{06380432-FD70-487F-9B82-BEAE0A5AF9C0}"/>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8341361" y="4356101"/>
            <a:ext cx="914400" cy="914400"/>
          </a:xfrm>
          <a:prstGeom prst="rect">
            <a:avLst/>
          </a:prstGeom>
        </p:spPr>
      </p:pic>
      <p:pic>
        <p:nvPicPr>
          <p:cNvPr id="77" name="图形 76" descr="方向">
            <a:extLst>
              <a:ext uri="{FF2B5EF4-FFF2-40B4-BE49-F238E27FC236}">
                <a16:creationId xmlns:a16="http://schemas.microsoft.com/office/drawing/2014/main" id="{7C5D3336-5EF5-4B0D-B892-E5E58CA8A4EF}"/>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9438639" y="4356101"/>
            <a:ext cx="914400" cy="914400"/>
          </a:xfrm>
          <a:prstGeom prst="rect">
            <a:avLst/>
          </a:prstGeom>
        </p:spPr>
      </p:pic>
      <p:pic>
        <p:nvPicPr>
          <p:cNvPr id="79" name="图形 78" descr="标志">
            <a:extLst>
              <a:ext uri="{FF2B5EF4-FFF2-40B4-BE49-F238E27FC236}">
                <a16:creationId xmlns:a16="http://schemas.microsoft.com/office/drawing/2014/main" id="{C8A9E771-1C6A-4192-B068-6168562635DC}"/>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0535920" y="4356101"/>
            <a:ext cx="914400" cy="914400"/>
          </a:xfrm>
          <a:prstGeom prst="rect">
            <a:avLst/>
          </a:prstGeom>
        </p:spPr>
      </p:pic>
      <p:pic>
        <p:nvPicPr>
          <p:cNvPr id="81" name="图形 80" descr="标记">
            <a:extLst>
              <a:ext uri="{FF2B5EF4-FFF2-40B4-BE49-F238E27FC236}">
                <a16:creationId xmlns:a16="http://schemas.microsoft.com/office/drawing/2014/main" id="{15952241-4802-4A31-B014-26AED3192CF0}"/>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660400" y="5453381"/>
            <a:ext cx="914400" cy="914400"/>
          </a:xfrm>
          <a:prstGeom prst="rect">
            <a:avLst/>
          </a:prstGeom>
        </p:spPr>
      </p:pic>
      <p:pic>
        <p:nvPicPr>
          <p:cNvPr id="83" name="图形 82" descr="南美洲">
            <a:extLst>
              <a:ext uri="{FF2B5EF4-FFF2-40B4-BE49-F238E27FC236}">
                <a16:creationId xmlns:a16="http://schemas.microsoft.com/office/drawing/2014/main" id="{736F5F6E-8E5A-4325-B0E6-687CC4D9DD7C}"/>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757680" y="5453381"/>
            <a:ext cx="914400" cy="914400"/>
          </a:xfrm>
          <a:prstGeom prst="rect">
            <a:avLst/>
          </a:prstGeom>
        </p:spPr>
      </p:pic>
      <p:pic>
        <p:nvPicPr>
          <p:cNvPr id="85" name="图形 84" descr="北美">
            <a:extLst>
              <a:ext uri="{FF2B5EF4-FFF2-40B4-BE49-F238E27FC236}">
                <a16:creationId xmlns:a16="http://schemas.microsoft.com/office/drawing/2014/main" id="{464AC821-D8ED-4E1F-BB39-B9A27B5C2DE0}"/>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2854960" y="5453381"/>
            <a:ext cx="914400" cy="914400"/>
          </a:xfrm>
          <a:prstGeom prst="rect">
            <a:avLst/>
          </a:prstGeom>
        </p:spPr>
      </p:pic>
      <p:pic>
        <p:nvPicPr>
          <p:cNvPr id="87" name="图形 86" descr="欧洲">
            <a:extLst>
              <a:ext uri="{FF2B5EF4-FFF2-40B4-BE49-F238E27FC236}">
                <a16:creationId xmlns:a16="http://schemas.microsoft.com/office/drawing/2014/main" id="{B06C60AF-AA15-47EB-AFBD-1DD18D7D48D7}"/>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3952240" y="5453381"/>
            <a:ext cx="914400" cy="914400"/>
          </a:xfrm>
          <a:prstGeom prst="rect">
            <a:avLst/>
          </a:prstGeom>
        </p:spPr>
      </p:pic>
      <p:pic>
        <p:nvPicPr>
          <p:cNvPr id="89" name="图形 88" descr="澳大利亚">
            <a:extLst>
              <a:ext uri="{FF2B5EF4-FFF2-40B4-BE49-F238E27FC236}">
                <a16:creationId xmlns:a16="http://schemas.microsoft.com/office/drawing/2014/main" id="{CB06D081-D692-4A1D-9EAA-1A806901D9A9}"/>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5049520" y="5453381"/>
            <a:ext cx="914400" cy="914400"/>
          </a:xfrm>
          <a:prstGeom prst="rect">
            <a:avLst/>
          </a:prstGeom>
        </p:spPr>
      </p:pic>
      <p:pic>
        <p:nvPicPr>
          <p:cNvPr id="91" name="图形 90" descr="亚洲">
            <a:extLst>
              <a:ext uri="{FF2B5EF4-FFF2-40B4-BE49-F238E27FC236}">
                <a16:creationId xmlns:a16="http://schemas.microsoft.com/office/drawing/2014/main" id="{5408BCAC-F315-4426-B43D-F2FD2859CAD7}"/>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6146800" y="5453381"/>
            <a:ext cx="914400" cy="914400"/>
          </a:xfrm>
          <a:prstGeom prst="rect">
            <a:avLst/>
          </a:prstGeom>
        </p:spPr>
      </p:pic>
      <p:pic>
        <p:nvPicPr>
          <p:cNvPr id="93" name="图形 92" descr="南极洲">
            <a:extLst>
              <a:ext uri="{FF2B5EF4-FFF2-40B4-BE49-F238E27FC236}">
                <a16:creationId xmlns:a16="http://schemas.microsoft.com/office/drawing/2014/main" id="{BFDB406F-85B5-4303-83E3-07E16B437737}"/>
              </a:ext>
            </a:extLst>
          </p:cNvPr>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7244080" y="5453381"/>
            <a:ext cx="914400" cy="914400"/>
          </a:xfrm>
          <a:prstGeom prst="rect">
            <a:avLst/>
          </a:prstGeom>
        </p:spPr>
      </p:pic>
      <p:pic>
        <p:nvPicPr>
          <p:cNvPr id="95" name="图形 94" descr="非洲">
            <a:extLst>
              <a:ext uri="{FF2B5EF4-FFF2-40B4-BE49-F238E27FC236}">
                <a16:creationId xmlns:a16="http://schemas.microsoft.com/office/drawing/2014/main" id="{831F4C09-9810-40C6-B1FB-D345F8F569BC}"/>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8341361" y="5453381"/>
            <a:ext cx="914400" cy="914400"/>
          </a:xfrm>
          <a:prstGeom prst="rect">
            <a:avLst/>
          </a:prstGeom>
        </p:spPr>
      </p:pic>
      <p:pic>
        <p:nvPicPr>
          <p:cNvPr id="97" name="图形 96" descr="固定">
            <a:extLst>
              <a:ext uri="{FF2B5EF4-FFF2-40B4-BE49-F238E27FC236}">
                <a16:creationId xmlns:a16="http://schemas.microsoft.com/office/drawing/2014/main" id="{563AB81C-FF96-42B3-8B95-02F121960F8F}"/>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9438639" y="5453381"/>
            <a:ext cx="914400" cy="914400"/>
          </a:xfrm>
          <a:prstGeom prst="rect">
            <a:avLst/>
          </a:prstGeom>
        </p:spPr>
      </p:pic>
      <p:pic>
        <p:nvPicPr>
          <p:cNvPr id="99" name="图形 98" descr="罗盘">
            <a:extLst>
              <a:ext uri="{FF2B5EF4-FFF2-40B4-BE49-F238E27FC236}">
                <a16:creationId xmlns:a16="http://schemas.microsoft.com/office/drawing/2014/main" id="{07F9781B-E749-4D80-BFE3-A9D8F3165C4A}"/>
              </a:ext>
            </a:extLst>
          </p:cNvPr>
          <p:cNvPicPr>
            <a:picLocks noChangeAspect="1"/>
          </p:cNvPicPr>
          <p:nvPr/>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10535920" y="5453381"/>
            <a:ext cx="914400" cy="914400"/>
          </a:xfrm>
          <a:prstGeom prst="rect">
            <a:avLst/>
          </a:prstGeom>
        </p:spPr>
      </p:pic>
      <p:sp>
        <p:nvSpPr>
          <p:cNvPr id="104" name="文本框 103">
            <a:extLst>
              <a:ext uri="{FF2B5EF4-FFF2-40B4-BE49-F238E27FC236}">
                <a16:creationId xmlns:a16="http://schemas.microsoft.com/office/drawing/2014/main" id="{3E7F8816-2120-47D9-9208-A96EDBDB1120}"/>
              </a:ext>
            </a:extLst>
          </p:cNvPr>
          <p:cNvSpPr txBox="1"/>
          <p:nvPr/>
        </p:nvSpPr>
        <p:spPr>
          <a:xfrm>
            <a:off x="660400" y="477163"/>
            <a:ext cx="2540000" cy="430887"/>
          </a:xfrm>
          <a:prstGeom prst="rect">
            <a:avLst/>
          </a:prstGeom>
          <a:noFill/>
        </p:spPr>
        <p:txBody>
          <a:bodyPr wrap="square" lIns="0" tIns="0" rIns="0" bIns="0" rtlCol="0">
            <a:spAutoFit/>
          </a:bodyPr>
          <a:lstStyle/>
          <a:p>
            <a:r>
              <a:rPr lang="zh-CN" altLang="en-US" sz="2800" b="1">
                <a:latin typeface="+mj-ea"/>
                <a:ea typeface="+mj-ea"/>
              </a:rPr>
              <a:t>建筑类</a:t>
            </a:r>
          </a:p>
        </p:txBody>
      </p:sp>
      <p:sp>
        <p:nvSpPr>
          <p:cNvPr id="105" name="文本框 104">
            <a:extLst>
              <a:ext uri="{FF2B5EF4-FFF2-40B4-BE49-F238E27FC236}">
                <a16:creationId xmlns:a16="http://schemas.microsoft.com/office/drawing/2014/main" id="{D314210F-D4F2-40D7-832B-3D804F977FD7}"/>
              </a:ext>
            </a:extLst>
          </p:cNvPr>
          <p:cNvSpPr txBox="1"/>
          <p:nvPr/>
        </p:nvSpPr>
        <p:spPr>
          <a:xfrm>
            <a:off x="660400" y="3634383"/>
            <a:ext cx="2540000" cy="430887"/>
          </a:xfrm>
          <a:prstGeom prst="rect">
            <a:avLst/>
          </a:prstGeom>
          <a:noFill/>
        </p:spPr>
        <p:txBody>
          <a:bodyPr wrap="square" lIns="0" tIns="0" rIns="0" bIns="0" rtlCol="0">
            <a:spAutoFit/>
          </a:bodyPr>
          <a:lstStyle/>
          <a:p>
            <a:r>
              <a:rPr lang="zh-CN" altLang="en-US" sz="2800" b="1">
                <a:latin typeface="+mj-ea"/>
                <a:ea typeface="+mj-ea"/>
              </a:rPr>
              <a:t>位置类</a:t>
            </a:r>
          </a:p>
        </p:txBody>
      </p:sp>
    </p:spTree>
    <p:extLst>
      <p:ext uri="{BB962C8B-B14F-4D97-AF65-F5344CB8AC3E}">
        <p14:creationId xmlns:p14="http://schemas.microsoft.com/office/powerpoint/2010/main" val="2103519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形 6" descr="宇航员">
            <a:extLst>
              <a:ext uri="{FF2B5EF4-FFF2-40B4-BE49-F238E27FC236}">
                <a16:creationId xmlns:a16="http://schemas.microsoft.com/office/drawing/2014/main" id="{71FAEF25-3F8D-4738-B300-B3908208A7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400" y="1130300"/>
            <a:ext cx="914400" cy="914400"/>
          </a:xfrm>
          <a:prstGeom prst="rect">
            <a:avLst/>
          </a:prstGeom>
        </p:spPr>
      </p:pic>
      <p:pic>
        <p:nvPicPr>
          <p:cNvPr id="9" name="图形 8" descr="农民">
            <a:extLst>
              <a:ext uri="{FF2B5EF4-FFF2-40B4-BE49-F238E27FC236}">
                <a16:creationId xmlns:a16="http://schemas.microsoft.com/office/drawing/2014/main" id="{FDD23EDF-AF87-40DB-AEFA-02B17B3474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57680" y="1130300"/>
            <a:ext cx="914400" cy="914400"/>
          </a:xfrm>
          <a:prstGeom prst="rect">
            <a:avLst/>
          </a:prstGeom>
        </p:spPr>
      </p:pic>
      <p:pic>
        <p:nvPicPr>
          <p:cNvPr id="11" name="图形 10" descr="厨师">
            <a:extLst>
              <a:ext uri="{FF2B5EF4-FFF2-40B4-BE49-F238E27FC236}">
                <a16:creationId xmlns:a16="http://schemas.microsoft.com/office/drawing/2014/main" id="{D03359DB-9C48-429D-B3FC-D092DEE34EF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54960" y="1130300"/>
            <a:ext cx="914400" cy="914400"/>
          </a:xfrm>
          <a:prstGeom prst="rect">
            <a:avLst/>
          </a:prstGeom>
        </p:spPr>
      </p:pic>
      <p:pic>
        <p:nvPicPr>
          <p:cNvPr id="13" name="图形 12" descr="服务员">
            <a:extLst>
              <a:ext uri="{FF2B5EF4-FFF2-40B4-BE49-F238E27FC236}">
                <a16:creationId xmlns:a16="http://schemas.microsoft.com/office/drawing/2014/main" id="{F5472566-71B3-4C0A-B7BF-F0953D7D400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52240" y="1130300"/>
            <a:ext cx="914400" cy="914400"/>
          </a:xfrm>
          <a:prstGeom prst="rect">
            <a:avLst/>
          </a:prstGeom>
        </p:spPr>
      </p:pic>
      <p:pic>
        <p:nvPicPr>
          <p:cNvPr id="15" name="图形 14" descr="牛仔">
            <a:extLst>
              <a:ext uri="{FF2B5EF4-FFF2-40B4-BE49-F238E27FC236}">
                <a16:creationId xmlns:a16="http://schemas.microsoft.com/office/drawing/2014/main" id="{8F2FB47C-0B41-4F09-8A63-30C9C8F389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49520" y="1130300"/>
            <a:ext cx="914400" cy="914400"/>
          </a:xfrm>
          <a:prstGeom prst="rect">
            <a:avLst/>
          </a:prstGeom>
        </p:spPr>
      </p:pic>
      <p:pic>
        <p:nvPicPr>
          <p:cNvPr id="17" name="图形 16" descr="士兵">
            <a:extLst>
              <a:ext uri="{FF2B5EF4-FFF2-40B4-BE49-F238E27FC236}">
                <a16:creationId xmlns:a16="http://schemas.microsoft.com/office/drawing/2014/main" id="{C1DD68EB-9B81-4A32-B1D0-F6E444E053D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146800" y="1130300"/>
            <a:ext cx="914400" cy="914400"/>
          </a:xfrm>
          <a:prstGeom prst="rect">
            <a:avLst/>
          </a:prstGeom>
        </p:spPr>
      </p:pic>
      <p:pic>
        <p:nvPicPr>
          <p:cNvPr id="19" name="图形 18" descr="侦探">
            <a:extLst>
              <a:ext uri="{FF2B5EF4-FFF2-40B4-BE49-F238E27FC236}">
                <a16:creationId xmlns:a16="http://schemas.microsoft.com/office/drawing/2014/main" id="{05107B6C-73DE-41A7-9695-ED7983E4125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44080" y="1130300"/>
            <a:ext cx="914400" cy="914400"/>
          </a:xfrm>
          <a:prstGeom prst="rect">
            <a:avLst/>
          </a:prstGeom>
        </p:spPr>
      </p:pic>
      <p:pic>
        <p:nvPicPr>
          <p:cNvPr id="21" name="图形 20" descr="警察">
            <a:extLst>
              <a:ext uri="{FF2B5EF4-FFF2-40B4-BE49-F238E27FC236}">
                <a16:creationId xmlns:a16="http://schemas.microsoft.com/office/drawing/2014/main" id="{EB980F8B-7199-4DE5-A75E-5CFEDFB63C7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341360" y="1130300"/>
            <a:ext cx="914400" cy="914400"/>
          </a:xfrm>
          <a:prstGeom prst="rect">
            <a:avLst/>
          </a:prstGeom>
        </p:spPr>
      </p:pic>
      <p:pic>
        <p:nvPicPr>
          <p:cNvPr id="23" name="图形 22" descr="消防员">
            <a:extLst>
              <a:ext uri="{FF2B5EF4-FFF2-40B4-BE49-F238E27FC236}">
                <a16:creationId xmlns:a16="http://schemas.microsoft.com/office/drawing/2014/main" id="{50D9E29F-66B5-4C72-8D41-2EE5CDAF361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438640" y="1130300"/>
            <a:ext cx="914400" cy="914400"/>
          </a:xfrm>
          <a:prstGeom prst="rect">
            <a:avLst/>
          </a:prstGeom>
        </p:spPr>
      </p:pic>
      <p:pic>
        <p:nvPicPr>
          <p:cNvPr id="25" name="图形 24" descr="管理员">
            <a:extLst>
              <a:ext uri="{FF2B5EF4-FFF2-40B4-BE49-F238E27FC236}">
                <a16:creationId xmlns:a16="http://schemas.microsoft.com/office/drawing/2014/main" id="{DB81BC70-BF28-4942-A089-2444CEC2529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535920" y="1130300"/>
            <a:ext cx="914400" cy="914400"/>
          </a:xfrm>
          <a:prstGeom prst="rect">
            <a:avLst/>
          </a:prstGeom>
        </p:spPr>
      </p:pic>
      <p:pic>
        <p:nvPicPr>
          <p:cNvPr id="27" name="图形 26" descr="DJ">
            <a:extLst>
              <a:ext uri="{FF2B5EF4-FFF2-40B4-BE49-F238E27FC236}">
                <a16:creationId xmlns:a16="http://schemas.microsoft.com/office/drawing/2014/main" id="{9578AB62-C3DE-4213-B60E-0B37B9271ECE}"/>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60400" y="2227580"/>
            <a:ext cx="914400" cy="914400"/>
          </a:xfrm>
          <a:prstGeom prst="rect">
            <a:avLst/>
          </a:prstGeom>
        </p:spPr>
      </p:pic>
      <p:pic>
        <p:nvPicPr>
          <p:cNvPr id="29" name="图形 28" descr="指挥">
            <a:extLst>
              <a:ext uri="{FF2B5EF4-FFF2-40B4-BE49-F238E27FC236}">
                <a16:creationId xmlns:a16="http://schemas.microsoft.com/office/drawing/2014/main" id="{65AF4B21-9AA9-4386-B6F3-EDCFFB6E8B5B}"/>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757680" y="2227580"/>
            <a:ext cx="914400" cy="914400"/>
          </a:xfrm>
          <a:prstGeom prst="rect">
            <a:avLst/>
          </a:prstGeom>
        </p:spPr>
      </p:pic>
      <p:pic>
        <p:nvPicPr>
          <p:cNvPr id="31" name="图形 30" descr="艺术家">
            <a:extLst>
              <a:ext uri="{FF2B5EF4-FFF2-40B4-BE49-F238E27FC236}">
                <a16:creationId xmlns:a16="http://schemas.microsoft.com/office/drawing/2014/main" id="{D01983EA-C31C-4D10-9C3D-3F8B40D702BA}"/>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854960" y="2227580"/>
            <a:ext cx="914400" cy="914400"/>
          </a:xfrm>
          <a:prstGeom prst="rect">
            <a:avLst/>
          </a:prstGeom>
        </p:spPr>
      </p:pic>
      <p:pic>
        <p:nvPicPr>
          <p:cNvPr id="33" name="图形 32" descr="法官">
            <a:extLst>
              <a:ext uri="{FF2B5EF4-FFF2-40B4-BE49-F238E27FC236}">
                <a16:creationId xmlns:a16="http://schemas.microsoft.com/office/drawing/2014/main" id="{AFD6CDE9-F173-44EC-9072-EFFBBC51DE06}"/>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952240" y="2227580"/>
            <a:ext cx="914400" cy="914400"/>
          </a:xfrm>
          <a:prstGeom prst="rect">
            <a:avLst/>
          </a:prstGeom>
        </p:spPr>
      </p:pic>
      <p:pic>
        <p:nvPicPr>
          <p:cNvPr id="35" name="图形 34" descr="科学家">
            <a:extLst>
              <a:ext uri="{FF2B5EF4-FFF2-40B4-BE49-F238E27FC236}">
                <a16:creationId xmlns:a16="http://schemas.microsoft.com/office/drawing/2014/main" id="{83C060F6-D945-4EB5-BA5D-E11EE956F93E}"/>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049520" y="2227580"/>
            <a:ext cx="914400" cy="914400"/>
          </a:xfrm>
          <a:prstGeom prst="rect">
            <a:avLst/>
          </a:prstGeom>
        </p:spPr>
      </p:pic>
      <p:pic>
        <p:nvPicPr>
          <p:cNvPr id="37" name="图形 36" descr="教授">
            <a:extLst>
              <a:ext uri="{FF2B5EF4-FFF2-40B4-BE49-F238E27FC236}">
                <a16:creationId xmlns:a16="http://schemas.microsoft.com/office/drawing/2014/main" id="{A654BB7F-A02A-4ACC-A297-15CF29DBDA57}"/>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6146800" y="2227580"/>
            <a:ext cx="914400" cy="914400"/>
          </a:xfrm>
          <a:prstGeom prst="rect">
            <a:avLst/>
          </a:prstGeom>
        </p:spPr>
      </p:pic>
      <p:pic>
        <p:nvPicPr>
          <p:cNvPr id="39" name="图形 38" descr="办公室职员">
            <a:extLst>
              <a:ext uri="{FF2B5EF4-FFF2-40B4-BE49-F238E27FC236}">
                <a16:creationId xmlns:a16="http://schemas.microsoft.com/office/drawing/2014/main" id="{AE0D4D00-7568-4C5A-9956-2BCE1A03BED8}"/>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7244080" y="2227580"/>
            <a:ext cx="914400" cy="914400"/>
          </a:xfrm>
          <a:prstGeom prst="rect">
            <a:avLst/>
          </a:prstGeom>
        </p:spPr>
      </p:pic>
      <p:pic>
        <p:nvPicPr>
          <p:cNvPr id="41" name="图形 40" descr="程序员">
            <a:extLst>
              <a:ext uri="{FF2B5EF4-FFF2-40B4-BE49-F238E27FC236}">
                <a16:creationId xmlns:a16="http://schemas.microsoft.com/office/drawing/2014/main" id="{360BD251-4127-4C80-A8BB-A842582C67F6}"/>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8341360" y="2227580"/>
            <a:ext cx="914400" cy="914400"/>
          </a:xfrm>
          <a:prstGeom prst="rect">
            <a:avLst/>
          </a:prstGeom>
        </p:spPr>
      </p:pic>
      <p:pic>
        <p:nvPicPr>
          <p:cNvPr id="43" name="图形 42" descr="指示">
            <a:extLst>
              <a:ext uri="{FF2B5EF4-FFF2-40B4-BE49-F238E27FC236}">
                <a16:creationId xmlns:a16="http://schemas.microsoft.com/office/drawing/2014/main" id="{5B95F0F0-17CE-48CE-BB36-FAA712A11BDB}"/>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9438640" y="2227580"/>
            <a:ext cx="914400" cy="914400"/>
          </a:xfrm>
          <a:prstGeom prst="rect">
            <a:avLst/>
          </a:prstGeom>
        </p:spPr>
      </p:pic>
      <p:pic>
        <p:nvPicPr>
          <p:cNvPr id="45" name="图形 44" descr="医生">
            <a:extLst>
              <a:ext uri="{FF2B5EF4-FFF2-40B4-BE49-F238E27FC236}">
                <a16:creationId xmlns:a16="http://schemas.microsoft.com/office/drawing/2014/main" id="{27ED933F-0150-4CAD-B390-D4222470B958}"/>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0535920" y="2227580"/>
            <a:ext cx="914400" cy="914400"/>
          </a:xfrm>
          <a:prstGeom prst="rect">
            <a:avLst/>
          </a:prstGeom>
        </p:spPr>
      </p:pic>
      <p:pic>
        <p:nvPicPr>
          <p:cNvPr id="47" name="图形 46" descr="兽医">
            <a:extLst>
              <a:ext uri="{FF2B5EF4-FFF2-40B4-BE49-F238E27FC236}">
                <a16:creationId xmlns:a16="http://schemas.microsoft.com/office/drawing/2014/main" id="{37AF07C5-920D-4671-9EFF-4F8ECF57AAF5}"/>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660400" y="3324860"/>
            <a:ext cx="914400" cy="914400"/>
          </a:xfrm>
          <a:prstGeom prst="rect">
            <a:avLst/>
          </a:prstGeom>
        </p:spPr>
      </p:pic>
      <p:pic>
        <p:nvPicPr>
          <p:cNvPr id="49" name="图形 48" descr="建筑工人">
            <a:extLst>
              <a:ext uri="{FF2B5EF4-FFF2-40B4-BE49-F238E27FC236}">
                <a16:creationId xmlns:a16="http://schemas.microsoft.com/office/drawing/2014/main" id="{71C79498-222B-48F9-817D-E72139BCB91A}"/>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757680" y="3324860"/>
            <a:ext cx="914400" cy="914400"/>
          </a:xfrm>
          <a:prstGeom prst="rect">
            <a:avLst/>
          </a:prstGeom>
        </p:spPr>
      </p:pic>
      <p:pic>
        <p:nvPicPr>
          <p:cNvPr id="51" name="图形 50" descr="电气">
            <a:extLst>
              <a:ext uri="{FF2B5EF4-FFF2-40B4-BE49-F238E27FC236}">
                <a16:creationId xmlns:a16="http://schemas.microsoft.com/office/drawing/2014/main" id="{4DA0E650-29DD-4986-91F9-F1217E4F00E8}"/>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2854960" y="3324860"/>
            <a:ext cx="914400" cy="914400"/>
          </a:xfrm>
          <a:prstGeom prst="rect">
            <a:avLst/>
          </a:prstGeom>
        </p:spPr>
      </p:pic>
      <p:pic>
        <p:nvPicPr>
          <p:cNvPr id="53" name="图形 52" descr="焊工">
            <a:extLst>
              <a:ext uri="{FF2B5EF4-FFF2-40B4-BE49-F238E27FC236}">
                <a16:creationId xmlns:a16="http://schemas.microsoft.com/office/drawing/2014/main" id="{B214690C-D112-45FB-A4C1-4BA70BF004E5}"/>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3952240" y="3324860"/>
            <a:ext cx="914400" cy="914400"/>
          </a:xfrm>
          <a:prstGeom prst="rect">
            <a:avLst/>
          </a:prstGeom>
        </p:spPr>
      </p:pic>
      <p:sp>
        <p:nvSpPr>
          <p:cNvPr id="55" name="文本框 54">
            <a:extLst>
              <a:ext uri="{FF2B5EF4-FFF2-40B4-BE49-F238E27FC236}">
                <a16:creationId xmlns:a16="http://schemas.microsoft.com/office/drawing/2014/main" id="{E6A740C7-4A9C-439A-8F8E-E7255F6DEE2B}"/>
              </a:ext>
            </a:extLst>
          </p:cNvPr>
          <p:cNvSpPr txBox="1"/>
          <p:nvPr/>
        </p:nvSpPr>
        <p:spPr>
          <a:xfrm>
            <a:off x="660400" y="477163"/>
            <a:ext cx="2540000" cy="430887"/>
          </a:xfrm>
          <a:prstGeom prst="rect">
            <a:avLst/>
          </a:prstGeom>
          <a:noFill/>
        </p:spPr>
        <p:txBody>
          <a:bodyPr wrap="square" lIns="0" tIns="0" rIns="0" bIns="0" rtlCol="0">
            <a:spAutoFit/>
          </a:bodyPr>
          <a:lstStyle/>
          <a:p>
            <a:r>
              <a:rPr lang="zh-CN" altLang="en-US" sz="2800" b="1">
                <a:latin typeface="+mj-ea"/>
                <a:ea typeface="+mj-ea"/>
              </a:rPr>
              <a:t>职业类</a:t>
            </a:r>
          </a:p>
        </p:txBody>
      </p:sp>
    </p:spTree>
    <p:extLst>
      <p:ext uri="{BB962C8B-B14F-4D97-AF65-F5344CB8AC3E}">
        <p14:creationId xmlns:p14="http://schemas.microsoft.com/office/powerpoint/2010/main" val="235964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73A1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8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4E5E7DB8-0DDC-4FBC-8D13-7B5B3844E763}"/>
              </a:ext>
            </a:extLst>
          </p:cNvPr>
          <p:cNvSpPr txBox="1"/>
          <p:nvPr/>
        </p:nvSpPr>
        <p:spPr>
          <a:xfrm>
            <a:off x="903386" y="1852730"/>
            <a:ext cx="4074795" cy="1015663"/>
          </a:xfrm>
          <a:prstGeom prst="rect">
            <a:avLst/>
          </a:prstGeom>
          <a:noFill/>
        </p:spPr>
        <p:txBody>
          <a:bodyPr wrap="square" lIns="0" tIns="0" rIns="0" bIns="0" rtlCol="0">
            <a:spAutoFit/>
          </a:bodyPr>
          <a:lstStyle/>
          <a:p>
            <a:pPr algn="dist"/>
            <a:r>
              <a:rPr lang="en-US" altLang="zh-CN" sz="6600" b="1" dirty="0">
                <a:solidFill>
                  <a:schemeClr val="accent6"/>
                </a:solidFill>
                <a:latin typeface="+mj-ea"/>
                <a:ea typeface="+mj-ea"/>
              </a:rPr>
              <a:t>Part 01</a:t>
            </a:r>
            <a:endParaRPr lang="zh-CN" altLang="en-US" sz="6600" b="1" dirty="0">
              <a:solidFill>
                <a:schemeClr val="accent6"/>
              </a:solidFill>
              <a:latin typeface="+mj-ea"/>
              <a:ea typeface="+mj-ea"/>
            </a:endParaRPr>
          </a:p>
        </p:txBody>
      </p:sp>
      <p:grpSp>
        <p:nvGrpSpPr>
          <p:cNvPr id="7" name="组合 6">
            <a:extLst>
              <a:ext uri="{FF2B5EF4-FFF2-40B4-BE49-F238E27FC236}">
                <a16:creationId xmlns:a16="http://schemas.microsoft.com/office/drawing/2014/main" id="{8BF7E93F-6BC8-4F7B-8D4D-7F85D09BD56F}"/>
              </a:ext>
            </a:extLst>
          </p:cNvPr>
          <p:cNvGrpSpPr/>
          <p:nvPr/>
        </p:nvGrpSpPr>
        <p:grpSpPr>
          <a:xfrm>
            <a:off x="707663" y="2480605"/>
            <a:ext cx="4466241" cy="1281875"/>
            <a:chOff x="1853161" y="2024220"/>
            <a:chExt cx="3323723" cy="953956"/>
          </a:xfrm>
        </p:grpSpPr>
        <p:sp>
          <p:nvSpPr>
            <p:cNvPr id="6" name="椭圆 5">
              <a:extLst>
                <a:ext uri="{FF2B5EF4-FFF2-40B4-BE49-F238E27FC236}">
                  <a16:creationId xmlns:a16="http://schemas.microsoft.com/office/drawing/2014/main" id="{3A92AD1D-9A04-43A3-B1FE-BBE05618E410}"/>
                </a:ext>
              </a:extLst>
            </p:cNvPr>
            <p:cNvSpPr/>
            <p:nvPr/>
          </p:nvSpPr>
          <p:spPr>
            <a:xfrm>
              <a:off x="1853161" y="2024220"/>
              <a:ext cx="953958" cy="953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34" name="椭圆 33">
              <a:extLst>
                <a:ext uri="{FF2B5EF4-FFF2-40B4-BE49-F238E27FC236}">
                  <a16:creationId xmlns:a16="http://schemas.microsoft.com/office/drawing/2014/main" id="{71E66BB4-AE50-4466-A64C-E8B6ED7DD84C}"/>
                </a:ext>
              </a:extLst>
            </p:cNvPr>
            <p:cNvSpPr/>
            <p:nvPr/>
          </p:nvSpPr>
          <p:spPr>
            <a:xfrm>
              <a:off x="2643083" y="2024220"/>
              <a:ext cx="953958" cy="953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35" name="椭圆 34">
              <a:extLst>
                <a:ext uri="{FF2B5EF4-FFF2-40B4-BE49-F238E27FC236}">
                  <a16:creationId xmlns:a16="http://schemas.microsoft.com/office/drawing/2014/main" id="{22501403-5839-418E-A09D-47DC889B3EC7}"/>
                </a:ext>
              </a:extLst>
            </p:cNvPr>
            <p:cNvSpPr/>
            <p:nvPr/>
          </p:nvSpPr>
          <p:spPr>
            <a:xfrm>
              <a:off x="4222926" y="2024220"/>
              <a:ext cx="953958" cy="953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36" name="椭圆 35">
              <a:extLst>
                <a:ext uri="{FF2B5EF4-FFF2-40B4-BE49-F238E27FC236}">
                  <a16:creationId xmlns:a16="http://schemas.microsoft.com/office/drawing/2014/main" id="{A2C02DF3-B529-45CD-A022-3BD9FA55CB6F}"/>
                </a:ext>
              </a:extLst>
            </p:cNvPr>
            <p:cNvSpPr/>
            <p:nvPr/>
          </p:nvSpPr>
          <p:spPr>
            <a:xfrm>
              <a:off x="3433005" y="2024220"/>
              <a:ext cx="953958" cy="953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grpSp>
      <p:sp>
        <p:nvSpPr>
          <p:cNvPr id="289" name="文本框 288">
            <a:extLst>
              <a:ext uri="{FF2B5EF4-FFF2-40B4-BE49-F238E27FC236}">
                <a16:creationId xmlns:a16="http://schemas.microsoft.com/office/drawing/2014/main" id="{A33A5C37-8768-4F40-B970-95E5A93903EE}"/>
              </a:ext>
            </a:extLst>
          </p:cNvPr>
          <p:cNvSpPr txBox="1"/>
          <p:nvPr/>
        </p:nvSpPr>
        <p:spPr>
          <a:xfrm>
            <a:off x="903386" y="2613711"/>
            <a:ext cx="4074795" cy="1015663"/>
          </a:xfrm>
          <a:prstGeom prst="rect">
            <a:avLst/>
          </a:prstGeom>
          <a:noFill/>
        </p:spPr>
        <p:txBody>
          <a:bodyPr wrap="square" lIns="0" tIns="0" rIns="0" bIns="0" rtlCol="0">
            <a:spAutoFit/>
          </a:bodyPr>
          <a:lstStyle/>
          <a:p>
            <a:pPr algn="dist"/>
            <a:r>
              <a:rPr lang="zh-CN" altLang="en-US" sz="6600" b="1" dirty="0">
                <a:solidFill>
                  <a:schemeClr val="bg1"/>
                </a:solidFill>
                <a:latin typeface="+mj-ea"/>
                <a:ea typeface="+mj-ea"/>
              </a:rPr>
              <a:t>关于我们</a:t>
            </a:r>
          </a:p>
        </p:txBody>
      </p:sp>
      <p:sp>
        <p:nvSpPr>
          <p:cNvPr id="291" name="文本框 290">
            <a:extLst>
              <a:ext uri="{FF2B5EF4-FFF2-40B4-BE49-F238E27FC236}">
                <a16:creationId xmlns:a16="http://schemas.microsoft.com/office/drawing/2014/main" id="{77E3E0AF-E3E9-46B1-9001-A8CCBAAE2C3D}"/>
              </a:ext>
            </a:extLst>
          </p:cNvPr>
          <p:cNvSpPr txBox="1"/>
          <p:nvPr/>
        </p:nvSpPr>
        <p:spPr>
          <a:xfrm>
            <a:off x="704682" y="3934771"/>
            <a:ext cx="4469222" cy="307777"/>
          </a:xfrm>
          <a:prstGeom prst="rect">
            <a:avLst/>
          </a:prstGeom>
          <a:noFill/>
        </p:spPr>
        <p:txBody>
          <a:bodyPr wrap="square" lIns="0" tIns="0" rIns="0" bIns="0" rtlCol="0">
            <a:spAutoFit/>
          </a:bodyPr>
          <a:lstStyle/>
          <a:p>
            <a:pPr algn="dist"/>
            <a:r>
              <a:rPr lang="en-US" altLang="zh-CN" sz="2000" dirty="0">
                <a:latin typeface="+mn-ea"/>
              </a:rPr>
              <a:t>COMPANY INTRODUCTION</a:t>
            </a:r>
            <a:endParaRPr lang="zh-CN" altLang="en-US" sz="4000" dirty="0">
              <a:latin typeface="+mn-ea"/>
            </a:endParaRPr>
          </a:p>
        </p:txBody>
      </p:sp>
      <p:sp>
        <p:nvSpPr>
          <p:cNvPr id="294" name="文本框 293">
            <a:extLst>
              <a:ext uri="{FF2B5EF4-FFF2-40B4-BE49-F238E27FC236}">
                <a16:creationId xmlns:a16="http://schemas.microsoft.com/office/drawing/2014/main" id="{FB15256A-F4CE-4FD1-A010-32F3CA961CB8}"/>
              </a:ext>
            </a:extLst>
          </p:cNvPr>
          <p:cNvSpPr txBox="1"/>
          <p:nvPr/>
        </p:nvSpPr>
        <p:spPr>
          <a:xfrm>
            <a:off x="704682" y="4553476"/>
            <a:ext cx="2003754" cy="508409"/>
          </a:xfrm>
          <a:prstGeom prst="rect">
            <a:avLst/>
          </a:prstGeom>
          <a:noFill/>
        </p:spPr>
        <p:txBody>
          <a:bodyPr wrap="none" lIns="0" tIns="0" rIns="0" bIns="0" rtlCol="0">
            <a:spAutoFit/>
          </a:bodyPr>
          <a:lstStyle/>
          <a:p>
            <a:pPr marL="457200" indent="-457200">
              <a:lnSpc>
                <a:spcPct val="130000"/>
              </a:lnSpc>
              <a:buClr>
                <a:schemeClr val="accent1"/>
              </a:buClr>
              <a:buFont typeface="Wingdings" panose="05000000000000000000" pitchFamily="2" charset="2"/>
              <a:buChar char="n"/>
            </a:pPr>
            <a:r>
              <a:rPr lang="zh-CN" altLang="en-US" sz="2800" dirty="0">
                <a:effectLst/>
                <a:latin typeface="微软雅黑 Light" panose="020B0502040204020203" pitchFamily="34" charset="-122"/>
                <a:ea typeface="微软雅黑 Light" panose="020B0502040204020203" pitchFamily="34" charset="-122"/>
              </a:rPr>
              <a:t>公司介绍 </a:t>
            </a:r>
            <a:endParaRPr lang="en-US" altLang="zh-CN" sz="2800" dirty="0">
              <a:effectLst/>
              <a:latin typeface="微软雅黑 Light" panose="020B0502040204020203" pitchFamily="34" charset="-122"/>
              <a:ea typeface="微软雅黑 Light" panose="020B0502040204020203" pitchFamily="34" charset="-122"/>
            </a:endParaRPr>
          </a:p>
        </p:txBody>
      </p:sp>
      <p:sp>
        <p:nvSpPr>
          <p:cNvPr id="295" name="文本框 294">
            <a:extLst>
              <a:ext uri="{FF2B5EF4-FFF2-40B4-BE49-F238E27FC236}">
                <a16:creationId xmlns:a16="http://schemas.microsoft.com/office/drawing/2014/main" id="{C2717910-1DF7-44B0-86CE-69A59ED4FD00}"/>
              </a:ext>
            </a:extLst>
          </p:cNvPr>
          <p:cNvSpPr txBox="1"/>
          <p:nvPr/>
        </p:nvSpPr>
        <p:spPr>
          <a:xfrm>
            <a:off x="704682" y="5181928"/>
            <a:ext cx="1897955" cy="508409"/>
          </a:xfrm>
          <a:prstGeom prst="rect">
            <a:avLst/>
          </a:prstGeom>
          <a:noFill/>
        </p:spPr>
        <p:txBody>
          <a:bodyPr wrap="none" lIns="0" tIns="0" rIns="0" bIns="0" rtlCol="0">
            <a:spAutoFit/>
          </a:bodyPr>
          <a:lstStyle/>
          <a:p>
            <a:pPr marL="457200" indent="-457200">
              <a:lnSpc>
                <a:spcPct val="130000"/>
              </a:lnSpc>
              <a:buClr>
                <a:schemeClr val="accent1"/>
              </a:buClr>
              <a:buFont typeface="Wingdings" panose="05000000000000000000" pitchFamily="2" charset="2"/>
              <a:buChar char="n"/>
            </a:pPr>
            <a:r>
              <a:rPr lang="zh-CN" altLang="en-US" sz="2800" dirty="0">
                <a:effectLst/>
                <a:latin typeface="微软雅黑 Light" panose="020B0502040204020203" pitchFamily="34" charset="-122"/>
                <a:ea typeface="微软雅黑 Light" panose="020B0502040204020203" pitchFamily="34" charset="-122"/>
              </a:rPr>
              <a:t>发展规划</a:t>
            </a:r>
            <a:endParaRPr lang="en-US" altLang="zh-CN" sz="2800" dirty="0">
              <a:effectLst/>
              <a:latin typeface="微软雅黑 Light" panose="020B0502040204020203" pitchFamily="34" charset="-122"/>
              <a:ea typeface="微软雅黑 Light" panose="020B0502040204020203" pitchFamily="34" charset="-122"/>
            </a:endParaRPr>
          </a:p>
        </p:txBody>
      </p:sp>
      <p:sp>
        <p:nvSpPr>
          <p:cNvPr id="296" name="文本框 295">
            <a:extLst>
              <a:ext uri="{FF2B5EF4-FFF2-40B4-BE49-F238E27FC236}">
                <a16:creationId xmlns:a16="http://schemas.microsoft.com/office/drawing/2014/main" id="{91416785-1DB7-4A6D-8BA5-AFC58302BA41}"/>
              </a:ext>
            </a:extLst>
          </p:cNvPr>
          <p:cNvSpPr txBox="1"/>
          <p:nvPr/>
        </p:nvSpPr>
        <p:spPr>
          <a:xfrm>
            <a:off x="3313168" y="4553476"/>
            <a:ext cx="1897955" cy="508409"/>
          </a:xfrm>
          <a:prstGeom prst="rect">
            <a:avLst/>
          </a:prstGeom>
          <a:noFill/>
        </p:spPr>
        <p:txBody>
          <a:bodyPr wrap="none" lIns="0" tIns="0" rIns="0" bIns="0" rtlCol="0">
            <a:spAutoFit/>
          </a:bodyPr>
          <a:lstStyle/>
          <a:p>
            <a:pPr marL="457200" indent="-457200">
              <a:lnSpc>
                <a:spcPct val="130000"/>
              </a:lnSpc>
              <a:buClr>
                <a:schemeClr val="accent1"/>
              </a:buClr>
              <a:buFont typeface="Wingdings" panose="05000000000000000000" pitchFamily="2" charset="2"/>
              <a:buChar char="n"/>
            </a:pPr>
            <a:r>
              <a:rPr lang="zh-CN" altLang="en-US" sz="2800" dirty="0">
                <a:effectLst/>
                <a:latin typeface="微软雅黑 Light" panose="020B0502040204020203" pitchFamily="34" charset="-122"/>
                <a:ea typeface="微软雅黑 Light" panose="020B0502040204020203" pitchFamily="34" charset="-122"/>
              </a:rPr>
              <a:t>企业历程</a:t>
            </a:r>
          </a:p>
        </p:txBody>
      </p:sp>
      <p:sp>
        <p:nvSpPr>
          <p:cNvPr id="297" name="文本框 296">
            <a:extLst>
              <a:ext uri="{FF2B5EF4-FFF2-40B4-BE49-F238E27FC236}">
                <a16:creationId xmlns:a16="http://schemas.microsoft.com/office/drawing/2014/main" id="{FBBD388F-A9F3-4B5A-B10C-8789EF4A0E1A}"/>
              </a:ext>
            </a:extLst>
          </p:cNvPr>
          <p:cNvSpPr txBox="1"/>
          <p:nvPr/>
        </p:nvSpPr>
        <p:spPr>
          <a:xfrm>
            <a:off x="3313168" y="5181928"/>
            <a:ext cx="1897955" cy="508409"/>
          </a:xfrm>
          <a:prstGeom prst="rect">
            <a:avLst/>
          </a:prstGeom>
          <a:noFill/>
        </p:spPr>
        <p:txBody>
          <a:bodyPr wrap="none" lIns="0" tIns="0" rIns="0" bIns="0" rtlCol="0">
            <a:spAutoFit/>
          </a:bodyPr>
          <a:lstStyle/>
          <a:p>
            <a:pPr marL="457200" indent="-457200">
              <a:lnSpc>
                <a:spcPct val="130000"/>
              </a:lnSpc>
              <a:buClr>
                <a:schemeClr val="accent1"/>
              </a:buClr>
              <a:buFont typeface="Wingdings" panose="05000000000000000000" pitchFamily="2" charset="2"/>
              <a:buChar char="n"/>
            </a:pPr>
            <a:r>
              <a:rPr lang="zh-CN" altLang="en-US" sz="2800" dirty="0">
                <a:effectLst/>
                <a:latin typeface="微软雅黑 Light" panose="020B0502040204020203" pitchFamily="34" charset="-122"/>
                <a:ea typeface="微软雅黑 Light" panose="020B0502040204020203" pitchFamily="34" charset="-122"/>
              </a:rPr>
              <a:t>企业文化</a:t>
            </a:r>
          </a:p>
        </p:txBody>
      </p:sp>
      <p:pic>
        <p:nvPicPr>
          <p:cNvPr id="299" name="Picture 2">
            <a:extLst>
              <a:ext uri="{FF2B5EF4-FFF2-40B4-BE49-F238E27FC236}">
                <a16:creationId xmlns:a16="http://schemas.microsoft.com/office/drawing/2014/main" id="{B6F1E459-8370-4F52-9077-984CB9A29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775580"/>
            <a:ext cx="1898395" cy="2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3461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11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47100975-6646-4E68-8BD6-6319CA5ECFD1}"/>
              </a:ext>
            </a:extLst>
          </p:cNvPr>
          <p:cNvSpPr/>
          <p:nvPr/>
        </p:nvSpPr>
        <p:spPr bwMode="auto">
          <a:xfrm>
            <a:off x="6131262" y="3196973"/>
            <a:ext cx="5349372" cy="1686756"/>
          </a:xfrm>
          <a:prstGeom prst="rect">
            <a:avLst/>
          </a:prstGeom>
          <a:solidFill>
            <a:schemeClr val="bg1">
              <a:alpha val="40000"/>
            </a:schemeClr>
          </a:solidFill>
          <a:ln w="9525" cap="flat" cmpd="sng" algn="ctr">
            <a:noFill/>
            <a:prstDash val="solid"/>
            <a:round/>
            <a:headEnd type="none" w="med" len="med"/>
            <a:tailEnd type="none" w="med" len="med"/>
          </a:ln>
          <a:effectLst>
            <a:outerShdw blurRad="419100" sx="102000" sy="102000" algn="ctr" rotWithShape="0">
              <a:schemeClr val="accent2">
                <a:alpha val="7000"/>
              </a:schemeClr>
            </a:outerShdw>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zh-CN" altLang="en-US" sz="1200" b="1" dirty="0">
              <a:solidFill>
                <a:prstClr val="black"/>
              </a:solidFill>
              <a:latin typeface="+mj-ea"/>
              <a:ea typeface="+mj-ea"/>
            </a:endParaRPr>
          </a:p>
        </p:txBody>
      </p:sp>
      <p:sp>
        <p:nvSpPr>
          <p:cNvPr id="46" name="文本框 45">
            <a:extLst>
              <a:ext uri="{FF2B5EF4-FFF2-40B4-BE49-F238E27FC236}">
                <a16:creationId xmlns:a16="http://schemas.microsoft.com/office/drawing/2014/main" id="{BCACEE4B-4646-453A-A4A9-08112BF4CA4E}"/>
              </a:ext>
            </a:extLst>
          </p:cNvPr>
          <p:cNvSpPr txBox="1"/>
          <p:nvPr/>
        </p:nvSpPr>
        <p:spPr>
          <a:xfrm>
            <a:off x="6687446" y="3367988"/>
            <a:ext cx="1415772" cy="498213"/>
          </a:xfrm>
          <a:prstGeom prst="rect">
            <a:avLst/>
          </a:prstGeom>
          <a:noFill/>
        </p:spPr>
        <p:txBody>
          <a:bodyPr wrap="none">
            <a:spAutoFit/>
          </a:bodyPr>
          <a:lstStyle/>
          <a:p>
            <a:pPr algn="dist">
              <a:lnSpc>
                <a:spcPct val="120000"/>
              </a:lnSpc>
            </a:pPr>
            <a:r>
              <a:rPr lang="zh-CN" altLang="en-US" sz="2400" b="1" dirty="0">
                <a:solidFill>
                  <a:schemeClr val="accent1"/>
                </a:solidFill>
                <a:latin typeface="+mj-ea"/>
                <a:ea typeface="+mj-ea"/>
              </a:rPr>
              <a:t>关于我们</a:t>
            </a:r>
          </a:p>
        </p:txBody>
      </p:sp>
      <p:sp>
        <p:nvSpPr>
          <p:cNvPr id="47" name="椭圆 46">
            <a:extLst>
              <a:ext uri="{FF2B5EF4-FFF2-40B4-BE49-F238E27FC236}">
                <a16:creationId xmlns:a16="http://schemas.microsoft.com/office/drawing/2014/main" id="{F895C956-504E-4C73-A5CD-8B0B6F202482}"/>
              </a:ext>
            </a:extLst>
          </p:cNvPr>
          <p:cNvSpPr>
            <a:spLocks/>
          </p:cNvSpPr>
          <p:nvPr/>
        </p:nvSpPr>
        <p:spPr>
          <a:xfrm>
            <a:off x="6347465" y="3454016"/>
            <a:ext cx="351209" cy="3568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pic>
        <p:nvPicPr>
          <p:cNvPr id="50" name="图形 49" descr="建筑物">
            <a:extLst>
              <a:ext uri="{FF2B5EF4-FFF2-40B4-BE49-F238E27FC236}">
                <a16:creationId xmlns:a16="http://schemas.microsoft.com/office/drawing/2014/main" id="{22593DB2-4140-42D2-A6E0-067EC51BC3FE}"/>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67533" y="3474407"/>
            <a:ext cx="311074" cy="316088"/>
          </a:xfrm>
          <a:prstGeom prst="rect">
            <a:avLst/>
          </a:prstGeom>
        </p:spPr>
      </p:pic>
      <p:sp>
        <p:nvSpPr>
          <p:cNvPr id="34" name="矩形 33">
            <a:extLst>
              <a:ext uri="{FF2B5EF4-FFF2-40B4-BE49-F238E27FC236}">
                <a16:creationId xmlns:a16="http://schemas.microsoft.com/office/drawing/2014/main" id="{913352BA-94A0-4C9A-B06A-EA6F07EE0AD4}"/>
              </a:ext>
            </a:extLst>
          </p:cNvPr>
          <p:cNvSpPr/>
          <p:nvPr/>
        </p:nvSpPr>
        <p:spPr bwMode="auto">
          <a:xfrm>
            <a:off x="660400" y="3196973"/>
            <a:ext cx="5349372" cy="1686756"/>
          </a:xfrm>
          <a:prstGeom prst="rect">
            <a:avLst/>
          </a:prstGeom>
          <a:solidFill>
            <a:schemeClr val="bg1">
              <a:alpha val="40000"/>
            </a:schemeClr>
          </a:solidFill>
          <a:ln w="9525" cap="flat" cmpd="sng" algn="ctr">
            <a:noFill/>
            <a:prstDash val="solid"/>
            <a:round/>
            <a:headEnd type="none" w="med" len="med"/>
            <a:tailEnd type="none" w="med" len="med"/>
          </a:ln>
          <a:effectLst>
            <a:outerShdw blurRad="419100" sx="102000" sy="102000" algn="ctr" rotWithShape="0">
              <a:schemeClr val="accent2">
                <a:alpha val="7000"/>
              </a:schemeClr>
            </a:outerShdw>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zh-CN" altLang="en-US" sz="1200" b="1" dirty="0">
              <a:solidFill>
                <a:prstClr val="black"/>
              </a:solidFill>
              <a:latin typeface="+mj-ea"/>
              <a:ea typeface="+mj-ea"/>
            </a:endParaRPr>
          </a:p>
        </p:txBody>
      </p:sp>
      <p:sp>
        <p:nvSpPr>
          <p:cNvPr id="36" name="文本框 35">
            <a:extLst>
              <a:ext uri="{FF2B5EF4-FFF2-40B4-BE49-F238E27FC236}">
                <a16:creationId xmlns:a16="http://schemas.microsoft.com/office/drawing/2014/main" id="{B70568BD-FA21-4B52-8083-B8B56799FDA7}"/>
              </a:ext>
            </a:extLst>
          </p:cNvPr>
          <p:cNvSpPr txBox="1"/>
          <p:nvPr/>
        </p:nvSpPr>
        <p:spPr>
          <a:xfrm>
            <a:off x="737533" y="3865944"/>
            <a:ext cx="5195106" cy="846770"/>
          </a:xfrm>
          <a:prstGeom prst="rect">
            <a:avLst/>
          </a:prstGeom>
          <a:noFill/>
        </p:spPr>
        <p:txBody>
          <a:bodyPr wrap="square">
            <a:spAutoFit/>
          </a:bodyPr>
          <a:lstStyle/>
          <a:p>
            <a:pPr algn="just">
              <a:lnSpc>
                <a:spcPct val="120000"/>
              </a:lnSpc>
            </a:pPr>
            <a:r>
              <a:rPr lang="zh-CN" altLang="en-US" sz="1400" dirty="0"/>
              <a:t>多年经营历程中，始终坚持以不断提高和完善管理质量、产品质量、服务质量为目标的发展方针，并在经营过程中总结出一套比较完善的现代中式快餐管理模式和管理体系。</a:t>
            </a:r>
          </a:p>
        </p:txBody>
      </p:sp>
      <p:sp>
        <p:nvSpPr>
          <p:cNvPr id="38" name="文本框 37">
            <a:extLst>
              <a:ext uri="{FF2B5EF4-FFF2-40B4-BE49-F238E27FC236}">
                <a16:creationId xmlns:a16="http://schemas.microsoft.com/office/drawing/2014/main" id="{4B083F0B-057F-4EAF-99A9-1D681360D58D}"/>
              </a:ext>
            </a:extLst>
          </p:cNvPr>
          <p:cNvSpPr txBox="1"/>
          <p:nvPr/>
        </p:nvSpPr>
        <p:spPr>
          <a:xfrm>
            <a:off x="1216583" y="3367988"/>
            <a:ext cx="1415772" cy="498213"/>
          </a:xfrm>
          <a:prstGeom prst="rect">
            <a:avLst/>
          </a:prstGeom>
          <a:noFill/>
        </p:spPr>
        <p:txBody>
          <a:bodyPr wrap="none">
            <a:spAutoFit/>
          </a:bodyPr>
          <a:lstStyle/>
          <a:p>
            <a:pPr algn="dist">
              <a:lnSpc>
                <a:spcPct val="120000"/>
              </a:lnSpc>
            </a:pPr>
            <a:r>
              <a:rPr lang="zh-CN" altLang="en-US" sz="2400" b="1" dirty="0">
                <a:solidFill>
                  <a:schemeClr val="accent1"/>
                </a:solidFill>
                <a:latin typeface="+mj-ea"/>
                <a:ea typeface="+mj-ea"/>
              </a:rPr>
              <a:t>经营体系</a:t>
            </a:r>
          </a:p>
        </p:txBody>
      </p:sp>
      <p:sp>
        <p:nvSpPr>
          <p:cNvPr id="39" name="椭圆 38">
            <a:extLst>
              <a:ext uri="{FF2B5EF4-FFF2-40B4-BE49-F238E27FC236}">
                <a16:creationId xmlns:a16="http://schemas.microsoft.com/office/drawing/2014/main" id="{893BC7AD-610C-4A69-8B26-A39A1D4D6382}"/>
              </a:ext>
            </a:extLst>
          </p:cNvPr>
          <p:cNvSpPr>
            <a:spLocks/>
          </p:cNvSpPr>
          <p:nvPr/>
        </p:nvSpPr>
        <p:spPr>
          <a:xfrm>
            <a:off x="876603" y="3454016"/>
            <a:ext cx="351209" cy="3568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pic>
        <p:nvPicPr>
          <p:cNvPr id="30" name="图形 29" descr="流程图">
            <a:extLst>
              <a:ext uri="{FF2B5EF4-FFF2-40B4-BE49-F238E27FC236}">
                <a16:creationId xmlns:a16="http://schemas.microsoft.com/office/drawing/2014/main" id="{0DAABB75-F12F-4B31-8DFE-CD0E5F0D7F0C}"/>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6671" y="3474407"/>
            <a:ext cx="311074" cy="316088"/>
          </a:xfrm>
          <a:prstGeom prst="rect">
            <a:avLst/>
          </a:prstGeom>
        </p:spPr>
      </p:pic>
      <p:sp>
        <p:nvSpPr>
          <p:cNvPr id="22" name="矩形 21">
            <a:extLst>
              <a:ext uri="{FF2B5EF4-FFF2-40B4-BE49-F238E27FC236}">
                <a16:creationId xmlns:a16="http://schemas.microsoft.com/office/drawing/2014/main" id="{DC88F424-FB25-4E25-9C3C-AEC7F3D7968B}"/>
              </a:ext>
            </a:extLst>
          </p:cNvPr>
          <p:cNvSpPr/>
          <p:nvPr/>
        </p:nvSpPr>
        <p:spPr bwMode="auto">
          <a:xfrm>
            <a:off x="6131262" y="1306242"/>
            <a:ext cx="5349372" cy="1686756"/>
          </a:xfrm>
          <a:prstGeom prst="rect">
            <a:avLst/>
          </a:prstGeom>
          <a:solidFill>
            <a:schemeClr val="bg1">
              <a:alpha val="40000"/>
            </a:schemeClr>
          </a:solidFill>
          <a:ln w="9525" cap="flat" cmpd="sng" algn="ctr">
            <a:noFill/>
            <a:prstDash val="solid"/>
            <a:round/>
            <a:headEnd type="none" w="med" len="med"/>
            <a:tailEnd type="none" w="med" len="med"/>
          </a:ln>
          <a:effectLst>
            <a:outerShdw blurRad="419100" sx="102000" sy="102000" algn="ctr" rotWithShape="0">
              <a:schemeClr val="accent2">
                <a:alpha val="7000"/>
              </a:schemeClr>
            </a:outerShdw>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zh-CN" altLang="en-US" sz="1200" b="1" dirty="0">
              <a:solidFill>
                <a:prstClr val="black"/>
              </a:solidFill>
              <a:latin typeface="+mj-ea"/>
              <a:ea typeface="+mj-ea"/>
            </a:endParaRPr>
          </a:p>
        </p:txBody>
      </p:sp>
      <p:sp>
        <p:nvSpPr>
          <p:cNvPr id="24" name="文本框 23">
            <a:extLst>
              <a:ext uri="{FF2B5EF4-FFF2-40B4-BE49-F238E27FC236}">
                <a16:creationId xmlns:a16="http://schemas.microsoft.com/office/drawing/2014/main" id="{BE491BC7-0289-4EAC-B49E-0AF7ADB335BE}"/>
              </a:ext>
            </a:extLst>
          </p:cNvPr>
          <p:cNvSpPr txBox="1"/>
          <p:nvPr/>
        </p:nvSpPr>
        <p:spPr>
          <a:xfrm>
            <a:off x="6166525" y="1975213"/>
            <a:ext cx="5278847" cy="846770"/>
          </a:xfrm>
          <a:prstGeom prst="rect">
            <a:avLst/>
          </a:prstGeom>
          <a:noFill/>
        </p:spPr>
        <p:txBody>
          <a:bodyPr wrap="square">
            <a:spAutoFit/>
          </a:bodyPr>
          <a:lstStyle/>
          <a:p>
            <a:pPr algn="just">
              <a:lnSpc>
                <a:spcPct val="120000"/>
              </a:lnSpc>
            </a:pPr>
            <a:r>
              <a:rPr kumimoji="0" lang="zh-CN" altLang="en-US" sz="1400" b="0" i="0" u="none" strike="noStrike" kern="1200" cap="none" spc="0" normalizeH="0" baseline="0" noProof="0" dirty="0">
                <a:ln>
                  <a:noFill/>
                </a:ln>
                <a:solidFill>
                  <a:srgbClr val="000000"/>
                </a:solidFill>
                <a:effectLst/>
                <a:uLnTx/>
                <a:uFillTx/>
                <a:latin typeface="Arial"/>
                <a:ea typeface="微软雅黑 Light"/>
                <a:cs typeface="+mn-cs"/>
              </a:rPr>
              <a:t>公司秉承“以客户为中心”的服务原则，坚持“服务育人”宗旨，遵守经济规律和教育规律，积极借鉴国内外餐饮供应模式，力求成为大型</a:t>
            </a:r>
            <a:r>
              <a:rPr kumimoji="0" lang="en-US" altLang="zh-CN" sz="1400" b="0" i="0" u="none" strike="noStrike" kern="1200" cap="none" spc="0" normalizeH="0" baseline="0" noProof="0" dirty="0">
                <a:ln>
                  <a:noFill/>
                </a:ln>
                <a:solidFill>
                  <a:srgbClr val="000000"/>
                </a:solidFill>
                <a:effectLst/>
                <a:uLnTx/>
                <a:uFillTx/>
                <a:latin typeface="Arial"/>
                <a:ea typeface="微软雅黑 Light"/>
                <a:cs typeface="+mn-cs"/>
              </a:rPr>
              <a:t>XX</a:t>
            </a:r>
            <a:r>
              <a:rPr kumimoji="0" lang="zh-CN" altLang="en-US" sz="1400" b="0" i="0" u="none" strike="noStrike" kern="1200" cap="none" spc="0" normalizeH="0" baseline="0" noProof="0" dirty="0">
                <a:ln>
                  <a:noFill/>
                </a:ln>
                <a:solidFill>
                  <a:srgbClr val="000000"/>
                </a:solidFill>
                <a:effectLst/>
                <a:uLnTx/>
                <a:uFillTx/>
                <a:latin typeface="Arial"/>
                <a:ea typeface="微软雅黑 Light"/>
                <a:cs typeface="+mn-cs"/>
              </a:rPr>
              <a:t>餐饮公司。</a:t>
            </a:r>
            <a:endParaRPr lang="zh-CN" altLang="en-US" sz="1400" dirty="0"/>
          </a:p>
        </p:txBody>
      </p:sp>
      <p:sp>
        <p:nvSpPr>
          <p:cNvPr id="29" name="文本框 28">
            <a:extLst>
              <a:ext uri="{FF2B5EF4-FFF2-40B4-BE49-F238E27FC236}">
                <a16:creationId xmlns:a16="http://schemas.microsoft.com/office/drawing/2014/main" id="{0E023994-A4E5-4C69-B6F4-4E787BBDDFE1}"/>
              </a:ext>
            </a:extLst>
          </p:cNvPr>
          <p:cNvSpPr txBox="1"/>
          <p:nvPr/>
        </p:nvSpPr>
        <p:spPr>
          <a:xfrm>
            <a:off x="6664707" y="1477257"/>
            <a:ext cx="1415772" cy="498213"/>
          </a:xfrm>
          <a:prstGeom prst="rect">
            <a:avLst/>
          </a:prstGeom>
          <a:noFill/>
        </p:spPr>
        <p:txBody>
          <a:bodyPr wrap="none">
            <a:spAutoFit/>
          </a:bodyPr>
          <a:lstStyle/>
          <a:p>
            <a:pPr algn="dist">
              <a:lnSpc>
                <a:spcPct val="120000"/>
              </a:lnSpc>
            </a:pPr>
            <a:r>
              <a:rPr lang="zh-CN" altLang="en-US" sz="2400" b="1" dirty="0">
                <a:solidFill>
                  <a:schemeClr val="accent1"/>
                </a:solidFill>
                <a:latin typeface="+mj-ea"/>
                <a:ea typeface="+mj-ea"/>
              </a:rPr>
              <a:t>服务理念</a:t>
            </a:r>
          </a:p>
        </p:txBody>
      </p:sp>
      <p:sp>
        <p:nvSpPr>
          <p:cNvPr id="31" name="椭圆 30">
            <a:extLst>
              <a:ext uri="{FF2B5EF4-FFF2-40B4-BE49-F238E27FC236}">
                <a16:creationId xmlns:a16="http://schemas.microsoft.com/office/drawing/2014/main" id="{6C4570B5-EB51-4C44-AB49-257BD8D25D8D}"/>
              </a:ext>
            </a:extLst>
          </p:cNvPr>
          <p:cNvSpPr>
            <a:spLocks/>
          </p:cNvSpPr>
          <p:nvPr/>
        </p:nvSpPr>
        <p:spPr>
          <a:xfrm>
            <a:off x="6307837" y="1563285"/>
            <a:ext cx="356870" cy="3568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pic>
        <p:nvPicPr>
          <p:cNvPr id="58" name="图形 57" descr="农民">
            <a:extLst>
              <a:ext uri="{FF2B5EF4-FFF2-40B4-BE49-F238E27FC236}">
                <a16:creationId xmlns:a16="http://schemas.microsoft.com/office/drawing/2014/main" id="{C4E6B7DA-128B-43A8-83B7-8D7171F0E675}"/>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28228" y="1583676"/>
            <a:ext cx="316088" cy="316088"/>
          </a:xfrm>
          <a:prstGeom prst="rect">
            <a:avLst/>
          </a:prstGeom>
        </p:spPr>
      </p:pic>
      <p:sp>
        <p:nvSpPr>
          <p:cNvPr id="4" name="文本占位符 3">
            <a:extLst>
              <a:ext uri="{FF2B5EF4-FFF2-40B4-BE49-F238E27FC236}">
                <a16:creationId xmlns:a16="http://schemas.microsoft.com/office/drawing/2014/main" id="{519CDFD0-54D1-4883-AFD5-0CADBE1E50C4}"/>
              </a:ext>
            </a:extLst>
          </p:cNvPr>
          <p:cNvSpPr>
            <a:spLocks noGrp="1"/>
          </p:cNvSpPr>
          <p:nvPr>
            <p:ph type="body" sz="quarter" idx="10"/>
          </p:nvPr>
        </p:nvSpPr>
        <p:spPr/>
        <p:txBody>
          <a:bodyPr/>
          <a:lstStyle/>
          <a:p>
            <a:r>
              <a:rPr lang="zh-CN" altLang="en-US" sz="3200" dirty="0">
                <a:effectLst/>
              </a:rPr>
              <a:t>公司介绍 </a:t>
            </a:r>
          </a:p>
        </p:txBody>
      </p:sp>
      <p:sp>
        <p:nvSpPr>
          <p:cNvPr id="42" name="矩形 41">
            <a:extLst>
              <a:ext uri="{FF2B5EF4-FFF2-40B4-BE49-F238E27FC236}">
                <a16:creationId xmlns:a16="http://schemas.microsoft.com/office/drawing/2014/main" id="{6730A47C-391D-4E74-BFE1-C8866AFB11F2}"/>
              </a:ext>
            </a:extLst>
          </p:cNvPr>
          <p:cNvSpPr/>
          <p:nvPr/>
        </p:nvSpPr>
        <p:spPr bwMode="auto">
          <a:xfrm>
            <a:off x="660400" y="1306242"/>
            <a:ext cx="5349372" cy="1686756"/>
          </a:xfrm>
          <a:prstGeom prst="rect">
            <a:avLst/>
          </a:prstGeom>
          <a:solidFill>
            <a:schemeClr val="bg1">
              <a:alpha val="40000"/>
            </a:schemeClr>
          </a:solidFill>
          <a:ln w="9525" cap="flat" cmpd="sng" algn="ctr">
            <a:noFill/>
            <a:prstDash val="solid"/>
            <a:round/>
            <a:headEnd type="none" w="med" len="med"/>
            <a:tailEnd type="none" w="med" len="med"/>
          </a:ln>
          <a:effectLst>
            <a:outerShdw blurRad="419100" sx="102000" sy="102000" algn="ctr" rotWithShape="0">
              <a:schemeClr val="accent2">
                <a:alpha val="7000"/>
              </a:schemeClr>
            </a:outerShdw>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zh-CN" altLang="en-US" sz="1200" b="1" dirty="0">
              <a:solidFill>
                <a:prstClr val="black"/>
              </a:solidFill>
              <a:latin typeface="+mj-ea"/>
              <a:ea typeface="+mj-ea"/>
            </a:endParaRPr>
          </a:p>
        </p:txBody>
      </p:sp>
      <p:sp>
        <p:nvSpPr>
          <p:cNvPr id="44" name="文本框 43">
            <a:extLst>
              <a:ext uri="{FF2B5EF4-FFF2-40B4-BE49-F238E27FC236}">
                <a16:creationId xmlns:a16="http://schemas.microsoft.com/office/drawing/2014/main" id="{BDC2927B-ABD9-41A9-8B69-DA920A9EDBA6}"/>
              </a:ext>
            </a:extLst>
          </p:cNvPr>
          <p:cNvSpPr txBox="1"/>
          <p:nvPr/>
        </p:nvSpPr>
        <p:spPr>
          <a:xfrm>
            <a:off x="737534" y="1975213"/>
            <a:ext cx="5195106" cy="846770"/>
          </a:xfrm>
          <a:prstGeom prst="rect">
            <a:avLst/>
          </a:prstGeom>
          <a:noFill/>
        </p:spPr>
        <p:txBody>
          <a:bodyPr wrap="square">
            <a:spAutoFit/>
          </a:bodyPr>
          <a:lstStyle/>
          <a:p>
            <a:pPr algn="just">
              <a:lnSpc>
                <a:spcPct val="120000"/>
              </a:lnSpc>
            </a:pPr>
            <a:r>
              <a:rPr lang="zh-CN" altLang="en-US" sz="1400" dirty="0"/>
              <a:t>公司自</a:t>
            </a:r>
            <a:r>
              <a:rPr lang="en-US" altLang="zh-CN" sz="1400" dirty="0"/>
              <a:t>20XX</a:t>
            </a:r>
            <a:r>
              <a:rPr lang="zh-CN" altLang="en-US" sz="1400" dirty="0"/>
              <a:t>年</a:t>
            </a:r>
            <a:r>
              <a:rPr lang="en-US" altLang="zh-CN" sz="1400" dirty="0"/>
              <a:t>10</a:t>
            </a:r>
            <a:r>
              <a:rPr lang="zh-CN" altLang="en-US" sz="1400" dirty="0"/>
              <a:t>月以来，注册资金</a:t>
            </a:r>
            <a:r>
              <a:rPr lang="en-US" altLang="zh-CN" sz="1400" dirty="0"/>
              <a:t>1000</a:t>
            </a:r>
            <a:r>
              <a:rPr lang="zh-CN" altLang="en-US" sz="1400" dirty="0"/>
              <a:t>万元，是一家专门从事</a:t>
            </a:r>
            <a:r>
              <a:rPr lang="en-US" altLang="zh-CN" sz="1400" dirty="0"/>
              <a:t>XXX</a:t>
            </a:r>
            <a:r>
              <a:rPr lang="zh-CN" altLang="en-US" sz="1400" dirty="0"/>
              <a:t>的餐饮管理公司。公司自</a:t>
            </a:r>
            <a:r>
              <a:rPr lang="en-US" altLang="zh-CN" sz="1400" dirty="0"/>
              <a:t>20XX</a:t>
            </a:r>
            <a:r>
              <a:rPr lang="zh-CN" altLang="en-US" sz="1400" dirty="0"/>
              <a:t>年</a:t>
            </a:r>
            <a:r>
              <a:rPr lang="en-US" altLang="zh-CN" sz="1400" dirty="0"/>
              <a:t>10</a:t>
            </a:r>
            <a:r>
              <a:rPr lang="zh-CN" altLang="en-US" sz="1400" dirty="0"/>
              <a:t>月以来，注册资金</a:t>
            </a:r>
            <a:r>
              <a:rPr lang="en-US" altLang="zh-CN" sz="1400" dirty="0"/>
              <a:t>1000</a:t>
            </a:r>
            <a:r>
              <a:rPr lang="zh-CN" altLang="en-US" sz="1400" dirty="0"/>
              <a:t>万元，是一家专门从事</a:t>
            </a:r>
            <a:r>
              <a:rPr lang="en-US" altLang="zh-CN" sz="1400" dirty="0"/>
              <a:t>XXX</a:t>
            </a:r>
            <a:r>
              <a:rPr lang="zh-CN" altLang="en-US" sz="1400" dirty="0"/>
              <a:t>的餐饮管理公司。</a:t>
            </a:r>
            <a:endParaRPr lang="zh-CN" altLang="en-US" sz="1400" dirty="0">
              <a:latin typeface="Times New Roman" panose="02020603050405020304" pitchFamily="18" charset="0"/>
            </a:endParaRPr>
          </a:p>
        </p:txBody>
      </p:sp>
      <p:grpSp>
        <p:nvGrpSpPr>
          <p:cNvPr id="69" name="组合 68">
            <a:extLst>
              <a:ext uri="{FF2B5EF4-FFF2-40B4-BE49-F238E27FC236}">
                <a16:creationId xmlns:a16="http://schemas.microsoft.com/office/drawing/2014/main" id="{503E2591-7FB0-4AA8-8A2F-6B97027DC239}"/>
              </a:ext>
            </a:extLst>
          </p:cNvPr>
          <p:cNvGrpSpPr/>
          <p:nvPr/>
        </p:nvGrpSpPr>
        <p:grpSpPr>
          <a:xfrm>
            <a:off x="876604" y="1477257"/>
            <a:ext cx="1744522" cy="498213"/>
            <a:chOff x="1009265" y="1371935"/>
            <a:chExt cx="1772642" cy="498213"/>
          </a:xfrm>
        </p:grpSpPr>
        <p:sp>
          <p:nvSpPr>
            <p:cNvPr id="45" name="文本框 44">
              <a:extLst>
                <a:ext uri="{FF2B5EF4-FFF2-40B4-BE49-F238E27FC236}">
                  <a16:creationId xmlns:a16="http://schemas.microsoft.com/office/drawing/2014/main" id="{4BA579BE-73CA-42E7-8B13-0E2EE8C2812D}"/>
                </a:ext>
              </a:extLst>
            </p:cNvPr>
            <p:cNvSpPr txBox="1"/>
            <p:nvPr/>
          </p:nvSpPr>
          <p:spPr>
            <a:xfrm>
              <a:off x="1366135" y="1371935"/>
              <a:ext cx="1415772" cy="498213"/>
            </a:xfrm>
            <a:prstGeom prst="rect">
              <a:avLst/>
            </a:prstGeom>
            <a:noFill/>
          </p:spPr>
          <p:txBody>
            <a:bodyPr wrap="none">
              <a:spAutoFit/>
            </a:bodyPr>
            <a:lstStyle/>
            <a:p>
              <a:pPr algn="dist">
                <a:lnSpc>
                  <a:spcPct val="120000"/>
                </a:lnSpc>
              </a:pPr>
              <a:r>
                <a:rPr lang="zh-CN" altLang="en-US" sz="2400" b="1" dirty="0">
                  <a:solidFill>
                    <a:schemeClr val="accent1"/>
                  </a:solidFill>
                  <a:latin typeface="+mj-ea"/>
                  <a:ea typeface="+mj-ea"/>
                </a:rPr>
                <a:t>企业简介</a:t>
              </a:r>
            </a:p>
          </p:txBody>
        </p:sp>
        <p:sp>
          <p:nvSpPr>
            <p:cNvPr id="14" name="椭圆 13">
              <a:extLst>
                <a:ext uri="{FF2B5EF4-FFF2-40B4-BE49-F238E27FC236}">
                  <a16:creationId xmlns:a16="http://schemas.microsoft.com/office/drawing/2014/main" id="{CCCEE263-1F11-4243-93FE-859AD6043C43}"/>
                </a:ext>
              </a:extLst>
            </p:cNvPr>
            <p:cNvSpPr>
              <a:spLocks/>
            </p:cNvSpPr>
            <p:nvPr/>
          </p:nvSpPr>
          <p:spPr>
            <a:xfrm>
              <a:off x="1009265" y="1457963"/>
              <a:ext cx="356870" cy="3568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pic>
          <p:nvPicPr>
            <p:cNvPr id="56" name="图形 55" descr="城市">
              <a:extLst>
                <a:ext uri="{FF2B5EF4-FFF2-40B4-BE49-F238E27FC236}">
                  <a16:creationId xmlns:a16="http://schemas.microsoft.com/office/drawing/2014/main" id="{8225AED7-441F-4C80-B290-ECFF086E0B91}"/>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9656" y="1478354"/>
              <a:ext cx="316088" cy="316088"/>
            </a:xfrm>
            <a:prstGeom prst="rect">
              <a:avLst/>
            </a:prstGeom>
          </p:spPr>
        </p:pic>
      </p:grpSp>
      <p:pic>
        <p:nvPicPr>
          <p:cNvPr id="49" name="图片 48" descr="建筑的高楼&#10;&#10;描述已自动生成">
            <a:extLst>
              <a:ext uri="{FF2B5EF4-FFF2-40B4-BE49-F238E27FC236}">
                <a16:creationId xmlns:a16="http://schemas.microsoft.com/office/drawing/2014/main" id="{80C90938-6F33-4F5A-B529-7D4F7B47FC18}"/>
              </a:ext>
            </a:extLst>
          </p:cNvPr>
          <p:cNvPicPr>
            <a:picLocks noChangeAspect="1"/>
          </p:cNvPicPr>
          <p:nvPr/>
        </p:nvPicPr>
        <p:blipFill rotWithShape="1">
          <a:blip r:embed="rId10">
            <a:duotone>
              <a:schemeClr val="accent1">
                <a:shade val="45000"/>
                <a:satMod val="135000"/>
              </a:schemeClr>
              <a:prstClr val="white"/>
            </a:duotone>
            <a:extLst>
              <a:ext uri="{BEBA8EAE-BF5A-486C-A8C5-ECC9F3942E4B}">
                <a14:imgProps xmlns:a14="http://schemas.microsoft.com/office/drawing/2010/main">
                  <a14:imgLayer r:embed="rId11">
                    <a14:imgEffect>
                      <a14:backgroundRemoval t="9972" b="99758" l="4818" r="99462">
                        <a14:foregroundMark x1="8533" y1="88090" x2="7860" y2="97901"/>
                        <a14:foregroundMark x1="8991" y1="94187" x2="89098" y2="80016"/>
                        <a14:foregroundMark x1="89098" y1="80016" x2="89098" y2="80016"/>
                        <a14:foregroundMark x1="89314" y1="53331" x2="25195" y2="97053"/>
                        <a14:foregroundMark x1="25195" y1="97053" x2="25195" y2="97053"/>
                        <a14:foregroundMark x1="44872" y1="76625" x2="92032" y2="52119"/>
                        <a14:foregroundMark x1="92032" y1="52119" x2="94778" y2="59830"/>
                        <a14:foregroundMark x1="94778" y1="59830" x2="96743" y2="93339"/>
                        <a14:foregroundMark x1="91682" y1="44368" x2="99462" y2="61082"/>
                        <a14:foregroundMark x1="99462" y1="61082" x2="97201" y2="98385"/>
                        <a14:foregroundMark x1="91575" y1="64796" x2="92355" y2="98062"/>
                        <a14:foregroundMark x1="92355" y1="98062" x2="92355" y2="98062"/>
                        <a14:foregroundMark x1="76824" y1="66169" x2="80538" y2="84538"/>
                        <a14:foregroundMark x1="13836" y1="85386" x2="13028" y2="90634"/>
                        <a14:foregroundMark x1="17981" y1="80864" x2="19219" y2="88777"/>
                        <a14:foregroundMark x1="19219" y1="88777" x2="19219" y2="88777"/>
                        <a14:foregroundMark x1="11898" y1="87767" x2="21373" y2="82358"/>
                        <a14:foregroundMark x1="19892" y1="82358" x2="13943" y2="86758"/>
                        <a14:foregroundMark x1="13943" y1="86758" x2="13943" y2="86758"/>
                        <a14:foregroundMark x1="92463" y1="42027" x2="98331" y2="46912"/>
                        <a14:foregroundMark x1="4818" y1="99758" x2="4818" y2="99758"/>
                      </a14:backgroundRemoval>
                    </a14:imgEffect>
                  </a14:imgLayer>
                </a14:imgProps>
              </a:ext>
              <a:ext uri="{28A0092B-C50C-407E-A947-70E740481C1C}">
                <a14:useLocalDpi xmlns:a14="http://schemas.microsoft.com/office/drawing/2010/main" val="0"/>
              </a:ext>
            </a:extLst>
          </a:blip>
          <a:srcRect l="2347" t="38012"/>
          <a:stretch/>
        </p:blipFill>
        <p:spPr>
          <a:xfrm>
            <a:off x="1743172" y="2438399"/>
            <a:ext cx="10443747" cy="4419600"/>
          </a:xfrm>
          <a:custGeom>
            <a:avLst/>
            <a:gdLst>
              <a:gd name="connsiteX0" fmla="*/ 9441663 w 10443747"/>
              <a:gd name="connsiteY0" fmla="*/ 0 h 4419600"/>
              <a:gd name="connsiteX1" fmla="*/ 9719958 w 10443747"/>
              <a:gd name="connsiteY1" fmla="*/ 79513 h 4419600"/>
              <a:gd name="connsiteX2" fmla="*/ 9640445 w 10443747"/>
              <a:gd name="connsiteY2" fmla="*/ 145774 h 4419600"/>
              <a:gd name="connsiteX3" fmla="*/ 10443747 w 10443747"/>
              <a:gd name="connsiteY3" fmla="*/ 464733 h 4419600"/>
              <a:gd name="connsiteX4" fmla="*/ 10443747 w 10443747"/>
              <a:gd name="connsiteY4" fmla="*/ 4419600 h 4419600"/>
              <a:gd name="connsiteX5" fmla="*/ 0 w 10443747"/>
              <a:gd name="connsiteY5" fmla="*/ 4419600 h 4419600"/>
              <a:gd name="connsiteX6" fmla="*/ 0 w 10443747"/>
              <a:gd name="connsiteY6" fmla="*/ 4301860 h 4419600"/>
              <a:gd name="connsiteX7" fmla="*/ 244654 w 10443747"/>
              <a:gd name="connsiteY7" fmla="*/ 4240696 h 4419600"/>
              <a:gd name="connsiteX8" fmla="*/ 255728 w 10443747"/>
              <a:gd name="connsiteY8" fmla="*/ 3476601 h 4419600"/>
              <a:gd name="connsiteX9" fmla="*/ 386513 w 10443747"/>
              <a:gd name="connsiteY9" fmla="*/ 3412033 h 4419600"/>
              <a:gd name="connsiteX10" fmla="*/ 456689 w 10443747"/>
              <a:gd name="connsiteY10" fmla="*/ 3458817 h 4419600"/>
              <a:gd name="connsiteX11" fmla="*/ 1954185 w 10443747"/>
              <a:gd name="connsiteY11" fmla="*/ 2676939 h 4419600"/>
              <a:gd name="connsiteX12" fmla="*/ 2687633 w 10443747"/>
              <a:gd name="connsiteY12" fmla="*/ 2275988 h 4419600"/>
              <a:gd name="connsiteX13" fmla="*/ 3575431 w 10443747"/>
              <a:gd name="connsiteY13" fmla="*/ 1837689 h 4419600"/>
              <a:gd name="connsiteX14" fmla="*/ 3650464 w 10443747"/>
              <a:gd name="connsiteY14" fmla="*/ 1802296 h 4419600"/>
              <a:gd name="connsiteX15" fmla="*/ 3662282 w 10443747"/>
              <a:gd name="connsiteY15" fmla="*/ 1794811 h 4419600"/>
              <a:gd name="connsiteX16" fmla="*/ 4111963 w 10443747"/>
              <a:gd name="connsiteY16" fmla="*/ 1572807 h 4419600"/>
              <a:gd name="connsiteX17" fmla="*/ 5187715 w 10443747"/>
              <a:gd name="connsiteY17" fmla="*/ 1948070 h 4419600"/>
              <a:gd name="connsiteX18" fmla="*/ 6155124 w 10443747"/>
              <a:gd name="connsiteY18" fmla="*/ 1510748 h 4419600"/>
              <a:gd name="connsiteX19" fmla="*/ 8169454 w 10443747"/>
              <a:gd name="connsiteY19" fmla="*/ 569843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43747" h="4419600">
                <a:moveTo>
                  <a:pt x="9441663" y="0"/>
                </a:moveTo>
                <a:lnTo>
                  <a:pt x="9719958" y="79513"/>
                </a:lnTo>
                <a:lnTo>
                  <a:pt x="9640445" y="145774"/>
                </a:lnTo>
                <a:lnTo>
                  <a:pt x="10443747" y="464733"/>
                </a:lnTo>
                <a:lnTo>
                  <a:pt x="10443747" y="4419600"/>
                </a:lnTo>
                <a:lnTo>
                  <a:pt x="0" y="4419600"/>
                </a:lnTo>
                <a:lnTo>
                  <a:pt x="0" y="4301860"/>
                </a:lnTo>
                <a:lnTo>
                  <a:pt x="244654" y="4240696"/>
                </a:lnTo>
                <a:lnTo>
                  <a:pt x="255728" y="3476601"/>
                </a:lnTo>
                <a:lnTo>
                  <a:pt x="386513" y="3412033"/>
                </a:lnTo>
                <a:lnTo>
                  <a:pt x="456689" y="3458817"/>
                </a:lnTo>
                <a:lnTo>
                  <a:pt x="1954185" y="2676939"/>
                </a:lnTo>
                <a:lnTo>
                  <a:pt x="2687633" y="2275988"/>
                </a:lnTo>
                <a:lnTo>
                  <a:pt x="3575431" y="1837689"/>
                </a:lnTo>
                <a:lnTo>
                  <a:pt x="3650464" y="1802296"/>
                </a:lnTo>
                <a:lnTo>
                  <a:pt x="3662282" y="1794811"/>
                </a:lnTo>
                <a:lnTo>
                  <a:pt x="4111963" y="1572807"/>
                </a:lnTo>
                <a:lnTo>
                  <a:pt x="5187715" y="1948070"/>
                </a:lnTo>
                <a:lnTo>
                  <a:pt x="6155124" y="1510748"/>
                </a:lnTo>
                <a:lnTo>
                  <a:pt x="8169454" y="569843"/>
                </a:lnTo>
                <a:close/>
              </a:path>
            </a:pathLst>
          </a:custGeom>
        </p:spPr>
      </p:pic>
    </p:spTree>
    <p:extLst>
      <p:ext uri="{BB962C8B-B14F-4D97-AF65-F5344CB8AC3E}">
        <p14:creationId xmlns:p14="http://schemas.microsoft.com/office/powerpoint/2010/main" val="3477428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直接连接符 51">
            <a:extLst>
              <a:ext uri="{FF2B5EF4-FFF2-40B4-BE49-F238E27FC236}">
                <a16:creationId xmlns:a16="http://schemas.microsoft.com/office/drawing/2014/main" id="{9A310E11-C5F5-496D-91D2-92AE92BE1174}"/>
              </a:ext>
            </a:extLst>
          </p:cNvPr>
          <p:cNvCxnSpPr>
            <a:cxnSpLocks/>
          </p:cNvCxnSpPr>
          <p:nvPr/>
        </p:nvCxnSpPr>
        <p:spPr>
          <a:xfrm>
            <a:off x="9887034" y="4070072"/>
            <a:ext cx="0" cy="84245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5885C9DF-A004-43F7-954C-189228D65ED5}"/>
              </a:ext>
            </a:extLst>
          </p:cNvPr>
          <p:cNvCxnSpPr>
            <a:cxnSpLocks/>
          </p:cNvCxnSpPr>
          <p:nvPr/>
        </p:nvCxnSpPr>
        <p:spPr>
          <a:xfrm>
            <a:off x="8276493" y="3023927"/>
            <a:ext cx="0" cy="84245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 name="直接连接符 3">
            <a:extLst>
              <a:ext uri="{FF2B5EF4-FFF2-40B4-BE49-F238E27FC236}">
                <a16:creationId xmlns:a16="http://schemas.microsoft.com/office/drawing/2014/main" id="{AF4EEAE6-4E2A-4773-9EDE-45A9E1793B33}"/>
              </a:ext>
            </a:extLst>
          </p:cNvPr>
          <p:cNvCxnSpPr>
            <a:cxnSpLocks/>
            <a:stCxn id="614" idx="2"/>
          </p:cNvCxnSpPr>
          <p:nvPr/>
        </p:nvCxnSpPr>
        <p:spPr>
          <a:xfrm>
            <a:off x="2059902" y="3135970"/>
            <a:ext cx="0" cy="561635"/>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D4AB1664-E6F7-4281-96C3-48AC3FD91909}"/>
              </a:ext>
            </a:extLst>
          </p:cNvPr>
          <p:cNvCxnSpPr>
            <a:cxnSpLocks/>
          </p:cNvCxnSpPr>
          <p:nvPr/>
        </p:nvCxnSpPr>
        <p:spPr>
          <a:xfrm>
            <a:off x="2901556" y="4039212"/>
            <a:ext cx="0" cy="561635"/>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3A836713-42EB-4D93-8FB9-98A7E1C335C5}"/>
              </a:ext>
            </a:extLst>
          </p:cNvPr>
          <p:cNvCxnSpPr>
            <a:cxnSpLocks/>
          </p:cNvCxnSpPr>
          <p:nvPr/>
        </p:nvCxnSpPr>
        <p:spPr>
          <a:xfrm>
            <a:off x="5850496" y="2705955"/>
            <a:ext cx="0" cy="561635"/>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188C8737-D888-454B-9663-B9D912B1F0DB}"/>
              </a:ext>
            </a:extLst>
          </p:cNvPr>
          <p:cNvCxnSpPr>
            <a:cxnSpLocks/>
          </p:cNvCxnSpPr>
          <p:nvPr/>
        </p:nvCxnSpPr>
        <p:spPr>
          <a:xfrm>
            <a:off x="6096000" y="3477577"/>
            <a:ext cx="0" cy="842452"/>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11" name="任意多边形: 形状 110">
            <a:extLst>
              <a:ext uri="{FF2B5EF4-FFF2-40B4-BE49-F238E27FC236}">
                <a16:creationId xmlns:a16="http://schemas.microsoft.com/office/drawing/2014/main" id="{89B908B7-EF4B-405D-8BA4-A945D978ABE7}"/>
              </a:ext>
            </a:extLst>
          </p:cNvPr>
          <p:cNvSpPr/>
          <p:nvPr/>
        </p:nvSpPr>
        <p:spPr>
          <a:xfrm>
            <a:off x="-1492064" y="1897862"/>
            <a:ext cx="14470252" cy="3094582"/>
          </a:xfrm>
          <a:custGeom>
            <a:avLst/>
            <a:gdLst>
              <a:gd name="connsiteX0" fmla="*/ 0 w 13228320"/>
              <a:gd name="connsiteY0" fmla="*/ 2606040 h 2606040"/>
              <a:gd name="connsiteX1" fmla="*/ 1478280 w 13228320"/>
              <a:gd name="connsiteY1" fmla="*/ 1219200 h 2606040"/>
              <a:gd name="connsiteX2" fmla="*/ 4785360 w 13228320"/>
              <a:gd name="connsiteY2" fmla="*/ 2331720 h 2606040"/>
              <a:gd name="connsiteX3" fmla="*/ 7315200 w 13228320"/>
              <a:gd name="connsiteY3" fmla="*/ 914400 h 2606040"/>
              <a:gd name="connsiteX4" fmla="*/ 10469880 w 13228320"/>
              <a:gd name="connsiteY4" fmla="*/ 2179320 h 2606040"/>
              <a:gd name="connsiteX5" fmla="*/ 13228320 w 13228320"/>
              <a:gd name="connsiteY5" fmla="*/ 0 h 2606040"/>
              <a:gd name="connsiteX0" fmla="*/ 0 w 13228320"/>
              <a:gd name="connsiteY0" fmla="*/ 2606040 h 2606040"/>
              <a:gd name="connsiteX1" fmla="*/ 1478280 w 13228320"/>
              <a:gd name="connsiteY1" fmla="*/ 1219200 h 2606040"/>
              <a:gd name="connsiteX2" fmla="*/ 4724400 w 13228320"/>
              <a:gd name="connsiteY2" fmla="*/ 1859280 h 2606040"/>
              <a:gd name="connsiteX3" fmla="*/ 7315200 w 13228320"/>
              <a:gd name="connsiteY3" fmla="*/ 914400 h 2606040"/>
              <a:gd name="connsiteX4" fmla="*/ 10469880 w 13228320"/>
              <a:gd name="connsiteY4" fmla="*/ 2179320 h 2606040"/>
              <a:gd name="connsiteX5" fmla="*/ 13228320 w 13228320"/>
              <a:gd name="connsiteY5" fmla="*/ 0 h 2606040"/>
              <a:gd name="connsiteX0" fmla="*/ 0 w 13411200"/>
              <a:gd name="connsiteY0" fmla="*/ 2575560 h 2575560"/>
              <a:gd name="connsiteX1" fmla="*/ 1661160 w 13411200"/>
              <a:gd name="connsiteY1" fmla="*/ 1219200 h 2575560"/>
              <a:gd name="connsiteX2" fmla="*/ 4907280 w 13411200"/>
              <a:gd name="connsiteY2" fmla="*/ 1859280 h 2575560"/>
              <a:gd name="connsiteX3" fmla="*/ 7498080 w 13411200"/>
              <a:gd name="connsiteY3" fmla="*/ 914400 h 2575560"/>
              <a:gd name="connsiteX4" fmla="*/ 10652760 w 13411200"/>
              <a:gd name="connsiteY4" fmla="*/ 2179320 h 2575560"/>
              <a:gd name="connsiteX5" fmla="*/ 13411200 w 13411200"/>
              <a:gd name="connsiteY5" fmla="*/ 0 h 2575560"/>
              <a:gd name="connsiteX0" fmla="*/ 0 w 13456920"/>
              <a:gd name="connsiteY0" fmla="*/ 2575560 h 2575560"/>
              <a:gd name="connsiteX1" fmla="*/ 1706880 w 13456920"/>
              <a:gd name="connsiteY1" fmla="*/ 1219200 h 2575560"/>
              <a:gd name="connsiteX2" fmla="*/ 4953000 w 13456920"/>
              <a:gd name="connsiteY2" fmla="*/ 1859280 h 2575560"/>
              <a:gd name="connsiteX3" fmla="*/ 7543800 w 13456920"/>
              <a:gd name="connsiteY3" fmla="*/ 914400 h 2575560"/>
              <a:gd name="connsiteX4" fmla="*/ 10698480 w 13456920"/>
              <a:gd name="connsiteY4" fmla="*/ 2179320 h 2575560"/>
              <a:gd name="connsiteX5" fmla="*/ 13456920 w 13456920"/>
              <a:gd name="connsiteY5" fmla="*/ 0 h 2575560"/>
              <a:gd name="connsiteX0" fmla="*/ 0 w 13700760"/>
              <a:gd name="connsiteY0" fmla="*/ 2499360 h 2499360"/>
              <a:gd name="connsiteX1" fmla="*/ 1950720 w 13700760"/>
              <a:gd name="connsiteY1" fmla="*/ 1219200 h 2499360"/>
              <a:gd name="connsiteX2" fmla="*/ 5196840 w 13700760"/>
              <a:gd name="connsiteY2" fmla="*/ 1859280 h 2499360"/>
              <a:gd name="connsiteX3" fmla="*/ 7787640 w 13700760"/>
              <a:gd name="connsiteY3" fmla="*/ 914400 h 2499360"/>
              <a:gd name="connsiteX4" fmla="*/ 10942320 w 13700760"/>
              <a:gd name="connsiteY4" fmla="*/ 2179320 h 2499360"/>
              <a:gd name="connsiteX5" fmla="*/ 13700760 w 13700760"/>
              <a:gd name="connsiteY5" fmla="*/ 0 h 2499360"/>
              <a:gd name="connsiteX0" fmla="*/ 0 w 13700760"/>
              <a:gd name="connsiteY0" fmla="*/ 2499360 h 2499360"/>
              <a:gd name="connsiteX1" fmla="*/ 1950720 w 13700760"/>
              <a:gd name="connsiteY1" fmla="*/ 1219200 h 2499360"/>
              <a:gd name="connsiteX2" fmla="*/ 5196840 w 13700760"/>
              <a:gd name="connsiteY2" fmla="*/ 1859280 h 2499360"/>
              <a:gd name="connsiteX3" fmla="*/ 7787640 w 13700760"/>
              <a:gd name="connsiteY3" fmla="*/ 914400 h 2499360"/>
              <a:gd name="connsiteX4" fmla="*/ 10942320 w 13700760"/>
              <a:gd name="connsiteY4" fmla="*/ 2179320 h 2499360"/>
              <a:gd name="connsiteX5" fmla="*/ 13700760 w 13700760"/>
              <a:gd name="connsiteY5" fmla="*/ 0 h 249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00760" h="2499360">
                <a:moveTo>
                  <a:pt x="0" y="2499360"/>
                </a:moveTo>
                <a:cubicBezTo>
                  <a:pt x="508000" y="1828800"/>
                  <a:pt x="1084580" y="1325880"/>
                  <a:pt x="1950720" y="1219200"/>
                </a:cubicBezTo>
                <a:cubicBezTo>
                  <a:pt x="2816860" y="1112520"/>
                  <a:pt x="4224020" y="1910080"/>
                  <a:pt x="5196840" y="1859280"/>
                </a:cubicBezTo>
                <a:cubicBezTo>
                  <a:pt x="6169660" y="1808480"/>
                  <a:pt x="6830060" y="861060"/>
                  <a:pt x="7787640" y="914400"/>
                </a:cubicBezTo>
                <a:cubicBezTo>
                  <a:pt x="8745220" y="967740"/>
                  <a:pt x="9956800" y="2331720"/>
                  <a:pt x="10942320" y="2179320"/>
                </a:cubicBezTo>
                <a:cubicBezTo>
                  <a:pt x="11927840" y="2026920"/>
                  <a:pt x="12814300" y="1013460"/>
                  <a:pt x="13700760" y="0"/>
                </a:cubicBezTo>
              </a:path>
            </a:pathLst>
          </a:cu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任意多边形: 形状 109">
            <a:extLst>
              <a:ext uri="{FF2B5EF4-FFF2-40B4-BE49-F238E27FC236}">
                <a16:creationId xmlns:a16="http://schemas.microsoft.com/office/drawing/2014/main" id="{256A9676-6C92-4B95-9CCC-076827516272}"/>
              </a:ext>
            </a:extLst>
          </p:cNvPr>
          <p:cNvSpPr/>
          <p:nvPr/>
        </p:nvSpPr>
        <p:spPr>
          <a:xfrm flipH="1">
            <a:off x="-461074" y="2648749"/>
            <a:ext cx="13700760" cy="1598092"/>
          </a:xfrm>
          <a:custGeom>
            <a:avLst/>
            <a:gdLst>
              <a:gd name="connsiteX0" fmla="*/ 0 w 13228320"/>
              <a:gd name="connsiteY0" fmla="*/ 2606040 h 2606040"/>
              <a:gd name="connsiteX1" fmla="*/ 1478280 w 13228320"/>
              <a:gd name="connsiteY1" fmla="*/ 1219200 h 2606040"/>
              <a:gd name="connsiteX2" fmla="*/ 4785360 w 13228320"/>
              <a:gd name="connsiteY2" fmla="*/ 2331720 h 2606040"/>
              <a:gd name="connsiteX3" fmla="*/ 7315200 w 13228320"/>
              <a:gd name="connsiteY3" fmla="*/ 914400 h 2606040"/>
              <a:gd name="connsiteX4" fmla="*/ 10469880 w 13228320"/>
              <a:gd name="connsiteY4" fmla="*/ 2179320 h 2606040"/>
              <a:gd name="connsiteX5" fmla="*/ 13228320 w 13228320"/>
              <a:gd name="connsiteY5" fmla="*/ 0 h 2606040"/>
              <a:gd name="connsiteX0" fmla="*/ 0 w 13228320"/>
              <a:gd name="connsiteY0" fmla="*/ 2606040 h 2606040"/>
              <a:gd name="connsiteX1" fmla="*/ 1478280 w 13228320"/>
              <a:gd name="connsiteY1" fmla="*/ 1219200 h 2606040"/>
              <a:gd name="connsiteX2" fmla="*/ 4724400 w 13228320"/>
              <a:gd name="connsiteY2" fmla="*/ 1859280 h 2606040"/>
              <a:gd name="connsiteX3" fmla="*/ 7315200 w 13228320"/>
              <a:gd name="connsiteY3" fmla="*/ 914400 h 2606040"/>
              <a:gd name="connsiteX4" fmla="*/ 10469880 w 13228320"/>
              <a:gd name="connsiteY4" fmla="*/ 2179320 h 2606040"/>
              <a:gd name="connsiteX5" fmla="*/ 13228320 w 13228320"/>
              <a:gd name="connsiteY5" fmla="*/ 0 h 2606040"/>
              <a:gd name="connsiteX0" fmla="*/ 0 w 13411200"/>
              <a:gd name="connsiteY0" fmla="*/ 2575560 h 2575560"/>
              <a:gd name="connsiteX1" fmla="*/ 1661160 w 13411200"/>
              <a:gd name="connsiteY1" fmla="*/ 1219200 h 2575560"/>
              <a:gd name="connsiteX2" fmla="*/ 4907280 w 13411200"/>
              <a:gd name="connsiteY2" fmla="*/ 1859280 h 2575560"/>
              <a:gd name="connsiteX3" fmla="*/ 7498080 w 13411200"/>
              <a:gd name="connsiteY3" fmla="*/ 914400 h 2575560"/>
              <a:gd name="connsiteX4" fmla="*/ 10652760 w 13411200"/>
              <a:gd name="connsiteY4" fmla="*/ 2179320 h 2575560"/>
              <a:gd name="connsiteX5" fmla="*/ 13411200 w 13411200"/>
              <a:gd name="connsiteY5" fmla="*/ 0 h 2575560"/>
              <a:gd name="connsiteX0" fmla="*/ 0 w 13456920"/>
              <a:gd name="connsiteY0" fmla="*/ 2575560 h 2575560"/>
              <a:gd name="connsiteX1" fmla="*/ 1706880 w 13456920"/>
              <a:gd name="connsiteY1" fmla="*/ 1219200 h 2575560"/>
              <a:gd name="connsiteX2" fmla="*/ 4953000 w 13456920"/>
              <a:gd name="connsiteY2" fmla="*/ 1859280 h 2575560"/>
              <a:gd name="connsiteX3" fmla="*/ 7543800 w 13456920"/>
              <a:gd name="connsiteY3" fmla="*/ 914400 h 2575560"/>
              <a:gd name="connsiteX4" fmla="*/ 10698480 w 13456920"/>
              <a:gd name="connsiteY4" fmla="*/ 2179320 h 2575560"/>
              <a:gd name="connsiteX5" fmla="*/ 13456920 w 13456920"/>
              <a:gd name="connsiteY5" fmla="*/ 0 h 2575560"/>
              <a:gd name="connsiteX0" fmla="*/ 0 w 13700760"/>
              <a:gd name="connsiteY0" fmla="*/ 2499360 h 2499360"/>
              <a:gd name="connsiteX1" fmla="*/ 1950720 w 13700760"/>
              <a:gd name="connsiteY1" fmla="*/ 1219200 h 2499360"/>
              <a:gd name="connsiteX2" fmla="*/ 5196840 w 13700760"/>
              <a:gd name="connsiteY2" fmla="*/ 1859280 h 2499360"/>
              <a:gd name="connsiteX3" fmla="*/ 7787640 w 13700760"/>
              <a:gd name="connsiteY3" fmla="*/ 914400 h 2499360"/>
              <a:gd name="connsiteX4" fmla="*/ 10942320 w 13700760"/>
              <a:gd name="connsiteY4" fmla="*/ 2179320 h 2499360"/>
              <a:gd name="connsiteX5" fmla="*/ 13700760 w 13700760"/>
              <a:gd name="connsiteY5" fmla="*/ 0 h 2499360"/>
              <a:gd name="connsiteX0" fmla="*/ 0 w 13700760"/>
              <a:gd name="connsiteY0" fmla="*/ 2499360 h 2499360"/>
              <a:gd name="connsiteX1" fmla="*/ 1950720 w 13700760"/>
              <a:gd name="connsiteY1" fmla="*/ 1219200 h 2499360"/>
              <a:gd name="connsiteX2" fmla="*/ 5196840 w 13700760"/>
              <a:gd name="connsiteY2" fmla="*/ 1859280 h 2499360"/>
              <a:gd name="connsiteX3" fmla="*/ 7787640 w 13700760"/>
              <a:gd name="connsiteY3" fmla="*/ 914400 h 2499360"/>
              <a:gd name="connsiteX4" fmla="*/ 10942320 w 13700760"/>
              <a:gd name="connsiteY4" fmla="*/ 2179320 h 2499360"/>
              <a:gd name="connsiteX5" fmla="*/ 13700760 w 13700760"/>
              <a:gd name="connsiteY5" fmla="*/ 0 h 249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00760" h="2499360">
                <a:moveTo>
                  <a:pt x="0" y="2499360"/>
                </a:moveTo>
                <a:cubicBezTo>
                  <a:pt x="508000" y="1828800"/>
                  <a:pt x="1084580" y="1325880"/>
                  <a:pt x="1950720" y="1219200"/>
                </a:cubicBezTo>
                <a:cubicBezTo>
                  <a:pt x="2816860" y="1112520"/>
                  <a:pt x="4224020" y="1910080"/>
                  <a:pt x="5196840" y="1859280"/>
                </a:cubicBezTo>
                <a:cubicBezTo>
                  <a:pt x="6169660" y="1808480"/>
                  <a:pt x="6830060" y="861060"/>
                  <a:pt x="7787640" y="914400"/>
                </a:cubicBezTo>
                <a:cubicBezTo>
                  <a:pt x="8745220" y="967740"/>
                  <a:pt x="9956800" y="2331720"/>
                  <a:pt x="10942320" y="2179320"/>
                </a:cubicBezTo>
                <a:cubicBezTo>
                  <a:pt x="11927840" y="2026920"/>
                  <a:pt x="12814300" y="1013460"/>
                  <a:pt x="13700760" y="0"/>
                </a:cubicBez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任意多边形: 形状 49">
            <a:extLst>
              <a:ext uri="{FF2B5EF4-FFF2-40B4-BE49-F238E27FC236}">
                <a16:creationId xmlns:a16="http://schemas.microsoft.com/office/drawing/2014/main" id="{ACE21624-E0F5-494C-9515-0787DC43DA0C}"/>
              </a:ext>
            </a:extLst>
          </p:cNvPr>
          <p:cNvSpPr/>
          <p:nvPr/>
        </p:nvSpPr>
        <p:spPr>
          <a:xfrm>
            <a:off x="-975360" y="2986773"/>
            <a:ext cx="13700760" cy="1189254"/>
          </a:xfrm>
          <a:custGeom>
            <a:avLst/>
            <a:gdLst>
              <a:gd name="connsiteX0" fmla="*/ 0 w 13228320"/>
              <a:gd name="connsiteY0" fmla="*/ 2606040 h 2606040"/>
              <a:gd name="connsiteX1" fmla="*/ 1478280 w 13228320"/>
              <a:gd name="connsiteY1" fmla="*/ 1219200 h 2606040"/>
              <a:gd name="connsiteX2" fmla="*/ 4785360 w 13228320"/>
              <a:gd name="connsiteY2" fmla="*/ 2331720 h 2606040"/>
              <a:gd name="connsiteX3" fmla="*/ 7315200 w 13228320"/>
              <a:gd name="connsiteY3" fmla="*/ 914400 h 2606040"/>
              <a:gd name="connsiteX4" fmla="*/ 10469880 w 13228320"/>
              <a:gd name="connsiteY4" fmla="*/ 2179320 h 2606040"/>
              <a:gd name="connsiteX5" fmla="*/ 13228320 w 13228320"/>
              <a:gd name="connsiteY5" fmla="*/ 0 h 2606040"/>
              <a:gd name="connsiteX0" fmla="*/ 0 w 13228320"/>
              <a:gd name="connsiteY0" fmla="*/ 2606040 h 2606040"/>
              <a:gd name="connsiteX1" fmla="*/ 1478280 w 13228320"/>
              <a:gd name="connsiteY1" fmla="*/ 1219200 h 2606040"/>
              <a:gd name="connsiteX2" fmla="*/ 4724400 w 13228320"/>
              <a:gd name="connsiteY2" fmla="*/ 1859280 h 2606040"/>
              <a:gd name="connsiteX3" fmla="*/ 7315200 w 13228320"/>
              <a:gd name="connsiteY3" fmla="*/ 914400 h 2606040"/>
              <a:gd name="connsiteX4" fmla="*/ 10469880 w 13228320"/>
              <a:gd name="connsiteY4" fmla="*/ 2179320 h 2606040"/>
              <a:gd name="connsiteX5" fmla="*/ 13228320 w 13228320"/>
              <a:gd name="connsiteY5" fmla="*/ 0 h 2606040"/>
              <a:gd name="connsiteX0" fmla="*/ 0 w 13411200"/>
              <a:gd name="connsiteY0" fmla="*/ 2575560 h 2575560"/>
              <a:gd name="connsiteX1" fmla="*/ 1661160 w 13411200"/>
              <a:gd name="connsiteY1" fmla="*/ 1219200 h 2575560"/>
              <a:gd name="connsiteX2" fmla="*/ 4907280 w 13411200"/>
              <a:gd name="connsiteY2" fmla="*/ 1859280 h 2575560"/>
              <a:gd name="connsiteX3" fmla="*/ 7498080 w 13411200"/>
              <a:gd name="connsiteY3" fmla="*/ 914400 h 2575560"/>
              <a:gd name="connsiteX4" fmla="*/ 10652760 w 13411200"/>
              <a:gd name="connsiteY4" fmla="*/ 2179320 h 2575560"/>
              <a:gd name="connsiteX5" fmla="*/ 13411200 w 13411200"/>
              <a:gd name="connsiteY5" fmla="*/ 0 h 2575560"/>
              <a:gd name="connsiteX0" fmla="*/ 0 w 13456920"/>
              <a:gd name="connsiteY0" fmla="*/ 2575560 h 2575560"/>
              <a:gd name="connsiteX1" fmla="*/ 1706880 w 13456920"/>
              <a:gd name="connsiteY1" fmla="*/ 1219200 h 2575560"/>
              <a:gd name="connsiteX2" fmla="*/ 4953000 w 13456920"/>
              <a:gd name="connsiteY2" fmla="*/ 1859280 h 2575560"/>
              <a:gd name="connsiteX3" fmla="*/ 7543800 w 13456920"/>
              <a:gd name="connsiteY3" fmla="*/ 914400 h 2575560"/>
              <a:gd name="connsiteX4" fmla="*/ 10698480 w 13456920"/>
              <a:gd name="connsiteY4" fmla="*/ 2179320 h 2575560"/>
              <a:gd name="connsiteX5" fmla="*/ 13456920 w 13456920"/>
              <a:gd name="connsiteY5" fmla="*/ 0 h 2575560"/>
              <a:gd name="connsiteX0" fmla="*/ 0 w 13700760"/>
              <a:gd name="connsiteY0" fmla="*/ 2499360 h 2499360"/>
              <a:gd name="connsiteX1" fmla="*/ 1950720 w 13700760"/>
              <a:gd name="connsiteY1" fmla="*/ 1219200 h 2499360"/>
              <a:gd name="connsiteX2" fmla="*/ 5196840 w 13700760"/>
              <a:gd name="connsiteY2" fmla="*/ 1859280 h 2499360"/>
              <a:gd name="connsiteX3" fmla="*/ 7787640 w 13700760"/>
              <a:gd name="connsiteY3" fmla="*/ 914400 h 2499360"/>
              <a:gd name="connsiteX4" fmla="*/ 10942320 w 13700760"/>
              <a:gd name="connsiteY4" fmla="*/ 2179320 h 2499360"/>
              <a:gd name="connsiteX5" fmla="*/ 13700760 w 13700760"/>
              <a:gd name="connsiteY5" fmla="*/ 0 h 2499360"/>
              <a:gd name="connsiteX0" fmla="*/ 0 w 13700760"/>
              <a:gd name="connsiteY0" fmla="*/ 2499360 h 2499360"/>
              <a:gd name="connsiteX1" fmla="*/ 1950720 w 13700760"/>
              <a:gd name="connsiteY1" fmla="*/ 1219200 h 2499360"/>
              <a:gd name="connsiteX2" fmla="*/ 5196840 w 13700760"/>
              <a:gd name="connsiteY2" fmla="*/ 1859280 h 2499360"/>
              <a:gd name="connsiteX3" fmla="*/ 7787640 w 13700760"/>
              <a:gd name="connsiteY3" fmla="*/ 914400 h 2499360"/>
              <a:gd name="connsiteX4" fmla="*/ 10942320 w 13700760"/>
              <a:gd name="connsiteY4" fmla="*/ 2179320 h 2499360"/>
              <a:gd name="connsiteX5" fmla="*/ 13700760 w 13700760"/>
              <a:gd name="connsiteY5" fmla="*/ 0 h 249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00760" h="2499360">
                <a:moveTo>
                  <a:pt x="0" y="2499360"/>
                </a:moveTo>
                <a:cubicBezTo>
                  <a:pt x="508000" y="1828800"/>
                  <a:pt x="1084580" y="1325880"/>
                  <a:pt x="1950720" y="1219200"/>
                </a:cubicBezTo>
                <a:cubicBezTo>
                  <a:pt x="2816860" y="1112520"/>
                  <a:pt x="4224020" y="1910080"/>
                  <a:pt x="5196840" y="1859280"/>
                </a:cubicBezTo>
                <a:cubicBezTo>
                  <a:pt x="6169660" y="1808480"/>
                  <a:pt x="6830060" y="861060"/>
                  <a:pt x="7787640" y="914400"/>
                </a:cubicBezTo>
                <a:cubicBezTo>
                  <a:pt x="8745220" y="967740"/>
                  <a:pt x="9956800" y="2331720"/>
                  <a:pt x="10942320" y="2179320"/>
                </a:cubicBezTo>
                <a:cubicBezTo>
                  <a:pt x="11927840" y="2026920"/>
                  <a:pt x="12814300" y="1013460"/>
                  <a:pt x="13700760" y="0"/>
                </a:cubicBez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a:extLst>
              <a:ext uri="{FF2B5EF4-FFF2-40B4-BE49-F238E27FC236}">
                <a16:creationId xmlns:a16="http://schemas.microsoft.com/office/drawing/2014/main" id="{5DF19C81-564C-419E-AC92-C0D7AFC1D1F7}"/>
              </a:ext>
            </a:extLst>
          </p:cNvPr>
          <p:cNvSpPr>
            <a:spLocks noGrp="1"/>
          </p:cNvSpPr>
          <p:nvPr>
            <p:ph type="body" sz="quarter" idx="10"/>
          </p:nvPr>
        </p:nvSpPr>
        <p:spPr>
          <a:prstGeom prst="rect">
            <a:avLst/>
          </a:prstGeom>
        </p:spPr>
        <p:txBody>
          <a:bodyPr/>
          <a:lstStyle/>
          <a:p>
            <a:r>
              <a:rPr lang="zh-CN" altLang="en-US" dirty="0"/>
              <a:t>企业历程</a:t>
            </a:r>
          </a:p>
        </p:txBody>
      </p:sp>
      <p:grpSp>
        <p:nvGrpSpPr>
          <p:cNvPr id="32" name="组合 31">
            <a:extLst>
              <a:ext uri="{FF2B5EF4-FFF2-40B4-BE49-F238E27FC236}">
                <a16:creationId xmlns:a16="http://schemas.microsoft.com/office/drawing/2014/main" id="{6402B955-83CA-49FF-BBA1-A5B625A0D6E6}"/>
              </a:ext>
            </a:extLst>
          </p:cNvPr>
          <p:cNvGrpSpPr/>
          <p:nvPr/>
        </p:nvGrpSpPr>
        <p:grpSpPr>
          <a:xfrm>
            <a:off x="812799" y="1909050"/>
            <a:ext cx="2494205" cy="1226920"/>
            <a:chOff x="446393" y="3264386"/>
            <a:chExt cx="2494205" cy="1226920"/>
          </a:xfrm>
        </p:grpSpPr>
        <p:sp>
          <p:nvSpPr>
            <p:cNvPr id="614" name="矩形 613">
              <a:extLst>
                <a:ext uri="{FF2B5EF4-FFF2-40B4-BE49-F238E27FC236}">
                  <a16:creationId xmlns:a16="http://schemas.microsoft.com/office/drawing/2014/main" id="{9F314AB6-56E2-46CD-8A1F-0EF4F9BDEEEF}"/>
                </a:ext>
              </a:extLst>
            </p:cNvPr>
            <p:cNvSpPr/>
            <p:nvPr/>
          </p:nvSpPr>
          <p:spPr bwMode="auto">
            <a:xfrm>
              <a:off x="446393" y="3264386"/>
              <a:ext cx="2494205" cy="1226920"/>
            </a:xfrm>
            <a:prstGeom prst="rect">
              <a:avLst/>
            </a:prstGeom>
            <a:solidFill>
              <a:schemeClr val="bg1"/>
            </a:solidFill>
            <a:ln w="9525" cap="flat" cmpd="sng" algn="ctr">
              <a:solidFill>
                <a:schemeClr val="accent2"/>
              </a:solidFill>
              <a:prstDash val="solid"/>
              <a:round/>
              <a:headEnd type="none" w="med" len="med"/>
              <a:tailEnd type="none" w="med" len="med"/>
            </a:ln>
            <a:effectLst>
              <a:outerShdw blurRad="419100" sx="102000" sy="102000" algn="ctr" rotWithShape="0">
                <a:schemeClr val="accent2">
                  <a:alpha val="7000"/>
                </a:schemeClr>
              </a:outerShdw>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zh-CN" altLang="en-US" sz="1200" b="1">
                <a:solidFill>
                  <a:prstClr val="black"/>
                </a:solidFill>
                <a:latin typeface="+mj-ea"/>
                <a:ea typeface="+mj-ea"/>
              </a:endParaRPr>
            </a:p>
          </p:txBody>
        </p:sp>
        <p:sp>
          <p:nvSpPr>
            <p:cNvPr id="616" name="文本框 615">
              <a:extLst>
                <a:ext uri="{FF2B5EF4-FFF2-40B4-BE49-F238E27FC236}">
                  <a16:creationId xmlns:a16="http://schemas.microsoft.com/office/drawing/2014/main" id="{6D95E76B-5814-44F2-A6CC-86645D6E5E74}"/>
                </a:ext>
              </a:extLst>
            </p:cNvPr>
            <p:cNvSpPr txBox="1"/>
            <p:nvPr/>
          </p:nvSpPr>
          <p:spPr>
            <a:xfrm>
              <a:off x="1310750" y="3938043"/>
              <a:ext cx="1485903" cy="295978"/>
            </a:xfrm>
            <a:prstGeom prst="rect">
              <a:avLst/>
            </a:prstGeom>
            <a:noFill/>
          </p:spPr>
          <p:txBody>
            <a:bodyPr wrap="none">
              <a:spAutoFit/>
            </a:bodyPr>
            <a:lstStyle/>
            <a:p>
              <a:pPr algn="just">
                <a:lnSpc>
                  <a:spcPct val="120000"/>
                </a:lnSpc>
              </a:pPr>
              <a:r>
                <a:rPr lang="en-US" altLang="zh-CN" sz="1200" dirty="0">
                  <a:latin typeface="Times New Roman" panose="02020603050405020304" pitchFamily="18" charset="0"/>
                </a:rPr>
                <a:t>XXX</a:t>
              </a:r>
              <a:r>
                <a:rPr lang="zh-CN" altLang="en-US" sz="1200" dirty="0">
                  <a:latin typeface="Times New Roman" panose="02020603050405020304" pitchFamily="18" charset="0"/>
                </a:rPr>
                <a:t>餐饮公司成立</a:t>
              </a:r>
            </a:p>
          </p:txBody>
        </p:sp>
        <p:sp>
          <p:nvSpPr>
            <p:cNvPr id="617" name="文本框 616">
              <a:extLst>
                <a:ext uri="{FF2B5EF4-FFF2-40B4-BE49-F238E27FC236}">
                  <a16:creationId xmlns:a16="http://schemas.microsoft.com/office/drawing/2014/main" id="{F072E582-784A-4083-B310-2648A9C1193E}"/>
                </a:ext>
              </a:extLst>
            </p:cNvPr>
            <p:cNvSpPr txBox="1"/>
            <p:nvPr/>
          </p:nvSpPr>
          <p:spPr>
            <a:xfrm>
              <a:off x="1310750" y="3596509"/>
              <a:ext cx="1224400" cy="329129"/>
            </a:xfrm>
            <a:prstGeom prst="rect">
              <a:avLst/>
            </a:prstGeom>
            <a:noFill/>
          </p:spPr>
          <p:txBody>
            <a:bodyPr wrap="square">
              <a:spAutoFit/>
            </a:bodyPr>
            <a:lstStyle/>
            <a:p>
              <a:pPr algn="dist">
                <a:lnSpc>
                  <a:spcPct val="120000"/>
                </a:lnSpc>
              </a:pPr>
              <a:r>
                <a:rPr lang="en-US" altLang="zh-CN" sz="1400" b="1" dirty="0">
                  <a:solidFill>
                    <a:schemeClr val="accent1"/>
                  </a:solidFill>
                  <a:latin typeface="+mj-ea"/>
                  <a:ea typeface="+mj-ea"/>
                </a:rPr>
                <a:t>2006</a:t>
              </a:r>
              <a:r>
                <a:rPr lang="zh-CN" altLang="en-US" sz="1400" b="1" dirty="0">
                  <a:solidFill>
                    <a:schemeClr val="accent1"/>
                  </a:solidFill>
                  <a:latin typeface="+mj-ea"/>
                  <a:ea typeface="+mj-ea"/>
                </a:rPr>
                <a:t>年</a:t>
              </a:r>
              <a:r>
                <a:rPr lang="en-US" altLang="zh-CN" sz="1400" b="1" dirty="0">
                  <a:solidFill>
                    <a:schemeClr val="accent1"/>
                  </a:solidFill>
                  <a:latin typeface="+mj-ea"/>
                  <a:ea typeface="+mj-ea"/>
                </a:rPr>
                <a:t>8</a:t>
              </a:r>
              <a:r>
                <a:rPr lang="zh-CN" altLang="en-US" sz="1400" b="1" dirty="0">
                  <a:solidFill>
                    <a:schemeClr val="accent1"/>
                  </a:solidFill>
                  <a:latin typeface="+mj-ea"/>
                  <a:ea typeface="+mj-ea"/>
                </a:rPr>
                <a:t>月</a:t>
              </a:r>
            </a:p>
          </p:txBody>
        </p:sp>
        <p:sp>
          <p:nvSpPr>
            <p:cNvPr id="5" name="椭圆 4">
              <a:extLst>
                <a:ext uri="{FF2B5EF4-FFF2-40B4-BE49-F238E27FC236}">
                  <a16:creationId xmlns:a16="http://schemas.microsoft.com/office/drawing/2014/main" id="{8931D125-8391-4E78-BCAF-4EFB26502BB3}"/>
                </a:ext>
              </a:extLst>
            </p:cNvPr>
            <p:cNvSpPr/>
            <p:nvPr/>
          </p:nvSpPr>
          <p:spPr>
            <a:xfrm>
              <a:off x="590338" y="3521672"/>
              <a:ext cx="668542" cy="71234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pic>
          <p:nvPicPr>
            <p:cNvPr id="64" name="图形 63" descr="文档">
              <a:extLst>
                <a:ext uri="{FF2B5EF4-FFF2-40B4-BE49-F238E27FC236}">
                  <a16:creationId xmlns:a16="http://schemas.microsoft.com/office/drawing/2014/main" id="{E4E7DA1C-7408-4029-B654-57D43AA392AA}"/>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1378" y="3676177"/>
              <a:ext cx="437715" cy="392641"/>
            </a:xfrm>
            <a:prstGeom prst="rect">
              <a:avLst/>
            </a:prstGeom>
          </p:spPr>
        </p:pic>
      </p:grpSp>
      <p:grpSp>
        <p:nvGrpSpPr>
          <p:cNvPr id="26" name="组合 25">
            <a:extLst>
              <a:ext uri="{FF2B5EF4-FFF2-40B4-BE49-F238E27FC236}">
                <a16:creationId xmlns:a16="http://schemas.microsoft.com/office/drawing/2014/main" id="{016D9EE4-5A76-48BB-8A1E-DDFCABC4374D}"/>
              </a:ext>
            </a:extLst>
          </p:cNvPr>
          <p:cNvGrpSpPr/>
          <p:nvPr/>
        </p:nvGrpSpPr>
        <p:grpSpPr>
          <a:xfrm>
            <a:off x="1291015" y="4600847"/>
            <a:ext cx="2494205" cy="1226920"/>
            <a:chOff x="2293310" y="5117761"/>
            <a:chExt cx="2494205" cy="1226920"/>
          </a:xfrm>
        </p:grpSpPr>
        <p:sp>
          <p:nvSpPr>
            <p:cNvPr id="57" name="矩形 56">
              <a:extLst>
                <a:ext uri="{FF2B5EF4-FFF2-40B4-BE49-F238E27FC236}">
                  <a16:creationId xmlns:a16="http://schemas.microsoft.com/office/drawing/2014/main" id="{A57494F7-8190-43AC-8EC2-1222C399646F}"/>
                </a:ext>
              </a:extLst>
            </p:cNvPr>
            <p:cNvSpPr/>
            <p:nvPr/>
          </p:nvSpPr>
          <p:spPr bwMode="auto">
            <a:xfrm>
              <a:off x="2293310" y="5117761"/>
              <a:ext cx="2494205" cy="1226920"/>
            </a:xfrm>
            <a:prstGeom prst="rect">
              <a:avLst/>
            </a:prstGeom>
            <a:solidFill>
              <a:schemeClr val="bg1"/>
            </a:solidFill>
            <a:ln w="9525" cap="flat" cmpd="sng" algn="ctr">
              <a:solidFill>
                <a:schemeClr val="accent2"/>
              </a:solidFill>
              <a:prstDash val="solid"/>
              <a:round/>
              <a:headEnd type="none" w="med" len="med"/>
              <a:tailEnd type="none" w="med" len="med"/>
            </a:ln>
            <a:effectLst>
              <a:outerShdw blurRad="419100" sx="102000" sy="102000" algn="ctr" rotWithShape="0">
                <a:schemeClr val="accent2">
                  <a:alpha val="7000"/>
                </a:schemeClr>
              </a:outerShdw>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zh-CN" altLang="en-US" sz="1200" b="1">
                <a:solidFill>
                  <a:prstClr val="black"/>
                </a:solidFill>
                <a:latin typeface="+mj-ea"/>
                <a:ea typeface="+mj-ea"/>
              </a:endParaRPr>
            </a:p>
          </p:txBody>
        </p:sp>
        <p:sp>
          <p:nvSpPr>
            <p:cNvPr id="66" name="文本框 65">
              <a:extLst>
                <a:ext uri="{FF2B5EF4-FFF2-40B4-BE49-F238E27FC236}">
                  <a16:creationId xmlns:a16="http://schemas.microsoft.com/office/drawing/2014/main" id="{E1CB0B18-C9A1-4710-AEDB-B288B01CF18B}"/>
                </a:ext>
              </a:extLst>
            </p:cNvPr>
            <p:cNvSpPr txBox="1"/>
            <p:nvPr/>
          </p:nvSpPr>
          <p:spPr>
            <a:xfrm>
              <a:off x="3157667" y="5791418"/>
              <a:ext cx="1184940" cy="295978"/>
            </a:xfrm>
            <a:prstGeom prst="rect">
              <a:avLst/>
            </a:prstGeom>
            <a:noFill/>
          </p:spPr>
          <p:txBody>
            <a:bodyPr wrap="none">
              <a:noAutofit/>
            </a:bodyPr>
            <a:lstStyle>
              <a:defPPr>
                <a:defRPr lang="zh-CN"/>
              </a:defPPr>
              <a:lvl1pPr>
                <a:lnSpc>
                  <a:spcPct val="120000"/>
                </a:lnSpc>
                <a:defRPr sz="1200">
                  <a:latin typeface="Times New Roman" panose="02020603050405020304" pitchFamily="18" charset="0"/>
                </a:defRPr>
              </a:lvl1pPr>
            </a:lstStyle>
            <a:p>
              <a:r>
                <a:rPr lang="zh-CN" altLang="en-US" dirty="0"/>
                <a:t>成立</a:t>
              </a:r>
              <a:r>
                <a:rPr lang="en-US" altLang="zh-CN" dirty="0"/>
                <a:t>3</a:t>
              </a:r>
              <a:r>
                <a:rPr lang="zh-CN" altLang="en-US" dirty="0"/>
                <a:t>个分公司</a:t>
              </a:r>
            </a:p>
          </p:txBody>
        </p:sp>
        <p:sp>
          <p:nvSpPr>
            <p:cNvPr id="70" name="文本框 69">
              <a:extLst>
                <a:ext uri="{FF2B5EF4-FFF2-40B4-BE49-F238E27FC236}">
                  <a16:creationId xmlns:a16="http://schemas.microsoft.com/office/drawing/2014/main" id="{94B5C302-51D9-450A-B4DD-7E4C921C3BA2}"/>
                </a:ext>
              </a:extLst>
            </p:cNvPr>
            <p:cNvSpPr txBox="1"/>
            <p:nvPr/>
          </p:nvSpPr>
          <p:spPr>
            <a:xfrm>
              <a:off x="3157667" y="5449884"/>
              <a:ext cx="1224400" cy="329129"/>
            </a:xfrm>
            <a:prstGeom prst="rect">
              <a:avLst/>
            </a:prstGeom>
            <a:noFill/>
          </p:spPr>
          <p:txBody>
            <a:bodyPr wrap="square">
              <a:spAutoFit/>
            </a:bodyPr>
            <a:lstStyle/>
            <a:p>
              <a:pPr algn="dist">
                <a:lnSpc>
                  <a:spcPct val="120000"/>
                </a:lnSpc>
              </a:pPr>
              <a:r>
                <a:rPr lang="en-US" altLang="zh-CN" sz="1400" b="1" dirty="0">
                  <a:solidFill>
                    <a:schemeClr val="accent1"/>
                  </a:solidFill>
                  <a:latin typeface="+mj-ea"/>
                  <a:ea typeface="+mj-ea"/>
                </a:rPr>
                <a:t>2008</a:t>
              </a:r>
              <a:r>
                <a:rPr lang="zh-CN" altLang="en-US" sz="1400" b="1" dirty="0">
                  <a:solidFill>
                    <a:schemeClr val="accent1"/>
                  </a:solidFill>
                  <a:latin typeface="+mj-ea"/>
                  <a:ea typeface="+mj-ea"/>
                </a:rPr>
                <a:t>年</a:t>
              </a:r>
              <a:r>
                <a:rPr lang="en-US" altLang="zh-CN" sz="1400" b="1" dirty="0">
                  <a:solidFill>
                    <a:schemeClr val="accent1"/>
                  </a:solidFill>
                  <a:latin typeface="+mj-ea"/>
                  <a:ea typeface="+mj-ea"/>
                </a:rPr>
                <a:t>10</a:t>
              </a:r>
              <a:r>
                <a:rPr lang="zh-CN" altLang="en-US" sz="1400" b="1" dirty="0">
                  <a:solidFill>
                    <a:schemeClr val="accent1"/>
                  </a:solidFill>
                  <a:latin typeface="+mj-ea"/>
                  <a:ea typeface="+mj-ea"/>
                </a:rPr>
                <a:t>月</a:t>
              </a:r>
            </a:p>
          </p:txBody>
        </p:sp>
        <p:sp>
          <p:nvSpPr>
            <p:cNvPr id="72" name="椭圆 71">
              <a:extLst>
                <a:ext uri="{FF2B5EF4-FFF2-40B4-BE49-F238E27FC236}">
                  <a16:creationId xmlns:a16="http://schemas.microsoft.com/office/drawing/2014/main" id="{EE9BF0D4-684E-48AF-BAEA-7B22FA26FC73}"/>
                </a:ext>
              </a:extLst>
            </p:cNvPr>
            <p:cNvSpPr/>
            <p:nvPr/>
          </p:nvSpPr>
          <p:spPr>
            <a:xfrm>
              <a:off x="2437255" y="5375047"/>
              <a:ext cx="668542" cy="71234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pic>
          <p:nvPicPr>
            <p:cNvPr id="65" name="图形 64" descr="社交网络">
              <a:extLst>
                <a:ext uri="{FF2B5EF4-FFF2-40B4-BE49-F238E27FC236}">
                  <a16:creationId xmlns:a16="http://schemas.microsoft.com/office/drawing/2014/main" id="{4DFE93E4-A65D-4C5F-847E-3644C9C4BFFF}"/>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58295" y="5529552"/>
              <a:ext cx="437715" cy="392641"/>
            </a:xfrm>
            <a:prstGeom prst="rect">
              <a:avLst/>
            </a:prstGeom>
          </p:spPr>
        </p:pic>
      </p:grpSp>
      <p:grpSp>
        <p:nvGrpSpPr>
          <p:cNvPr id="33" name="组合 32">
            <a:extLst>
              <a:ext uri="{FF2B5EF4-FFF2-40B4-BE49-F238E27FC236}">
                <a16:creationId xmlns:a16="http://schemas.microsoft.com/office/drawing/2014/main" id="{FE898FD9-0833-410A-BC25-1B24C95BC388}"/>
              </a:ext>
            </a:extLst>
          </p:cNvPr>
          <p:cNvGrpSpPr/>
          <p:nvPr/>
        </p:nvGrpSpPr>
        <p:grpSpPr>
          <a:xfrm>
            <a:off x="4568500" y="1490434"/>
            <a:ext cx="2494205" cy="1226920"/>
            <a:chOff x="3972665" y="2034470"/>
            <a:chExt cx="2494205" cy="1226920"/>
          </a:xfrm>
        </p:grpSpPr>
        <p:sp>
          <p:nvSpPr>
            <p:cNvPr id="75" name="矩形 74">
              <a:extLst>
                <a:ext uri="{FF2B5EF4-FFF2-40B4-BE49-F238E27FC236}">
                  <a16:creationId xmlns:a16="http://schemas.microsoft.com/office/drawing/2014/main" id="{C1537054-BF7A-4160-9E31-4FA5DAE77CA6}"/>
                </a:ext>
              </a:extLst>
            </p:cNvPr>
            <p:cNvSpPr/>
            <p:nvPr/>
          </p:nvSpPr>
          <p:spPr bwMode="auto">
            <a:xfrm>
              <a:off x="3972665" y="2034470"/>
              <a:ext cx="2494205" cy="1226920"/>
            </a:xfrm>
            <a:prstGeom prst="rect">
              <a:avLst/>
            </a:prstGeom>
            <a:solidFill>
              <a:schemeClr val="bg1"/>
            </a:solidFill>
            <a:ln w="9525" cap="flat" cmpd="sng" algn="ctr">
              <a:solidFill>
                <a:schemeClr val="accent2"/>
              </a:solidFill>
              <a:prstDash val="solid"/>
              <a:round/>
              <a:headEnd type="none" w="med" len="med"/>
              <a:tailEnd type="none" w="med" len="med"/>
            </a:ln>
            <a:effectLst>
              <a:outerShdw blurRad="419100" sx="102000" sy="102000" algn="ctr" rotWithShape="0">
                <a:schemeClr val="accent2">
                  <a:alpha val="7000"/>
                </a:schemeClr>
              </a:outerShdw>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zh-CN" altLang="en-US" sz="1200" b="1" dirty="0">
                <a:solidFill>
                  <a:prstClr val="black"/>
                </a:solidFill>
                <a:latin typeface="+mj-ea"/>
                <a:ea typeface="+mj-ea"/>
              </a:endParaRPr>
            </a:p>
          </p:txBody>
        </p:sp>
        <p:sp>
          <p:nvSpPr>
            <p:cNvPr id="77" name="文本框 76">
              <a:extLst>
                <a:ext uri="{FF2B5EF4-FFF2-40B4-BE49-F238E27FC236}">
                  <a16:creationId xmlns:a16="http://schemas.microsoft.com/office/drawing/2014/main" id="{C437E6F1-689A-4AA7-BC97-CF36E5EF4866}"/>
                </a:ext>
              </a:extLst>
            </p:cNvPr>
            <p:cNvSpPr txBox="1"/>
            <p:nvPr/>
          </p:nvSpPr>
          <p:spPr>
            <a:xfrm>
              <a:off x="4837022" y="2708127"/>
              <a:ext cx="1021433" cy="295978"/>
            </a:xfrm>
            <a:prstGeom prst="rect">
              <a:avLst/>
            </a:prstGeom>
            <a:noFill/>
          </p:spPr>
          <p:txBody>
            <a:bodyPr wrap="none">
              <a:noAutofit/>
            </a:bodyPr>
            <a:lstStyle>
              <a:defPPr>
                <a:defRPr lang="zh-CN"/>
              </a:defPPr>
              <a:lvl1pPr>
                <a:lnSpc>
                  <a:spcPct val="120000"/>
                </a:lnSpc>
                <a:defRPr sz="1200">
                  <a:latin typeface="Times New Roman" panose="02020603050405020304" pitchFamily="18" charset="0"/>
                </a:defRPr>
              </a:lvl1pPr>
            </a:lstStyle>
            <a:p>
              <a:r>
                <a:rPr lang="zh-CN" altLang="en-US" dirty="0"/>
                <a:t>拿下</a:t>
              </a:r>
              <a:r>
                <a:rPr lang="en-US" altLang="zh-CN" dirty="0"/>
                <a:t>XX</a:t>
              </a:r>
              <a:r>
                <a:rPr lang="zh-CN" altLang="en-US" dirty="0"/>
                <a:t>市场</a:t>
              </a:r>
            </a:p>
          </p:txBody>
        </p:sp>
        <p:sp>
          <p:nvSpPr>
            <p:cNvPr id="78" name="文本框 77">
              <a:extLst>
                <a:ext uri="{FF2B5EF4-FFF2-40B4-BE49-F238E27FC236}">
                  <a16:creationId xmlns:a16="http://schemas.microsoft.com/office/drawing/2014/main" id="{9EAEBE0C-A2D4-4C0E-A6C8-B2FB2CC71C93}"/>
                </a:ext>
              </a:extLst>
            </p:cNvPr>
            <p:cNvSpPr txBox="1"/>
            <p:nvPr/>
          </p:nvSpPr>
          <p:spPr>
            <a:xfrm>
              <a:off x="4837022" y="2366593"/>
              <a:ext cx="1224400" cy="329129"/>
            </a:xfrm>
            <a:prstGeom prst="rect">
              <a:avLst/>
            </a:prstGeom>
            <a:noFill/>
          </p:spPr>
          <p:txBody>
            <a:bodyPr wrap="square">
              <a:spAutoFit/>
            </a:bodyPr>
            <a:lstStyle/>
            <a:p>
              <a:pPr algn="dist">
                <a:lnSpc>
                  <a:spcPct val="120000"/>
                </a:lnSpc>
              </a:pPr>
              <a:r>
                <a:rPr lang="en-US" altLang="zh-CN" sz="1400" b="1" dirty="0">
                  <a:solidFill>
                    <a:schemeClr val="accent1"/>
                  </a:solidFill>
                  <a:latin typeface="+mj-ea"/>
                  <a:ea typeface="+mj-ea"/>
                </a:rPr>
                <a:t>2009</a:t>
              </a:r>
              <a:r>
                <a:rPr lang="zh-CN" altLang="en-US" sz="1400" b="1" dirty="0">
                  <a:solidFill>
                    <a:schemeClr val="accent1"/>
                  </a:solidFill>
                  <a:latin typeface="+mj-ea"/>
                  <a:ea typeface="+mj-ea"/>
                </a:rPr>
                <a:t>年</a:t>
              </a:r>
              <a:r>
                <a:rPr lang="en-US" altLang="zh-CN" sz="1400" b="1" dirty="0">
                  <a:solidFill>
                    <a:schemeClr val="accent1"/>
                  </a:solidFill>
                  <a:latin typeface="+mj-ea"/>
                  <a:ea typeface="+mj-ea"/>
                </a:rPr>
                <a:t>2</a:t>
              </a:r>
              <a:r>
                <a:rPr lang="zh-CN" altLang="en-US" sz="1400" b="1" dirty="0">
                  <a:solidFill>
                    <a:schemeClr val="accent1"/>
                  </a:solidFill>
                  <a:latin typeface="+mj-ea"/>
                  <a:ea typeface="+mj-ea"/>
                </a:rPr>
                <a:t>月</a:t>
              </a:r>
            </a:p>
          </p:txBody>
        </p:sp>
        <p:sp>
          <p:nvSpPr>
            <p:cNvPr id="80" name="椭圆 79">
              <a:extLst>
                <a:ext uri="{FF2B5EF4-FFF2-40B4-BE49-F238E27FC236}">
                  <a16:creationId xmlns:a16="http://schemas.microsoft.com/office/drawing/2014/main" id="{736A2C82-3645-4244-AC0A-85DC1ED09575}"/>
                </a:ext>
              </a:extLst>
            </p:cNvPr>
            <p:cNvSpPr/>
            <p:nvPr/>
          </p:nvSpPr>
          <p:spPr>
            <a:xfrm>
              <a:off x="4116610" y="2291756"/>
              <a:ext cx="668542" cy="71234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40" name="图形 1914">
              <a:extLst>
                <a:ext uri="{FF2B5EF4-FFF2-40B4-BE49-F238E27FC236}">
                  <a16:creationId xmlns:a16="http://schemas.microsoft.com/office/drawing/2014/main" id="{857C0849-0705-4840-9970-CD780BD9DF89}"/>
                </a:ext>
              </a:extLst>
            </p:cNvPr>
            <p:cNvSpPr>
              <a:spLocks/>
            </p:cNvSpPr>
            <p:nvPr/>
          </p:nvSpPr>
          <p:spPr>
            <a:xfrm>
              <a:off x="4237650" y="2446261"/>
              <a:ext cx="437715" cy="392641"/>
            </a:xfrm>
            <a:custGeom>
              <a:avLst/>
              <a:gdLst>
                <a:gd name="connsiteX0" fmla="*/ 470458 w 655796"/>
                <a:gd name="connsiteY0" fmla="*/ 430352 h 588266"/>
                <a:gd name="connsiteX1" fmla="*/ 465934 w 655796"/>
                <a:gd name="connsiteY1" fmla="*/ 393910 h 588266"/>
                <a:gd name="connsiteX2" fmla="*/ 389028 w 655796"/>
                <a:gd name="connsiteY2" fmla="*/ 316977 h 588266"/>
                <a:gd name="connsiteX3" fmla="*/ 334741 w 655796"/>
                <a:gd name="connsiteY3" fmla="*/ 333174 h 588266"/>
                <a:gd name="connsiteX4" fmla="*/ 312121 w 655796"/>
                <a:gd name="connsiteY4" fmla="*/ 333174 h 588266"/>
                <a:gd name="connsiteX5" fmla="*/ 271406 w 655796"/>
                <a:gd name="connsiteY5" fmla="*/ 312928 h 588266"/>
                <a:gd name="connsiteX6" fmla="*/ 208072 w 655796"/>
                <a:gd name="connsiteY6" fmla="*/ 312928 h 588266"/>
                <a:gd name="connsiteX7" fmla="*/ 158309 w 655796"/>
                <a:gd name="connsiteY7" fmla="*/ 333174 h 588266"/>
                <a:gd name="connsiteX8" fmla="*/ 108546 w 655796"/>
                <a:gd name="connsiteY8" fmla="*/ 312928 h 588266"/>
                <a:gd name="connsiteX9" fmla="*/ 90450 w 655796"/>
                <a:gd name="connsiteY9" fmla="*/ 312928 h 588266"/>
                <a:gd name="connsiteX10" fmla="*/ 58783 w 655796"/>
                <a:gd name="connsiteY10" fmla="*/ 345321 h 588266"/>
                <a:gd name="connsiteX11" fmla="*/ 36163 w 655796"/>
                <a:gd name="connsiteY11" fmla="*/ 397959 h 588266"/>
                <a:gd name="connsiteX12" fmla="*/ 4496 w 655796"/>
                <a:gd name="connsiteY12" fmla="*/ 353419 h 588266"/>
                <a:gd name="connsiteX13" fmla="*/ 180928 w 655796"/>
                <a:gd name="connsiteY13" fmla="*/ 29492 h 588266"/>
                <a:gd name="connsiteX14" fmla="*/ 560936 w 655796"/>
                <a:gd name="connsiteY14" fmla="*/ 86179 h 588266"/>
                <a:gd name="connsiteX15" fmla="*/ 583556 w 655796"/>
                <a:gd name="connsiteY15" fmla="*/ 499186 h 588266"/>
                <a:gd name="connsiteX16" fmla="*/ 199024 w 655796"/>
                <a:gd name="connsiteY16" fmla="*/ 539677 h 588266"/>
                <a:gd name="connsiteX17" fmla="*/ 158309 w 655796"/>
                <a:gd name="connsiteY17" fmla="*/ 543726 h 588266"/>
                <a:gd name="connsiteX18" fmla="*/ 99498 w 655796"/>
                <a:gd name="connsiteY18" fmla="*/ 588266 h 588266"/>
                <a:gd name="connsiteX19" fmla="*/ 94974 w 655796"/>
                <a:gd name="connsiteY19" fmla="*/ 551824 h 588266"/>
                <a:gd name="connsiteX20" fmla="*/ 94974 w 655796"/>
                <a:gd name="connsiteY20" fmla="*/ 393910 h 588266"/>
                <a:gd name="connsiteX21" fmla="*/ 122117 w 655796"/>
                <a:gd name="connsiteY21" fmla="*/ 369615 h 588266"/>
                <a:gd name="connsiteX22" fmla="*/ 312121 w 655796"/>
                <a:gd name="connsiteY22" fmla="*/ 369615 h 588266"/>
                <a:gd name="connsiteX23" fmla="*/ 334741 w 655796"/>
                <a:gd name="connsiteY23" fmla="*/ 377714 h 588266"/>
                <a:gd name="connsiteX24" fmla="*/ 325693 w 655796"/>
                <a:gd name="connsiteY24" fmla="*/ 393910 h 588266"/>
                <a:gd name="connsiteX25" fmla="*/ 303074 w 655796"/>
                <a:gd name="connsiteY25" fmla="*/ 414155 h 588266"/>
                <a:gd name="connsiteX26" fmla="*/ 312121 w 655796"/>
                <a:gd name="connsiteY26" fmla="*/ 458695 h 588266"/>
                <a:gd name="connsiteX27" fmla="*/ 484030 w 655796"/>
                <a:gd name="connsiteY27" fmla="*/ 470843 h 588266"/>
                <a:gd name="connsiteX28" fmla="*/ 601651 w 655796"/>
                <a:gd name="connsiteY28" fmla="*/ 341272 h 588266"/>
                <a:gd name="connsiteX29" fmla="*/ 583556 w 655796"/>
                <a:gd name="connsiteY29" fmla="*/ 321026 h 588266"/>
                <a:gd name="connsiteX30" fmla="*/ 579032 w 655796"/>
                <a:gd name="connsiteY30" fmla="*/ 321026 h 588266"/>
                <a:gd name="connsiteX31" fmla="*/ 506649 w 655796"/>
                <a:gd name="connsiteY31" fmla="*/ 369615 h 588266"/>
                <a:gd name="connsiteX32" fmla="*/ 470458 w 655796"/>
                <a:gd name="connsiteY32" fmla="*/ 430352 h 588266"/>
                <a:gd name="connsiteX33" fmla="*/ 574508 w 655796"/>
                <a:gd name="connsiteY33" fmla="*/ 466794 h 588266"/>
                <a:gd name="connsiteX34" fmla="*/ 565460 w 655796"/>
                <a:gd name="connsiteY34" fmla="*/ 462744 h 588266"/>
                <a:gd name="connsiteX35" fmla="*/ 493078 w 655796"/>
                <a:gd name="connsiteY35" fmla="*/ 495137 h 588266"/>
                <a:gd name="connsiteX36" fmla="*/ 248787 w 655796"/>
                <a:gd name="connsiteY36" fmla="*/ 462744 h 588266"/>
                <a:gd name="connsiteX37" fmla="*/ 244263 w 655796"/>
                <a:gd name="connsiteY37" fmla="*/ 422254 h 588266"/>
                <a:gd name="connsiteX38" fmla="*/ 266882 w 655796"/>
                <a:gd name="connsiteY38" fmla="*/ 397959 h 588266"/>
                <a:gd name="connsiteX39" fmla="*/ 135689 w 655796"/>
                <a:gd name="connsiteY39" fmla="*/ 397959 h 588266"/>
                <a:gd name="connsiteX40" fmla="*/ 122117 w 655796"/>
                <a:gd name="connsiteY40" fmla="*/ 410106 h 588266"/>
                <a:gd name="connsiteX41" fmla="*/ 122117 w 655796"/>
                <a:gd name="connsiteY41" fmla="*/ 527530 h 588266"/>
                <a:gd name="connsiteX42" fmla="*/ 149261 w 655796"/>
                <a:gd name="connsiteY42" fmla="*/ 507284 h 588266"/>
                <a:gd name="connsiteX43" fmla="*/ 199024 w 655796"/>
                <a:gd name="connsiteY43" fmla="*/ 507284 h 588266"/>
                <a:gd name="connsiteX44" fmla="*/ 511173 w 655796"/>
                <a:gd name="connsiteY44" fmla="*/ 523481 h 588266"/>
                <a:gd name="connsiteX45" fmla="*/ 574508 w 655796"/>
                <a:gd name="connsiteY45" fmla="*/ 466794 h 588266"/>
                <a:gd name="connsiteX46" fmla="*/ 244263 w 655796"/>
                <a:gd name="connsiteY46" fmla="*/ 284585 h 588266"/>
                <a:gd name="connsiteX47" fmla="*/ 266882 w 655796"/>
                <a:gd name="connsiteY47" fmla="*/ 284585 h 588266"/>
                <a:gd name="connsiteX48" fmla="*/ 307598 w 655796"/>
                <a:gd name="connsiteY48" fmla="*/ 248143 h 588266"/>
                <a:gd name="connsiteX49" fmla="*/ 307598 w 655796"/>
                <a:gd name="connsiteY49" fmla="*/ 211701 h 588266"/>
                <a:gd name="connsiteX50" fmla="*/ 271406 w 655796"/>
                <a:gd name="connsiteY50" fmla="*/ 167161 h 588266"/>
                <a:gd name="connsiteX51" fmla="*/ 185452 w 655796"/>
                <a:gd name="connsiteY51" fmla="*/ 223848 h 588266"/>
                <a:gd name="connsiteX52" fmla="*/ 244263 w 655796"/>
                <a:gd name="connsiteY52" fmla="*/ 284585 h 588266"/>
                <a:gd name="connsiteX53" fmla="*/ 411647 w 655796"/>
                <a:gd name="connsiteY53" fmla="*/ 284585 h 588266"/>
                <a:gd name="connsiteX54" fmla="*/ 443315 w 655796"/>
                <a:gd name="connsiteY54" fmla="*/ 284585 h 588266"/>
                <a:gd name="connsiteX55" fmla="*/ 474982 w 655796"/>
                <a:gd name="connsiteY55" fmla="*/ 252192 h 588266"/>
                <a:gd name="connsiteX56" fmla="*/ 465934 w 655796"/>
                <a:gd name="connsiteY56" fmla="*/ 199554 h 588266"/>
                <a:gd name="connsiteX57" fmla="*/ 402600 w 655796"/>
                <a:gd name="connsiteY57" fmla="*/ 159063 h 588266"/>
                <a:gd name="connsiteX58" fmla="*/ 343789 w 655796"/>
                <a:gd name="connsiteY58" fmla="*/ 227897 h 588266"/>
                <a:gd name="connsiteX59" fmla="*/ 411647 w 655796"/>
                <a:gd name="connsiteY59" fmla="*/ 284585 h 588266"/>
                <a:gd name="connsiteX60" fmla="*/ 560936 w 655796"/>
                <a:gd name="connsiteY60" fmla="*/ 284585 h 588266"/>
                <a:gd name="connsiteX61" fmla="*/ 601651 w 655796"/>
                <a:gd name="connsiteY61" fmla="*/ 260290 h 588266"/>
                <a:gd name="connsiteX62" fmla="*/ 538317 w 655796"/>
                <a:gd name="connsiteY62" fmla="*/ 130719 h 588266"/>
                <a:gd name="connsiteX63" fmla="*/ 506649 w 655796"/>
                <a:gd name="connsiteY63" fmla="*/ 122621 h 588266"/>
                <a:gd name="connsiteX64" fmla="*/ 493078 w 655796"/>
                <a:gd name="connsiteY64" fmla="*/ 150965 h 588266"/>
                <a:gd name="connsiteX65" fmla="*/ 511173 w 655796"/>
                <a:gd name="connsiteY65" fmla="*/ 240045 h 588266"/>
                <a:gd name="connsiteX66" fmla="*/ 560936 w 655796"/>
                <a:gd name="connsiteY66" fmla="*/ 284585 h 588266"/>
                <a:gd name="connsiteX67" fmla="*/ 94974 w 655796"/>
                <a:gd name="connsiteY67" fmla="*/ 280535 h 588266"/>
                <a:gd name="connsiteX68" fmla="*/ 144737 w 655796"/>
                <a:gd name="connsiteY68" fmla="*/ 240045 h 588266"/>
                <a:gd name="connsiteX69" fmla="*/ 162833 w 655796"/>
                <a:gd name="connsiteY69" fmla="*/ 155014 h 588266"/>
                <a:gd name="connsiteX70" fmla="*/ 149261 w 655796"/>
                <a:gd name="connsiteY70" fmla="*/ 126670 h 588266"/>
                <a:gd name="connsiteX71" fmla="*/ 117593 w 655796"/>
                <a:gd name="connsiteY71" fmla="*/ 134768 h 588266"/>
                <a:gd name="connsiteX72" fmla="*/ 58783 w 655796"/>
                <a:gd name="connsiteY72" fmla="*/ 240045 h 588266"/>
                <a:gd name="connsiteX73" fmla="*/ 94974 w 655796"/>
                <a:gd name="connsiteY73" fmla="*/ 280535 h 588266"/>
                <a:gd name="connsiteX74" fmla="*/ 312121 w 655796"/>
                <a:gd name="connsiteY74" fmla="*/ 98327 h 588266"/>
                <a:gd name="connsiteX75" fmla="*/ 312121 w 655796"/>
                <a:gd name="connsiteY75" fmla="*/ 98327 h 588266"/>
                <a:gd name="connsiteX76" fmla="*/ 307598 w 655796"/>
                <a:gd name="connsiteY76" fmla="*/ 78081 h 588266"/>
                <a:gd name="connsiteX77" fmla="*/ 298550 w 655796"/>
                <a:gd name="connsiteY77" fmla="*/ 49737 h 588266"/>
                <a:gd name="connsiteX78" fmla="*/ 266882 w 655796"/>
                <a:gd name="connsiteY78" fmla="*/ 61885 h 588266"/>
                <a:gd name="connsiteX79" fmla="*/ 230691 w 655796"/>
                <a:gd name="connsiteY79" fmla="*/ 102376 h 588266"/>
                <a:gd name="connsiteX80" fmla="*/ 235215 w 655796"/>
                <a:gd name="connsiteY80" fmla="*/ 126670 h 588266"/>
                <a:gd name="connsiteX81" fmla="*/ 298550 w 655796"/>
                <a:gd name="connsiteY81" fmla="*/ 134768 h 588266"/>
                <a:gd name="connsiteX82" fmla="*/ 312121 w 655796"/>
                <a:gd name="connsiteY82" fmla="*/ 98327 h 588266"/>
                <a:gd name="connsiteX83" fmla="*/ 343789 w 655796"/>
                <a:gd name="connsiteY83" fmla="*/ 94277 h 588266"/>
                <a:gd name="connsiteX84" fmla="*/ 343789 w 655796"/>
                <a:gd name="connsiteY84" fmla="*/ 114523 h 588266"/>
                <a:gd name="connsiteX85" fmla="*/ 370932 w 655796"/>
                <a:gd name="connsiteY85" fmla="*/ 134768 h 588266"/>
                <a:gd name="connsiteX86" fmla="*/ 425219 w 655796"/>
                <a:gd name="connsiteY86" fmla="*/ 114523 h 588266"/>
                <a:gd name="connsiteX87" fmla="*/ 398076 w 655796"/>
                <a:gd name="connsiteY87" fmla="*/ 74032 h 588266"/>
                <a:gd name="connsiteX88" fmla="*/ 352837 w 655796"/>
                <a:gd name="connsiteY88" fmla="*/ 53787 h 588266"/>
                <a:gd name="connsiteX89" fmla="*/ 343789 w 655796"/>
                <a:gd name="connsiteY89" fmla="*/ 94277 h 58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55796" h="588266">
                  <a:moveTo>
                    <a:pt x="470458" y="430352"/>
                  </a:moveTo>
                  <a:cubicBezTo>
                    <a:pt x="470458" y="414155"/>
                    <a:pt x="465934" y="402008"/>
                    <a:pt x="465934" y="393910"/>
                  </a:cubicBezTo>
                  <a:cubicBezTo>
                    <a:pt x="479506" y="316977"/>
                    <a:pt x="479506" y="316977"/>
                    <a:pt x="389028" y="316977"/>
                  </a:cubicBezTo>
                  <a:cubicBezTo>
                    <a:pt x="370932" y="316977"/>
                    <a:pt x="348313" y="312928"/>
                    <a:pt x="334741" y="333174"/>
                  </a:cubicBezTo>
                  <a:cubicBezTo>
                    <a:pt x="334741" y="337223"/>
                    <a:pt x="312121" y="333174"/>
                    <a:pt x="312121" y="333174"/>
                  </a:cubicBezTo>
                  <a:cubicBezTo>
                    <a:pt x="303074" y="308879"/>
                    <a:pt x="284978" y="312928"/>
                    <a:pt x="271406" y="312928"/>
                  </a:cubicBezTo>
                  <a:cubicBezTo>
                    <a:pt x="248787" y="312928"/>
                    <a:pt x="230691" y="308879"/>
                    <a:pt x="208072" y="312928"/>
                  </a:cubicBezTo>
                  <a:cubicBezTo>
                    <a:pt x="189976" y="316977"/>
                    <a:pt x="176404" y="333174"/>
                    <a:pt x="158309" y="333174"/>
                  </a:cubicBezTo>
                  <a:cubicBezTo>
                    <a:pt x="140213" y="333174"/>
                    <a:pt x="126641" y="321026"/>
                    <a:pt x="108546" y="312928"/>
                  </a:cubicBezTo>
                  <a:lnTo>
                    <a:pt x="90450" y="312928"/>
                  </a:lnTo>
                  <a:cubicBezTo>
                    <a:pt x="54259" y="312928"/>
                    <a:pt x="54259" y="312928"/>
                    <a:pt x="58783" y="345321"/>
                  </a:cubicBezTo>
                  <a:cubicBezTo>
                    <a:pt x="63307" y="365566"/>
                    <a:pt x="72354" y="393910"/>
                    <a:pt x="36163" y="397959"/>
                  </a:cubicBezTo>
                  <a:cubicBezTo>
                    <a:pt x="4496" y="402008"/>
                    <a:pt x="4496" y="369615"/>
                    <a:pt x="4496" y="353419"/>
                  </a:cubicBezTo>
                  <a:cubicBezTo>
                    <a:pt x="-18124" y="207652"/>
                    <a:pt x="45211" y="94277"/>
                    <a:pt x="180928" y="29492"/>
                  </a:cubicBezTo>
                  <a:cubicBezTo>
                    <a:pt x="307598" y="-27195"/>
                    <a:pt x="465934" y="1148"/>
                    <a:pt x="560936" y="86179"/>
                  </a:cubicBezTo>
                  <a:cubicBezTo>
                    <a:pt x="678558" y="191456"/>
                    <a:pt x="687606" y="393910"/>
                    <a:pt x="583556" y="499186"/>
                  </a:cubicBezTo>
                  <a:cubicBezTo>
                    <a:pt x="488554" y="596364"/>
                    <a:pt x="312121" y="616610"/>
                    <a:pt x="199024" y="539677"/>
                  </a:cubicBezTo>
                  <a:cubicBezTo>
                    <a:pt x="180928" y="527530"/>
                    <a:pt x="171880" y="527530"/>
                    <a:pt x="158309" y="543726"/>
                  </a:cubicBezTo>
                  <a:cubicBezTo>
                    <a:pt x="140213" y="559923"/>
                    <a:pt x="122117" y="568021"/>
                    <a:pt x="99498" y="588266"/>
                  </a:cubicBezTo>
                  <a:cubicBezTo>
                    <a:pt x="94974" y="572070"/>
                    <a:pt x="94974" y="559923"/>
                    <a:pt x="94974" y="551824"/>
                  </a:cubicBezTo>
                  <a:lnTo>
                    <a:pt x="94974" y="393910"/>
                  </a:lnTo>
                  <a:cubicBezTo>
                    <a:pt x="94974" y="373664"/>
                    <a:pt x="104022" y="369615"/>
                    <a:pt x="122117" y="369615"/>
                  </a:cubicBezTo>
                  <a:lnTo>
                    <a:pt x="312121" y="369615"/>
                  </a:lnTo>
                  <a:cubicBezTo>
                    <a:pt x="321169" y="369615"/>
                    <a:pt x="325693" y="373664"/>
                    <a:pt x="334741" y="377714"/>
                  </a:cubicBezTo>
                  <a:cubicBezTo>
                    <a:pt x="330217" y="381763"/>
                    <a:pt x="330217" y="385812"/>
                    <a:pt x="325693" y="393910"/>
                  </a:cubicBezTo>
                  <a:cubicBezTo>
                    <a:pt x="321169" y="402008"/>
                    <a:pt x="312121" y="406057"/>
                    <a:pt x="303074" y="414155"/>
                  </a:cubicBezTo>
                  <a:cubicBezTo>
                    <a:pt x="275930" y="438450"/>
                    <a:pt x="275930" y="442499"/>
                    <a:pt x="312121" y="458695"/>
                  </a:cubicBezTo>
                  <a:cubicBezTo>
                    <a:pt x="366408" y="482990"/>
                    <a:pt x="425219" y="487039"/>
                    <a:pt x="484030" y="470843"/>
                  </a:cubicBezTo>
                  <a:cubicBezTo>
                    <a:pt x="556412" y="450597"/>
                    <a:pt x="592604" y="406057"/>
                    <a:pt x="601651" y="341272"/>
                  </a:cubicBezTo>
                  <a:cubicBezTo>
                    <a:pt x="601651" y="333174"/>
                    <a:pt x="592604" y="325075"/>
                    <a:pt x="583556" y="321026"/>
                  </a:cubicBezTo>
                  <a:lnTo>
                    <a:pt x="579032" y="321026"/>
                  </a:lnTo>
                  <a:cubicBezTo>
                    <a:pt x="515697" y="316977"/>
                    <a:pt x="520221" y="316977"/>
                    <a:pt x="506649" y="369615"/>
                  </a:cubicBezTo>
                  <a:cubicBezTo>
                    <a:pt x="502126" y="385812"/>
                    <a:pt x="506649" y="410106"/>
                    <a:pt x="470458" y="430352"/>
                  </a:cubicBezTo>
                  <a:close/>
                  <a:moveTo>
                    <a:pt x="574508" y="466794"/>
                  </a:moveTo>
                  <a:cubicBezTo>
                    <a:pt x="569984" y="466794"/>
                    <a:pt x="569984" y="462744"/>
                    <a:pt x="565460" y="462744"/>
                  </a:cubicBezTo>
                  <a:cubicBezTo>
                    <a:pt x="542841" y="474892"/>
                    <a:pt x="520221" y="482990"/>
                    <a:pt x="493078" y="495137"/>
                  </a:cubicBezTo>
                  <a:cubicBezTo>
                    <a:pt x="402600" y="527530"/>
                    <a:pt x="321169" y="511333"/>
                    <a:pt x="248787" y="462744"/>
                  </a:cubicBezTo>
                  <a:cubicBezTo>
                    <a:pt x="230691" y="450597"/>
                    <a:pt x="226167" y="438450"/>
                    <a:pt x="244263" y="422254"/>
                  </a:cubicBezTo>
                  <a:cubicBezTo>
                    <a:pt x="253311" y="418204"/>
                    <a:pt x="257835" y="410106"/>
                    <a:pt x="266882" y="397959"/>
                  </a:cubicBezTo>
                  <a:lnTo>
                    <a:pt x="135689" y="397959"/>
                  </a:lnTo>
                  <a:cubicBezTo>
                    <a:pt x="131165" y="397959"/>
                    <a:pt x="122117" y="406057"/>
                    <a:pt x="122117" y="410106"/>
                  </a:cubicBezTo>
                  <a:lnTo>
                    <a:pt x="122117" y="527530"/>
                  </a:lnTo>
                  <a:cubicBezTo>
                    <a:pt x="135689" y="515383"/>
                    <a:pt x="144737" y="511333"/>
                    <a:pt x="149261" y="507284"/>
                  </a:cubicBezTo>
                  <a:cubicBezTo>
                    <a:pt x="167356" y="491088"/>
                    <a:pt x="180928" y="491088"/>
                    <a:pt x="199024" y="507284"/>
                  </a:cubicBezTo>
                  <a:cubicBezTo>
                    <a:pt x="284978" y="576119"/>
                    <a:pt x="416171" y="584217"/>
                    <a:pt x="511173" y="523481"/>
                  </a:cubicBezTo>
                  <a:cubicBezTo>
                    <a:pt x="538317" y="503235"/>
                    <a:pt x="556412" y="482990"/>
                    <a:pt x="574508" y="466794"/>
                  </a:cubicBezTo>
                  <a:close/>
                  <a:moveTo>
                    <a:pt x="244263" y="284585"/>
                  </a:moveTo>
                  <a:lnTo>
                    <a:pt x="266882" y="284585"/>
                  </a:lnTo>
                  <a:cubicBezTo>
                    <a:pt x="307598" y="284585"/>
                    <a:pt x="307598" y="284585"/>
                    <a:pt x="307598" y="248143"/>
                  </a:cubicBezTo>
                  <a:lnTo>
                    <a:pt x="307598" y="211701"/>
                  </a:lnTo>
                  <a:cubicBezTo>
                    <a:pt x="312121" y="183357"/>
                    <a:pt x="303074" y="171210"/>
                    <a:pt x="271406" y="167161"/>
                  </a:cubicBezTo>
                  <a:cubicBezTo>
                    <a:pt x="194500" y="155014"/>
                    <a:pt x="194500" y="155014"/>
                    <a:pt x="185452" y="223848"/>
                  </a:cubicBezTo>
                  <a:cubicBezTo>
                    <a:pt x="171880" y="296732"/>
                    <a:pt x="171880" y="284585"/>
                    <a:pt x="244263" y="284585"/>
                  </a:cubicBezTo>
                  <a:close/>
                  <a:moveTo>
                    <a:pt x="411647" y="284585"/>
                  </a:moveTo>
                  <a:lnTo>
                    <a:pt x="443315" y="284585"/>
                  </a:lnTo>
                  <a:cubicBezTo>
                    <a:pt x="470458" y="284585"/>
                    <a:pt x="479506" y="276486"/>
                    <a:pt x="474982" y="252192"/>
                  </a:cubicBezTo>
                  <a:cubicBezTo>
                    <a:pt x="470458" y="235996"/>
                    <a:pt x="470458" y="215750"/>
                    <a:pt x="465934" y="199554"/>
                  </a:cubicBezTo>
                  <a:cubicBezTo>
                    <a:pt x="456886" y="150965"/>
                    <a:pt x="456886" y="150965"/>
                    <a:pt x="402600" y="159063"/>
                  </a:cubicBezTo>
                  <a:cubicBezTo>
                    <a:pt x="343789" y="175259"/>
                    <a:pt x="343789" y="175259"/>
                    <a:pt x="343789" y="227897"/>
                  </a:cubicBezTo>
                  <a:cubicBezTo>
                    <a:pt x="343789" y="292683"/>
                    <a:pt x="334741" y="284585"/>
                    <a:pt x="411647" y="284585"/>
                  </a:cubicBezTo>
                  <a:close/>
                  <a:moveTo>
                    <a:pt x="560936" y="284585"/>
                  </a:moveTo>
                  <a:cubicBezTo>
                    <a:pt x="574508" y="280535"/>
                    <a:pt x="606175" y="296732"/>
                    <a:pt x="601651" y="260290"/>
                  </a:cubicBezTo>
                  <a:cubicBezTo>
                    <a:pt x="592604" y="211701"/>
                    <a:pt x="574508" y="167161"/>
                    <a:pt x="538317" y="130719"/>
                  </a:cubicBezTo>
                  <a:cubicBezTo>
                    <a:pt x="533793" y="122621"/>
                    <a:pt x="515697" y="122621"/>
                    <a:pt x="506649" y="122621"/>
                  </a:cubicBezTo>
                  <a:cubicBezTo>
                    <a:pt x="488554" y="126670"/>
                    <a:pt x="488554" y="138817"/>
                    <a:pt x="493078" y="150965"/>
                  </a:cubicBezTo>
                  <a:cubicBezTo>
                    <a:pt x="502126" y="179308"/>
                    <a:pt x="506649" y="211701"/>
                    <a:pt x="511173" y="240045"/>
                  </a:cubicBezTo>
                  <a:cubicBezTo>
                    <a:pt x="511173" y="280535"/>
                    <a:pt x="506649" y="284585"/>
                    <a:pt x="560936" y="284585"/>
                  </a:cubicBezTo>
                  <a:close/>
                  <a:moveTo>
                    <a:pt x="94974" y="280535"/>
                  </a:moveTo>
                  <a:cubicBezTo>
                    <a:pt x="140213" y="280535"/>
                    <a:pt x="140213" y="280535"/>
                    <a:pt x="144737" y="240045"/>
                  </a:cubicBezTo>
                  <a:cubicBezTo>
                    <a:pt x="153785" y="211701"/>
                    <a:pt x="162833" y="183357"/>
                    <a:pt x="162833" y="155014"/>
                  </a:cubicBezTo>
                  <a:cubicBezTo>
                    <a:pt x="162833" y="146916"/>
                    <a:pt x="158309" y="130719"/>
                    <a:pt x="149261" y="126670"/>
                  </a:cubicBezTo>
                  <a:cubicBezTo>
                    <a:pt x="140213" y="122621"/>
                    <a:pt x="122117" y="126670"/>
                    <a:pt x="117593" y="134768"/>
                  </a:cubicBezTo>
                  <a:cubicBezTo>
                    <a:pt x="94974" y="167161"/>
                    <a:pt x="72354" y="203603"/>
                    <a:pt x="58783" y="240045"/>
                  </a:cubicBezTo>
                  <a:cubicBezTo>
                    <a:pt x="45211" y="280535"/>
                    <a:pt x="49735" y="280535"/>
                    <a:pt x="94974" y="280535"/>
                  </a:cubicBezTo>
                  <a:close/>
                  <a:moveTo>
                    <a:pt x="312121" y="98327"/>
                  </a:moveTo>
                  <a:cubicBezTo>
                    <a:pt x="312121" y="94277"/>
                    <a:pt x="312121" y="94277"/>
                    <a:pt x="312121" y="98327"/>
                  </a:cubicBezTo>
                  <a:cubicBezTo>
                    <a:pt x="307598" y="90228"/>
                    <a:pt x="312121" y="86179"/>
                    <a:pt x="307598" y="78081"/>
                  </a:cubicBezTo>
                  <a:cubicBezTo>
                    <a:pt x="307598" y="69983"/>
                    <a:pt x="303074" y="61885"/>
                    <a:pt x="298550" y="49737"/>
                  </a:cubicBezTo>
                  <a:cubicBezTo>
                    <a:pt x="289502" y="57836"/>
                    <a:pt x="275930" y="57836"/>
                    <a:pt x="266882" y="61885"/>
                  </a:cubicBezTo>
                  <a:cubicBezTo>
                    <a:pt x="253311" y="74032"/>
                    <a:pt x="239739" y="90228"/>
                    <a:pt x="230691" y="102376"/>
                  </a:cubicBezTo>
                  <a:cubicBezTo>
                    <a:pt x="226167" y="110474"/>
                    <a:pt x="230691" y="126670"/>
                    <a:pt x="235215" y="126670"/>
                  </a:cubicBezTo>
                  <a:cubicBezTo>
                    <a:pt x="257835" y="130719"/>
                    <a:pt x="280454" y="138817"/>
                    <a:pt x="298550" y="134768"/>
                  </a:cubicBezTo>
                  <a:cubicBezTo>
                    <a:pt x="307598" y="134768"/>
                    <a:pt x="307598" y="110474"/>
                    <a:pt x="312121" y="98327"/>
                  </a:cubicBezTo>
                  <a:close/>
                  <a:moveTo>
                    <a:pt x="343789" y="94277"/>
                  </a:moveTo>
                  <a:lnTo>
                    <a:pt x="343789" y="114523"/>
                  </a:lnTo>
                  <a:cubicBezTo>
                    <a:pt x="343789" y="134768"/>
                    <a:pt x="352837" y="142867"/>
                    <a:pt x="370932" y="134768"/>
                  </a:cubicBezTo>
                  <a:cubicBezTo>
                    <a:pt x="389028" y="130719"/>
                    <a:pt x="407123" y="122621"/>
                    <a:pt x="425219" y="114523"/>
                  </a:cubicBezTo>
                  <a:cubicBezTo>
                    <a:pt x="420695" y="102376"/>
                    <a:pt x="411647" y="86179"/>
                    <a:pt x="398076" y="74032"/>
                  </a:cubicBezTo>
                  <a:cubicBezTo>
                    <a:pt x="389028" y="65934"/>
                    <a:pt x="366408" y="61885"/>
                    <a:pt x="352837" y="53787"/>
                  </a:cubicBezTo>
                  <a:cubicBezTo>
                    <a:pt x="348313" y="65934"/>
                    <a:pt x="348313" y="78081"/>
                    <a:pt x="343789" y="94277"/>
                  </a:cubicBezTo>
                  <a:close/>
                </a:path>
              </a:pathLst>
            </a:custGeom>
            <a:solidFill>
              <a:schemeClr val="bg1"/>
            </a:solidFill>
            <a:ln w="698" cap="flat">
              <a:noFill/>
              <a:prstDash val="solid"/>
              <a:miter/>
            </a:ln>
          </p:spPr>
          <p:txBody>
            <a:bodyPr rtlCol="0" anchor="ctr"/>
            <a:lstStyle/>
            <a:p>
              <a:endParaRPr lang="zh-CN" altLang="en-US"/>
            </a:p>
          </p:txBody>
        </p:sp>
      </p:grpSp>
      <p:grpSp>
        <p:nvGrpSpPr>
          <p:cNvPr id="34" name="组合 33">
            <a:extLst>
              <a:ext uri="{FF2B5EF4-FFF2-40B4-BE49-F238E27FC236}">
                <a16:creationId xmlns:a16="http://schemas.microsoft.com/office/drawing/2014/main" id="{ADF352D6-DD22-47E9-864E-29C06892A210}"/>
              </a:ext>
            </a:extLst>
          </p:cNvPr>
          <p:cNvGrpSpPr/>
          <p:nvPr/>
        </p:nvGrpSpPr>
        <p:grpSpPr>
          <a:xfrm>
            <a:off x="4789668" y="4271095"/>
            <a:ext cx="2494205" cy="1226920"/>
            <a:chOff x="5772356" y="4012986"/>
            <a:chExt cx="2494205" cy="1226920"/>
          </a:xfrm>
        </p:grpSpPr>
        <p:sp>
          <p:nvSpPr>
            <p:cNvPr id="83" name="矩形 82">
              <a:extLst>
                <a:ext uri="{FF2B5EF4-FFF2-40B4-BE49-F238E27FC236}">
                  <a16:creationId xmlns:a16="http://schemas.microsoft.com/office/drawing/2014/main" id="{905B4DCA-C9EE-4E37-AE9B-0E48DEE349C2}"/>
                </a:ext>
              </a:extLst>
            </p:cNvPr>
            <p:cNvSpPr/>
            <p:nvPr/>
          </p:nvSpPr>
          <p:spPr bwMode="auto">
            <a:xfrm>
              <a:off x="5772356" y="4012986"/>
              <a:ext cx="2494205" cy="1226920"/>
            </a:xfrm>
            <a:prstGeom prst="rect">
              <a:avLst/>
            </a:prstGeom>
            <a:solidFill>
              <a:schemeClr val="bg1"/>
            </a:solidFill>
            <a:ln w="9525" cap="flat" cmpd="sng" algn="ctr">
              <a:solidFill>
                <a:schemeClr val="accent2"/>
              </a:solidFill>
              <a:prstDash val="solid"/>
              <a:round/>
              <a:headEnd type="none" w="med" len="med"/>
              <a:tailEnd type="none" w="med" len="med"/>
            </a:ln>
            <a:effectLst>
              <a:outerShdw blurRad="419100" sx="102000" sy="102000" algn="ctr" rotWithShape="0">
                <a:schemeClr val="accent2">
                  <a:alpha val="7000"/>
                </a:schemeClr>
              </a:outerShdw>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zh-CN" altLang="en-US" sz="1200" b="1">
                <a:solidFill>
                  <a:prstClr val="black"/>
                </a:solidFill>
                <a:latin typeface="+mj-ea"/>
                <a:ea typeface="+mj-ea"/>
              </a:endParaRPr>
            </a:p>
          </p:txBody>
        </p:sp>
        <p:sp>
          <p:nvSpPr>
            <p:cNvPr id="85" name="文本框 84">
              <a:extLst>
                <a:ext uri="{FF2B5EF4-FFF2-40B4-BE49-F238E27FC236}">
                  <a16:creationId xmlns:a16="http://schemas.microsoft.com/office/drawing/2014/main" id="{557295BA-50C4-4EC2-9C14-4ADF8FB95FA7}"/>
                </a:ext>
              </a:extLst>
            </p:cNvPr>
            <p:cNvSpPr txBox="1"/>
            <p:nvPr/>
          </p:nvSpPr>
          <p:spPr>
            <a:xfrm>
              <a:off x="6636713" y="4686643"/>
              <a:ext cx="1338828" cy="295978"/>
            </a:xfrm>
            <a:prstGeom prst="rect">
              <a:avLst/>
            </a:prstGeom>
            <a:noFill/>
          </p:spPr>
          <p:txBody>
            <a:bodyPr wrap="none">
              <a:noAutofit/>
            </a:bodyPr>
            <a:lstStyle>
              <a:defPPr>
                <a:defRPr lang="zh-CN"/>
              </a:defPPr>
              <a:lvl1pPr>
                <a:lnSpc>
                  <a:spcPct val="120000"/>
                </a:lnSpc>
                <a:defRPr sz="1200">
                  <a:latin typeface="Times New Roman" panose="02020603050405020304" pitchFamily="18" charset="0"/>
                </a:defRPr>
              </a:lvl1pPr>
            </a:lstStyle>
            <a:p>
              <a:r>
                <a:rPr lang="zh-CN" altLang="en-US" dirty="0"/>
                <a:t>线下店突破</a:t>
              </a:r>
              <a:r>
                <a:rPr lang="en-US" altLang="zh-CN" dirty="0"/>
                <a:t>100</a:t>
              </a:r>
              <a:r>
                <a:rPr lang="zh-CN" altLang="en-US" dirty="0"/>
                <a:t>家</a:t>
              </a:r>
            </a:p>
          </p:txBody>
        </p:sp>
        <p:sp>
          <p:nvSpPr>
            <p:cNvPr id="86" name="文本框 85">
              <a:extLst>
                <a:ext uri="{FF2B5EF4-FFF2-40B4-BE49-F238E27FC236}">
                  <a16:creationId xmlns:a16="http://schemas.microsoft.com/office/drawing/2014/main" id="{7D3F9F27-4C06-42CB-9E08-5702466B0224}"/>
                </a:ext>
              </a:extLst>
            </p:cNvPr>
            <p:cNvSpPr txBox="1"/>
            <p:nvPr/>
          </p:nvSpPr>
          <p:spPr>
            <a:xfrm>
              <a:off x="6636713" y="4345109"/>
              <a:ext cx="1224400" cy="329129"/>
            </a:xfrm>
            <a:prstGeom prst="rect">
              <a:avLst/>
            </a:prstGeom>
            <a:noFill/>
          </p:spPr>
          <p:txBody>
            <a:bodyPr wrap="square">
              <a:spAutoFit/>
            </a:bodyPr>
            <a:lstStyle/>
            <a:p>
              <a:pPr algn="dist">
                <a:lnSpc>
                  <a:spcPct val="120000"/>
                </a:lnSpc>
              </a:pPr>
              <a:r>
                <a:rPr lang="en-US" altLang="zh-CN" sz="1400" b="1" dirty="0">
                  <a:solidFill>
                    <a:schemeClr val="accent1"/>
                  </a:solidFill>
                  <a:latin typeface="+mj-ea"/>
                  <a:ea typeface="+mj-ea"/>
                </a:rPr>
                <a:t>20012</a:t>
              </a:r>
              <a:r>
                <a:rPr lang="zh-CN" altLang="en-US" sz="1400" b="1" dirty="0">
                  <a:solidFill>
                    <a:schemeClr val="accent1"/>
                  </a:solidFill>
                  <a:latin typeface="+mj-ea"/>
                  <a:ea typeface="+mj-ea"/>
                </a:rPr>
                <a:t>年</a:t>
              </a:r>
              <a:r>
                <a:rPr lang="en-US" altLang="zh-CN" sz="1400" b="1" dirty="0">
                  <a:solidFill>
                    <a:schemeClr val="accent1"/>
                  </a:solidFill>
                  <a:latin typeface="+mj-ea"/>
                  <a:ea typeface="+mj-ea"/>
                </a:rPr>
                <a:t>4</a:t>
              </a:r>
              <a:r>
                <a:rPr lang="zh-CN" altLang="en-US" sz="1400" b="1" dirty="0">
                  <a:solidFill>
                    <a:schemeClr val="accent1"/>
                  </a:solidFill>
                  <a:latin typeface="+mj-ea"/>
                  <a:ea typeface="+mj-ea"/>
                </a:rPr>
                <a:t>月</a:t>
              </a:r>
            </a:p>
          </p:txBody>
        </p:sp>
        <p:sp>
          <p:nvSpPr>
            <p:cNvPr id="88" name="椭圆 87">
              <a:extLst>
                <a:ext uri="{FF2B5EF4-FFF2-40B4-BE49-F238E27FC236}">
                  <a16:creationId xmlns:a16="http://schemas.microsoft.com/office/drawing/2014/main" id="{CBCA4440-2FE4-4C95-B474-D27711E13C01}"/>
                </a:ext>
              </a:extLst>
            </p:cNvPr>
            <p:cNvSpPr/>
            <p:nvPr/>
          </p:nvSpPr>
          <p:spPr>
            <a:xfrm>
              <a:off x="5916301" y="4270272"/>
              <a:ext cx="668542" cy="71234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pic>
          <p:nvPicPr>
            <p:cNvPr id="67" name="图形 66" descr="连接">
              <a:extLst>
                <a:ext uri="{FF2B5EF4-FFF2-40B4-BE49-F238E27FC236}">
                  <a16:creationId xmlns:a16="http://schemas.microsoft.com/office/drawing/2014/main" id="{90F12E34-9C7A-4358-9B4E-1153ED502C93}"/>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37341" y="4424777"/>
              <a:ext cx="437715" cy="392641"/>
            </a:xfrm>
            <a:prstGeom prst="rect">
              <a:avLst/>
            </a:prstGeom>
          </p:spPr>
        </p:pic>
      </p:grpSp>
      <p:grpSp>
        <p:nvGrpSpPr>
          <p:cNvPr id="42" name="组合 41">
            <a:extLst>
              <a:ext uri="{FF2B5EF4-FFF2-40B4-BE49-F238E27FC236}">
                <a16:creationId xmlns:a16="http://schemas.microsoft.com/office/drawing/2014/main" id="{525590A6-7270-40B7-8F4D-5D849BA2D457}"/>
              </a:ext>
            </a:extLst>
          </p:cNvPr>
          <p:cNvGrpSpPr/>
          <p:nvPr/>
        </p:nvGrpSpPr>
        <p:grpSpPr>
          <a:xfrm>
            <a:off x="7798277" y="1940949"/>
            <a:ext cx="2494205" cy="1226920"/>
            <a:chOff x="7498936" y="804554"/>
            <a:chExt cx="2494205" cy="1226920"/>
          </a:xfrm>
        </p:grpSpPr>
        <p:sp>
          <p:nvSpPr>
            <p:cNvPr id="91" name="矩形 90">
              <a:extLst>
                <a:ext uri="{FF2B5EF4-FFF2-40B4-BE49-F238E27FC236}">
                  <a16:creationId xmlns:a16="http://schemas.microsoft.com/office/drawing/2014/main" id="{27C8196F-D6A3-4086-8D4D-58DBC3E10309}"/>
                </a:ext>
              </a:extLst>
            </p:cNvPr>
            <p:cNvSpPr/>
            <p:nvPr/>
          </p:nvSpPr>
          <p:spPr bwMode="auto">
            <a:xfrm>
              <a:off x="7498936" y="804554"/>
              <a:ext cx="2494205" cy="1226920"/>
            </a:xfrm>
            <a:prstGeom prst="rect">
              <a:avLst/>
            </a:prstGeom>
            <a:solidFill>
              <a:schemeClr val="bg1"/>
            </a:solidFill>
            <a:ln w="9525" cap="flat" cmpd="sng" algn="ctr">
              <a:solidFill>
                <a:schemeClr val="accent2"/>
              </a:solidFill>
              <a:prstDash val="solid"/>
              <a:round/>
              <a:headEnd type="none" w="med" len="med"/>
              <a:tailEnd type="none" w="med" len="med"/>
            </a:ln>
            <a:effectLst>
              <a:outerShdw blurRad="419100" sx="102000" sy="102000" algn="ctr" rotWithShape="0">
                <a:schemeClr val="accent2">
                  <a:alpha val="7000"/>
                </a:schemeClr>
              </a:outerShdw>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zh-CN" altLang="en-US" sz="1200" b="1">
                <a:solidFill>
                  <a:prstClr val="black"/>
                </a:solidFill>
                <a:latin typeface="+mj-ea"/>
                <a:ea typeface="+mj-ea"/>
              </a:endParaRPr>
            </a:p>
          </p:txBody>
        </p:sp>
        <p:sp>
          <p:nvSpPr>
            <p:cNvPr id="93" name="文本框 92">
              <a:extLst>
                <a:ext uri="{FF2B5EF4-FFF2-40B4-BE49-F238E27FC236}">
                  <a16:creationId xmlns:a16="http://schemas.microsoft.com/office/drawing/2014/main" id="{C41A8ACC-05FA-4837-88CB-C8663D3BA07D}"/>
                </a:ext>
              </a:extLst>
            </p:cNvPr>
            <p:cNvSpPr txBox="1"/>
            <p:nvPr/>
          </p:nvSpPr>
          <p:spPr>
            <a:xfrm>
              <a:off x="8363293" y="1478211"/>
              <a:ext cx="800219" cy="295978"/>
            </a:xfrm>
            <a:prstGeom prst="rect">
              <a:avLst/>
            </a:prstGeom>
            <a:noFill/>
          </p:spPr>
          <p:txBody>
            <a:bodyPr wrap="none">
              <a:noAutofit/>
            </a:bodyPr>
            <a:lstStyle>
              <a:defPPr>
                <a:defRPr lang="zh-CN"/>
              </a:defPPr>
              <a:lvl1pPr>
                <a:lnSpc>
                  <a:spcPct val="120000"/>
                </a:lnSpc>
                <a:defRPr sz="1200">
                  <a:latin typeface="Times New Roman" panose="02020603050405020304" pitchFamily="18" charset="0"/>
                </a:defRPr>
              </a:lvl1pPr>
            </a:lstStyle>
            <a:p>
              <a:r>
                <a:rPr lang="zh-CN" altLang="en-US" dirty="0"/>
                <a:t>成功上市</a:t>
              </a:r>
            </a:p>
          </p:txBody>
        </p:sp>
        <p:sp>
          <p:nvSpPr>
            <p:cNvPr id="94" name="文本框 93">
              <a:extLst>
                <a:ext uri="{FF2B5EF4-FFF2-40B4-BE49-F238E27FC236}">
                  <a16:creationId xmlns:a16="http://schemas.microsoft.com/office/drawing/2014/main" id="{83412BCC-EC16-42FB-9AAF-69292269B046}"/>
                </a:ext>
              </a:extLst>
            </p:cNvPr>
            <p:cNvSpPr txBox="1"/>
            <p:nvPr/>
          </p:nvSpPr>
          <p:spPr>
            <a:xfrm>
              <a:off x="8363293" y="1136677"/>
              <a:ext cx="1224400" cy="329129"/>
            </a:xfrm>
            <a:prstGeom prst="rect">
              <a:avLst/>
            </a:prstGeom>
            <a:noFill/>
          </p:spPr>
          <p:txBody>
            <a:bodyPr wrap="square">
              <a:spAutoFit/>
            </a:bodyPr>
            <a:lstStyle/>
            <a:p>
              <a:pPr algn="dist">
                <a:lnSpc>
                  <a:spcPct val="120000"/>
                </a:lnSpc>
              </a:pPr>
              <a:r>
                <a:rPr lang="en-US" altLang="zh-CN" sz="1400" b="1" dirty="0">
                  <a:solidFill>
                    <a:schemeClr val="accent1"/>
                  </a:solidFill>
                  <a:latin typeface="+mj-ea"/>
                  <a:ea typeface="+mj-ea"/>
                </a:rPr>
                <a:t>2014</a:t>
              </a:r>
              <a:r>
                <a:rPr lang="zh-CN" altLang="en-US" sz="1400" b="1" dirty="0">
                  <a:solidFill>
                    <a:schemeClr val="accent1"/>
                  </a:solidFill>
                  <a:latin typeface="+mj-ea"/>
                  <a:ea typeface="+mj-ea"/>
                </a:rPr>
                <a:t>年</a:t>
              </a:r>
              <a:r>
                <a:rPr lang="en-US" altLang="zh-CN" sz="1400" b="1" dirty="0">
                  <a:solidFill>
                    <a:schemeClr val="accent1"/>
                  </a:solidFill>
                  <a:latin typeface="+mj-ea"/>
                  <a:ea typeface="+mj-ea"/>
                </a:rPr>
                <a:t>7</a:t>
              </a:r>
              <a:r>
                <a:rPr lang="zh-CN" altLang="en-US" sz="1400" b="1" dirty="0">
                  <a:solidFill>
                    <a:schemeClr val="accent1"/>
                  </a:solidFill>
                  <a:latin typeface="+mj-ea"/>
                  <a:ea typeface="+mj-ea"/>
                </a:rPr>
                <a:t>月</a:t>
              </a:r>
            </a:p>
          </p:txBody>
        </p:sp>
        <p:sp>
          <p:nvSpPr>
            <p:cNvPr id="96" name="椭圆 95">
              <a:extLst>
                <a:ext uri="{FF2B5EF4-FFF2-40B4-BE49-F238E27FC236}">
                  <a16:creationId xmlns:a16="http://schemas.microsoft.com/office/drawing/2014/main" id="{DFD54228-705A-4F28-BDF9-6B1A65AEFF5B}"/>
                </a:ext>
              </a:extLst>
            </p:cNvPr>
            <p:cNvSpPr/>
            <p:nvPr/>
          </p:nvSpPr>
          <p:spPr>
            <a:xfrm>
              <a:off x="7642881" y="1061840"/>
              <a:ext cx="668542" cy="71234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pic>
          <p:nvPicPr>
            <p:cNvPr id="68" name="图形 67" descr="月历">
              <a:extLst>
                <a:ext uri="{FF2B5EF4-FFF2-40B4-BE49-F238E27FC236}">
                  <a16:creationId xmlns:a16="http://schemas.microsoft.com/office/drawing/2014/main" id="{37E154D5-6C67-4E5F-9CE7-0986A5B490AD}"/>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63921" y="1216345"/>
              <a:ext cx="437715" cy="392641"/>
            </a:xfrm>
            <a:prstGeom prst="rect">
              <a:avLst/>
            </a:prstGeom>
          </p:spPr>
        </p:pic>
      </p:grpSp>
      <p:grpSp>
        <p:nvGrpSpPr>
          <p:cNvPr id="41" name="组合 40">
            <a:extLst>
              <a:ext uri="{FF2B5EF4-FFF2-40B4-BE49-F238E27FC236}">
                <a16:creationId xmlns:a16="http://schemas.microsoft.com/office/drawing/2014/main" id="{0667C5ED-897B-4C54-BF0A-E5188006CC0B}"/>
              </a:ext>
            </a:extLst>
          </p:cNvPr>
          <p:cNvGrpSpPr/>
          <p:nvPr/>
        </p:nvGrpSpPr>
        <p:grpSpPr>
          <a:xfrm>
            <a:off x="8567164" y="4884555"/>
            <a:ext cx="2494205" cy="1226920"/>
            <a:chOff x="9251402" y="2908212"/>
            <a:chExt cx="2494205" cy="1226920"/>
          </a:xfrm>
        </p:grpSpPr>
        <p:sp>
          <p:nvSpPr>
            <p:cNvPr id="99" name="矩形 98">
              <a:extLst>
                <a:ext uri="{FF2B5EF4-FFF2-40B4-BE49-F238E27FC236}">
                  <a16:creationId xmlns:a16="http://schemas.microsoft.com/office/drawing/2014/main" id="{7E5EE2F2-B47A-4C34-837F-0933055B455B}"/>
                </a:ext>
              </a:extLst>
            </p:cNvPr>
            <p:cNvSpPr/>
            <p:nvPr/>
          </p:nvSpPr>
          <p:spPr bwMode="auto">
            <a:xfrm>
              <a:off x="9251402" y="2908212"/>
              <a:ext cx="2494205" cy="1226920"/>
            </a:xfrm>
            <a:prstGeom prst="rect">
              <a:avLst/>
            </a:prstGeom>
            <a:solidFill>
              <a:schemeClr val="bg1"/>
            </a:solidFill>
            <a:ln w="9525" cap="flat" cmpd="sng" algn="ctr">
              <a:solidFill>
                <a:schemeClr val="accent2"/>
              </a:solidFill>
              <a:prstDash val="solid"/>
              <a:round/>
              <a:headEnd type="none" w="med" len="med"/>
              <a:tailEnd type="none" w="med" len="med"/>
            </a:ln>
            <a:effectLst>
              <a:outerShdw blurRad="419100" sx="102000" sy="102000" algn="ctr" rotWithShape="0">
                <a:schemeClr val="accent2">
                  <a:alpha val="7000"/>
                </a:schemeClr>
              </a:outerShdw>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zh-CN" altLang="en-US" sz="1200" b="1">
                <a:solidFill>
                  <a:prstClr val="black"/>
                </a:solidFill>
                <a:latin typeface="+mj-ea"/>
                <a:ea typeface="+mj-ea"/>
              </a:endParaRPr>
            </a:p>
          </p:txBody>
        </p:sp>
        <p:sp>
          <p:nvSpPr>
            <p:cNvPr id="101" name="文本框 100">
              <a:extLst>
                <a:ext uri="{FF2B5EF4-FFF2-40B4-BE49-F238E27FC236}">
                  <a16:creationId xmlns:a16="http://schemas.microsoft.com/office/drawing/2014/main" id="{D30684DF-62C3-4E39-9385-E439A53792BC}"/>
                </a:ext>
              </a:extLst>
            </p:cNvPr>
            <p:cNvSpPr txBox="1"/>
            <p:nvPr/>
          </p:nvSpPr>
          <p:spPr>
            <a:xfrm>
              <a:off x="10115759" y="3581869"/>
              <a:ext cx="1338828" cy="295978"/>
            </a:xfrm>
            <a:prstGeom prst="rect">
              <a:avLst/>
            </a:prstGeom>
            <a:noFill/>
          </p:spPr>
          <p:txBody>
            <a:bodyPr wrap="none">
              <a:noAutofit/>
            </a:bodyPr>
            <a:lstStyle/>
            <a:p>
              <a:pPr>
                <a:lnSpc>
                  <a:spcPct val="120000"/>
                </a:lnSpc>
              </a:pPr>
              <a:r>
                <a:rPr lang="zh-CN" altLang="en-US" sz="1200" dirty="0">
                  <a:latin typeface="Times New Roman" panose="02020603050405020304" pitchFamily="18" charset="0"/>
                </a:rPr>
                <a:t>线上店</a:t>
              </a:r>
              <a:r>
                <a:rPr lang="en-US" altLang="zh-CN" sz="1200" dirty="0">
                  <a:latin typeface="Times New Roman" panose="02020603050405020304" pitchFamily="18" charset="0"/>
                </a:rPr>
                <a:t>1</a:t>
              </a:r>
              <a:r>
                <a:rPr lang="zh-CN" altLang="en-US" sz="1200" dirty="0">
                  <a:latin typeface="Times New Roman" panose="02020603050405020304" pitchFamily="18" charset="0"/>
                </a:rPr>
                <a:t>亿营业额</a:t>
              </a:r>
            </a:p>
          </p:txBody>
        </p:sp>
        <p:sp>
          <p:nvSpPr>
            <p:cNvPr id="102" name="文本框 101">
              <a:extLst>
                <a:ext uri="{FF2B5EF4-FFF2-40B4-BE49-F238E27FC236}">
                  <a16:creationId xmlns:a16="http://schemas.microsoft.com/office/drawing/2014/main" id="{C9B60457-8290-4899-ACDF-D3AE8396CFB1}"/>
                </a:ext>
              </a:extLst>
            </p:cNvPr>
            <p:cNvSpPr txBox="1"/>
            <p:nvPr/>
          </p:nvSpPr>
          <p:spPr>
            <a:xfrm>
              <a:off x="10115759" y="3240335"/>
              <a:ext cx="1224400" cy="329129"/>
            </a:xfrm>
            <a:prstGeom prst="rect">
              <a:avLst/>
            </a:prstGeom>
            <a:noFill/>
          </p:spPr>
          <p:txBody>
            <a:bodyPr wrap="square">
              <a:spAutoFit/>
            </a:bodyPr>
            <a:lstStyle/>
            <a:p>
              <a:pPr algn="dist">
                <a:lnSpc>
                  <a:spcPct val="120000"/>
                </a:lnSpc>
              </a:pPr>
              <a:r>
                <a:rPr lang="en-US" altLang="zh-CN" sz="1400" b="1" dirty="0">
                  <a:solidFill>
                    <a:schemeClr val="accent1"/>
                  </a:solidFill>
                  <a:latin typeface="+mj-ea"/>
                  <a:ea typeface="+mj-ea"/>
                </a:rPr>
                <a:t>20018</a:t>
              </a:r>
              <a:r>
                <a:rPr lang="zh-CN" altLang="en-US" sz="1400" b="1" dirty="0">
                  <a:solidFill>
                    <a:schemeClr val="accent1"/>
                  </a:solidFill>
                  <a:latin typeface="+mj-ea"/>
                  <a:ea typeface="+mj-ea"/>
                </a:rPr>
                <a:t>年</a:t>
              </a:r>
              <a:r>
                <a:rPr lang="en-US" altLang="zh-CN" sz="1400" b="1" dirty="0">
                  <a:solidFill>
                    <a:schemeClr val="accent1"/>
                  </a:solidFill>
                  <a:latin typeface="+mj-ea"/>
                  <a:ea typeface="+mj-ea"/>
                </a:rPr>
                <a:t>2</a:t>
              </a:r>
              <a:r>
                <a:rPr lang="zh-CN" altLang="en-US" sz="1400" b="1" dirty="0">
                  <a:solidFill>
                    <a:schemeClr val="accent1"/>
                  </a:solidFill>
                  <a:latin typeface="+mj-ea"/>
                  <a:ea typeface="+mj-ea"/>
                </a:rPr>
                <a:t>月</a:t>
              </a:r>
            </a:p>
          </p:txBody>
        </p:sp>
        <p:sp>
          <p:nvSpPr>
            <p:cNvPr id="104" name="椭圆 103">
              <a:extLst>
                <a:ext uri="{FF2B5EF4-FFF2-40B4-BE49-F238E27FC236}">
                  <a16:creationId xmlns:a16="http://schemas.microsoft.com/office/drawing/2014/main" id="{AB72970B-1440-406E-A031-6627A632DC8F}"/>
                </a:ext>
              </a:extLst>
            </p:cNvPr>
            <p:cNvSpPr/>
            <p:nvPr/>
          </p:nvSpPr>
          <p:spPr>
            <a:xfrm>
              <a:off x="9395347" y="3165498"/>
              <a:ext cx="668542" cy="71234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pic>
          <p:nvPicPr>
            <p:cNvPr id="69" name="图形 68" descr="上升趋势条形图">
              <a:extLst>
                <a:ext uri="{FF2B5EF4-FFF2-40B4-BE49-F238E27FC236}">
                  <a16:creationId xmlns:a16="http://schemas.microsoft.com/office/drawing/2014/main" id="{BB211C31-214E-4DC9-88FC-CC91D8E702A9}"/>
                </a:ext>
              </a:extLst>
            </p:cNvPr>
            <p:cNvPicPr>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16387" y="3320003"/>
              <a:ext cx="437715" cy="392641"/>
            </a:xfrm>
            <a:prstGeom prst="rect">
              <a:avLst/>
            </a:prstGeom>
          </p:spPr>
        </p:pic>
      </p:grpSp>
    </p:spTree>
    <p:extLst>
      <p:ext uri="{BB962C8B-B14F-4D97-AF65-F5344CB8AC3E}">
        <p14:creationId xmlns:p14="http://schemas.microsoft.com/office/powerpoint/2010/main" val="2118544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9" name="直接连接符 98">
            <a:extLst>
              <a:ext uri="{FF2B5EF4-FFF2-40B4-BE49-F238E27FC236}">
                <a16:creationId xmlns:a16="http://schemas.microsoft.com/office/drawing/2014/main" id="{62C01B8A-0094-4A09-ABCD-A6EA7B7A5DC1}"/>
              </a:ext>
            </a:extLst>
          </p:cNvPr>
          <p:cNvCxnSpPr>
            <a:cxnSpLocks/>
          </p:cNvCxnSpPr>
          <p:nvPr/>
        </p:nvCxnSpPr>
        <p:spPr>
          <a:xfrm>
            <a:off x="660401" y="6093659"/>
            <a:ext cx="18198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4" name="直接连接符 103">
            <a:extLst>
              <a:ext uri="{FF2B5EF4-FFF2-40B4-BE49-F238E27FC236}">
                <a16:creationId xmlns:a16="http://schemas.microsoft.com/office/drawing/2014/main" id="{FEFEEF74-666D-49C3-9B24-ECC7554518BD}"/>
              </a:ext>
            </a:extLst>
          </p:cNvPr>
          <p:cNvCxnSpPr>
            <a:cxnSpLocks/>
          </p:cNvCxnSpPr>
          <p:nvPr/>
        </p:nvCxnSpPr>
        <p:spPr>
          <a:xfrm>
            <a:off x="7743053" y="2857560"/>
            <a:ext cx="377584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6" name="直接连接符 105">
            <a:extLst>
              <a:ext uri="{FF2B5EF4-FFF2-40B4-BE49-F238E27FC236}">
                <a16:creationId xmlns:a16="http://schemas.microsoft.com/office/drawing/2014/main" id="{F2AEF1B3-7632-4829-A7CA-6CEAD1F164FD}"/>
              </a:ext>
            </a:extLst>
          </p:cNvPr>
          <p:cNvCxnSpPr>
            <a:cxnSpLocks/>
          </p:cNvCxnSpPr>
          <p:nvPr/>
        </p:nvCxnSpPr>
        <p:spPr>
          <a:xfrm>
            <a:off x="9542113" y="4205937"/>
            <a:ext cx="197678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占位符 1">
            <a:extLst>
              <a:ext uri="{FF2B5EF4-FFF2-40B4-BE49-F238E27FC236}">
                <a16:creationId xmlns:a16="http://schemas.microsoft.com/office/drawing/2014/main" id="{406F07BE-A110-4D16-B09C-3A22263E81C7}"/>
              </a:ext>
            </a:extLst>
          </p:cNvPr>
          <p:cNvSpPr>
            <a:spLocks noGrp="1"/>
          </p:cNvSpPr>
          <p:nvPr>
            <p:ph type="body" sz="quarter" idx="10"/>
          </p:nvPr>
        </p:nvSpPr>
        <p:spPr/>
        <p:txBody>
          <a:bodyPr/>
          <a:lstStyle/>
          <a:p>
            <a:r>
              <a:rPr lang="zh-CN" altLang="en-US" sz="3200" dirty="0">
                <a:effectLst/>
              </a:rPr>
              <a:t>发展规划</a:t>
            </a:r>
          </a:p>
        </p:txBody>
      </p:sp>
      <p:pic>
        <p:nvPicPr>
          <p:cNvPr id="25" name="图片 24" descr="建筑的设计&#10;&#10;中度可信度描述已自动生成">
            <a:extLst>
              <a:ext uri="{FF2B5EF4-FFF2-40B4-BE49-F238E27FC236}">
                <a16:creationId xmlns:a16="http://schemas.microsoft.com/office/drawing/2014/main" id="{96CB1F07-238E-452A-8D3F-9A3C6B3EF9B9}"/>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9976" b="98667" l="9882" r="98008">
                        <a14:foregroundMark x1="16074" y1="94669" x2="81099" y2="96446"/>
                        <a14:foregroundMark x1="81099" y1="96446" x2="82579" y2="96204"/>
                        <a14:foregroundMark x1="86457" y1="81543" x2="86457" y2="81543"/>
                        <a14:foregroundMark x1="92380" y1="90670" x2="98008" y2="93336"/>
                        <a14:foregroundMark x1="98008" y1="93336" x2="98008" y2="93336"/>
                        <a14:foregroundMark x1="37991" y1="99111" x2="44211" y2="98667"/>
                        <a14:foregroundMark x1="44211" y1="98667" x2="44211" y2="98667"/>
                        <a14:foregroundMark x1="28218" y1="98667" x2="51185" y2="97981"/>
                        <a14:foregroundMark x1="51185" y1="97981" x2="51185" y2="97981"/>
                        <a14:foregroundMark x1="52666" y1="99556" x2="58158" y2="98667"/>
                        <a14:foregroundMark x1="58158" y1="98667" x2="58158" y2="98667"/>
                      </a14:backgroundRemoval>
                    </a14:imgEffect>
                  </a14:imgLayer>
                </a14:imgProps>
              </a:ext>
              <a:ext uri="{28A0092B-C50C-407E-A947-70E740481C1C}">
                <a14:useLocalDpi xmlns:a14="http://schemas.microsoft.com/office/drawing/2010/main" val="0"/>
              </a:ext>
            </a:extLst>
          </a:blip>
          <a:srcRect t="32125"/>
          <a:stretch/>
        </p:blipFill>
        <p:spPr>
          <a:xfrm>
            <a:off x="970192" y="1779222"/>
            <a:ext cx="11229428" cy="5081318"/>
          </a:xfrm>
          <a:custGeom>
            <a:avLst/>
            <a:gdLst>
              <a:gd name="connsiteX0" fmla="*/ 3513272 w 9966959"/>
              <a:gd name="connsiteY0" fmla="*/ 0 h 4510049"/>
              <a:gd name="connsiteX1" fmla="*/ 6673327 w 9966959"/>
              <a:gd name="connsiteY1" fmla="*/ 0 h 4510049"/>
              <a:gd name="connsiteX2" fmla="*/ 6660518 w 9966959"/>
              <a:gd name="connsiteY2" fmla="*/ 54038 h 4510049"/>
              <a:gd name="connsiteX3" fmla="*/ 6642027 w 9966959"/>
              <a:gd name="connsiteY3" fmla="*/ 289808 h 4510049"/>
              <a:gd name="connsiteX4" fmla="*/ 9857316 w 9966959"/>
              <a:gd name="connsiteY4" fmla="*/ 2583852 h 4510049"/>
              <a:gd name="connsiteX5" fmla="*/ 9966959 w 9966959"/>
              <a:gd name="connsiteY5" fmla="*/ 2587417 h 4510049"/>
              <a:gd name="connsiteX6" fmla="*/ 9966959 w 9966959"/>
              <a:gd name="connsiteY6" fmla="*/ 4510049 h 4510049"/>
              <a:gd name="connsiteX7" fmla="*/ 0 w 9966959"/>
              <a:gd name="connsiteY7" fmla="*/ 4510049 h 4510049"/>
              <a:gd name="connsiteX8" fmla="*/ 0 w 9966959"/>
              <a:gd name="connsiteY8" fmla="*/ 2615040 h 4510049"/>
              <a:gd name="connsiteX9" fmla="*/ 223823 w 9966959"/>
              <a:gd name="connsiteY9" fmla="*/ 2638178 h 4510049"/>
              <a:gd name="connsiteX10" fmla="*/ 539555 w 9966959"/>
              <a:gd name="connsiteY10" fmla="*/ 2648976 h 4510049"/>
              <a:gd name="connsiteX11" fmla="*/ 3627579 w 9966959"/>
              <a:gd name="connsiteY11" fmla="*/ 557376 h 4510049"/>
              <a:gd name="connsiteX12" fmla="*/ 3564842 w 9966959"/>
              <a:gd name="connsiteY12" fmla="*/ 135846 h 451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6959" h="4510049">
                <a:moveTo>
                  <a:pt x="3513272" y="0"/>
                </a:moveTo>
                <a:lnTo>
                  <a:pt x="6673327" y="0"/>
                </a:lnTo>
                <a:lnTo>
                  <a:pt x="6660518" y="54038"/>
                </a:lnTo>
                <a:cubicBezTo>
                  <a:pt x="6648291" y="131558"/>
                  <a:pt x="6642027" y="210212"/>
                  <a:pt x="6642027" y="289808"/>
                </a:cubicBezTo>
                <a:cubicBezTo>
                  <a:pt x="6642027" y="1483752"/>
                  <a:pt x="8051337" y="2465764"/>
                  <a:pt x="9857316" y="2583852"/>
                </a:cubicBezTo>
                <a:lnTo>
                  <a:pt x="9966959" y="2587417"/>
                </a:lnTo>
                <a:lnTo>
                  <a:pt x="9966959" y="4510049"/>
                </a:lnTo>
                <a:lnTo>
                  <a:pt x="0" y="4510049"/>
                </a:lnTo>
                <a:lnTo>
                  <a:pt x="0" y="2615040"/>
                </a:lnTo>
                <a:lnTo>
                  <a:pt x="223823" y="2638178"/>
                </a:lnTo>
                <a:cubicBezTo>
                  <a:pt x="327633" y="2645318"/>
                  <a:pt x="432964" y="2648976"/>
                  <a:pt x="539555" y="2648976"/>
                </a:cubicBezTo>
                <a:cubicBezTo>
                  <a:pt x="2245025" y="2648976"/>
                  <a:pt x="3627579" y="1712535"/>
                  <a:pt x="3627579" y="557376"/>
                </a:cubicBezTo>
                <a:cubicBezTo>
                  <a:pt x="3627579" y="412981"/>
                  <a:pt x="3605977" y="272004"/>
                  <a:pt x="3564842" y="135846"/>
                </a:cubicBezTo>
                <a:close/>
              </a:path>
            </a:pathLst>
          </a:custGeom>
          <a:ln>
            <a:noFill/>
          </a:ln>
        </p:spPr>
      </p:pic>
      <p:cxnSp>
        <p:nvCxnSpPr>
          <p:cNvPr id="96" name="直接连接符 95">
            <a:extLst>
              <a:ext uri="{FF2B5EF4-FFF2-40B4-BE49-F238E27FC236}">
                <a16:creationId xmlns:a16="http://schemas.microsoft.com/office/drawing/2014/main" id="{A5CD1E18-E7EA-4E2E-B003-2DA57DF8F26E}"/>
              </a:ext>
            </a:extLst>
          </p:cNvPr>
          <p:cNvCxnSpPr>
            <a:cxnSpLocks/>
          </p:cNvCxnSpPr>
          <p:nvPr/>
        </p:nvCxnSpPr>
        <p:spPr>
          <a:xfrm>
            <a:off x="660401" y="4482517"/>
            <a:ext cx="338069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2" name="直接连接符 91">
            <a:extLst>
              <a:ext uri="{FF2B5EF4-FFF2-40B4-BE49-F238E27FC236}">
                <a16:creationId xmlns:a16="http://schemas.microsoft.com/office/drawing/2014/main" id="{62505D4A-C625-4870-806F-59316FAB200F}"/>
              </a:ext>
            </a:extLst>
          </p:cNvPr>
          <p:cNvCxnSpPr>
            <a:cxnSpLocks/>
          </p:cNvCxnSpPr>
          <p:nvPr/>
        </p:nvCxnSpPr>
        <p:spPr>
          <a:xfrm>
            <a:off x="660400" y="2940609"/>
            <a:ext cx="474881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ECD8CF0F-A799-457C-B832-295F77B1C072}"/>
              </a:ext>
            </a:extLst>
          </p:cNvPr>
          <p:cNvSpPr txBox="1"/>
          <p:nvPr/>
        </p:nvSpPr>
        <p:spPr>
          <a:xfrm>
            <a:off x="582396" y="5343682"/>
            <a:ext cx="1897806" cy="739177"/>
          </a:xfrm>
          <a:prstGeom prst="rect">
            <a:avLst/>
          </a:prstGeom>
          <a:noFill/>
        </p:spPr>
        <p:txBody>
          <a:bodyPr wrap="square">
            <a:spAutoFit/>
          </a:bodyPr>
          <a:lstStyle/>
          <a:p>
            <a:pPr algn="just">
              <a:lnSpc>
                <a:spcPct val="120000"/>
              </a:lnSpc>
            </a:pPr>
            <a:r>
              <a:rPr lang="zh-CN" altLang="en-US" sz="1200" dirty="0"/>
              <a:t>企业发展规划是企业发展的灵魂与纲领，指明企业的发展策略以及发展措施。</a:t>
            </a:r>
            <a:endParaRPr lang="zh-CN" altLang="en-US" sz="1200" dirty="0">
              <a:latin typeface="Times New Roman" panose="02020603050405020304" pitchFamily="18" charset="0"/>
            </a:endParaRPr>
          </a:p>
        </p:txBody>
      </p:sp>
      <p:sp>
        <p:nvSpPr>
          <p:cNvPr id="22" name="文本框 21">
            <a:extLst>
              <a:ext uri="{FF2B5EF4-FFF2-40B4-BE49-F238E27FC236}">
                <a16:creationId xmlns:a16="http://schemas.microsoft.com/office/drawing/2014/main" id="{3EE7E2D7-A0CD-4595-9ABC-4A4EC384C816}"/>
              </a:ext>
            </a:extLst>
          </p:cNvPr>
          <p:cNvSpPr txBox="1"/>
          <p:nvPr/>
        </p:nvSpPr>
        <p:spPr>
          <a:xfrm>
            <a:off x="993184" y="4945698"/>
            <a:ext cx="1248341" cy="447033"/>
          </a:xfrm>
          <a:prstGeom prst="rect">
            <a:avLst/>
          </a:prstGeom>
          <a:noFill/>
        </p:spPr>
        <p:txBody>
          <a:bodyPr wrap="none">
            <a:spAutoFit/>
          </a:bodyPr>
          <a:lstStyle/>
          <a:p>
            <a:pPr algn="dist">
              <a:lnSpc>
                <a:spcPct val="120000"/>
              </a:lnSpc>
            </a:pPr>
            <a:r>
              <a:rPr lang="zh-CN" altLang="en-US" b="1" dirty="0">
                <a:solidFill>
                  <a:schemeClr val="accent1"/>
                </a:solidFill>
                <a:latin typeface="+mj-ea"/>
                <a:ea typeface="+mj-ea"/>
              </a:rPr>
              <a:t>企业简介</a:t>
            </a:r>
          </a:p>
        </p:txBody>
      </p:sp>
      <p:grpSp>
        <p:nvGrpSpPr>
          <p:cNvPr id="8" name="组合 7">
            <a:extLst>
              <a:ext uri="{FF2B5EF4-FFF2-40B4-BE49-F238E27FC236}">
                <a16:creationId xmlns:a16="http://schemas.microsoft.com/office/drawing/2014/main" id="{11444F4F-EDEB-4377-AB48-0584F29E6716}"/>
              </a:ext>
            </a:extLst>
          </p:cNvPr>
          <p:cNvGrpSpPr/>
          <p:nvPr/>
        </p:nvGrpSpPr>
        <p:grpSpPr>
          <a:xfrm>
            <a:off x="709743" y="5014259"/>
            <a:ext cx="309910" cy="309910"/>
            <a:chOff x="801711" y="4641397"/>
            <a:chExt cx="356870" cy="356870"/>
          </a:xfrm>
        </p:grpSpPr>
        <p:sp>
          <p:nvSpPr>
            <p:cNvPr id="23" name="椭圆 22">
              <a:extLst>
                <a:ext uri="{FF2B5EF4-FFF2-40B4-BE49-F238E27FC236}">
                  <a16:creationId xmlns:a16="http://schemas.microsoft.com/office/drawing/2014/main" id="{09DBEB40-711A-4A21-AF84-228E382B27B0}"/>
                </a:ext>
              </a:extLst>
            </p:cNvPr>
            <p:cNvSpPr>
              <a:spLocks/>
            </p:cNvSpPr>
            <p:nvPr/>
          </p:nvSpPr>
          <p:spPr>
            <a:xfrm>
              <a:off x="801711" y="4641397"/>
              <a:ext cx="356870" cy="3568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pic>
          <p:nvPicPr>
            <p:cNvPr id="24" name="图形 23" descr="城市">
              <a:extLst>
                <a:ext uri="{FF2B5EF4-FFF2-40B4-BE49-F238E27FC236}">
                  <a16:creationId xmlns:a16="http://schemas.microsoft.com/office/drawing/2014/main" id="{83C150A6-2314-466A-B702-AA99263B55DB}"/>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2102" y="4661788"/>
              <a:ext cx="316088" cy="316088"/>
            </a:xfrm>
            <a:prstGeom prst="rect">
              <a:avLst/>
            </a:prstGeom>
          </p:spPr>
        </p:pic>
      </p:grpSp>
      <p:grpSp>
        <p:nvGrpSpPr>
          <p:cNvPr id="130" name="组合 129">
            <a:extLst>
              <a:ext uri="{FF2B5EF4-FFF2-40B4-BE49-F238E27FC236}">
                <a16:creationId xmlns:a16="http://schemas.microsoft.com/office/drawing/2014/main" id="{EC2BA620-C187-4431-B42C-FF3584DFA197}"/>
              </a:ext>
            </a:extLst>
          </p:cNvPr>
          <p:cNvGrpSpPr/>
          <p:nvPr/>
        </p:nvGrpSpPr>
        <p:grpSpPr>
          <a:xfrm>
            <a:off x="582396" y="1966942"/>
            <a:ext cx="3057065" cy="915371"/>
            <a:chOff x="582396" y="2011582"/>
            <a:chExt cx="3057065" cy="915371"/>
          </a:xfrm>
        </p:grpSpPr>
        <p:sp>
          <p:nvSpPr>
            <p:cNvPr id="57" name="文本框 56">
              <a:extLst>
                <a:ext uri="{FF2B5EF4-FFF2-40B4-BE49-F238E27FC236}">
                  <a16:creationId xmlns:a16="http://schemas.microsoft.com/office/drawing/2014/main" id="{8836170D-B5A4-4B37-B66B-831811BB3A00}"/>
                </a:ext>
              </a:extLst>
            </p:cNvPr>
            <p:cNvSpPr txBox="1"/>
            <p:nvPr/>
          </p:nvSpPr>
          <p:spPr>
            <a:xfrm>
              <a:off x="582396" y="2409567"/>
              <a:ext cx="3057065" cy="517386"/>
            </a:xfrm>
            <a:prstGeom prst="rect">
              <a:avLst/>
            </a:prstGeom>
            <a:noFill/>
          </p:spPr>
          <p:txBody>
            <a:bodyPr wrap="square">
              <a:spAutoFit/>
            </a:bodyPr>
            <a:lstStyle/>
            <a:p>
              <a:pPr algn="just">
                <a:lnSpc>
                  <a:spcPct val="120000"/>
                </a:lnSpc>
              </a:pPr>
              <a:r>
                <a:rPr lang="zh-CN" altLang="en-US" sz="1200" dirty="0"/>
                <a:t>企业发展规划是企业发展的灵魂与纲领，指明企业的发展策略以及发展措施。</a:t>
              </a:r>
              <a:endParaRPr lang="zh-CN" altLang="en-US" sz="1200" dirty="0">
                <a:latin typeface="Times New Roman" panose="02020603050405020304" pitchFamily="18" charset="0"/>
              </a:endParaRPr>
            </a:p>
          </p:txBody>
        </p:sp>
        <p:sp>
          <p:nvSpPr>
            <p:cNvPr id="58" name="文本框 57">
              <a:extLst>
                <a:ext uri="{FF2B5EF4-FFF2-40B4-BE49-F238E27FC236}">
                  <a16:creationId xmlns:a16="http://schemas.microsoft.com/office/drawing/2014/main" id="{1993B476-8097-4F35-8A3C-BDFD8A8BBF24}"/>
                </a:ext>
              </a:extLst>
            </p:cNvPr>
            <p:cNvSpPr txBox="1"/>
            <p:nvPr/>
          </p:nvSpPr>
          <p:spPr>
            <a:xfrm>
              <a:off x="993184" y="2011582"/>
              <a:ext cx="1248341" cy="447033"/>
            </a:xfrm>
            <a:prstGeom prst="rect">
              <a:avLst/>
            </a:prstGeom>
            <a:noFill/>
          </p:spPr>
          <p:txBody>
            <a:bodyPr wrap="none">
              <a:spAutoFit/>
            </a:bodyPr>
            <a:lstStyle/>
            <a:p>
              <a:pPr algn="dist">
                <a:lnSpc>
                  <a:spcPct val="120000"/>
                </a:lnSpc>
              </a:pPr>
              <a:r>
                <a:rPr lang="zh-CN" altLang="en-US" b="1" dirty="0">
                  <a:solidFill>
                    <a:schemeClr val="accent1"/>
                  </a:solidFill>
                  <a:latin typeface="+mj-ea"/>
                  <a:ea typeface="+mj-ea"/>
                </a:rPr>
                <a:t>企业简介</a:t>
              </a:r>
            </a:p>
          </p:txBody>
        </p:sp>
        <p:grpSp>
          <p:nvGrpSpPr>
            <p:cNvPr id="59" name="组合 58">
              <a:extLst>
                <a:ext uri="{FF2B5EF4-FFF2-40B4-BE49-F238E27FC236}">
                  <a16:creationId xmlns:a16="http://schemas.microsoft.com/office/drawing/2014/main" id="{30B1DA48-6E0C-45A4-8EAE-F035D9171772}"/>
                </a:ext>
              </a:extLst>
            </p:cNvPr>
            <p:cNvGrpSpPr/>
            <p:nvPr/>
          </p:nvGrpSpPr>
          <p:grpSpPr>
            <a:xfrm>
              <a:off x="709743" y="2080143"/>
              <a:ext cx="309910" cy="309910"/>
              <a:chOff x="801711" y="4641397"/>
              <a:chExt cx="356870" cy="356870"/>
            </a:xfrm>
          </p:grpSpPr>
          <p:sp>
            <p:nvSpPr>
              <p:cNvPr id="60" name="椭圆 59">
                <a:extLst>
                  <a:ext uri="{FF2B5EF4-FFF2-40B4-BE49-F238E27FC236}">
                    <a16:creationId xmlns:a16="http://schemas.microsoft.com/office/drawing/2014/main" id="{20AECD89-F5D6-47B6-9E32-3EB8023D24E6}"/>
                  </a:ext>
                </a:extLst>
              </p:cNvPr>
              <p:cNvSpPr>
                <a:spLocks/>
              </p:cNvSpPr>
              <p:nvPr/>
            </p:nvSpPr>
            <p:spPr>
              <a:xfrm>
                <a:off x="801711" y="4641397"/>
                <a:ext cx="356870" cy="3568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pic>
            <p:nvPicPr>
              <p:cNvPr id="61" name="图形 60" descr="城市">
                <a:extLst>
                  <a:ext uri="{FF2B5EF4-FFF2-40B4-BE49-F238E27FC236}">
                    <a16:creationId xmlns:a16="http://schemas.microsoft.com/office/drawing/2014/main" id="{CB2D010E-3087-4C5D-B2AC-433E91A8D79C}"/>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2102" y="4661788"/>
                <a:ext cx="316088" cy="316088"/>
              </a:xfrm>
              <a:prstGeom prst="rect">
                <a:avLst/>
              </a:prstGeom>
            </p:spPr>
          </p:pic>
        </p:grpSp>
      </p:grpSp>
      <p:sp>
        <p:nvSpPr>
          <p:cNvPr id="63" name="文本框 62">
            <a:extLst>
              <a:ext uri="{FF2B5EF4-FFF2-40B4-BE49-F238E27FC236}">
                <a16:creationId xmlns:a16="http://schemas.microsoft.com/office/drawing/2014/main" id="{5322E59A-9D5F-4D1B-ACD2-E7B68F41B4BA}"/>
              </a:ext>
            </a:extLst>
          </p:cNvPr>
          <p:cNvSpPr txBox="1"/>
          <p:nvPr/>
        </p:nvSpPr>
        <p:spPr>
          <a:xfrm>
            <a:off x="582396" y="3869612"/>
            <a:ext cx="3057065" cy="517386"/>
          </a:xfrm>
          <a:prstGeom prst="rect">
            <a:avLst/>
          </a:prstGeom>
          <a:noFill/>
        </p:spPr>
        <p:txBody>
          <a:bodyPr wrap="square">
            <a:spAutoFit/>
          </a:bodyPr>
          <a:lstStyle/>
          <a:p>
            <a:pPr algn="just">
              <a:lnSpc>
                <a:spcPct val="120000"/>
              </a:lnSpc>
            </a:pPr>
            <a:r>
              <a:rPr lang="zh-CN" altLang="en-US" sz="1200" dirty="0"/>
              <a:t>企业发展规划是企业发展的灵魂与纲领，指明企业的发展策略以及发展措施。</a:t>
            </a:r>
            <a:endParaRPr lang="zh-CN" altLang="en-US" sz="1200" dirty="0">
              <a:latin typeface="Times New Roman" panose="02020603050405020304" pitchFamily="18" charset="0"/>
            </a:endParaRPr>
          </a:p>
        </p:txBody>
      </p:sp>
      <p:sp>
        <p:nvSpPr>
          <p:cNvPr id="64" name="文本框 63">
            <a:extLst>
              <a:ext uri="{FF2B5EF4-FFF2-40B4-BE49-F238E27FC236}">
                <a16:creationId xmlns:a16="http://schemas.microsoft.com/office/drawing/2014/main" id="{D34A4524-0C1A-4456-A7B5-D75B5F831079}"/>
              </a:ext>
            </a:extLst>
          </p:cNvPr>
          <p:cNvSpPr txBox="1"/>
          <p:nvPr/>
        </p:nvSpPr>
        <p:spPr>
          <a:xfrm>
            <a:off x="993185" y="3471627"/>
            <a:ext cx="1248341" cy="447033"/>
          </a:xfrm>
          <a:prstGeom prst="rect">
            <a:avLst/>
          </a:prstGeom>
          <a:noFill/>
        </p:spPr>
        <p:txBody>
          <a:bodyPr wrap="none">
            <a:spAutoFit/>
          </a:bodyPr>
          <a:lstStyle/>
          <a:p>
            <a:pPr algn="dist">
              <a:lnSpc>
                <a:spcPct val="120000"/>
              </a:lnSpc>
            </a:pPr>
            <a:r>
              <a:rPr lang="zh-CN" altLang="en-US" b="1" dirty="0">
                <a:solidFill>
                  <a:schemeClr val="accent1"/>
                </a:solidFill>
                <a:latin typeface="+mj-ea"/>
                <a:ea typeface="+mj-ea"/>
              </a:rPr>
              <a:t>企业简介</a:t>
            </a:r>
          </a:p>
        </p:txBody>
      </p:sp>
      <p:grpSp>
        <p:nvGrpSpPr>
          <p:cNvPr id="65" name="组合 64">
            <a:extLst>
              <a:ext uri="{FF2B5EF4-FFF2-40B4-BE49-F238E27FC236}">
                <a16:creationId xmlns:a16="http://schemas.microsoft.com/office/drawing/2014/main" id="{3E750A19-BE4F-4350-B019-DB5FBF4F6673}"/>
              </a:ext>
            </a:extLst>
          </p:cNvPr>
          <p:cNvGrpSpPr/>
          <p:nvPr/>
        </p:nvGrpSpPr>
        <p:grpSpPr>
          <a:xfrm>
            <a:off x="709744" y="3540188"/>
            <a:ext cx="309910" cy="309910"/>
            <a:chOff x="801711" y="4641397"/>
            <a:chExt cx="356870" cy="356870"/>
          </a:xfrm>
        </p:grpSpPr>
        <p:sp>
          <p:nvSpPr>
            <p:cNvPr id="66" name="椭圆 65">
              <a:extLst>
                <a:ext uri="{FF2B5EF4-FFF2-40B4-BE49-F238E27FC236}">
                  <a16:creationId xmlns:a16="http://schemas.microsoft.com/office/drawing/2014/main" id="{894F52BB-5C22-4D95-9858-519096A4CA11}"/>
                </a:ext>
              </a:extLst>
            </p:cNvPr>
            <p:cNvSpPr>
              <a:spLocks/>
            </p:cNvSpPr>
            <p:nvPr/>
          </p:nvSpPr>
          <p:spPr>
            <a:xfrm>
              <a:off x="801711" y="4641397"/>
              <a:ext cx="356870" cy="3568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pic>
          <p:nvPicPr>
            <p:cNvPr id="67" name="图形 66" descr="城市">
              <a:extLst>
                <a:ext uri="{FF2B5EF4-FFF2-40B4-BE49-F238E27FC236}">
                  <a16:creationId xmlns:a16="http://schemas.microsoft.com/office/drawing/2014/main" id="{42663585-8E3F-466B-891F-1C83B38D5E45}"/>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2102" y="4661788"/>
              <a:ext cx="316088" cy="316088"/>
            </a:xfrm>
            <a:prstGeom prst="rect">
              <a:avLst/>
            </a:prstGeom>
          </p:spPr>
        </p:pic>
      </p:grpSp>
      <p:sp>
        <p:nvSpPr>
          <p:cNvPr id="69" name="文本框 68">
            <a:extLst>
              <a:ext uri="{FF2B5EF4-FFF2-40B4-BE49-F238E27FC236}">
                <a16:creationId xmlns:a16="http://schemas.microsoft.com/office/drawing/2014/main" id="{6BAE01B0-2277-46AF-9E90-BEF7B76EF76B}"/>
              </a:ext>
            </a:extLst>
          </p:cNvPr>
          <p:cNvSpPr txBox="1"/>
          <p:nvPr/>
        </p:nvSpPr>
        <p:spPr>
          <a:xfrm>
            <a:off x="4318411" y="1333722"/>
            <a:ext cx="3063112" cy="517386"/>
          </a:xfrm>
          <a:prstGeom prst="rect">
            <a:avLst/>
          </a:prstGeom>
          <a:noFill/>
        </p:spPr>
        <p:txBody>
          <a:bodyPr wrap="square">
            <a:spAutoFit/>
          </a:bodyPr>
          <a:lstStyle/>
          <a:p>
            <a:pPr algn="just">
              <a:lnSpc>
                <a:spcPct val="120000"/>
              </a:lnSpc>
            </a:pPr>
            <a:r>
              <a:rPr lang="zh-CN" altLang="en-US" sz="1200" dirty="0"/>
              <a:t>企业发展规划是企业发展的灵魂与纲领，指明企业的发展策略以及发展措施。</a:t>
            </a:r>
            <a:endParaRPr lang="zh-CN" altLang="en-US" sz="1200" dirty="0">
              <a:latin typeface="Times New Roman" panose="02020603050405020304" pitchFamily="18" charset="0"/>
            </a:endParaRPr>
          </a:p>
        </p:txBody>
      </p:sp>
      <p:sp>
        <p:nvSpPr>
          <p:cNvPr id="70" name="文本框 69">
            <a:extLst>
              <a:ext uri="{FF2B5EF4-FFF2-40B4-BE49-F238E27FC236}">
                <a16:creationId xmlns:a16="http://schemas.microsoft.com/office/drawing/2014/main" id="{C92C88A1-C469-4E5F-B242-9850A4DBABDC}"/>
              </a:ext>
            </a:extLst>
          </p:cNvPr>
          <p:cNvSpPr txBox="1"/>
          <p:nvPr/>
        </p:nvSpPr>
        <p:spPr>
          <a:xfrm>
            <a:off x="4729199" y="935737"/>
            <a:ext cx="1248341" cy="447033"/>
          </a:xfrm>
          <a:prstGeom prst="rect">
            <a:avLst/>
          </a:prstGeom>
          <a:noFill/>
        </p:spPr>
        <p:txBody>
          <a:bodyPr wrap="none">
            <a:spAutoFit/>
          </a:bodyPr>
          <a:lstStyle/>
          <a:p>
            <a:pPr algn="dist">
              <a:lnSpc>
                <a:spcPct val="120000"/>
              </a:lnSpc>
            </a:pPr>
            <a:r>
              <a:rPr lang="zh-CN" altLang="en-US" b="1" dirty="0">
                <a:solidFill>
                  <a:schemeClr val="accent1"/>
                </a:solidFill>
                <a:latin typeface="+mj-ea"/>
                <a:ea typeface="+mj-ea"/>
              </a:rPr>
              <a:t>企业简介</a:t>
            </a:r>
          </a:p>
        </p:txBody>
      </p:sp>
      <p:grpSp>
        <p:nvGrpSpPr>
          <p:cNvPr id="71" name="组合 70">
            <a:extLst>
              <a:ext uri="{FF2B5EF4-FFF2-40B4-BE49-F238E27FC236}">
                <a16:creationId xmlns:a16="http://schemas.microsoft.com/office/drawing/2014/main" id="{DD106BBB-62AB-41F4-BE5C-4625F73792D3}"/>
              </a:ext>
            </a:extLst>
          </p:cNvPr>
          <p:cNvGrpSpPr/>
          <p:nvPr/>
        </p:nvGrpSpPr>
        <p:grpSpPr>
          <a:xfrm>
            <a:off x="4445758" y="1004298"/>
            <a:ext cx="309910" cy="309910"/>
            <a:chOff x="801711" y="4641397"/>
            <a:chExt cx="356870" cy="356870"/>
          </a:xfrm>
        </p:grpSpPr>
        <p:sp>
          <p:nvSpPr>
            <p:cNvPr id="72" name="椭圆 71">
              <a:extLst>
                <a:ext uri="{FF2B5EF4-FFF2-40B4-BE49-F238E27FC236}">
                  <a16:creationId xmlns:a16="http://schemas.microsoft.com/office/drawing/2014/main" id="{C4712B99-9400-49C8-95FA-26A911D51D41}"/>
                </a:ext>
              </a:extLst>
            </p:cNvPr>
            <p:cNvSpPr>
              <a:spLocks/>
            </p:cNvSpPr>
            <p:nvPr/>
          </p:nvSpPr>
          <p:spPr>
            <a:xfrm>
              <a:off x="801711" y="4641397"/>
              <a:ext cx="356870" cy="3568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pic>
          <p:nvPicPr>
            <p:cNvPr id="73" name="图形 72" descr="城市">
              <a:extLst>
                <a:ext uri="{FF2B5EF4-FFF2-40B4-BE49-F238E27FC236}">
                  <a16:creationId xmlns:a16="http://schemas.microsoft.com/office/drawing/2014/main" id="{C1E956A3-E8B0-4BE3-B525-1C8672B67894}"/>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2102" y="4661788"/>
              <a:ext cx="316088" cy="316088"/>
            </a:xfrm>
            <a:prstGeom prst="rect">
              <a:avLst/>
            </a:prstGeom>
          </p:spPr>
        </p:pic>
      </p:grpSp>
      <p:grpSp>
        <p:nvGrpSpPr>
          <p:cNvPr id="129" name="组合 128">
            <a:extLst>
              <a:ext uri="{FF2B5EF4-FFF2-40B4-BE49-F238E27FC236}">
                <a16:creationId xmlns:a16="http://schemas.microsoft.com/office/drawing/2014/main" id="{29BC313A-B4AC-4828-9D78-8074BE98B08E}"/>
              </a:ext>
            </a:extLst>
          </p:cNvPr>
          <p:cNvGrpSpPr/>
          <p:nvPr/>
        </p:nvGrpSpPr>
        <p:grpSpPr>
          <a:xfrm>
            <a:off x="8091520" y="1901492"/>
            <a:ext cx="2799111" cy="915563"/>
            <a:chOff x="8657187" y="1658467"/>
            <a:chExt cx="2799111" cy="915563"/>
          </a:xfrm>
        </p:grpSpPr>
        <p:sp>
          <p:nvSpPr>
            <p:cNvPr id="75" name="文本框 74">
              <a:extLst>
                <a:ext uri="{FF2B5EF4-FFF2-40B4-BE49-F238E27FC236}">
                  <a16:creationId xmlns:a16="http://schemas.microsoft.com/office/drawing/2014/main" id="{BCA2D541-F9A5-4D2C-A6FD-E42F46E0E3A1}"/>
                </a:ext>
              </a:extLst>
            </p:cNvPr>
            <p:cNvSpPr txBox="1"/>
            <p:nvPr/>
          </p:nvSpPr>
          <p:spPr>
            <a:xfrm>
              <a:off x="8657187" y="2056452"/>
              <a:ext cx="2799111" cy="517578"/>
            </a:xfrm>
            <a:prstGeom prst="rect">
              <a:avLst/>
            </a:prstGeom>
            <a:noFill/>
          </p:spPr>
          <p:txBody>
            <a:bodyPr wrap="square">
              <a:spAutoFit/>
            </a:bodyPr>
            <a:lstStyle/>
            <a:p>
              <a:pPr algn="just">
                <a:lnSpc>
                  <a:spcPct val="120000"/>
                </a:lnSpc>
              </a:pPr>
              <a:r>
                <a:rPr lang="zh-CN" altLang="en-US" sz="1200" dirty="0"/>
                <a:t>企业发展规划是企业发展的灵魂与纲领，指明企业的发展策略以及发展措施。</a:t>
              </a:r>
              <a:endParaRPr lang="zh-CN" altLang="en-US" sz="1200" dirty="0">
                <a:latin typeface="Times New Roman" panose="02020603050405020304" pitchFamily="18" charset="0"/>
              </a:endParaRPr>
            </a:p>
          </p:txBody>
        </p:sp>
        <p:sp>
          <p:nvSpPr>
            <p:cNvPr id="76" name="文本框 75">
              <a:extLst>
                <a:ext uri="{FF2B5EF4-FFF2-40B4-BE49-F238E27FC236}">
                  <a16:creationId xmlns:a16="http://schemas.microsoft.com/office/drawing/2014/main" id="{9C01BDD7-7F7E-4F27-BD3E-92C0DF3A5621}"/>
                </a:ext>
              </a:extLst>
            </p:cNvPr>
            <p:cNvSpPr txBox="1"/>
            <p:nvPr/>
          </p:nvSpPr>
          <p:spPr>
            <a:xfrm>
              <a:off x="9067975" y="1658467"/>
              <a:ext cx="1248341" cy="447033"/>
            </a:xfrm>
            <a:prstGeom prst="rect">
              <a:avLst/>
            </a:prstGeom>
            <a:noFill/>
          </p:spPr>
          <p:txBody>
            <a:bodyPr wrap="none">
              <a:spAutoFit/>
            </a:bodyPr>
            <a:lstStyle/>
            <a:p>
              <a:pPr algn="dist">
                <a:lnSpc>
                  <a:spcPct val="120000"/>
                </a:lnSpc>
              </a:pPr>
              <a:r>
                <a:rPr lang="zh-CN" altLang="en-US" b="1" dirty="0">
                  <a:solidFill>
                    <a:schemeClr val="accent1"/>
                  </a:solidFill>
                  <a:latin typeface="+mj-ea"/>
                  <a:ea typeface="+mj-ea"/>
                </a:rPr>
                <a:t>企业简介</a:t>
              </a:r>
            </a:p>
          </p:txBody>
        </p:sp>
        <p:grpSp>
          <p:nvGrpSpPr>
            <p:cNvPr id="77" name="组合 76">
              <a:extLst>
                <a:ext uri="{FF2B5EF4-FFF2-40B4-BE49-F238E27FC236}">
                  <a16:creationId xmlns:a16="http://schemas.microsoft.com/office/drawing/2014/main" id="{8F53E693-CD20-43D9-97D2-DC8D77B5279A}"/>
                </a:ext>
              </a:extLst>
            </p:cNvPr>
            <p:cNvGrpSpPr/>
            <p:nvPr/>
          </p:nvGrpSpPr>
          <p:grpSpPr>
            <a:xfrm>
              <a:off x="8784534" y="1727028"/>
              <a:ext cx="309910" cy="309910"/>
              <a:chOff x="801711" y="4641397"/>
              <a:chExt cx="356870" cy="356870"/>
            </a:xfrm>
          </p:grpSpPr>
          <p:sp>
            <p:nvSpPr>
              <p:cNvPr id="78" name="椭圆 77">
                <a:extLst>
                  <a:ext uri="{FF2B5EF4-FFF2-40B4-BE49-F238E27FC236}">
                    <a16:creationId xmlns:a16="http://schemas.microsoft.com/office/drawing/2014/main" id="{43B97452-C686-4ED6-985E-CBE52161A911}"/>
                  </a:ext>
                </a:extLst>
              </p:cNvPr>
              <p:cNvSpPr>
                <a:spLocks/>
              </p:cNvSpPr>
              <p:nvPr/>
            </p:nvSpPr>
            <p:spPr>
              <a:xfrm>
                <a:off x="801711" y="4641397"/>
                <a:ext cx="356870" cy="3568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pic>
            <p:nvPicPr>
              <p:cNvPr id="79" name="图形 78" descr="城市">
                <a:extLst>
                  <a:ext uri="{FF2B5EF4-FFF2-40B4-BE49-F238E27FC236}">
                    <a16:creationId xmlns:a16="http://schemas.microsoft.com/office/drawing/2014/main" id="{27FD0490-9295-49BB-9370-DF404F079DFB}"/>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2102" y="4661788"/>
                <a:ext cx="316088" cy="316088"/>
              </a:xfrm>
              <a:prstGeom prst="rect">
                <a:avLst/>
              </a:prstGeom>
            </p:spPr>
          </p:pic>
        </p:grpSp>
      </p:grpSp>
      <p:sp>
        <p:nvSpPr>
          <p:cNvPr id="81" name="文本框 80">
            <a:extLst>
              <a:ext uri="{FF2B5EF4-FFF2-40B4-BE49-F238E27FC236}">
                <a16:creationId xmlns:a16="http://schemas.microsoft.com/office/drawing/2014/main" id="{F46EF1B2-6755-4100-A32B-C97FE1CCE0B2}"/>
              </a:ext>
            </a:extLst>
          </p:cNvPr>
          <p:cNvSpPr txBox="1"/>
          <p:nvPr/>
        </p:nvSpPr>
        <p:spPr>
          <a:xfrm>
            <a:off x="9616143" y="3366734"/>
            <a:ext cx="1993461" cy="738985"/>
          </a:xfrm>
          <a:prstGeom prst="rect">
            <a:avLst/>
          </a:prstGeom>
          <a:noFill/>
        </p:spPr>
        <p:txBody>
          <a:bodyPr wrap="square">
            <a:spAutoFit/>
          </a:bodyPr>
          <a:lstStyle/>
          <a:p>
            <a:pPr algn="just">
              <a:lnSpc>
                <a:spcPct val="120000"/>
              </a:lnSpc>
            </a:pPr>
            <a:r>
              <a:rPr lang="zh-CN" altLang="en-US" sz="1200" dirty="0"/>
              <a:t>企业发展规划是企业发展的灵魂与纲领，指明企业的发展策略以及发展措施。</a:t>
            </a:r>
            <a:endParaRPr lang="zh-CN" altLang="en-US" sz="1200" dirty="0">
              <a:latin typeface="Times New Roman" panose="02020603050405020304" pitchFamily="18" charset="0"/>
            </a:endParaRPr>
          </a:p>
        </p:txBody>
      </p:sp>
      <p:sp>
        <p:nvSpPr>
          <p:cNvPr id="82" name="文本框 81">
            <a:extLst>
              <a:ext uri="{FF2B5EF4-FFF2-40B4-BE49-F238E27FC236}">
                <a16:creationId xmlns:a16="http://schemas.microsoft.com/office/drawing/2014/main" id="{74C5248C-E32D-40A9-821E-781C3460157D}"/>
              </a:ext>
            </a:extLst>
          </p:cNvPr>
          <p:cNvSpPr txBox="1"/>
          <p:nvPr/>
        </p:nvSpPr>
        <p:spPr>
          <a:xfrm>
            <a:off x="10026930" y="2968750"/>
            <a:ext cx="1248341" cy="447033"/>
          </a:xfrm>
          <a:prstGeom prst="rect">
            <a:avLst/>
          </a:prstGeom>
          <a:noFill/>
        </p:spPr>
        <p:txBody>
          <a:bodyPr wrap="none">
            <a:spAutoFit/>
          </a:bodyPr>
          <a:lstStyle/>
          <a:p>
            <a:pPr algn="dist">
              <a:lnSpc>
                <a:spcPct val="120000"/>
              </a:lnSpc>
            </a:pPr>
            <a:r>
              <a:rPr lang="zh-CN" altLang="en-US" b="1" dirty="0">
                <a:solidFill>
                  <a:schemeClr val="accent1"/>
                </a:solidFill>
                <a:latin typeface="+mj-ea"/>
                <a:ea typeface="+mj-ea"/>
              </a:rPr>
              <a:t>企业简介</a:t>
            </a:r>
          </a:p>
        </p:txBody>
      </p:sp>
      <p:grpSp>
        <p:nvGrpSpPr>
          <p:cNvPr id="83" name="组合 82">
            <a:extLst>
              <a:ext uri="{FF2B5EF4-FFF2-40B4-BE49-F238E27FC236}">
                <a16:creationId xmlns:a16="http://schemas.microsoft.com/office/drawing/2014/main" id="{731C1E71-7558-4037-8E11-55B8218278CC}"/>
              </a:ext>
            </a:extLst>
          </p:cNvPr>
          <p:cNvGrpSpPr/>
          <p:nvPr/>
        </p:nvGrpSpPr>
        <p:grpSpPr>
          <a:xfrm>
            <a:off x="9743489" y="3037311"/>
            <a:ext cx="309910" cy="309910"/>
            <a:chOff x="801711" y="4641397"/>
            <a:chExt cx="356870" cy="356870"/>
          </a:xfrm>
        </p:grpSpPr>
        <p:sp>
          <p:nvSpPr>
            <p:cNvPr id="84" name="椭圆 83">
              <a:extLst>
                <a:ext uri="{FF2B5EF4-FFF2-40B4-BE49-F238E27FC236}">
                  <a16:creationId xmlns:a16="http://schemas.microsoft.com/office/drawing/2014/main" id="{2B383F57-0E03-4633-B52D-4CF3876C2BD1}"/>
                </a:ext>
              </a:extLst>
            </p:cNvPr>
            <p:cNvSpPr>
              <a:spLocks/>
            </p:cNvSpPr>
            <p:nvPr/>
          </p:nvSpPr>
          <p:spPr>
            <a:xfrm>
              <a:off x="801711" y="4641397"/>
              <a:ext cx="356870" cy="3568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pic>
          <p:nvPicPr>
            <p:cNvPr id="85" name="图形 84" descr="城市">
              <a:extLst>
                <a:ext uri="{FF2B5EF4-FFF2-40B4-BE49-F238E27FC236}">
                  <a16:creationId xmlns:a16="http://schemas.microsoft.com/office/drawing/2014/main" id="{F710631C-6103-4A55-8DBD-8E1589B5E7B2}"/>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2102" y="4661788"/>
              <a:ext cx="316088" cy="316088"/>
            </a:xfrm>
            <a:prstGeom prst="rect">
              <a:avLst/>
            </a:prstGeom>
          </p:spPr>
        </p:pic>
      </p:grpSp>
      <p:cxnSp>
        <p:nvCxnSpPr>
          <p:cNvPr id="109" name="直接连接符 108">
            <a:extLst>
              <a:ext uri="{FF2B5EF4-FFF2-40B4-BE49-F238E27FC236}">
                <a16:creationId xmlns:a16="http://schemas.microsoft.com/office/drawing/2014/main" id="{3D584755-B1E0-4C80-81DE-F99C6D73AE73}"/>
              </a:ext>
            </a:extLst>
          </p:cNvPr>
          <p:cNvCxnSpPr>
            <a:cxnSpLocks/>
            <a:stCxn id="16" idx="5"/>
          </p:cNvCxnSpPr>
          <p:nvPr/>
        </p:nvCxnSpPr>
        <p:spPr>
          <a:xfrm>
            <a:off x="6607046" y="1984229"/>
            <a:ext cx="5584954" cy="4251471"/>
          </a:xfrm>
          <a:prstGeom prst="line">
            <a:avLst/>
          </a:prstGeom>
        </p:spPr>
        <p:style>
          <a:lnRef idx="1">
            <a:schemeClr val="accent1"/>
          </a:lnRef>
          <a:fillRef idx="0">
            <a:schemeClr val="accent1"/>
          </a:fillRef>
          <a:effectRef idx="0">
            <a:schemeClr val="accent1"/>
          </a:effectRef>
          <a:fontRef idx="minor">
            <a:schemeClr val="tx1"/>
          </a:fontRef>
        </p:style>
      </p:cxnSp>
      <p:sp>
        <p:nvSpPr>
          <p:cNvPr id="17" name="椭圆 16">
            <a:extLst>
              <a:ext uri="{FF2B5EF4-FFF2-40B4-BE49-F238E27FC236}">
                <a16:creationId xmlns:a16="http://schemas.microsoft.com/office/drawing/2014/main" id="{3D3AF1F2-9D22-4BED-8439-E4A03DA9189A}"/>
              </a:ext>
            </a:extLst>
          </p:cNvPr>
          <p:cNvSpPr/>
          <p:nvPr/>
        </p:nvSpPr>
        <p:spPr>
          <a:xfrm>
            <a:off x="7643431" y="2757938"/>
            <a:ext cx="199244" cy="199244"/>
          </a:xfrm>
          <a:prstGeom prst="ellipse">
            <a:avLst/>
          </a:prstGeom>
          <a:solidFill>
            <a:schemeClr val="accent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1"/>
              </a:solidFill>
            </a:endParaRPr>
          </a:p>
        </p:txBody>
      </p:sp>
      <p:sp>
        <p:nvSpPr>
          <p:cNvPr id="18" name="椭圆 17">
            <a:extLst>
              <a:ext uri="{FF2B5EF4-FFF2-40B4-BE49-F238E27FC236}">
                <a16:creationId xmlns:a16="http://schemas.microsoft.com/office/drawing/2014/main" id="{FD303F49-AC88-46A3-9C32-0FC8BA303CE9}"/>
              </a:ext>
            </a:extLst>
          </p:cNvPr>
          <p:cNvSpPr/>
          <p:nvPr/>
        </p:nvSpPr>
        <p:spPr>
          <a:xfrm>
            <a:off x="9442491" y="4106315"/>
            <a:ext cx="199244" cy="199244"/>
          </a:xfrm>
          <a:prstGeom prst="ellipse">
            <a:avLst/>
          </a:prstGeom>
          <a:solidFill>
            <a:schemeClr val="accent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1"/>
              </a:solidFill>
            </a:endParaRPr>
          </a:p>
        </p:txBody>
      </p:sp>
      <p:cxnSp>
        <p:nvCxnSpPr>
          <p:cNvPr id="112" name="直接连接符 111">
            <a:extLst>
              <a:ext uri="{FF2B5EF4-FFF2-40B4-BE49-F238E27FC236}">
                <a16:creationId xmlns:a16="http://schemas.microsoft.com/office/drawing/2014/main" id="{3E704C13-40D9-4D1E-A832-864C5C7E1DDA}"/>
              </a:ext>
            </a:extLst>
          </p:cNvPr>
          <p:cNvCxnSpPr>
            <a:cxnSpLocks/>
            <a:stCxn id="16" idx="3"/>
          </p:cNvCxnSpPr>
          <p:nvPr/>
        </p:nvCxnSpPr>
        <p:spPr>
          <a:xfrm flipH="1">
            <a:off x="1761328" y="1984229"/>
            <a:ext cx="4704832" cy="4928505"/>
          </a:xfrm>
          <a:prstGeom prst="line">
            <a:avLst/>
          </a:prstGeom>
        </p:spPr>
        <p:style>
          <a:lnRef idx="1">
            <a:schemeClr val="accent1"/>
          </a:lnRef>
          <a:fillRef idx="0">
            <a:schemeClr val="accent1"/>
          </a:fillRef>
          <a:effectRef idx="0">
            <a:schemeClr val="accent1"/>
          </a:effectRef>
          <a:fontRef idx="minor">
            <a:schemeClr val="tx1"/>
          </a:fontRef>
        </p:style>
      </p:cxnSp>
      <p:sp>
        <p:nvSpPr>
          <p:cNvPr id="11" name="椭圆 10">
            <a:extLst>
              <a:ext uri="{FF2B5EF4-FFF2-40B4-BE49-F238E27FC236}">
                <a16:creationId xmlns:a16="http://schemas.microsoft.com/office/drawing/2014/main" id="{6D8C65A2-3EB3-4AB8-A7FA-B551C2BD0955}"/>
              </a:ext>
            </a:extLst>
          </p:cNvPr>
          <p:cNvSpPr/>
          <p:nvPr/>
        </p:nvSpPr>
        <p:spPr>
          <a:xfrm>
            <a:off x="3971292" y="4382895"/>
            <a:ext cx="199244" cy="199244"/>
          </a:xfrm>
          <a:prstGeom prst="ellipse">
            <a:avLst/>
          </a:prstGeom>
          <a:solidFill>
            <a:schemeClr val="accent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1"/>
              </a:solidFill>
            </a:endParaRPr>
          </a:p>
        </p:txBody>
      </p:sp>
      <p:sp>
        <p:nvSpPr>
          <p:cNvPr id="12" name="椭圆 11">
            <a:extLst>
              <a:ext uri="{FF2B5EF4-FFF2-40B4-BE49-F238E27FC236}">
                <a16:creationId xmlns:a16="http://schemas.microsoft.com/office/drawing/2014/main" id="{837C6D6F-8C34-4482-85A2-010FD4F82531}"/>
              </a:ext>
            </a:extLst>
          </p:cNvPr>
          <p:cNvSpPr/>
          <p:nvPr/>
        </p:nvSpPr>
        <p:spPr>
          <a:xfrm>
            <a:off x="5400793" y="2837275"/>
            <a:ext cx="199244" cy="199244"/>
          </a:xfrm>
          <a:prstGeom prst="ellipse">
            <a:avLst/>
          </a:prstGeom>
          <a:solidFill>
            <a:schemeClr val="accent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1"/>
              </a:solidFill>
            </a:endParaRPr>
          </a:p>
        </p:txBody>
      </p:sp>
      <p:sp>
        <p:nvSpPr>
          <p:cNvPr id="10" name="椭圆 9">
            <a:extLst>
              <a:ext uri="{FF2B5EF4-FFF2-40B4-BE49-F238E27FC236}">
                <a16:creationId xmlns:a16="http://schemas.microsoft.com/office/drawing/2014/main" id="{A51328A4-8F37-4ABC-8F14-75D390EC832D}"/>
              </a:ext>
            </a:extLst>
          </p:cNvPr>
          <p:cNvSpPr/>
          <p:nvPr/>
        </p:nvSpPr>
        <p:spPr>
          <a:xfrm>
            <a:off x="2410397" y="5994037"/>
            <a:ext cx="199244" cy="199244"/>
          </a:xfrm>
          <a:prstGeom prst="ellipse">
            <a:avLst/>
          </a:prstGeom>
          <a:solidFill>
            <a:schemeClr val="accent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1"/>
              </a:solidFill>
            </a:endParaRPr>
          </a:p>
        </p:txBody>
      </p:sp>
      <p:cxnSp>
        <p:nvCxnSpPr>
          <p:cNvPr id="131" name="直接连接符 130">
            <a:extLst>
              <a:ext uri="{FF2B5EF4-FFF2-40B4-BE49-F238E27FC236}">
                <a16:creationId xmlns:a16="http://schemas.microsoft.com/office/drawing/2014/main" id="{6BCEE6D5-448E-477C-81A6-EB523405C623}"/>
              </a:ext>
            </a:extLst>
          </p:cNvPr>
          <p:cNvCxnSpPr>
            <a:cxnSpLocks/>
          </p:cNvCxnSpPr>
          <p:nvPr/>
        </p:nvCxnSpPr>
        <p:spPr>
          <a:xfrm>
            <a:off x="4445758" y="1913786"/>
            <a:ext cx="216128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椭圆 15">
            <a:extLst>
              <a:ext uri="{FF2B5EF4-FFF2-40B4-BE49-F238E27FC236}">
                <a16:creationId xmlns:a16="http://schemas.microsoft.com/office/drawing/2014/main" id="{4E270E3C-45B5-473C-8382-471325AFB9F7}"/>
              </a:ext>
            </a:extLst>
          </p:cNvPr>
          <p:cNvSpPr/>
          <p:nvPr/>
        </p:nvSpPr>
        <p:spPr>
          <a:xfrm>
            <a:off x="6436981" y="1814164"/>
            <a:ext cx="199244" cy="199244"/>
          </a:xfrm>
          <a:prstGeom prst="ellipse">
            <a:avLst/>
          </a:prstGeom>
          <a:solidFill>
            <a:schemeClr val="accent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1"/>
              </a:solidFill>
            </a:endParaRPr>
          </a:p>
        </p:txBody>
      </p:sp>
    </p:spTree>
    <p:extLst>
      <p:ext uri="{BB962C8B-B14F-4D97-AF65-F5344CB8AC3E}">
        <p14:creationId xmlns:p14="http://schemas.microsoft.com/office/powerpoint/2010/main" val="3659766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06F07BE-A110-4D16-B09C-3A22263E81C7}"/>
              </a:ext>
            </a:extLst>
          </p:cNvPr>
          <p:cNvSpPr>
            <a:spLocks noGrp="1"/>
          </p:cNvSpPr>
          <p:nvPr>
            <p:ph type="body" sz="quarter" idx="10"/>
          </p:nvPr>
        </p:nvSpPr>
        <p:spPr/>
        <p:txBody>
          <a:bodyPr/>
          <a:lstStyle/>
          <a:p>
            <a:r>
              <a:rPr lang="zh-CN" altLang="en-US" dirty="0"/>
              <a:t>企业文化</a:t>
            </a:r>
          </a:p>
        </p:txBody>
      </p:sp>
      <p:sp>
        <p:nvSpPr>
          <p:cNvPr id="335" name="矩形: 对角圆角 334">
            <a:extLst>
              <a:ext uri="{FF2B5EF4-FFF2-40B4-BE49-F238E27FC236}">
                <a16:creationId xmlns:a16="http://schemas.microsoft.com/office/drawing/2014/main" id="{38C365A6-DB9A-4A4B-87B4-B387CF40713D}"/>
              </a:ext>
            </a:extLst>
          </p:cNvPr>
          <p:cNvSpPr/>
          <p:nvPr/>
        </p:nvSpPr>
        <p:spPr>
          <a:xfrm>
            <a:off x="6281926" y="1767840"/>
            <a:ext cx="5249673" cy="1864360"/>
          </a:xfrm>
          <a:prstGeom prst="round2DiagRect">
            <a:avLst/>
          </a:prstGeom>
          <a:solidFill>
            <a:schemeClr val="bg1">
              <a:alpha val="40000"/>
            </a:schemeClr>
          </a:solidFill>
          <a:ln w="9525" cap="flat" cmpd="sng" algn="ctr">
            <a:solidFill>
              <a:schemeClr val="accent2"/>
            </a:solidFill>
            <a:prstDash val="solid"/>
            <a:round/>
            <a:headEnd type="none" w="med" len="med"/>
            <a:tailEnd type="none" w="med" len="med"/>
          </a:ln>
          <a:effectLst>
            <a:outerShdw blurRad="127000" algn="ctr" rotWithShape="0">
              <a:schemeClr val="accent2">
                <a:alpha val="10000"/>
              </a:schemeClr>
            </a:outerShdw>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zh-CN" altLang="en-US" sz="1200" b="1">
              <a:solidFill>
                <a:prstClr val="black"/>
              </a:solidFill>
              <a:latin typeface="+mj-ea"/>
              <a:ea typeface="+mj-ea"/>
            </a:endParaRPr>
          </a:p>
        </p:txBody>
      </p:sp>
      <p:sp>
        <p:nvSpPr>
          <p:cNvPr id="4" name="矩形: 圆角 3">
            <a:extLst>
              <a:ext uri="{FF2B5EF4-FFF2-40B4-BE49-F238E27FC236}">
                <a16:creationId xmlns:a16="http://schemas.microsoft.com/office/drawing/2014/main" id="{DF59358E-EACE-49E7-B771-AA312FCD5806}"/>
              </a:ext>
            </a:extLst>
          </p:cNvPr>
          <p:cNvSpPr/>
          <p:nvPr/>
        </p:nvSpPr>
        <p:spPr>
          <a:xfrm>
            <a:off x="660400" y="1767840"/>
            <a:ext cx="5249672" cy="1864360"/>
          </a:xfrm>
          <a:prstGeom prst="roundRect">
            <a:avLst/>
          </a:prstGeom>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zh-CN" altLang="en-US" sz="1200" b="1">
              <a:solidFill>
                <a:prstClr val="black"/>
              </a:solidFill>
              <a:latin typeface="+mj-ea"/>
              <a:ea typeface="+mj-ea"/>
            </a:endParaRPr>
          </a:p>
        </p:txBody>
      </p:sp>
      <p:sp>
        <p:nvSpPr>
          <p:cNvPr id="27" name="矩形: 对角圆角 26">
            <a:extLst>
              <a:ext uri="{FF2B5EF4-FFF2-40B4-BE49-F238E27FC236}">
                <a16:creationId xmlns:a16="http://schemas.microsoft.com/office/drawing/2014/main" id="{AEAD5AF6-48A7-4B69-8FF5-9D28994A37BC}"/>
              </a:ext>
            </a:extLst>
          </p:cNvPr>
          <p:cNvSpPr/>
          <p:nvPr/>
        </p:nvSpPr>
        <p:spPr>
          <a:xfrm>
            <a:off x="660400" y="1767840"/>
            <a:ext cx="5249673" cy="1864360"/>
          </a:xfrm>
          <a:prstGeom prst="round2DiagRect">
            <a:avLst/>
          </a:prstGeom>
          <a:solidFill>
            <a:schemeClr val="bg1">
              <a:alpha val="40000"/>
            </a:schemeClr>
          </a:solidFill>
          <a:ln w="9525" cap="flat" cmpd="sng" algn="ctr">
            <a:solidFill>
              <a:schemeClr val="accent2"/>
            </a:solidFill>
            <a:prstDash val="solid"/>
            <a:round/>
            <a:headEnd type="none" w="med" len="med"/>
            <a:tailEnd type="none" w="med" len="med"/>
          </a:ln>
          <a:effectLst>
            <a:outerShdw blurRad="127000" algn="ctr" rotWithShape="0">
              <a:schemeClr val="accent2">
                <a:alpha val="10000"/>
              </a:schemeClr>
            </a:outerShdw>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zh-CN" altLang="en-US" sz="1200" b="1">
              <a:solidFill>
                <a:prstClr val="black"/>
              </a:solidFill>
              <a:latin typeface="+mj-ea"/>
              <a:ea typeface="+mj-ea"/>
            </a:endParaRPr>
          </a:p>
        </p:txBody>
      </p:sp>
      <p:sp>
        <p:nvSpPr>
          <p:cNvPr id="341" name="文本框 340">
            <a:extLst>
              <a:ext uri="{FF2B5EF4-FFF2-40B4-BE49-F238E27FC236}">
                <a16:creationId xmlns:a16="http://schemas.microsoft.com/office/drawing/2014/main" id="{690939BB-A500-4363-A3D1-7B41E8E4AF07}"/>
              </a:ext>
            </a:extLst>
          </p:cNvPr>
          <p:cNvSpPr txBox="1"/>
          <p:nvPr/>
        </p:nvSpPr>
        <p:spPr>
          <a:xfrm>
            <a:off x="1153878" y="2468611"/>
            <a:ext cx="3991429" cy="954107"/>
          </a:xfrm>
          <a:prstGeom prst="rect">
            <a:avLst/>
          </a:prstGeom>
          <a:noFill/>
        </p:spPr>
        <p:txBody>
          <a:bodyPr wrap="square">
            <a:spAutoFit/>
          </a:bodyPr>
          <a:lstStyle/>
          <a:p>
            <a:pPr algn="just"/>
            <a:r>
              <a:rPr lang="zh-CN" altLang="en-US" sz="1400" dirty="0"/>
              <a:t>企业文化，又称组织文化，是一个组织由其价值观、信念、仪式、符号、处事方式等组成的其特有的文化形象，简单而言，就是企业在日常运行中所表现出的各方各面。</a:t>
            </a:r>
          </a:p>
        </p:txBody>
      </p:sp>
      <p:sp>
        <p:nvSpPr>
          <p:cNvPr id="342" name="文本框 341">
            <a:extLst>
              <a:ext uri="{FF2B5EF4-FFF2-40B4-BE49-F238E27FC236}">
                <a16:creationId xmlns:a16="http://schemas.microsoft.com/office/drawing/2014/main" id="{046968BA-080D-434A-8AD5-08BE55A4B12E}"/>
              </a:ext>
            </a:extLst>
          </p:cNvPr>
          <p:cNvSpPr txBox="1"/>
          <p:nvPr/>
        </p:nvSpPr>
        <p:spPr>
          <a:xfrm>
            <a:off x="1626359" y="1970654"/>
            <a:ext cx="2165786" cy="498213"/>
          </a:xfrm>
          <a:prstGeom prst="rect">
            <a:avLst/>
          </a:prstGeom>
          <a:noFill/>
        </p:spPr>
        <p:txBody>
          <a:bodyPr wrap="none">
            <a:spAutoFit/>
          </a:bodyPr>
          <a:lstStyle/>
          <a:p>
            <a:pPr>
              <a:lnSpc>
                <a:spcPct val="120000"/>
              </a:lnSpc>
            </a:pPr>
            <a:r>
              <a:rPr lang="zh-CN" altLang="en-US" sz="2400" b="1" dirty="0">
                <a:solidFill>
                  <a:schemeClr val="accent1"/>
                </a:solidFill>
                <a:latin typeface="+mj-ea"/>
                <a:ea typeface="+mj-ea"/>
              </a:rPr>
              <a:t>使命感 </a:t>
            </a:r>
            <a:r>
              <a:rPr lang="en-US" altLang="zh-CN" sz="1600" b="1" dirty="0">
                <a:solidFill>
                  <a:schemeClr val="accent1"/>
                </a:solidFill>
                <a:latin typeface="+mj-ea"/>
                <a:ea typeface="+mj-ea"/>
              </a:rPr>
              <a:t>/ </a:t>
            </a:r>
            <a:r>
              <a:rPr lang="en-US" altLang="zh-CN" sz="1400" b="1" dirty="0">
                <a:solidFill>
                  <a:schemeClr val="accent1"/>
                </a:solidFill>
                <a:latin typeface="+mj-ea"/>
                <a:ea typeface="+mj-ea"/>
              </a:rPr>
              <a:t>MISSION</a:t>
            </a:r>
            <a:endParaRPr lang="zh-CN" altLang="en-US" sz="2400" b="1" dirty="0">
              <a:solidFill>
                <a:schemeClr val="accent1"/>
              </a:solidFill>
              <a:latin typeface="+mj-ea"/>
              <a:ea typeface="+mj-ea"/>
            </a:endParaRPr>
          </a:p>
        </p:txBody>
      </p:sp>
      <p:sp>
        <p:nvSpPr>
          <p:cNvPr id="347" name="文本框 346">
            <a:extLst>
              <a:ext uri="{FF2B5EF4-FFF2-40B4-BE49-F238E27FC236}">
                <a16:creationId xmlns:a16="http://schemas.microsoft.com/office/drawing/2014/main" id="{6744835B-302E-4038-8685-7F4617270689}"/>
              </a:ext>
            </a:extLst>
          </p:cNvPr>
          <p:cNvSpPr txBox="1"/>
          <p:nvPr/>
        </p:nvSpPr>
        <p:spPr>
          <a:xfrm>
            <a:off x="7131028" y="2468611"/>
            <a:ext cx="3991429" cy="954107"/>
          </a:xfrm>
          <a:prstGeom prst="rect">
            <a:avLst/>
          </a:prstGeom>
          <a:noFill/>
        </p:spPr>
        <p:txBody>
          <a:bodyPr wrap="square">
            <a:spAutoFit/>
          </a:bodyPr>
          <a:lstStyle/>
          <a:p>
            <a:pPr algn="just"/>
            <a:r>
              <a:rPr lang="zh-CN" altLang="en-US" sz="1400" dirty="0"/>
              <a:t>企业文化，又称组织文化，是一个组织由其价值观、信念、仪式、符号、处事方式等组成的其特有的文化形象，简单而言，就是企业在日常运行中所表现出的各方各面。</a:t>
            </a:r>
          </a:p>
        </p:txBody>
      </p:sp>
      <p:sp>
        <p:nvSpPr>
          <p:cNvPr id="348" name="文本框 347">
            <a:extLst>
              <a:ext uri="{FF2B5EF4-FFF2-40B4-BE49-F238E27FC236}">
                <a16:creationId xmlns:a16="http://schemas.microsoft.com/office/drawing/2014/main" id="{2CB4782E-061B-4E72-8B15-8A2FDBA9A509}"/>
              </a:ext>
            </a:extLst>
          </p:cNvPr>
          <p:cNvSpPr txBox="1"/>
          <p:nvPr/>
        </p:nvSpPr>
        <p:spPr>
          <a:xfrm>
            <a:off x="7603509" y="1970654"/>
            <a:ext cx="2035750" cy="498213"/>
          </a:xfrm>
          <a:prstGeom prst="rect">
            <a:avLst/>
          </a:prstGeom>
          <a:noFill/>
        </p:spPr>
        <p:txBody>
          <a:bodyPr wrap="none">
            <a:spAutoFit/>
          </a:bodyPr>
          <a:lstStyle/>
          <a:p>
            <a:pPr>
              <a:lnSpc>
                <a:spcPct val="120000"/>
              </a:lnSpc>
            </a:pPr>
            <a:r>
              <a:rPr lang="zh-CN" altLang="en-US" sz="2400" b="1" dirty="0">
                <a:solidFill>
                  <a:schemeClr val="accent1"/>
                </a:solidFill>
                <a:latin typeface="+mj-ea"/>
                <a:ea typeface="+mj-ea"/>
              </a:rPr>
              <a:t>荣誉感 </a:t>
            </a:r>
            <a:r>
              <a:rPr lang="en-US" altLang="zh-CN" sz="1600" b="1" dirty="0">
                <a:solidFill>
                  <a:schemeClr val="accent1"/>
                </a:solidFill>
                <a:latin typeface="+mj-ea"/>
                <a:ea typeface="+mj-ea"/>
              </a:rPr>
              <a:t>/ </a:t>
            </a:r>
            <a:r>
              <a:rPr lang="en-US" altLang="zh-CN" sz="1400" b="1" dirty="0">
                <a:solidFill>
                  <a:schemeClr val="accent1"/>
                </a:solidFill>
                <a:latin typeface="+mj-ea"/>
                <a:ea typeface="+mj-ea"/>
              </a:rPr>
              <a:t>HONOR</a:t>
            </a:r>
            <a:endParaRPr lang="zh-CN" altLang="en-US" sz="1400" b="1" dirty="0">
              <a:solidFill>
                <a:schemeClr val="accent1"/>
              </a:solidFill>
              <a:latin typeface="+mj-ea"/>
              <a:ea typeface="+mj-ea"/>
            </a:endParaRPr>
          </a:p>
        </p:txBody>
      </p:sp>
      <p:cxnSp>
        <p:nvCxnSpPr>
          <p:cNvPr id="15" name="直接连接符 14">
            <a:extLst>
              <a:ext uri="{FF2B5EF4-FFF2-40B4-BE49-F238E27FC236}">
                <a16:creationId xmlns:a16="http://schemas.microsoft.com/office/drawing/2014/main" id="{07B094AC-3BF9-47EA-9DDF-BF36C9BFD444}"/>
              </a:ext>
            </a:extLst>
          </p:cNvPr>
          <p:cNvCxnSpPr>
            <a:cxnSpLocks/>
          </p:cNvCxnSpPr>
          <p:nvPr/>
        </p:nvCxnSpPr>
        <p:spPr>
          <a:xfrm>
            <a:off x="1626359" y="2427971"/>
            <a:ext cx="1890070" cy="0"/>
          </a:xfrm>
          <a:prstGeom prst="line">
            <a:avLst/>
          </a:prstGeom>
          <a:ln>
            <a:gradFill flip="none" rotWithShape="1">
              <a:gsLst>
                <a:gs pos="0">
                  <a:schemeClr val="accent1">
                    <a:alpha val="0"/>
                  </a:schemeClr>
                </a:gs>
                <a:gs pos="51000">
                  <a:schemeClr val="accent1"/>
                </a:gs>
                <a:gs pos="100000">
                  <a:schemeClr val="accent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589BF757-0C4D-4561-9AB4-3865BD38696D}"/>
              </a:ext>
            </a:extLst>
          </p:cNvPr>
          <p:cNvCxnSpPr>
            <a:cxnSpLocks/>
          </p:cNvCxnSpPr>
          <p:nvPr/>
        </p:nvCxnSpPr>
        <p:spPr>
          <a:xfrm>
            <a:off x="7603509" y="2427971"/>
            <a:ext cx="1890070" cy="0"/>
          </a:xfrm>
          <a:prstGeom prst="line">
            <a:avLst/>
          </a:prstGeom>
          <a:ln>
            <a:gradFill flip="none" rotWithShape="1">
              <a:gsLst>
                <a:gs pos="0">
                  <a:schemeClr val="accent1">
                    <a:alpha val="0"/>
                  </a:schemeClr>
                </a:gs>
                <a:gs pos="51000">
                  <a:schemeClr val="accent1"/>
                </a:gs>
                <a:gs pos="100000">
                  <a:schemeClr val="accent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21" name="图片 20" descr="黑暗的鸡蛋&#10;&#10;中度可信度描述已自动生成">
            <a:extLst>
              <a:ext uri="{FF2B5EF4-FFF2-40B4-BE49-F238E27FC236}">
                <a16:creationId xmlns:a16="http://schemas.microsoft.com/office/drawing/2014/main" id="{72456304-58A2-4608-9E74-E99D72EEFEAF}"/>
              </a:ext>
            </a:extLst>
          </p:cNvPr>
          <p:cNvPicPr>
            <a:picLocks noChangeAspect="1"/>
          </p:cNvPicPr>
          <p:nvPr/>
        </p:nvPicPr>
        <p:blipFill rotWithShape="1">
          <a:blip r:embed="rId2">
            <a:extLst>
              <a:ext uri="{28A0092B-C50C-407E-A947-70E740481C1C}">
                <a14:useLocalDpi xmlns:a14="http://schemas.microsoft.com/office/drawing/2010/main" val="0"/>
              </a:ext>
            </a:extLst>
          </a:blip>
          <a:srcRect l="37102" t="46218" r="32756" b="19575"/>
          <a:stretch/>
        </p:blipFill>
        <p:spPr>
          <a:xfrm>
            <a:off x="1300642" y="2034540"/>
            <a:ext cx="326420" cy="370440"/>
          </a:xfrm>
          <a:prstGeom prst="rect">
            <a:avLst/>
          </a:prstGeom>
          <a:effectLst>
            <a:outerShdw blurRad="50800" dist="38100" dir="5400000" algn="t" rotWithShape="0">
              <a:schemeClr val="tx2">
                <a:alpha val="35000"/>
              </a:schemeClr>
            </a:outerShdw>
          </a:effectLst>
        </p:spPr>
      </p:pic>
      <p:pic>
        <p:nvPicPr>
          <p:cNvPr id="45" name="图片 44" descr="黑暗的鸡蛋&#10;&#10;中度可信度描述已自动生成">
            <a:extLst>
              <a:ext uri="{FF2B5EF4-FFF2-40B4-BE49-F238E27FC236}">
                <a16:creationId xmlns:a16="http://schemas.microsoft.com/office/drawing/2014/main" id="{CDE1249C-006B-456D-AFC7-0F106A2495C5}"/>
              </a:ext>
            </a:extLst>
          </p:cNvPr>
          <p:cNvPicPr>
            <a:picLocks noChangeAspect="1"/>
          </p:cNvPicPr>
          <p:nvPr/>
        </p:nvPicPr>
        <p:blipFill rotWithShape="1">
          <a:blip r:embed="rId2">
            <a:extLst>
              <a:ext uri="{28A0092B-C50C-407E-A947-70E740481C1C}">
                <a14:useLocalDpi xmlns:a14="http://schemas.microsoft.com/office/drawing/2010/main" val="0"/>
              </a:ext>
            </a:extLst>
          </a:blip>
          <a:srcRect l="37102" t="46218" r="32756" b="19575"/>
          <a:stretch/>
        </p:blipFill>
        <p:spPr>
          <a:xfrm>
            <a:off x="7277089" y="2034540"/>
            <a:ext cx="326420" cy="370440"/>
          </a:xfrm>
          <a:prstGeom prst="rect">
            <a:avLst/>
          </a:prstGeom>
          <a:effectLst>
            <a:outerShdw blurRad="50800" dist="38100" dir="5400000" algn="t" rotWithShape="0">
              <a:schemeClr val="tx2">
                <a:alpha val="35000"/>
              </a:schemeClr>
            </a:outerShdw>
          </a:effectLst>
        </p:spPr>
      </p:pic>
      <p:sp>
        <p:nvSpPr>
          <p:cNvPr id="339" name="矩形: 对角圆角 338">
            <a:extLst>
              <a:ext uri="{FF2B5EF4-FFF2-40B4-BE49-F238E27FC236}">
                <a16:creationId xmlns:a16="http://schemas.microsoft.com/office/drawing/2014/main" id="{8475A6BB-0739-43D6-A59B-D487226CC0A4}"/>
              </a:ext>
            </a:extLst>
          </p:cNvPr>
          <p:cNvSpPr/>
          <p:nvPr/>
        </p:nvSpPr>
        <p:spPr>
          <a:xfrm>
            <a:off x="6281926" y="3927343"/>
            <a:ext cx="5249673" cy="1864360"/>
          </a:xfrm>
          <a:prstGeom prst="round2DiagRect">
            <a:avLst/>
          </a:prstGeom>
          <a:solidFill>
            <a:schemeClr val="bg1">
              <a:alpha val="40000"/>
            </a:schemeClr>
          </a:solidFill>
          <a:ln w="9525" cap="flat" cmpd="sng" algn="ctr">
            <a:solidFill>
              <a:schemeClr val="accent2"/>
            </a:solidFill>
            <a:prstDash val="solid"/>
            <a:round/>
            <a:headEnd type="none" w="med" len="med"/>
            <a:tailEnd type="none" w="med" len="med"/>
          </a:ln>
          <a:effectLst>
            <a:outerShdw blurRad="127000" algn="ctr" rotWithShape="0">
              <a:schemeClr val="accent2">
                <a:alpha val="10000"/>
              </a:schemeClr>
            </a:outerShdw>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zh-CN" altLang="en-US" sz="1200" b="1">
              <a:solidFill>
                <a:prstClr val="black"/>
              </a:solidFill>
              <a:latin typeface="+mj-ea"/>
              <a:ea typeface="+mj-ea"/>
            </a:endParaRPr>
          </a:p>
        </p:txBody>
      </p:sp>
      <p:sp>
        <p:nvSpPr>
          <p:cNvPr id="334" name="矩形: 对角圆角 333">
            <a:extLst>
              <a:ext uri="{FF2B5EF4-FFF2-40B4-BE49-F238E27FC236}">
                <a16:creationId xmlns:a16="http://schemas.microsoft.com/office/drawing/2014/main" id="{9E68F352-2C03-4E93-9064-870974D6BD2A}"/>
              </a:ext>
            </a:extLst>
          </p:cNvPr>
          <p:cNvSpPr/>
          <p:nvPr/>
        </p:nvSpPr>
        <p:spPr>
          <a:xfrm>
            <a:off x="660400" y="3927343"/>
            <a:ext cx="5249672" cy="1864360"/>
          </a:xfrm>
          <a:prstGeom prst="round2DiagRect">
            <a:avLst/>
          </a:prstGeom>
          <a:solidFill>
            <a:schemeClr val="bg1">
              <a:alpha val="40000"/>
            </a:schemeClr>
          </a:solidFill>
          <a:ln w="9525" cap="flat" cmpd="sng" algn="ctr">
            <a:solidFill>
              <a:schemeClr val="accent2"/>
            </a:solidFill>
            <a:prstDash val="solid"/>
            <a:round/>
            <a:headEnd type="none" w="med" len="med"/>
            <a:tailEnd type="none" w="med" len="med"/>
          </a:ln>
          <a:effectLst>
            <a:outerShdw blurRad="127000" algn="ctr" rotWithShape="0">
              <a:schemeClr val="accent2">
                <a:alpha val="10000"/>
              </a:schemeClr>
            </a:outerShdw>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zh-CN" altLang="en-US" sz="1200" b="1">
              <a:solidFill>
                <a:prstClr val="black"/>
              </a:solidFill>
              <a:latin typeface="+mj-ea"/>
              <a:ea typeface="+mj-ea"/>
            </a:endParaRPr>
          </a:p>
        </p:txBody>
      </p:sp>
      <p:sp>
        <p:nvSpPr>
          <p:cNvPr id="344" name="文本框 343">
            <a:extLst>
              <a:ext uri="{FF2B5EF4-FFF2-40B4-BE49-F238E27FC236}">
                <a16:creationId xmlns:a16="http://schemas.microsoft.com/office/drawing/2014/main" id="{F0DE7C31-9F76-4068-8D7E-4571169693F6}"/>
              </a:ext>
            </a:extLst>
          </p:cNvPr>
          <p:cNvSpPr txBox="1"/>
          <p:nvPr/>
        </p:nvSpPr>
        <p:spPr>
          <a:xfrm>
            <a:off x="1153878" y="4628114"/>
            <a:ext cx="3991429" cy="954107"/>
          </a:xfrm>
          <a:prstGeom prst="rect">
            <a:avLst/>
          </a:prstGeom>
          <a:noFill/>
        </p:spPr>
        <p:txBody>
          <a:bodyPr wrap="square">
            <a:spAutoFit/>
          </a:bodyPr>
          <a:lstStyle/>
          <a:p>
            <a:pPr algn="just"/>
            <a:r>
              <a:rPr lang="zh-CN" altLang="en-US" sz="1400" dirty="0"/>
              <a:t>企业文化，又称组织文化，是一个组织由其价值观、信念、仪式、符号、处事方式等组成的其特有的文化形象，简单而言，就是企业在日常运行中所表现出的各方各面。</a:t>
            </a:r>
          </a:p>
        </p:txBody>
      </p:sp>
      <p:sp>
        <p:nvSpPr>
          <p:cNvPr id="345" name="文本框 344">
            <a:extLst>
              <a:ext uri="{FF2B5EF4-FFF2-40B4-BE49-F238E27FC236}">
                <a16:creationId xmlns:a16="http://schemas.microsoft.com/office/drawing/2014/main" id="{A35ED91E-8DFF-4113-A5A6-4B5E50073535}"/>
              </a:ext>
            </a:extLst>
          </p:cNvPr>
          <p:cNvSpPr txBox="1"/>
          <p:nvPr/>
        </p:nvSpPr>
        <p:spPr>
          <a:xfrm>
            <a:off x="1626359" y="4130157"/>
            <a:ext cx="2944139" cy="498213"/>
          </a:xfrm>
          <a:prstGeom prst="rect">
            <a:avLst/>
          </a:prstGeom>
          <a:noFill/>
        </p:spPr>
        <p:txBody>
          <a:bodyPr wrap="none">
            <a:spAutoFit/>
          </a:bodyPr>
          <a:lstStyle/>
          <a:p>
            <a:pPr>
              <a:lnSpc>
                <a:spcPct val="120000"/>
              </a:lnSpc>
            </a:pPr>
            <a:r>
              <a:rPr lang="zh-CN" altLang="en-US" sz="2400" b="1" dirty="0">
                <a:solidFill>
                  <a:schemeClr val="accent1"/>
                </a:solidFill>
                <a:latin typeface="+mj-ea"/>
                <a:ea typeface="+mj-ea"/>
              </a:rPr>
              <a:t>责任感 </a:t>
            </a:r>
            <a:r>
              <a:rPr lang="en-US" altLang="zh-CN" sz="1600" b="1" dirty="0">
                <a:solidFill>
                  <a:schemeClr val="accent1"/>
                </a:solidFill>
                <a:latin typeface="+mj-ea"/>
                <a:ea typeface="+mj-ea"/>
              </a:rPr>
              <a:t>/ </a:t>
            </a:r>
            <a:r>
              <a:rPr lang="en-US" altLang="zh-CN" sz="1400" b="1" dirty="0">
                <a:solidFill>
                  <a:schemeClr val="accent1"/>
                </a:solidFill>
                <a:latin typeface="+mj-ea"/>
                <a:ea typeface="+mj-ea"/>
              </a:rPr>
              <a:t>RESPONSIBILITY</a:t>
            </a:r>
            <a:endParaRPr lang="zh-CN" altLang="en-US" sz="2400" b="1" dirty="0">
              <a:solidFill>
                <a:schemeClr val="accent1"/>
              </a:solidFill>
              <a:latin typeface="+mj-ea"/>
              <a:ea typeface="+mj-ea"/>
            </a:endParaRPr>
          </a:p>
        </p:txBody>
      </p:sp>
      <p:sp>
        <p:nvSpPr>
          <p:cNvPr id="350" name="文本框 349">
            <a:extLst>
              <a:ext uri="{FF2B5EF4-FFF2-40B4-BE49-F238E27FC236}">
                <a16:creationId xmlns:a16="http://schemas.microsoft.com/office/drawing/2014/main" id="{17A7C5E3-45F5-4F31-A342-0D1D3984E3C7}"/>
              </a:ext>
            </a:extLst>
          </p:cNvPr>
          <p:cNvSpPr txBox="1"/>
          <p:nvPr/>
        </p:nvSpPr>
        <p:spPr>
          <a:xfrm>
            <a:off x="7131028" y="4628114"/>
            <a:ext cx="3991429" cy="954107"/>
          </a:xfrm>
          <a:prstGeom prst="rect">
            <a:avLst/>
          </a:prstGeom>
          <a:noFill/>
        </p:spPr>
        <p:txBody>
          <a:bodyPr wrap="square">
            <a:spAutoFit/>
          </a:bodyPr>
          <a:lstStyle/>
          <a:p>
            <a:pPr algn="just"/>
            <a:r>
              <a:rPr lang="zh-CN" altLang="en-US" sz="1400" dirty="0"/>
              <a:t>企业文化，又称组织文化，是一个组织由其价值观、信念、仪式、符号、处事方式等组成的其特有的文化形象，简单而言，就是企业在日常运行中所表现出的各方各面。</a:t>
            </a:r>
          </a:p>
        </p:txBody>
      </p:sp>
      <p:sp>
        <p:nvSpPr>
          <p:cNvPr id="351" name="文本框 350">
            <a:extLst>
              <a:ext uri="{FF2B5EF4-FFF2-40B4-BE49-F238E27FC236}">
                <a16:creationId xmlns:a16="http://schemas.microsoft.com/office/drawing/2014/main" id="{4916405E-5444-4A9D-9465-9B3DFD1FD29F}"/>
              </a:ext>
            </a:extLst>
          </p:cNvPr>
          <p:cNvSpPr txBox="1"/>
          <p:nvPr/>
        </p:nvSpPr>
        <p:spPr>
          <a:xfrm>
            <a:off x="7603509" y="4130157"/>
            <a:ext cx="3186578" cy="498213"/>
          </a:xfrm>
          <a:prstGeom prst="rect">
            <a:avLst/>
          </a:prstGeom>
          <a:noFill/>
        </p:spPr>
        <p:txBody>
          <a:bodyPr wrap="none">
            <a:spAutoFit/>
          </a:bodyPr>
          <a:lstStyle/>
          <a:p>
            <a:pPr>
              <a:lnSpc>
                <a:spcPct val="120000"/>
              </a:lnSpc>
            </a:pPr>
            <a:r>
              <a:rPr lang="zh-CN" altLang="en-US" sz="2400" b="1" dirty="0">
                <a:solidFill>
                  <a:schemeClr val="accent1"/>
                </a:solidFill>
                <a:latin typeface="+mj-ea"/>
                <a:ea typeface="+mj-ea"/>
              </a:rPr>
              <a:t>成就感 </a:t>
            </a:r>
            <a:r>
              <a:rPr lang="en-US" altLang="zh-CN" sz="1600" b="1" dirty="0">
                <a:solidFill>
                  <a:schemeClr val="accent1"/>
                </a:solidFill>
                <a:latin typeface="+mj-ea"/>
                <a:ea typeface="+mj-ea"/>
              </a:rPr>
              <a:t>/ </a:t>
            </a:r>
            <a:r>
              <a:rPr lang="en-US" altLang="zh-CN" sz="1400" b="1" dirty="0">
                <a:solidFill>
                  <a:schemeClr val="accent1"/>
                </a:solidFill>
                <a:latin typeface="+mj-ea"/>
                <a:ea typeface="+mj-ea"/>
              </a:rPr>
              <a:t>ACCOMPLISHMENT</a:t>
            </a:r>
            <a:endParaRPr lang="zh-CN" altLang="en-US" sz="2400" b="1" dirty="0">
              <a:solidFill>
                <a:schemeClr val="accent1"/>
              </a:solidFill>
              <a:latin typeface="+mj-ea"/>
              <a:ea typeface="+mj-ea"/>
            </a:endParaRPr>
          </a:p>
        </p:txBody>
      </p:sp>
      <p:cxnSp>
        <p:nvCxnSpPr>
          <p:cNvPr id="39" name="直接连接符 38">
            <a:extLst>
              <a:ext uri="{FF2B5EF4-FFF2-40B4-BE49-F238E27FC236}">
                <a16:creationId xmlns:a16="http://schemas.microsoft.com/office/drawing/2014/main" id="{7595ADCA-F039-4CBB-8D8B-15A84906ABCB}"/>
              </a:ext>
            </a:extLst>
          </p:cNvPr>
          <p:cNvCxnSpPr>
            <a:cxnSpLocks/>
          </p:cNvCxnSpPr>
          <p:nvPr/>
        </p:nvCxnSpPr>
        <p:spPr>
          <a:xfrm>
            <a:off x="1626359" y="4587474"/>
            <a:ext cx="2798362" cy="0"/>
          </a:xfrm>
          <a:prstGeom prst="line">
            <a:avLst/>
          </a:prstGeom>
          <a:ln>
            <a:gradFill flip="none" rotWithShape="1">
              <a:gsLst>
                <a:gs pos="0">
                  <a:schemeClr val="accent1">
                    <a:alpha val="0"/>
                  </a:schemeClr>
                </a:gs>
                <a:gs pos="51000">
                  <a:schemeClr val="accent1"/>
                </a:gs>
                <a:gs pos="100000">
                  <a:schemeClr val="accent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1FB46B9D-86B7-4B2C-850A-47CEE7A13C61}"/>
              </a:ext>
            </a:extLst>
          </p:cNvPr>
          <p:cNvCxnSpPr>
            <a:cxnSpLocks/>
          </p:cNvCxnSpPr>
          <p:nvPr/>
        </p:nvCxnSpPr>
        <p:spPr>
          <a:xfrm>
            <a:off x="7603509" y="4587474"/>
            <a:ext cx="3031544" cy="0"/>
          </a:xfrm>
          <a:prstGeom prst="line">
            <a:avLst/>
          </a:prstGeom>
          <a:ln>
            <a:gradFill flip="none" rotWithShape="1">
              <a:gsLst>
                <a:gs pos="0">
                  <a:schemeClr val="accent1">
                    <a:alpha val="0"/>
                  </a:schemeClr>
                </a:gs>
                <a:gs pos="51000">
                  <a:schemeClr val="accent1"/>
                </a:gs>
                <a:gs pos="100000">
                  <a:schemeClr val="accent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46" name="图片 45" descr="黑暗的鸡蛋&#10;&#10;中度可信度描述已自动生成">
            <a:extLst>
              <a:ext uri="{FF2B5EF4-FFF2-40B4-BE49-F238E27FC236}">
                <a16:creationId xmlns:a16="http://schemas.microsoft.com/office/drawing/2014/main" id="{4FD1A550-B5C0-465E-A2B1-26D1C590477F}"/>
              </a:ext>
            </a:extLst>
          </p:cNvPr>
          <p:cNvPicPr>
            <a:picLocks noChangeAspect="1"/>
          </p:cNvPicPr>
          <p:nvPr/>
        </p:nvPicPr>
        <p:blipFill rotWithShape="1">
          <a:blip r:embed="rId2">
            <a:extLst>
              <a:ext uri="{28A0092B-C50C-407E-A947-70E740481C1C}">
                <a14:useLocalDpi xmlns:a14="http://schemas.microsoft.com/office/drawing/2010/main" val="0"/>
              </a:ext>
            </a:extLst>
          </a:blip>
          <a:srcRect l="37102" t="46218" r="32756" b="19575"/>
          <a:stretch/>
        </p:blipFill>
        <p:spPr>
          <a:xfrm>
            <a:off x="1300642" y="4233412"/>
            <a:ext cx="326420" cy="370440"/>
          </a:xfrm>
          <a:prstGeom prst="rect">
            <a:avLst/>
          </a:prstGeom>
          <a:effectLst>
            <a:outerShdw blurRad="50800" dist="38100" dir="5400000" algn="t" rotWithShape="0">
              <a:schemeClr val="tx2">
                <a:alpha val="35000"/>
              </a:schemeClr>
            </a:outerShdw>
          </a:effectLst>
        </p:spPr>
      </p:pic>
      <p:pic>
        <p:nvPicPr>
          <p:cNvPr id="47" name="图片 46" descr="黑暗的鸡蛋&#10;&#10;中度可信度描述已自动生成">
            <a:extLst>
              <a:ext uri="{FF2B5EF4-FFF2-40B4-BE49-F238E27FC236}">
                <a16:creationId xmlns:a16="http://schemas.microsoft.com/office/drawing/2014/main" id="{9F5CF4D2-9FE7-4907-8F85-2896461274C4}"/>
              </a:ext>
            </a:extLst>
          </p:cNvPr>
          <p:cNvPicPr>
            <a:picLocks noChangeAspect="1"/>
          </p:cNvPicPr>
          <p:nvPr/>
        </p:nvPicPr>
        <p:blipFill rotWithShape="1">
          <a:blip r:embed="rId2">
            <a:extLst>
              <a:ext uri="{28A0092B-C50C-407E-A947-70E740481C1C}">
                <a14:useLocalDpi xmlns:a14="http://schemas.microsoft.com/office/drawing/2010/main" val="0"/>
              </a:ext>
            </a:extLst>
          </a:blip>
          <a:srcRect l="37102" t="46218" r="32756" b="19575"/>
          <a:stretch/>
        </p:blipFill>
        <p:spPr>
          <a:xfrm>
            <a:off x="7277089" y="4233412"/>
            <a:ext cx="326420" cy="370440"/>
          </a:xfrm>
          <a:prstGeom prst="rect">
            <a:avLst/>
          </a:prstGeom>
          <a:effectLst>
            <a:outerShdw blurRad="50800" dist="38100" dir="5400000" algn="t" rotWithShape="0">
              <a:schemeClr val="tx2">
                <a:alpha val="35000"/>
              </a:schemeClr>
            </a:outerShdw>
          </a:effectLst>
        </p:spPr>
      </p:pic>
      <p:pic>
        <p:nvPicPr>
          <p:cNvPr id="63" name="图片 62" descr="碗里的食物&#10;&#10;描述已自动生成">
            <a:extLst>
              <a:ext uri="{FF2B5EF4-FFF2-40B4-BE49-F238E27FC236}">
                <a16:creationId xmlns:a16="http://schemas.microsoft.com/office/drawing/2014/main" id="{B8F1D359-B203-4D96-94D3-0365B69891AC}"/>
              </a:ext>
            </a:extLst>
          </p:cNvPr>
          <p:cNvPicPr>
            <a:picLocks noChangeAspect="1"/>
          </p:cNvPicPr>
          <p:nvPr/>
        </p:nvPicPr>
        <p:blipFill rotWithShape="1">
          <a:blip r:embed="rId3">
            <a:extLst>
              <a:ext uri="{28A0092B-C50C-407E-A947-70E740481C1C}">
                <a14:useLocalDpi xmlns:a14="http://schemas.microsoft.com/office/drawing/2010/main" val="0"/>
              </a:ext>
            </a:extLst>
          </a:blip>
          <a:srcRect l="3307" t="30866" b="26868"/>
          <a:stretch/>
        </p:blipFill>
        <p:spPr>
          <a:xfrm>
            <a:off x="4267075" y="2555919"/>
            <a:ext cx="3733112" cy="2447704"/>
          </a:xfrm>
          <a:custGeom>
            <a:avLst/>
            <a:gdLst>
              <a:gd name="connsiteX0" fmla="*/ 0 w 3733112"/>
              <a:gd name="connsiteY0" fmla="*/ 0 h 2447704"/>
              <a:gd name="connsiteX1" fmla="*/ 3733112 w 3733112"/>
              <a:gd name="connsiteY1" fmla="*/ 0 h 2447704"/>
              <a:gd name="connsiteX2" fmla="*/ 3733112 w 3733112"/>
              <a:gd name="connsiteY2" fmla="*/ 1193703 h 2447704"/>
              <a:gd name="connsiteX3" fmla="*/ 3589526 w 3733112"/>
              <a:gd name="connsiteY3" fmla="*/ 1172950 h 2447704"/>
              <a:gd name="connsiteX4" fmla="*/ 3709922 w 3733112"/>
              <a:gd name="connsiteY4" fmla="*/ 1262866 h 2447704"/>
              <a:gd name="connsiteX5" fmla="*/ 3699635 w 3733112"/>
              <a:gd name="connsiteY5" fmla="*/ 1371832 h 2447704"/>
              <a:gd name="connsiteX6" fmla="*/ 3595622 w 3733112"/>
              <a:gd name="connsiteY6" fmla="*/ 1393930 h 2447704"/>
              <a:gd name="connsiteX7" fmla="*/ 3733112 w 3733112"/>
              <a:gd name="connsiteY7" fmla="*/ 1448353 h 2447704"/>
              <a:gd name="connsiteX8" fmla="*/ 3733112 w 3733112"/>
              <a:gd name="connsiteY8" fmla="*/ 2447704 h 2447704"/>
              <a:gd name="connsiteX9" fmla="*/ 0 w 3733112"/>
              <a:gd name="connsiteY9" fmla="*/ 2447704 h 2447704"/>
              <a:gd name="connsiteX10" fmla="*/ 0 w 3733112"/>
              <a:gd name="connsiteY10" fmla="*/ 0 h 244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33112" h="2447704">
                <a:moveTo>
                  <a:pt x="0" y="0"/>
                </a:moveTo>
                <a:lnTo>
                  <a:pt x="3733112" y="0"/>
                </a:lnTo>
                <a:lnTo>
                  <a:pt x="3733112" y="1193703"/>
                </a:lnTo>
                <a:lnTo>
                  <a:pt x="3589526" y="1172950"/>
                </a:lnTo>
                <a:cubicBezTo>
                  <a:pt x="3629658" y="1202922"/>
                  <a:pt x="3679315" y="1225274"/>
                  <a:pt x="3709922" y="1262866"/>
                </a:cubicBezTo>
                <a:cubicBezTo>
                  <a:pt x="3736973" y="1318238"/>
                  <a:pt x="3725924" y="1322175"/>
                  <a:pt x="3699635" y="1371832"/>
                </a:cubicBezTo>
                <a:cubicBezTo>
                  <a:pt x="3666869" y="1384913"/>
                  <a:pt x="3630293" y="1386564"/>
                  <a:pt x="3595622" y="1393930"/>
                </a:cubicBezTo>
                <a:lnTo>
                  <a:pt x="3733112" y="1448353"/>
                </a:lnTo>
                <a:lnTo>
                  <a:pt x="3733112" y="2447704"/>
                </a:lnTo>
                <a:lnTo>
                  <a:pt x="0" y="2447704"/>
                </a:lnTo>
                <a:lnTo>
                  <a:pt x="0" y="0"/>
                </a:lnTo>
                <a:close/>
              </a:path>
            </a:pathLst>
          </a:custGeom>
          <a:effectLst>
            <a:outerShdw blurRad="266700" dir="5400000" sx="102000" sy="102000" algn="t" rotWithShape="0">
              <a:schemeClr val="accent2">
                <a:alpha val="29000"/>
              </a:schemeClr>
            </a:outerShdw>
          </a:effectLst>
        </p:spPr>
      </p:pic>
    </p:spTree>
    <p:extLst>
      <p:ext uri="{BB962C8B-B14F-4D97-AF65-F5344CB8AC3E}">
        <p14:creationId xmlns:p14="http://schemas.microsoft.com/office/powerpoint/2010/main" val="693008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4E5E7DB8-0DDC-4FBC-8D13-7B5B3844E763}"/>
              </a:ext>
            </a:extLst>
          </p:cNvPr>
          <p:cNvSpPr txBox="1"/>
          <p:nvPr/>
        </p:nvSpPr>
        <p:spPr>
          <a:xfrm>
            <a:off x="903386" y="1852730"/>
            <a:ext cx="4074795" cy="1015663"/>
          </a:xfrm>
          <a:prstGeom prst="rect">
            <a:avLst/>
          </a:prstGeom>
          <a:noFill/>
        </p:spPr>
        <p:txBody>
          <a:bodyPr wrap="square" lIns="0" tIns="0" rIns="0" bIns="0" rtlCol="0">
            <a:spAutoFit/>
          </a:bodyPr>
          <a:lstStyle/>
          <a:p>
            <a:pPr algn="dist"/>
            <a:r>
              <a:rPr lang="en-US" altLang="zh-CN" sz="6600" b="1" dirty="0">
                <a:solidFill>
                  <a:schemeClr val="accent6"/>
                </a:solidFill>
                <a:latin typeface="+mj-ea"/>
                <a:ea typeface="+mj-ea"/>
              </a:rPr>
              <a:t>Part 02</a:t>
            </a:r>
            <a:endParaRPr lang="zh-CN" altLang="en-US" sz="6600" b="1" dirty="0">
              <a:solidFill>
                <a:schemeClr val="accent6"/>
              </a:solidFill>
              <a:latin typeface="+mj-ea"/>
              <a:ea typeface="+mj-ea"/>
            </a:endParaRPr>
          </a:p>
        </p:txBody>
      </p:sp>
      <p:grpSp>
        <p:nvGrpSpPr>
          <p:cNvPr id="7" name="组合 6">
            <a:extLst>
              <a:ext uri="{FF2B5EF4-FFF2-40B4-BE49-F238E27FC236}">
                <a16:creationId xmlns:a16="http://schemas.microsoft.com/office/drawing/2014/main" id="{8BF7E93F-6BC8-4F7B-8D4D-7F85D09BD56F}"/>
              </a:ext>
            </a:extLst>
          </p:cNvPr>
          <p:cNvGrpSpPr/>
          <p:nvPr/>
        </p:nvGrpSpPr>
        <p:grpSpPr>
          <a:xfrm>
            <a:off x="707663" y="2480605"/>
            <a:ext cx="4466241" cy="1281875"/>
            <a:chOff x="1853161" y="2024220"/>
            <a:chExt cx="3323723" cy="953956"/>
          </a:xfrm>
        </p:grpSpPr>
        <p:sp>
          <p:nvSpPr>
            <p:cNvPr id="6" name="椭圆 5">
              <a:extLst>
                <a:ext uri="{FF2B5EF4-FFF2-40B4-BE49-F238E27FC236}">
                  <a16:creationId xmlns:a16="http://schemas.microsoft.com/office/drawing/2014/main" id="{3A92AD1D-9A04-43A3-B1FE-BBE05618E410}"/>
                </a:ext>
              </a:extLst>
            </p:cNvPr>
            <p:cNvSpPr/>
            <p:nvPr/>
          </p:nvSpPr>
          <p:spPr>
            <a:xfrm>
              <a:off x="1853161" y="2024220"/>
              <a:ext cx="953958" cy="953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34" name="椭圆 33">
              <a:extLst>
                <a:ext uri="{FF2B5EF4-FFF2-40B4-BE49-F238E27FC236}">
                  <a16:creationId xmlns:a16="http://schemas.microsoft.com/office/drawing/2014/main" id="{71E66BB4-AE50-4466-A64C-E8B6ED7DD84C}"/>
                </a:ext>
              </a:extLst>
            </p:cNvPr>
            <p:cNvSpPr/>
            <p:nvPr/>
          </p:nvSpPr>
          <p:spPr>
            <a:xfrm>
              <a:off x="2643083" y="2024220"/>
              <a:ext cx="953958" cy="953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35" name="椭圆 34">
              <a:extLst>
                <a:ext uri="{FF2B5EF4-FFF2-40B4-BE49-F238E27FC236}">
                  <a16:creationId xmlns:a16="http://schemas.microsoft.com/office/drawing/2014/main" id="{22501403-5839-418E-A09D-47DC889B3EC7}"/>
                </a:ext>
              </a:extLst>
            </p:cNvPr>
            <p:cNvSpPr/>
            <p:nvPr/>
          </p:nvSpPr>
          <p:spPr>
            <a:xfrm>
              <a:off x="4222926" y="2024220"/>
              <a:ext cx="953958" cy="953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sp>
          <p:nvSpPr>
            <p:cNvPr id="36" name="椭圆 35">
              <a:extLst>
                <a:ext uri="{FF2B5EF4-FFF2-40B4-BE49-F238E27FC236}">
                  <a16:creationId xmlns:a16="http://schemas.microsoft.com/office/drawing/2014/main" id="{A2C02DF3-B529-45CD-A022-3BD9FA55CB6F}"/>
                </a:ext>
              </a:extLst>
            </p:cNvPr>
            <p:cNvSpPr/>
            <p:nvPr/>
          </p:nvSpPr>
          <p:spPr>
            <a:xfrm>
              <a:off x="3433005" y="2024220"/>
              <a:ext cx="953958" cy="953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2"/>
                </a:solidFill>
              </a:endParaRPr>
            </a:p>
          </p:txBody>
        </p:sp>
      </p:grpSp>
      <p:sp>
        <p:nvSpPr>
          <p:cNvPr id="289" name="文本框 288">
            <a:extLst>
              <a:ext uri="{FF2B5EF4-FFF2-40B4-BE49-F238E27FC236}">
                <a16:creationId xmlns:a16="http://schemas.microsoft.com/office/drawing/2014/main" id="{A33A5C37-8768-4F40-B970-95E5A93903EE}"/>
              </a:ext>
            </a:extLst>
          </p:cNvPr>
          <p:cNvSpPr txBox="1"/>
          <p:nvPr/>
        </p:nvSpPr>
        <p:spPr>
          <a:xfrm>
            <a:off x="903386" y="2613711"/>
            <a:ext cx="4074795" cy="1015663"/>
          </a:xfrm>
          <a:prstGeom prst="rect">
            <a:avLst/>
          </a:prstGeom>
          <a:noFill/>
        </p:spPr>
        <p:txBody>
          <a:bodyPr wrap="square" lIns="0" tIns="0" rIns="0" bIns="0" rtlCol="0">
            <a:spAutoFit/>
          </a:bodyPr>
          <a:lstStyle/>
          <a:p>
            <a:pPr algn="dist"/>
            <a:r>
              <a:rPr lang="zh-CN" altLang="en-US" sz="6600" b="1" dirty="0">
                <a:solidFill>
                  <a:schemeClr val="bg1"/>
                </a:solidFill>
                <a:latin typeface="+mj-ea"/>
                <a:ea typeface="+mj-ea"/>
              </a:rPr>
              <a:t>业务概述</a:t>
            </a:r>
          </a:p>
        </p:txBody>
      </p:sp>
      <p:sp>
        <p:nvSpPr>
          <p:cNvPr id="291" name="文本框 290">
            <a:extLst>
              <a:ext uri="{FF2B5EF4-FFF2-40B4-BE49-F238E27FC236}">
                <a16:creationId xmlns:a16="http://schemas.microsoft.com/office/drawing/2014/main" id="{77E3E0AF-E3E9-46B1-9001-A8CCBAAE2C3D}"/>
              </a:ext>
            </a:extLst>
          </p:cNvPr>
          <p:cNvSpPr txBox="1"/>
          <p:nvPr/>
        </p:nvSpPr>
        <p:spPr>
          <a:xfrm>
            <a:off x="704682" y="3934771"/>
            <a:ext cx="4469222" cy="307777"/>
          </a:xfrm>
          <a:prstGeom prst="rect">
            <a:avLst/>
          </a:prstGeom>
          <a:noFill/>
        </p:spPr>
        <p:txBody>
          <a:bodyPr wrap="square" lIns="0" tIns="0" rIns="0" bIns="0" rtlCol="0">
            <a:spAutoFit/>
          </a:bodyPr>
          <a:lstStyle/>
          <a:p>
            <a:pPr algn="dist"/>
            <a:r>
              <a:rPr lang="en-US" altLang="zh-CN" sz="2000" dirty="0">
                <a:latin typeface="+mn-ea"/>
              </a:rPr>
              <a:t>BUSINESS OVERVIEW</a:t>
            </a:r>
            <a:endParaRPr lang="zh-CN" altLang="en-US" sz="4000" dirty="0">
              <a:latin typeface="+mn-ea"/>
            </a:endParaRPr>
          </a:p>
        </p:txBody>
      </p:sp>
      <p:sp>
        <p:nvSpPr>
          <p:cNvPr id="294" name="文本框 293">
            <a:extLst>
              <a:ext uri="{FF2B5EF4-FFF2-40B4-BE49-F238E27FC236}">
                <a16:creationId xmlns:a16="http://schemas.microsoft.com/office/drawing/2014/main" id="{FB15256A-F4CE-4FD1-A010-32F3CA961CB8}"/>
              </a:ext>
            </a:extLst>
          </p:cNvPr>
          <p:cNvSpPr txBox="1"/>
          <p:nvPr/>
        </p:nvSpPr>
        <p:spPr>
          <a:xfrm>
            <a:off x="704682" y="4553476"/>
            <a:ext cx="1897955" cy="508409"/>
          </a:xfrm>
          <a:prstGeom prst="rect">
            <a:avLst/>
          </a:prstGeom>
          <a:noFill/>
        </p:spPr>
        <p:txBody>
          <a:bodyPr wrap="none" lIns="0" tIns="0" rIns="0" bIns="0" rtlCol="0">
            <a:spAutoFit/>
          </a:bodyPr>
          <a:lstStyle/>
          <a:p>
            <a:pPr marL="457200" indent="-457200">
              <a:lnSpc>
                <a:spcPct val="130000"/>
              </a:lnSpc>
              <a:buClr>
                <a:schemeClr val="accent1"/>
              </a:buClr>
              <a:buFont typeface="Wingdings" panose="05000000000000000000" pitchFamily="2" charset="2"/>
              <a:buChar char="n"/>
            </a:pPr>
            <a:r>
              <a:rPr lang="zh-CN" altLang="en-US" sz="2800" dirty="0">
                <a:effectLst/>
                <a:latin typeface="微软雅黑 Light" panose="020B0502040204020203" pitchFamily="34" charset="-122"/>
                <a:ea typeface="微软雅黑 Light" panose="020B0502040204020203" pitchFamily="34" charset="-122"/>
              </a:rPr>
              <a:t>经营模式</a:t>
            </a:r>
            <a:endParaRPr lang="en-US" altLang="zh-CN" sz="2800" dirty="0">
              <a:effectLst/>
              <a:latin typeface="微软雅黑 Light" panose="020B0502040204020203" pitchFamily="34" charset="-122"/>
              <a:ea typeface="微软雅黑 Light" panose="020B0502040204020203" pitchFamily="34" charset="-122"/>
            </a:endParaRPr>
          </a:p>
        </p:txBody>
      </p:sp>
      <p:sp>
        <p:nvSpPr>
          <p:cNvPr id="295" name="文本框 294">
            <a:extLst>
              <a:ext uri="{FF2B5EF4-FFF2-40B4-BE49-F238E27FC236}">
                <a16:creationId xmlns:a16="http://schemas.microsoft.com/office/drawing/2014/main" id="{C2717910-1DF7-44B0-86CE-69A59ED4FD00}"/>
              </a:ext>
            </a:extLst>
          </p:cNvPr>
          <p:cNvSpPr txBox="1"/>
          <p:nvPr/>
        </p:nvSpPr>
        <p:spPr>
          <a:xfrm>
            <a:off x="704682" y="5181928"/>
            <a:ext cx="1897955" cy="508409"/>
          </a:xfrm>
          <a:prstGeom prst="rect">
            <a:avLst/>
          </a:prstGeom>
          <a:noFill/>
        </p:spPr>
        <p:txBody>
          <a:bodyPr wrap="none" lIns="0" tIns="0" rIns="0" bIns="0" rtlCol="0">
            <a:spAutoFit/>
          </a:bodyPr>
          <a:lstStyle/>
          <a:p>
            <a:pPr marL="457200" indent="-457200">
              <a:lnSpc>
                <a:spcPct val="130000"/>
              </a:lnSpc>
              <a:buClr>
                <a:schemeClr val="accent1"/>
              </a:buClr>
              <a:buFont typeface="Wingdings" panose="05000000000000000000" pitchFamily="2" charset="2"/>
              <a:buChar char="n"/>
            </a:pPr>
            <a:r>
              <a:rPr lang="zh-CN" altLang="en-US" sz="2800" dirty="0">
                <a:effectLst/>
                <a:latin typeface="微软雅黑 Light" panose="020B0502040204020203" pitchFamily="34" charset="-122"/>
                <a:ea typeface="微软雅黑 Light" panose="020B0502040204020203" pitchFamily="34" charset="-122"/>
              </a:rPr>
              <a:t>成本费用</a:t>
            </a:r>
            <a:endParaRPr lang="en-US" altLang="zh-CN" sz="2800" dirty="0">
              <a:effectLst/>
              <a:latin typeface="微软雅黑 Light" panose="020B0502040204020203" pitchFamily="34" charset="-122"/>
              <a:ea typeface="微软雅黑 Light" panose="020B0502040204020203" pitchFamily="34" charset="-122"/>
            </a:endParaRPr>
          </a:p>
        </p:txBody>
      </p:sp>
      <p:sp>
        <p:nvSpPr>
          <p:cNvPr id="296" name="文本框 295">
            <a:extLst>
              <a:ext uri="{FF2B5EF4-FFF2-40B4-BE49-F238E27FC236}">
                <a16:creationId xmlns:a16="http://schemas.microsoft.com/office/drawing/2014/main" id="{91416785-1DB7-4A6D-8BA5-AFC58302BA41}"/>
              </a:ext>
            </a:extLst>
          </p:cNvPr>
          <p:cNvSpPr txBox="1"/>
          <p:nvPr/>
        </p:nvSpPr>
        <p:spPr>
          <a:xfrm>
            <a:off x="3313168" y="4553476"/>
            <a:ext cx="1897955" cy="508409"/>
          </a:xfrm>
          <a:prstGeom prst="rect">
            <a:avLst/>
          </a:prstGeom>
          <a:noFill/>
        </p:spPr>
        <p:txBody>
          <a:bodyPr wrap="none" lIns="0" tIns="0" rIns="0" bIns="0" rtlCol="0">
            <a:spAutoFit/>
          </a:bodyPr>
          <a:lstStyle/>
          <a:p>
            <a:pPr marL="457200" indent="-457200">
              <a:lnSpc>
                <a:spcPct val="130000"/>
              </a:lnSpc>
              <a:buClr>
                <a:schemeClr val="accent1"/>
              </a:buClr>
              <a:buFont typeface="Wingdings" panose="05000000000000000000" pitchFamily="2" charset="2"/>
              <a:buChar char="n"/>
            </a:pPr>
            <a:r>
              <a:rPr lang="zh-CN" altLang="en-US" sz="2800" dirty="0">
                <a:latin typeface="微软雅黑 Light" panose="020B0502040204020203" pitchFamily="34" charset="-122"/>
                <a:ea typeface="微软雅黑 Light" panose="020B0502040204020203" pitchFamily="34" charset="-122"/>
              </a:rPr>
              <a:t>产品结构</a:t>
            </a:r>
            <a:endParaRPr lang="zh-CN" altLang="en-US" sz="2800" dirty="0">
              <a:effectLst/>
              <a:latin typeface="微软雅黑 Light" panose="020B0502040204020203" pitchFamily="34" charset="-122"/>
              <a:ea typeface="微软雅黑 Light" panose="020B0502040204020203" pitchFamily="34" charset="-122"/>
            </a:endParaRPr>
          </a:p>
        </p:txBody>
      </p:sp>
      <p:sp>
        <p:nvSpPr>
          <p:cNvPr id="297" name="文本框 296">
            <a:extLst>
              <a:ext uri="{FF2B5EF4-FFF2-40B4-BE49-F238E27FC236}">
                <a16:creationId xmlns:a16="http://schemas.microsoft.com/office/drawing/2014/main" id="{FBBD388F-A9F3-4B5A-B10C-8789EF4A0E1A}"/>
              </a:ext>
            </a:extLst>
          </p:cNvPr>
          <p:cNvSpPr txBox="1"/>
          <p:nvPr/>
        </p:nvSpPr>
        <p:spPr>
          <a:xfrm>
            <a:off x="3313168" y="5181928"/>
            <a:ext cx="1897955" cy="508409"/>
          </a:xfrm>
          <a:prstGeom prst="rect">
            <a:avLst/>
          </a:prstGeom>
          <a:noFill/>
        </p:spPr>
        <p:txBody>
          <a:bodyPr wrap="none" lIns="0" tIns="0" rIns="0" bIns="0" rtlCol="0">
            <a:spAutoFit/>
          </a:bodyPr>
          <a:lstStyle/>
          <a:p>
            <a:pPr marL="457200" indent="-457200">
              <a:lnSpc>
                <a:spcPct val="130000"/>
              </a:lnSpc>
              <a:buClr>
                <a:schemeClr val="accent1"/>
              </a:buClr>
              <a:buFont typeface="Wingdings" panose="05000000000000000000" pitchFamily="2" charset="2"/>
              <a:buChar char="n"/>
            </a:pPr>
            <a:r>
              <a:rPr lang="zh-CN" altLang="en-US" sz="2800" dirty="0">
                <a:effectLst/>
                <a:latin typeface="微软雅黑 Light" panose="020B0502040204020203" pitchFamily="34" charset="-122"/>
                <a:ea typeface="微软雅黑 Light" panose="020B0502040204020203" pitchFamily="34" charset="-122"/>
              </a:rPr>
              <a:t>商业加盟</a:t>
            </a:r>
            <a:endParaRPr lang="en-US" altLang="zh-CN" sz="2800" dirty="0">
              <a:effectLst/>
              <a:latin typeface="微软雅黑 Light" panose="020B0502040204020203" pitchFamily="34" charset="-122"/>
              <a:ea typeface="微软雅黑 Light" panose="020B0502040204020203" pitchFamily="34" charset="-122"/>
            </a:endParaRPr>
          </a:p>
        </p:txBody>
      </p:sp>
      <p:pic>
        <p:nvPicPr>
          <p:cNvPr id="299" name="Picture 2">
            <a:extLst>
              <a:ext uri="{FF2B5EF4-FFF2-40B4-BE49-F238E27FC236}">
                <a16:creationId xmlns:a16="http://schemas.microsoft.com/office/drawing/2014/main" id="{B6F1E459-8370-4F52-9077-984CB9A29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775580"/>
            <a:ext cx="1898395" cy="2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556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B70083A8-47ED-489D-B8D4-F5C1A0785806}"/>
              </a:ext>
            </a:extLst>
          </p:cNvPr>
          <p:cNvSpPr/>
          <p:nvPr/>
        </p:nvSpPr>
        <p:spPr>
          <a:xfrm>
            <a:off x="9052784" y="2011681"/>
            <a:ext cx="2454349" cy="4046220"/>
          </a:xfrm>
          <a:prstGeom prst="rect">
            <a:avLst/>
          </a:prstGeom>
          <a:solidFill>
            <a:schemeClr val="bg1">
              <a:alpha val="40000"/>
            </a:schemeClr>
          </a:solidFill>
          <a:ln w="9525" cap="flat" cmpd="sng" algn="ctr">
            <a:solidFill>
              <a:schemeClr val="accent2"/>
            </a:solidFill>
            <a:prstDash val="solid"/>
            <a:round/>
            <a:headEnd type="none" w="med" len="med"/>
            <a:tailEnd type="none" w="med" len="med"/>
          </a:ln>
          <a:effectLst>
            <a:outerShdw blurRad="419100" sx="102000" sy="102000" algn="ctr" rotWithShape="0">
              <a:schemeClr val="accent5">
                <a:alpha val="7000"/>
              </a:schemeClr>
            </a:outerShdw>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zh-CN" altLang="en-US" sz="1200" b="1">
              <a:solidFill>
                <a:prstClr val="black"/>
              </a:solidFill>
              <a:latin typeface="+mj-ea"/>
              <a:ea typeface="+mj-ea"/>
            </a:endParaRPr>
          </a:p>
        </p:txBody>
      </p:sp>
      <p:sp>
        <p:nvSpPr>
          <p:cNvPr id="31" name="矩形 30">
            <a:extLst>
              <a:ext uri="{FF2B5EF4-FFF2-40B4-BE49-F238E27FC236}">
                <a16:creationId xmlns:a16="http://schemas.microsoft.com/office/drawing/2014/main" id="{1D37897C-56AE-486F-8BA4-3603A788C70A}"/>
              </a:ext>
            </a:extLst>
          </p:cNvPr>
          <p:cNvSpPr/>
          <p:nvPr/>
        </p:nvSpPr>
        <p:spPr>
          <a:xfrm>
            <a:off x="660400" y="2011681"/>
            <a:ext cx="2454349" cy="4046220"/>
          </a:xfrm>
          <a:prstGeom prst="rect">
            <a:avLst/>
          </a:prstGeom>
          <a:solidFill>
            <a:schemeClr val="bg1">
              <a:alpha val="40000"/>
            </a:schemeClr>
          </a:solidFill>
          <a:ln w="9525" cap="flat" cmpd="sng" algn="ctr">
            <a:solidFill>
              <a:schemeClr val="accent2"/>
            </a:solidFill>
            <a:prstDash val="solid"/>
            <a:round/>
            <a:headEnd type="none" w="med" len="med"/>
            <a:tailEnd type="none" w="med" len="med"/>
          </a:ln>
          <a:effectLst>
            <a:outerShdw blurRad="419100" sx="102000" sy="102000" algn="ctr" rotWithShape="0">
              <a:schemeClr val="accent5">
                <a:alpha val="7000"/>
              </a:schemeClr>
            </a:outerShdw>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zh-CN" altLang="en-US" sz="1200" b="1">
              <a:solidFill>
                <a:prstClr val="black"/>
              </a:solidFill>
              <a:latin typeface="+mj-ea"/>
              <a:ea typeface="+mj-ea"/>
            </a:endParaRPr>
          </a:p>
        </p:txBody>
      </p:sp>
      <p:sp>
        <p:nvSpPr>
          <p:cNvPr id="33" name="矩形 32">
            <a:extLst>
              <a:ext uri="{FF2B5EF4-FFF2-40B4-BE49-F238E27FC236}">
                <a16:creationId xmlns:a16="http://schemas.microsoft.com/office/drawing/2014/main" id="{65FCD6E3-DADC-4A66-9132-4A45EF58D908}"/>
              </a:ext>
            </a:extLst>
          </p:cNvPr>
          <p:cNvSpPr/>
          <p:nvPr/>
        </p:nvSpPr>
        <p:spPr>
          <a:xfrm>
            <a:off x="3457861" y="2011681"/>
            <a:ext cx="2454349" cy="4046220"/>
          </a:xfrm>
          <a:prstGeom prst="rect">
            <a:avLst/>
          </a:prstGeom>
          <a:solidFill>
            <a:schemeClr val="bg1">
              <a:alpha val="40000"/>
            </a:schemeClr>
          </a:solidFill>
          <a:ln w="9525" cap="flat" cmpd="sng" algn="ctr">
            <a:solidFill>
              <a:schemeClr val="accent2"/>
            </a:solidFill>
            <a:prstDash val="solid"/>
            <a:round/>
            <a:headEnd type="none" w="med" len="med"/>
            <a:tailEnd type="none" w="med" len="med"/>
          </a:ln>
          <a:effectLst>
            <a:outerShdw blurRad="419100" sx="102000" sy="102000" algn="ctr" rotWithShape="0">
              <a:schemeClr val="accent5">
                <a:alpha val="7000"/>
              </a:schemeClr>
            </a:outerShdw>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zh-CN" altLang="en-US" sz="1200" b="1">
              <a:solidFill>
                <a:prstClr val="black"/>
              </a:solidFill>
              <a:latin typeface="+mj-ea"/>
              <a:ea typeface="+mj-ea"/>
            </a:endParaRPr>
          </a:p>
        </p:txBody>
      </p:sp>
      <p:sp>
        <p:nvSpPr>
          <p:cNvPr id="36" name="矩形 35">
            <a:extLst>
              <a:ext uri="{FF2B5EF4-FFF2-40B4-BE49-F238E27FC236}">
                <a16:creationId xmlns:a16="http://schemas.microsoft.com/office/drawing/2014/main" id="{991CA8B6-EC89-4C30-825C-1D85ECE7CF8B}"/>
              </a:ext>
            </a:extLst>
          </p:cNvPr>
          <p:cNvSpPr/>
          <p:nvPr/>
        </p:nvSpPr>
        <p:spPr>
          <a:xfrm>
            <a:off x="6255322" y="2011681"/>
            <a:ext cx="2454349" cy="4046220"/>
          </a:xfrm>
          <a:prstGeom prst="rect">
            <a:avLst/>
          </a:prstGeom>
          <a:solidFill>
            <a:schemeClr val="bg1">
              <a:alpha val="40000"/>
            </a:schemeClr>
          </a:solidFill>
          <a:ln w="9525" cap="flat" cmpd="sng" algn="ctr">
            <a:solidFill>
              <a:schemeClr val="accent2"/>
            </a:solidFill>
            <a:prstDash val="solid"/>
            <a:round/>
            <a:headEnd type="none" w="med" len="med"/>
            <a:tailEnd type="none" w="med" len="med"/>
          </a:ln>
          <a:effectLst>
            <a:outerShdw blurRad="419100" sx="102000" sy="102000" algn="ctr" rotWithShape="0">
              <a:schemeClr val="accent5">
                <a:alpha val="7000"/>
              </a:schemeClr>
            </a:outerShdw>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zh-CN" altLang="en-US" sz="1200" b="1">
              <a:solidFill>
                <a:prstClr val="black"/>
              </a:solidFill>
              <a:latin typeface="+mj-ea"/>
              <a:ea typeface="+mj-ea"/>
            </a:endParaRPr>
          </a:p>
        </p:txBody>
      </p:sp>
      <p:sp>
        <p:nvSpPr>
          <p:cNvPr id="3" name="文本占位符 2">
            <a:extLst>
              <a:ext uri="{FF2B5EF4-FFF2-40B4-BE49-F238E27FC236}">
                <a16:creationId xmlns:a16="http://schemas.microsoft.com/office/drawing/2014/main" id="{80C2BF83-46A8-4510-A0AD-3559D265C458}"/>
              </a:ext>
            </a:extLst>
          </p:cNvPr>
          <p:cNvSpPr>
            <a:spLocks noGrp="1"/>
          </p:cNvSpPr>
          <p:nvPr>
            <p:ph type="body" sz="quarter" idx="10"/>
          </p:nvPr>
        </p:nvSpPr>
        <p:spPr/>
        <p:txBody>
          <a:bodyPr/>
          <a:lstStyle/>
          <a:p>
            <a:r>
              <a:rPr lang="zh-CN" altLang="en-US" dirty="0"/>
              <a:t>经营模式</a:t>
            </a:r>
          </a:p>
        </p:txBody>
      </p:sp>
      <p:pic>
        <p:nvPicPr>
          <p:cNvPr id="4" name="图片 3" descr="桌子上的苹果&#10;&#10;描述已自动生成">
            <a:extLst>
              <a:ext uri="{FF2B5EF4-FFF2-40B4-BE49-F238E27FC236}">
                <a16:creationId xmlns:a16="http://schemas.microsoft.com/office/drawing/2014/main" id="{B2DAD3C4-0BA9-412C-871F-67C9EF9E19E9}"/>
              </a:ext>
            </a:extLst>
          </p:cNvPr>
          <p:cNvPicPr>
            <a:picLocks/>
          </p:cNvPicPr>
          <p:nvPr/>
        </p:nvPicPr>
        <p:blipFill rotWithShape="1">
          <a:blip r:embed="rId2">
            <a:extLst>
              <a:ext uri="{28A0092B-C50C-407E-A947-70E740481C1C}">
                <a14:useLocalDpi xmlns:a14="http://schemas.microsoft.com/office/drawing/2010/main" val="0"/>
              </a:ext>
            </a:extLst>
          </a:blip>
          <a:srcRect l="12361" t="23609" r="4649" b="10000"/>
          <a:stretch/>
        </p:blipFill>
        <p:spPr>
          <a:xfrm>
            <a:off x="1333854" y="1424449"/>
            <a:ext cx="1107440" cy="1107440"/>
          </a:xfrm>
          <a:prstGeom prst="roundRect">
            <a:avLst>
              <a:gd name="adj" fmla="val 50000"/>
            </a:avLst>
          </a:prstGeom>
          <a:ln>
            <a:solidFill>
              <a:schemeClr val="bg1"/>
            </a:solidFill>
          </a:ln>
        </p:spPr>
      </p:pic>
      <p:sp>
        <p:nvSpPr>
          <p:cNvPr id="15" name="矩形: 圆角 14">
            <a:extLst>
              <a:ext uri="{FF2B5EF4-FFF2-40B4-BE49-F238E27FC236}">
                <a16:creationId xmlns:a16="http://schemas.microsoft.com/office/drawing/2014/main" id="{84FBD9E4-CCD9-4CF5-81D0-85B055C5F4FB}"/>
              </a:ext>
            </a:extLst>
          </p:cNvPr>
          <p:cNvSpPr/>
          <p:nvPr/>
        </p:nvSpPr>
        <p:spPr>
          <a:xfrm>
            <a:off x="1100441" y="2802528"/>
            <a:ext cx="1574266" cy="633187"/>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accent2"/>
              </a:solidFill>
            </a:endParaRPr>
          </a:p>
        </p:txBody>
      </p:sp>
      <p:sp>
        <p:nvSpPr>
          <p:cNvPr id="11" name="文本框 10">
            <a:extLst>
              <a:ext uri="{FF2B5EF4-FFF2-40B4-BE49-F238E27FC236}">
                <a16:creationId xmlns:a16="http://schemas.microsoft.com/office/drawing/2014/main" id="{7B860641-DFE1-49A1-ABC3-9B311FE02BE2}"/>
              </a:ext>
            </a:extLst>
          </p:cNvPr>
          <p:cNvSpPr txBox="1"/>
          <p:nvPr/>
        </p:nvSpPr>
        <p:spPr>
          <a:xfrm>
            <a:off x="1100441" y="2888289"/>
            <a:ext cx="1574266" cy="461665"/>
          </a:xfrm>
          <a:prstGeom prst="rect">
            <a:avLst/>
          </a:prstGeom>
          <a:noFill/>
        </p:spPr>
        <p:txBody>
          <a:bodyPr wrap="square">
            <a:spAutoFit/>
          </a:bodyPr>
          <a:lstStyle/>
          <a:p>
            <a:pPr algn="ctr"/>
            <a:r>
              <a:rPr lang="zh-CN" altLang="en-US" sz="2400" b="1" dirty="0">
                <a:solidFill>
                  <a:schemeClr val="bg1"/>
                </a:solidFill>
                <a:latin typeface="+mj-ea"/>
                <a:ea typeface="+mj-ea"/>
              </a:rPr>
              <a:t>生产型</a:t>
            </a:r>
          </a:p>
        </p:txBody>
      </p:sp>
      <p:sp>
        <p:nvSpPr>
          <p:cNvPr id="26" name="文本框 25">
            <a:extLst>
              <a:ext uri="{FF2B5EF4-FFF2-40B4-BE49-F238E27FC236}">
                <a16:creationId xmlns:a16="http://schemas.microsoft.com/office/drawing/2014/main" id="{E3B7B93E-3625-4432-AA01-1B4104D3A2D8}"/>
              </a:ext>
            </a:extLst>
          </p:cNvPr>
          <p:cNvSpPr txBox="1"/>
          <p:nvPr/>
        </p:nvSpPr>
        <p:spPr>
          <a:xfrm>
            <a:off x="853884" y="3509393"/>
            <a:ext cx="2031998" cy="2139432"/>
          </a:xfrm>
          <a:prstGeom prst="rect">
            <a:avLst/>
          </a:prstGeom>
          <a:noFill/>
        </p:spPr>
        <p:txBody>
          <a:bodyPr wrap="square">
            <a:spAutoFit/>
          </a:bodyPr>
          <a:lstStyle/>
          <a:p>
            <a:pPr algn="just">
              <a:lnSpc>
                <a:spcPct val="120000"/>
              </a:lnSpc>
            </a:pPr>
            <a:r>
              <a:rPr lang="zh-CN" altLang="en-US" sz="1400" dirty="0"/>
              <a:t>为实现企业所确认的价值定位所采取某一类方式方法的总称。其中包括企业为实现价值定位所规定的业务范围，企业在产业链的位置，以及在这样的定位下实现价值的方式和方法。</a:t>
            </a:r>
          </a:p>
        </p:txBody>
      </p:sp>
      <p:pic>
        <p:nvPicPr>
          <p:cNvPr id="10" name="图片 9" descr="图片包含 室内, 桌子, 橙子, 小&#10;&#10;描述已自动生成">
            <a:extLst>
              <a:ext uri="{FF2B5EF4-FFF2-40B4-BE49-F238E27FC236}">
                <a16:creationId xmlns:a16="http://schemas.microsoft.com/office/drawing/2014/main" id="{828C6D68-6C8C-4D1C-9E1A-D0708A6A0B8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131315" y="1424449"/>
            <a:ext cx="1107440" cy="1107440"/>
          </a:xfrm>
          <a:prstGeom prst="roundRect">
            <a:avLst>
              <a:gd name="adj" fmla="val 50000"/>
            </a:avLst>
          </a:prstGeom>
          <a:ln>
            <a:solidFill>
              <a:schemeClr val="bg1"/>
            </a:solidFill>
          </a:ln>
        </p:spPr>
      </p:pic>
      <p:sp>
        <p:nvSpPr>
          <p:cNvPr id="18" name="矩形: 圆角 17">
            <a:extLst>
              <a:ext uri="{FF2B5EF4-FFF2-40B4-BE49-F238E27FC236}">
                <a16:creationId xmlns:a16="http://schemas.microsoft.com/office/drawing/2014/main" id="{790CE83D-BBD0-4CCD-8320-CA180111465C}"/>
              </a:ext>
            </a:extLst>
          </p:cNvPr>
          <p:cNvSpPr/>
          <p:nvPr/>
        </p:nvSpPr>
        <p:spPr>
          <a:xfrm>
            <a:off x="3897902" y="2802528"/>
            <a:ext cx="1574266" cy="633187"/>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accent2"/>
              </a:solidFill>
            </a:endParaRPr>
          </a:p>
        </p:txBody>
      </p:sp>
      <p:sp>
        <p:nvSpPr>
          <p:cNvPr id="19" name="文本框 18">
            <a:extLst>
              <a:ext uri="{FF2B5EF4-FFF2-40B4-BE49-F238E27FC236}">
                <a16:creationId xmlns:a16="http://schemas.microsoft.com/office/drawing/2014/main" id="{195316F4-6B66-45AF-94AB-5399E73FB171}"/>
              </a:ext>
            </a:extLst>
          </p:cNvPr>
          <p:cNvSpPr txBox="1"/>
          <p:nvPr/>
        </p:nvSpPr>
        <p:spPr>
          <a:xfrm>
            <a:off x="3897902" y="2888289"/>
            <a:ext cx="1574266" cy="461665"/>
          </a:xfrm>
          <a:prstGeom prst="rect">
            <a:avLst/>
          </a:prstGeom>
          <a:noFill/>
        </p:spPr>
        <p:txBody>
          <a:bodyPr wrap="square">
            <a:spAutoFit/>
          </a:bodyPr>
          <a:lstStyle/>
          <a:p>
            <a:pPr algn="ctr"/>
            <a:r>
              <a:rPr lang="zh-CN" altLang="en-US" sz="2400" b="1" dirty="0">
                <a:solidFill>
                  <a:schemeClr val="bg1"/>
                </a:solidFill>
                <a:latin typeface="+mj-ea"/>
                <a:ea typeface="+mj-ea"/>
              </a:rPr>
              <a:t>销售型</a:t>
            </a:r>
          </a:p>
        </p:txBody>
      </p:sp>
      <p:sp>
        <p:nvSpPr>
          <p:cNvPr id="28" name="文本框 27">
            <a:extLst>
              <a:ext uri="{FF2B5EF4-FFF2-40B4-BE49-F238E27FC236}">
                <a16:creationId xmlns:a16="http://schemas.microsoft.com/office/drawing/2014/main" id="{E544623C-A54F-45AB-89E9-8F31021E4B84}"/>
              </a:ext>
            </a:extLst>
          </p:cNvPr>
          <p:cNvSpPr txBox="1"/>
          <p:nvPr/>
        </p:nvSpPr>
        <p:spPr>
          <a:xfrm>
            <a:off x="3669036" y="3509393"/>
            <a:ext cx="2031998" cy="2139432"/>
          </a:xfrm>
          <a:prstGeom prst="rect">
            <a:avLst/>
          </a:prstGeom>
          <a:noFill/>
        </p:spPr>
        <p:txBody>
          <a:bodyPr wrap="square">
            <a:spAutoFit/>
          </a:bodyPr>
          <a:lstStyle>
            <a:defPPr>
              <a:defRPr lang="zh-CN"/>
            </a:defPPr>
            <a:lvl1pPr algn="just">
              <a:lnSpc>
                <a:spcPct val="120000"/>
              </a:lnSpc>
              <a:defRPr sz="1400"/>
            </a:lvl1pPr>
          </a:lstStyle>
          <a:p>
            <a:r>
              <a:rPr lang="zh-CN" altLang="en-US" dirty="0"/>
              <a:t>为实现企业所确认的价值定位所采取某一类方式方法的总称。其中包括企业为实现价值定位所规定的业务范围，企业在产业链的位置，以及在这样的定位下实现价值的方式和方法。</a:t>
            </a:r>
          </a:p>
        </p:txBody>
      </p:sp>
      <p:pic>
        <p:nvPicPr>
          <p:cNvPr id="6" name="图片 5" descr="交通信号灯和水果&#10;&#10;低可信度描述已自动生成">
            <a:extLst>
              <a:ext uri="{FF2B5EF4-FFF2-40B4-BE49-F238E27FC236}">
                <a16:creationId xmlns:a16="http://schemas.microsoft.com/office/drawing/2014/main" id="{83BADEFC-C3E5-469D-BDD8-26160F61B05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928776" y="1424449"/>
            <a:ext cx="1107440" cy="1107440"/>
          </a:xfrm>
          <a:prstGeom prst="roundRect">
            <a:avLst>
              <a:gd name="adj" fmla="val 50000"/>
            </a:avLst>
          </a:prstGeom>
          <a:ln>
            <a:solidFill>
              <a:schemeClr val="bg1"/>
            </a:solidFill>
          </a:ln>
        </p:spPr>
      </p:pic>
      <p:sp>
        <p:nvSpPr>
          <p:cNvPr id="21" name="矩形: 圆角 20">
            <a:extLst>
              <a:ext uri="{FF2B5EF4-FFF2-40B4-BE49-F238E27FC236}">
                <a16:creationId xmlns:a16="http://schemas.microsoft.com/office/drawing/2014/main" id="{3439B720-AC36-4444-B791-BE2402654BCC}"/>
              </a:ext>
            </a:extLst>
          </p:cNvPr>
          <p:cNvSpPr/>
          <p:nvPr/>
        </p:nvSpPr>
        <p:spPr>
          <a:xfrm>
            <a:off x="6695363" y="2802528"/>
            <a:ext cx="1574266" cy="633187"/>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accent2"/>
              </a:solidFill>
            </a:endParaRPr>
          </a:p>
        </p:txBody>
      </p:sp>
      <p:sp>
        <p:nvSpPr>
          <p:cNvPr id="22" name="文本框 21">
            <a:extLst>
              <a:ext uri="{FF2B5EF4-FFF2-40B4-BE49-F238E27FC236}">
                <a16:creationId xmlns:a16="http://schemas.microsoft.com/office/drawing/2014/main" id="{04207E06-A921-4ED6-BCBC-33EEFE2001CC}"/>
              </a:ext>
            </a:extLst>
          </p:cNvPr>
          <p:cNvSpPr txBox="1"/>
          <p:nvPr/>
        </p:nvSpPr>
        <p:spPr>
          <a:xfrm>
            <a:off x="6695363" y="2888289"/>
            <a:ext cx="1574266" cy="461665"/>
          </a:xfrm>
          <a:prstGeom prst="rect">
            <a:avLst/>
          </a:prstGeom>
          <a:noFill/>
        </p:spPr>
        <p:txBody>
          <a:bodyPr wrap="square">
            <a:spAutoFit/>
          </a:bodyPr>
          <a:lstStyle/>
          <a:p>
            <a:pPr algn="ctr"/>
            <a:r>
              <a:rPr lang="zh-CN" altLang="en-US" sz="2400" b="1" dirty="0">
                <a:solidFill>
                  <a:schemeClr val="bg1"/>
                </a:solidFill>
                <a:latin typeface="+mj-ea"/>
                <a:ea typeface="+mj-ea"/>
              </a:rPr>
              <a:t>服务型</a:t>
            </a:r>
          </a:p>
        </p:txBody>
      </p:sp>
      <p:sp>
        <p:nvSpPr>
          <p:cNvPr id="29" name="文本框 28">
            <a:extLst>
              <a:ext uri="{FF2B5EF4-FFF2-40B4-BE49-F238E27FC236}">
                <a16:creationId xmlns:a16="http://schemas.microsoft.com/office/drawing/2014/main" id="{6E30D73F-DE4A-4C8F-BB70-1752F52C965D}"/>
              </a:ext>
            </a:extLst>
          </p:cNvPr>
          <p:cNvSpPr txBox="1"/>
          <p:nvPr/>
        </p:nvSpPr>
        <p:spPr>
          <a:xfrm>
            <a:off x="6466497" y="3509393"/>
            <a:ext cx="2031998" cy="2139432"/>
          </a:xfrm>
          <a:prstGeom prst="rect">
            <a:avLst/>
          </a:prstGeom>
          <a:noFill/>
        </p:spPr>
        <p:txBody>
          <a:bodyPr wrap="square">
            <a:spAutoFit/>
          </a:bodyPr>
          <a:lstStyle>
            <a:defPPr>
              <a:defRPr lang="zh-CN"/>
            </a:defPPr>
            <a:lvl1pPr algn="just">
              <a:lnSpc>
                <a:spcPct val="120000"/>
              </a:lnSpc>
              <a:defRPr sz="1400"/>
            </a:lvl1pPr>
          </a:lstStyle>
          <a:p>
            <a:r>
              <a:rPr lang="zh-CN" altLang="en-US" dirty="0"/>
              <a:t>为实现企业所确认的价值定位所采取某一类方式方法的总称。其中包括企业为实现价值定位所规定的业务范围，企业在产业链的位置，以及在这样的定位下实现价值的方式和方法。</a:t>
            </a:r>
          </a:p>
        </p:txBody>
      </p:sp>
      <p:pic>
        <p:nvPicPr>
          <p:cNvPr id="8" name="图片 7">
            <a:extLst>
              <a:ext uri="{FF2B5EF4-FFF2-40B4-BE49-F238E27FC236}">
                <a16:creationId xmlns:a16="http://schemas.microsoft.com/office/drawing/2014/main" id="{A63DB327-2819-46B3-B22A-8C81CE598883}"/>
              </a:ext>
            </a:extLst>
          </p:cNvPr>
          <p:cNvPicPr>
            <a:picLocks/>
          </p:cNvPicPr>
          <p:nvPr/>
        </p:nvPicPr>
        <p:blipFill>
          <a:blip r:embed="rId5">
            <a:extLst>
              <a:ext uri="{28A0092B-C50C-407E-A947-70E740481C1C}">
                <a14:useLocalDpi xmlns:a14="http://schemas.microsoft.com/office/drawing/2010/main" val="0"/>
              </a:ext>
            </a:extLst>
          </a:blip>
          <a:srcRect l="16671" r="16671"/>
          <a:stretch/>
        </p:blipFill>
        <p:spPr>
          <a:xfrm>
            <a:off x="9726238" y="1424449"/>
            <a:ext cx="1107440" cy="1107440"/>
          </a:xfrm>
          <a:prstGeom prst="roundRect">
            <a:avLst>
              <a:gd name="adj" fmla="val 50000"/>
            </a:avLst>
          </a:prstGeom>
          <a:ln>
            <a:solidFill>
              <a:schemeClr val="bg1"/>
            </a:solidFill>
          </a:ln>
        </p:spPr>
      </p:pic>
      <p:sp>
        <p:nvSpPr>
          <p:cNvPr id="24" name="矩形: 圆角 23">
            <a:extLst>
              <a:ext uri="{FF2B5EF4-FFF2-40B4-BE49-F238E27FC236}">
                <a16:creationId xmlns:a16="http://schemas.microsoft.com/office/drawing/2014/main" id="{EE162CA3-0D69-48FC-9A3E-5E4A397C492C}"/>
              </a:ext>
            </a:extLst>
          </p:cNvPr>
          <p:cNvSpPr/>
          <p:nvPr/>
        </p:nvSpPr>
        <p:spPr>
          <a:xfrm>
            <a:off x="9492825" y="2802528"/>
            <a:ext cx="1574266" cy="633187"/>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accent2"/>
              </a:solidFill>
            </a:endParaRPr>
          </a:p>
        </p:txBody>
      </p:sp>
      <p:sp>
        <p:nvSpPr>
          <p:cNvPr id="25" name="文本框 24">
            <a:extLst>
              <a:ext uri="{FF2B5EF4-FFF2-40B4-BE49-F238E27FC236}">
                <a16:creationId xmlns:a16="http://schemas.microsoft.com/office/drawing/2014/main" id="{69C1C1B3-18B7-46B7-BF06-43DC6F1D4F0D}"/>
              </a:ext>
            </a:extLst>
          </p:cNvPr>
          <p:cNvSpPr txBox="1"/>
          <p:nvPr/>
        </p:nvSpPr>
        <p:spPr>
          <a:xfrm>
            <a:off x="9492825" y="2888289"/>
            <a:ext cx="1574266" cy="461665"/>
          </a:xfrm>
          <a:prstGeom prst="rect">
            <a:avLst/>
          </a:prstGeom>
          <a:noFill/>
        </p:spPr>
        <p:txBody>
          <a:bodyPr wrap="square">
            <a:spAutoFit/>
          </a:bodyPr>
          <a:lstStyle/>
          <a:p>
            <a:pPr algn="ctr"/>
            <a:r>
              <a:rPr lang="zh-CN" altLang="en-US" sz="2400" b="1" dirty="0">
                <a:solidFill>
                  <a:schemeClr val="bg1"/>
                </a:solidFill>
                <a:latin typeface="+mj-ea"/>
                <a:ea typeface="+mj-ea"/>
              </a:rPr>
              <a:t>设计型</a:t>
            </a:r>
          </a:p>
        </p:txBody>
      </p:sp>
      <p:sp>
        <p:nvSpPr>
          <p:cNvPr id="30" name="文本框 29">
            <a:extLst>
              <a:ext uri="{FF2B5EF4-FFF2-40B4-BE49-F238E27FC236}">
                <a16:creationId xmlns:a16="http://schemas.microsoft.com/office/drawing/2014/main" id="{3D50B70B-9799-4FE7-9759-B110004A2CB5}"/>
              </a:ext>
            </a:extLst>
          </p:cNvPr>
          <p:cNvSpPr txBox="1"/>
          <p:nvPr/>
        </p:nvSpPr>
        <p:spPr>
          <a:xfrm>
            <a:off x="9263959" y="3509393"/>
            <a:ext cx="2031998" cy="2139432"/>
          </a:xfrm>
          <a:prstGeom prst="rect">
            <a:avLst/>
          </a:prstGeom>
          <a:noFill/>
        </p:spPr>
        <p:txBody>
          <a:bodyPr wrap="square">
            <a:spAutoFit/>
          </a:bodyPr>
          <a:lstStyle>
            <a:defPPr>
              <a:defRPr lang="zh-CN"/>
            </a:defPPr>
            <a:lvl1pPr algn="just">
              <a:lnSpc>
                <a:spcPct val="120000"/>
              </a:lnSpc>
              <a:defRPr sz="1400"/>
            </a:lvl1pPr>
          </a:lstStyle>
          <a:p>
            <a:r>
              <a:rPr lang="zh-CN" altLang="en-US" dirty="0"/>
              <a:t>为实现企业所确认的价值定位所采取某一类方式方法的总称。其中包括企业为实现价值定位所规定的业务范围，企业在产业链的位置，以及在这样的定位下实现价值的方式和方法。</a:t>
            </a:r>
          </a:p>
        </p:txBody>
      </p:sp>
    </p:spTree>
    <p:extLst>
      <p:ext uri="{BB962C8B-B14F-4D97-AF65-F5344CB8AC3E}">
        <p14:creationId xmlns:p14="http://schemas.microsoft.com/office/powerpoint/2010/main" val="42836123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Wide&quot;,&quot;Name&quot;:&quot;宽&quot;,&quot;Kind&quot;:&quot;System&quot;,&quot;OldGuidesSetting&quot;:{&quot;HeaderHeight&quot;:15.0,&quot;FooterHeight&quot;:9.0,&quot;SideMargin&quot;:5.5,&quot;TopMargin&quot;:0.0,&quot;BottomMargin&quot;:0.0,&quot;IntervalMargin&quot;:2.5}}"/>
</p:tagLst>
</file>

<file path=ppt/theme/theme1.xml><?xml version="1.0" encoding="utf-8"?>
<a:theme xmlns:a="http://schemas.openxmlformats.org/drawingml/2006/main" name="1_Office 主题​​">
  <a:themeElements>
    <a:clrScheme name="自定义 8">
      <a:dk1>
        <a:srgbClr val="000000"/>
      </a:dk1>
      <a:lt1>
        <a:srgbClr val="FFFFFF"/>
      </a:lt1>
      <a:dk2>
        <a:srgbClr val="778495"/>
      </a:dk2>
      <a:lt2>
        <a:srgbClr val="F0F0F0"/>
      </a:lt2>
      <a:accent1>
        <a:srgbClr val="F84D4D"/>
      </a:accent1>
      <a:accent2>
        <a:srgbClr val="CDE59B"/>
      </a:accent2>
      <a:accent3>
        <a:srgbClr val="06BB9A"/>
      </a:accent3>
      <a:accent4>
        <a:srgbClr val="8E7EF0"/>
      </a:accent4>
      <a:accent5>
        <a:srgbClr val="F4B919"/>
      </a:accent5>
      <a:accent6>
        <a:srgbClr val="0000FF"/>
      </a:accent6>
      <a:hlink>
        <a:srgbClr val="4472C4"/>
      </a:hlink>
      <a:folHlink>
        <a:srgbClr val="BFBFBF"/>
      </a:folHlink>
    </a:clrScheme>
    <a:fontScheme name="自定义 1">
      <a:majorFont>
        <a:latin typeface="Arial"/>
        <a:ea typeface="思源宋体 CN Heavy"/>
        <a:cs typeface=""/>
      </a:majorFont>
      <a:minorFont>
        <a:latin typeface="Arial"/>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alpha val="40000"/>
          </a:schemeClr>
        </a:solidFill>
        <a:ln w="0">
          <a:noFill/>
        </a:ln>
      </a:spPr>
      <a:bodyPr rtlCol="0" anchor="ctr"/>
      <a:lstStyle>
        <a:defPPr algn="ctr">
          <a:defRPr sz="3200" dirty="0">
            <a:solidFill>
              <a:schemeClr val="accent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a:spAutoFit/>
      </a:bodyPr>
      <a:lstStyle>
        <a:defPPr algn="just">
          <a:lnSpc>
            <a:spcPct val="120000"/>
          </a:lnSpc>
          <a:defRPr sz="1200" dirty="0" smtClean="0"/>
        </a:defPPr>
      </a:lstStyle>
    </a:txDef>
  </a:objectDefaults>
  <a:extraClrSchemeLst/>
  <a:extLst>
    <a:ext uri="{05A4C25C-085E-4340-85A3-A5531E510DB2}">
      <thm15:themeFamily xmlns:thm15="http://schemas.microsoft.com/office/thememl/2012/main" name="常用主题.pptx" id="{D1C13821-6DD0-42B8-950A-1393E17F124B}" vid="{2CDB9E82-33BC-40DC-83E0-240F89790561}"/>
    </a:ext>
  </a:extLst>
</a:theme>
</file>

<file path=ppt/theme/theme2.xml><?xml version="1.0" encoding="utf-8"?>
<a:theme xmlns:a="http://schemas.openxmlformats.org/drawingml/2006/main" name="1_Office 主题">
  <a:themeElements>
    <a:clrScheme name="蓝色 II">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4472C4"/>
      </a:hlink>
      <a:folHlink>
        <a:srgbClr val="BFBFBF"/>
      </a:folHlink>
    </a:clrScheme>
    <a:fontScheme name="cupm0qeb">
      <a:majorFont>
        <a:latin typeface="微软雅黑 Light" panose="020F0302020204030204"/>
        <a:ea typeface="微软雅黑"/>
        <a:cs typeface=""/>
      </a:majorFont>
      <a:minorFont>
        <a:latin typeface="微软雅黑 Light" panose="020F0502020204030204"/>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蓝色 II">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4472C4"/>
    </a:hlink>
    <a:folHlink>
      <a:srgbClr val="BFBFBF"/>
    </a:folHlink>
  </a:clrScheme>
</a:themeOverride>
</file>

<file path=ppt/theme/themeOverride2.xml><?xml version="1.0" encoding="utf-8"?>
<a:themeOverride xmlns:a="http://schemas.openxmlformats.org/drawingml/2006/main">
  <a:clrScheme name="蓝色 II">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4472C4"/>
    </a:hlink>
    <a:folHlink>
      <a:srgbClr val="BFBFBF"/>
    </a:folHlink>
  </a:clrScheme>
</a:themeOverride>
</file>

<file path=ppt/theme/themeOverride3.xml><?xml version="1.0" encoding="utf-8"?>
<a:themeOverride xmlns:a="http://schemas.openxmlformats.org/drawingml/2006/main">
  <a:clrScheme name="蓝色 II">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4472C4"/>
    </a:hlink>
    <a:folHlink>
      <a:srgbClr val="BFBFBF"/>
    </a:folHlink>
  </a:clrScheme>
</a:themeOverride>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emplate/>
  <TotalTime>2670</TotalTime>
  <Words>2027</Words>
  <Application>Microsoft Office PowerPoint</Application>
  <PresentationFormat>宽屏</PresentationFormat>
  <Paragraphs>302</Paragraphs>
  <Slides>31</Slides>
  <Notes>2</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31</vt:i4>
      </vt:variant>
    </vt:vector>
  </HeadingPairs>
  <TitlesOfParts>
    <vt:vector size="43" baseType="lpstr">
      <vt:lpstr>等线</vt:lpstr>
      <vt:lpstr>等线</vt:lpstr>
      <vt:lpstr>思源宋体 CN Heavy</vt:lpstr>
      <vt:lpstr>微软雅黑</vt:lpstr>
      <vt:lpstr>微软雅黑</vt:lpstr>
      <vt:lpstr>微软雅黑 Light</vt:lpstr>
      <vt:lpstr>Arial</vt:lpstr>
      <vt:lpstr>Segoe UI Light</vt:lpstr>
      <vt:lpstr>Times New Roman</vt:lpstr>
      <vt:lpstr>Wingdings</vt:lpstr>
      <vt:lpstr>1_Office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鑫</dc:creator>
  <cp:lastModifiedBy>Xin Zhang (FA Talent)</cp:lastModifiedBy>
  <cp:revision>1</cp:revision>
  <dcterms:created xsi:type="dcterms:W3CDTF">2021-09-28T15:05:31Z</dcterms:created>
  <dcterms:modified xsi:type="dcterms:W3CDTF">2021-10-20T01:35:08Z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ContentBits">
    <vt:lpwstr>0</vt:lpwstr>
  </property>
  <property fmtid="{D5CDD505-2E9C-101B-9397-08002B2CF9AE}" pid="4" name="MSIP_Label_f42aa342-8706-4288-bd11-ebb85995028c_SetDate">
    <vt:lpwstr>2021-09-29T05:22:45Z</vt:lpwstr>
  </property>
  <property fmtid="{D5CDD505-2E9C-101B-9397-08002B2CF9AE}" pid="5" name="MSIP_Label_f42aa342-8706-4288-bd11-ebb85995028c_ActionId">
    <vt:lpwstr>fa34b972-6cb6-416a-9cc2-5f074293d483</vt:lpwstr>
  </property>
  <property fmtid="{D5CDD505-2E9C-101B-9397-08002B2CF9AE}" pid="6" name="MSIP_Label_f42aa342-8706-4288-bd11-ebb85995028c_Name">
    <vt:lpwstr>Internal</vt:lpwstr>
  </property>
  <property fmtid="{D5CDD505-2E9C-101B-9397-08002B2CF9AE}" pid="7" name="MSIP_Label_f42aa342-8706-4288-bd11-ebb85995028c_SiteId">
    <vt:lpwstr>72f988bf-86f1-41af-91ab-2d7cd011db47</vt:lpwstr>
  </property>
  <property fmtid="{D5CDD505-2E9C-101B-9397-08002B2CF9AE}" pid="8" name="MSIP_Label_f42aa342-8706-4288-bd11-ebb85995028c_Method">
    <vt:lpwstr>Standard</vt:lpwstr>
  </property>
</Properties>
</file>