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8" r:id="rId3"/>
    <p:sldId id="286" r:id="rId4"/>
    <p:sldId id="269" r:id="rId5"/>
    <p:sldId id="260" r:id="rId6"/>
    <p:sldId id="262" r:id="rId7"/>
    <p:sldId id="292" r:id="rId8"/>
    <p:sldId id="287" r:id="rId9"/>
    <p:sldId id="263" r:id="rId10"/>
    <p:sldId id="265" r:id="rId11"/>
    <p:sldId id="266" r:id="rId12"/>
    <p:sldId id="293" r:id="rId13"/>
    <p:sldId id="288" r:id="rId14"/>
    <p:sldId id="268" r:id="rId15"/>
    <p:sldId id="272" r:id="rId16"/>
    <p:sldId id="275" r:id="rId17"/>
    <p:sldId id="294" r:id="rId18"/>
    <p:sldId id="289" r:id="rId19"/>
    <p:sldId id="280" r:id="rId20"/>
    <p:sldId id="283" r:id="rId21"/>
    <p:sldId id="285" r:id="rId22"/>
    <p:sldId id="295" r:id="rId23"/>
    <p:sldId id="290" r:id="rId24"/>
    <p:sldId id="271" r:id="rId25"/>
    <p:sldId id="296" r:id="rId26"/>
    <p:sldId id="273" r:id="rId27"/>
    <p:sldId id="274" r:id="rId28"/>
    <p:sldId id="291" r:id="rId29"/>
    <p:sldId id="297" r:id="rId30"/>
    <p:sldId id="298" r:id="rId31"/>
    <p:sldId id="299" r:id="rId32"/>
    <p:sldId id="300" r:id="rId33"/>
    <p:sldId id="278" r:id="rId34"/>
    <p:sldId id="317" r:id="rId35"/>
    <p:sldId id="314" r:id="rId36"/>
    <p:sldId id="315" r:id="rId37"/>
    <p:sldId id="316" r:id="rId38"/>
    <p:sldId id="318" r:id="rId39"/>
    <p:sldId id="321" r:id="rId40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6" userDrawn="1">
          <p15:clr>
            <a:srgbClr val="A4A3A4"/>
          </p15:clr>
        </p15:guide>
        <p15:guide id="2" pos="21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su Kelvin" initials="HK" lastIdx="1" clrIdx="0">
    <p:extLst>
      <p:ext uri="{19B8F6BF-5375-455C-9EA6-DF929625EA0E}">
        <p15:presenceInfo xmlns:p15="http://schemas.microsoft.com/office/powerpoint/2012/main" userId="98b32e7946fb746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8FAF"/>
    <a:srgbClr val="669933"/>
    <a:srgbClr val="336666"/>
    <a:srgbClr val="339966"/>
    <a:srgbClr val="E31A79"/>
    <a:srgbClr val="0141A3"/>
    <a:srgbClr val="8E0000"/>
    <a:srgbClr val="0027A2"/>
    <a:srgbClr val="002AB0"/>
    <a:srgbClr val="012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72" y="348"/>
      </p:cViewPr>
      <p:guideLst>
        <p:guide orient="horz" pos="2976"/>
        <p:guide pos="21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45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  <c:pt idx="0">
                  <c:v>1</c:v>
                </c:pt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4B-48CD-8D95-28C6319CA57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  <c:pt idx="0">
                  <c:v>1</c:v>
                </c:pt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4B-48CD-8D95-28C6319CA57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  <c:pt idx="0">
                  <c:v>1</c:v>
                </c:pt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4B-48CD-8D95-28C6319CA57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84B-48CD-8D95-28C6319CA57B}"/>
              </c:ext>
            </c:extLst>
          </c:dPt>
          <c:cat>
            <c:numRef>
              <c:f>Sheet1!$A$2</c:f>
              <c:numCache>
                <c:formatCode>General</c:formatCode>
                <c:ptCount val="1"/>
                <c:pt idx="0">
                  <c:v>1</c:v>
                </c:pt>
              </c:numCache>
            </c:numRef>
          </c:cat>
          <c:val>
            <c:numRef>
              <c:f>Sheet1!$E$2</c:f>
              <c:numCache>
                <c:formatCode>General</c:formatCode>
                <c:ptCount val="1"/>
                <c:pt idx="0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84B-48CD-8D95-28C6319CA57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  <c:pt idx="0">
                  <c:v>1</c:v>
                </c:pt>
              </c:numCache>
            </c:numRef>
          </c:cat>
          <c:val>
            <c:numRef>
              <c:f>Sheet1!$F$2</c:f>
              <c:numCache>
                <c:formatCode>General</c:formatCode>
                <c:ptCount val="1"/>
                <c:pt idx="0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84B-48CD-8D95-28C6319CA57B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  <c:pt idx="0">
                  <c:v>1</c:v>
                </c:pt>
              </c:numCache>
            </c:numRef>
          </c:cat>
          <c:val>
            <c:numRef>
              <c:f>Sheet1!$G$2</c:f>
              <c:numCache>
                <c:formatCode>General</c:formatCode>
                <c:ptCount val="1"/>
                <c:pt idx="0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84B-48CD-8D95-28C6319CA5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4835936"/>
        <c:axId val="834866904"/>
      </c:barChart>
      <c:catAx>
        <c:axId val="8348359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34866904"/>
        <c:crosses val="autoZero"/>
        <c:auto val="1"/>
        <c:lblAlgn val="ctr"/>
        <c:lblOffset val="100"/>
        <c:noMultiLvlLbl val="0"/>
      </c:catAx>
      <c:valAx>
        <c:axId val="8348669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34835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37D-470F-8F69-297F1A0E5087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37D-470F-8F69-297F1A0E5087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37D-470F-8F69-297F1A0E5087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37D-470F-8F69-297F1A0E5087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</c:v>
                </c:pt>
                <c:pt idx="1">
                  <c:v>30</c:v>
                </c:pt>
                <c:pt idx="2">
                  <c:v>30</c:v>
                </c:pt>
                <c:pt idx="3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37D-470F-8F69-297F1A0E50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思源黑体 CN Normal" panose="020B0400000000000000" pitchFamily="34" charset="-122"/>
              </a:defRPr>
            </a:lvl1pPr>
          </a:lstStyle>
          <a:p>
            <a:fld id="{C60C2EBC-69A2-474E-B3EF-787299E03956}" type="datetimeFigureOut">
              <a:rPr lang="zh-CN" altLang="en-US" smtClean="0"/>
              <a:pPr/>
              <a:t>2021/8/15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思源黑体 CN Normal" panose="020B0400000000000000" pitchFamily="34" charset="-122"/>
              </a:defRPr>
            </a:lvl1pPr>
          </a:lstStyle>
          <a:p>
            <a:fld id="{4F700371-A645-439D-BE7E-7EA85FB06A0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5809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0371-A645-439D-BE7E-7EA85FB06A0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481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0371-A645-439D-BE7E-7EA85FB06A0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99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0371-A645-439D-BE7E-7EA85FB06A0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716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0371-A645-439D-BE7E-7EA85FB06A0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043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0371-A645-439D-BE7E-7EA85FB06A0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690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0371-A645-439D-BE7E-7EA85FB06A0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937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BB00E-6135-4A30-8982-B23B1562F15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269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BB00E-6135-4A30-8982-B23B1562F157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376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BB00E-6135-4A30-8982-B23B1562F157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6637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0371-A645-439D-BE7E-7EA85FB06A0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783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0371-A645-439D-BE7E-7EA85FB06A0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571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0371-A645-439D-BE7E-7EA85FB06A0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418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0371-A645-439D-BE7E-7EA85FB06A0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162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0371-A645-439D-BE7E-7EA85FB06A0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175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0371-A645-439D-BE7E-7EA85FB06A0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807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0371-A645-439D-BE7E-7EA85FB06A0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799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0371-A645-439D-BE7E-7EA85FB06A0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200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0371-A645-439D-BE7E-7EA85FB06A0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860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hyperlink" Target="http://www.officeplus.cn/Template/Home.shtm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>
            <a:extLst>
              <a:ext uri="{FF2B5EF4-FFF2-40B4-BE49-F238E27FC236}">
                <a16:creationId xmlns:a16="http://schemas.microsoft.com/office/drawing/2014/main" id="{4D299378-D336-4B5B-A644-32318CDF9A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20117" y="1658461"/>
            <a:ext cx="3551767" cy="3551767"/>
          </a:xfrm>
          <a:prstGeom prst="rect">
            <a:avLst/>
          </a:prstGeom>
        </p:spPr>
        <p:txBody>
          <a:bodyPr/>
          <a:lstStyle>
            <a:lvl1pPr>
              <a:defRPr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73B5F6A-2FD5-42E4-B4E5-3E74ED3CCC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BEE92E5-A0CC-471C-9CC8-C4CA26A1F9B9}"/>
              </a:ext>
            </a:extLst>
          </p:cNvPr>
          <p:cNvSpPr/>
          <p:nvPr userDrawn="1"/>
        </p:nvSpPr>
        <p:spPr>
          <a:xfrm>
            <a:off x="527380" y="596686"/>
            <a:ext cx="11137237" cy="566462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635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>
            <a:extLst>
              <a:ext uri="{FF2B5EF4-FFF2-40B4-BE49-F238E27FC236}">
                <a16:creationId xmlns:a16="http://schemas.microsoft.com/office/drawing/2014/main" id="{0D0FF50C-17C3-4F07-A621-73AB614707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200" y="1392000"/>
            <a:ext cx="6110400" cy="4070400"/>
          </a:xfrm>
          <a:prstGeom prst="rect">
            <a:avLst/>
          </a:prstGeom>
        </p:spPr>
        <p:txBody>
          <a:bodyPr/>
          <a:lstStyle>
            <a:lvl1pPr>
              <a:defRPr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CC7F322-5170-41D7-8EAC-883F340CD495}"/>
              </a:ext>
            </a:extLst>
          </p:cNvPr>
          <p:cNvSpPr/>
          <p:nvPr userDrawn="1"/>
        </p:nvSpPr>
        <p:spPr>
          <a:xfrm rot="21123836">
            <a:off x="516967" y="762956"/>
            <a:ext cx="6456000" cy="4610637"/>
          </a:xfrm>
          <a:prstGeom prst="rect">
            <a:avLst/>
          </a:prstGeom>
          <a:solidFill>
            <a:schemeClr val="accent4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16" name="内容占位符 15">
            <a:extLst>
              <a:ext uri="{FF2B5EF4-FFF2-40B4-BE49-F238E27FC236}">
                <a16:creationId xmlns:a16="http://schemas.microsoft.com/office/drawing/2014/main" id="{F183BA21-5248-4D1B-9AC8-80C613EB0B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7787" y="4243936"/>
            <a:ext cx="3360000" cy="1152000"/>
          </a:xfrm>
          <a:prstGeom prst="rect">
            <a:avLst/>
          </a:prstGeom>
        </p:spPr>
        <p:txBody>
          <a:bodyPr/>
          <a:lstStyle>
            <a:lvl1pPr>
              <a:defRPr sz="1867">
                <a:ea typeface="思源黑体 CN Normal" panose="020B0400000000000000" pitchFamily="34" charset="-122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内容占位符 15">
            <a:extLst>
              <a:ext uri="{FF2B5EF4-FFF2-40B4-BE49-F238E27FC236}">
                <a16:creationId xmlns:a16="http://schemas.microsoft.com/office/drawing/2014/main" id="{601C24FF-9B96-41EA-9692-27CAF3D1DAB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16000" y="4243936"/>
            <a:ext cx="3360000" cy="1152000"/>
          </a:xfrm>
          <a:prstGeom prst="rect">
            <a:avLst/>
          </a:prstGeom>
        </p:spPr>
        <p:txBody>
          <a:bodyPr/>
          <a:lstStyle>
            <a:lvl1pPr>
              <a:defRPr sz="1867">
                <a:ea typeface="思源黑体 CN Normal" panose="020B0400000000000000" pitchFamily="34" charset="-122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9" name="内容占位符 15">
            <a:extLst>
              <a:ext uri="{FF2B5EF4-FFF2-40B4-BE49-F238E27FC236}">
                <a16:creationId xmlns:a16="http://schemas.microsoft.com/office/drawing/2014/main" id="{94AF3F86-05B6-4241-AAEA-A83DC0A6CA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64213" y="4243936"/>
            <a:ext cx="3360000" cy="1152000"/>
          </a:xfrm>
          <a:prstGeom prst="rect">
            <a:avLst/>
          </a:prstGeom>
        </p:spPr>
        <p:txBody>
          <a:bodyPr/>
          <a:lstStyle>
            <a:lvl1pPr>
              <a:defRPr sz="1867">
                <a:ea typeface="思源黑体 CN Normal" panose="020B0400000000000000" pitchFamily="34" charset="-122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0" name="内容占位符 15">
            <a:extLst>
              <a:ext uri="{FF2B5EF4-FFF2-40B4-BE49-F238E27FC236}">
                <a16:creationId xmlns:a16="http://schemas.microsoft.com/office/drawing/2014/main" id="{7C2F17F1-081B-4C1B-B0DC-2B45643792B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7787" y="5553901"/>
            <a:ext cx="3360000" cy="1152000"/>
          </a:xfrm>
          <a:prstGeom prst="rect">
            <a:avLst/>
          </a:prstGeom>
        </p:spPr>
        <p:txBody>
          <a:bodyPr/>
          <a:lstStyle>
            <a:lvl1pPr>
              <a:defRPr sz="1867">
                <a:ea typeface="思源黑体 CN Normal" panose="020B0400000000000000" pitchFamily="34" charset="-122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内容占位符 15">
            <a:extLst>
              <a:ext uri="{FF2B5EF4-FFF2-40B4-BE49-F238E27FC236}">
                <a16:creationId xmlns:a16="http://schemas.microsoft.com/office/drawing/2014/main" id="{9543C860-6945-4325-90E7-C35A342551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416000" y="5553901"/>
            <a:ext cx="3360000" cy="1152000"/>
          </a:xfrm>
          <a:prstGeom prst="rect">
            <a:avLst/>
          </a:prstGeom>
        </p:spPr>
        <p:txBody>
          <a:bodyPr/>
          <a:lstStyle>
            <a:lvl1pPr>
              <a:defRPr sz="1867">
                <a:ea typeface="思源黑体 CN Normal" panose="020B0400000000000000" pitchFamily="34" charset="-122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2" name="内容占位符 15">
            <a:extLst>
              <a:ext uri="{FF2B5EF4-FFF2-40B4-BE49-F238E27FC236}">
                <a16:creationId xmlns:a16="http://schemas.microsoft.com/office/drawing/2014/main" id="{913BFBFE-B05A-4364-8914-520392A094D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64213" y="5553901"/>
            <a:ext cx="3360000" cy="1152000"/>
          </a:xfrm>
          <a:prstGeom prst="rect">
            <a:avLst/>
          </a:prstGeom>
        </p:spPr>
        <p:txBody>
          <a:bodyPr/>
          <a:lstStyle>
            <a:lvl1pPr>
              <a:defRPr sz="1867">
                <a:ea typeface="思源黑体 CN Normal" panose="020B0400000000000000" pitchFamily="34" charset="-122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363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-左侧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AECF947-ECEA-41C2-83DC-657C74030F87}"/>
              </a:ext>
            </a:extLst>
          </p:cNvPr>
          <p:cNvSpPr/>
          <p:nvPr userDrawn="1"/>
        </p:nvSpPr>
        <p:spPr>
          <a:xfrm>
            <a:off x="-150813" y="1142443"/>
            <a:ext cx="6515181" cy="4573115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" name="图片占位符 3">
            <a:extLst>
              <a:ext uri="{FF2B5EF4-FFF2-40B4-BE49-F238E27FC236}">
                <a16:creationId xmlns:a16="http://schemas.microsoft.com/office/drawing/2014/main" id="{810A437D-E753-4ED3-BF92-FDA1A6BE0D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12777"/>
            <a:ext cx="6191251" cy="4032447"/>
          </a:xfrm>
          <a:prstGeom prst="rect">
            <a:avLst/>
          </a:prstGeom>
        </p:spPr>
        <p:txBody>
          <a:bodyPr/>
          <a:lstStyle>
            <a:lvl1pPr>
              <a:defRPr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7CEA2D0-EAFA-4BE4-9680-834429D7C47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632701" y="1797051"/>
            <a:ext cx="2207684" cy="670983"/>
          </a:xfrm>
          <a:prstGeom prst="rect">
            <a:avLst/>
          </a:prstGeom>
        </p:spPr>
        <p:txBody>
          <a:bodyPr/>
          <a:lstStyle>
            <a:lvl1pPr>
              <a:defRPr sz="1867">
                <a:ea typeface="思源黑体 CN Normal" panose="020B0400000000000000" pitchFamily="34" charset="-122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FB417C5B-A4A9-453D-8A1D-D7FDEB339B5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32701" y="3141134"/>
            <a:ext cx="3934884" cy="1824567"/>
          </a:xfrm>
          <a:prstGeom prst="rect">
            <a:avLst/>
          </a:prstGeom>
        </p:spPr>
        <p:txBody>
          <a:bodyPr/>
          <a:lstStyle>
            <a:lvl1pPr>
              <a:defRPr sz="1467" baseline="0">
                <a:ea typeface="思源黑体 CN Normal" panose="020B0400000000000000" pitchFamily="34" charset="-122"/>
              </a:defRPr>
            </a:lvl1pPr>
            <a:lvl2pPr marL="609585" indent="0">
              <a:buNone/>
              <a:defRPr sz="1467" baseline="0"/>
            </a:lvl2pPr>
            <a:lvl3pPr>
              <a:defRPr sz="1467" baseline="0"/>
            </a:lvl3pPr>
            <a:lvl4pPr>
              <a:defRPr sz="1467" baseline="0"/>
            </a:lvl4pPr>
            <a:lvl5pPr>
              <a:defRPr sz="1467"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50694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-右侧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4EAB99A-B653-4FB2-84B6-38A16F539B1A}"/>
              </a:ext>
            </a:extLst>
          </p:cNvPr>
          <p:cNvSpPr/>
          <p:nvPr userDrawn="1"/>
        </p:nvSpPr>
        <p:spPr>
          <a:xfrm>
            <a:off x="5849936" y="1142443"/>
            <a:ext cx="6515181" cy="4573115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" name="图片占位符 3">
            <a:extLst>
              <a:ext uri="{FF2B5EF4-FFF2-40B4-BE49-F238E27FC236}">
                <a16:creationId xmlns:a16="http://schemas.microsoft.com/office/drawing/2014/main" id="{9C87C5BB-0438-4A22-BEFE-6E70D70CDF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49" y="1412777"/>
            <a:ext cx="6191251" cy="4032447"/>
          </a:xfrm>
          <a:prstGeom prst="rect">
            <a:avLst/>
          </a:prstGeom>
        </p:spPr>
        <p:txBody>
          <a:bodyPr/>
          <a:lstStyle>
            <a:lvl1pPr>
              <a:defRPr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内容占位符 5">
            <a:extLst>
              <a:ext uri="{FF2B5EF4-FFF2-40B4-BE49-F238E27FC236}">
                <a16:creationId xmlns:a16="http://schemas.microsoft.com/office/drawing/2014/main" id="{079E54D1-B09A-4E34-91EE-087DBB4EFC0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99457" y="1797051"/>
            <a:ext cx="2207684" cy="670983"/>
          </a:xfrm>
          <a:prstGeom prst="rect">
            <a:avLst/>
          </a:prstGeom>
        </p:spPr>
        <p:txBody>
          <a:bodyPr/>
          <a:lstStyle>
            <a:lvl1pPr>
              <a:defRPr sz="1867">
                <a:ea typeface="思源黑体 CN Normal" panose="020B0400000000000000" pitchFamily="34" charset="-122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内容占位符 7">
            <a:extLst>
              <a:ext uri="{FF2B5EF4-FFF2-40B4-BE49-F238E27FC236}">
                <a16:creationId xmlns:a16="http://schemas.microsoft.com/office/drawing/2014/main" id="{F434FC87-322F-42A9-8438-FA1AA34EFDB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199457" y="3141134"/>
            <a:ext cx="3934884" cy="1824567"/>
          </a:xfrm>
          <a:prstGeom prst="rect">
            <a:avLst/>
          </a:prstGeom>
        </p:spPr>
        <p:txBody>
          <a:bodyPr/>
          <a:lstStyle>
            <a:lvl1pPr>
              <a:defRPr sz="1467" baseline="0">
                <a:ea typeface="思源黑体 CN Normal" panose="020B0400000000000000" pitchFamily="34" charset="-122"/>
              </a:defRPr>
            </a:lvl1pPr>
            <a:lvl2pPr marL="609585" indent="0">
              <a:buNone/>
              <a:defRPr sz="1467" baseline="0"/>
            </a:lvl2pPr>
            <a:lvl3pPr>
              <a:defRPr sz="1467" baseline="0"/>
            </a:lvl3pPr>
            <a:lvl4pPr>
              <a:defRPr sz="1467" baseline="0"/>
            </a:lvl4pPr>
            <a:lvl5pPr>
              <a:defRPr sz="1467"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29385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4E4B1709-50B2-44F0-A718-0382E0BACC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000" y="336000"/>
            <a:ext cx="3000000" cy="494400"/>
          </a:xfrm>
          <a:prstGeom prst="rect">
            <a:avLst/>
          </a:prstGeom>
        </p:spPr>
        <p:txBody>
          <a:bodyPr/>
          <a:lstStyle>
            <a:lvl1pPr>
              <a:defRPr sz="1867"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3D96508-CD63-41E0-87BD-14AA58662C8B}"/>
              </a:ext>
            </a:extLst>
          </p:cNvPr>
          <p:cNvSpPr/>
          <p:nvPr userDrawn="1"/>
        </p:nvSpPr>
        <p:spPr>
          <a:xfrm>
            <a:off x="8246400" y="451200"/>
            <a:ext cx="528000" cy="29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A45D257-0C7E-4C42-A1DF-32AB0AC6B4C1}"/>
              </a:ext>
            </a:extLst>
          </p:cNvPr>
          <p:cNvSpPr/>
          <p:nvPr userDrawn="1"/>
        </p:nvSpPr>
        <p:spPr>
          <a:xfrm>
            <a:off x="8856000" y="451200"/>
            <a:ext cx="528000" cy="29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82BF4D8-D47A-495A-93D8-352155B0C4E5}"/>
              </a:ext>
            </a:extLst>
          </p:cNvPr>
          <p:cNvSpPr/>
          <p:nvPr userDrawn="1"/>
        </p:nvSpPr>
        <p:spPr>
          <a:xfrm>
            <a:off x="9465600" y="451200"/>
            <a:ext cx="528000" cy="29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9C76AD9-8AD7-40DC-9948-8FAB352284AD}"/>
              </a:ext>
            </a:extLst>
          </p:cNvPr>
          <p:cNvSpPr/>
          <p:nvPr userDrawn="1"/>
        </p:nvSpPr>
        <p:spPr>
          <a:xfrm>
            <a:off x="10075200" y="451200"/>
            <a:ext cx="528000" cy="29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7DBFE0A-0D6B-4A43-86A3-5BF89995B7EF}"/>
              </a:ext>
            </a:extLst>
          </p:cNvPr>
          <p:cNvSpPr/>
          <p:nvPr userDrawn="1"/>
        </p:nvSpPr>
        <p:spPr>
          <a:xfrm>
            <a:off x="10684800" y="451200"/>
            <a:ext cx="528000" cy="29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1931502-FA38-460F-8BC2-81907E8410D5}"/>
              </a:ext>
            </a:extLst>
          </p:cNvPr>
          <p:cNvSpPr/>
          <p:nvPr userDrawn="1"/>
        </p:nvSpPr>
        <p:spPr>
          <a:xfrm>
            <a:off x="11294400" y="451200"/>
            <a:ext cx="528000" cy="29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id="{07DE25A4-294A-4948-9B3D-34ADDC0569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21" y="1846800"/>
            <a:ext cx="12192000" cy="5011200"/>
          </a:xfrm>
          <a:prstGeom prst="rect">
            <a:avLst/>
          </a:prstGeom>
        </p:spPr>
        <p:txBody>
          <a:bodyPr/>
          <a:lstStyle>
            <a:lvl1pPr>
              <a:defRPr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47A63C7-DDF9-4CDB-B465-1DBE99C2144D}"/>
              </a:ext>
            </a:extLst>
          </p:cNvPr>
          <p:cNvSpPr/>
          <p:nvPr userDrawn="1"/>
        </p:nvSpPr>
        <p:spPr>
          <a:xfrm>
            <a:off x="0" y="1843200"/>
            <a:ext cx="12192000" cy="2734328"/>
          </a:xfrm>
          <a:prstGeom prst="rect">
            <a:avLst/>
          </a:prstGeom>
          <a:solidFill>
            <a:schemeClr val="accent4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5ED4678A-67FF-40D9-8B2D-397A71A36F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51617" y="2922498"/>
            <a:ext cx="7488767" cy="575733"/>
          </a:xfrm>
          <a:prstGeom prst="rect">
            <a:avLst/>
          </a:prstGeom>
        </p:spPr>
        <p:txBody>
          <a:bodyPr/>
          <a:lstStyle>
            <a:lvl1pPr>
              <a:defRPr sz="1467"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0641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525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服务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35A08261-CD64-43DA-A4E5-C250DBF38920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1F973E54-EC4C-4C45-898A-8A57980B3416}"/>
              </a:ext>
            </a:extLst>
          </p:cNvPr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图片包含 纵横字谜, 文字&#10;&#10;已生成极高可信度的说明">
            <a:extLst>
              <a:ext uri="{FF2B5EF4-FFF2-40B4-BE49-F238E27FC236}">
                <a16:creationId xmlns:a16="http://schemas.microsoft.com/office/drawing/2014/main" id="{1948853A-52B7-42C0-988C-3ED6F01066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22455A7-50AF-4D99-900F-B36A626BEB69}"/>
              </a:ext>
            </a:extLst>
          </p:cNvPr>
          <p:cNvSpPr txBox="1"/>
          <p:nvPr userDrawn="1"/>
        </p:nvSpPr>
        <p:spPr>
          <a:xfrm>
            <a:off x="5239657" y="1594259"/>
            <a:ext cx="6429829" cy="3549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免费下载更多</a:t>
            </a:r>
            <a:endParaRPr lang="en-US" altLang="zh-CN" sz="36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微软官方</a:t>
            </a:r>
            <a:r>
              <a:rPr lang="en-US" altLang="zh-CN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PPT</a:t>
            </a:r>
            <a:r>
              <a:rPr lang="zh-CN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模板</a:t>
            </a:r>
            <a:endParaRPr lang="en-US" altLang="zh-CN" sz="36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0" name="图片 9">
            <a:hlinkClick r:id="rId3"/>
            <a:extLst>
              <a:ext uri="{FF2B5EF4-FFF2-40B4-BE49-F238E27FC236}">
                <a16:creationId xmlns:a16="http://schemas.microsoft.com/office/drawing/2014/main" id="{AC1DF982-E78C-4CAA-8824-81165012A5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0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9" name="矩形: 圆角 8"/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charset="-122"/>
                <a:ea typeface="微软雅黑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>
              <a:latin typeface="微软雅黑" charset="-122"/>
              <a:ea typeface="微软雅黑" charset="-122"/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/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17" name="文本框 16"/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文档 」</a:t>
            </a:r>
            <a:endParaRPr lang="en-US" sz="20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AI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识图 」</a:t>
            </a: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6" y="1726788"/>
            <a:ext cx="2743200" cy="2743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2" y="1726788"/>
            <a:ext cx="2743200" cy="2743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0" y="172678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5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38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1" r:id="rId2"/>
    <p:sldLayoutId id="2147483649" r:id="rId3"/>
    <p:sldLayoutId id="2147483650" r:id="rId4"/>
    <p:sldLayoutId id="2147483654" r:id="rId5"/>
    <p:sldLayoutId id="2147483652" r:id="rId6"/>
    <p:sldLayoutId id="2147483655" r:id="rId7"/>
    <p:sldLayoutId id="2147483656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9.png"/><Relationship Id="rId21" Type="http://schemas.openxmlformats.org/officeDocument/2006/relationships/image" Target="../media/image94.svg"/><Relationship Id="rId42" Type="http://schemas.openxmlformats.org/officeDocument/2006/relationships/image" Target="../media/image19.png"/><Relationship Id="rId47" Type="http://schemas.openxmlformats.org/officeDocument/2006/relationships/image" Target="../media/image116.svg"/><Relationship Id="rId63" Type="http://schemas.openxmlformats.org/officeDocument/2006/relationships/image" Target="../media/image129.svg"/><Relationship Id="rId68" Type="http://schemas.openxmlformats.org/officeDocument/2006/relationships/image" Target="../media/image134.png"/><Relationship Id="rId2" Type="http://schemas.openxmlformats.org/officeDocument/2006/relationships/image" Target="../media/image77.png"/><Relationship Id="rId16" Type="http://schemas.openxmlformats.org/officeDocument/2006/relationships/image" Target="../media/image89.png"/><Relationship Id="rId29" Type="http://schemas.openxmlformats.org/officeDocument/2006/relationships/image" Target="../media/image102.svg"/><Relationship Id="rId11" Type="http://schemas.openxmlformats.org/officeDocument/2006/relationships/image" Target="../media/image84.svg"/><Relationship Id="rId24" Type="http://schemas.openxmlformats.org/officeDocument/2006/relationships/image" Target="../media/image97.png"/><Relationship Id="rId32" Type="http://schemas.openxmlformats.org/officeDocument/2006/relationships/image" Target="../media/image105.png"/><Relationship Id="rId37" Type="http://schemas.openxmlformats.org/officeDocument/2006/relationships/image" Target="../media/image110.svg"/><Relationship Id="rId40" Type="http://schemas.openxmlformats.org/officeDocument/2006/relationships/image" Target="../media/image17.png"/><Relationship Id="rId45" Type="http://schemas.openxmlformats.org/officeDocument/2006/relationships/image" Target="../media/image114.svg"/><Relationship Id="rId53" Type="http://schemas.openxmlformats.org/officeDocument/2006/relationships/image" Target="../media/image120.svg"/><Relationship Id="rId58" Type="http://schemas.openxmlformats.org/officeDocument/2006/relationships/image" Target="../media/image29.png"/><Relationship Id="rId66" Type="http://schemas.openxmlformats.org/officeDocument/2006/relationships/image" Target="../media/image132.png"/><Relationship Id="rId74" Type="http://schemas.openxmlformats.org/officeDocument/2006/relationships/image" Target="../media/image51.png"/><Relationship Id="rId5" Type="http://schemas.openxmlformats.org/officeDocument/2006/relationships/image" Target="../media/image79.svg"/><Relationship Id="rId61" Type="http://schemas.openxmlformats.org/officeDocument/2006/relationships/image" Target="../media/image127.svg"/><Relationship Id="rId19" Type="http://schemas.openxmlformats.org/officeDocument/2006/relationships/image" Target="../media/image92.svg"/><Relationship Id="rId14" Type="http://schemas.openxmlformats.org/officeDocument/2006/relationships/image" Target="../media/image87.png"/><Relationship Id="rId22" Type="http://schemas.openxmlformats.org/officeDocument/2006/relationships/image" Target="../media/image95.png"/><Relationship Id="rId27" Type="http://schemas.openxmlformats.org/officeDocument/2006/relationships/image" Target="../media/image100.svg"/><Relationship Id="rId30" Type="http://schemas.openxmlformats.org/officeDocument/2006/relationships/image" Target="../media/image103.png"/><Relationship Id="rId35" Type="http://schemas.openxmlformats.org/officeDocument/2006/relationships/image" Target="../media/image108.svg"/><Relationship Id="rId43" Type="http://schemas.openxmlformats.org/officeDocument/2006/relationships/image" Target="../media/image20.svg"/><Relationship Id="rId48" Type="http://schemas.openxmlformats.org/officeDocument/2006/relationships/image" Target="../media/image117.png"/><Relationship Id="rId56" Type="http://schemas.openxmlformats.org/officeDocument/2006/relationships/image" Target="../media/image123.png"/><Relationship Id="rId64" Type="http://schemas.openxmlformats.org/officeDocument/2006/relationships/image" Target="../media/image130.png"/><Relationship Id="rId69" Type="http://schemas.openxmlformats.org/officeDocument/2006/relationships/image" Target="../media/image135.svg"/><Relationship Id="rId8" Type="http://schemas.openxmlformats.org/officeDocument/2006/relationships/image" Target="../media/image82.png"/><Relationship Id="rId51" Type="http://schemas.openxmlformats.org/officeDocument/2006/relationships/image" Target="../media/image22.svg"/><Relationship Id="rId72" Type="http://schemas.openxmlformats.org/officeDocument/2006/relationships/image" Target="../media/image49.png"/><Relationship Id="rId3" Type="http://schemas.openxmlformats.org/officeDocument/2006/relationships/image" Target="../media/image78.svg"/><Relationship Id="rId12" Type="http://schemas.openxmlformats.org/officeDocument/2006/relationships/image" Target="../media/image85.png"/><Relationship Id="rId17" Type="http://schemas.openxmlformats.org/officeDocument/2006/relationships/image" Target="../media/image90.svg"/><Relationship Id="rId25" Type="http://schemas.openxmlformats.org/officeDocument/2006/relationships/image" Target="../media/image98.svg"/><Relationship Id="rId33" Type="http://schemas.openxmlformats.org/officeDocument/2006/relationships/image" Target="../media/image106.svg"/><Relationship Id="rId38" Type="http://schemas.openxmlformats.org/officeDocument/2006/relationships/image" Target="../media/image111.png"/><Relationship Id="rId46" Type="http://schemas.openxmlformats.org/officeDocument/2006/relationships/image" Target="../media/image115.png"/><Relationship Id="rId59" Type="http://schemas.openxmlformats.org/officeDocument/2006/relationships/image" Target="../media/image125.svg"/><Relationship Id="rId67" Type="http://schemas.openxmlformats.org/officeDocument/2006/relationships/image" Target="../media/image133.svg"/><Relationship Id="rId20" Type="http://schemas.openxmlformats.org/officeDocument/2006/relationships/image" Target="../media/image93.png"/><Relationship Id="rId41" Type="http://schemas.openxmlformats.org/officeDocument/2006/relationships/image" Target="../media/image18.svg"/><Relationship Id="rId54" Type="http://schemas.openxmlformats.org/officeDocument/2006/relationships/image" Target="../media/image121.png"/><Relationship Id="rId62" Type="http://schemas.openxmlformats.org/officeDocument/2006/relationships/image" Target="../media/image128.png"/><Relationship Id="rId70" Type="http://schemas.openxmlformats.org/officeDocument/2006/relationships/image" Target="../media/image47.png"/><Relationship Id="rId75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15" Type="http://schemas.openxmlformats.org/officeDocument/2006/relationships/image" Target="../media/image88.svg"/><Relationship Id="rId23" Type="http://schemas.openxmlformats.org/officeDocument/2006/relationships/image" Target="../media/image96.svg"/><Relationship Id="rId28" Type="http://schemas.openxmlformats.org/officeDocument/2006/relationships/image" Target="../media/image101.png"/><Relationship Id="rId36" Type="http://schemas.openxmlformats.org/officeDocument/2006/relationships/image" Target="../media/image109.png"/><Relationship Id="rId49" Type="http://schemas.openxmlformats.org/officeDocument/2006/relationships/image" Target="../media/image118.svg"/><Relationship Id="rId57" Type="http://schemas.openxmlformats.org/officeDocument/2006/relationships/image" Target="../media/image124.svg"/><Relationship Id="rId10" Type="http://schemas.openxmlformats.org/officeDocument/2006/relationships/image" Target="../media/image74.png"/><Relationship Id="rId31" Type="http://schemas.openxmlformats.org/officeDocument/2006/relationships/image" Target="../media/image104.svg"/><Relationship Id="rId44" Type="http://schemas.openxmlformats.org/officeDocument/2006/relationships/image" Target="../media/image113.png"/><Relationship Id="rId52" Type="http://schemas.openxmlformats.org/officeDocument/2006/relationships/image" Target="../media/image119.png"/><Relationship Id="rId60" Type="http://schemas.openxmlformats.org/officeDocument/2006/relationships/image" Target="../media/image126.png"/><Relationship Id="rId65" Type="http://schemas.openxmlformats.org/officeDocument/2006/relationships/image" Target="../media/image131.svg"/><Relationship Id="rId73" Type="http://schemas.openxmlformats.org/officeDocument/2006/relationships/image" Target="../media/image50.png"/><Relationship Id="rId4" Type="http://schemas.openxmlformats.org/officeDocument/2006/relationships/image" Target="../media/image72.png"/><Relationship Id="rId9" Type="http://schemas.openxmlformats.org/officeDocument/2006/relationships/image" Target="../media/image83.svg"/><Relationship Id="rId13" Type="http://schemas.openxmlformats.org/officeDocument/2006/relationships/image" Target="../media/image86.svg"/><Relationship Id="rId18" Type="http://schemas.openxmlformats.org/officeDocument/2006/relationships/image" Target="../media/image91.png"/><Relationship Id="rId39" Type="http://schemas.openxmlformats.org/officeDocument/2006/relationships/image" Target="../media/image112.svg"/><Relationship Id="rId34" Type="http://schemas.openxmlformats.org/officeDocument/2006/relationships/image" Target="../media/image107.png"/><Relationship Id="rId50" Type="http://schemas.openxmlformats.org/officeDocument/2006/relationships/image" Target="../media/image21.png"/><Relationship Id="rId55" Type="http://schemas.openxmlformats.org/officeDocument/2006/relationships/image" Target="../media/image122.svg"/><Relationship Id="rId76" Type="http://schemas.openxmlformats.org/officeDocument/2006/relationships/image" Target="../media/image28.svg"/><Relationship Id="rId7" Type="http://schemas.openxmlformats.org/officeDocument/2006/relationships/image" Target="../media/image81.svg"/><Relationship Id="rId71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6.jp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32.jpeg"/><Relationship Id="rId4" Type="http://schemas.openxmlformats.org/officeDocument/2006/relationships/image" Target="../media/image27.png"/><Relationship Id="rId9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9" r="12319"/>
          <a:stretch/>
        </p:blipFill>
        <p:spPr>
          <a:xfrm>
            <a:off x="3756810" y="1084827"/>
            <a:ext cx="4678380" cy="465593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FFC5C97-A463-4584-8A7F-2644F856434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E622CD6-5CA3-45A5-B574-AD8436AC3C57}"/>
              </a:ext>
            </a:extLst>
          </p:cNvPr>
          <p:cNvSpPr/>
          <p:nvPr/>
        </p:nvSpPr>
        <p:spPr>
          <a:xfrm>
            <a:off x="239350" y="196436"/>
            <a:ext cx="11713301" cy="6432715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B6AF7B0-E7CE-4AFA-A12D-F43422AB2529}"/>
              </a:ext>
            </a:extLst>
          </p:cNvPr>
          <p:cNvSpPr txBox="1"/>
          <p:nvPr/>
        </p:nvSpPr>
        <p:spPr>
          <a:xfrm>
            <a:off x="1523487" y="2525646"/>
            <a:ext cx="91450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4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绿色清新风餐饮企业介绍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B82DF3F-9733-4ED3-ACFB-1E003165A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7244" y="3430807"/>
            <a:ext cx="3517507" cy="157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5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5"/>
    </mc:Choice>
    <mc:Fallback xmlns="">
      <p:transition spd="slow" advTm="1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7B60E364-4395-473D-90A2-5CFF336FD84C}"/>
              </a:ext>
            </a:extLst>
          </p:cNvPr>
          <p:cNvSpPr/>
          <p:nvPr/>
        </p:nvSpPr>
        <p:spPr>
          <a:xfrm rot="21287814">
            <a:off x="239350" y="196436"/>
            <a:ext cx="11713301" cy="6432715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6" name="Text Placeholder 3"/>
          <p:cNvSpPr txBox="1">
            <a:spLocks/>
          </p:cNvSpPr>
          <p:nvPr/>
        </p:nvSpPr>
        <p:spPr>
          <a:xfrm>
            <a:off x="7493743" y="1758811"/>
            <a:ext cx="2235199" cy="487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500"/>
              </a:spcBef>
              <a:buNone/>
            </a:pPr>
            <a:r>
              <a:rPr lang="zh-CN" altLang="en-US" sz="2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主品牌</a:t>
            </a:r>
            <a:endParaRPr lang="en-JM" sz="2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37" name="Text Placeholder 4"/>
          <p:cNvSpPr txBox="1">
            <a:spLocks/>
          </p:cNvSpPr>
          <p:nvPr/>
        </p:nvSpPr>
        <p:spPr>
          <a:xfrm>
            <a:off x="7392144" y="2466081"/>
            <a:ext cx="3962400" cy="73492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主品牌在</a:t>
            </a:r>
            <a:r>
              <a:rPr lang="en-US" altLang="zh-CN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60</a:t>
            </a: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余座城市开设餐厅，平均每年新开餐厅数量达到</a:t>
            </a:r>
            <a:r>
              <a:rPr lang="en-US" altLang="zh-CN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20</a:t>
            </a: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家</a:t>
            </a:r>
            <a:endParaRPr lang="en-JM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38" name="Text Placeholder 3"/>
          <p:cNvSpPr txBox="1">
            <a:spLocks/>
          </p:cNvSpPr>
          <p:nvPr/>
        </p:nvSpPr>
        <p:spPr>
          <a:xfrm>
            <a:off x="7493745" y="3669828"/>
            <a:ext cx="2235199" cy="487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2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各大副品牌</a:t>
            </a:r>
            <a:endParaRPr lang="en-JM" sz="2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39" name="Text Placeholder 4"/>
          <p:cNvSpPr txBox="1">
            <a:spLocks/>
          </p:cNvSpPr>
          <p:nvPr/>
        </p:nvSpPr>
        <p:spPr>
          <a:xfrm>
            <a:off x="7392144" y="4263835"/>
            <a:ext cx="3962400" cy="6773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JM" altLang="zh-CN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6</a:t>
            </a: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大副品牌</a:t>
            </a: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对时尚、品味、健康理念的追求，开一家火一家</a:t>
            </a:r>
            <a:endParaRPr lang="en-JM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27072B2-0403-4A22-93EC-A2215F7552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38" y="1515283"/>
            <a:ext cx="5692533" cy="3795021"/>
          </a:xfrm>
          <a:prstGeom prst="rect">
            <a:avLst/>
          </a:prstGeom>
        </p:spPr>
      </p:pic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F158AF6B-9FA2-4717-9F14-F4AD160D0DC9}"/>
              </a:ext>
            </a:extLst>
          </p:cNvPr>
          <p:cNvSpPr/>
          <p:nvPr/>
        </p:nvSpPr>
        <p:spPr>
          <a:xfrm>
            <a:off x="8245860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406A190-A13F-4BE7-AB3F-BC131AFABBD3}"/>
              </a:ext>
            </a:extLst>
          </p:cNvPr>
          <p:cNvSpPr txBox="1"/>
          <p:nvPr/>
        </p:nvSpPr>
        <p:spPr>
          <a:xfrm>
            <a:off x="8280534" y="48359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6E58947E-CC4D-4273-9696-06E06BFF884E}"/>
              </a:ext>
            </a:extLst>
          </p:cNvPr>
          <p:cNvSpPr/>
          <p:nvPr/>
        </p:nvSpPr>
        <p:spPr>
          <a:xfrm>
            <a:off x="8856101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991E253-A152-439F-8C2D-46EC03B0EE39}"/>
              </a:ext>
            </a:extLst>
          </p:cNvPr>
          <p:cNvSpPr txBox="1"/>
          <p:nvPr/>
        </p:nvSpPr>
        <p:spPr>
          <a:xfrm>
            <a:off x="8890775" y="48359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bg1"/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2192B4A8-B864-42FD-B9A7-EFB547ED7944}"/>
              </a:ext>
            </a:extLst>
          </p:cNvPr>
          <p:cNvSpPr/>
          <p:nvPr/>
        </p:nvSpPr>
        <p:spPr>
          <a:xfrm>
            <a:off x="9466343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5216258-DDF1-4C4A-99FA-513718E2D0B2}"/>
              </a:ext>
            </a:extLst>
          </p:cNvPr>
          <p:cNvSpPr txBox="1"/>
          <p:nvPr/>
        </p:nvSpPr>
        <p:spPr>
          <a:xfrm>
            <a:off x="9501017" y="48359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8ED337A8-0126-4F44-BD28-E9F5BD2CA9D7}"/>
              </a:ext>
            </a:extLst>
          </p:cNvPr>
          <p:cNvSpPr/>
          <p:nvPr/>
        </p:nvSpPr>
        <p:spPr>
          <a:xfrm>
            <a:off x="10076584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FD1B710-B036-45ED-BD68-3165EE2E10AD}"/>
              </a:ext>
            </a:extLst>
          </p:cNvPr>
          <p:cNvSpPr txBox="1"/>
          <p:nvPr/>
        </p:nvSpPr>
        <p:spPr>
          <a:xfrm>
            <a:off x="10111258" y="48359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1C8B0B01-D138-4265-957B-78F19E9728D1}"/>
              </a:ext>
            </a:extLst>
          </p:cNvPr>
          <p:cNvSpPr/>
          <p:nvPr/>
        </p:nvSpPr>
        <p:spPr>
          <a:xfrm>
            <a:off x="10686825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B2D7125-6C79-4D2F-B5AC-8CAD3790D751}"/>
              </a:ext>
            </a:extLst>
          </p:cNvPr>
          <p:cNvSpPr txBox="1"/>
          <p:nvPr/>
        </p:nvSpPr>
        <p:spPr>
          <a:xfrm>
            <a:off x="10721499" y="48359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3A148FEF-2BD0-4B71-AC0E-D1097D0900FF}"/>
              </a:ext>
            </a:extLst>
          </p:cNvPr>
          <p:cNvSpPr/>
          <p:nvPr/>
        </p:nvSpPr>
        <p:spPr>
          <a:xfrm>
            <a:off x="11297067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0E4FE33-F601-4748-8A40-ED4F7495F4F8}"/>
              </a:ext>
            </a:extLst>
          </p:cNvPr>
          <p:cNvSpPr txBox="1"/>
          <p:nvPr/>
        </p:nvSpPr>
        <p:spPr>
          <a:xfrm>
            <a:off x="11331741" y="48359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8592484"/>
      </p:ext>
    </p:extLst>
  </p:cSld>
  <p:clrMapOvr>
    <a:masterClrMapping/>
  </p:clrMapOvr>
  <p:transition spd="slow" advTm="390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8" grpId="0" animBg="1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BB74B93-4B6F-45D8-BCFB-CA402E2DE853}"/>
              </a:ext>
            </a:extLst>
          </p:cNvPr>
          <p:cNvSpPr/>
          <p:nvPr/>
        </p:nvSpPr>
        <p:spPr>
          <a:xfrm rot="242420">
            <a:off x="239350" y="196436"/>
            <a:ext cx="11713301" cy="643271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pic>
        <p:nvPicPr>
          <p:cNvPr id="24" name="图片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29376" y="2141020"/>
            <a:ext cx="4133248" cy="27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矩形 22"/>
          <p:cNvSpPr>
            <a:spLocks noChangeArrowheads="1"/>
          </p:cNvSpPr>
          <p:nvPr/>
        </p:nvSpPr>
        <p:spPr bwMode="auto">
          <a:xfrm>
            <a:off x="1" y="2224279"/>
            <a:ext cx="834855" cy="720725"/>
          </a:xfrm>
          <a:prstGeom prst="rect">
            <a:avLst/>
          </a:prstGeom>
          <a:solidFill>
            <a:schemeClr val="accent2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3200">
              <a:latin typeface="思源黑体 CN Normal" panose="020B0400000000000000" pitchFamily="34" charset="-122"/>
              <a:ea typeface="思源黑体 CN Normal" panose="020B0400000000000000" pitchFamily="34" charset="-122"/>
              <a:sym typeface="宋体" pitchFamily="2" charset="-122"/>
            </a:endParaRPr>
          </a:p>
        </p:txBody>
      </p:sp>
      <p:sp>
        <p:nvSpPr>
          <p:cNvPr id="27" name="矩形 23"/>
          <p:cNvSpPr>
            <a:spLocks noChangeArrowheads="1"/>
          </p:cNvSpPr>
          <p:nvPr/>
        </p:nvSpPr>
        <p:spPr bwMode="auto">
          <a:xfrm>
            <a:off x="834854" y="2224279"/>
            <a:ext cx="2476836" cy="720725"/>
          </a:xfrm>
          <a:prstGeom prst="rect">
            <a:avLst/>
          </a:prstGeom>
          <a:solidFill>
            <a:schemeClr val="tx2">
              <a:alpha val="58000"/>
            </a:schemeClr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3200">
              <a:latin typeface="思源黑体 CN Normal" panose="020B0400000000000000" pitchFamily="34" charset="-122"/>
              <a:ea typeface="思源黑体 CN Normal" panose="020B0400000000000000" pitchFamily="34" charset="-122"/>
              <a:sym typeface="宋体" pitchFamily="2" charset="-122"/>
            </a:endParaRPr>
          </a:p>
        </p:txBody>
      </p:sp>
      <p:sp>
        <p:nvSpPr>
          <p:cNvPr id="29" name="Freeform 113"/>
          <p:cNvSpPr>
            <a:spLocks noEditPoints="1"/>
          </p:cNvSpPr>
          <p:nvPr/>
        </p:nvSpPr>
        <p:spPr bwMode="auto">
          <a:xfrm>
            <a:off x="204927" y="2354024"/>
            <a:ext cx="427459" cy="483435"/>
          </a:xfrm>
          <a:custGeom>
            <a:avLst/>
            <a:gdLst>
              <a:gd name="T0" fmla="*/ 20 w 78"/>
              <a:gd name="T1" fmla="*/ 7 h 88"/>
              <a:gd name="T2" fmla="*/ 20 w 78"/>
              <a:gd name="T3" fmla="*/ 11 h 88"/>
              <a:gd name="T4" fmla="*/ 5 w 78"/>
              <a:gd name="T5" fmla="*/ 6 h 88"/>
              <a:gd name="T6" fmla="*/ 1 w 78"/>
              <a:gd name="T7" fmla="*/ 8 h 88"/>
              <a:gd name="T8" fmla="*/ 0 w 78"/>
              <a:gd name="T9" fmla="*/ 20 h 88"/>
              <a:gd name="T10" fmla="*/ 3 w 78"/>
              <a:gd name="T11" fmla="*/ 38 h 88"/>
              <a:gd name="T12" fmla="*/ 17 w 78"/>
              <a:gd name="T13" fmla="*/ 49 h 88"/>
              <a:gd name="T14" fmla="*/ 20 w 78"/>
              <a:gd name="T15" fmla="*/ 50 h 88"/>
              <a:gd name="T16" fmla="*/ 20 w 78"/>
              <a:gd name="T17" fmla="*/ 49 h 88"/>
              <a:gd name="T18" fmla="*/ 31 w 78"/>
              <a:gd name="T19" fmla="*/ 52 h 88"/>
              <a:gd name="T20" fmla="*/ 31 w 78"/>
              <a:gd name="T21" fmla="*/ 64 h 88"/>
              <a:gd name="T22" fmla="*/ 27 w 78"/>
              <a:gd name="T23" fmla="*/ 64 h 88"/>
              <a:gd name="T24" fmla="*/ 27 w 78"/>
              <a:gd name="T25" fmla="*/ 68 h 88"/>
              <a:gd name="T26" fmla="*/ 15 w 78"/>
              <a:gd name="T27" fmla="*/ 68 h 88"/>
              <a:gd name="T28" fmla="*/ 15 w 78"/>
              <a:gd name="T29" fmla="*/ 88 h 88"/>
              <a:gd name="T30" fmla="*/ 64 w 78"/>
              <a:gd name="T31" fmla="*/ 88 h 88"/>
              <a:gd name="T32" fmla="*/ 64 w 78"/>
              <a:gd name="T33" fmla="*/ 68 h 88"/>
              <a:gd name="T34" fmla="*/ 52 w 78"/>
              <a:gd name="T35" fmla="*/ 68 h 88"/>
              <a:gd name="T36" fmla="*/ 52 w 78"/>
              <a:gd name="T37" fmla="*/ 64 h 88"/>
              <a:gd name="T38" fmla="*/ 47 w 78"/>
              <a:gd name="T39" fmla="*/ 64 h 88"/>
              <a:gd name="T40" fmla="*/ 47 w 78"/>
              <a:gd name="T41" fmla="*/ 52 h 88"/>
              <a:gd name="T42" fmla="*/ 58 w 78"/>
              <a:gd name="T43" fmla="*/ 49 h 88"/>
              <a:gd name="T44" fmla="*/ 58 w 78"/>
              <a:gd name="T45" fmla="*/ 50 h 88"/>
              <a:gd name="T46" fmla="*/ 61 w 78"/>
              <a:gd name="T47" fmla="*/ 49 h 88"/>
              <a:gd name="T48" fmla="*/ 75 w 78"/>
              <a:gd name="T49" fmla="*/ 38 h 88"/>
              <a:gd name="T50" fmla="*/ 78 w 78"/>
              <a:gd name="T51" fmla="*/ 20 h 88"/>
              <a:gd name="T52" fmla="*/ 77 w 78"/>
              <a:gd name="T53" fmla="*/ 8 h 88"/>
              <a:gd name="T54" fmla="*/ 73 w 78"/>
              <a:gd name="T55" fmla="*/ 6 h 88"/>
              <a:gd name="T56" fmla="*/ 58 w 78"/>
              <a:gd name="T57" fmla="*/ 11 h 88"/>
              <a:gd name="T58" fmla="*/ 58 w 78"/>
              <a:gd name="T59" fmla="*/ 7 h 88"/>
              <a:gd name="T60" fmla="*/ 60 w 78"/>
              <a:gd name="T61" fmla="*/ 7 h 88"/>
              <a:gd name="T62" fmla="*/ 60 w 78"/>
              <a:gd name="T63" fmla="*/ 0 h 88"/>
              <a:gd name="T64" fmla="*/ 17 w 78"/>
              <a:gd name="T65" fmla="*/ 0 h 88"/>
              <a:gd name="T66" fmla="*/ 17 w 78"/>
              <a:gd name="T67" fmla="*/ 7 h 88"/>
              <a:gd name="T68" fmla="*/ 20 w 78"/>
              <a:gd name="T69" fmla="*/ 7 h 88"/>
              <a:gd name="T70" fmla="*/ 63 w 78"/>
              <a:gd name="T71" fmla="*/ 42 h 88"/>
              <a:gd name="T72" fmla="*/ 59 w 78"/>
              <a:gd name="T73" fmla="*/ 20 h 88"/>
              <a:gd name="T74" fmla="*/ 61 w 78"/>
              <a:gd name="T75" fmla="*/ 22 h 88"/>
              <a:gd name="T76" fmla="*/ 66 w 78"/>
              <a:gd name="T77" fmla="*/ 18 h 88"/>
              <a:gd name="T78" fmla="*/ 64 w 78"/>
              <a:gd name="T79" fmla="*/ 16 h 88"/>
              <a:gd name="T80" fmla="*/ 71 w 78"/>
              <a:gd name="T81" fmla="*/ 13 h 88"/>
              <a:gd name="T82" fmla="*/ 72 w 78"/>
              <a:gd name="T83" fmla="*/ 20 h 88"/>
              <a:gd name="T84" fmla="*/ 69 w 78"/>
              <a:gd name="T85" fmla="*/ 36 h 88"/>
              <a:gd name="T86" fmla="*/ 63 w 78"/>
              <a:gd name="T87" fmla="*/ 42 h 88"/>
              <a:gd name="T88" fmla="*/ 19 w 78"/>
              <a:gd name="T89" fmla="*/ 20 h 88"/>
              <a:gd name="T90" fmla="*/ 15 w 78"/>
              <a:gd name="T91" fmla="*/ 42 h 88"/>
              <a:gd name="T92" fmla="*/ 9 w 78"/>
              <a:gd name="T93" fmla="*/ 36 h 88"/>
              <a:gd name="T94" fmla="*/ 6 w 78"/>
              <a:gd name="T95" fmla="*/ 20 h 88"/>
              <a:gd name="T96" fmla="*/ 7 w 78"/>
              <a:gd name="T97" fmla="*/ 13 h 88"/>
              <a:gd name="T98" fmla="*/ 14 w 78"/>
              <a:gd name="T99" fmla="*/ 16 h 88"/>
              <a:gd name="T100" fmla="*/ 12 w 78"/>
              <a:gd name="T101" fmla="*/ 18 h 88"/>
              <a:gd name="T102" fmla="*/ 17 w 78"/>
              <a:gd name="T103" fmla="*/ 22 h 88"/>
              <a:gd name="T104" fmla="*/ 19 w 78"/>
              <a:gd name="T105" fmla="*/ 20 h 88"/>
              <a:gd name="T106" fmla="*/ 32 w 78"/>
              <a:gd name="T107" fmla="*/ 10 h 88"/>
              <a:gd name="T108" fmla="*/ 32 w 78"/>
              <a:gd name="T109" fmla="*/ 45 h 88"/>
              <a:gd name="T110" fmla="*/ 25 w 78"/>
              <a:gd name="T111" fmla="*/ 41 h 88"/>
              <a:gd name="T112" fmla="*/ 28 w 78"/>
              <a:gd name="T113" fmla="*/ 14 h 88"/>
              <a:gd name="T114" fmla="*/ 28 w 78"/>
              <a:gd name="T115" fmla="*/ 10 h 88"/>
              <a:gd name="T116" fmla="*/ 32 w 78"/>
              <a:gd name="T117" fmla="*/ 1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8" h="88">
                <a:moveTo>
                  <a:pt x="20" y="7"/>
                </a:moveTo>
                <a:cubicBezTo>
                  <a:pt x="20" y="8"/>
                  <a:pt x="21" y="10"/>
                  <a:pt x="20" y="11"/>
                </a:cubicBezTo>
                <a:cubicBezTo>
                  <a:pt x="5" y="6"/>
                  <a:pt x="5" y="6"/>
                  <a:pt x="5" y="6"/>
                </a:cubicBezTo>
                <a:cubicBezTo>
                  <a:pt x="1" y="8"/>
                  <a:pt x="1" y="8"/>
                  <a:pt x="1" y="8"/>
                </a:cubicBezTo>
                <a:cubicBezTo>
                  <a:pt x="0" y="11"/>
                  <a:pt x="0" y="16"/>
                  <a:pt x="0" y="20"/>
                </a:cubicBezTo>
                <a:cubicBezTo>
                  <a:pt x="0" y="26"/>
                  <a:pt x="1" y="33"/>
                  <a:pt x="3" y="38"/>
                </a:cubicBezTo>
                <a:cubicBezTo>
                  <a:pt x="6" y="44"/>
                  <a:pt x="10" y="48"/>
                  <a:pt x="17" y="49"/>
                </a:cubicBezTo>
                <a:cubicBezTo>
                  <a:pt x="18" y="50"/>
                  <a:pt x="19" y="50"/>
                  <a:pt x="20" y="50"/>
                </a:cubicBezTo>
                <a:cubicBezTo>
                  <a:pt x="20" y="49"/>
                  <a:pt x="20" y="49"/>
                  <a:pt x="20" y="49"/>
                </a:cubicBezTo>
                <a:cubicBezTo>
                  <a:pt x="22" y="51"/>
                  <a:pt x="26" y="52"/>
                  <a:pt x="31" y="52"/>
                </a:cubicBezTo>
                <a:cubicBezTo>
                  <a:pt x="31" y="64"/>
                  <a:pt x="31" y="64"/>
                  <a:pt x="31" y="64"/>
                </a:cubicBezTo>
                <a:cubicBezTo>
                  <a:pt x="27" y="64"/>
                  <a:pt x="27" y="64"/>
                  <a:pt x="27" y="64"/>
                </a:cubicBezTo>
                <a:cubicBezTo>
                  <a:pt x="27" y="68"/>
                  <a:pt x="27" y="68"/>
                  <a:pt x="27" y="68"/>
                </a:cubicBezTo>
                <a:cubicBezTo>
                  <a:pt x="15" y="68"/>
                  <a:pt x="15" y="68"/>
                  <a:pt x="15" y="68"/>
                </a:cubicBezTo>
                <a:cubicBezTo>
                  <a:pt x="15" y="88"/>
                  <a:pt x="15" y="88"/>
                  <a:pt x="15" y="88"/>
                </a:cubicBezTo>
                <a:cubicBezTo>
                  <a:pt x="64" y="88"/>
                  <a:pt x="64" y="88"/>
                  <a:pt x="64" y="88"/>
                </a:cubicBezTo>
                <a:cubicBezTo>
                  <a:pt x="64" y="68"/>
                  <a:pt x="64" y="68"/>
                  <a:pt x="64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2" y="64"/>
                  <a:pt x="52" y="64"/>
                  <a:pt x="52" y="64"/>
                </a:cubicBezTo>
                <a:cubicBezTo>
                  <a:pt x="47" y="64"/>
                  <a:pt x="47" y="64"/>
                  <a:pt x="47" y="64"/>
                </a:cubicBezTo>
                <a:cubicBezTo>
                  <a:pt x="47" y="52"/>
                  <a:pt x="47" y="52"/>
                  <a:pt x="47" y="52"/>
                </a:cubicBezTo>
                <a:cubicBezTo>
                  <a:pt x="52" y="52"/>
                  <a:pt x="56" y="51"/>
                  <a:pt x="58" y="49"/>
                </a:cubicBezTo>
                <a:cubicBezTo>
                  <a:pt x="58" y="50"/>
                  <a:pt x="58" y="50"/>
                  <a:pt x="58" y="50"/>
                </a:cubicBezTo>
                <a:cubicBezTo>
                  <a:pt x="59" y="50"/>
                  <a:pt x="60" y="50"/>
                  <a:pt x="61" y="49"/>
                </a:cubicBezTo>
                <a:cubicBezTo>
                  <a:pt x="68" y="48"/>
                  <a:pt x="72" y="44"/>
                  <a:pt x="75" y="38"/>
                </a:cubicBezTo>
                <a:cubicBezTo>
                  <a:pt x="77" y="33"/>
                  <a:pt x="78" y="26"/>
                  <a:pt x="78" y="20"/>
                </a:cubicBezTo>
                <a:cubicBezTo>
                  <a:pt x="78" y="16"/>
                  <a:pt x="78" y="11"/>
                  <a:pt x="77" y="8"/>
                </a:cubicBezTo>
                <a:cubicBezTo>
                  <a:pt x="73" y="6"/>
                  <a:pt x="73" y="6"/>
                  <a:pt x="73" y="6"/>
                </a:cubicBezTo>
                <a:cubicBezTo>
                  <a:pt x="58" y="11"/>
                  <a:pt x="58" y="11"/>
                  <a:pt x="58" y="11"/>
                </a:cubicBezTo>
                <a:cubicBezTo>
                  <a:pt x="57" y="10"/>
                  <a:pt x="58" y="8"/>
                  <a:pt x="58" y="7"/>
                </a:cubicBezTo>
                <a:cubicBezTo>
                  <a:pt x="60" y="7"/>
                  <a:pt x="60" y="7"/>
                  <a:pt x="60" y="7"/>
                </a:cubicBezTo>
                <a:cubicBezTo>
                  <a:pt x="60" y="0"/>
                  <a:pt x="60" y="0"/>
                  <a:pt x="6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7"/>
                  <a:pt x="17" y="7"/>
                  <a:pt x="17" y="7"/>
                </a:cubicBezTo>
                <a:cubicBezTo>
                  <a:pt x="20" y="7"/>
                  <a:pt x="20" y="7"/>
                  <a:pt x="20" y="7"/>
                </a:cubicBezTo>
                <a:close/>
                <a:moveTo>
                  <a:pt x="63" y="42"/>
                </a:moveTo>
                <a:cubicBezTo>
                  <a:pt x="64" y="36"/>
                  <a:pt x="60" y="28"/>
                  <a:pt x="59" y="20"/>
                </a:cubicBezTo>
                <a:cubicBezTo>
                  <a:pt x="61" y="22"/>
                  <a:pt x="61" y="22"/>
                  <a:pt x="61" y="22"/>
                </a:cubicBezTo>
                <a:cubicBezTo>
                  <a:pt x="66" y="18"/>
                  <a:pt x="66" y="18"/>
                  <a:pt x="66" y="18"/>
                </a:cubicBezTo>
                <a:cubicBezTo>
                  <a:pt x="64" y="16"/>
                  <a:pt x="64" y="16"/>
                  <a:pt x="64" y="16"/>
                </a:cubicBezTo>
                <a:cubicBezTo>
                  <a:pt x="71" y="13"/>
                  <a:pt x="71" y="13"/>
                  <a:pt x="71" y="13"/>
                </a:cubicBezTo>
                <a:cubicBezTo>
                  <a:pt x="72" y="15"/>
                  <a:pt x="72" y="18"/>
                  <a:pt x="72" y="20"/>
                </a:cubicBezTo>
                <a:cubicBezTo>
                  <a:pt x="71" y="26"/>
                  <a:pt x="71" y="31"/>
                  <a:pt x="69" y="36"/>
                </a:cubicBezTo>
                <a:cubicBezTo>
                  <a:pt x="67" y="39"/>
                  <a:pt x="65" y="41"/>
                  <a:pt x="63" y="42"/>
                </a:cubicBezTo>
                <a:close/>
                <a:moveTo>
                  <a:pt x="19" y="20"/>
                </a:moveTo>
                <a:cubicBezTo>
                  <a:pt x="17" y="28"/>
                  <a:pt x="14" y="36"/>
                  <a:pt x="15" y="42"/>
                </a:cubicBezTo>
                <a:cubicBezTo>
                  <a:pt x="13" y="41"/>
                  <a:pt x="11" y="39"/>
                  <a:pt x="9" y="36"/>
                </a:cubicBezTo>
                <a:cubicBezTo>
                  <a:pt x="7" y="31"/>
                  <a:pt x="6" y="26"/>
                  <a:pt x="6" y="20"/>
                </a:cubicBezTo>
                <a:cubicBezTo>
                  <a:pt x="6" y="18"/>
                  <a:pt x="6" y="15"/>
                  <a:pt x="7" y="13"/>
                </a:cubicBezTo>
                <a:cubicBezTo>
                  <a:pt x="14" y="16"/>
                  <a:pt x="14" y="16"/>
                  <a:pt x="14" y="16"/>
                </a:cubicBezTo>
                <a:cubicBezTo>
                  <a:pt x="12" y="18"/>
                  <a:pt x="12" y="18"/>
                  <a:pt x="12" y="18"/>
                </a:cubicBezTo>
                <a:cubicBezTo>
                  <a:pt x="17" y="22"/>
                  <a:pt x="17" y="22"/>
                  <a:pt x="17" y="22"/>
                </a:cubicBezTo>
                <a:cubicBezTo>
                  <a:pt x="19" y="20"/>
                  <a:pt x="19" y="20"/>
                  <a:pt x="19" y="20"/>
                </a:cubicBezTo>
                <a:close/>
                <a:moveTo>
                  <a:pt x="32" y="10"/>
                </a:moveTo>
                <a:cubicBezTo>
                  <a:pt x="32" y="45"/>
                  <a:pt x="32" y="45"/>
                  <a:pt x="32" y="45"/>
                </a:cubicBezTo>
                <a:cubicBezTo>
                  <a:pt x="32" y="45"/>
                  <a:pt x="27" y="45"/>
                  <a:pt x="25" y="41"/>
                </a:cubicBezTo>
                <a:cubicBezTo>
                  <a:pt x="24" y="37"/>
                  <a:pt x="28" y="16"/>
                  <a:pt x="28" y="14"/>
                </a:cubicBezTo>
                <a:cubicBezTo>
                  <a:pt x="28" y="13"/>
                  <a:pt x="28" y="10"/>
                  <a:pt x="28" y="10"/>
                </a:cubicBezTo>
                <a:lnTo>
                  <a:pt x="32" y="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3" name="矩形 29"/>
          <p:cNvSpPr>
            <a:spLocks noChangeArrowheads="1"/>
          </p:cNvSpPr>
          <p:nvPr/>
        </p:nvSpPr>
        <p:spPr bwMode="auto">
          <a:xfrm>
            <a:off x="-4764" y="3151379"/>
            <a:ext cx="834856" cy="720725"/>
          </a:xfrm>
          <a:prstGeom prst="rect">
            <a:avLst/>
          </a:prstGeom>
          <a:solidFill>
            <a:schemeClr val="accent2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3200">
              <a:latin typeface="思源黑体 CN Normal" panose="020B0400000000000000" pitchFamily="34" charset="-122"/>
              <a:ea typeface="思源黑体 CN Normal" panose="020B0400000000000000" pitchFamily="34" charset="-122"/>
              <a:sym typeface="宋体" pitchFamily="2" charset="-122"/>
            </a:endParaRPr>
          </a:p>
        </p:txBody>
      </p:sp>
      <p:sp>
        <p:nvSpPr>
          <p:cNvPr id="34" name="矩形 30"/>
          <p:cNvSpPr>
            <a:spLocks noChangeArrowheads="1"/>
          </p:cNvSpPr>
          <p:nvPr/>
        </p:nvSpPr>
        <p:spPr bwMode="auto">
          <a:xfrm>
            <a:off x="830093" y="3151379"/>
            <a:ext cx="2456199" cy="720725"/>
          </a:xfrm>
          <a:prstGeom prst="rect">
            <a:avLst/>
          </a:prstGeom>
          <a:solidFill>
            <a:schemeClr val="tx2">
              <a:alpha val="58000"/>
            </a:schemeClr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3200">
              <a:latin typeface="思源黑体 CN Normal" panose="020B0400000000000000" pitchFamily="34" charset="-122"/>
              <a:ea typeface="思源黑体 CN Normal" panose="020B0400000000000000" pitchFamily="34" charset="-122"/>
              <a:sym typeface="宋体" pitchFamily="2" charset="-122"/>
            </a:endParaRPr>
          </a:p>
        </p:txBody>
      </p:sp>
      <p:sp>
        <p:nvSpPr>
          <p:cNvPr id="32" name="Freeform 131"/>
          <p:cNvSpPr>
            <a:spLocks noEditPoints="1"/>
          </p:cNvSpPr>
          <p:nvPr/>
        </p:nvSpPr>
        <p:spPr bwMode="auto">
          <a:xfrm>
            <a:off x="218018" y="3285624"/>
            <a:ext cx="389292" cy="445269"/>
          </a:xfrm>
          <a:custGeom>
            <a:avLst/>
            <a:gdLst>
              <a:gd name="T0" fmla="*/ 0 w 153"/>
              <a:gd name="T1" fmla="*/ 0 h 175"/>
              <a:gd name="T2" fmla="*/ 109 w 153"/>
              <a:gd name="T3" fmla="*/ 0 h 175"/>
              <a:gd name="T4" fmla="*/ 109 w 153"/>
              <a:gd name="T5" fmla="*/ 20 h 175"/>
              <a:gd name="T6" fmla="*/ 90 w 153"/>
              <a:gd name="T7" fmla="*/ 20 h 175"/>
              <a:gd name="T8" fmla="*/ 90 w 153"/>
              <a:gd name="T9" fmla="*/ 50 h 175"/>
              <a:gd name="T10" fmla="*/ 60 w 153"/>
              <a:gd name="T11" fmla="*/ 50 h 175"/>
              <a:gd name="T12" fmla="*/ 60 w 153"/>
              <a:gd name="T13" fmla="*/ 101 h 175"/>
              <a:gd name="T14" fmla="*/ 90 w 153"/>
              <a:gd name="T15" fmla="*/ 101 h 175"/>
              <a:gd name="T16" fmla="*/ 90 w 153"/>
              <a:gd name="T17" fmla="*/ 132 h 175"/>
              <a:gd name="T18" fmla="*/ 109 w 153"/>
              <a:gd name="T19" fmla="*/ 132 h 175"/>
              <a:gd name="T20" fmla="*/ 109 w 153"/>
              <a:gd name="T21" fmla="*/ 175 h 175"/>
              <a:gd name="T22" fmla="*/ 56 w 153"/>
              <a:gd name="T23" fmla="*/ 125 h 175"/>
              <a:gd name="T24" fmla="*/ 0 w 153"/>
              <a:gd name="T25" fmla="*/ 175 h 175"/>
              <a:gd name="T26" fmla="*/ 0 w 153"/>
              <a:gd name="T27" fmla="*/ 0 h 175"/>
              <a:gd name="T28" fmla="*/ 0 w 153"/>
              <a:gd name="T29" fmla="*/ 0 h 175"/>
              <a:gd name="T30" fmla="*/ 77 w 153"/>
              <a:gd name="T31" fmla="*/ 63 h 175"/>
              <a:gd name="T32" fmla="*/ 77 w 153"/>
              <a:gd name="T33" fmla="*/ 86 h 175"/>
              <a:gd name="T34" fmla="*/ 103 w 153"/>
              <a:gd name="T35" fmla="*/ 86 h 175"/>
              <a:gd name="T36" fmla="*/ 103 w 153"/>
              <a:gd name="T37" fmla="*/ 112 h 175"/>
              <a:gd name="T38" fmla="*/ 127 w 153"/>
              <a:gd name="T39" fmla="*/ 112 h 175"/>
              <a:gd name="T40" fmla="*/ 127 w 153"/>
              <a:gd name="T41" fmla="*/ 86 h 175"/>
              <a:gd name="T42" fmla="*/ 153 w 153"/>
              <a:gd name="T43" fmla="*/ 86 h 175"/>
              <a:gd name="T44" fmla="*/ 153 w 153"/>
              <a:gd name="T45" fmla="*/ 63 h 175"/>
              <a:gd name="T46" fmla="*/ 127 w 153"/>
              <a:gd name="T47" fmla="*/ 63 h 175"/>
              <a:gd name="T48" fmla="*/ 127 w 153"/>
              <a:gd name="T49" fmla="*/ 37 h 175"/>
              <a:gd name="T50" fmla="*/ 103 w 153"/>
              <a:gd name="T51" fmla="*/ 37 h 175"/>
              <a:gd name="T52" fmla="*/ 103 w 153"/>
              <a:gd name="T53" fmla="*/ 63 h 175"/>
              <a:gd name="T54" fmla="*/ 77 w 153"/>
              <a:gd name="T55" fmla="*/ 63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53" h="175">
                <a:moveTo>
                  <a:pt x="0" y="0"/>
                </a:moveTo>
                <a:lnTo>
                  <a:pt x="109" y="0"/>
                </a:lnTo>
                <a:lnTo>
                  <a:pt x="109" y="20"/>
                </a:lnTo>
                <a:lnTo>
                  <a:pt x="90" y="20"/>
                </a:lnTo>
                <a:lnTo>
                  <a:pt x="90" y="50"/>
                </a:lnTo>
                <a:lnTo>
                  <a:pt x="60" y="50"/>
                </a:lnTo>
                <a:lnTo>
                  <a:pt x="60" y="101"/>
                </a:lnTo>
                <a:lnTo>
                  <a:pt x="90" y="101"/>
                </a:lnTo>
                <a:lnTo>
                  <a:pt x="90" y="132"/>
                </a:lnTo>
                <a:lnTo>
                  <a:pt x="109" y="132"/>
                </a:lnTo>
                <a:lnTo>
                  <a:pt x="109" y="175"/>
                </a:lnTo>
                <a:lnTo>
                  <a:pt x="56" y="125"/>
                </a:lnTo>
                <a:lnTo>
                  <a:pt x="0" y="175"/>
                </a:lnTo>
                <a:lnTo>
                  <a:pt x="0" y="0"/>
                </a:lnTo>
                <a:lnTo>
                  <a:pt x="0" y="0"/>
                </a:lnTo>
                <a:close/>
                <a:moveTo>
                  <a:pt x="77" y="63"/>
                </a:moveTo>
                <a:lnTo>
                  <a:pt x="77" y="86"/>
                </a:lnTo>
                <a:lnTo>
                  <a:pt x="103" y="86"/>
                </a:lnTo>
                <a:lnTo>
                  <a:pt x="103" y="112"/>
                </a:lnTo>
                <a:lnTo>
                  <a:pt x="127" y="112"/>
                </a:lnTo>
                <a:lnTo>
                  <a:pt x="127" y="86"/>
                </a:lnTo>
                <a:lnTo>
                  <a:pt x="153" y="86"/>
                </a:lnTo>
                <a:lnTo>
                  <a:pt x="153" y="63"/>
                </a:lnTo>
                <a:lnTo>
                  <a:pt x="127" y="63"/>
                </a:lnTo>
                <a:lnTo>
                  <a:pt x="127" y="37"/>
                </a:lnTo>
                <a:lnTo>
                  <a:pt x="103" y="37"/>
                </a:lnTo>
                <a:lnTo>
                  <a:pt x="103" y="63"/>
                </a:lnTo>
                <a:lnTo>
                  <a:pt x="77" y="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5" name="矩形 35"/>
          <p:cNvSpPr>
            <a:spLocks noChangeArrowheads="1"/>
          </p:cNvSpPr>
          <p:nvPr/>
        </p:nvSpPr>
        <p:spPr bwMode="auto">
          <a:xfrm>
            <a:off x="-4764" y="4084828"/>
            <a:ext cx="834856" cy="719139"/>
          </a:xfrm>
          <a:prstGeom prst="rect">
            <a:avLst/>
          </a:prstGeom>
          <a:solidFill>
            <a:schemeClr val="accent2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3200">
              <a:latin typeface="思源黑体 CN Normal" panose="020B0400000000000000" pitchFamily="34" charset="-122"/>
              <a:ea typeface="思源黑体 CN Normal" panose="020B0400000000000000" pitchFamily="34" charset="-122"/>
              <a:sym typeface="宋体" pitchFamily="2" charset="-122"/>
            </a:endParaRPr>
          </a:p>
        </p:txBody>
      </p:sp>
      <p:sp>
        <p:nvSpPr>
          <p:cNvPr id="46" name="矩形 36"/>
          <p:cNvSpPr>
            <a:spLocks noChangeArrowheads="1"/>
          </p:cNvSpPr>
          <p:nvPr/>
        </p:nvSpPr>
        <p:spPr bwMode="auto">
          <a:xfrm>
            <a:off x="830092" y="4084828"/>
            <a:ext cx="2481597" cy="719139"/>
          </a:xfrm>
          <a:prstGeom prst="rect">
            <a:avLst/>
          </a:prstGeom>
          <a:solidFill>
            <a:schemeClr val="tx2">
              <a:alpha val="58000"/>
            </a:schemeClr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3200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宋体" pitchFamily="2" charset="-122"/>
            </a:endParaRPr>
          </a:p>
        </p:txBody>
      </p:sp>
      <p:sp>
        <p:nvSpPr>
          <p:cNvPr id="44" name="Freeform 169"/>
          <p:cNvSpPr>
            <a:spLocks/>
          </p:cNvSpPr>
          <p:nvPr/>
        </p:nvSpPr>
        <p:spPr bwMode="auto">
          <a:xfrm>
            <a:off x="179851" y="4204627"/>
            <a:ext cx="465624" cy="427459"/>
          </a:xfrm>
          <a:custGeom>
            <a:avLst/>
            <a:gdLst>
              <a:gd name="T0" fmla="*/ 29 w 85"/>
              <a:gd name="T1" fmla="*/ 0 h 78"/>
              <a:gd name="T2" fmla="*/ 34 w 85"/>
              <a:gd name="T3" fmla="*/ 29 h 78"/>
              <a:gd name="T4" fmla="*/ 8 w 85"/>
              <a:gd name="T5" fmla="*/ 29 h 78"/>
              <a:gd name="T6" fmla="*/ 6 w 85"/>
              <a:gd name="T7" fmla="*/ 29 h 78"/>
              <a:gd name="T8" fmla="*/ 0 w 85"/>
              <a:gd name="T9" fmla="*/ 35 h 78"/>
              <a:gd name="T10" fmla="*/ 0 w 85"/>
              <a:gd name="T11" fmla="*/ 35 h 78"/>
              <a:gd name="T12" fmla="*/ 4 w 85"/>
              <a:gd name="T13" fmla="*/ 42 h 78"/>
              <a:gd name="T14" fmla="*/ 0 w 85"/>
              <a:gd name="T15" fmla="*/ 47 h 78"/>
              <a:gd name="T16" fmla="*/ 0 w 85"/>
              <a:gd name="T17" fmla="*/ 47 h 78"/>
              <a:gd name="T18" fmla="*/ 5 w 85"/>
              <a:gd name="T19" fmla="*/ 54 h 78"/>
              <a:gd name="T20" fmla="*/ 4 w 85"/>
              <a:gd name="T21" fmla="*/ 58 h 78"/>
              <a:gd name="T22" fmla="*/ 4 w 85"/>
              <a:gd name="T23" fmla="*/ 58 h 78"/>
              <a:gd name="T24" fmla="*/ 10 w 85"/>
              <a:gd name="T25" fmla="*/ 65 h 78"/>
              <a:gd name="T26" fmla="*/ 11 w 85"/>
              <a:gd name="T27" fmla="*/ 65 h 78"/>
              <a:gd name="T28" fmla="*/ 9 w 85"/>
              <a:gd name="T29" fmla="*/ 70 h 78"/>
              <a:gd name="T30" fmla="*/ 9 w 85"/>
              <a:gd name="T31" fmla="*/ 70 h 78"/>
              <a:gd name="T32" fmla="*/ 15 w 85"/>
              <a:gd name="T33" fmla="*/ 77 h 78"/>
              <a:gd name="T34" fmla="*/ 29 w 85"/>
              <a:gd name="T35" fmla="*/ 77 h 78"/>
              <a:gd name="T36" fmla="*/ 45 w 85"/>
              <a:gd name="T37" fmla="*/ 77 h 78"/>
              <a:gd name="T38" fmla="*/ 46 w 85"/>
              <a:gd name="T39" fmla="*/ 77 h 78"/>
              <a:gd name="T40" fmla="*/ 51 w 85"/>
              <a:gd name="T41" fmla="*/ 71 h 78"/>
              <a:gd name="T42" fmla="*/ 66 w 85"/>
              <a:gd name="T43" fmla="*/ 69 h 78"/>
              <a:gd name="T44" fmla="*/ 66 w 85"/>
              <a:gd name="T45" fmla="*/ 78 h 78"/>
              <a:gd name="T46" fmla="*/ 85 w 85"/>
              <a:gd name="T47" fmla="*/ 78 h 78"/>
              <a:gd name="T48" fmla="*/ 85 w 85"/>
              <a:gd name="T49" fmla="*/ 25 h 78"/>
              <a:gd name="T50" fmla="*/ 66 w 85"/>
              <a:gd name="T51" fmla="*/ 25 h 78"/>
              <a:gd name="T52" fmla="*/ 66 w 85"/>
              <a:gd name="T53" fmla="*/ 32 h 78"/>
              <a:gd name="T54" fmla="*/ 61 w 85"/>
              <a:gd name="T55" fmla="*/ 32 h 78"/>
              <a:gd name="T56" fmla="*/ 29 w 85"/>
              <a:gd name="T5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5" h="78">
                <a:moveTo>
                  <a:pt x="29" y="0"/>
                </a:moveTo>
                <a:cubicBezTo>
                  <a:pt x="1" y="7"/>
                  <a:pt x="33" y="28"/>
                  <a:pt x="34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3" y="29"/>
                  <a:pt x="0" y="32"/>
                  <a:pt x="0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8"/>
                  <a:pt x="1" y="41"/>
                  <a:pt x="4" y="42"/>
                </a:cubicBezTo>
                <a:cubicBezTo>
                  <a:pt x="2" y="43"/>
                  <a:pt x="0" y="45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51"/>
                  <a:pt x="2" y="53"/>
                  <a:pt x="5" y="54"/>
                </a:cubicBezTo>
                <a:cubicBezTo>
                  <a:pt x="4" y="55"/>
                  <a:pt x="4" y="57"/>
                  <a:pt x="4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4" y="62"/>
                  <a:pt x="7" y="65"/>
                  <a:pt x="10" y="65"/>
                </a:cubicBezTo>
                <a:cubicBezTo>
                  <a:pt x="11" y="65"/>
                  <a:pt x="11" y="65"/>
                  <a:pt x="11" y="65"/>
                </a:cubicBezTo>
                <a:cubicBezTo>
                  <a:pt x="9" y="66"/>
                  <a:pt x="9" y="68"/>
                  <a:pt x="9" y="70"/>
                </a:cubicBezTo>
                <a:cubicBezTo>
                  <a:pt x="9" y="70"/>
                  <a:pt x="9" y="70"/>
                  <a:pt x="9" y="70"/>
                </a:cubicBezTo>
                <a:cubicBezTo>
                  <a:pt x="9" y="74"/>
                  <a:pt x="12" y="77"/>
                  <a:pt x="15" y="77"/>
                </a:cubicBezTo>
                <a:cubicBezTo>
                  <a:pt x="29" y="77"/>
                  <a:pt x="29" y="77"/>
                  <a:pt x="29" y="77"/>
                </a:cubicBezTo>
                <a:cubicBezTo>
                  <a:pt x="45" y="77"/>
                  <a:pt x="45" y="77"/>
                  <a:pt x="45" y="77"/>
                </a:cubicBezTo>
                <a:cubicBezTo>
                  <a:pt x="46" y="77"/>
                  <a:pt x="46" y="77"/>
                  <a:pt x="46" y="77"/>
                </a:cubicBezTo>
                <a:cubicBezTo>
                  <a:pt x="51" y="71"/>
                  <a:pt x="51" y="71"/>
                  <a:pt x="51" y="71"/>
                </a:cubicBezTo>
                <a:cubicBezTo>
                  <a:pt x="66" y="69"/>
                  <a:pt x="66" y="69"/>
                  <a:pt x="66" y="69"/>
                </a:cubicBezTo>
                <a:cubicBezTo>
                  <a:pt x="66" y="78"/>
                  <a:pt x="66" y="78"/>
                  <a:pt x="66" y="78"/>
                </a:cubicBezTo>
                <a:cubicBezTo>
                  <a:pt x="85" y="78"/>
                  <a:pt x="85" y="78"/>
                  <a:pt x="85" y="78"/>
                </a:cubicBezTo>
                <a:cubicBezTo>
                  <a:pt x="85" y="25"/>
                  <a:pt x="85" y="25"/>
                  <a:pt x="85" y="25"/>
                </a:cubicBezTo>
                <a:cubicBezTo>
                  <a:pt x="66" y="25"/>
                  <a:pt x="66" y="25"/>
                  <a:pt x="66" y="25"/>
                </a:cubicBezTo>
                <a:cubicBezTo>
                  <a:pt x="66" y="32"/>
                  <a:pt x="66" y="32"/>
                  <a:pt x="66" y="32"/>
                </a:cubicBezTo>
                <a:cubicBezTo>
                  <a:pt x="61" y="32"/>
                  <a:pt x="61" y="32"/>
                  <a:pt x="61" y="32"/>
                </a:cubicBezTo>
                <a:cubicBezTo>
                  <a:pt x="57" y="16"/>
                  <a:pt x="32" y="17"/>
                  <a:pt x="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9" name="矩形 22"/>
          <p:cNvSpPr>
            <a:spLocks noChangeArrowheads="1"/>
          </p:cNvSpPr>
          <p:nvPr/>
        </p:nvSpPr>
        <p:spPr bwMode="auto">
          <a:xfrm flipH="1">
            <a:off x="11352382" y="2228686"/>
            <a:ext cx="834855" cy="720725"/>
          </a:xfrm>
          <a:prstGeom prst="rect">
            <a:avLst/>
          </a:prstGeom>
          <a:solidFill>
            <a:schemeClr val="accent2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3200">
              <a:latin typeface="思源黑体 CN Normal" panose="020B0400000000000000" pitchFamily="34" charset="-122"/>
              <a:ea typeface="思源黑体 CN Normal" panose="020B0400000000000000" pitchFamily="34" charset="-122"/>
              <a:sym typeface="宋体" pitchFamily="2" charset="-122"/>
            </a:endParaRPr>
          </a:p>
        </p:txBody>
      </p:sp>
      <p:sp>
        <p:nvSpPr>
          <p:cNvPr id="50" name="矩形 23"/>
          <p:cNvSpPr>
            <a:spLocks noChangeArrowheads="1"/>
          </p:cNvSpPr>
          <p:nvPr/>
        </p:nvSpPr>
        <p:spPr bwMode="auto">
          <a:xfrm flipH="1">
            <a:off x="8875547" y="2228686"/>
            <a:ext cx="2476836" cy="720725"/>
          </a:xfrm>
          <a:prstGeom prst="rect">
            <a:avLst/>
          </a:prstGeom>
          <a:solidFill>
            <a:schemeClr val="tx2">
              <a:alpha val="58000"/>
            </a:schemeClr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3200">
              <a:latin typeface="思源黑体 CN Normal" panose="020B0400000000000000" pitchFamily="34" charset="-122"/>
              <a:ea typeface="思源黑体 CN Normal" panose="020B0400000000000000" pitchFamily="34" charset="-122"/>
              <a:sym typeface="宋体" pitchFamily="2" charset="-122"/>
            </a:endParaRPr>
          </a:p>
        </p:txBody>
      </p:sp>
      <p:sp>
        <p:nvSpPr>
          <p:cNvPr id="52" name="Freeform 206"/>
          <p:cNvSpPr>
            <a:spLocks/>
          </p:cNvSpPr>
          <p:nvPr/>
        </p:nvSpPr>
        <p:spPr bwMode="auto">
          <a:xfrm>
            <a:off x="11555727" y="2271681"/>
            <a:ext cx="338404" cy="625921"/>
          </a:xfrm>
          <a:custGeom>
            <a:avLst/>
            <a:gdLst>
              <a:gd name="T0" fmla="*/ 56 w 133"/>
              <a:gd name="T1" fmla="*/ 0 h 246"/>
              <a:gd name="T2" fmla="*/ 121 w 133"/>
              <a:gd name="T3" fmla="*/ 0 h 246"/>
              <a:gd name="T4" fmla="*/ 121 w 133"/>
              <a:gd name="T5" fmla="*/ 41 h 246"/>
              <a:gd name="T6" fmla="*/ 108 w 133"/>
              <a:gd name="T7" fmla="*/ 41 h 246"/>
              <a:gd name="T8" fmla="*/ 133 w 133"/>
              <a:gd name="T9" fmla="*/ 202 h 246"/>
              <a:gd name="T10" fmla="*/ 90 w 133"/>
              <a:gd name="T11" fmla="*/ 246 h 246"/>
              <a:gd name="T12" fmla="*/ 41 w 133"/>
              <a:gd name="T13" fmla="*/ 205 h 246"/>
              <a:gd name="T14" fmla="*/ 56 w 133"/>
              <a:gd name="T15" fmla="*/ 116 h 246"/>
              <a:gd name="T16" fmla="*/ 11 w 133"/>
              <a:gd name="T17" fmla="*/ 155 h 246"/>
              <a:gd name="T18" fmla="*/ 0 w 133"/>
              <a:gd name="T19" fmla="*/ 140 h 246"/>
              <a:gd name="T20" fmla="*/ 64 w 133"/>
              <a:gd name="T21" fmla="*/ 71 h 246"/>
              <a:gd name="T22" fmla="*/ 69 w 133"/>
              <a:gd name="T23" fmla="*/ 41 h 246"/>
              <a:gd name="T24" fmla="*/ 56 w 133"/>
              <a:gd name="T25" fmla="*/ 41 h 246"/>
              <a:gd name="T26" fmla="*/ 56 w 133"/>
              <a:gd name="T27" fmla="*/ 0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3" h="246">
                <a:moveTo>
                  <a:pt x="56" y="0"/>
                </a:moveTo>
                <a:lnTo>
                  <a:pt x="121" y="0"/>
                </a:lnTo>
                <a:lnTo>
                  <a:pt x="121" y="41"/>
                </a:lnTo>
                <a:lnTo>
                  <a:pt x="108" y="41"/>
                </a:lnTo>
                <a:lnTo>
                  <a:pt x="133" y="202"/>
                </a:lnTo>
                <a:lnTo>
                  <a:pt x="90" y="246"/>
                </a:lnTo>
                <a:lnTo>
                  <a:pt x="41" y="205"/>
                </a:lnTo>
                <a:lnTo>
                  <a:pt x="56" y="116"/>
                </a:lnTo>
                <a:lnTo>
                  <a:pt x="11" y="155"/>
                </a:lnTo>
                <a:lnTo>
                  <a:pt x="0" y="140"/>
                </a:lnTo>
                <a:lnTo>
                  <a:pt x="64" y="71"/>
                </a:lnTo>
                <a:lnTo>
                  <a:pt x="69" y="41"/>
                </a:lnTo>
                <a:lnTo>
                  <a:pt x="56" y="41"/>
                </a:lnTo>
                <a:lnTo>
                  <a:pt x="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6" name="矩形 29"/>
          <p:cNvSpPr>
            <a:spLocks noChangeArrowheads="1"/>
          </p:cNvSpPr>
          <p:nvPr/>
        </p:nvSpPr>
        <p:spPr bwMode="auto">
          <a:xfrm flipH="1">
            <a:off x="11357144" y="3155786"/>
            <a:ext cx="834856" cy="720725"/>
          </a:xfrm>
          <a:prstGeom prst="rect">
            <a:avLst/>
          </a:prstGeom>
          <a:solidFill>
            <a:schemeClr val="accent2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3200">
              <a:latin typeface="思源黑体 CN Normal" panose="020B0400000000000000" pitchFamily="34" charset="-122"/>
              <a:ea typeface="思源黑体 CN Normal" panose="020B0400000000000000" pitchFamily="34" charset="-122"/>
              <a:sym typeface="宋体" pitchFamily="2" charset="-122"/>
            </a:endParaRPr>
          </a:p>
        </p:txBody>
      </p:sp>
      <p:sp>
        <p:nvSpPr>
          <p:cNvPr id="57" name="矩形 30"/>
          <p:cNvSpPr>
            <a:spLocks noChangeArrowheads="1"/>
          </p:cNvSpPr>
          <p:nvPr/>
        </p:nvSpPr>
        <p:spPr bwMode="auto">
          <a:xfrm flipH="1">
            <a:off x="8900946" y="3155786"/>
            <a:ext cx="2456199" cy="720725"/>
          </a:xfrm>
          <a:prstGeom prst="rect">
            <a:avLst/>
          </a:prstGeom>
          <a:solidFill>
            <a:schemeClr val="tx2">
              <a:alpha val="58000"/>
            </a:schemeClr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3200">
              <a:latin typeface="思源黑体 CN Normal" panose="020B0400000000000000" pitchFamily="34" charset="-122"/>
              <a:ea typeface="思源黑体 CN Normal" panose="020B0400000000000000" pitchFamily="34" charset="-122"/>
              <a:sym typeface="宋体" pitchFamily="2" charset="-122"/>
            </a:endParaRPr>
          </a:p>
        </p:txBody>
      </p:sp>
      <p:sp>
        <p:nvSpPr>
          <p:cNvPr id="55" name="Freeform 139"/>
          <p:cNvSpPr>
            <a:spLocks noEditPoints="1"/>
          </p:cNvSpPr>
          <p:nvPr/>
        </p:nvSpPr>
        <p:spPr bwMode="auto">
          <a:xfrm>
            <a:off x="11515708" y="3242369"/>
            <a:ext cx="531777" cy="531780"/>
          </a:xfrm>
          <a:custGeom>
            <a:avLst/>
            <a:gdLst>
              <a:gd name="T0" fmla="*/ 42 w 97"/>
              <a:gd name="T1" fmla="*/ 14 h 97"/>
              <a:gd name="T2" fmla="*/ 55 w 97"/>
              <a:gd name="T3" fmla="*/ 14 h 97"/>
              <a:gd name="T4" fmla="*/ 48 w 97"/>
              <a:gd name="T5" fmla="*/ 0 h 97"/>
              <a:gd name="T6" fmla="*/ 42 w 97"/>
              <a:gd name="T7" fmla="*/ 14 h 97"/>
              <a:gd name="T8" fmla="*/ 49 w 97"/>
              <a:gd name="T9" fmla="*/ 18 h 97"/>
              <a:gd name="T10" fmla="*/ 79 w 97"/>
              <a:gd name="T11" fmla="*/ 48 h 97"/>
              <a:gd name="T12" fmla="*/ 49 w 97"/>
              <a:gd name="T13" fmla="*/ 79 h 97"/>
              <a:gd name="T14" fmla="*/ 18 w 97"/>
              <a:gd name="T15" fmla="*/ 48 h 97"/>
              <a:gd name="T16" fmla="*/ 49 w 97"/>
              <a:gd name="T17" fmla="*/ 18 h 97"/>
              <a:gd name="T18" fmla="*/ 60 w 97"/>
              <a:gd name="T19" fmla="*/ 15 h 97"/>
              <a:gd name="T20" fmla="*/ 71 w 97"/>
              <a:gd name="T21" fmla="*/ 22 h 97"/>
              <a:gd name="T22" fmla="*/ 73 w 97"/>
              <a:gd name="T23" fmla="*/ 6 h 97"/>
              <a:gd name="T24" fmla="*/ 60 w 97"/>
              <a:gd name="T25" fmla="*/ 15 h 97"/>
              <a:gd name="T26" fmla="*/ 75 w 97"/>
              <a:gd name="T27" fmla="*/ 25 h 97"/>
              <a:gd name="T28" fmla="*/ 81 w 97"/>
              <a:gd name="T29" fmla="*/ 36 h 97"/>
              <a:gd name="T30" fmla="*/ 91 w 97"/>
              <a:gd name="T31" fmla="*/ 24 h 97"/>
              <a:gd name="T32" fmla="*/ 75 w 97"/>
              <a:gd name="T33" fmla="*/ 25 h 97"/>
              <a:gd name="T34" fmla="*/ 83 w 97"/>
              <a:gd name="T35" fmla="*/ 42 h 97"/>
              <a:gd name="T36" fmla="*/ 83 w 97"/>
              <a:gd name="T37" fmla="*/ 54 h 97"/>
              <a:gd name="T38" fmla="*/ 97 w 97"/>
              <a:gd name="T39" fmla="*/ 48 h 97"/>
              <a:gd name="T40" fmla="*/ 83 w 97"/>
              <a:gd name="T41" fmla="*/ 42 h 97"/>
              <a:gd name="T42" fmla="*/ 82 w 97"/>
              <a:gd name="T43" fmla="*/ 60 h 97"/>
              <a:gd name="T44" fmla="*/ 75 w 97"/>
              <a:gd name="T45" fmla="*/ 71 h 97"/>
              <a:gd name="T46" fmla="*/ 91 w 97"/>
              <a:gd name="T47" fmla="*/ 72 h 97"/>
              <a:gd name="T48" fmla="*/ 82 w 97"/>
              <a:gd name="T49" fmla="*/ 60 h 97"/>
              <a:gd name="T50" fmla="*/ 72 w 97"/>
              <a:gd name="T51" fmla="*/ 75 h 97"/>
              <a:gd name="T52" fmla="*/ 61 w 97"/>
              <a:gd name="T53" fmla="*/ 81 h 97"/>
              <a:gd name="T54" fmla="*/ 73 w 97"/>
              <a:gd name="T55" fmla="*/ 90 h 97"/>
              <a:gd name="T56" fmla="*/ 72 w 97"/>
              <a:gd name="T57" fmla="*/ 75 h 97"/>
              <a:gd name="T58" fmla="*/ 55 w 97"/>
              <a:gd name="T59" fmla="*/ 83 h 97"/>
              <a:gd name="T60" fmla="*/ 43 w 97"/>
              <a:gd name="T61" fmla="*/ 83 h 97"/>
              <a:gd name="T62" fmla="*/ 49 w 97"/>
              <a:gd name="T63" fmla="*/ 97 h 97"/>
              <a:gd name="T64" fmla="*/ 55 w 97"/>
              <a:gd name="T65" fmla="*/ 83 h 97"/>
              <a:gd name="T66" fmla="*/ 37 w 97"/>
              <a:gd name="T67" fmla="*/ 81 h 97"/>
              <a:gd name="T68" fmla="*/ 26 w 97"/>
              <a:gd name="T69" fmla="*/ 75 h 97"/>
              <a:gd name="T70" fmla="*/ 25 w 97"/>
              <a:gd name="T71" fmla="*/ 91 h 97"/>
              <a:gd name="T72" fmla="*/ 37 w 97"/>
              <a:gd name="T73" fmla="*/ 81 h 97"/>
              <a:gd name="T74" fmla="*/ 22 w 97"/>
              <a:gd name="T75" fmla="*/ 71 h 97"/>
              <a:gd name="T76" fmla="*/ 16 w 97"/>
              <a:gd name="T77" fmla="*/ 60 h 97"/>
              <a:gd name="T78" fmla="*/ 7 w 97"/>
              <a:gd name="T79" fmla="*/ 73 h 97"/>
              <a:gd name="T80" fmla="*/ 22 w 97"/>
              <a:gd name="T81" fmla="*/ 71 h 97"/>
              <a:gd name="T82" fmla="*/ 14 w 97"/>
              <a:gd name="T83" fmla="*/ 55 h 97"/>
              <a:gd name="T84" fmla="*/ 14 w 97"/>
              <a:gd name="T85" fmla="*/ 42 h 97"/>
              <a:gd name="T86" fmla="*/ 0 w 97"/>
              <a:gd name="T87" fmla="*/ 49 h 97"/>
              <a:gd name="T88" fmla="*/ 14 w 97"/>
              <a:gd name="T89" fmla="*/ 55 h 97"/>
              <a:gd name="T90" fmla="*/ 15 w 97"/>
              <a:gd name="T91" fmla="*/ 37 h 97"/>
              <a:gd name="T92" fmla="*/ 22 w 97"/>
              <a:gd name="T93" fmla="*/ 26 h 97"/>
              <a:gd name="T94" fmla="*/ 6 w 97"/>
              <a:gd name="T95" fmla="*/ 24 h 97"/>
              <a:gd name="T96" fmla="*/ 15 w 97"/>
              <a:gd name="T97" fmla="*/ 37 h 97"/>
              <a:gd name="T98" fmla="*/ 26 w 97"/>
              <a:gd name="T99" fmla="*/ 22 h 97"/>
              <a:gd name="T100" fmla="*/ 37 w 97"/>
              <a:gd name="T101" fmla="*/ 16 h 97"/>
              <a:gd name="T102" fmla="*/ 24 w 97"/>
              <a:gd name="T103" fmla="*/ 6 h 97"/>
              <a:gd name="T104" fmla="*/ 26 w 97"/>
              <a:gd name="T105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97" h="97">
                <a:moveTo>
                  <a:pt x="42" y="14"/>
                </a:moveTo>
                <a:cubicBezTo>
                  <a:pt x="55" y="14"/>
                  <a:pt x="55" y="14"/>
                  <a:pt x="55" y="14"/>
                </a:cubicBezTo>
                <a:cubicBezTo>
                  <a:pt x="48" y="0"/>
                  <a:pt x="48" y="0"/>
                  <a:pt x="48" y="0"/>
                </a:cubicBezTo>
                <a:cubicBezTo>
                  <a:pt x="42" y="14"/>
                  <a:pt x="42" y="14"/>
                  <a:pt x="42" y="14"/>
                </a:cubicBezTo>
                <a:close/>
                <a:moveTo>
                  <a:pt x="49" y="18"/>
                </a:moveTo>
                <a:cubicBezTo>
                  <a:pt x="65" y="18"/>
                  <a:pt x="79" y="31"/>
                  <a:pt x="79" y="48"/>
                </a:cubicBezTo>
                <a:cubicBezTo>
                  <a:pt x="79" y="65"/>
                  <a:pt x="65" y="79"/>
                  <a:pt x="49" y="79"/>
                </a:cubicBezTo>
                <a:cubicBezTo>
                  <a:pt x="32" y="79"/>
                  <a:pt x="18" y="65"/>
                  <a:pt x="18" y="48"/>
                </a:cubicBezTo>
                <a:cubicBezTo>
                  <a:pt x="18" y="31"/>
                  <a:pt x="32" y="18"/>
                  <a:pt x="49" y="18"/>
                </a:cubicBezTo>
                <a:close/>
                <a:moveTo>
                  <a:pt x="60" y="15"/>
                </a:moveTo>
                <a:cubicBezTo>
                  <a:pt x="71" y="22"/>
                  <a:pt x="71" y="22"/>
                  <a:pt x="71" y="22"/>
                </a:cubicBezTo>
                <a:cubicBezTo>
                  <a:pt x="73" y="6"/>
                  <a:pt x="73" y="6"/>
                  <a:pt x="73" y="6"/>
                </a:cubicBezTo>
                <a:cubicBezTo>
                  <a:pt x="60" y="15"/>
                  <a:pt x="60" y="15"/>
                  <a:pt x="60" y="15"/>
                </a:cubicBezTo>
                <a:close/>
                <a:moveTo>
                  <a:pt x="75" y="25"/>
                </a:moveTo>
                <a:cubicBezTo>
                  <a:pt x="81" y="36"/>
                  <a:pt x="81" y="36"/>
                  <a:pt x="81" y="36"/>
                </a:cubicBezTo>
                <a:cubicBezTo>
                  <a:pt x="91" y="24"/>
                  <a:pt x="91" y="24"/>
                  <a:pt x="91" y="24"/>
                </a:cubicBezTo>
                <a:cubicBezTo>
                  <a:pt x="75" y="25"/>
                  <a:pt x="75" y="25"/>
                  <a:pt x="75" y="25"/>
                </a:cubicBezTo>
                <a:close/>
                <a:moveTo>
                  <a:pt x="83" y="42"/>
                </a:moveTo>
                <a:cubicBezTo>
                  <a:pt x="83" y="54"/>
                  <a:pt x="83" y="54"/>
                  <a:pt x="83" y="54"/>
                </a:cubicBezTo>
                <a:cubicBezTo>
                  <a:pt x="97" y="48"/>
                  <a:pt x="97" y="48"/>
                  <a:pt x="97" y="48"/>
                </a:cubicBezTo>
                <a:cubicBezTo>
                  <a:pt x="83" y="42"/>
                  <a:pt x="83" y="42"/>
                  <a:pt x="83" y="42"/>
                </a:cubicBezTo>
                <a:close/>
                <a:moveTo>
                  <a:pt x="82" y="60"/>
                </a:moveTo>
                <a:cubicBezTo>
                  <a:pt x="75" y="71"/>
                  <a:pt x="75" y="71"/>
                  <a:pt x="75" y="71"/>
                </a:cubicBezTo>
                <a:cubicBezTo>
                  <a:pt x="91" y="72"/>
                  <a:pt x="91" y="72"/>
                  <a:pt x="91" y="72"/>
                </a:cubicBezTo>
                <a:cubicBezTo>
                  <a:pt x="82" y="60"/>
                  <a:pt x="82" y="60"/>
                  <a:pt x="82" y="60"/>
                </a:cubicBezTo>
                <a:close/>
                <a:moveTo>
                  <a:pt x="72" y="75"/>
                </a:moveTo>
                <a:cubicBezTo>
                  <a:pt x="61" y="81"/>
                  <a:pt x="61" y="81"/>
                  <a:pt x="61" y="81"/>
                </a:cubicBezTo>
                <a:cubicBezTo>
                  <a:pt x="73" y="90"/>
                  <a:pt x="73" y="90"/>
                  <a:pt x="73" y="90"/>
                </a:cubicBezTo>
                <a:cubicBezTo>
                  <a:pt x="72" y="75"/>
                  <a:pt x="72" y="75"/>
                  <a:pt x="72" y="75"/>
                </a:cubicBezTo>
                <a:close/>
                <a:moveTo>
                  <a:pt x="55" y="83"/>
                </a:moveTo>
                <a:cubicBezTo>
                  <a:pt x="43" y="83"/>
                  <a:pt x="43" y="83"/>
                  <a:pt x="43" y="83"/>
                </a:cubicBezTo>
                <a:cubicBezTo>
                  <a:pt x="49" y="97"/>
                  <a:pt x="49" y="97"/>
                  <a:pt x="49" y="97"/>
                </a:cubicBezTo>
                <a:cubicBezTo>
                  <a:pt x="55" y="83"/>
                  <a:pt x="55" y="83"/>
                  <a:pt x="55" y="83"/>
                </a:cubicBezTo>
                <a:close/>
                <a:moveTo>
                  <a:pt x="37" y="81"/>
                </a:moveTo>
                <a:cubicBezTo>
                  <a:pt x="26" y="75"/>
                  <a:pt x="26" y="75"/>
                  <a:pt x="26" y="75"/>
                </a:cubicBezTo>
                <a:cubicBezTo>
                  <a:pt x="25" y="91"/>
                  <a:pt x="25" y="91"/>
                  <a:pt x="25" y="91"/>
                </a:cubicBezTo>
                <a:cubicBezTo>
                  <a:pt x="37" y="81"/>
                  <a:pt x="37" y="81"/>
                  <a:pt x="37" y="81"/>
                </a:cubicBezTo>
                <a:close/>
                <a:moveTo>
                  <a:pt x="22" y="71"/>
                </a:moveTo>
                <a:cubicBezTo>
                  <a:pt x="16" y="60"/>
                  <a:pt x="16" y="60"/>
                  <a:pt x="16" y="60"/>
                </a:cubicBezTo>
                <a:cubicBezTo>
                  <a:pt x="7" y="73"/>
                  <a:pt x="7" y="73"/>
                  <a:pt x="7" y="73"/>
                </a:cubicBezTo>
                <a:cubicBezTo>
                  <a:pt x="22" y="71"/>
                  <a:pt x="22" y="71"/>
                  <a:pt x="22" y="71"/>
                </a:cubicBezTo>
                <a:close/>
                <a:moveTo>
                  <a:pt x="14" y="55"/>
                </a:moveTo>
                <a:cubicBezTo>
                  <a:pt x="14" y="42"/>
                  <a:pt x="14" y="42"/>
                  <a:pt x="14" y="42"/>
                </a:cubicBezTo>
                <a:cubicBezTo>
                  <a:pt x="0" y="49"/>
                  <a:pt x="0" y="49"/>
                  <a:pt x="0" y="49"/>
                </a:cubicBezTo>
                <a:cubicBezTo>
                  <a:pt x="14" y="55"/>
                  <a:pt x="14" y="55"/>
                  <a:pt x="14" y="55"/>
                </a:cubicBezTo>
                <a:close/>
                <a:moveTo>
                  <a:pt x="15" y="37"/>
                </a:moveTo>
                <a:cubicBezTo>
                  <a:pt x="22" y="26"/>
                  <a:pt x="22" y="26"/>
                  <a:pt x="22" y="26"/>
                </a:cubicBezTo>
                <a:cubicBezTo>
                  <a:pt x="6" y="24"/>
                  <a:pt x="6" y="24"/>
                  <a:pt x="6" y="24"/>
                </a:cubicBezTo>
                <a:cubicBezTo>
                  <a:pt x="15" y="37"/>
                  <a:pt x="15" y="37"/>
                  <a:pt x="15" y="37"/>
                </a:cubicBezTo>
                <a:close/>
                <a:moveTo>
                  <a:pt x="26" y="22"/>
                </a:moveTo>
                <a:cubicBezTo>
                  <a:pt x="37" y="16"/>
                  <a:pt x="37" y="16"/>
                  <a:pt x="37" y="16"/>
                </a:cubicBezTo>
                <a:cubicBezTo>
                  <a:pt x="24" y="6"/>
                  <a:pt x="24" y="6"/>
                  <a:pt x="24" y="6"/>
                </a:cubicBezTo>
                <a:lnTo>
                  <a:pt x="26" y="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62" name="矩形 35"/>
          <p:cNvSpPr>
            <a:spLocks noChangeArrowheads="1"/>
          </p:cNvSpPr>
          <p:nvPr/>
        </p:nvSpPr>
        <p:spPr bwMode="auto">
          <a:xfrm flipH="1">
            <a:off x="11357144" y="4089235"/>
            <a:ext cx="834856" cy="719139"/>
          </a:xfrm>
          <a:prstGeom prst="rect">
            <a:avLst/>
          </a:prstGeom>
          <a:solidFill>
            <a:schemeClr val="accent2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3200">
              <a:latin typeface="思源黑体 CN Normal" panose="020B0400000000000000" pitchFamily="34" charset="-122"/>
              <a:ea typeface="思源黑体 CN Normal" panose="020B0400000000000000" pitchFamily="34" charset="-122"/>
              <a:sym typeface="宋体" pitchFamily="2" charset="-122"/>
            </a:endParaRPr>
          </a:p>
        </p:txBody>
      </p:sp>
      <p:sp>
        <p:nvSpPr>
          <p:cNvPr id="63" name="矩形 36"/>
          <p:cNvSpPr>
            <a:spLocks noChangeArrowheads="1"/>
          </p:cNvSpPr>
          <p:nvPr/>
        </p:nvSpPr>
        <p:spPr bwMode="auto">
          <a:xfrm flipH="1">
            <a:off x="8875547" y="4089235"/>
            <a:ext cx="2481597" cy="719139"/>
          </a:xfrm>
          <a:prstGeom prst="rect">
            <a:avLst/>
          </a:prstGeom>
          <a:solidFill>
            <a:schemeClr val="tx2">
              <a:alpha val="58000"/>
            </a:schemeClr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3200">
              <a:latin typeface="思源黑体 CN Normal" panose="020B0400000000000000" pitchFamily="34" charset="-122"/>
              <a:ea typeface="思源黑体 CN Normal" panose="020B0400000000000000" pitchFamily="34" charset="-122"/>
              <a:sym typeface="宋体" pitchFamily="2" charset="-122"/>
            </a:endParaRPr>
          </a:p>
        </p:txBody>
      </p:sp>
      <p:sp>
        <p:nvSpPr>
          <p:cNvPr id="61" name="Freeform 143"/>
          <p:cNvSpPr>
            <a:spLocks noEditPoints="1"/>
          </p:cNvSpPr>
          <p:nvPr/>
        </p:nvSpPr>
        <p:spPr bwMode="auto">
          <a:xfrm>
            <a:off x="11515706" y="4204627"/>
            <a:ext cx="531777" cy="493612"/>
          </a:xfrm>
          <a:custGeom>
            <a:avLst/>
            <a:gdLst>
              <a:gd name="T0" fmla="*/ 38 w 97"/>
              <a:gd name="T1" fmla="*/ 90 h 90"/>
              <a:gd name="T2" fmla="*/ 3 w 97"/>
              <a:gd name="T3" fmla="*/ 48 h 90"/>
              <a:gd name="T4" fmla="*/ 46 w 97"/>
              <a:gd name="T5" fmla="*/ 65 h 90"/>
              <a:gd name="T6" fmla="*/ 46 w 97"/>
              <a:gd name="T7" fmla="*/ 47 h 90"/>
              <a:gd name="T8" fmla="*/ 37 w 97"/>
              <a:gd name="T9" fmla="*/ 0 h 90"/>
              <a:gd name="T10" fmla="*/ 42 w 97"/>
              <a:gd name="T11" fmla="*/ 13 h 90"/>
              <a:gd name="T12" fmla="*/ 50 w 97"/>
              <a:gd name="T13" fmla="*/ 1 h 90"/>
              <a:gd name="T14" fmla="*/ 58 w 97"/>
              <a:gd name="T15" fmla="*/ 13 h 90"/>
              <a:gd name="T16" fmla="*/ 63 w 97"/>
              <a:gd name="T17" fmla="*/ 0 h 90"/>
              <a:gd name="T18" fmla="*/ 55 w 97"/>
              <a:gd name="T19" fmla="*/ 47 h 90"/>
              <a:gd name="T20" fmla="*/ 55 w 97"/>
              <a:gd name="T21" fmla="*/ 90 h 90"/>
              <a:gd name="T22" fmla="*/ 38 w 97"/>
              <a:gd name="T23" fmla="*/ 90 h 90"/>
              <a:gd name="T24" fmla="*/ 62 w 97"/>
              <a:gd name="T25" fmla="*/ 90 h 90"/>
              <a:gd name="T26" fmla="*/ 67 w 97"/>
              <a:gd name="T27" fmla="*/ 90 h 90"/>
              <a:gd name="T28" fmla="*/ 95 w 97"/>
              <a:gd name="T29" fmla="*/ 49 h 90"/>
              <a:gd name="T30" fmla="*/ 62 w 97"/>
              <a:gd name="T31" fmla="*/ 56 h 90"/>
              <a:gd name="T32" fmla="*/ 62 w 97"/>
              <a:gd name="T33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0">
                <a:moveTo>
                  <a:pt x="38" y="90"/>
                </a:moveTo>
                <a:cubicBezTo>
                  <a:pt x="18" y="85"/>
                  <a:pt x="0" y="72"/>
                  <a:pt x="3" y="48"/>
                </a:cubicBezTo>
                <a:cubicBezTo>
                  <a:pt x="23" y="44"/>
                  <a:pt x="38" y="53"/>
                  <a:pt x="46" y="65"/>
                </a:cubicBezTo>
                <a:cubicBezTo>
                  <a:pt x="46" y="47"/>
                  <a:pt x="46" y="47"/>
                  <a:pt x="46" y="47"/>
                </a:cubicBezTo>
                <a:cubicBezTo>
                  <a:pt x="23" y="40"/>
                  <a:pt x="18" y="12"/>
                  <a:pt x="37" y="0"/>
                </a:cubicBezTo>
                <a:cubicBezTo>
                  <a:pt x="42" y="13"/>
                  <a:pt x="42" y="13"/>
                  <a:pt x="42" y="13"/>
                </a:cubicBezTo>
                <a:cubicBezTo>
                  <a:pt x="50" y="1"/>
                  <a:pt x="50" y="1"/>
                  <a:pt x="50" y="1"/>
                </a:cubicBezTo>
                <a:cubicBezTo>
                  <a:pt x="58" y="13"/>
                  <a:pt x="58" y="13"/>
                  <a:pt x="58" y="13"/>
                </a:cubicBezTo>
                <a:cubicBezTo>
                  <a:pt x="63" y="0"/>
                  <a:pt x="63" y="0"/>
                  <a:pt x="63" y="0"/>
                </a:cubicBezTo>
                <a:cubicBezTo>
                  <a:pt x="81" y="12"/>
                  <a:pt x="77" y="40"/>
                  <a:pt x="55" y="47"/>
                </a:cubicBezTo>
                <a:cubicBezTo>
                  <a:pt x="55" y="90"/>
                  <a:pt x="55" y="90"/>
                  <a:pt x="55" y="90"/>
                </a:cubicBezTo>
                <a:cubicBezTo>
                  <a:pt x="38" y="90"/>
                  <a:pt x="38" y="90"/>
                  <a:pt x="38" y="90"/>
                </a:cubicBezTo>
                <a:close/>
                <a:moveTo>
                  <a:pt x="62" y="90"/>
                </a:moveTo>
                <a:cubicBezTo>
                  <a:pt x="67" y="90"/>
                  <a:pt x="67" y="90"/>
                  <a:pt x="67" y="90"/>
                </a:cubicBezTo>
                <a:cubicBezTo>
                  <a:pt x="84" y="84"/>
                  <a:pt x="97" y="66"/>
                  <a:pt x="95" y="49"/>
                </a:cubicBezTo>
                <a:cubicBezTo>
                  <a:pt x="81" y="47"/>
                  <a:pt x="70" y="50"/>
                  <a:pt x="62" y="56"/>
                </a:cubicBezTo>
                <a:lnTo>
                  <a:pt x="62" y="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8" name="文本框 24"/>
          <p:cNvSpPr>
            <a:spLocks noChangeArrowheads="1"/>
          </p:cNvSpPr>
          <p:nvPr/>
        </p:nvSpPr>
        <p:spPr bwMode="auto">
          <a:xfrm>
            <a:off x="839416" y="2569323"/>
            <a:ext cx="2257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副品牌</a:t>
            </a:r>
            <a:r>
              <a:rPr lang="en-US" altLang="zh-CN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1</a:t>
            </a:r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介绍</a:t>
            </a:r>
            <a:endParaRPr lang="en-US" altLang="zh-CN" sz="1800" dirty="0">
              <a:solidFill>
                <a:schemeClr val="bg1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微软雅黑" pitchFamily="34" charset="-122"/>
            </a:endParaRPr>
          </a:p>
        </p:txBody>
      </p:sp>
      <p:sp>
        <p:nvSpPr>
          <p:cNvPr id="40" name="文本框 24">
            <a:extLst>
              <a:ext uri="{FF2B5EF4-FFF2-40B4-BE49-F238E27FC236}">
                <a16:creationId xmlns:a16="http://schemas.microsoft.com/office/drawing/2014/main" id="{F8BC65A4-243E-4496-A6A9-DB03F06BA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144" y="2244814"/>
            <a:ext cx="2257529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副品牌</a:t>
            </a:r>
            <a:r>
              <a:rPr lang="en-US" altLang="zh-CN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1</a:t>
            </a:r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名称</a:t>
            </a:r>
            <a:endParaRPr lang="en-US" altLang="zh-CN" sz="1800" dirty="0">
              <a:solidFill>
                <a:schemeClr val="bg1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微软雅黑" pitchFamily="34" charset="-122"/>
            </a:endParaRPr>
          </a:p>
        </p:txBody>
      </p:sp>
      <p:sp>
        <p:nvSpPr>
          <p:cNvPr id="41" name="文本框 24">
            <a:extLst>
              <a:ext uri="{FF2B5EF4-FFF2-40B4-BE49-F238E27FC236}">
                <a16:creationId xmlns:a16="http://schemas.microsoft.com/office/drawing/2014/main" id="{F3C532E1-64EF-4919-A93D-0D4434EF9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3493737"/>
            <a:ext cx="2257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副品牌</a:t>
            </a:r>
            <a:r>
              <a:rPr lang="en-US" altLang="zh-CN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2</a:t>
            </a:r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介绍</a:t>
            </a:r>
            <a:endParaRPr lang="en-US" altLang="zh-CN" sz="1800" dirty="0">
              <a:solidFill>
                <a:schemeClr val="bg1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微软雅黑" pitchFamily="34" charset="-122"/>
            </a:endParaRPr>
          </a:p>
        </p:txBody>
      </p:sp>
      <p:sp>
        <p:nvSpPr>
          <p:cNvPr id="42" name="文本框 24">
            <a:extLst>
              <a:ext uri="{FF2B5EF4-FFF2-40B4-BE49-F238E27FC236}">
                <a16:creationId xmlns:a16="http://schemas.microsoft.com/office/drawing/2014/main" id="{8D1C3C74-2BF5-4B7A-9BC7-A154D01A3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144" y="3169227"/>
            <a:ext cx="2257529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副品牌</a:t>
            </a:r>
            <a:r>
              <a:rPr lang="en-US" altLang="zh-CN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2</a:t>
            </a:r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名称</a:t>
            </a:r>
            <a:endParaRPr lang="en-US" altLang="zh-CN" sz="1800" dirty="0">
              <a:solidFill>
                <a:schemeClr val="bg1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微软雅黑" pitchFamily="34" charset="-122"/>
            </a:endParaRPr>
          </a:p>
        </p:txBody>
      </p:sp>
      <p:sp>
        <p:nvSpPr>
          <p:cNvPr id="43" name="文本框 24">
            <a:extLst>
              <a:ext uri="{FF2B5EF4-FFF2-40B4-BE49-F238E27FC236}">
                <a16:creationId xmlns:a16="http://schemas.microsoft.com/office/drawing/2014/main" id="{093003D6-CF14-4656-8D13-8720DAAB4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093" y="4393597"/>
            <a:ext cx="2257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副品牌</a:t>
            </a:r>
            <a:r>
              <a:rPr lang="en-US" altLang="zh-CN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3</a:t>
            </a:r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介绍</a:t>
            </a:r>
            <a:endParaRPr lang="en-US" altLang="zh-CN" sz="1800" dirty="0">
              <a:solidFill>
                <a:schemeClr val="bg1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微软雅黑" pitchFamily="34" charset="-122"/>
            </a:endParaRPr>
          </a:p>
        </p:txBody>
      </p:sp>
      <p:sp>
        <p:nvSpPr>
          <p:cNvPr id="48" name="文本框 24">
            <a:extLst>
              <a:ext uri="{FF2B5EF4-FFF2-40B4-BE49-F238E27FC236}">
                <a16:creationId xmlns:a16="http://schemas.microsoft.com/office/drawing/2014/main" id="{00E6F7CF-3BDF-4496-9B69-3865A85FC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21" y="4069088"/>
            <a:ext cx="2257529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副品牌</a:t>
            </a:r>
            <a:r>
              <a:rPr lang="en-US" altLang="zh-CN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3</a:t>
            </a:r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名称</a:t>
            </a:r>
            <a:endParaRPr lang="en-US" altLang="zh-CN" sz="1800" dirty="0">
              <a:solidFill>
                <a:schemeClr val="bg1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微软雅黑" pitchFamily="34" charset="-122"/>
            </a:endParaRPr>
          </a:p>
        </p:txBody>
      </p:sp>
      <p:sp>
        <p:nvSpPr>
          <p:cNvPr id="53" name="文本框 24">
            <a:extLst>
              <a:ext uri="{FF2B5EF4-FFF2-40B4-BE49-F238E27FC236}">
                <a16:creationId xmlns:a16="http://schemas.microsoft.com/office/drawing/2014/main" id="{D26278C4-6F30-423D-84B8-849D83759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8652" y="2560177"/>
            <a:ext cx="2257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副品牌</a:t>
            </a:r>
            <a:r>
              <a:rPr lang="en-US" altLang="zh-CN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4</a:t>
            </a:r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介绍</a:t>
            </a:r>
            <a:endParaRPr lang="en-US" altLang="zh-CN" sz="1800" dirty="0">
              <a:solidFill>
                <a:schemeClr val="bg1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微软雅黑" pitchFamily="34" charset="-122"/>
            </a:endParaRPr>
          </a:p>
        </p:txBody>
      </p:sp>
      <p:sp>
        <p:nvSpPr>
          <p:cNvPr id="54" name="文本框 24">
            <a:extLst>
              <a:ext uri="{FF2B5EF4-FFF2-40B4-BE49-F238E27FC236}">
                <a16:creationId xmlns:a16="http://schemas.microsoft.com/office/drawing/2014/main" id="{225A7F89-22EE-4BEB-A439-EC71770B6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4380" y="2235668"/>
            <a:ext cx="2257529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副品牌</a:t>
            </a:r>
            <a:r>
              <a:rPr lang="en-US" altLang="zh-CN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4</a:t>
            </a:r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名称</a:t>
            </a:r>
            <a:endParaRPr lang="en-US" altLang="zh-CN" sz="1800" dirty="0">
              <a:solidFill>
                <a:schemeClr val="bg1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微软雅黑" pitchFamily="34" charset="-122"/>
            </a:endParaRPr>
          </a:p>
        </p:txBody>
      </p:sp>
      <p:sp>
        <p:nvSpPr>
          <p:cNvPr id="59" name="文本框 24">
            <a:extLst>
              <a:ext uri="{FF2B5EF4-FFF2-40B4-BE49-F238E27FC236}">
                <a16:creationId xmlns:a16="http://schemas.microsoft.com/office/drawing/2014/main" id="{36270A13-43BC-4769-A4D1-58C7D13FB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2924" y="3509339"/>
            <a:ext cx="2257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副品牌</a:t>
            </a:r>
            <a:r>
              <a:rPr lang="en-US" altLang="zh-CN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5</a:t>
            </a:r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介绍</a:t>
            </a:r>
            <a:endParaRPr lang="en-US" altLang="zh-CN" sz="1800" dirty="0">
              <a:solidFill>
                <a:schemeClr val="bg1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微软雅黑" pitchFamily="34" charset="-122"/>
            </a:endParaRPr>
          </a:p>
        </p:txBody>
      </p:sp>
      <p:sp>
        <p:nvSpPr>
          <p:cNvPr id="60" name="文本框 24">
            <a:extLst>
              <a:ext uri="{FF2B5EF4-FFF2-40B4-BE49-F238E27FC236}">
                <a16:creationId xmlns:a16="http://schemas.microsoft.com/office/drawing/2014/main" id="{0BBC6E85-63A4-4F3B-BC2F-8A2BBAF36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8652" y="3184829"/>
            <a:ext cx="2257529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副品牌</a:t>
            </a:r>
            <a:r>
              <a:rPr lang="en-US" altLang="zh-CN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5</a:t>
            </a:r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名称</a:t>
            </a:r>
            <a:endParaRPr lang="en-US" altLang="zh-CN" sz="1800" dirty="0">
              <a:solidFill>
                <a:schemeClr val="bg1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微软雅黑" pitchFamily="34" charset="-122"/>
            </a:endParaRPr>
          </a:p>
        </p:txBody>
      </p:sp>
      <p:sp>
        <p:nvSpPr>
          <p:cNvPr id="65" name="文本框 24">
            <a:extLst>
              <a:ext uri="{FF2B5EF4-FFF2-40B4-BE49-F238E27FC236}">
                <a16:creationId xmlns:a16="http://schemas.microsoft.com/office/drawing/2014/main" id="{2DDA371B-BFDB-41FA-BEC9-E61A05B90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1765" y="4400900"/>
            <a:ext cx="2257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副品牌</a:t>
            </a:r>
            <a:r>
              <a:rPr lang="en-US" altLang="zh-CN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6</a:t>
            </a:r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介绍</a:t>
            </a:r>
            <a:endParaRPr lang="en-US" altLang="zh-CN" sz="1800" dirty="0">
              <a:solidFill>
                <a:schemeClr val="bg1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微软雅黑" pitchFamily="34" charset="-122"/>
            </a:endParaRPr>
          </a:p>
        </p:txBody>
      </p:sp>
      <p:sp>
        <p:nvSpPr>
          <p:cNvPr id="66" name="文本框 24">
            <a:extLst>
              <a:ext uri="{FF2B5EF4-FFF2-40B4-BE49-F238E27FC236}">
                <a16:creationId xmlns:a16="http://schemas.microsoft.com/office/drawing/2014/main" id="{A0C88E5C-B3C1-4B29-A16E-E87E06CA5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7493" y="4076391"/>
            <a:ext cx="2257529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副品牌</a:t>
            </a:r>
            <a:r>
              <a:rPr lang="en-US" altLang="zh-CN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6</a:t>
            </a:r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名称</a:t>
            </a:r>
            <a:endParaRPr lang="en-US" altLang="zh-CN" sz="1800" dirty="0">
              <a:solidFill>
                <a:schemeClr val="bg1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微软雅黑" pitchFamily="34" charset="-122"/>
            </a:endParaRPr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D62C569F-A479-4BC0-8A6B-ED2571CE5736}"/>
              </a:ext>
            </a:extLst>
          </p:cNvPr>
          <p:cNvSpPr/>
          <p:nvPr/>
        </p:nvSpPr>
        <p:spPr>
          <a:xfrm>
            <a:off x="8245860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E9A70258-8675-49AA-B2F1-6478870B733D}"/>
              </a:ext>
            </a:extLst>
          </p:cNvPr>
          <p:cNvSpPr txBox="1"/>
          <p:nvPr/>
        </p:nvSpPr>
        <p:spPr>
          <a:xfrm>
            <a:off x="8280534" y="48359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3F6504CF-6883-49BF-8944-C096FE39904F}"/>
              </a:ext>
            </a:extLst>
          </p:cNvPr>
          <p:cNvSpPr/>
          <p:nvPr/>
        </p:nvSpPr>
        <p:spPr>
          <a:xfrm>
            <a:off x="8856101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AB9DC095-DF4D-4368-B416-CBC8A09ECAB9}"/>
              </a:ext>
            </a:extLst>
          </p:cNvPr>
          <p:cNvSpPr txBox="1"/>
          <p:nvPr/>
        </p:nvSpPr>
        <p:spPr>
          <a:xfrm>
            <a:off x="8890775" y="48359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bg1"/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81" name="任意多边形: 形状 80">
            <a:extLst>
              <a:ext uri="{FF2B5EF4-FFF2-40B4-BE49-F238E27FC236}">
                <a16:creationId xmlns:a16="http://schemas.microsoft.com/office/drawing/2014/main" id="{F420976D-A430-4448-A303-C18483AD5AA1}"/>
              </a:ext>
            </a:extLst>
          </p:cNvPr>
          <p:cNvSpPr/>
          <p:nvPr/>
        </p:nvSpPr>
        <p:spPr>
          <a:xfrm>
            <a:off x="9466343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5E0289B3-8FCD-4DB4-91E3-5731EF8BF2C8}"/>
              </a:ext>
            </a:extLst>
          </p:cNvPr>
          <p:cNvSpPr txBox="1"/>
          <p:nvPr/>
        </p:nvSpPr>
        <p:spPr>
          <a:xfrm>
            <a:off x="9501017" y="48359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83" name="任意多边形: 形状 82">
            <a:extLst>
              <a:ext uri="{FF2B5EF4-FFF2-40B4-BE49-F238E27FC236}">
                <a16:creationId xmlns:a16="http://schemas.microsoft.com/office/drawing/2014/main" id="{E509967B-AAB1-4B15-BEB0-57C85515C755}"/>
              </a:ext>
            </a:extLst>
          </p:cNvPr>
          <p:cNvSpPr/>
          <p:nvPr/>
        </p:nvSpPr>
        <p:spPr>
          <a:xfrm>
            <a:off x="10076584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635E6A25-822E-41BB-81F4-88997EE739A0}"/>
              </a:ext>
            </a:extLst>
          </p:cNvPr>
          <p:cNvSpPr txBox="1"/>
          <p:nvPr/>
        </p:nvSpPr>
        <p:spPr>
          <a:xfrm>
            <a:off x="10111258" y="48359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85" name="任意多边形: 形状 84">
            <a:extLst>
              <a:ext uri="{FF2B5EF4-FFF2-40B4-BE49-F238E27FC236}">
                <a16:creationId xmlns:a16="http://schemas.microsoft.com/office/drawing/2014/main" id="{059A3DC2-2717-4F14-A776-F2E3F4B7BB39}"/>
              </a:ext>
            </a:extLst>
          </p:cNvPr>
          <p:cNvSpPr/>
          <p:nvPr/>
        </p:nvSpPr>
        <p:spPr>
          <a:xfrm>
            <a:off x="10686825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9F3B2256-C094-4A4C-B138-BDD771C184BA}"/>
              </a:ext>
            </a:extLst>
          </p:cNvPr>
          <p:cNvSpPr txBox="1"/>
          <p:nvPr/>
        </p:nvSpPr>
        <p:spPr>
          <a:xfrm>
            <a:off x="10721499" y="48359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87" name="任意多边形: 形状 86">
            <a:extLst>
              <a:ext uri="{FF2B5EF4-FFF2-40B4-BE49-F238E27FC236}">
                <a16:creationId xmlns:a16="http://schemas.microsoft.com/office/drawing/2014/main" id="{2ED2C610-7D77-48DC-970B-33DD1C546891}"/>
              </a:ext>
            </a:extLst>
          </p:cNvPr>
          <p:cNvSpPr/>
          <p:nvPr/>
        </p:nvSpPr>
        <p:spPr>
          <a:xfrm>
            <a:off x="11297067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F6D7A26E-C5EA-49BB-B972-5F954348518B}"/>
              </a:ext>
            </a:extLst>
          </p:cNvPr>
          <p:cNvSpPr txBox="1"/>
          <p:nvPr/>
        </p:nvSpPr>
        <p:spPr>
          <a:xfrm>
            <a:off x="11331741" y="48359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052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16">
        <p14:gallery dir="l"/>
      </p:transition>
    </mc:Choice>
    <mc:Fallback xmlns="">
      <p:transition spd="slow" advTm="1216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E1FEAAB8-D669-4434-B25F-5370232C333C}"/>
              </a:ext>
            </a:extLst>
          </p:cNvPr>
          <p:cNvSpPr/>
          <p:nvPr/>
        </p:nvSpPr>
        <p:spPr>
          <a:xfrm>
            <a:off x="7728181" y="552279"/>
            <a:ext cx="3840427" cy="5753443"/>
          </a:xfrm>
          <a:prstGeom prst="roundRect">
            <a:avLst>
              <a:gd name="adj" fmla="val 0"/>
            </a:avLst>
          </a:prstGeom>
          <a:blipFill>
            <a:blip r:embed="rId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94124696-D95D-4A8E-9FA5-C29438CC218C}"/>
              </a:ext>
            </a:extLst>
          </p:cNvPr>
          <p:cNvSpPr/>
          <p:nvPr/>
        </p:nvSpPr>
        <p:spPr>
          <a:xfrm>
            <a:off x="7728181" y="552279"/>
            <a:ext cx="3840427" cy="5753443"/>
          </a:xfrm>
          <a:prstGeom prst="roundRect">
            <a:avLst>
              <a:gd name="adj" fmla="val 0"/>
            </a:avLst>
          </a:prstGeom>
          <a:solidFill>
            <a:schemeClr val="accent2">
              <a:alpha val="55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8" name="平行四边形 17">
            <a:extLst>
              <a:ext uri="{FF2B5EF4-FFF2-40B4-BE49-F238E27FC236}">
                <a16:creationId xmlns:a16="http://schemas.microsoft.com/office/drawing/2014/main" id="{76491A82-774F-4BB0-8976-8C5CF39AA689}"/>
              </a:ext>
            </a:extLst>
          </p:cNvPr>
          <p:cNvSpPr/>
          <p:nvPr/>
        </p:nvSpPr>
        <p:spPr>
          <a:xfrm>
            <a:off x="-672752" y="884718"/>
            <a:ext cx="13537504" cy="5088565"/>
          </a:xfrm>
          <a:prstGeom prst="parallelogram">
            <a:avLst/>
          </a:prstGeom>
          <a:noFill/>
          <a:ln>
            <a:gradFill flip="none" rotWithShape="1">
              <a:gsLst>
                <a:gs pos="50000">
                  <a:schemeClr val="accent2"/>
                </a:gs>
                <a:gs pos="50000">
                  <a:schemeClr val="accent5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126B6C6D-770C-4E1B-B609-71B6C0B17C0B}"/>
              </a:ext>
            </a:extLst>
          </p:cNvPr>
          <p:cNvGrpSpPr/>
          <p:nvPr/>
        </p:nvGrpSpPr>
        <p:grpSpPr>
          <a:xfrm>
            <a:off x="652364" y="2468894"/>
            <a:ext cx="6146093" cy="2350701"/>
            <a:chOff x="467544" y="2080060"/>
            <a:chExt cx="4609570" cy="1763026"/>
          </a:xfrm>
        </p:grpSpPr>
        <p:graphicFrame>
          <p:nvGraphicFramePr>
            <p:cNvPr id="20" name="图表 19" descr="e7d195523061f1c0d3ba7f298e59d031c9c3f97027ed136f882110EF8F17BAD1F2C348D17C7856EF46CB4678CC9E44EE1ABA681E3133328A7B4D22AAF822B2429426B2355AA8CC4431B8568D2CF3B73A2FB6443EB3D2459EFF7480FDD7ABBFD9C31BE88344C877A66D47F376AD5FF0263CC200A46DE1006E72893FFDE037EBCC971E9157DFC81D31">
              <a:extLst>
                <a:ext uri="{FF2B5EF4-FFF2-40B4-BE49-F238E27FC236}">
                  <a16:creationId xmlns:a16="http://schemas.microsoft.com/office/drawing/2014/main" id="{35266C08-7C91-4184-8892-209652601C5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41084984"/>
                </p:ext>
              </p:extLst>
            </p:nvPr>
          </p:nvGraphicFramePr>
          <p:xfrm>
            <a:off x="467544" y="2080061"/>
            <a:ext cx="4609570" cy="17630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1" name="文本框 20" descr="e7d195523061f1c0d3ba7f298e59d031c9c3f97027ed136f882110EF8F17BAD1F2C348D17C7856EF46CB4678CC9E44EE1ABA681E3133328A7B4D22AAF822B2429426B2355AA8CC4431B8568D2CF3B73A2FB6443EB3D2459EFF7480FDD7ABBFD9C31BE88344C877A66D47F376AD5FF0263CC200A46DE1006E72893FFDE037EBCC971E9157DFC81D31">
              <a:extLst>
                <a:ext uri="{FF2B5EF4-FFF2-40B4-BE49-F238E27FC236}">
                  <a16:creationId xmlns:a16="http://schemas.microsoft.com/office/drawing/2014/main" id="{6A738268-B3CB-465B-826A-5ACD57C81718}"/>
                </a:ext>
              </a:extLst>
            </p:cNvPr>
            <p:cNvSpPr txBox="1"/>
            <p:nvPr/>
          </p:nvSpPr>
          <p:spPr>
            <a:xfrm>
              <a:off x="968813" y="2392746"/>
              <a:ext cx="65421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600" dirty="0">
                  <a:solidFill>
                    <a:schemeClr val="tx2">
                      <a:alpha val="67000"/>
                    </a:schemeClr>
                  </a:solidFill>
                  <a:latin typeface="Calibri" panose="020F0502020204030204" pitchFamily="34" charset="0"/>
                  <a:ea typeface="腾讯体" panose="02010600010101010101" pitchFamily="2" charset="-122"/>
                  <a:cs typeface="Calibri" panose="020F0502020204030204" pitchFamily="34" charset="0"/>
                </a:rPr>
                <a:t>20XX</a:t>
              </a:r>
              <a:endParaRPr lang="zh-CN" altLang="en-US" sz="1600" dirty="0">
                <a:solidFill>
                  <a:schemeClr val="tx2">
                    <a:alpha val="67000"/>
                  </a:schemeClr>
                </a:solidFill>
                <a:latin typeface="Calibri" panose="020F0502020204030204" pitchFamily="34" charset="0"/>
                <a:ea typeface="腾讯体" panose="0201060001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2" name="文本框 21" descr="e7d195523061f1c0d3ba7f298e59d031c9c3f97027ed136f882110EF8F17BAD1F2C348D17C7856EF46CB4678CC9E44EE1ABA681E3133328A7B4D22AAF822B2429426B2355AA8CC4431B8568D2CF3B73A2FB6443EB3D2459EFF7480FDD7ABBFD9C31BE88344C877A66D47F376AD5FF0263CC200A46DE1006E72893FFDE037EBCC971E9157DFC81D31">
              <a:extLst>
                <a:ext uri="{FF2B5EF4-FFF2-40B4-BE49-F238E27FC236}">
                  <a16:creationId xmlns:a16="http://schemas.microsoft.com/office/drawing/2014/main" id="{FD7D2996-D228-42E6-B296-89D4448390E4}"/>
                </a:ext>
              </a:extLst>
            </p:cNvPr>
            <p:cNvSpPr txBox="1"/>
            <p:nvPr/>
          </p:nvSpPr>
          <p:spPr>
            <a:xfrm>
              <a:off x="1555457" y="2697197"/>
              <a:ext cx="65421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600" dirty="0">
                  <a:solidFill>
                    <a:schemeClr val="tx2">
                      <a:alpha val="67000"/>
                    </a:schemeClr>
                  </a:solidFill>
                  <a:latin typeface="Calibri" panose="020F0502020204030204" pitchFamily="34" charset="0"/>
                  <a:ea typeface="腾讯体" panose="02010600010101010101" pitchFamily="2" charset="-122"/>
                  <a:cs typeface="Calibri" panose="020F0502020204030204" pitchFamily="34" charset="0"/>
                </a:rPr>
                <a:t>20XX</a:t>
              </a:r>
              <a:endParaRPr lang="zh-CN" altLang="en-US" sz="1600" dirty="0">
                <a:solidFill>
                  <a:schemeClr val="tx2">
                    <a:alpha val="67000"/>
                  </a:schemeClr>
                </a:solidFill>
                <a:latin typeface="Calibri" panose="020F0502020204030204" pitchFamily="34" charset="0"/>
                <a:ea typeface="腾讯体" panose="0201060001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3" name="文本框 22" descr="e7d195523061f1c0d3ba7f298e59d031c9c3f97027ed136f882110EF8F17BAD1F2C348D17C7856EF46CB4678CC9E44EE1ABA681E3133328A7B4D22AAF822B2429426B2355AA8CC4431B8568D2CF3B73A2FB6443EB3D2459EFF7480FDD7ABBFD9C31BE88344C877A66D47F376AD5FF0263CC200A46DE1006E72893FFDE037EBCC971E9157DFC81D31">
              <a:extLst>
                <a:ext uri="{FF2B5EF4-FFF2-40B4-BE49-F238E27FC236}">
                  <a16:creationId xmlns:a16="http://schemas.microsoft.com/office/drawing/2014/main" id="{D90AB54E-2F5D-401F-9FFE-CF51B77D6043}"/>
                </a:ext>
              </a:extLst>
            </p:cNvPr>
            <p:cNvSpPr txBox="1"/>
            <p:nvPr/>
          </p:nvSpPr>
          <p:spPr>
            <a:xfrm>
              <a:off x="2139140" y="2901657"/>
              <a:ext cx="65421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600" dirty="0">
                  <a:solidFill>
                    <a:schemeClr val="tx2">
                      <a:alpha val="67000"/>
                    </a:schemeClr>
                  </a:solidFill>
                  <a:latin typeface="Calibri" panose="020F0502020204030204" pitchFamily="34" charset="0"/>
                  <a:ea typeface="腾讯体" panose="02010600010101010101" pitchFamily="2" charset="-122"/>
                  <a:cs typeface="Calibri" panose="020F0502020204030204" pitchFamily="34" charset="0"/>
                </a:rPr>
                <a:t>20XX</a:t>
              </a:r>
              <a:endParaRPr lang="zh-CN" altLang="en-US" sz="1600" dirty="0">
                <a:solidFill>
                  <a:schemeClr val="tx2">
                    <a:alpha val="67000"/>
                  </a:schemeClr>
                </a:solidFill>
                <a:latin typeface="Calibri" panose="020F0502020204030204" pitchFamily="34" charset="0"/>
                <a:ea typeface="腾讯体" panose="0201060001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4" name="文本框 23" descr="e7d195523061f1c0d3ba7f298e59d031c9c3f97027ed136f882110EF8F17BAD1F2C348D17C7856EF46CB4678CC9E44EE1ABA681E3133328A7B4D22AAF822B2429426B2355AA8CC4431B8568D2CF3B73A2FB6443EB3D2459EFF7480FDD7ABBFD9C31BE88344C877A66D47F376AD5FF0263CC200A46DE1006E72893FFDE037EBCC971E9157DFC81D31">
              <a:extLst>
                <a:ext uri="{FF2B5EF4-FFF2-40B4-BE49-F238E27FC236}">
                  <a16:creationId xmlns:a16="http://schemas.microsoft.com/office/drawing/2014/main" id="{C380E90B-140B-4A2A-A248-17A172122C9C}"/>
                </a:ext>
              </a:extLst>
            </p:cNvPr>
            <p:cNvSpPr txBox="1"/>
            <p:nvPr/>
          </p:nvSpPr>
          <p:spPr>
            <a:xfrm>
              <a:off x="2748826" y="2080060"/>
              <a:ext cx="65421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600" dirty="0">
                  <a:solidFill>
                    <a:schemeClr val="tx2"/>
                  </a:solidFill>
                  <a:latin typeface="Calibri" panose="020F0502020204030204" pitchFamily="34" charset="0"/>
                  <a:ea typeface="腾讯体" panose="02010600010101010101" pitchFamily="2" charset="-122"/>
                  <a:cs typeface="Calibri" panose="020F0502020204030204" pitchFamily="34" charset="0"/>
                </a:rPr>
                <a:t>20XX</a:t>
              </a:r>
              <a:endParaRPr lang="zh-CN" altLang="en-US" sz="1600" dirty="0">
                <a:solidFill>
                  <a:schemeClr val="tx2"/>
                </a:solidFill>
                <a:latin typeface="Calibri" panose="020F0502020204030204" pitchFamily="34" charset="0"/>
                <a:ea typeface="腾讯体" panose="0201060001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5" name="文本框 24" descr="e7d195523061f1c0d3ba7f298e59d031c9c3f97027ed136f882110EF8F17BAD1F2C348D17C7856EF46CB4678CC9E44EE1ABA681E3133328A7B4D22AAF822B2429426B2355AA8CC4431B8568D2CF3B73A2FB6443EB3D2459EFF7480FDD7ABBFD9C31BE88344C877A66D47F376AD5FF0263CC200A46DE1006E72893FFDE037EBCC971E9157DFC81D31">
              <a:extLst>
                <a:ext uri="{FF2B5EF4-FFF2-40B4-BE49-F238E27FC236}">
                  <a16:creationId xmlns:a16="http://schemas.microsoft.com/office/drawing/2014/main" id="{1C10A098-F2FD-4618-83C4-DD71D03013F6}"/>
                </a:ext>
              </a:extLst>
            </p:cNvPr>
            <p:cNvSpPr txBox="1"/>
            <p:nvPr/>
          </p:nvSpPr>
          <p:spPr>
            <a:xfrm>
              <a:off x="3355998" y="3140289"/>
              <a:ext cx="65421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600" dirty="0">
                  <a:solidFill>
                    <a:schemeClr val="tx2">
                      <a:alpha val="67000"/>
                    </a:schemeClr>
                  </a:solidFill>
                  <a:latin typeface="Calibri" panose="020F0502020204030204" pitchFamily="34" charset="0"/>
                  <a:ea typeface="腾讯体" panose="02010600010101010101" pitchFamily="2" charset="-122"/>
                  <a:cs typeface="Calibri" panose="020F0502020204030204" pitchFamily="34" charset="0"/>
                </a:rPr>
                <a:t>20XX</a:t>
              </a:r>
              <a:endParaRPr lang="zh-CN" altLang="en-US" sz="1600" dirty="0">
                <a:solidFill>
                  <a:schemeClr val="tx2">
                    <a:alpha val="67000"/>
                  </a:schemeClr>
                </a:solidFill>
                <a:latin typeface="Calibri" panose="020F0502020204030204" pitchFamily="34" charset="0"/>
                <a:ea typeface="腾讯体" panose="0201060001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6" name="文本框 25" descr="e7d195523061f1c0d3ba7f298e59d031c9c3f97027ed136f882110EF8F17BAD1F2C348D17C7856EF46CB4678CC9E44EE1ABA681E3133328A7B4D22AAF822B2429426B2355AA8CC4431B8568D2CF3B73A2FB6443EB3D2459EFF7480FDD7ABBFD9C31BE88344C877A66D47F376AD5FF0263CC200A46DE1006E72893FFDE037EBCC971E9157DFC81D31">
              <a:extLst>
                <a:ext uri="{FF2B5EF4-FFF2-40B4-BE49-F238E27FC236}">
                  <a16:creationId xmlns:a16="http://schemas.microsoft.com/office/drawing/2014/main" id="{39AF28DE-829C-4BB5-97DD-F2148C22688F}"/>
                </a:ext>
              </a:extLst>
            </p:cNvPr>
            <p:cNvSpPr txBox="1"/>
            <p:nvPr/>
          </p:nvSpPr>
          <p:spPr>
            <a:xfrm>
              <a:off x="3896058" y="2519127"/>
              <a:ext cx="65421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600" dirty="0">
                  <a:solidFill>
                    <a:schemeClr val="tx2">
                      <a:alpha val="67000"/>
                    </a:schemeClr>
                  </a:solidFill>
                  <a:latin typeface="Calibri" panose="020F0502020204030204" pitchFamily="34" charset="0"/>
                  <a:ea typeface="腾讯体" panose="02010600010101010101" pitchFamily="2" charset="-122"/>
                  <a:cs typeface="Calibri" panose="020F0502020204030204" pitchFamily="34" charset="0"/>
                </a:rPr>
                <a:t>20XX</a:t>
              </a:r>
              <a:endParaRPr lang="zh-CN" altLang="en-US" sz="1600" dirty="0">
                <a:solidFill>
                  <a:schemeClr val="tx2">
                    <a:alpha val="67000"/>
                  </a:schemeClr>
                </a:solidFill>
                <a:latin typeface="Calibri" panose="020F0502020204030204" pitchFamily="34" charset="0"/>
                <a:ea typeface="腾讯体" panose="0201060001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9574DB0A-FDB5-4BD6-AAE3-404F5A1041D0}"/>
              </a:ext>
            </a:extLst>
          </p:cNvPr>
          <p:cNvSpPr txBox="1"/>
          <p:nvPr/>
        </p:nvSpPr>
        <p:spPr>
          <a:xfrm>
            <a:off x="1374229" y="1892830"/>
            <a:ext cx="467204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历年销售额变动，包括主品牌</a:t>
            </a:r>
            <a:r>
              <a:rPr lang="en-US" altLang="zh-CN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+</a:t>
            </a: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副品牌</a:t>
            </a: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C09AC154-A18E-42F0-A0C9-B38387A4248E}"/>
              </a:ext>
            </a:extLst>
          </p:cNvPr>
          <p:cNvSpPr/>
          <p:nvPr/>
        </p:nvSpPr>
        <p:spPr>
          <a:xfrm>
            <a:off x="585303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D9E1793-88FF-499D-A803-FF1859291549}"/>
              </a:ext>
            </a:extLst>
          </p:cNvPr>
          <p:cNvSpPr txBox="1"/>
          <p:nvPr/>
        </p:nvSpPr>
        <p:spPr>
          <a:xfrm>
            <a:off x="619977" y="48359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7C11101B-626B-4F68-9101-0F5DD06F4303}"/>
              </a:ext>
            </a:extLst>
          </p:cNvPr>
          <p:cNvSpPr/>
          <p:nvPr/>
        </p:nvSpPr>
        <p:spPr>
          <a:xfrm>
            <a:off x="1195544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AEAF2BE-7CB5-4E93-804A-5F857F2C7BEA}"/>
              </a:ext>
            </a:extLst>
          </p:cNvPr>
          <p:cNvSpPr txBox="1"/>
          <p:nvPr/>
        </p:nvSpPr>
        <p:spPr>
          <a:xfrm>
            <a:off x="1230218" y="48359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bg1"/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B6FE45A1-4D5A-47F8-9655-1C42D0C83728}"/>
              </a:ext>
            </a:extLst>
          </p:cNvPr>
          <p:cNvSpPr/>
          <p:nvPr/>
        </p:nvSpPr>
        <p:spPr>
          <a:xfrm>
            <a:off x="1805786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4692165A-40BC-4376-BD62-E5F34BD8E956}"/>
              </a:ext>
            </a:extLst>
          </p:cNvPr>
          <p:cNvSpPr txBox="1"/>
          <p:nvPr/>
        </p:nvSpPr>
        <p:spPr>
          <a:xfrm>
            <a:off x="1840460" y="48359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AD5CE0AB-0AB1-4900-AFF3-84233A2FC098}"/>
              </a:ext>
            </a:extLst>
          </p:cNvPr>
          <p:cNvSpPr/>
          <p:nvPr/>
        </p:nvSpPr>
        <p:spPr>
          <a:xfrm>
            <a:off x="2416027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670C408F-9640-4CAC-82B3-3D152A1D2D7B}"/>
              </a:ext>
            </a:extLst>
          </p:cNvPr>
          <p:cNvSpPr txBox="1"/>
          <p:nvPr/>
        </p:nvSpPr>
        <p:spPr>
          <a:xfrm>
            <a:off x="2450701" y="48359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4C68A9DF-EB71-42A8-AC92-7A50237FB8D2}"/>
              </a:ext>
            </a:extLst>
          </p:cNvPr>
          <p:cNvSpPr/>
          <p:nvPr/>
        </p:nvSpPr>
        <p:spPr>
          <a:xfrm>
            <a:off x="3026268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17D517D0-4A3C-4F85-88CA-39BE94DC6B16}"/>
              </a:ext>
            </a:extLst>
          </p:cNvPr>
          <p:cNvSpPr txBox="1"/>
          <p:nvPr/>
        </p:nvSpPr>
        <p:spPr>
          <a:xfrm>
            <a:off x="3060942" y="48359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78F26892-F47E-4D56-81D2-08720B7FBBFE}"/>
              </a:ext>
            </a:extLst>
          </p:cNvPr>
          <p:cNvSpPr/>
          <p:nvPr/>
        </p:nvSpPr>
        <p:spPr>
          <a:xfrm>
            <a:off x="3636510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9215391C-7A04-4FF0-83A7-B2FE61EFD55C}"/>
              </a:ext>
            </a:extLst>
          </p:cNvPr>
          <p:cNvSpPr txBox="1"/>
          <p:nvPr/>
        </p:nvSpPr>
        <p:spPr>
          <a:xfrm>
            <a:off x="3671184" y="48359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0488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1">
            <a:extLst>
              <a:ext uri="{FF2B5EF4-FFF2-40B4-BE49-F238E27FC236}">
                <a16:creationId xmlns:a16="http://schemas.microsoft.com/office/drawing/2014/main" id="{54CE12FB-4474-476B-95CF-3D905EE6C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6107" y="3078957"/>
            <a:ext cx="1871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华文细黑" panose="02010600040101010101" pitchFamily="2" charset="-122"/>
              </a:rPr>
              <a:t>缘起印记</a:t>
            </a:r>
          </a:p>
        </p:txBody>
      </p:sp>
      <p:sp>
        <p:nvSpPr>
          <p:cNvPr id="4" name="文本框 15">
            <a:extLst>
              <a:ext uri="{FF2B5EF4-FFF2-40B4-BE49-F238E27FC236}">
                <a16:creationId xmlns:a16="http://schemas.microsoft.com/office/drawing/2014/main" id="{236F9A10-437C-4BAE-8490-2DDFE9119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6107" y="3733227"/>
            <a:ext cx="4554659" cy="587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华文细黑" panose="02010600040101010101" pitchFamily="2" charset="-122"/>
              </a:rPr>
              <a:t>21</a:t>
            </a:r>
            <a:r>
              <a:rPr lang="zh-CN" altLang="en-US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华文细黑" panose="02010600040101010101" pitchFamily="2" charset="-122"/>
              </a:rPr>
              <a:t>年的历史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791CFE3-7CE4-40F2-8B0B-53CB9C6B60DE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7056107" y="1028734"/>
            <a:ext cx="3781696" cy="1472789"/>
          </a:xfrm>
          <a:prstGeom prst="rect">
            <a:avLst/>
          </a:prstGeom>
          <a:noFill/>
          <a:ln w="28575">
            <a:noFill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zh-CN" sz="4800" b="1" dirty="0">
                <a:solidFill>
                  <a:schemeClr val="tx2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Calibri" panose="020F0502020204030204" pitchFamily="34" charset="0"/>
                <a:sym typeface="华文细黑" panose="02010600040101010101" pitchFamily="2" charset="-122"/>
              </a:rPr>
              <a:t>Part   03</a:t>
            </a:r>
            <a:endParaRPr lang="zh-CN" altLang="en-US" sz="4800" b="1" dirty="0">
              <a:solidFill>
                <a:schemeClr val="tx2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Calibri" panose="020F0502020204030204" pitchFamily="34" charset="0"/>
              <a:sym typeface="华文细黑" panose="02010600040101010101" pitchFamily="2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D5AABD41-1E81-4065-B449-54AA070009CA}"/>
              </a:ext>
            </a:extLst>
          </p:cNvPr>
          <p:cNvCxnSpPr>
            <a:cxnSpLocks/>
          </p:cNvCxnSpPr>
          <p:nvPr/>
        </p:nvCxnSpPr>
        <p:spPr>
          <a:xfrm>
            <a:off x="7153003" y="2612361"/>
            <a:ext cx="986095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9FC8B54-0869-4689-B2B2-253C031232CE}"/>
              </a:ext>
            </a:extLst>
          </p:cNvPr>
          <p:cNvCxnSpPr>
            <a:cxnSpLocks/>
          </p:cNvCxnSpPr>
          <p:nvPr/>
        </p:nvCxnSpPr>
        <p:spPr>
          <a:xfrm>
            <a:off x="7153003" y="2806915"/>
            <a:ext cx="3839541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91F38A83-ECF2-416F-97E7-254300279D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81132"/>
            <a:ext cx="6167731" cy="411151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38DAC76-178B-421F-BBE7-78E3B2B1F200}"/>
              </a:ext>
            </a:extLst>
          </p:cNvPr>
          <p:cNvSpPr/>
          <p:nvPr/>
        </p:nvSpPr>
        <p:spPr>
          <a:xfrm>
            <a:off x="-173725" y="1142443"/>
            <a:ext cx="6515181" cy="4573115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0397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 25"/>
          <p:cNvSpPr/>
          <p:nvPr/>
        </p:nvSpPr>
        <p:spPr>
          <a:xfrm>
            <a:off x="-17799" y="2625287"/>
            <a:ext cx="9949384" cy="3588024"/>
          </a:xfrm>
          <a:custGeom>
            <a:avLst/>
            <a:gdLst>
              <a:gd name="connsiteX0" fmla="*/ 0 w 7462038"/>
              <a:gd name="connsiteY0" fmla="*/ 153512 h 2729851"/>
              <a:gd name="connsiteX1" fmla="*/ 206908 w 7462038"/>
              <a:gd name="connsiteY1" fmla="*/ 153512 h 2729851"/>
              <a:gd name="connsiteX2" fmla="*/ 620724 w 7462038"/>
              <a:gd name="connsiteY2" fmla="*/ 180210 h 2729851"/>
              <a:gd name="connsiteX3" fmla="*/ 1047889 w 7462038"/>
              <a:gd name="connsiteY3" fmla="*/ 233605 h 2729851"/>
              <a:gd name="connsiteX4" fmla="*/ 1448356 w 7462038"/>
              <a:gd name="connsiteY4" fmla="*/ 293675 h 2729851"/>
              <a:gd name="connsiteX5" fmla="*/ 1962289 w 7462038"/>
              <a:gd name="connsiteY5" fmla="*/ 433839 h 2729851"/>
              <a:gd name="connsiteX6" fmla="*/ 2356082 w 7462038"/>
              <a:gd name="connsiteY6" fmla="*/ 580677 h 2729851"/>
              <a:gd name="connsiteX7" fmla="*/ 2763223 w 7462038"/>
              <a:gd name="connsiteY7" fmla="*/ 774236 h 2729851"/>
              <a:gd name="connsiteX8" fmla="*/ 3263807 w 7462038"/>
              <a:gd name="connsiteY8" fmla="*/ 1061237 h 2729851"/>
              <a:gd name="connsiteX9" fmla="*/ 3550809 w 7462038"/>
              <a:gd name="connsiteY9" fmla="*/ 1294843 h 2729851"/>
              <a:gd name="connsiteX10" fmla="*/ 3764391 w 7462038"/>
              <a:gd name="connsiteY10" fmla="*/ 1508426 h 2729851"/>
              <a:gd name="connsiteX11" fmla="*/ 4038044 w 7462038"/>
              <a:gd name="connsiteY11" fmla="*/ 1815451 h 2729851"/>
              <a:gd name="connsiteX12" fmla="*/ 4244952 w 7462038"/>
              <a:gd name="connsiteY12" fmla="*/ 2142499 h 2729851"/>
              <a:gd name="connsiteX13" fmla="*/ 4358418 w 7462038"/>
              <a:gd name="connsiteY13" fmla="*/ 2429500 h 2729851"/>
              <a:gd name="connsiteX14" fmla="*/ 4418488 w 7462038"/>
              <a:gd name="connsiteY14" fmla="*/ 2663106 h 2729851"/>
              <a:gd name="connsiteX15" fmla="*/ 4431837 w 7462038"/>
              <a:gd name="connsiteY15" fmla="*/ 2729851 h 2729851"/>
              <a:gd name="connsiteX16" fmla="*/ 7462038 w 7462038"/>
              <a:gd name="connsiteY16" fmla="*/ 2723176 h 2729851"/>
              <a:gd name="connsiteX17" fmla="*/ 7328549 w 7462038"/>
              <a:gd name="connsiteY17" fmla="*/ 2469547 h 2729851"/>
              <a:gd name="connsiteX18" fmla="*/ 7148339 w 7462038"/>
              <a:gd name="connsiteY18" fmla="*/ 2189220 h 2729851"/>
              <a:gd name="connsiteX19" fmla="*/ 6948105 w 7462038"/>
              <a:gd name="connsiteY19" fmla="*/ 1948940 h 2729851"/>
              <a:gd name="connsiteX20" fmla="*/ 6701150 w 7462038"/>
              <a:gd name="connsiteY20" fmla="*/ 1728683 h 2729851"/>
              <a:gd name="connsiteX21" fmla="*/ 6540964 w 7462038"/>
              <a:gd name="connsiteY21" fmla="*/ 1581845 h 2729851"/>
              <a:gd name="connsiteX22" fmla="*/ 6414149 w 7462038"/>
              <a:gd name="connsiteY22" fmla="*/ 1481728 h 2729851"/>
              <a:gd name="connsiteX23" fmla="*/ 6100450 w 7462038"/>
              <a:gd name="connsiteY23" fmla="*/ 1248122 h 2729851"/>
              <a:gd name="connsiteX24" fmla="*/ 5626564 w 7462038"/>
              <a:gd name="connsiteY24" fmla="*/ 987818 h 2729851"/>
              <a:gd name="connsiteX25" fmla="*/ 5266143 w 7462038"/>
              <a:gd name="connsiteY25" fmla="*/ 774236 h 2729851"/>
              <a:gd name="connsiteX26" fmla="*/ 4732187 w 7462038"/>
              <a:gd name="connsiteY26" fmla="*/ 540630 h 2729851"/>
              <a:gd name="connsiteX27" fmla="*/ 4318371 w 7462038"/>
              <a:gd name="connsiteY27" fmla="*/ 393792 h 2729851"/>
              <a:gd name="connsiteX28" fmla="*/ 3884531 w 7462038"/>
              <a:gd name="connsiteY28" fmla="*/ 300350 h 2729851"/>
              <a:gd name="connsiteX29" fmla="*/ 3330552 w 7462038"/>
              <a:gd name="connsiteY29" fmla="*/ 200233 h 2729851"/>
              <a:gd name="connsiteX30" fmla="*/ 2923410 w 7462038"/>
              <a:gd name="connsiteY30" fmla="*/ 146837 h 2729851"/>
              <a:gd name="connsiteX31" fmla="*/ 2603037 w 7462038"/>
              <a:gd name="connsiteY31" fmla="*/ 120140 h 2729851"/>
              <a:gd name="connsiteX32" fmla="*/ 2242616 w 7462038"/>
              <a:gd name="connsiteY32" fmla="*/ 73418 h 2729851"/>
              <a:gd name="connsiteX33" fmla="*/ 1948940 w 7462038"/>
              <a:gd name="connsiteY33" fmla="*/ 93442 h 2729851"/>
              <a:gd name="connsiteX34" fmla="*/ 1795428 w 7462038"/>
              <a:gd name="connsiteY34" fmla="*/ 80093 h 2729851"/>
              <a:gd name="connsiteX35" fmla="*/ 1481729 w 7462038"/>
              <a:gd name="connsiteY35" fmla="*/ 53395 h 2729851"/>
              <a:gd name="connsiteX36" fmla="*/ 1201402 w 7462038"/>
              <a:gd name="connsiteY36" fmla="*/ 53395 h 2729851"/>
              <a:gd name="connsiteX37" fmla="*/ 647422 w 7462038"/>
              <a:gd name="connsiteY37" fmla="*/ 20023 h 2729851"/>
              <a:gd name="connsiteX38" fmla="*/ 333723 w 7462038"/>
              <a:gd name="connsiteY38" fmla="*/ 0 h 2729851"/>
              <a:gd name="connsiteX39" fmla="*/ 33372 w 7462038"/>
              <a:gd name="connsiteY39" fmla="*/ 0 h 2729851"/>
              <a:gd name="connsiteX40" fmla="*/ 6675 w 7462038"/>
              <a:gd name="connsiteY40" fmla="*/ 0 h 2729851"/>
              <a:gd name="connsiteX41" fmla="*/ 0 w 7462038"/>
              <a:gd name="connsiteY41" fmla="*/ 153512 h 272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462038" h="2729851">
                <a:moveTo>
                  <a:pt x="0" y="153512"/>
                </a:moveTo>
                <a:lnTo>
                  <a:pt x="206908" y="153512"/>
                </a:lnTo>
                <a:lnTo>
                  <a:pt x="620724" y="180210"/>
                </a:lnTo>
                <a:lnTo>
                  <a:pt x="1047889" y="233605"/>
                </a:lnTo>
                <a:lnTo>
                  <a:pt x="1448356" y="293675"/>
                </a:lnTo>
                <a:lnTo>
                  <a:pt x="1962289" y="433839"/>
                </a:lnTo>
                <a:lnTo>
                  <a:pt x="2356082" y="580677"/>
                </a:lnTo>
                <a:lnTo>
                  <a:pt x="2763223" y="774236"/>
                </a:lnTo>
                <a:lnTo>
                  <a:pt x="3263807" y="1061237"/>
                </a:lnTo>
                <a:lnTo>
                  <a:pt x="3550809" y="1294843"/>
                </a:lnTo>
                <a:lnTo>
                  <a:pt x="3764391" y="1508426"/>
                </a:lnTo>
                <a:lnTo>
                  <a:pt x="4038044" y="1815451"/>
                </a:lnTo>
                <a:lnTo>
                  <a:pt x="4244952" y="2142499"/>
                </a:lnTo>
                <a:lnTo>
                  <a:pt x="4358418" y="2429500"/>
                </a:lnTo>
                <a:lnTo>
                  <a:pt x="4418488" y="2663106"/>
                </a:lnTo>
                <a:lnTo>
                  <a:pt x="4431837" y="2729851"/>
                </a:lnTo>
                <a:lnTo>
                  <a:pt x="7462038" y="2723176"/>
                </a:lnTo>
                <a:lnTo>
                  <a:pt x="7328549" y="2469547"/>
                </a:lnTo>
                <a:lnTo>
                  <a:pt x="7148339" y="2189220"/>
                </a:lnTo>
                <a:lnTo>
                  <a:pt x="6948105" y="1948940"/>
                </a:lnTo>
                <a:lnTo>
                  <a:pt x="6701150" y="1728683"/>
                </a:lnTo>
                <a:lnTo>
                  <a:pt x="6540964" y="1581845"/>
                </a:lnTo>
                <a:lnTo>
                  <a:pt x="6414149" y="1481728"/>
                </a:lnTo>
                <a:lnTo>
                  <a:pt x="6100450" y="1248122"/>
                </a:lnTo>
                <a:lnTo>
                  <a:pt x="5626564" y="987818"/>
                </a:lnTo>
                <a:lnTo>
                  <a:pt x="5266143" y="774236"/>
                </a:lnTo>
                <a:lnTo>
                  <a:pt x="4732187" y="540630"/>
                </a:lnTo>
                <a:lnTo>
                  <a:pt x="4318371" y="393792"/>
                </a:lnTo>
                <a:lnTo>
                  <a:pt x="3884531" y="300350"/>
                </a:lnTo>
                <a:lnTo>
                  <a:pt x="3330552" y="200233"/>
                </a:lnTo>
                <a:lnTo>
                  <a:pt x="2923410" y="146837"/>
                </a:lnTo>
                <a:lnTo>
                  <a:pt x="2603037" y="120140"/>
                </a:lnTo>
                <a:lnTo>
                  <a:pt x="2242616" y="73418"/>
                </a:lnTo>
                <a:lnTo>
                  <a:pt x="1948940" y="93442"/>
                </a:lnTo>
                <a:lnTo>
                  <a:pt x="1795428" y="80093"/>
                </a:lnTo>
                <a:lnTo>
                  <a:pt x="1481729" y="53395"/>
                </a:lnTo>
                <a:lnTo>
                  <a:pt x="1201402" y="53395"/>
                </a:lnTo>
                <a:lnTo>
                  <a:pt x="647422" y="20023"/>
                </a:lnTo>
                <a:lnTo>
                  <a:pt x="333723" y="0"/>
                </a:lnTo>
                <a:lnTo>
                  <a:pt x="33372" y="0"/>
                </a:lnTo>
                <a:lnTo>
                  <a:pt x="6675" y="0"/>
                </a:lnTo>
                <a:lnTo>
                  <a:pt x="0" y="15351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27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5615" y="2083851"/>
            <a:ext cx="1139831" cy="854872"/>
          </a:xfrm>
          <a:prstGeom prst="rect">
            <a:avLst/>
          </a:prstGeom>
          <a:effectLst>
            <a:outerShdw blurRad="50800" dist="25400" dir="12720000">
              <a:sysClr val="window" lastClr="FFFFFF">
                <a:lumMod val="50000"/>
                <a:alpha val="43000"/>
              </a:sysClr>
            </a:outerShdw>
            <a:reflection stA="50000" endPos="22000" dist="12700" dir="5400000" sy="-100000" algn="bl" rotWithShape="0"/>
          </a:effectLst>
        </p:spPr>
      </p:pic>
      <p:pic>
        <p:nvPicPr>
          <p:cNvPr id="28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8023" y="2180381"/>
            <a:ext cx="1149096" cy="766064"/>
          </a:xfrm>
          <a:prstGeom prst="rect">
            <a:avLst/>
          </a:prstGeom>
          <a:effectLst>
            <a:outerShdw blurRad="50800" dist="25400" dir="12240000">
              <a:sysClr val="window" lastClr="FFFFFF">
                <a:lumMod val="50000"/>
                <a:alpha val="43000"/>
              </a:sysClr>
            </a:outerShdw>
            <a:reflection stA="50000" endPos="35000" dist="12700" dir="5400000" sy="-100000" algn="bl" rotWithShape="0"/>
          </a:effectLst>
        </p:spPr>
      </p:pic>
      <p:pic>
        <p:nvPicPr>
          <p:cNvPr id="29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6027" y="2239845"/>
            <a:ext cx="1241767" cy="827844"/>
          </a:xfrm>
          <a:prstGeom prst="rect">
            <a:avLst/>
          </a:prstGeom>
          <a:effectLst>
            <a:outerShdw blurRad="50800" dist="25400" dir="12240000">
              <a:sysClr val="window" lastClr="FFFFFF">
                <a:lumMod val="50000"/>
                <a:alpha val="43000"/>
              </a:sysClr>
            </a:outerShdw>
            <a:reflection stA="50000" endPos="35000" dist="12700" dir="5400000" sy="-100000" algn="bl" rotWithShape="0"/>
          </a:effectLst>
        </p:spPr>
      </p:pic>
      <p:pic>
        <p:nvPicPr>
          <p:cNvPr id="30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5357" y="2296935"/>
            <a:ext cx="1318159" cy="878772"/>
          </a:xfrm>
          <a:prstGeom prst="rect">
            <a:avLst/>
          </a:prstGeom>
          <a:effectLst>
            <a:reflection stA="33000" endPos="34000" dist="12700" dir="5400000" sy="-100000" algn="bl" rotWithShape="0"/>
          </a:effectLst>
        </p:spPr>
      </p:pic>
      <p:pic>
        <p:nvPicPr>
          <p:cNvPr id="31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3560" y="2402759"/>
            <a:ext cx="1430928" cy="953952"/>
          </a:xfrm>
          <a:prstGeom prst="rect">
            <a:avLst/>
          </a:prstGeom>
          <a:effectLst>
            <a:outerShdw blurRad="50800" dist="25400" dir="11940000">
              <a:srgbClr val="000000">
                <a:alpha val="43000"/>
              </a:srgbClr>
            </a:outerShdw>
            <a:reflection stA="35000" endPos="26000" dist="12700" dir="5400000" sy="-100000" algn="bl" rotWithShape="0"/>
          </a:effectLst>
        </p:spPr>
      </p:pic>
      <p:pic>
        <p:nvPicPr>
          <p:cNvPr id="32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9676" y="2538435"/>
            <a:ext cx="1703371" cy="1135495"/>
          </a:xfrm>
          <a:prstGeom prst="rect">
            <a:avLst/>
          </a:prstGeom>
          <a:effectLst>
            <a:outerShdw blurRad="50800" dist="25400" dir="11940000">
              <a:srgbClr val="000000">
                <a:alpha val="43000"/>
              </a:srgbClr>
            </a:outerShdw>
            <a:reflection stA="35000" endPos="26000" dist="12700" dir="5400000" sy="-100000" algn="bl" rotWithShape="0"/>
          </a:effectLst>
        </p:spPr>
      </p:pic>
      <p:pic>
        <p:nvPicPr>
          <p:cNvPr id="33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9048" y="2759684"/>
            <a:ext cx="1940361" cy="1293672"/>
          </a:xfrm>
          <a:prstGeom prst="rect">
            <a:avLst/>
          </a:prstGeom>
          <a:effectLst>
            <a:outerShdw blurRad="50800" dist="25400" dir="12000000">
              <a:srgbClr val="000000">
                <a:alpha val="43000"/>
              </a:srgbClr>
            </a:outerShdw>
            <a:reflection stA="35000" endPos="26000" dist="12700" dir="5400000" sy="-100000" algn="bl" rotWithShape="0"/>
          </a:effectLst>
        </p:spPr>
      </p:pic>
      <p:pic>
        <p:nvPicPr>
          <p:cNvPr id="34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0477" y="3232558"/>
            <a:ext cx="2175473" cy="1450425"/>
          </a:xfrm>
          <a:prstGeom prst="rect">
            <a:avLst/>
          </a:prstGeom>
          <a:effectLst>
            <a:reflection stA="33000" endPos="34000" dist="12700" dir="5400000" sy="-100000" algn="bl" rotWithShape="0"/>
          </a:effectLst>
        </p:spPr>
      </p:pic>
      <p:pic>
        <p:nvPicPr>
          <p:cNvPr id="35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2088" y="3984617"/>
            <a:ext cx="2546509" cy="1697480"/>
          </a:xfrm>
          <a:prstGeom prst="rect">
            <a:avLst/>
          </a:prstGeom>
          <a:effectLst>
            <a:outerShdw blurRad="50800" dist="25400" dir="11940000">
              <a:srgbClr val="000000">
                <a:alpha val="43000"/>
              </a:srgbClr>
            </a:outerShdw>
            <a:reflection stA="35000" endPos="26000" dist="12700" dir="5400000" sy="-100000" algn="bl" rotWithShape="0"/>
          </a:effectLst>
        </p:spPr>
      </p:pic>
      <p:sp>
        <p:nvSpPr>
          <p:cNvPr id="37" name="TextBox 54"/>
          <p:cNvSpPr txBox="1">
            <a:spLocks noChangeArrowheads="1"/>
          </p:cNvSpPr>
          <p:nvPr/>
        </p:nvSpPr>
        <p:spPr bwMode="auto">
          <a:xfrm>
            <a:off x="7609447" y="1863240"/>
            <a:ext cx="41386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9pPr>
          </a:lstStyle>
          <a:p>
            <a:r>
              <a:rPr lang="zh-CN" altLang="en-US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成长期：峥嵘初显</a:t>
            </a:r>
          </a:p>
        </p:txBody>
      </p:sp>
      <p:sp>
        <p:nvSpPr>
          <p:cNvPr id="38" name="文本框 8"/>
          <p:cNvSpPr txBox="1"/>
          <p:nvPr/>
        </p:nvSpPr>
        <p:spPr>
          <a:xfrm>
            <a:off x="652254" y="4206260"/>
            <a:ext cx="3312180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创业期：传奇萌芽</a:t>
            </a:r>
            <a:endParaRPr lang="en-US" altLang="zh-CN" sz="2400" b="1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36F815F-190A-4F21-903B-0BA02487B049}"/>
              </a:ext>
            </a:extLst>
          </p:cNvPr>
          <p:cNvSpPr txBox="1"/>
          <p:nvPr/>
        </p:nvSpPr>
        <p:spPr>
          <a:xfrm>
            <a:off x="480001" y="336001"/>
            <a:ext cx="3733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缘起印记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06F9FA7-A1BE-49D2-BA0E-CB86DDA7B051}"/>
              </a:ext>
            </a:extLst>
          </p:cNvPr>
          <p:cNvSpPr txBox="1"/>
          <p:nvPr/>
        </p:nvSpPr>
        <p:spPr>
          <a:xfrm>
            <a:off x="7609447" y="2329935"/>
            <a:ext cx="3643519" cy="1294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20XX</a:t>
            </a: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年，“超预期价值”成为品牌核心，创造了当地最高翻台率的奇迹。</a:t>
            </a:r>
            <a:r>
              <a:rPr lang="en-US" altLang="zh-CN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6</a:t>
            </a: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家新店开业</a:t>
            </a: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641C3BF-9DC7-48BA-8789-F7EF2D4C3D9D}"/>
              </a:ext>
            </a:extLst>
          </p:cNvPr>
          <p:cNvSpPr txBox="1"/>
          <p:nvPr/>
        </p:nvSpPr>
        <p:spPr>
          <a:xfrm>
            <a:off x="645855" y="4667924"/>
            <a:ext cx="3521939" cy="879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19XX</a:t>
            </a: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年，创始人夫妇携手创业，公司品牌元素启用，</a:t>
            </a:r>
            <a:r>
              <a:rPr lang="en-US" altLang="zh-CN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家店开业</a:t>
            </a: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C0B9CB01-A314-4567-A560-B76726080DD0}"/>
              </a:ext>
            </a:extLst>
          </p:cNvPr>
          <p:cNvSpPr/>
          <p:nvPr/>
        </p:nvSpPr>
        <p:spPr>
          <a:xfrm>
            <a:off x="8245860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A85CF029-3DF2-4AAA-8A1B-BE91DAB7BF0C}"/>
              </a:ext>
            </a:extLst>
          </p:cNvPr>
          <p:cNvSpPr txBox="1"/>
          <p:nvPr/>
        </p:nvSpPr>
        <p:spPr>
          <a:xfrm>
            <a:off x="8280534" y="472486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CDEF9445-B566-463E-925A-42F4C51E4C18}"/>
              </a:ext>
            </a:extLst>
          </p:cNvPr>
          <p:cNvSpPr/>
          <p:nvPr/>
        </p:nvSpPr>
        <p:spPr>
          <a:xfrm>
            <a:off x="8856101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8FA2F0E8-9C16-4C31-B24B-0318ED1B698C}"/>
              </a:ext>
            </a:extLst>
          </p:cNvPr>
          <p:cNvSpPr txBox="1"/>
          <p:nvPr/>
        </p:nvSpPr>
        <p:spPr>
          <a:xfrm>
            <a:off x="8890775" y="472486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FCAB222A-69E9-47E5-906C-1BB94827C769}"/>
              </a:ext>
            </a:extLst>
          </p:cNvPr>
          <p:cNvSpPr/>
          <p:nvPr/>
        </p:nvSpPr>
        <p:spPr>
          <a:xfrm>
            <a:off x="9466343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2DB73E00-1BD8-4050-86AE-BE713DDBF8BF}"/>
              </a:ext>
            </a:extLst>
          </p:cNvPr>
          <p:cNvSpPr txBox="1"/>
          <p:nvPr/>
        </p:nvSpPr>
        <p:spPr>
          <a:xfrm>
            <a:off x="9501017" y="472486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bg1"/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F9E29279-FBD0-4056-A650-536C307B7D1D}"/>
              </a:ext>
            </a:extLst>
          </p:cNvPr>
          <p:cNvSpPr/>
          <p:nvPr/>
        </p:nvSpPr>
        <p:spPr>
          <a:xfrm>
            <a:off x="10076584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D9B107EF-3E96-4F1F-969E-A79A4511ED23}"/>
              </a:ext>
            </a:extLst>
          </p:cNvPr>
          <p:cNvSpPr txBox="1"/>
          <p:nvPr/>
        </p:nvSpPr>
        <p:spPr>
          <a:xfrm>
            <a:off x="10111258" y="472486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B3D42DEC-F120-48BE-AD44-458B184212AF}"/>
              </a:ext>
            </a:extLst>
          </p:cNvPr>
          <p:cNvSpPr/>
          <p:nvPr/>
        </p:nvSpPr>
        <p:spPr>
          <a:xfrm>
            <a:off x="10686825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4A3DE665-5144-42EF-BFFB-ABB12AEFD6D5}"/>
              </a:ext>
            </a:extLst>
          </p:cNvPr>
          <p:cNvSpPr txBox="1"/>
          <p:nvPr/>
        </p:nvSpPr>
        <p:spPr>
          <a:xfrm>
            <a:off x="10721499" y="472486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B5C1DE3F-E1FF-4436-8580-97BDBDA2044E}"/>
              </a:ext>
            </a:extLst>
          </p:cNvPr>
          <p:cNvSpPr/>
          <p:nvPr/>
        </p:nvSpPr>
        <p:spPr>
          <a:xfrm>
            <a:off x="11297067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602EB3A9-9EF3-47FD-98D4-428021C9F1B1}"/>
              </a:ext>
            </a:extLst>
          </p:cNvPr>
          <p:cNvSpPr txBox="1"/>
          <p:nvPr/>
        </p:nvSpPr>
        <p:spPr>
          <a:xfrm>
            <a:off x="11331741" y="472486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1010989"/>
      </p:ext>
    </p:extLst>
  </p:cSld>
  <p:clrMapOvr>
    <a:masterClrMapping/>
  </p:clrMapOvr>
  <p:transition spd="slow" advTm="1094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44"/>
          <p:cNvSpPr>
            <a:spLocks noChangeArrowheads="1"/>
          </p:cNvSpPr>
          <p:nvPr/>
        </p:nvSpPr>
        <p:spPr bwMode="auto">
          <a:xfrm>
            <a:off x="1945503" y="4664707"/>
            <a:ext cx="1223963" cy="12239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grpSp>
        <p:nvGrpSpPr>
          <p:cNvPr id="19" name="Group 8"/>
          <p:cNvGrpSpPr>
            <a:grpSpLocks/>
          </p:cNvGrpSpPr>
          <p:nvPr/>
        </p:nvGrpSpPr>
        <p:grpSpPr bwMode="auto">
          <a:xfrm>
            <a:off x="2400955" y="5053677"/>
            <a:ext cx="293647" cy="446025"/>
            <a:chOff x="0" y="0"/>
            <a:chExt cx="293688" cy="446088"/>
          </a:xfrm>
        </p:grpSpPr>
        <p:sp>
          <p:nvSpPr>
            <p:cNvPr id="20" name="Freeform 1016"/>
            <p:cNvSpPr>
              <a:spLocks noChangeArrowheads="1"/>
            </p:cNvSpPr>
            <p:nvPr/>
          </p:nvSpPr>
          <p:spPr bwMode="auto">
            <a:xfrm>
              <a:off x="0" y="0"/>
              <a:ext cx="293688" cy="352425"/>
            </a:xfrm>
            <a:custGeom>
              <a:avLst/>
              <a:gdLst>
                <a:gd name="T0" fmla="*/ 50 w 50"/>
                <a:gd name="T1" fmla="*/ 23 h 60"/>
                <a:gd name="T2" fmla="*/ 25 w 50"/>
                <a:gd name="T3" fmla="*/ 0 h 60"/>
                <a:gd name="T4" fmla="*/ 0 w 50"/>
                <a:gd name="T5" fmla="*/ 23 h 60"/>
                <a:gd name="T6" fmla="*/ 2 w 50"/>
                <a:gd name="T7" fmla="*/ 32 h 60"/>
                <a:gd name="T8" fmla="*/ 2 w 50"/>
                <a:gd name="T9" fmla="*/ 32 h 60"/>
                <a:gd name="T10" fmla="*/ 5 w 50"/>
                <a:gd name="T11" fmla="*/ 36 h 60"/>
                <a:gd name="T12" fmla="*/ 13 w 50"/>
                <a:gd name="T13" fmla="*/ 58 h 60"/>
                <a:gd name="T14" fmla="*/ 17 w 50"/>
                <a:gd name="T15" fmla="*/ 60 h 60"/>
                <a:gd name="T16" fmla="*/ 33 w 50"/>
                <a:gd name="T17" fmla="*/ 60 h 60"/>
                <a:gd name="T18" fmla="*/ 37 w 50"/>
                <a:gd name="T19" fmla="*/ 58 h 60"/>
                <a:gd name="T20" fmla="*/ 45 w 50"/>
                <a:gd name="T21" fmla="*/ 36 h 60"/>
                <a:gd name="T22" fmla="*/ 48 w 50"/>
                <a:gd name="T23" fmla="*/ 32 h 60"/>
                <a:gd name="T24" fmla="*/ 48 w 50"/>
                <a:gd name="T25" fmla="*/ 32 h 60"/>
                <a:gd name="T26" fmla="*/ 48 w 50"/>
                <a:gd name="T27" fmla="*/ 32 h 60"/>
                <a:gd name="T28" fmla="*/ 50 w 50"/>
                <a:gd name="T29" fmla="*/ 23 h 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0"/>
                <a:gd name="T46" fmla="*/ 0 h 60"/>
                <a:gd name="T47" fmla="*/ 50 w 50"/>
                <a:gd name="T48" fmla="*/ 60 h 6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0" h="60">
                  <a:moveTo>
                    <a:pt x="50" y="23"/>
                  </a:moveTo>
                  <a:cubicBezTo>
                    <a:pt x="50" y="10"/>
                    <a:pt x="39" y="0"/>
                    <a:pt x="25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26"/>
                    <a:pt x="1" y="29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3" y="33"/>
                    <a:pt x="4" y="35"/>
                    <a:pt x="5" y="36"/>
                  </a:cubicBezTo>
                  <a:cubicBezTo>
                    <a:pt x="9" y="43"/>
                    <a:pt x="13" y="55"/>
                    <a:pt x="13" y="58"/>
                  </a:cubicBezTo>
                  <a:cubicBezTo>
                    <a:pt x="13" y="59"/>
                    <a:pt x="15" y="60"/>
                    <a:pt x="17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5" y="60"/>
                    <a:pt x="37" y="59"/>
                    <a:pt x="37" y="58"/>
                  </a:cubicBezTo>
                  <a:cubicBezTo>
                    <a:pt x="37" y="55"/>
                    <a:pt x="41" y="43"/>
                    <a:pt x="45" y="36"/>
                  </a:cubicBezTo>
                  <a:cubicBezTo>
                    <a:pt x="46" y="35"/>
                    <a:pt x="47" y="33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9" y="29"/>
                    <a:pt x="50" y="26"/>
                    <a:pt x="50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3200">
                <a:solidFill>
                  <a:srgbClr val="0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宋体" pitchFamily="2" charset="-122"/>
              </a:endParaRPr>
            </a:p>
          </p:txBody>
        </p:sp>
        <p:sp>
          <p:nvSpPr>
            <p:cNvPr id="21" name="Freeform 1017"/>
            <p:cNvSpPr>
              <a:spLocks noChangeArrowheads="1"/>
            </p:cNvSpPr>
            <p:nvPr/>
          </p:nvSpPr>
          <p:spPr bwMode="auto">
            <a:xfrm>
              <a:off x="76200" y="376237"/>
              <a:ext cx="141288" cy="22225"/>
            </a:xfrm>
            <a:custGeom>
              <a:avLst/>
              <a:gdLst>
                <a:gd name="T0" fmla="*/ 24 w 24"/>
                <a:gd name="T1" fmla="*/ 2 h 4"/>
                <a:gd name="T2" fmla="*/ 21 w 24"/>
                <a:gd name="T3" fmla="*/ 0 h 4"/>
                <a:gd name="T4" fmla="*/ 3 w 24"/>
                <a:gd name="T5" fmla="*/ 0 h 4"/>
                <a:gd name="T6" fmla="*/ 0 w 24"/>
                <a:gd name="T7" fmla="*/ 2 h 4"/>
                <a:gd name="T8" fmla="*/ 0 w 24"/>
                <a:gd name="T9" fmla="*/ 2 h 4"/>
                <a:gd name="T10" fmla="*/ 3 w 24"/>
                <a:gd name="T11" fmla="*/ 4 h 4"/>
                <a:gd name="T12" fmla="*/ 21 w 24"/>
                <a:gd name="T13" fmla="*/ 4 h 4"/>
                <a:gd name="T14" fmla="*/ 24 w 24"/>
                <a:gd name="T15" fmla="*/ 2 h 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4"/>
                <a:gd name="T26" fmla="*/ 24 w 24"/>
                <a:gd name="T27" fmla="*/ 4 h 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4">
                  <a:moveTo>
                    <a:pt x="24" y="2"/>
                  </a:moveTo>
                  <a:cubicBezTo>
                    <a:pt x="24" y="1"/>
                    <a:pt x="22" y="0"/>
                    <a:pt x="2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3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4"/>
                    <a:pt x="24" y="3"/>
                    <a:pt x="24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3200">
                <a:solidFill>
                  <a:srgbClr val="0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宋体" pitchFamily="2" charset="-122"/>
              </a:endParaRPr>
            </a:p>
          </p:txBody>
        </p:sp>
        <p:sp>
          <p:nvSpPr>
            <p:cNvPr id="22" name="Freeform 1018"/>
            <p:cNvSpPr>
              <a:spLocks noChangeArrowheads="1"/>
            </p:cNvSpPr>
            <p:nvPr/>
          </p:nvSpPr>
          <p:spPr bwMode="auto">
            <a:xfrm>
              <a:off x="76200" y="415925"/>
              <a:ext cx="141288" cy="30163"/>
            </a:xfrm>
            <a:custGeom>
              <a:avLst/>
              <a:gdLst>
                <a:gd name="T0" fmla="*/ 24 w 24"/>
                <a:gd name="T1" fmla="*/ 2 h 5"/>
                <a:gd name="T2" fmla="*/ 21 w 24"/>
                <a:gd name="T3" fmla="*/ 0 h 5"/>
                <a:gd name="T4" fmla="*/ 3 w 24"/>
                <a:gd name="T5" fmla="*/ 0 h 5"/>
                <a:gd name="T6" fmla="*/ 0 w 24"/>
                <a:gd name="T7" fmla="*/ 2 h 5"/>
                <a:gd name="T8" fmla="*/ 0 w 24"/>
                <a:gd name="T9" fmla="*/ 2 h 5"/>
                <a:gd name="T10" fmla="*/ 3 w 24"/>
                <a:gd name="T11" fmla="*/ 5 h 5"/>
                <a:gd name="T12" fmla="*/ 21 w 24"/>
                <a:gd name="T13" fmla="*/ 5 h 5"/>
                <a:gd name="T14" fmla="*/ 24 w 24"/>
                <a:gd name="T15" fmla="*/ 2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5"/>
                <a:gd name="T26" fmla="*/ 24 w 24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5">
                  <a:moveTo>
                    <a:pt x="24" y="2"/>
                  </a:moveTo>
                  <a:cubicBezTo>
                    <a:pt x="24" y="1"/>
                    <a:pt x="22" y="0"/>
                    <a:pt x="2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4" y="4"/>
                    <a:pt x="24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3200">
                <a:solidFill>
                  <a:srgbClr val="0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宋体" pitchFamily="2" charset="-122"/>
              </a:endParaRPr>
            </a:p>
          </p:txBody>
        </p:sp>
      </p:grpSp>
      <p:sp>
        <p:nvSpPr>
          <p:cNvPr id="24" name="椭圆 50"/>
          <p:cNvSpPr>
            <a:spLocks noChangeArrowheads="1"/>
          </p:cNvSpPr>
          <p:nvPr/>
        </p:nvSpPr>
        <p:spPr bwMode="auto">
          <a:xfrm>
            <a:off x="3709215" y="4664707"/>
            <a:ext cx="1223963" cy="12239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sp>
        <p:nvSpPr>
          <p:cNvPr id="25" name="Freeform 1001"/>
          <p:cNvSpPr>
            <a:spLocks noEditPoints="1" noChangeArrowheads="1"/>
          </p:cNvSpPr>
          <p:nvPr/>
        </p:nvSpPr>
        <p:spPr bwMode="auto">
          <a:xfrm>
            <a:off x="4067337" y="4976721"/>
            <a:ext cx="492055" cy="546023"/>
          </a:xfrm>
          <a:custGeom>
            <a:avLst/>
            <a:gdLst>
              <a:gd name="T0" fmla="*/ 56 w 84"/>
              <a:gd name="T1" fmla="*/ 32 h 93"/>
              <a:gd name="T2" fmla="*/ 64 w 84"/>
              <a:gd name="T3" fmla="*/ 14 h 93"/>
              <a:gd name="T4" fmla="*/ 67 w 84"/>
              <a:gd name="T5" fmla="*/ 12 h 93"/>
              <a:gd name="T6" fmla="*/ 65 w 84"/>
              <a:gd name="T7" fmla="*/ 10 h 93"/>
              <a:gd name="T8" fmla="*/ 65 w 84"/>
              <a:gd name="T9" fmla="*/ 10 h 93"/>
              <a:gd name="T10" fmla="*/ 64 w 84"/>
              <a:gd name="T11" fmla="*/ 10 h 93"/>
              <a:gd name="T12" fmla="*/ 63 w 84"/>
              <a:gd name="T13" fmla="*/ 12 h 93"/>
              <a:gd name="T14" fmla="*/ 45 w 84"/>
              <a:gd name="T15" fmla="*/ 28 h 93"/>
              <a:gd name="T16" fmla="*/ 41 w 84"/>
              <a:gd name="T17" fmla="*/ 28 h 93"/>
              <a:gd name="T18" fmla="*/ 40 w 84"/>
              <a:gd name="T19" fmla="*/ 28 h 93"/>
              <a:gd name="T20" fmla="*/ 19 w 84"/>
              <a:gd name="T21" fmla="*/ 2 h 93"/>
              <a:gd name="T22" fmla="*/ 15 w 84"/>
              <a:gd name="T23" fmla="*/ 2 h 93"/>
              <a:gd name="T24" fmla="*/ 17 w 84"/>
              <a:gd name="T25" fmla="*/ 4 h 93"/>
              <a:gd name="T26" fmla="*/ 34 w 84"/>
              <a:gd name="T27" fmla="*/ 29 h 93"/>
              <a:gd name="T28" fmla="*/ 5 w 84"/>
              <a:gd name="T29" fmla="*/ 32 h 93"/>
              <a:gd name="T30" fmla="*/ 0 w 84"/>
              <a:gd name="T31" fmla="*/ 87 h 93"/>
              <a:gd name="T32" fmla="*/ 7 w 84"/>
              <a:gd name="T33" fmla="*/ 92 h 93"/>
              <a:gd name="T34" fmla="*/ 17 w 84"/>
              <a:gd name="T35" fmla="*/ 93 h 93"/>
              <a:gd name="T36" fmla="*/ 67 w 84"/>
              <a:gd name="T37" fmla="*/ 92 h 93"/>
              <a:gd name="T38" fmla="*/ 78 w 84"/>
              <a:gd name="T39" fmla="*/ 93 h 93"/>
              <a:gd name="T40" fmla="*/ 79 w 84"/>
              <a:gd name="T41" fmla="*/ 92 h 93"/>
              <a:gd name="T42" fmla="*/ 84 w 84"/>
              <a:gd name="T43" fmla="*/ 37 h 93"/>
              <a:gd name="T44" fmla="*/ 71 w 84"/>
              <a:gd name="T45" fmla="*/ 80 h 93"/>
              <a:gd name="T46" fmla="*/ 13 w 84"/>
              <a:gd name="T47" fmla="*/ 88 h 93"/>
              <a:gd name="T48" fmla="*/ 4 w 84"/>
              <a:gd name="T49" fmla="*/ 44 h 93"/>
              <a:gd name="T50" fmla="*/ 63 w 84"/>
              <a:gd name="T51" fmla="*/ 36 h 93"/>
              <a:gd name="T52" fmla="*/ 71 w 84"/>
              <a:gd name="T53" fmla="*/ 80 h 93"/>
              <a:gd name="T54" fmla="*/ 74 w 84"/>
              <a:gd name="T55" fmla="*/ 51 h 93"/>
              <a:gd name="T56" fmla="*/ 80 w 84"/>
              <a:gd name="T57" fmla="*/ 51 h 93"/>
              <a:gd name="T58" fmla="*/ 77 w 84"/>
              <a:gd name="T59" fmla="*/ 46 h 93"/>
              <a:gd name="T60" fmla="*/ 77 w 84"/>
              <a:gd name="T61" fmla="*/ 39 h 93"/>
              <a:gd name="T62" fmla="*/ 77 w 84"/>
              <a:gd name="T63" fmla="*/ 46 h 9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4"/>
              <a:gd name="T97" fmla="*/ 0 h 93"/>
              <a:gd name="T98" fmla="*/ 84 w 84"/>
              <a:gd name="T99" fmla="*/ 93 h 9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4" h="93">
                <a:moveTo>
                  <a:pt x="79" y="32"/>
                </a:moveTo>
                <a:cubicBezTo>
                  <a:pt x="56" y="32"/>
                  <a:pt x="56" y="32"/>
                  <a:pt x="56" y="32"/>
                </a:cubicBezTo>
                <a:cubicBezTo>
                  <a:pt x="54" y="31"/>
                  <a:pt x="51" y="29"/>
                  <a:pt x="47" y="28"/>
                </a:cubicBezTo>
                <a:cubicBezTo>
                  <a:pt x="64" y="14"/>
                  <a:pt x="64" y="14"/>
                  <a:pt x="64" y="14"/>
                </a:cubicBezTo>
                <a:cubicBezTo>
                  <a:pt x="64" y="14"/>
                  <a:pt x="64" y="14"/>
                  <a:pt x="65" y="14"/>
                </a:cubicBezTo>
                <a:cubicBezTo>
                  <a:pt x="66" y="14"/>
                  <a:pt x="67" y="13"/>
                  <a:pt x="67" y="12"/>
                </a:cubicBezTo>
                <a:cubicBezTo>
                  <a:pt x="67" y="11"/>
                  <a:pt x="66" y="10"/>
                  <a:pt x="65" y="10"/>
                </a:cubicBezTo>
                <a:cubicBezTo>
                  <a:pt x="65" y="10"/>
                  <a:pt x="65" y="10"/>
                  <a:pt x="65" y="10"/>
                </a:cubicBezTo>
                <a:cubicBezTo>
                  <a:pt x="65" y="10"/>
                  <a:pt x="65" y="10"/>
                  <a:pt x="65" y="10"/>
                </a:cubicBezTo>
                <a:cubicBezTo>
                  <a:pt x="65" y="10"/>
                  <a:pt x="65" y="10"/>
                  <a:pt x="65" y="10"/>
                </a:cubicBezTo>
                <a:cubicBezTo>
                  <a:pt x="65" y="10"/>
                  <a:pt x="64" y="10"/>
                  <a:pt x="64" y="10"/>
                </a:cubicBezTo>
                <a:cubicBezTo>
                  <a:pt x="64" y="10"/>
                  <a:pt x="64" y="10"/>
                  <a:pt x="64" y="10"/>
                </a:cubicBezTo>
                <a:cubicBezTo>
                  <a:pt x="64" y="10"/>
                  <a:pt x="64" y="10"/>
                  <a:pt x="64" y="10"/>
                </a:cubicBezTo>
                <a:cubicBezTo>
                  <a:pt x="63" y="11"/>
                  <a:pt x="63" y="11"/>
                  <a:pt x="63" y="12"/>
                </a:cubicBezTo>
                <a:cubicBezTo>
                  <a:pt x="63" y="12"/>
                  <a:pt x="63" y="13"/>
                  <a:pt x="63" y="13"/>
                </a:cubicBezTo>
                <a:cubicBezTo>
                  <a:pt x="45" y="28"/>
                  <a:pt x="45" y="28"/>
                  <a:pt x="45" y="28"/>
                </a:cubicBezTo>
                <a:cubicBezTo>
                  <a:pt x="44" y="28"/>
                  <a:pt x="43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9" y="3"/>
                  <a:pt x="19" y="2"/>
                </a:cubicBezTo>
                <a:cubicBezTo>
                  <a:pt x="19" y="1"/>
                  <a:pt x="18" y="0"/>
                  <a:pt x="17" y="0"/>
                </a:cubicBezTo>
                <a:cubicBezTo>
                  <a:pt x="16" y="0"/>
                  <a:pt x="15" y="1"/>
                  <a:pt x="15" y="2"/>
                </a:cubicBezTo>
                <a:cubicBezTo>
                  <a:pt x="15" y="3"/>
                  <a:pt x="16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38" y="28"/>
                  <a:pt x="38" y="28"/>
                  <a:pt x="38" y="28"/>
                </a:cubicBezTo>
                <a:cubicBezTo>
                  <a:pt x="36" y="28"/>
                  <a:pt x="35" y="28"/>
                  <a:pt x="34" y="29"/>
                </a:cubicBezTo>
                <a:cubicBezTo>
                  <a:pt x="31" y="30"/>
                  <a:pt x="28" y="31"/>
                  <a:pt x="27" y="32"/>
                </a:cubicBezTo>
                <a:cubicBezTo>
                  <a:pt x="5" y="32"/>
                  <a:pt x="5" y="32"/>
                  <a:pt x="5" y="32"/>
                </a:cubicBezTo>
                <a:cubicBezTo>
                  <a:pt x="3" y="32"/>
                  <a:pt x="0" y="34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90"/>
                  <a:pt x="3" y="92"/>
                  <a:pt x="5" y="92"/>
                </a:cubicBezTo>
                <a:cubicBezTo>
                  <a:pt x="7" y="92"/>
                  <a:pt x="7" y="92"/>
                  <a:pt x="7" y="92"/>
                </a:cubicBezTo>
                <a:cubicBezTo>
                  <a:pt x="7" y="93"/>
                  <a:pt x="7" y="93"/>
                  <a:pt x="7" y="93"/>
                </a:cubicBezTo>
                <a:cubicBezTo>
                  <a:pt x="17" y="93"/>
                  <a:pt x="17" y="93"/>
                  <a:pt x="17" y="93"/>
                </a:cubicBezTo>
                <a:cubicBezTo>
                  <a:pt x="17" y="92"/>
                  <a:pt x="17" y="92"/>
                  <a:pt x="17" y="92"/>
                </a:cubicBezTo>
                <a:cubicBezTo>
                  <a:pt x="67" y="92"/>
                  <a:pt x="67" y="92"/>
                  <a:pt x="67" y="92"/>
                </a:cubicBezTo>
                <a:cubicBezTo>
                  <a:pt x="67" y="93"/>
                  <a:pt x="67" y="93"/>
                  <a:pt x="67" y="93"/>
                </a:cubicBezTo>
                <a:cubicBezTo>
                  <a:pt x="78" y="93"/>
                  <a:pt x="78" y="93"/>
                  <a:pt x="78" y="93"/>
                </a:cubicBezTo>
                <a:cubicBezTo>
                  <a:pt x="78" y="92"/>
                  <a:pt x="78" y="92"/>
                  <a:pt x="78" y="92"/>
                </a:cubicBezTo>
                <a:cubicBezTo>
                  <a:pt x="79" y="92"/>
                  <a:pt x="79" y="92"/>
                  <a:pt x="79" y="92"/>
                </a:cubicBezTo>
                <a:cubicBezTo>
                  <a:pt x="82" y="92"/>
                  <a:pt x="84" y="90"/>
                  <a:pt x="84" y="87"/>
                </a:cubicBezTo>
                <a:cubicBezTo>
                  <a:pt x="84" y="37"/>
                  <a:pt x="84" y="37"/>
                  <a:pt x="84" y="37"/>
                </a:cubicBezTo>
                <a:cubicBezTo>
                  <a:pt x="84" y="34"/>
                  <a:pt x="82" y="32"/>
                  <a:pt x="79" y="32"/>
                </a:cubicBezTo>
                <a:close/>
                <a:moveTo>
                  <a:pt x="71" y="80"/>
                </a:moveTo>
                <a:cubicBezTo>
                  <a:pt x="71" y="84"/>
                  <a:pt x="67" y="88"/>
                  <a:pt x="63" y="88"/>
                </a:cubicBezTo>
                <a:cubicBezTo>
                  <a:pt x="13" y="88"/>
                  <a:pt x="13" y="88"/>
                  <a:pt x="13" y="88"/>
                </a:cubicBezTo>
                <a:cubicBezTo>
                  <a:pt x="8" y="88"/>
                  <a:pt x="4" y="84"/>
                  <a:pt x="4" y="80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39"/>
                  <a:pt x="8" y="36"/>
                  <a:pt x="13" y="36"/>
                </a:cubicBezTo>
                <a:cubicBezTo>
                  <a:pt x="63" y="36"/>
                  <a:pt x="63" y="36"/>
                  <a:pt x="63" y="36"/>
                </a:cubicBezTo>
                <a:cubicBezTo>
                  <a:pt x="67" y="36"/>
                  <a:pt x="71" y="39"/>
                  <a:pt x="71" y="44"/>
                </a:cubicBezTo>
                <a:lnTo>
                  <a:pt x="71" y="80"/>
                </a:lnTo>
                <a:close/>
                <a:moveTo>
                  <a:pt x="77" y="54"/>
                </a:moveTo>
                <a:cubicBezTo>
                  <a:pt x="75" y="54"/>
                  <a:pt x="74" y="52"/>
                  <a:pt x="74" y="51"/>
                </a:cubicBezTo>
                <a:cubicBezTo>
                  <a:pt x="74" y="49"/>
                  <a:pt x="75" y="47"/>
                  <a:pt x="77" y="47"/>
                </a:cubicBezTo>
                <a:cubicBezTo>
                  <a:pt x="79" y="47"/>
                  <a:pt x="80" y="49"/>
                  <a:pt x="80" y="51"/>
                </a:cubicBezTo>
                <a:cubicBezTo>
                  <a:pt x="80" y="52"/>
                  <a:pt x="79" y="54"/>
                  <a:pt x="77" y="54"/>
                </a:cubicBezTo>
                <a:close/>
                <a:moveTo>
                  <a:pt x="77" y="46"/>
                </a:moveTo>
                <a:cubicBezTo>
                  <a:pt x="75" y="46"/>
                  <a:pt x="74" y="44"/>
                  <a:pt x="74" y="43"/>
                </a:cubicBezTo>
                <a:cubicBezTo>
                  <a:pt x="74" y="41"/>
                  <a:pt x="75" y="39"/>
                  <a:pt x="77" y="39"/>
                </a:cubicBezTo>
                <a:cubicBezTo>
                  <a:pt x="79" y="39"/>
                  <a:pt x="80" y="41"/>
                  <a:pt x="80" y="43"/>
                </a:cubicBezTo>
                <a:cubicBezTo>
                  <a:pt x="80" y="44"/>
                  <a:pt x="79" y="46"/>
                  <a:pt x="77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1600">
              <a:solidFill>
                <a:srgbClr val="00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sp>
        <p:nvSpPr>
          <p:cNvPr id="27" name="椭圆 53"/>
          <p:cNvSpPr>
            <a:spLocks noChangeArrowheads="1"/>
          </p:cNvSpPr>
          <p:nvPr/>
        </p:nvSpPr>
        <p:spPr bwMode="auto">
          <a:xfrm>
            <a:off x="5472927" y="4664707"/>
            <a:ext cx="1225551" cy="12239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grpSp>
        <p:nvGrpSpPr>
          <p:cNvPr id="28" name="Group 17"/>
          <p:cNvGrpSpPr>
            <a:grpSpLocks/>
          </p:cNvGrpSpPr>
          <p:nvPr/>
        </p:nvGrpSpPr>
        <p:grpSpPr bwMode="auto">
          <a:xfrm>
            <a:off x="5832165" y="5053676"/>
            <a:ext cx="381440" cy="492056"/>
            <a:chOff x="0" y="0"/>
            <a:chExt cx="381000" cy="492126"/>
          </a:xfrm>
        </p:grpSpPr>
        <p:sp>
          <p:nvSpPr>
            <p:cNvPr id="29" name="Freeform 1011"/>
            <p:cNvSpPr>
              <a:spLocks noChangeArrowheads="1"/>
            </p:cNvSpPr>
            <p:nvPr/>
          </p:nvSpPr>
          <p:spPr bwMode="auto">
            <a:xfrm>
              <a:off x="182562" y="0"/>
              <a:ext cx="46038" cy="111125"/>
            </a:xfrm>
            <a:custGeom>
              <a:avLst/>
              <a:gdLst>
                <a:gd name="T0" fmla="*/ 8 w 8"/>
                <a:gd name="T1" fmla="*/ 15 h 19"/>
                <a:gd name="T2" fmla="*/ 4 w 8"/>
                <a:gd name="T3" fmla="*/ 19 h 19"/>
                <a:gd name="T4" fmla="*/ 4 w 8"/>
                <a:gd name="T5" fmla="*/ 19 h 19"/>
                <a:gd name="T6" fmla="*/ 0 w 8"/>
                <a:gd name="T7" fmla="*/ 15 h 19"/>
                <a:gd name="T8" fmla="*/ 0 w 8"/>
                <a:gd name="T9" fmla="*/ 5 h 19"/>
                <a:gd name="T10" fmla="*/ 4 w 8"/>
                <a:gd name="T11" fmla="*/ 0 h 19"/>
                <a:gd name="T12" fmla="*/ 4 w 8"/>
                <a:gd name="T13" fmla="*/ 0 h 19"/>
                <a:gd name="T14" fmla="*/ 8 w 8"/>
                <a:gd name="T15" fmla="*/ 5 h 19"/>
                <a:gd name="T16" fmla="*/ 8 w 8"/>
                <a:gd name="T17" fmla="*/ 15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9"/>
                <a:gd name="T29" fmla="*/ 8 w 8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9">
                  <a:moveTo>
                    <a:pt x="8" y="15"/>
                  </a:moveTo>
                  <a:cubicBezTo>
                    <a:pt x="8" y="17"/>
                    <a:pt x="6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2" y="19"/>
                    <a:pt x="0" y="17"/>
                    <a:pt x="0" y="1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8" y="2"/>
                    <a:pt x="8" y="5"/>
                  </a:cubicBezTo>
                  <a:lnTo>
                    <a:pt x="8" y="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1600">
                <a:solidFill>
                  <a:srgbClr val="0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宋体" pitchFamily="2" charset="-122"/>
              </a:endParaRPr>
            </a:p>
          </p:txBody>
        </p:sp>
        <p:sp>
          <p:nvSpPr>
            <p:cNvPr id="30" name="Freeform 1012"/>
            <p:cNvSpPr>
              <a:spLocks noChangeArrowheads="1"/>
            </p:cNvSpPr>
            <p:nvPr/>
          </p:nvSpPr>
          <p:spPr bwMode="auto">
            <a:xfrm>
              <a:off x="293687" y="0"/>
              <a:ext cx="52388" cy="111125"/>
            </a:xfrm>
            <a:custGeom>
              <a:avLst/>
              <a:gdLst>
                <a:gd name="T0" fmla="*/ 9 w 9"/>
                <a:gd name="T1" fmla="*/ 15 h 19"/>
                <a:gd name="T2" fmla="*/ 4 w 9"/>
                <a:gd name="T3" fmla="*/ 19 h 19"/>
                <a:gd name="T4" fmla="*/ 4 w 9"/>
                <a:gd name="T5" fmla="*/ 19 h 19"/>
                <a:gd name="T6" fmla="*/ 0 w 9"/>
                <a:gd name="T7" fmla="*/ 15 h 19"/>
                <a:gd name="T8" fmla="*/ 0 w 9"/>
                <a:gd name="T9" fmla="*/ 5 h 19"/>
                <a:gd name="T10" fmla="*/ 4 w 9"/>
                <a:gd name="T11" fmla="*/ 0 h 19"/>
                <a:gd name="T12" fmla="*/ 4 w 9"/>
                <a:gd name="T13" fmla="*/ 0 h 19"/>
                <a:gd name="T14" fmla="*/ 9 w 9"/>
                <a:gd name="T15" fmla="*/ 5 h 19"/>
                <a:gd name="T16" fmla="*/ 9 w 9"/>
                <a:gd name="T17" fmla="*/ 15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9"/>
                <a:gd name="T29" fmla="*/ 9 w 9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9">
                  <a:moveTo>
                    <a:pt x="9" y="15"/>
                  </a:moveTo>
                  <a:cubicBezTo>
                    <a:pt x="9" y="17"/>
                    <a:pt x="7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2" y="19"/>
                    <a:pt x="0" y="17"/>
                    <a:pt x="0" y="1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lnTo>
                    <a:pt x="9" y="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1600">
                <a:solidFill>
                  <a:srgbClr val="0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宋体" pitchFamily="2" charset="-122"/>
              </a:endParaRPr>
            </a:p>
          </p:txBody>
        </p:sp>
        <p:sp>
          <p:nvSpPr>
            <p:cNvPr id="31" name="Freeform 1013"/>
            <p:cNvSpPr>
              <a:spLocks noChangeArrowheads="1"/>
            </p:cNvSpPr>
            <p:nvPr/>
          </p:nvSpPr>
          <p:spPr bwMode="auto">
            <a:xfrm>
              <a:off x="147637" y="134938"/>
              <a:ext cx="233363" cy="204788"/>
            </a:xfrm>
            <a:custGeom>
              <a:avLst/>
              <a:gdLst>
                <a:gd name="T0" fmla="*/ 35 w 40"/>
                <a:gd name="T1" fmla="*/ 0 h 35"/>
                <a:gd name="T2" fmla="*/ 5 w 40"/>
                <a:gd name="T3" fmla="*/ 0 h 35"/>
                <a:gd name="T4" fmla="*/ 0 w 40"/>
                <a:gd name="T5" fmla="*/ 0 h 35"/>
                <a:gd name="T6" fmla="*/ 0 w 40"/>
                <a:gd name="T7" fmla="*/ 4 h 35"/>
                <a:gd name="T8" fmla="*/ 0 w 40"/>
                <a:gd name="T9" fmla="*/ 10 h 35"/>
                <a:gd name="T10" fmla="*/ 0 w 40"/>
                <a:gd name="T11" fmla="*/ 27 h 35"/>
                <a:gd name="T12" fmla="*/ 5 w 40"/>
                <a:gd name="T13" fmla="*/ 31 h 35"/>
                <a:gd name="T14" fmla="*/ 12 w 40"/>
                <a:gd name="T15" fmla="*/ 31 h 35"/>
                <a:gd name="T16" fmla="*/ 16 w 40"/>
                <a:gd name="T17" fmla="*/ 35 h 35"/>
                <a:gd name="T18" fmla="*/ 25 w 40"/>
                <a:gd name="T19" fmla="*/ 35 h 35"/>
                <a:gd name="T20" fmla="*/ 29 w 40"/>
                <a:gd name="T21" fmla="*/ 31 h 35"/>
                <a:gd name="T22" fmla="*/ 35 w 40"/>
                <a:gd name="T23" fmla="*/ 31 h 35"/>
                <a:gd name="T24" fmla="*/ 40 w 40"/>
                <a:gd name="T25" fmla="*/ 27 h 35"/>
                <a:gd name="T26" fmla="*/ 40 w 40"/>
                <a:gd name="T27" fmla="*/ 10 h 35"/>
                <a:gd name="T28" fmla="*/ 40 w 40"/>
                <a:gd name="T29" fmla="*/ 4 h 35"/>
                <a:gd name="T30" fmla="*/ 40 w 40"/>
                <a:gd name="T31" fmla="*/ 0 h 35"/>
                <a:gd name="T32" fmla="*/ 35 w 40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5"/>
                <a:gd name="T53" fmla="*/ 40 w 40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5">
                  <a:moveTo>
                    <a:pt x="3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9"/>
                    <a:pt x="2" y="31"/>
                    <a:pt x="5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2" y="33"/>
                    <a:pt x="14" y="35"/>
                    <a:pt x="16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7" y="35"/>
                    <a:pt x="29" y="33"/>
                    <a:pt x="29" y="31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8" y="31"/>
                    <a:pt x="40" y="29"/>
                    <a:pt x="40" y="27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0"/>
                    <a:pt x="40" y="0"/>
                    <a:pt x="40" y="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1600">
                <a:solidFill>
                  <a:srgbClr val="0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宋体" pitchFamily="2" charset="-122"/>
              </a:endParaRPr>
            </a:p>
          </p:txBody>
        </p:sp>
        <p:sp>
          <p:nvSpPr>
            <p:cNvPr id="32" name="Freeform 1014"/>
            <p:cNvSpPr>
              <a:spLocks noChangeArrowheads="1"/>
            </p:cNvSpPr>
            <p:nvPr/>
          </p:nvSpPr>
          <p:spPr bwMode="auto">
            <a:xfrm>
              <a:off x="0" y="334963"/>
              <a:ext cx="280988" cy="157163"/>
            </a:xfrm>
            <a:custGeom>
              <a:avLst/>
              <a:gdLst>
                <a:gd name="T0" fmla="*/ 45 w 48"/>
                <a:gd name="T1" fmla="*/ 2 h 27"/>
                <a:gd name="T2" fmla="*/ 43 w 48"/>
                <a:gd name="T3" fmla="*/ 5 h 27"/>
                <a:gd name="T4" fmla="*/ 43 w 48"/>
                <a:gd name="T5" fmla="*/ 13 h 27"/>
                <a:gd name="T6" fmla="*/ 35 w 48"/>
                <a:gd name="T7" fmla="*/ 21 h 27"/>
                <a:gd name="T8" fmla="*/ 27 w 48"/>
                <a:gd name="T9" fmla="*/ 13 h 27"/>
                <a:gd name="T10" fmla="*/ 13 w 48"/>
                <a:gd name="T11" fmla="*/ 0 h 27"/>
                <a:gd name="T12" fmla="*/ 0 w 48"/>
                <a:gd name="T13" fmla="*/ 13 h 27"/>
                <a:gd name="T14" fmla="*/ 3 w 48"/>
                <a:gd name="T15" fmla="*/ 16 h 27"/>
                <a:gd name="T16" fmla="*/ 6 w 48"/>
                <a:gd name="T17" fmla="*/ 13 h 27"/>
                <a:gd name="T18" fmla="*/ 13 w 48"/>
                <a:gd name="T19" fmla="*/ 5 h 27"/>
                <a:gd name="T20" fmla="*/ 21 w 48"/>
                <a:gd name="T21" fmla="*/ 13 h 27"/>
                <a:gd name="T22" fmla="*/ 35 w 48"/>
                <a:gd name="T23" fmla="*/ 27 h 27"/>
                <a:gd name="T24" fmla="*/ 48 w 48"/>
                <a:gd name="T25" fmla="*/ 13 h 27"/>
                <a:gd name="T26" fmla="*/ 48 w 48"/>
                <a:gd name="T27" fmla="*/ 5 h 27"/>
                <a:gd name="T28" fmla="*/ 45 w 48"/>
                <a:gd name="T29" fmla="*/ 2 h 2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8"/>
                <a:gd name="T46" fmla="*/ 0 h 27"/>
                <a:gd name="T47" fmla="*/ 48 w 48"/>
                <a:gd name="T48" fmla="*/ 27 h 2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8" h="27">
                  <a:moveTo>
                    <a:pt x="45" y="2"/>
                  </a:moveTo>
                  <a:cubicBezTo>
                    <a:pt x="44" y="2"/>
                    <a:pt x="43" y="3"/>
                    <a:pt x="43" y="5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8"/>
                    <a:pt x="39" y="21"/>
                    <a:pt x="35" y="21"/>
                  </a:cubicBezTo>
                  <a:cubicBezTo>
                    <a:pt x="30" y="21"/>
                    <a:pt x="27" y="18"/>
                    <a:pt x="27" y="13"/>
                  </a:cubicBezTo>
                  <a:cubicBezTo>
                    <a:pt x="27" y="6"/>
                    <a:pt x="21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5"/>
                    <a:pt x="1" y="16"/>
                    <a:pt x="3" y="16"/>
                  </a:cubicBezTo>
                  <a:cubicBezTo>
                    <a:pt x="4" y="16"/>
                    <a:pt x="6" y="15"/>
                    <a:pt x="6" y="13"/>
                  </a:cubicBezTo>
                  <a:cubicBezTo>
                    <a:pt x="6" y="9"/>
                    <a:pt x="9" y="5"/>
                    <a:pt x="13" y="5"/>
                  </a:cubicBezTo>
                  <a:cubicBezTo>
                    <a:pt x="18" y="5"/>
                    <a:pt x="21" y="9"/>
                    <a:pt x="21" y="13"/>
                  </a:cubicBezTo>
                  <a:cubicBezTo>
                    <a:pt x="21" y="21"/>
                    <a:pt x="27" y="27"/>
                    <a:pt x="35" y="27"/>
                  </a:cubicBezTo>
                  <a:cubicBezTo>
                    <a:pt x="42" y="27"/>
                    <a:pt x="48" y="21"/>
                    <a:pt x="48" y="13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3"/>
                    <a:pt x="47" y="2"/>
                    <a:pt x="45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1600">
                <a:solidFill>
                  <a:srgbClr val="0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宋体" pitchFamily="2" charset="-122"/>
              </a:endParaRPr>
            </a:p>
          </p:txBody>
        </p:sp>
      </p:grpSp>
      <p:sp>
        <p:nvSpPr>
          <p:cNvPr id="34" name="椭圆 60"/>
          <p:cNvSpPr>
            <a:spLocks noChangeArrowheads="1"/>
          </p:cNvSpPr>
          <p:nvPr/>
        </p:nvSpPr>
        <p:spPr bwMode="auto">
          <a:xfrm>
            <a:off x="7238228" y="4647243"/>
            <a:ext cx="1223963" cy="12239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sp>
        <p:nvSpPr>
          <p:cNvPr id="35" name="Freeform 1015"/>
          <p:cNvSpPr>
            <a:spLocks noChangeArrowheads="1"/>
          </p:cNvSpPr>
          <p:nvPr/>
        </p:nvSpPr>
        <p:spPr bwMode="auto">
          <a:xfrm>
            <a:off x="7615847" y="5108380"/>
            <a:ext cx="457135" cy="415867"/>
          </a:xfrm>
          <a:custGeom>
            <a:avLst/>
            <a:gdLst>
              <a:gd name="T0" fmla="*/ 1 w 78"/>
              <a:gd name="T1" fmla="*/ 69 h 71"/>
              <a:gd name="T2" fmla="*/ 5 w 78"/>
              <a:gd name="T3" fmla="*/ 70 h 71"/>
              <a:gd name="T4" fmla="*/ 14 w 78"/>
              <a:gd name="T5" fmla="*/ 55 h 71"/>
              <a:gd name="T6" fmla="*/ 49 w 78"/>
              <a:gd name="T7" fmla="*/ 48 h 71"/>
              <a:gd name="T8" fmla="*/ 78 w 78"/>
              <a:gd name="T9" fmla="*/ 0 h 71"/>
              <a:gd name="T10" fmla="*/ 10 w 78"/>
              <a:gd name="T11" fmla="*/ 53 h 71"/>
              <a:gd name="T12" fmla="*/ 42 w 78"/>
              <a:gd name="T13" fmla="*/ 21 h 71"/>
              <a:gd name="T14" fmla="*/ 1 w 78"/>
              <a:gd name="T15" fmla="*/ 69 h 7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8"/>
              <a:gd name="T25" fmla="*/ 0 h 71"/>
              <a:gd name="T26" fmla="*/ 78 w 78"/>
              <a:gd name="T27" fmla="*/ 71 h 7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8" h="71">
                <a:moveTo>
                  <a:pt x="1" y="69"/>
                </a:moveTo>
                <a:cubicBezTo>
                  <a:pt x="1" y="69"/>
                  <a:pt x="0" y="71"/>
                  <a:pt x="5" y="70"/>
                </a:cubicBezTo>
                <a:cubicBezTo>
                  <a:pt x="4" y="67"/>
                  <a:pt x="14" y="55"/>
                  <a:pt x="14" y="55"/>
                </a:cubicBezTo>
                <a:cubicBezTo>
                  <a:pt x="14" y="55"/>
                  <a:pt x="32" y="67"/>
                  <a:pt x="49" y="48"/>
                </a:cubicBezTo>
                <a:cubicBezTo>
                  <a:pt x="66" y="29"/>
                  <a:pt x="54" y="13"/>
                  <a:pt x="78" y="0"/>
                </a:cubicBezTo>
                <a:cubicBezTo>
                  <a:pt x="21" y="12"/>
                  <a:pt x="9" y="30"/>
                  <a:pt x="10" y="53"/>
                </a:cubicBezTo>
                <a:cubicBezTo>
                  <a:pt x="15" y="42"/>
                  <a:pt x="29" y="27"/>
                  <a:pt x="42" y="21"/>
                </a:cubicBezTo>
                <a:cubicBezTo>
                  <a:pt x="21" y="36"/>
                  <a:pt x="7" y="58"/>
                  <a:pt x="1" y="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3200">
              <a:solidFill>
                <a:srgbClr val="00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sp>
        <p:nvSpPr>
          <p:cNvPr id="37" name="椭圆 63"/>
          <p:cNvSpPr>
            <a:spLocks noChangeArrowheads="1"/>
          </p:cNvSpPr>
          <p:nvPr/>
        </p:nvSpPr>
        <p:spPr bwMode="auto">
          <a:xfrm>
            <a:off x="9001939" y="4664707"/>
            <a:ext cx="1223963" cy="12239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grpSp>
        <p:nvGrpSpPr>
          <p:cNvPr id="38" name="Group 27"/>
          <p:cNvGrpSpPr>
            <a:grpSpLocks/>
          </p:cNvGrpSpPr>
          <p:nvPr/>
        </p:nvGrpSpPr>
        <p:grpSpPr bwMode="auto">
          <a:xfrm>
            <a:off x="9403885" y="5127333"/>
            <a:ext cx="415339" cy="303408"/>
            <a:chOff x="0" y="0"/>
            <a:chExt cx="685800" cy="400050"/>
          </a:xfrm>
        </p:grpSpPr>
        <p:sp>
          <p:nvSpPr>
            <p:cNvPr id="39" name="Freeform 8"/>
            <p:cNvSpPr>
              <a:spLocks noChangeArrowheads="1"/>
            </p:cNvSpPr>
            <p:nvPr/>
          </p:nvSpPr>
          <p:spPr bwMode="auto">
            <a:xfrm>
              <a:off x="0" y="365125"/>
              <a:ext cx="685800" cy="34925"/>
            </a:xfrm>
            <a:custGeom>
              <a:avLst/>
              <a:gdLst>
                <a:gd name="T0" fmla="*/ 117 w 117"/>
                <a:gd name="T1" fmla="*/ 5 h 6"/>
                <a:gd name="T2" fmla="*/ 115 w 117"/>
                <a:gd name="T3" fmla="*/ 6 h 6"/>
                <a:gd name="T4" fmla="*/ 2 w 117"/>
                <a:gd name="T5" fmla="*/ 6 h 6"/>
                <a:gd name="T6" fmla="*/ 0 w 117"/>
                <a:gd name="T7" fmla="*/ 5 h 6"/>
                <a:gd name="T8" fmla="*/ 0 w 117"/>
                <a:gd name="T9" fmla="*/ 1 h 6"/>
                <a:gd name="T10" fmla="*/ 2 w 117"/>
                <a:gd name="T11" fmla="*/ 0 h 6"/>
                <a:gd name="T12" fmla="*/ 115 w 117"/>
                <a:gd name="T13" fmla="*/ 0 h 6"/>
                <a:gd name="T14" fmla="*/ 117 w 117"/>
                <a:gd name="T15" fmla="*/ 1 h 6"/>
                <a:gd name="T16" fmla="*/ 117 w 117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7"/>
                <a:gd name="T28" fmla="*/ 0 h 6"/>
                <a:gd name="T29" fmla="*/ 117 w 117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7" h="6">
                  <a:moveTo>
                    <a:pt x="117" y="5"/>
                  </a:moveTo>
                  <a:cubicBezTo>
                    <a:pt x="117" y="6"/>
                    <a:pt x="116" y="6"/>
                    <a:pt x="115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6" y="0"/>
                    <a:pt x="117" y="0"/>
                    <a:pt x="117" y="1"/>
                  </a:cubicBezTo>
                  <a:lnTo>
                    <a:pt x="117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3200">
                <a:solidFill>
                  <a:srgbClr val="0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宋体" pitchFamily="2" charset="-122"/>
              </a:endParaRPr>
            </a:p>
          </p:txBody>
        </p:sp>
        <p:sp>
          <p:nvSpPr>
            <p:cNvPr id="40" name="Freeform 9"/>
            <p:cNvSpPr>
              <a:spLocks noEditPoints="1" noChangeArrowheads="1"/>
            </p:cNvSpPr>
            <p:nvPr/>
          </p:nvSpPr>
          <p:spPr bwMode="auto">
            <a:xfrm>
              <a:off x="41275" y="0"/>
              <a:ext cx="603250" cy="346075"/>
            </a:xfrm>
            <a:custGeom>
              <a:avLst/>
              <a:gdLst>
                <a:gd name="T0" fmla="*/ 99 w 103"/>
                <a:gd name="T1" fmla="*/ 0 h 59"/>
                <a:gd name="T2" fmla="*/ 5 w 103"/>
                <a:gd name="T3" fmla="*/ 0 h 59"/>
                <a:gd name="T4" fmla="*/ 0 w 103"/>
                <a:gd name="T5" fmla="*/ 5 h 59"/>
                <a:gd name="T6" fmla="*/ 0 w 103"/>
                <a:gd name="T7" fmla="*/ 54 h 59"/>
                <a:gd name="T8" fmla="*/ 5 w 103"/>
                <a:gd name="T9" fmla="*/ 59 h 59"/>
                <a:gd name="T10" fmla="*/ 99 w 103"/>
                <a:gd name="T11" fmla="*/ 59 h 59"/>
                <a:gd name="T12" fmla="*/ 103 w 103"/>
                <a:gd name="T13" fmla="*/ 54 h 59"/>
                <a:gd name="T14" fmla="*/ 103 w 103"/>
                <a:gd name="T15" fmla="*/ 5 h 59"/>
                <a:gd name="T16" fmla="*/ 99 w 103"/>
                <a:gd name="T17" fmla="*/ 0 h 59"/>
                <a:gd name="T18" fmla="*/ 99 w 103"/>
                <a:gd name="T19" fmla="*/ 55 h 59"/>
                <a:gd name="T20" fmla="*/ 5 w 103"/>
                <a:gd name="T21" fmla="*/ 55 h 59"/>
                <a:gd name="T22" fmla="*/ 5 w 103"/>
                <a:gd name="T23" fmla="*/ 6 h 59"/>
                <a:gd name="T24" fmla="*/ 99 w 103"/>
                <a:gd name="T25" fmla="*/ 6 h 59"/>
                <a:gd name="T26" fmla="*/ 99 w 103"/>
                <a:gd name="T27" fmla="*/ 55 h 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3"/>
                <a:gd name="T43" fmla="*/ 0 h 59"/>
                <a:gd name="T44" fmla="*/ 103 w 103"/>
                <a:gd name="T45" fmla="*/ 59 h 5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3" h="59">
                  <a:moveTo>
                    <a:pt x="99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7"/>
                    <a:pt x="2" y="59"/>
                    <a:pt x="5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101" y="59"/>
                    <a:pt x="103" y="57"/>
                    <a:pt x="103" y="54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3" y="2"/>
                    <a:pt x="101" y="0"/>
                    <a:pt x="99" y="0"/>
                  </a:cubicBezTo>
                  <a:close/>
                  <a:moveTo>
                    <a:pt x="99" y="55"/>
                  </a:moveTo>
                  <a:cubicBezTo>
                    <a:pt x="5" y="55"/>
                    <a:pt x="5" y="55"/>
                    <a:pt x="5" y="5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99" y="6"/>
                    <a:pt x="99" y="6"/>
                    <a:pt x="99" y="6"/>
                  </a:cubicBezTo>
                  <a:lnTo>
                    <a:pt x="99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3200">
                <a:solidFill>
                  <a:srgbClr val="0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宋体" pitchFamily="2" charset="-122"/>
              </a:endParaRPr>
            </a:p>
          </p:txBody>
        </p:sp>
      </p:grpSp>
      <p:sp>
        <p:nvSpPr>
          <p:cNvPr id="42" name="文本框 68"/>
          <p:cNvSpPr>
            <a:spLocks noChangeArrowheads="1"/>
          </p:cNvSpPr>
          <p:nvPr/>
        </p:nvSpPr>
        <p:spPr bwMode="auto">
          <a:xfrm>
            <a:off x="1661293" y="6123620"/>
            <a:ext cx="17808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杭州</a:t>
            </a:r>
          </a:p>
        </p:txBody>
      </p:sp>
      <p:sp>
        <p:nvSpPr>
          <p:cNvPr id="43" name="文本框 69"/>
          <p:cNvSpPr>
            <a:spLocks noChangeArrowheads="1"/>
          </p:cNvSpPr>
          <p:nvPr/>
        </p:nvSpPr>
        <p:spPr bwMode="auto">
          <a:xfrm>
            <a:off x="3460285" y="6123620"/>
            <a:ext cx="17808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苏州</a:t>
            </a:r>
          </a:p>
        </p:txBody>
      </p:sp>
      <p:sp>
        <p:nvSpPr>
          <p:cNvPr id="44" name="文本框 70"/>
          <p:cNvSpPr>
            <a:spLocks noChangeArrowheads="1"/>
          </p:cNvSpPr>
          <p:nvPr/>
        </p:nvSpPr>
        <p:spPr bwMode="auto">
          <a:xfrm>
            <a:off x="5289439" y="6123620"/>
            <a:ext cx="17808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无锡</a:t>
            </a:r>
          </a:p>
        </p:txBody>
      </p:sp>
      <p:sp>
        <p:nvSpPr>
          <p:cNvPr id="45" name="文本框 71"/>
          <p:cNvSpPr>
            <a:spLocks noChangeArrowheads="1"/>
          </p:cNvSpPr>
          <p:nvPr/>
        </p:nvSpPr>
        <p:spPr bwMode="auto">
          <a:xfrm>
            <a:off x="7013623" y="6123620"/>
            <a:ext cx="17808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北京</a:t>
            </a:r>
          </a:p>
        </p:txBody>
      </p:sp>
      <p:sp>
        <p:nvSpPr>
          <p:cNvPr id="46" name="文本框 72"/>
          <p:cNvSpPr>
            <a:spLocks noChangeArrowheads="1"/>
          </p:cNvSpPr>
          <p:nvPr/>
        </p:nvSpPr>
        <p:spPr bwMode="auto">
          <a:xfrm>
            <a:off x="8794462" y="6123620"/>
            <a:ext cx="17808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嘉兴</a:t>
            </a:r>
          </a:p>
        </p:txBody>
      </p:sp>
      <p:sp>
        <p:nvSpPr>
          <p:cNvPr id="47" name="燕尾形 73"/>
          <p:cNvSpPr>
            <a:spLocks noChangeArrowheads="1"/>
          </p:cNvSpPr>
          <p:nvPr/>
        </p:nvSpPr>
        <p:spPr bwMode="auto">
          <a:xfrm>
            <a:off x="3317102" y="5217157"/>
            <a:ext cx="215900" cy="215900"/>
          </a:xfrm>
          <a:prstGeom prst="chevron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lIns="91440" tIns="45720" rIns="91440" bIns="45720" anchor="ctr"/>
          <a:lstStyle/>
          <a:p>
            <a:pPr algn="ctr"/>
            <a:endParaRPr lang="zh-CN" altLang="zh-CN" sz="3200">
              <a:solidFill>
                <a:srgbClr val="00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sp>
        <p:nvSpPr>
          <p:cNvPr id="48" name="燕尾形 74"/>
          <p:cNvSpPr>
            <a:spLocks noChangeArrowheads="1"/>
          </p:cNvSpPr>
          <p:nvPr/>
        </p:nvSpPr>
        <p:spPr bwMode="auto">
          <a:xfrm>
            <a:off x="5107802" y="5217157"/>
            <a:ext cx="215900" cy="215900"/>
          </a:xfrm>
          <a:prstGeom prst="chevron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lIns="91440" tIns="45720" rIns="91440" bIns="45720" anchor="ctr"/>
          <a:lstStyle/>
          <a:p>
            <a:pPr algn="ctr"/>
            <a:endParaRPr lang="zh-CN" altLang="zh-CN" sz="3200">
              <a:solidFill>
                <a:srgbClr val="00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sp>
        <p:nvSpPr>
          <p:cNvPr id="49" name="燕尾形 75"/>
          <p:cNvSpPr>
            <a:spLocks noChangeArrowheads="1"/>
          </p:cNvSpPr>
          <p:nvPr/>
        </p:nvSpPr>
        <p:spPr bwMode="auto">
          <a:xfrm>
            <a:off x="6863578" y="5217157"/>
            <a:ext cx="215900" cy="215900"/>
          </a:xfrm>
          <a:prstGeom prst="chevron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lIns="91440" tIns="45720" rIns="91440" bIns="45720" anchor="ctr"/>
          <a:lstStyle/>
          <a:p>
            <a:pPr algn="ctr"/>
            <a:endParaRPr lang="zh-CN" altLang="zh-CN" sz="3200">
              <a:solidFill>
                <a:srgbClr val="00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sp>
        <p:nvSpPr>
          <p:cNvPr id="50" name="燕尾形 76"/>
          <p:cNvSpPr>
            <a:spLocks noChangeArrowheads="1"/>
          </p:cNvSpPr>
          <p:nvPr/>
        </p:nvSpPr>
        <p:spPr bwMode="auto">
          <a:xfrm>
            <a:off x="8644753" y="5236206"/>
            <a:ext cx="215900" cy="215900"/>
          </a:xfrm>
          <a:prstGeom prst="chevron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lIns="91440" tIns="45720" rIns="91440" bIns="45720" anchor="ctr"/>
          <a:lstStyle/>
          <a:p>
            <a:pPr algn="ctr"/>
            <a:endParaRPr lang="zh-CN" altLang="zh-CN" sz="3200">
              <a:solidFill>
                <a:srgbClr val="00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sp>
        <p:nvSpPr>
          <p:cNvPr id="52" name="矩形 30"/>
          <p:cNvSpPr>
            <a:spLocks noChangeArrowheads="1"/>
          </p:cNvSpPr>
          <p:nvPr/>
        </p:nvSpPr>
        <p:spPr bwMode="auto">
          <a:xfrm>
            <a:off x="6901591" y="1604798"/>
            <a:ext cx="3759200" cy="211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 eaLnBrk="1" hangingPunct="1"/>
            <a:endParaRPr lang="zh-CN" altLang="en-US" sz="1867" b="1" dirty="0">
              <a:solidFill>
                <a:srgbClr val="5F5F5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53" name="任意多边形 52"/>
          <p:cNvSpPr/>
          <p:nvPr/>
        </p:nvSpPr>
        <p:spPr>
          <a:xfrm flipH="1">
            <a:off x="1295467" y="1590718"/>
            <a:ext cx="2137084" cy="1099617"/>
          </a:xfrm>
          <a:custGeom>
            <a:avLst/>
            <a:gdLst>
              <a:gd name="connsiteX0" fmla="*/ 373730 w 1899608"/>
              <a:gd name="connsiteY0" fmla="*/ 0 h 1584176"/>
              <a:gd name="connsiteX1" fmla="*/ 1841310 w 1899608"/>
              <a:gd name="connsiteY1" fmla="*/ 0 h 1584176"/>
              <a:gd name="connsiteX2" fmla="*/ 1899608 w 1899608"/>
              <a:gd name="connsiteY2" fmla="*/ 58298 h 1584176"/>
              <a:gd name="connsiteX3" fmla="*/ 1899608 w 1899608"/>
              <a:gd name="connsiteY3" fmla="*/ 1525878 h 1584176"/>
              <a:gd name="connsiteX4" fmla="*/ 1841310 w 1899608"/>
              <a:gd name="connsiteY4" fmla="*/ 1584176 h 1584176"/>
              <a:gd name="connsiteX5" fmla="*/ 373730 w 1899608"/>
              <a:gd name="connsiteY5" fmla="*/ 1584176 h 1584176"/>
              <a:gd name="connsiteX6" fmla="*/ 315432 w 1899608"/>
              <a:gd name="connsiteY6" fmla="*/ 1525878 h 1584176"/>
              <a:gd name="connsiteX7" fmla="*/ 315432 w 1899608"/>
              <a:gd name="connsiteY7" fmla="*/ 934219 h 1584176"/>
              <a:gd name="connsiteX8" fmla="*/ 257551 w 1899608"/>
              <a:gd name="connsiteY8" fmla="*/ 934219 h 1584176"/>
              <a:gd name="connsiteX9" fmla="*/ 257551 w 1899608"/>
              <a:gd name="connsiteY9" fmla="*/ 1076350 h 1584176"/>
              <a:gd name="connsiteX10" fmla="*/ 0 w 1899608"/>
              <a:gd name="connsiteY10" fmla="*/ 792089 h 1584176"/>
              <a:gd name="connsiteX11" fmla="*/ 257551 w 1899608"/>
              <a:gd name="connsiteY11" fmla="*/ 507827 h 1584176"/>
              <a:gd name="connsiteX12" fmla="*/ 257551 w 1899608"/>
              <a:gd name="connsiteY12" fmla="*/ 649958 h 1584176"/>
              <a:gd name="connsiteX13" fmla="*/ 315432 w 1899608"/>
              <a:gd name="connsiteY13" fmla="*/ 649958 h 1584176"/>
              <a:gd name="connsiteX14" fmla="*/ 315432 w 1899608"/>
              <a:gd name="connsiteY14" fmla="*/ 58298 h 1584176"/>
              <a:gd name="connsiteX15" fmla="*/ 373730 w 1899608"/>
              <a:gd name="connsiteY15" fmla="*/ 0 h 158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99608" h="1584176">
                <a:moveTo>
                  <a:pt x="373730" y="0"/>
                </a:moveTo>
                <a:lnTo>
                  <a:pt x="1841310" y="0"/>
                </a:lnTo>
                <a:cubicBezTo>
                  <a:pt x="1873507" y="0"/>
                  <a:pt x="1899608" y="26101"/>
                  <a:pt x="1899608" y="58298"/>
                </a:cubicBezTo>
                <a:lnTo>
                  <a:pt x="1899608" y="1525878"/>
                </a:lnTo>
                <a:cubicBezTo>
                  <a:pt x="1899608" y="1558075"/>
                  <a:pt x="1873507" y="1584176"/>
                  <a:pt x="1841310" y="1584176"/>
                </a:cubicBezTo>
                <a:lnTo>
                  <a:pt x="373730" y="1584176"/>
                </a:lnTo>
                <a:cubicBezTo>
                  <a:pt x="341533" y="1584176"/>
                  <a:pt x="315432" y="1558075"/>
                  <a:pt x="315432" y="1525878"/>
                </a:cubicBezTo>
                <a:lnTo>
                  <a:pt x="315432" y="934219"/>
                </a:lnTo>
                <a:lnTo>
                  <a:pt x="257551" y="934219"/>
                </a:lnTo>
                <a:lnTo>
                  <a:pt x="257551" y="1076350"/>
                </a:lnTo>
                <a:lnTo>
                  <a:pt x="0" y="792089"/>
                </a:lnTo>
                <a:lnTo>
                  <a:pt x="257551" y="507827"/>
                </a:lnTo>
                <a:lnTo>
                  <a:pt x="257551" y="649958"/>
                </a:lnTo>
                <a:lnTo>
                  <a:pt x="315432" y="649958"/>
                </a:lnTo>
                <a:lnTo>
                  <a:pt x="315432" y="58298"/>
                </a:lnTo>
                <a:cubicBezTo>
                  <a:pt x="315432" y="26101"/>
                  <a:pt x="341533" y="0"/>
                  <a:pt x="37373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4000" tIns="288000" rIns="144000" bIns="0" anchor="ctr"/>
          <a:lstStyle/>
          <a:p>
            <a:pPr algn="ctr">
              <a:spcBef>
                <a:spcPts val="800"/>
              </a:spcBef>
              <a:defRPr/>
            </a:pPr>
            <a:endParaRPr lang="en-US" altLang="zh-CN" sz="3200" b="1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79243" y="1926194"/>
            <a:ext cx="1764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发展期</a:t>
            </a:r>
          </a:p>
        </p:txBody>
      </p:sp>
      <p:sp>
        <p:nvSpPr>
          <p:cNvPr id="51" name="任意多边形 50"/>
          <p:cNvSpPr/>
          <p:nvPr/>
        </p:nvSpPr>
        <p:spPr>
          <a:xfrm>
            <a:off x="8399381" y="1604798"/>
            <a:ext cx="2587508" cy="1099617"/>
          </a:xfrm>
          <a:custGeom>
            <a:avLst/>
            <a:gdLst>
              <a:gd name="connsiteX0" fmla="*/ 373730 w 1899608"/>
              <a:gd name="connsiteY0" fmla="*/ 0 h 1584176"/>
              <a:gd name="connsiteX1" fmla="*/ 1841310 w 1899608"/>
              <a:gd name="connsiteY1" fmla="*/ 0 h 1584176"/>
              <a:gd name="connsiteX2" fmla="*/ 1899608 w 1899608"/>
              <a:gd name="connsiteY2" fmla="*/ 58298 h 1584176"/>
              <a:gd name="connsiteX3" fmla="*/ 1899608 w 1899608"/>
              <a:gd name="connsiteY3" fmla="*/ 1525878 h 1584176"/>
              <a:gd name="connsiteX4" fmla="*/ 1841310 w 1899608"/>
              <a:gd name="connsiteY4" fmla="*/ 1584176 h 1584176"/>
              <a:gd name="connsiteX5" fmla="*/ 373730 w 1899608"/>
              <a:gd name="connsiteY5" fmla="*/ 1584176 h 1584176"/>
              <a:gd name="connsiteX6" fmla="*/ 315432 w 1899608"/>
              <a:gd name="connsiteY6" fmla="*/ 1525878 h 1584176"/>
              <a:gd name="connsiteX7" fmla="*/ 315432 w 1899608"/>
              <a:gd name="connsiteY7" fmla="*/ 934219 h 1584176"/>
              <a:gd name="connsiteX8" fmla="*/ 257551 w 1899608"/>
              <a:gd name="connsiteY8" fmla="*/ 934219 h 1584176"/>
              <a:gd name="connsiteX9" fmla="*/ 257551 w 1899608"/>
              <a:gd name="connsiteY9" fmla="*/ 1076350 h 1584176"/>
              <a:gd name="connsiteX10" fmla="*/ 0 w 1899608"/>
              <a:gd name="connsiteY10" fmla="*/ 792089 h 1584176"/>
              <a:gd name="connsiteX11" fmla="*/ 257551 w 1899608"/>
              <a:gd name="connsiteY11" fmla="*/ 507827 h 1584176"/>
              <a:gd name="connsiteX12" fmla="*/ 257551 w 1899608"/>
              <a:gd name="connsiteY12" fmla="*/ 649958 h 1584176"/>
              <a:gd name="connsiteX13" fmla="*/ 315432 w 1899608"/>
              <a:gd name="connsiteY13" fmla="*/ 649958 h 1584176"/>
              <a:gd name="connsiteX14" fmla="*/ 315432 w 1899608"/>
              <a:gd name="connsiteY14" fmla="*/ 58298 h 1584176"/>
              <a:gd name="connsiteX15" fmla="*/ 373730 w 1899608"/>
              <a:gd name="connsiteY15" fmla="*/ 0 h 158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99608" h="1584176">
                <a:moveTo>
                  <a:pt x="373730" y="0"/>
                </a:moveTo>
                <a:lnTo>
                  <a:pt x="1841310" y="0"/>
                </a:lnTo>
                <a:cubicBezTo>
                  <a:pt x="1873507" y="0"/>
                  <a:pt x="1899608" y="26101"/>
                  <a:pt x="1899608" y="58298"/>
                </a:cubicBezTo>
                <a:lnTo>
                  <a:pt x="1899608" y="1525878"/>
                </a:lnTo>
                <a:cubicBezTo>
                  <a:pt x="1899608" y="1558075"/>
                  <a:pt x="1873507" y="1584176"/>
                  <a:pt x="1841310" y="1584176"/>
                </a:cubicBezTo>
                <a:lnTo>
                  <a:pt x="373730" y="1584176"/>
                </a:lnTo>
                <a:cubicBezTo>
                  <a:pt x="341533" y="1584176"/>
                  <a:pt x="315432" y="1558075"/>
                  <a:pt x="315432" y="1525878"/>
                </a:cubicBezTo>
                <a:lnTo>
                  <a:pt x="315432" y="934219"/>
                </a:lnTo>
                <a:lnTo>
                  <a:pt x="257551" y="934219"/>
                </a:lnTo>
                <a:lnTo>
                  <a:pt x="257551" y="1076350"/>
                </a:lnTo>
                <a:lnTo>
                  <a:pt x="0" y="792089"/>
                </a:lnTo>
                <a:lnTo>
                  <a:pt x="257551" y="507827"/>
                </a:lnTo>
                <a:lnTo>
                  <a:pt x="257551" y="649958"/>
                </a:lnTo>
                <a:lnTo>
                  <a:pt x="315432" y="649958"/>
                </a:lnTo>
                <a:lnTo>
                  <a:pt x="315432" y="58298"/>
                </a:lnTo>
                <a:cubicBezTo>
                  <a:pt x="315432" y="26101"/>
                  <a:pt x="341533" y="0"/>
                  <a:pt x="37373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4000" tIns="288000" rIns="144000" bIns="0" anchor="ctr"/>
          <a:lstStyle/>
          <a:p>
            <a:pPr algn="ctr">
              <a:spcBef>
                <a:spcPts val="800"/>
              </a:spcBef>
              <a:defRPr/>
            </a:pPr>
            <a:endParaRPr lang="en-US" altLang="zh-CN" sz="3200" b="1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70465" y="192619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不断壮大</a:t>
            </a:r>
          </a:p>
        </p:txBody>
      </p:sp>
      <p:sp>
        <p:nvSpPr>
          <p:cNvPr id="56" name="Rectangle 42"/>
          <p:cNvSpPr>
            <a:spLocks noChangeArrowheads="1"/>
          </p:cNvSpPr>
          <p:nvPr/>
        </p:nvSpPr>
        <p:spPr bwMode="auto">
          <a:xfrm>
            <a:off x="1076997" y="2860799"/>
            <a:ext cx="3163023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0" rIns="121916" bIns="0"/>
          <a:lstStyle/>
          <a:p>
            <a:pPr algn="just">
              <a:lnSpc>
                <a:spcPct val="150000"/>
              </a:lnSpc>
              <a:spcBef>
                <a:spcPts val="1117"/>
              </a:spcBef>
              <a:spcAft>
                <a:spcPts val="1117"/>
              </a:spcAft>
              <a:buClr>
                <a:srgbClr val="00B0F0"/>
              </a:buClr>
            </a:pPr>
            <a:r>
              <a:rPr lang="en-US" altLang="zh-CN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20XX</a:t>
            </a: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年</a:t>
            </a:r>
            <a:r>
              <a:rPr lang="en-US" altLang="zh-CN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5</a:t>
            </a: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月，写字楼行政快餐连锁品牌“</a:t>
            </a:r>
            <a:r>
              <a:rPr lang="en-US" altLang="zh-CN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AA</a:t>
            </a: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”首先在世贸中心开业，这是创新在投资事业的开端。 </a:t>
            </a: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57" name="Rectangle 42"/>
          <p:cNvSpPr>
            <a:spLocks noChangeArrowheads="1"/>
          </p:cNvSpPr>
          <p:nvPr/>
        </p:nvSpPr>
        <p:spPr bwMode="auto">
          <a:xfrm>
            <a:off x="7914563" y="2860799"/>
            <a:ext cx="3163023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0" rIns="121916" bIns="0"/>
          <a:lstStyle/>
          <a:p>
            <a:pPr algn="just">
              <a:lnSpc>
                <a:spcPct val="150000"/>
              </a:lnSpc>
              <a:spcBef>
                <a:spcPts val="1117"/>
              </a:spcBef>
              <a:spcAft>
                <a:spcPts val="1117"/>
              </a:spcAft>
              <a:buClr>
                <a:srgbClr val="00B0F0"/>
              </a:buClr>
            </a:pP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成功入驻苏州、无锡、北京、嘉兴、绍兴，建立了以年轻人为目标群体的第二品牌，拓展了不同风格的主题餐厅</a:t>
            </a: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380AC63-01C6-4505-A265-09212A6F9E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62"/>
          <a:stretch/>
        </p:blipFill>
        <p:spPr>
          <a:xfrm rot="5400000">
            <a:off x="4944777" y="1688154"/>
            <a:ext cx="2302443" cy="284369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9085AA5-4FB6-470E-A00C-75FD7AD38681}"/>
              </a:ext>
            </a:extLst>
          </p:cNvPr>
          <p:cNvSpPr txBox="1"/>
          <p:nvPr/>
        </p:nvSpPr>
        <p:spPr>
          <a:xfrm>
            <a:off x="480001" y="336001"/>
            <a:ext cx="3733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缘起印记</a:t>
            </a:r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580F987D-CDB9-4769-84C4-AB7BF7A3DAE0}"/>
              </a:ext>
            </a:extLst>
          </p:cNvPr>
          <p:cNvSpPr/>
          <p:nvPr/>
        </p:nvSpPr>
        <p:spPr>
          <a:xfrm>
            <a:off x="8245860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2F9D05D0-7EBB-4B8C-86E3-A554C095ED44}"/>
              </a:ext>
            </a:extLst>
          </p:cNvPr>
          <p:cNvSpPr txBox="1"/>
          <p:nvPr/>
        </p:nvSpPr>
        <p:spPr>
          <a:xfrm>
            <a:off x="8280534" y="472486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C2C03D9A-F26D-40E6-91E9-E91100511D8C}"/>
              </a:ext>
            </a:extLst>
          </p:cNvPr>
          <p:cNvSpPr/>
          <p:nvPr/>
        </p:nvSpPr>
        <p:spPr>
          <a:xfrm>
            <a:off x="8856101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052B28F4-8931-4858-AEAE-FF8E9C314840}"/>
              </a:ext>
            </a:extLst>
          </p:cNvPr>
          <p:cNvSpPr txBox="1"/>
          <p:nvPr/>
        </p:nvSpPr>
        <p:spPr>
          <a:xfrm>
            <a:off x="8890775" y="472486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DE50C67B-0AF1-44FF-9C49-936B932E17A5}"/>
              </a:ext>
            </a:extLst>
          </p:cNvPr>
          <p:cNvSpPr/>
          <p:nvPr/>
        </p:nvSpPr>
        <p:spPr>
          <a:xfrm>
            <a:off x="9466343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7ECE36CA-EF41-4735-BCBA-FA8930D7C638}"/>
              </a:ext>
            </a:extLst>
          </p:cNvPr>
          <p:cNvSpPr txBox="1"/>
          <p:nvPr/>
        </p:nvSpPr>
        <p:spPr>
          <a:xfrm>
            <a:off x="9501017" y="472486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bg1"/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AF7BCF74-640C-4A3D-8A7D-C585329A3557}"/>
              </a:ext>
            </a:extLst>
          </p:cNvPr>
          <p:cNvSpPr/>
          <p:nvPr/>
        </p:nvSpPr>
        <p:spPr>
          <a:xfrm>
            <a:off x="10076584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570B345C-5A4F-45DA-9EE0-379DB3545E0E}"/>
              </a:ext>
            </a:extLst>
          </p:cNvPr>
          <p:cNvSpPr txBox="1"/>
          <p:nvPr/>
        </p:nvSpPr>
        <p:spPr>
          <a:xfrm>
            <a:off x="10111258" y="472486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49F84A7E-9604-4856-9A45-CC1939FD8B06}"/>
              </a:ext>
            </a:extLst>
          </p:cNvPr>
          <p:cNvSpPr/>
          <p:nvPr/>
        </p:nvSpPr>
        <p:spPr>
          <a:xfrm>
            <a:off x="10686825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9EEA6457-37C0-4440-9185-F85F882D1C77}"/>
              </a:ext>
            </a:extLst>
          </p:cNvPr>
          <p:cNvSpPr txBox="1"/>
          <p:nvPr/>
        </p:nvSpPr>
        <p:spPr>
          <a:xfrm>
            <a:off x="10721499" y="472486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B46D0DE9-5374-438B-86CB-188B3A6B0CE5}"/>
              </a:ext>
            </a:extLst>
          </p:cNvPr>
          <p:cNvSpPr/>
          <p:nvPr/>
        </p:nvSpPr>
        <p:spPr>
          <a:xfrm>
            <a:off x="11297067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30DADE9E-9E38-46B0-94A5-9B933B79DF0B}"/>
              </a:ext>
            </a:extLst>
          </p:cNvPr>
          <p:cNvSpPr txBox="1"/>
          <p:nvPr/>
        </p:nvSpPr>
        <p:spPr>
          <a:xfrm>
            <a:off x="11331741" y="472486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462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3">
        <p14:ferris dir="l"/>
      </p:transition>
    </mc:Choice>
    <mc:Fallback xmlns="">
      <p:transition spd="slow" advTm="38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 autoUpdateAnimBg="0"/>
      <p:bldP spid="48" grpId="0" bldLvl="0" animBg="1" autoUpdateAnimBg="0"/>
      <p:bldP spid="49" grpId="0" bldLvl="0" animBg="1" autoUpdateAnimBg="0"/>
      <p:bldP spid="50" grpId="0" bldLvl="0" animBg="1" autoUpdateAnimBg="0"/>
      <p:bldP spid="52" grpId="0"/>
      <p:bldP spid="56" grpId="0"/>
      <p:bldP spid="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矩形 47"/>
          <p:cNvSpPr>
            <a:spLocks noChangeArrowheads="1"/>
          </p:cNvSpPr>
          <p:nvPr/>
        </p:nvSpPr>
        <p:spPr bwMode="auto">
          <a:xfrm rot="2705237">
            <a:off x="3816901" y="3528055"/>
            <a:ext cx="1080155" cy="10799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sp>
        <p:nvSpPr>
          <p:cNvPr id="72" name="矩形 48"/>
          <p:cNvSpPr>
            <a:spLocks noChangeArrowheads="1"/>
          </p:cNvSpPr>
          <p:nvPr/>
        </p:nvSpPr>
        <p:spPr bwMode="auto">
          <a:xfrm rot="2728504">
            <a:off x="3012457" y="2703226"/>
            <a:ext cx="1080155" cy="10799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sp>
        <p:nvSpPr>
          <p:cNvPr id="73" name="矩形 49"/>
          <p:cNvSpPr>
            <a:spLocks noChangeArrowheads="1"/>
          </p:cNvSpPr>
          <p:nvPr/>
        </p:nvSpPr>
        <p:spPr bwMode="auto">
          <a:xfrm rot="2719584">
            <a:off x="2213468" y="1877783"/>
            <a:ext cx="1080155" cy="10799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sp>
        <p:nvSpPr>
          <p:cNvPr id="68" name="矩形 44"/>
          <p:cNvSpPr>
            <a:spLocks noChangeArrowheads="1"/>
          </p:cNvSpPr>
          <p:nvPr/>
        </p:nvSpPr>
        <p:spPr bwMode="auto">
          <a:xfrm rot="2705237">
            <a:off x="5453228" y="3543352"/>
            <a:ext cx="1080155" cy="10799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sp>
        <p:nvSpPr>
          <p:cNvPr id="69" name="矩形 45"/>
          <p:cNvSpPr>
            <a:spLocks noChangeArrowheads="1"/>
          </p:cNvSpPr>
          <p:nvPr/>
        </p:nvSpPr>
        <p:spPr bwMode="auto">
          <a:xfrm rot="2728504">
            <a:off x="4648784" y="2718523"/>
            <a:ext cx="1080155" cy="10799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sp>
        <p:nvSpPr>
          <p:cNvPr id="70" name="矩形 46"/>
          <p:cNvSpPr>
            <a:spLocks noChangeArrowheads="1"/>
          </p:cNvSpPr>
          <p:nvPr/>
        </p:nvSpPr>
        <p:spPr bwMode="auto">
          <a:xfrm rot="2719584">
            <a:off x="3849795" y="1893080"/>
            <a:ext cx="1080155" cy="10799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sp>
        <p:nvSpPr>
          <p:cNvPr id="65" name="矩形 41"/>
          <p:cNvSpPr>
            <a:spLocks noChangeArrowheads="1"/>
          </p:cNvSpPr>
          <p:nvPr/>
        </p:nvSpPr>
        <p:spPr bwMode="auto">
          <a:xfrm rot="2705237">
            <a:off x="7069099" y="3547986"/>
            <a:ext cx="1080155" cy="10799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sp>
        <p:nvSpPr>
          <p:cNvPr id="66" name="矩形 42"/>
          <p:cNvSpPr>
            <a:spLocks noChangeArrowheads="1"/>
          </p:cNvSpPr>
          <p:nvPr/>
        </p:nvSpPr>
        <p:spPr bwMode="auto">
          <a:xfrm rot="2728504">
            <a:off x="6264655" y="2723156"/>
            <a:ext cx="1080155" cy="10799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sp>
        <p:nvSpPr>
          <p:cNvPr id="67" name="矩形 43"/>
          <p:cNvSpPr>
            <a:spLocks noChangeArrowheads="1"/>
          </p:cNvSpPr>
          <p:nvPr/>
        </p:nvSpPr>
        <p:spPr bwMode="auto">
          <a:xfrm rot="2719584">
            <a:off x="5465665" y="1897714"/>
            <a:ext cx="1080155" cy="10799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sp>
        <p:nvSpPr>
          <p:cNvPr id="63" name="矩形 39"/>
          <p:cNvSpPr>
            <a:spLocks noChangeArrowheads="1"/>
          </p:cNvSpPr>
          <p:nvPr/>
        </p:nvSpPr>
        <p:spPr bwMode="auto">
          <a:xfrm rot="2728504">
            <a:off x="7898753" y="2756719"/>
            <a:ext cx="1080156" cy="10799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sp>
        <p:nvSpPr>
          <p:cNvPr id="64" name="矩形 40"/>
          <p:cNvSpPr>
            <a:spLocks noChangeArrowheads="1"/>
          </p:cNvSpPr>
          <p:nvPr/>
        </p:nvSpPr>
        <p:spPr bwMode="auto">
          <a:xfrm rot="2719584">
            <a:off x="7099763" y="1931275"/>
            <a:ext cx="1080156" cy="10799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sp>
        <p:nvSpPr>
          <p:cNvPr id="62" name="矩形 38"/>
          <p:cNvSpPr>
            <a:spLocks noChangeArrowheads="1"/>
          </p:cNvSpPr>
          <p:nvPr/>
        </p:nvSpPr>
        <p:spPr bwMode="auto">
          <a:xfrm rot="2719583">
            <a:off x="8716438" y="1954751"/>
            <a:ext cx="1079933" cy="10801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pic>
        <p:nvPicPr>
          <p:cNvPr id="46" name="图片 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4733" y="2901101"/>
            <a:ext cx="700561" cy="70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文本框 17"/>
          <p:cNvSpPr>
            <a:spLocks noChangeArrowheads="1"/>
          </p:cNvSpPr>
          <p:nvPr/>
        </p:nvSpPr>
        <p:spPr bwMode="auto">
          <a:xfrm>
            <a:off x="5339591" y="3908776"/>
            <a:ext cx="12961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Calibri" pitchFamily="34" charset="0"/>
              </a:rPr>
              <a:t>LOGO</a:t>
            </a:r>
            <a:endParaRPr lang="zh-CN" altLang="en-US" sz="1600" b="1" dirty="0">
              <a:solidFill>
                <a:schemeClr val="bg1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pic>
        <p:nvPicPr>
          <p:cNvPr id="48" name="图片 1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4236" y="2986134"/>
            <a:ext cx="629187" cy="62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图片 1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0150" y="2118510"/>
            <a:ext cx="611655" cy="611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图片 2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7112" y="3806700"/>
            <a:ext cx="530813" cy="53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图片 2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0077" y="3796683"/>
            <a:ext cx="614487" cy="61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文本框 22"/>
          <p:cNvSpPr>
            <a:spLocks noChangeArrowheads="1"/>
          </p:cNvSpPr>
          <p:nvPr/>
        </p:nvSpPr>
        <p:spPr bwMode="auto">
          <a:xfrm>
            <a:off x="6149036" y="3095513"/>
            <a:ext cx="12961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Calibri" pitchFamily="34" charset="0"/>
              </a:rPr>
              <a:t>LOGO</a:t>
            </a:r>
            <a:endParaRPr lang="zh-CN" altLang="en-US" sz="1600" b="1" dirty="0">
              <a:solidFill>
                <a:srgbClr val="FFFFFF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sp>
        <p:nvSpPr>
          <p:cNvPr id="53" name="文本框 23"/>
          <p:cNvSpPr>
            <a:spLocks noChangeArrowheads="1"/>
          </p:cNvSpPr>
          <p:nvPr/>
        </p:nvSpPr>
        <p:spPr bwMode="auto">
          <a:xfrm>
            <a:off x="6991747" y="2307484"/>
            <a:ext cx="12961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Calibri" pitchFamily="34" charset="0"/>
              </a:rPr>
              <a:t>LOGO</a:t>
            </a:r>
            <a:endParaRPr lang="zh-CN" altLang="en-US" sz="1600" b="1" dirty="0">
              <a:solidFill>
                <a:srgbClr val="FFFFFF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sp>
        <p:nvSpPr>
          <p:cNvPr id="54" name="文本框 24"/>
          <p:cNvSpPr>
            <a:spLocks noChangeArrowheads="1"/>
          </p:cNvSpPr>
          <p:nvPr/>
        </p:nvSpPr>
        <p:spPr bwMode="auto">
          <a:xfrm>
            <a:off x="8608311" y="2320265"/>
            <a:ext cx="12961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Calibri" pitchFamily="34" charset="0"/>
              </a:rPr>
              <a:t>LOGO</a:t>
            </a:r>
            <a:endParaRPr lang="zh-CN" altLang="en-US" sz="1600" b="1" dirty="0">
              <a:solidFill>
                <a:srgbClr val="FFFFFF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sp>
        <p:nvSpPr>
          <p:cNvPr id="55" name="文本框 29"/>
          <p:cNvSpPr>
            <a:spLocks noChangeArrowheads="1"/>
          </p:cNvSpPr>
          <p:nvPr/>
        </p:nvSpPr>
        <p:spPr bwMode="auto">
          <a:xfrm>
            <a:off x="3741779" y="2282250"/>
            <a:ext cx="12961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Calibri" pitchFamily="34" charset="0"/>
              </a:rPr>
              <a:t>LOGO</a:t>
            </a:r>
            <a:endParaRPr lang="zh-CN" altLang="en-US" sz="1600" b="1" dirty="0">
              <a:solidFill>
                <a:srgbClr val="FFFFFF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sp>
        <p:nvSpPr>
          <p:cNvPr id="56" name="文本框 30"/>
          <p:cNvSpPr>
            <a:spLocks noChangeArrowheads="1"/>
          </p:cNvSpPr>
          <p:nvPr/>
        </p:nvSpPr>
        <p:spPr bwMode="auto">
          <a:xfrm>
            <a:off x="2904441" y="3080277"/>
            <a:ext cx="12961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Calibri" pitchFamily="34" charset="0"/>
              </a:rPr>
              <a:t>LOGO</a:t>
            </a:r>
            <a:endParaRPr lang="zh-CN" altLang="en-US" sz="1600" b="1" dirty="0">
              <a:solidFill>
                <a:srgbClr val="FFFFFF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sp>
        <p:nvSpPr>
          <p:cNvPr id="57" name="文本框 33"/>
          <p:cNvSpPr>
            <a:spLocks noChangeArrowheads="1"/>
          </p:cNvSpPr>
          <p:nvPr/>
        </p:nvSpPr>
        <p:spPr bwMode="auto">
          <a:xfrm>
            <a:off x="5357816" y="2282250"/>
            <a:ext cx="12961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Calibri" pitchFamily="34" charset="0"/>
              </a:rPr>
              <a:t>LOGO</a:t>
            </a:r>
            <a:endParaRPr lang="zh-CN" altLang="en-US" sz="1600" b="1" dirty="0">
              <a:solidFill>
                <a:srgbClr val="FFFFFF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sp>
        <p:nvSpPr>
          <p:cNvPr id="74" name="矩形 51"/>
          <p:cNvSpPr>
            <a:spLocks noChangeArrowheads="1"/>
          </p:cNvSpPr>
          <p:nvPr/>
        </p:nvSpPr>
        <p:spPr bwMode="auto">
          <a:xfrm>
            <a:off x="3243925" y="5249919"/>
            <a:ext cx="5704151" cy="129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FF3333"/>
              </a:buClr>
              <a:defRPr/>
            </a:pP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我们的供应商体系也日趋壮大，诸多世界知名农副产品供应商陆续加入我司供应商团队，建立了长期、稳定的供货关系</a:t>
            </a: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0FEC98A-1117-4D4E-B6B4-BDE2FEE11114}"/>
              </a:ext>
            </a:extLst>
          </p:cNvPr>
          <p:cNvSpPr txBox="1"/>
          <p:nvPr/>
        </p:nvSpPr>
        <p:spPr>
          <a:xfrm>
            <a:off x="480001" y="336001"/>
            <a:ext cx="3733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缘起印记</a:t>
            </a: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4ADE9201-8407-41C6-A15B-1D13D2A1FF9D}"/>
              </a:ext>
            </a:extLst>
          </p:cNvPr>
          <p:cNvSpPr/>
          <p:nvPr/>
        </p:nvSpPr>
        <p:spPr>
          <a:xfrm>
            <a:off x="8245860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9BE7D32-F14C-4FBC-8634-512AB8AE1A5C}"/>
              </a:ext>
            </a:extLst>
          </p:cNvPr>
          <p:cNvSpPr txBox="1"/>
          <p:nvPr/>
        </p:nvSpPr>
        <p:spPr>
          <a:xfrm>
            <a:off x="8280534" y="472486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AD5FE41D-31C4-4C05-9320-EC0D7E00832F}"/>
              </a:ext>
            </a:extLst>
          </p:cNvPr>
          <p:cNvSpPr/>
          <p:nvPr/>
        </p:nvSpPr>
        <p:spPr>
          <a:xfrm>
            <a:off x="8856101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F64A6EC8-B116-4FD7-93C6-DCE9BBC280F9}"/>
              </a:ext>
            </a:extLst>
          </p:cNvPr>
          <p:cNvSpPr txBox="1"/>
          <p:nvPr/>
        </p:nvSpPr>
        <p:spPr>
          <a:xfrm>
            <a:off x="8890775" y="472486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519766E8-C9E0-4A69-B2C6-958B63065644}"/>
              </a:ext>
            </a:extLst>
          </p:cNvPr>
          <p:cNvSpPr/>
          <p:nvPr/>
        </p:nvSpPr>
        <p:spPr>
          <a:xfrm>
            <a:off x="9466343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3AE13F92-B5F3-4EA6-AF5A-1AD3B57FBE5A}"/>
              </a:ext>
            </a:extLst>
          </p:cNvPr>
          <p:cNvSpPr txBox="1"/>
          <p:nvPr/>
        </p:nvSpPr>
        <p:spPr>
          <a:xfrm>
            <a:off x="9501017" y="472486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bg1"/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691FB4AB-652F-45BD-9FC4-17AFDD519E9D}"/>
              </a:ext>
            </a:extLst>
          </p:cNvPr>
          <p:cNvSpPr/>
          <p:nvPr/>
        </p:nvSpPr>
        <p:spPr>
          <a:xfrm>
            <a:off x="10076584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103B135C-201D-4007-A7EE-10251C6D5685}"/>
              </a:ext>
            </a:extLst>
          </p:cNvPr>
          <p:cNvSpPr txBox="1"/>
          <p:nvPr/>
        </p:nvSpPr>
        <p:spPr>
          <a:xfrm>
            <a:off x="10111258" y="472486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C9EF24F2-B922-47CB-8F03-DCEAEE69B013}"/>
              </a:ext>
            </a:extLst>
          </p:cNvPr>
          <p:cNvSpPr/>
          <p:nvPr/>
        </p:nvSpPr>
        <p:spPr>
          <a:xfrm>
            <a:off x="10686825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D9D85630-5260-46DD-AC04-31AC3C83DB2A}"/>
              </a:ext>
            </a:extLst>
          </p:cNvPr>
          <p:cNvSpPr txBox="1"/>
          <p:nvPr/>
        </p:nvSpPr>
        <p:spPr>
          <a:xfrm>
            <a:off x="10721499" y="472486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D53FC107-5EFE-42E6-AF93-3CEC55666560}"/>
              </a:ext>
            </a:extLst>
          </p:cNvPr>
          <p:cNvSpPr/>
          <p:nvPr/>
        </p:nvSpPr>
        <p:spPr>
          <a:xfrm>
            <a:off x="11297067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A9146314-7315-4C10-AD0D-DD7D5CE9D360}"/>
              </a:ext>
            </a:extLst>
          </p:cNvPr>
          <p:cNvSpPr txBox="1"/>
          <p:nvPr/>
        </p:nvSpPr>
        <p:spPr>
          <a:xfrm>
            <a:off x="11331741" y="472486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5209247"/>
      </p:ext>
    </p:extLst>
  </p:cSld>
  <p:clrMapOvr>
    <a:masterClrMapping/>
  </p:clrMapOvr>
  <p:transition spd="slow" advTm="10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椭圆 47">
            <a:extLst>
              <a:ext uri="{FF2B5EF4-FFF2-40B4-BE49-F238E27FC236}">
                <a16:creationId xmlns:a16="http://schemas.microsoft.com/office/drawing/2014/main" id="{6F806F82-E859-45EA-ABF0-03E25512A294}"/>
              </a:ext>
            </a:extLst>
          </p:cNvPr>
          <p:cNvSpPr/>
          <p:nvPr/>
        </p:nvSpPr>
        <p:spPr>
          <a:xfrm>
            <a:off x="4849642" y="2176215"/>
            <a:ext cx="2496277" cy="2496277"/>
          </a:xfrm>
          <a:prstGeom prst="ellipse">
            <a:avLst/>
          </a:prstGeom>
          <a:blipFill dpi="0" rotWithShape="1">
            <a:blip r:embed="rId2"/>
            <a:srcRect/>
            <a:stretch>
              <a:fillRect l="-57692" t="-22697" r="-57940" b="-517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5A90DC0-9507-4919-BFF0-CFF1348E6194}"/>
              </a:ext>
            </a:extLst>
          </p:cNvPr>
          <p:cNvGrpSpPr/>
          <p:nvPr/>
        </p:nvGrpSpPr>
        <p:grpSpPr>
          <a:xfrm>
            <a:off x="3786871" y="1118434"/>
            <a:ext cx="4618259" cy="4621133"/>
            <a:chOff x="2840153" y="838825"/>
            <a:chExt cx="3463694" cy="3465850"/>
          </a:xfrm>
        </p:grpSpPr>
        <p:sp>
          <p:nvSpPr>
            <p:cNvPr id="29" name="Freeform 42">
              <a:extLst>
                <a:ext uri="{FF2B5EF4-FFF2-40B4-BE49-F238E27FC236}">
                  <a16:creationId xmlns:a16="http://schemas.microsoft.com/office/drawing/2014/main" id="{F40355B1-BF09-4163-85BC-D8475B9F634E}"/>
                </a:ext>
              </a:extLst>
            </p:cNvPr>
            <p:cNvSpPr/>
            <p:nvPr/>
          </p:nvSpPr>
          <p:spPr>
            <a:xfrm rot="2645162">
              <a:off x="2840153" y="2920727"/>
              <a:ext cx="2020543" cy="783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868" y="0"/>
                  </a:moveTo>
                  <a:lnTo>
                    <a:pt x="3900" y="90"/>
                  </a:lnTo>
                  <a:cubicBezTo>
                    <a:pt x="5674" y="4665"/>
                    <a:pt x="8126" y="7495"/>
                    <a:pt x="10833" y="7495"/>
                  </a:cubicBezTo>
                  <a:cubicBezTo>
                    <a:pt x="13202" y="7495"/>
                    <a:pt x="15375" y="5328"/>
                    <a:pt x="17070" y="1721"/>
                  </a:cubicBezTo>
                  <a:lnTo>
                    <a:pt x="17732" y="171"/>
                  </a:lnTo>
                  <a:lnTo>
                    <a:pt x="21600" y="10145"/>
                  </a:lnTo>
                  <a:lnTo>
                    <a:pt x="20550" y="12606"/>
                  </a:lnTo>
                  <a:cubicBezTo>
                    <a:pt x="17909" y="18225"/>
                    <a:pt x="14524" y="21600"/>
                    <a:pt x="10833" y="21600"/>
                  </a:cubicBezTo>
                  <a:cubicBezTo>
                    <a:pt x="6615" y="21600"/>
                    <a:pt x="2796" y="17191"/>
                    <a:pt x="32" y="10064"/>
                  </a:cubicBezTo>
                  <a:lnTo>
                    <a:pt x="0" y="99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0479" tIns="30479" rIns="30479" bIns="30479" numCol="1" anchor="ctr">
              <a:noAutofit/>
            </a:bodyPr>
            <a:lstStyle/>
            <a:p>
              <a:pPr defTabSz="1219231" hangingPunct="0">
                <a:defRPr sz="3600" b="0">
                  <a:solidFill>
                    <a:srgbClr val="1C1F2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800" kern="0">
                <a:solidFill>
                  <a:srgbClr val="1C1F2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/>
                <a:sym typeface="Calibri"/>
              </a:endParaRPr>
            </a:p>
          </p:txBody>
        </p:sp>
        <p:sp>
          <p:nvSpPr>
            <p:cNvPr id="30" name="Freeform 41">
              <a:extLst>
                <a:ext uri="{FF2B5EF4-FFF2-40B4-BE49-F238E27FC236}">
                  <a16:creationId xmlns:a16="http://schemas.microsoft.com/office/drawing/2014/main" id="{970EFA2B-67EC-4D6D-AF6D-0C049659F591}"/>
                </a:ext>
              </a:extLst>
            </p:cNvPr>
            <p:cNvSpPr/>
            <p:nvPr/>
          </p:nvSpPr>
          <p:spPr>
            <a:xfrm rot="2645162">
              <a:off x="3438321" y="838825"/>
              <a:ext cx="777415" cy="2014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46" y="0"/>
                  </a:moveTo>
                  <a:lnTo>
                    <a:pt x="21600" y="3880"/>
                  </a:lnTo>
                  <a:lnTo>
                    <a:pt x="20037" y="4544"/>
                  </a:lnTo>
                  <a:cubicBezTo>
                    <a:pt x="16402" y="6244"/>
                    <a:pt x="14218" y="8423"/>
                    <a:pt x="14218" y="10800"/>
                  </a:cubicBezTo>
                  <a:cubicBezTo>
                    <a:pt x="14218" y="13177"/>
                    <a:pt x="16402" y="15356"/>
                    <a:pt x="20037" y="17056"/>
                  </a:cubicBezTo>
                  <a:lnTo>
                    <a:pt x="21600" y="17720"/>
                  </a:lnTo>
                  <a:lnTo>
                    <a:pt x="11546" y="21600"/>
                  </a:lnTo>
                  <a:lnTo>
                    <a:pt x="9066" y="20547"/>
                  </a:lnTo>
                  <a:cubicBezTo>
                    <a:pt x="3402" y="17898"/>
                    <a:pt x="0" y="14502"/>
                    <a:pt x="0" y="10800"/>
                  </a:cubicBezTo>
                  <a:cubicBezTo>
                    <a:pt x="0" y="7098"/>
                    <a:pt x="3402" y="3702"/>
                    <a:pt x="9066" y="1053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30479" tIns="30479" rIns="30479" bIns="30479" numCol="1" anchor="ctr">
              <a:noAutofit/>
            </a:bodyPr>
            <a:lstStyle/>
            <a:p>
              <a:pPr defTabSz="1219231" hangingPunct="0">
                <a:defRPr sz="3600" b="0">
                  <a:solidFill>
                    <a:srgbClr val="1C1F2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800" kern="0">
                <a:solidFill>
                  <a:srgbClr val="1C1F2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/>
                <a:sym typeface="Calibri"/>
              </a:endParaRPr>
            </a:p>
          </p:txBody>
        </p:sp>
        <p:sp>
          <p:nvSpPr>
            <p:cNvPr id="31" name="Freeform 39">
              <a:extLst>
                <a:ext uri="{FF2B5EF4-FFF2-40B4-BE49-F238E27FC236}">
                  <a16:creationId xmlns:a16="http://schemas.microsoft.com/office/drawing/2014/main" id="{99677517-C8CA-4C9B-8A0C-021F2208CF32}"/>
                </a:ext>
              </a:extLst>
            </p:cNvPr>
            <p:cNvSpPr/>
            <p:nvPr/>
          </p:nvSpPr>
          <p:spPr>
            <a:xfrm rot="2645162">
              <a:off x="4283304" y="1430784"/>
              <a:ext cx="2020543" cy="783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33" y="0"/>
                  </a:moveTo>
                  <a:cubicBezTo>
                    <a:pt x="14524" y="0"/>
                    <a:pt x="17909" y="3375"/>
                    <a:pt x="20550" y="8994"/>
                  </a:cubicBezTo>
                  <a:lnTo>
                    <a:pt x="21600" y="11455"/>
                  </a:lnTo>
                  <a:lnTo>
                    <a:pt x="17732" y="21429"/>
                  </a:lnTo>
                  <a:lnTo>
                    <a:pt x="17070" y="19879"/>
                  </a:lnTo>
                  <a:cubicBezTo>
                    <a:pt x="15375" y="16272"/>
                    <a:pt x="13202" y="14105"/>
                    <a:pt x="10833" y="14105"/>
                  </a:cubicBezTo>
                  <a:cubicBezTo>
                    <a:pt x="8126" y="14105"/>
                    <a:pt x="5674" y="16935"/>
                    <a:pt x="3900" y="21510"/>
                  </a:cubicBezTo>
                  <a:lnTo>
                    <a:pt x="3868" y="21600"/>
                  </a:lnTo>
                  <a:lnTo>
                    <a:pt x="0" y="11626"/>
                  </a:lnTo>
                  <a:lnTo>
                    <a:pt x="32" y="11536"/>
                  </a:lnTo>
                  <a:cubicBezTo>
                    <a:pt x="2796" y="4409"/>
                    <a:pt x="6615" y="0"/>
                    <a:pt x="10833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30479" tIns="30479" rIns="30479" bIns="30479" numCol="1" anchor="ctr">
              <a:noAutofit/>
            </a:bodyPr>
            <a:lstStyle/>
            <a:p>
              <a:pPr defTabSz="1219231" hangingPunct="0">
                <a:defRPr sz="3600" b="0">
                  <a:solidFill>
                    <a:srgbClr val="1C1F2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800" kern="0">
                <a:solidFill>
                  <a:srgbClr val="1C1F2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/>
                <a:sym typeface="Calibri"/>
              </a:endParaRPr>
            </a:p>
          </p:txBody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DEAF97E9-5E76-4D02-B0F6-5AC36107DB33}"/>
                </a:ext>
              </a:extLst>
            </p:cNvPr>
            <p:cNvSpPr/>
            <p:nvPr/>
          </p:nvSpPr>
          <p:spPr>
            <a:xfrm rot="2645162">
              <a:off x="4927390" y="2277926"/>
              <a:ext cx="783623" cy="2026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74" y="0"/>
                  </a:moveTo>
                  <a:lnTo>
                    <a:pt x="10064" y="31"/>
                  </a:lnTo>
                  <a:cubicBezTo>
                    <a:pt x="17191" y="2787"/>
                    <a:pt x="21600" y="6595"/>
                    <a:pt x="21600" y="10800"/>
                  </a:cubicBezTo>
                  <a:cubicBezTo>
                    <a:pt x="21600" y="15005"/>
                    <a:pt x="17191" y="18813"/>
                    <a:pt x="10064" y="21569"/>
                  </a:cubicBezTo>
                  <a:lnTo>
                    <a:pt x="9974" y="21600"/>
                  </a:lnTo>
                  <a:lnTo>
                    <a:pt x="0" y="17744"/>
                  </a:lnTo>
                  <a:lnTo>
                    <a:pt x="90" y="17712"/>
                  </a:lnTo>
                  <a:cubicBezTo>
                    <a:pt x="4665" y="15943"/>
                    <a:pt x="7495" y="13499"/>
                    <a:pt x="7495" y="10800"/>
                  </a:cubicBezTo>
                  <a:cubicBezTo>
                    <a:pt x="7495" y="8101"/>
                    <a:pt x="4665" y="5657"/>
                    <a:pt x="90" y="3888"/>
                  </a:cubicBezTo>
                  <a:lnTo>
                    <a:pt x="0" y="385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0479" tIns="30479" rIns="30479" bIns="30479" numCol="1" anchor="ctr">
              <a:noAutofit/>
            </a:bodyPr>
            <a:lstStyle/>
            <a:p>
              <a:pPr defTabSz="1219231" hangingPunct="0">
                <a:defRPr sz="3600" b="0">
                  <a:solidFill>
                    <a:srgbClr val="1C1F2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800" kern="0">
                <a:solidFill>
                  <a:srgbClr val="1C1F2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/>
                <a:sym typeface="Calibri"/>
              </a:endParaRPr>
            </a:p>
          </p:txBody>
        </p:sp>
        <p:sp>
          <p:nvSpPr>
            <p:cNvPr id="35" name="Triangle 11">
              <a:extLst>
                <a:ext uri="{FF2B5EF4-FFF2-40B4-BE49-F238E27FC236}">
                  <a16:creationId xmlns:a16="http://schemas.microsoft.com/office/drawing/2014/main" id="{280FC871-BB48-4A99-A759-E3E81823D8BF}"/>
                </a:ext>
              </a:extLst>
            </p:cNvPr>
            <p:cNvSpPr/>
            <p:nvPr/>
          </p:nvSpPr>
          <p:spPr>
            <a:xfrm rot="5388105">
              <a:off x="4384119" y="1110153"/>
              <a:ext cx="883942" cy="565364"/>
            </a:xfrm>
            <a:prstGeom prst="triangl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30479" tIns="30479" rIns="30479" bIns="30479" numCol="1" anchor="ctr">
              <a:noAutofit/>
            </a:bodyPr>
            <a:lstStyle/>
            <a:p>
              <a:pPr defTabSz="1219231" hangingPunct="0">
                <a:defRPr sz="3600" b="0">
                  <a:solidFill>
                    <a:srgbClr val="1C1F2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800" kern="0">
                <a:solidFill>
                  <a:srgbClr val="1C1F2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/>
                <a:sym typeface="Calibri"/>
              </a:endParaRPr>
            </a:p>
          </p:txBody>
        </p:sp>
        <p:sp>
          <p:nvSpPr>
            <p:cNvPr id="37" name="Triangle 8">
              <a:extLst>
                <a:ext uri="{FF2B5EF4-FFF2-40B4-BE49-F238E27FC236}">
                  <a16:creationId xmlns:a16="http://schemas.microsoft.com/office/drawing/2014/main" id="{84C7353A-2EF4-4313-9D1A-E7BFA8C1AB80}"/>
                </a:ext>
              </a:extLst>
            </p:cNvPr>
            <p:cNvSpPr/>
            <p:nvPr/>
          </p:nvSpPr>
          <p:spPr>
            <a:xfrm rot="10841721">
              <a:off x="5296458" y="2534151"/>
              <a:ext cx="883943" cy="565364"/>
            </a:xfrm>
            <a:prstGeom prst="triangl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30479" tIns="30479" rIns="30479" bIns="30479" numCol="1" anchor="ctr">
              <a:noAutofit/>
            </a:bodyPr>
            <a:lstStyle/>
            <a:p>
              <a:pPr defTabSz="1219231" hangingPunct="0">
                <a:defRPr sz="3600" b="0">
                  <a:solidFill>
                    <a:srgbClr val="1C1F2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800" kern="0">
                <a:solidFill>
                  <a:srgbClr val="1C1F2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/>
                <a:sym typeface="Calibri"/>
              </a:endParaRPr>
            </a:p>
          </p:txBody>
        </p:sp>
        <p:sp>
          <p:nvSpPr>
            <p:cNvPr id="38" name="Triangle 43">
              <a:extLst>
                <a:ext uri="{FF2B5EF4-FFF2-40B4-BE49-F238E27FC236}">
                  <a16:creationId xmlns:a16="http://schemas.microsoft.com/office/drawing/2014/main" id="{01A46A8E-26B8-4930-A607-9B37D2A01BFC}"/>
                </a:ext>
              </a:extLst>
            </p:cNvPr>
            <p:cNvSpPr/>
            <p:nvPr/>
          </p:nvSpPr>
          <p:spPr>
            <a:xfrm rot="16200000">
              <a:off x="3938200" y="3448617"/>
              <a:ext cx="883942" cy="565364"/>
            </a:xfrm>
            <a:prstGeom prst="triangl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0479" tIns="30479" rIns="30479" bIns="30479" numCol="1" anchor="ctr">
              <a:noAutofit/>
            </a:bodyPr>
            <a:lstStyle/>
            <a:p>
              <a:pPr defTabSz="1219231" hangingPunct="0">
                <a:defRPr sz="3600" b="0">
                  <a:solidFill>
                    <a:srgbClr val="1C1F2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800" kern="0">
                <a:solidFill>
                  <a:srgbClr val="1C1F2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/>
                <a:sym typeface="Calibri"/>
              </a:endParaRPr>
            </a:p>
          </p:txBody>
        </p:sp>
        <p:sp>
          <p:nvSpPr>
            <p:cNvPr id="41" name="Triangle 44">
              <a:extLst>
                <a:ext uri="{FF2B5EF4-FFF2-40B4-BE49-F238E27FC236}">
                  <a16:creationId xmlns:a16="http://schemas.microsoft.com/office/drawing/2014/main" id="{BF451BA5-4DCB-44AD-A9E1-007CF4C837B0}"/>
                </a:ext>
              </a:extLst>
            </p:cNvPr>
            <p:cNvSpPr/>
            <p:nvPr/>
          </p:nvSpPr>
          <p:spPr>
            <a:xfrm rot="160587">
              <a:off x="3005746" y="2060442"/>
              <a:ext cx="883943" cy="565364"/>
            </a:xfrm>
            <a:prstGeom prst="triangl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0479" tIns="30479" rIns="30479" bIns="30479" numCol="1" anchor="ctr">
              <a:noAutofit/>
            </a:bodyPr>
            <a:lstStyle/>
            <a:p>
              <a:pPr defTabSz="1219231" hangingPunct="0">
                <a:defRPr sz="3600" b="0">
                  <a:solidFill>
                    <a:srgbClr val="1C1F2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800" kern="0">
                <a:solidFill>
                  <a:srgbClr val="1C1F2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/>
                <a:sym typeface="Calibri"/>
              </a:endParaRPr>
            </a:p>
          </p:txBody>
        </p:sp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id="{AFB812E6-5DA0-4034-822A-438CD3BE05BF}"/>
              </a:ext>
            </a:extLst>
          </p:cNvPr>
          <p:cNvSpPr txBox="1"/>
          <p:nvPr/>
        </p:nvSpPr>
        <p:spPr>
          <a:xfrm>
            <a:off x="2551972" y="1949628"/>
            <a:ext cx="144454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中餐厅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8FE62241-C842-4EFE-8E93-152CE039F00E}"/>
              </a:ext>
            </a:extLst>
          </p:cNvPr>
          <p:cNvSpPr txBox="1"/>
          <p:nvPr/>
        </p:nvSpPr>
        <p:spPr>
          <a:xfrm>
            <a:off x="1591889" y="2434054"/>
            <a:ext cx="2355481" cy="12025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被国际权威美食杂志评为“</a:t>
            </a:r>
            <a:r>
              <a:rPr lang="en-US" altLang="zh-CN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20XX</a:t>
            </a: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年度</a:t>
            </a:r>
            <a:r>
              <a:rPr lang="en-US" altLang="zh-CN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BEST50</a:t>
            </a: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中国最佳餐厅”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C0F36F28-7A24-4663-8752-E04454518810}"/>
              </a:ext>
            </a:extLst>
          </p:cNvPr>
          <p:cNvSpPr txBox="1"/>
          <p:nvPr/>
        </p:nvSpPr>
        <p:spPr>
          <a:xfrm>
            <a:off x="2551970" y="3955889"/>
            <a:ext cx="144454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运动风格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D4E538F9-A02C-4104-A1DC-B8898646D4E2}"/>
              </a:ext>
            </a:extLst>
          </p:cNvPr>
          <p:cNvSpPr txBox="1"/>
          <p:nvPr/>
        </p:nvSpPr>
        <p:spPr>
          <a:xfrm>
            <a:off x="1103446" y="4380692"/>
            <a:ext cx="2886377" cy="12025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向人们传递着坚持不懈的运动精神，继续传递时尚、健康的生活理念与饮食习惯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A187D074-559A-40A5-B6CB-B1F56E6A789A}"/>
              </a:ext>
            </a:extLst>
          </p:cNvPr>
          <p:cNvSpPr txBox="1"/>
          <p:nvPr/>
        </p:nvSpPr>
        <p:spPr>
          <a:xfrm>
            <a:off x="8148918" y="1949627"/>
            <a:ext cx="144454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中餐连锁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597A9011-A29B-4B5A-A9C1-1C8401D1B3F2}"/>
              </a:ext>
            </a:extLst>
          </p:cNvPr>
          <p:cNvSpPr txBox="1"/>
          <p:nvPr/>
        </p:nvSpPr>
        <p:spPr>
          <a:xfrm>
            <a:off x="8150787" y="2434054"/>
            <a:ext cx="2613151" cy="787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时尚、健康、接轨于国际的中餐饮食习惯 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D285406A-1047-444C-94B4-F72D042F7699}"/>
              </a:ext>
            </a:extLst>
          </p:cNvPr>
          <p:cNvSpPr txBox="1"/>
          <p:nvPr/>
        </p:nvSpPr>
        <p:spPr>
          <a:xfrm>
            <a:off x="8148189" y="3955889"/>
            <a:ext cx="30670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联姻大型城市综合体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260800D3-4D56-4F37-A94F-98602337BC6F}"/>
              </a:ext>
            </a:extLst>
          </p:cNvPr>
          <p:cNvSpPr txBox="1"/>
          <p:nvPr/>
        </p:nvSpPr>
        <p:spPr>
          <a:xfrm>
            <a:off x="8148187" y="4390221"/>
            <a:ext cx="2613151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陆续入驻万象城、华润等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BE334598-9700-45D7-9120-A941A026DC17}"/>
              </a:ext>
            </a:extLst>
          </p:cNvPr>
          <p:cNvSpPr txBox="1"/>
          <p:nvPr/>
        </p:nvSpPr>
        <p:spPr>
          <a:xfrm>
            <a:off x="480001" y="336001"/>
            <a:ext cx="3733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缘起印记</a:t>
            </a:r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16136296-9971-4549-B095-EE95B56D8859}"/>
              </a:ext>
            </a:extLst>
          </p:cNvPr>
          <p:cNvSpPr/>
          <p:nvPr/>
        </p:nvSpPr>
        <p:spPr>
          <a:xfrm>
            <a:off x="8245860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552E247C-A15C-450F-9A70-F75EDF80CF8F}"/>
              </a:ext>
            </a:extLst>
          </p:cNvPr>
          <p:cNvSpPr txBox="1"/>
          <p:nvPr/>
        </p:nvSpPr>
        <p:spPr>
          <a:xfrm>
            <a:off x="8280534" y="472486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98548443-8616-4C6B-BF07-03E9A573015D}"/>
              </a:ext>
            </a:extLst>
          </p:cNvPr>
          <p:cNvSpPr/>
          <p:nvPr/>
        </p:nvSpPr>
        <p:spPr>
          <a:xfrm>
            <a:off x="8856101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431D47B2-161D-4205-90A2-031682884340}"/>
              </a:ext>
            </a:extLst>
          </p:cNvPr>
          <p:cNvSpPr txBox="1"/>
          <p:nvPr/>
        </p:nvSpPr>
        <p:spPr>
          <a:xfrm>
            <a:off x="8890775" y="472486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776AA898-E959-4770-A768-63F3BE2F0B26}"/>
              </a:ext>
            </a:extLst>
          </p:cNvPr>
          <p:cNvSpPr/>
          <p:nvPr/>
        </p:nvSpPr>
        <p:spPr>
          <a:xfrm>
            <a:off x="9466343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109D4218-9467-4838-AD59-B286931F227B}"/>
              </a:ext>
            </a:extLst>
          </p:cNvPr>
          <p:cNvSpPr txBox="1"/>
          <p:nvPr/>
        </p:nvSpPr>
        <p:spPr>
          <a:xfrm>
            <a:off x="9501017" y="472486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bg1"/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E477CA2E-14F6-45A1-BD26-F04EF9AC0440}"/>
              </a:ext>
            </a:extLst>
          </p:cNvPr>
          <p:cNvSpPr/>
          <p:nvPr/>
        </p:nvSpPr>
        <p:spPr>
          <a:xfrm>
            <a:off x="10076584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B3DCB4B6-BC0F-41EB-8BAA-7E4743206E0C}"/>
              </a:ext>
            </a:extLst>
          </p:cNvPr>
          <p:cNvSpPr txBox="1"/>
          <p:nvPr/>
        </p:nvSpPr>
        <p:spPr>
          <a:xfrm>
            <a:off x="10111258" y="472486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D067A2D3-006E-4DBE-903E-43AF89FC9DA0}"/>
              </a:ext>
            </a:extLst>
          </p:cNvPr>
          <p:cNvSpPr/>
          <p:nvPr/>
        </p:nvSpPr>
        <p:spPr>
          <a:xfrm>
            <a:off x="10686825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33DCA82-9214-46FF-9E3E-4E606AE8A980}"/>
              </a:ext>
            </a:extLst>
          </p:cNvPr>
          <p:cNvSpPr txBox="1"/>
          <p:nvPr/>
        </p:nvSpPr>
        <p:spPr>
          <a:xfrm>
            <a:off x="10721499" y="472486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14CD83C7-FD28-4E05-8822-DB6E711D4207}"/>
              </a:ext>
            </a:extLst>
          </p:cNvPr>
          <p:cNvSpPr/>
          <p:nvPr/>
        </p:nvSpPr>
        <p:spPr>
          <a:xfrm>
            <a:off x="11297067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4EC53A2F-5826-44D3-B0B3-3B1289D0EB08}"/>
              </a:ext>
            </a:extLst>
          </p:cNvPr>
          <p:cNvSpPr txBox="1"/>
          <p:nvPr/>
        </p:nvSpPr>
        <p:spPr>
          <a:xfrm>
            <a:off x="11331741" y="472486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4968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1">
            <a:extLst>
              <a:ext uri="{FF2B5EF4-FFF2-40B4-BE49-F238E27FC236}">
                <a16:creationId xmlns:a16="http://schemas.microsoft.com/office/drawing/2014/main" id="{54CE12FB-4474-476B-95CF-3D905EE6C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14" y="3078957"/>
            <a:ext cx="22926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华文细黑" panose="02010600040101010101" pitchFamily="2" charset="-122"/>
              </a:rPr>
              <a:t>使命与愿景</a:t>
            </a:r>
          </a:p>
        </p:txBody>
      </p:sp>
      <p:sp>
        <p:nvSpPr>
          <p:cNvPr id="4" name="文本框 15">
            <a:extLst>
              <a:ext uri="{FF2B5EF4-FFF2-40B4-BE49-F238E27FC236}">
                <a16:creationId xmlns:a16="http://schemas.microsoft.com/office/drawing/2014/main" id="{236F9A10-437C-4BAE-8490-2DDFE9119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413" y="3733227"/>
            <a:ext cx="4554659" cy="169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华文细黑" panose="02010600040101010101" pitchFamily="2" charset="-122"/>
              </a:rPr>
              <a:t>我们的使命</a:t>
            </a:r>
            <a:endParaRPr lang="en-US" altLang="zh-CN" b="1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华文细黑" panose="02010600040101010101" pitchFamily="2" charset="-122"/>
              </a:rPr>
              <a:t>我们的愿景</a:t>
            </a:r>
            <a:endParaRPr lang="en-US" altLang="zh-CN" b="1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华文细黑" panose="02010600040101010101" pitchFamily="2" charset="-122"/>
              </a:rPr>
              <a:t>我们的价值观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791CFE3-7CE4-40F2-8B0B-53CB9C6B60DE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815413" y="1028734"/>
            <a:ext cx="3781696" cy="1472789"/>
          </a:xfrm>
          <a:prstGeom prst="rect">
            <a:avLst/>
          </a:prstGeom>
          <a:noFill/>
          <a:ln w="28575">
            <a:noFill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zh-CN" sz="4800" b="1" dirty="0">
                <a:solidFill>
                  <a:schemeClr val="tx2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Calibri" panose="020F0502020204030204" pitchFamily="34" charset="0"/>
                <a:sym typeface="华文细黑" panose="02010600040101010101" pitchFamily="2" charset="-122"/>
              </a:rPr>
              <a:t>Part   04</a:t>
            </a:r>
            <a:endParaRPr lang="zh-CN" altLang="en-US" sz="4800" b="1" dirty="0">
              <a:solidFill>
                <a:schemeClr val="tx2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Calibri" panose="020F0502020204030204" pitchFamily="34" charset="0"/>
              <a:sym typeface="华文细黑" panose="02010600040101010101" pitchFamily="2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D5AABD41-1E81-4065-B449-54AA070009CA}"/>
              </a:ext>
            </a:extLst>
          </p:cNvPr>
          <p:cNvCxnSpPr>
            <a:cxnSpLocks/>
          </p:cNvCxnSpPr>
          <p:nvPr/>
        </p:nvCxnSpPr>
        <p:spPr>
          <a:xfrm>
            <a:off x="912310" y="2612361"/>
            <a:ext cx="986095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9FC8B54-0869-4689-B2B2-253C031232CE}"/>
              </a:ext>
            </a:extLst>
          </p:cNvPr>
          <p:cNvCxnSpPr>
            <a:cxnSpLocks/>
          </p:cNvCxnSpPr>
          <p:nvPr/>
        </p:nvCxnSpPr>
        <p:spPr>
          <a:xfrm>
            <a:off x="912310" y="2806915"/>
            <a:ext cx="3839541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91F38A83-ECF2-416F-97E7-254300279D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0361" y="1380822"/>
            <a:ext cx="6167731" cy="411213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38DAC76-178B-421F-BBE7-78E3B2B1F200}"/>
              </a:ext>
            </a:extLst>
          </p:cNvPr>
          <p:cNvSpPr/>
          <p:nvPr/>
        </p:nvSpPr>
        <p:spPr>
          <a:xfrm>
            <a:off x="5846636" y="1142443"/>
            <a:ext cx="6515181" cy="4573115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2375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E86EA037-5626-452C-8371-F385945279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496013" y="1772617"/>
            <a:ext cx="2976331" cy="4463996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31B5C665-4BF1-4795-8ECB-B97B5F64FB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03" y="1772617"/>
            <a:ext cx="2976331" cy="4463996"/>
          </a:xfrm>
          <a:prstGeom prst="rect">
            <a:avLst/>
          </a:prstGeom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ACBC9108-FBDA-4815-ABC6-28900CE18514}"/>
              </a:ext>
            </a:extLst>
          </p:cNvPr>
          <p:cNvSpPr/>
          <p:nvPr/>
        </p:nvSpPr>
        <p:spPr>
          <a:xfrm>
            <a:off x="2879516" y="2372432"/>
            <a:ext cx="6432715" cy="3264363"/>
          </a:xfrm>
          <a:prstGeom prst="rect">
            <a:avLst/>
          </a:prstGeom>
          <a:solidFill>
            <a:schemeClr val="accent4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EF235F30-73A5-4ADA-97E5-4312ED69933F}"/>
              </a:ext>
            </a:extLst>
          </p:cNvPr>
          <p:cNvSpPr txBox="1"/>
          <p:nvPr/>
        </p:nvSpPr>
        <p:spPr>
          <a:xfrm>
            <a:off x="4799856" y="2941309"/>
            <a:ext cx="3179977" cy="212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想尽办法，让客人吃得开心</a:t>
            </a: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多一份快乐，多一份爱</a:t>
            </a: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让世界变得更好</a:t>
            </a: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让世界变得更美</a:t>
            </a: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世界因我有所不同</a:t>
            </a:r>
            <a:endParaRPr lang="en-US" altLang="zh-CN" sz="1800" dirty="0">
              <a:solidFill>
                <a:schemeClr val="bg1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011F7D79-F5C4-40DD-92F0-00664AF056F0}"/>
              </a:ext>
            </a:extLst>
          </p:cNvPr>
          <p:cNvSpPr/>
          <p:nvPr/>
        </p:nvSpPr>
        <p:spPr>
          <a:xfrm>
            <a:off x="719403" y="5526789"/>
            <a:ext cx="960107" cy="28452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4ABBBF64-D1DC-4C3B-B0A6-2EB0AF6095A3}"/>
              </a:ext>
            </a:extLst>
          </p:cNvPr>
          <p:cNvSpPr txBox="1"/>
          <p:nvPr/>
        </p:nvSpPr>
        <p:spPr>
          <a:xfrm>
            <a:off x="480001" y="336001"/>
            <a:ext cx="3733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2"/>
                </a:solidFill>
                <a:ea typeface="思源黑体 CN Normal" panose="020B0400000000000000" pitchFamily="34" charset="-122"/>
              </a:rPr>
              <a:t>我们的使命</a:t>
            </a: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1EC2E468-97B3-41BE-9ADD-576CF1D9695A}"/>
              </a:ext>
            </a:extLst>
          </p:cNvPr>
          <p:cNvSpPr/>
          <p:nvPr/>
        </p:nvSpPr>
        <p:spPr>
          <a:xfrm>
            <a:off x="8245860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A680AD4-3B70-4EB7-A317-3BACD520EC20}"/>
              </a:ext>
            </a:extLst>
          </p:cNvPr>
          <p:cNvSpPr txBox="1"/>
          <p:nvPr/>
        </p:nvSpPr>
        <p:spPr>
          <a:xfrm>
            <a:off x="8280534" y="491374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23D57F9B-47A9-4DAD-8ACB-5BC9774B7CD6}"/>
              </a:ext>
            </a:extLst>
          </p:cNvPr>
          <p:cNvSpPr/>
          <p:nvPr/>
        </p:nvSpPr>
        <p:spPr>
          <a:xfrm>
            <a:off x="8856101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CC371B3-BC87-409E-BB74-F27AAC1D6B9F}"/>
              </a:ext>
            </a:extLst>
          </p:cNvPr>
          <p:cNvSpPr txBox="1"/>
          <p:nvPr/>
        </p:nvSpPr>
        <p:spPr>
          <a:xfrm>
            <a:off x="8890775" y="491374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9A217E07-EFB6-4E1B-A8EA-2D3C51F05750}"/>
              </a:ext>
            </a:extLst>
          </p:cNvPr>
          <p:cNvSpPr/>
          <p:nvPr/>
        </p:nvSpPr>
        <p:spPr>
          <a:xfrm>
            <a:off x="9466343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CA1E0CC-0815-4E33-B422-375866E0185A}"/>
              </a:ext>
            </a:extLst>
          </p:cNvPr>
          <p:cNvSpPr txBox="1"/>
          <p:nvPr/>
        </p:nvSpPr>
        <p:spPr>
          <a:xfrm>
            <a:off x="9501017" y="491374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3068F929-D9C7-46CE-819A-A47EB34B9B40}"/>
              </a:ext>
            </a:extLst>
          </p:cNvPr>
          <p:cNvSpPr/>
          <p:nvPr/>
        </p:nvSpPr>
        <p:spPr>
          <a:xfrm>
            <a:off x="10076584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F814859-681F-4E7A-AB52-11EDA2D627E1}"/>
              </a:ext>
            </a:extLst>
          </p:cNvPr>
          <p:cNvSpPr txBox="1"/>
          <p:nvPr/>
        </p:nvSpPr>
        <p:spPr>
          <a:xfrm>
            <a:off x="10111258" y="491374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bg1"/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A23EC4A5-1DCE-415E-8475-D1E7031F7AB2}"/>
              </a:ext>
            </a:extLst>
          </p:cNvPr>
          <p:cNvSpPr/>
          <p:nvPr/>
        </p:nvSpPr>
        <p:spPr>
          <a:xfrm>
            <a:off x="10686825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175F488-34D4-4DB9-87A4-4A624D023638}"/>
              </a:ext>
            </a:extLst>
          </p:cNvPr>
          <p:cNvSpPr txBox="1"/>
          <p:nvPr/>
        </p:nvSpPr>
        <p:spPr>
          <a:xfrm>
            <a:off x="10721499" y="491374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508C5720-0B33-46C4-8FB3-3D5FBB398C35}"/>
              </a:ext>
            </a:extLst>
          </p:cNvPr>
          <p:cNvSpPr/>
          <p:nvPr/>
        </p:nvSpPr>
        <p:spPr>
          <a:xfrm>
            <a:off x="11297067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0B646C8B-FD98-460E-A5D4-E0520E063ECF}"/>
              </a:ext>
            </a:extLst>
          </p:cNvPr>
          <p:cNvSpPr txBox="1"/>
          <p:nvPr/>
        </p:nvSpPr>
        <p:spPr>
          <a:xfrm>
            <a:off x="11331741" y="491374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2099022"/>
      </p:ext>
    </p:extLst>
  </p:cSld>
  <p:clrMapOvr>
    <a:masterClrMapping/>
  </p:clrMapOvr>
  <p:transition spd="slow" advTm="1506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auto">
          <a:xfrm>
            <a:off x="7489712" y="1677427"/>
            <a:ext cx="1363133" cy="12319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3200" kern="0" dirty="0">
              <a:solidFill>
                <a:prstClr val="white"/>
              </a:solidFill>
              <a:latin typeface="Calibri"/>
              <a:ea typeface="思源黑体 CN Normal" panose="020B0400000000000000" pitchFamily="34" charset="-122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8836051" y="1864452"/>
            <a:ext cx="31165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800" b="1" kern="0" spc="400" dirty="0">
                <a:solidFill>
                  <a:schemeClr val="accent2"/>
                </a:solidFill>
                <a:ea typeface="思源黑体 CN Normal" panose="020B0400000000000000" pitchFamily="34" charset="-122"/>
                <a:cs typeface="Calibri" panose="020F0502020204030204" pitchFamily="34" charset="0"/>
              </a:rPr>
              <a:t>ONTENTS</a:t>
            </a:r>
            <a:endParaRPr lang="zh-CN" altLang="en-US" sz="4800" b="1" kern="0" spc="400" dirty="0">
              <a:solidFill>
                <a:schemeClr val="accent2"/>
              </a:solidFill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7606517" y="1240014"/>
            <a:ext cx="105990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2800" kern="0" dirty="0">
                <a:solidFill>
                  <a:prstClr val="white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C</a:t>
            </a:r>
            <a:endParaRPr lang="zh-CN" altLang="en-US" sz="12800" kern="0" dirty="0">
              <a:solidFill>
                <a:prstClr val="white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365" y="1392815"/>
            <a:ext cx="6108609" cy="40724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C9F54F1-D3FA-4165-9CD1-6315BBE62EB1}"/>
              </a:ext>
            </a:extLst>
          </p:cNvPr>
          <p:cNvSpPr/>
          <p:nvPr/>
        </p:nvSpPr>
        <p:spPr>
          <a:xfrm rot="21123836">
            <a:off x="516967" y="762956"/>
            <a:ext cx="6456000" cy="4610637"/>
          </a:xfrm>
          <a:prstGeom prst="rect">
            <a:avLst/>
          </a:prstGeom>
          <a:solidFill>
            <a:schemeClr val="accent4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D361B3F-ED96-49F6-8AAF-B1C47C4903FA}"/>
              </a:ext>
            </a:extLst>
          </p:cNvPr>
          <p:cNvSpPr/>
          <p:nvPr/>
        </p:nvSpPr>
        <p:spPr>
          <a:xfrm>
            <a:off x="1522495" y="1341281"/>
            <a:ext cx="10369152" cy="3028732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2F9CAD5D-B9ED-4AEE-8DCC-C9ED10417E95}"/>
              </a:ext>
            </a:extLst>
          </p:cNvPr>
          <p:cNvSpPr/>
          <p:nvPr/>
        </p:nvSpPr>
        <p:spPr>
          <a:xfrm>
            <a:off x="4412574" y="3793948"/>
            <a:ext cx="3360373" cy="115212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254000" dist="76200" dir="2700000" sx="102000" sy="102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E1E5D88-6451-4F4E-AFF9-2F3F3D1A2EE7}"/>
              </a:ext>
            </a:extLst>
          </p:cNvPr>
          <p:cNvSpPr txBox="1"/>
          <p:nvPr/>
        </p:nvSpPr>
        <p:spPr>
          <a:xfrm>
            <a:off x="4424129" y="4381362"/>
            <a:ext cx="3077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餐饮就是和客人谈恋爱</a:t>
            </a: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8C6ABCFD-7673-4CA9-B4A4-77B48561E505}"/>
              </a:ext>
            </a:extLst>
          </p:cNvPr>
          <p:cNvSpPr/>
          <p:nvPr/>
        </p:nvSpPr>
        <p:spPr>
          <a:xfrm>
            <a:off x="4412574" y="5312312"/>
            <a:ext cx="3360373" cy="115212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254000" dist="76200" dir="2700000" sx="102000" sy="102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9C6959BF-9B76-459F-BAF5-5051BCBDE352}"/>
              </a:ext>
            </a:extLst>
          </p:cNvPr>
          <p:cNvSpPr txBox="1"/>
          <p:nvPr/>
        </p:nvSpPr>
        <p:spPr>
          <a:xfrm>
            <a:off x="4417534" y="5448321"/>
            <a:ext cx="1920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SWOT</a:t>
            </a:r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分析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09169C1-3B53-49D2-9BFF-9CC47503784D}"/>
              </a:ext>
            </a:extLst>
          </p:cNvPr>
          <p:cNvSpPr txBox="1"/>
          <p:nvPr/>
        </p:nvSpPr>
        <p:spPr>
          <a:xfrm>
            <a:off x="4424129" y="5899726"/>
            <a:ext cx="3077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长处、弱点、机会、挑战</a:t>
            </a: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4BE4906E-B23F-4C15-A8CD-D69C0302A8E8}"/>
              </a:ext>
            </a:extLst>
          </p:cNvPr>
          <p:cNvSpPr/>
          <p:nvPr/>
        </p:nvSpPr>
        <p:spPr>
          <a:xfrm>
            <a:off x="626642" y="5312312"/>
            <a:ext cx="3360373" cy="115212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254000" dist="76200" dir="2700000" sx="102000" sy="102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299B6AC-D471-4B01-8190-C45FE526173F}"/>
              </a:ext>
            </a:extLst>
          </p:cNvPr>
          <p:cNvSpPr txBox="1"/>
          <p:nvPr/>
        </p:nvSpPr>
        <p:spPr>
          <a:xfrm>
            <a:off x="631602" y="5448321"/>
            <a:ext cx="1920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使命与愿景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CA28E2B9-F950-4129-B6E8-DD4B4F107F78}"/>
              </a:ext>
            </a:extLst>
          </p:cNvPr>
          <p:cNvSpPr txBox="1"/>
          <p:nvPr/>
        </p:nvSpPr>
        <p:spPr>
          <a:xfrm>
            <a:off x="638197" y="5899726"/>
            <a:ext cx="3348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开心快乐，成为每个人的厨房</a:t>
            </a: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3E3F4BE-15F1-477D-9362-DF4AD3A7F8F5}"/>
              </a:ext>
            </a:extLst>
          </p:cNvPr>
          <p:cNvSpPr/>
          <p:nvPr/>
        </p:nvSpPr>
        <p:spPr>
          <a:xfrm>
            <a:off x="626642" y="3571312"/>
            <a:ext cx="3360373" cy="1565595"/>
          </a:xfrm>
          <a:custGeom>
            <a:avLst/>
            <a:gdLst>
              <a:gd name="connsiteX0" fmla="*/ 0 w 2520280"/>
              <a:gd name="connsiteY0" fmla="*/ 0 h 864096"/>
              <a:gd name="connsiteX1" fmla="*/ 2520280 w 2520280"/>
              <a:gd name="connsiteY1" fmla="*/ 0 h 864096"/>
              <a:gd name="connsiteX2" fmla="*/ 2520280 w 2520280"/>
              <a:gd name="connsiteY2" fmla="*/ 864096 h 864096"/>
              <a:gd name="connsiteX3" fmla="*/ 0 w 2520280"/>
              <a:gd name="connsiteY3" fmla="*/ 864096 h 864096"/>
              <a:gd name="connsiteX4" fmla="*/ 0 w 2520280"/>
              <a:gd name="connsiteY4" fmla="*/ 0 h 864096"/>
              <a:gd name="connsiteX0" fmla="*/ 0 w 2520280"/>
              <a:gd name="connsiteY0" fmla="*/ 0 h 1031073"/>
              <a:gd name="connsiteX1" fmla="*/ 2520280 w 2520280"/>
              <a:gd name="connsiteY1" fmla="*/ 166977 h 1031073"/>
              <a:gd name="connsiteX2" fmla="*/ 2520280 w 2520280"/>
              <a:gd name="connsiteY2" fmla="*/ 1031073 h 1031073"/>
              <a:gd name="connsiteX3" fmla="*/ 0 w 2520280"/>
              <a:gd name="connsiteY3" fmla="*/ 1031073 h 1031073"/>
              <a:gd name="connsiteX4" fmla="*/ 0 w 2520280"/>
              <a:gd name="connsiteY4" fmla="*/ 0 h 1031073"/>
              <a:gd name="connsiteX0" fmla="*/ 0 w 2520280"/>
              <a:gd name="connsiteY0" fmla="*/ 0 h 1174196"/>
              <a:gd name="connsiteX1" fmla="*/ 2520280 w 2520280"/>
              <a:gd name="connsiteY1" fmla="*/ 166977 h 1174196"/>
              <a:gd name="connsiteX2" fmla="*/ 2520280 w 2520280"/>
              <a:gd name="connsiteY2" fmla="*/ 1031073 h 1174196"/>
              <a:gd name="connsiteX3" fmla="*/ 7952 w 2520280"/>
              <a:gd name="connsiteY3" fmla="*/ 1174196 h 1174196"/>
              <a:gd name="connsiteX4" fmla="*/ 0 w 2520280"/>
              <a:gd name="connsiteY4" fmla="*/ 0 h 117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280" h="1174196">
                <a:moveTo>
                  <a:pt x="0" y="0"/>
                </a:moveTo>
                <a:lnTo>
                  <a:pt x="2520280" y="166977"/>
                </a:lnTo>
                <a:lnTo>
                  <a:pt x="2520280" y="1031073"/>
                </a:lnTo>
                <a:lnTo>
                  <a:pt x="7952" y="1174196"/>
                </a:lnTo>
                <a:cubicBezTo>
                  <a:pt x="5301" y="782797"/>
                  <a:pt x="2651" y="391399"/>
                  <a:pt x="0" y="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noFill/>
          </a:ln>
          <a:effectLst>
            <a:outerShdw blurRad="254000" dist="76200" dir="2700000" sx="102000" sy="102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11009C4F-4CBB-4734-B746-4355914F7A87}"/>
              </a:ext>
            </a:extLst>
          </p:cNvPr>
          <p:cNvSpPr txBox="1"/>
          <p:nvPr/>
        </p:nvSpPr>
        <p:spPr>
          <a:xfrm>
            <a:off x="4409382" y="3929956"/>
            <a:ext cx="1920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企业故事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6520708D-92B2-4926-9551-A2ECFAD4C93D}"/>
              </a:ext>
            </a:extLst>
          </p:cNvPr>
          <p:cNvSpPr txBox="1"/>
          <p:nvPr/>
        </p:nvSpPr>
        <p:spPr>
          <a:xfrm>
            <a:off x="638197" y="4381362"/>
            <a:ext cx="3077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追求时尚，力求完美</a:t>
            </a: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7F09F5B4-3894-46C6-A471-814F24A31DE8}"/>
              </a:ext>
            </a:extLst>
          </p:cNvPr>
          <p:cNvSpPr/>
          <p:nvPr/>
        </p:nvSpPr>
        <p:spPr bwMode="auto">
          <a:xfrm>
            <a:off x="1560075" y="1380611"/>
            <a:ext cx="991740" cy="896261"/>
          </a:xfrm>
          <a:prstGeom prst="rect">
            <a:avLst/>
          </a:prstGeom>
          <a:solidFill>
            <a:schemeClr val="accent2">
              <a:alpha val="52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3200" kern="0" dirty="0">
              <a:solidFill>
                <a:prstClr val="white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pic>
        <p:nvPicPr>
          <p:cNvPr id="51" name="图形 50" descr="无线">
            <a:extLst>
              <a:ext uri="{FF2B5EF4-FFF2-40B4-BE49-F238E27FC236}">
                <a16:creationId xmlns:a16="http://schemas.microsoft.com/office/drawing/2014/main" id="{08BC3D4B-1CA8-4ACC-B461-3FE31E05A9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21979" y="1494433"/>
            <a:ext cx="668616" cy="66861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1E64C04B-67CA-438F-911C-FAF41D60A3CF}"/>
              </a:ext>
            </a:extLst>
          </p:cNvPr>
          <p:cNvSpPr/>
          <p:nvPr/>
        </p:nvSpPr>
        <p:spPr>
          <a:xfrm>
            <a:off x="8198506" y="3793948"/>
            <a:ext cx="3360373" cy="115212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254000" dist="76200" dir="2700000" sx="102000" sy="102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8E9C5BD-D30A-486F-9456-07D56877885A}"/>
              </a:ext>
            </a:extLst>
          </p:cNvPr>
          <p:cNvSpPr txBox="1"/>
          <p:nvPr/>
        </p:nvSpPr>
        <p:spPr>
          <a:xfrm>
            <a:off x="8203466" y="3929956"/>
            <a:ext cx="1920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缘起印记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CA659EC-1C53-4C31-820B-1C191F644E78}"/>
              </a:ext>
            </a:extLst>
          </p:cNvPr>
          <p:cNvSpPr txBox="1"/>
          <p:nvPr/>
        </p:nvSpPr>
        <p:spPr>
          <a:xfrm>
            <a:off x="8210061" y="4381361"/>
            <a:ext cx="3077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21</a:t>
            </a: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年的历史</a:t>
            </a: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A1D7C1B-82FC-4704-976D-60534E9A7C21}"/>
              </a:ext>
            </a:extLst>
          </p:cNvPr>
          <p:cNvSpPr/>
          <p:nvPr/>
        </p:nvSpPr>
        <p:spPr>
          <a:xfrm>
            <a:off x="8198506" y="5312312"/>
            <a:ext cx="3360373" cy="115212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254000" dist="76200" dir="2700000" sx="102000" sy="102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8F687F8-9D9B-41CD-95E9-9ABFDE834B92}"/>
              </a:ext>
            </a:extLst>
          </p:cNvPr>
          <p:cNvSpPr txBox="1"/>
          <p:nvPr/>
        </p:nvSpPr>
        <p:spPr>
          <a:xfrm>
            <a:off x="8203466" y="5448320"/>
            <a:ext cx="1920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美味爆料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4A1D100-1278-4D4F-B240-81CA2486D22B}"/>
              </a:ext>
            </a:extLst>
          </p:cNvPr>
          <p:cNvSpPr txBox="1"/>
          <p:nvPr/>
        </p:nvSpPr>
        <p:spPr>
          <a:xfrm>
            <a:off x="8210061" y="5899725"/>
            <a:ext cx="3077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我们的立足之本</a:t>
            </a: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2B44571-2F93-48F7-9B08-2926B176CF2C}"/>
              </a:ext>
            </a:extLst>
          </p:cNvPr>
          <p:cNvSpPr txBox="1"/>
          <p:nvPr/>
        </p:nvSpPr>
        <p:spPr>
          <a:xfrm>
            <a:off x="641402" y="3936007"/>
            <a:ext cx="1920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创始人</a:t>
            </a:r>
          </a:p>
        </p:txBody>
      </p:sp>
    </p:spTree>
    <p:extLst>
      <p:ext uri="{BB962C8B-B14F-4D97-AF65-F5344CB8AC3E}">
        <p14:creationId xmlns:p14="http://schemas.microsoft.com/office/powerpoint/2010/main" val="1087910409"/>
      </p:ext>
    </p:extLst>
  </p:cSld>
  <p:clrMapOvr>
    <a:masterClrMapping/>
  </p:clrMapOvr>
  <p:transition spd="slow" advTm="2478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3A8BF8A-F4BF-4D51-8489-B15774C556B7}"/>
              </a:ext>
            </a:extLst>
          </p:cNvPr>
          <p:cNvSpPr/>
          <p:nvPr/>
        </p:nvSpPr>
        <p:spPr>
          <a:xfrm>
            <a:off x="3864571" y="1211605"/>
            <a:ext cx="4447560" cy="4447560"/>
          </a:xfrm>
          <a:prstGeom prst="roundRect">
            <a:avLst>
              <a:gd name="adj" fmla="val 3388"/>
            </a:avLst>
          </a:prstGeom>
          <a:blipFill dpi="0" rotWithShape="1">
            <a:blip r:embed="rId3">
              <a:alphaModFix amt="44000"/>
            </a:blip>
            <a:srcRect/>
            <a:stretch>
              <a:fillRect l="-32000" r="-32000"/>
            </a:stretch>
          </a:blip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48CA9C20-1F6E-43E0-86D2-552A9428972E}"/>
              </a:ext>
            </a:extLst>
          </p:cNvPr>
          <p:cNvSpPr/>
          <p:nvPr/>
        </p:nvSpPr>
        <p:spPr>
          <a:xfrm>
            <a:off x="3864571" y="1211605"/>
            <a:ext cx="4447560" cy="4447560"/>
          </a:xfrm>
          <a:prstGeom prst="roundRect">
            <a:avLst>
              <a:gd name="adj" fmla="val 3485"/>
            </a:avLst>
          </a:prstGeom>
          <a:solidFill>
            <a:schemeClr val="accent3">
              <a:alpha val="32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27" name="矩形 3"/>
          <p:cNvSpPr>
            <a:spLocks noChangeArrowheads="1"/>
          </p:cNvSpPr>
          <p:nvPr/>
        </p:nvSpPr>
        <p:spPr bwMode="auto">
          <a:xfrm>
            <a:off x="7231515" y="3188616"/>
            <a:ext cx="1716493" cy="634851"/>
          </a:xfrm>
          <a:custGeom>
            <a:avLst/>
            <a:gdLst>
              <a:gd name="T0" fmla="*/ 1786869 w 3996459"/>
              <a:gd name="T1" fmla="*/ 27481 h 1876855"/>
              <a:gd name="T2" fmla="*/ 3996459 w 3996459"/>
              <a:gd name="T3" fmla="*/ 983084 h 1876855"/>
              <a:gd name="T4" fmla="*/ 2827635 w 3996459"/>
              <a:gd name="T5" fmla="*/ 1876855 h 1876855"/>
              <a:gd name="T6" fmla="*/ 0 w 3996459"/>
              <a:gd name="T7" fmla="*/ 717000 h 1876855"/>
              <a:gd name="T8" fmla="*/ 1786869 w 3996459"/>
              <a:gd name="T9" fmla="*/ 27481 h 18768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96459"/>
              <a:gd name="T16" fmla="*/ 0 h 1876855"/>
              <a:gd name="T17" fmla="*/ 3996459 w 3996459"/>
              <a:gd name="T18" fmla="*/ 1876855 h 18768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96459" h="1876855">
                <a:moveTo>
                  <a:pt x="1786869" y="27481"/>
                </a:moveTo>
                <a:cubicBezTo>
                  <a:pt x="2798662" y="-152046"/>
                  <a:pt x="3790945" y="591993"/>
                  <a:pt x="3996459" y="983084"/>
                </a:cubicBezTo>
                <a:cubicBezTo>
                  <a:pt x="3250527" y="1528515"/>
                  <a:pt x="3945953" y="976590"/>
                  <a:pt x="2827635" y="1876855"/>
                </a:cubicBezTo>
                <a:cubicBezTo>
                  <a:pt x="2641496" y="1702338"/>
                  <a:pt x="1692692" y="390814"/>
                  <a:pt x="0" y="717000"/>
                </a:cubicBezTo>
                <a:lnTo>
                  <a:pt x="1786869" y="27481"/>
                </a:lnTo>
                <a:close/>
              </a:path>
            </a:pathLst>
          </a:custGeom>
          <a:solidFill>
            <a:schemeClr val="accent1"/>
          </a:solidFill>
          <a:ln w="3175" cap="flat" cmpd="sng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zh-CN" sz="1467" dirty="0">
              <a:solidFill>
                <a:schemeClr val="bg1">
                  <a:lumMod val="6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微软雅黑" pitchFamily="34" charset="-122"/>
            </a:endParaRPr>
          </a:p>
        </p:txBody>
      </p:sp>
      <p:sp>
        <p:nvSpPr>
          <p:cNvPr id="28" name="矩形 3"/>
          <p:cNvSpPr>
            <a:spLocks noChangeArrowheads="1"/>
          </p:cNvSpPr>
          <p:nvPr/>
        </p:nvSpPr>
        <p:spPr bwMode="auto">
          <a:xfrm>
            <a:off x="7229764" y="3414093"/>
            <a:ext cx="1215320" cy="444104"/>
          </a:xfrm>
          <a:custGeom>
            <a:avLst/>
            <a:gdLst>
              <a:gd name="T0" fmla="*/ 5167 w 2829595"/>
              <a:gd name="T1" fmla="*/ 47371 h 1312936"/>
              <a:gd name="T2" fmla="*/ 2829595 w 2829595"/>
              <a:gd name="T3" fmla="*/ 1206648 h 1312936"/>
              <a:gd name="T4" fmla="*/ 2753394 w 2829595"/>
              <a:gd name="T5" fmla="*/ 1312936 h 1312936"/>
              <a:gd name="T6" fmla="*/ 523 w 2829595"/>
              <a:gd name="T7" fmla="*/ 144414 h 1312936"/>
              <a:gd name="T8" fmla="*/ 5167 w 2829595"/>
              <a:gd name="T9" fmla="*/ 47371 h 13129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29595"/>
              <a:gd name="T16" fmla="*/ 0 h 1312936"/>
              <a:gd name="T17" fmla="*/ 2829595 w 2829595"/>
              <a:gd name="T18" fmla="*/ 1312936 h 13129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29595" h="1312936">
                <a:moveTo>
                  <a:pt x="5167" y="47371"/>
                </a:moveTo>
                <a:cubicBezTo>
                  <a:pt x="1541431" y="-226036"/>
                  <a:pt x="2425334" y="753647"/>
                  <a:pt x="2829595" y="1206648"/>
                </a:cubicBezTo>
                <a:lnTo>
                  <a:pt x="2753394" y="1312936"/>
                </a:lnTo>
                <a:cubicBezTo>
                  <a:pt x="2629073" y="1243086"/>
                  <a:pt x="2046014" y="19840"/>
                  <a:pt x="523" y="144414"/>
                </a:cubicBezTo>
                <a:cubicBezTo>
                  <a:pt x="-2413" y="99256"/>
                  <a:pt x="8103" y="92529"/>
                  <a:pt x="5167" y="47371"/>
                </a:cubicBezTo>
                <a:close/>
              </a:path>
            </a:pathLst>
          </a:custGeom>
          <a:solidFill>
            <a:schemeClr val="bg2"/>
          </a:solidFill>
          <a:ln w="3175" cap="flat" cmpd="sng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zh-CN" sz="1467" dirty="0">
              <a:solidFill>
                <a:schemeClr val="bg1">
                  <a:lumMod val="6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微软雅黑" pitchFamily="34" charset="-122"/>
            </a:endParaRPr>
          </a:p>
        </p:txBody>
      </p:sp>
      <p:sp>
        <p:nvSpPr>
          <p:cNvPr id="29" name="矩形 1"/>
          <p:cNvSpPr>
            <a:spLocks noChangeArrowheads="1"/>
          </p:cNvSpPr>
          <p:nvPr/>
        </p:nvSpPr>
        <p:spPr bwMode="auto">
          <a:xfrm>
            <a:off x="8410800" y="3520432"/>
            <a:ext cx="536745" cy="338193"/>
          </a:xfrm>
          <a:custGeom>
            <a:avLst/>
            <a:gdLst>
              <a:gd name="T0" fmla="*/ 64166 w 884943"/>
              <a:gd name="T1" fmla="*/ 491665 h 557532"/>
              <a:gd name="T2" fmla="*/ 884943 w 884943"/>
              <a:gd name="T3" fmla="*/ 0 h 557532"/>
              <a:gd name="T4" fmla="*/ 849600 w 884943"/>
              <a:gd name="T5" fmla="*/ 57846 h 557532"/>
              <a:gd name="T6" fmla="*/ 0 w 884943"/>
              <a:gd name="T7" fmla="*/ 557532 h 557532"/>
              <a:gd name="T8" fmla="*/ 64166 w 884943"/>
              <a:gd name="T9" fmla="*/ 491665 h 5575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84943"/>
              <a:gd name="T16" fmla="*/ 0 h 557532"/>
              <a:gd name="T17" fmla="*/ 884943 w 884943"/>
              <a:gd name="T18" fmla="*/ 557532 h 5575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84943" h="557532">
                <a:moveTo>
                  <a:pt x="64166" y="491665"/>
                </a:moveTo>
                <a:cubicBezTo>
                  <a:pt x="750758" y="53181"/>
                  <a:pt x="523203" y="201863"/>
                  <a:pt x="884943" y="0"/>
                </a:cubicBezTo>
                <a:lnTo>
                  <a:pt x="849600" y="57846"/>
                </a:lnTo>
                <a:lnTo>
                  <a:pt x="0" y="557532"/>
                </a:lnTo>
                <a:lnTo>
                  <a:pt x="64166" y="491665"/>
                </a:lnTo>
                <a:close/>
              </a:path>
            </a:pathLst>
          </a:custGeom>
          <a:solidFill>
            <a:schemeClr val="bg2"/>
          </a:solidFill>
          <a:ln w="3175" cap="flat" cmpd="sng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zh-CN" sz="1467" dirty="0">
              <a:solidFill>
                <a:schemeClr val="bg1">
                  <a:lumMod val="6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微软雅黑" pitchFamily="34" charset="-122"/>
            </a:endParaRPr>
          </a:p>
        </p:txBody>
      </p:sp>
      <p:sp>
        <p:nvSpPr>
          <p:cNvPr id="24" name="矩形 3"/>
          <p:cNvSpPr>
            <a:spLocks noChangeArrowheads="1"/>
          </p:cNvSpPr>
          <p:nvPr/>
        </p:nvSpPr>
        <p:spPr bwMode="auto">
          <a:xfrm rot="9730928">
            <a:off x="8556054" y="3514135"/>
            <a:ext cx="1400095" cy="791637"/>
          </a:xfrm>
          <a:custGeom>
            <a:avLst/>
            <a:gdLst>
              <a:gd name="T0" fmla="*/ 816503 w 3259796"/>
              <a:gd name="T1" fmla="*/ 1 h 2340375"/>
              <a:gd name="T2" fmla="*/ 3259796 w 3259796"/>
              <a:gd name="T3" fmla="*/ 1884411 h 2340375"/>
              <a:gd name="T4" fmla="*/ 1951765 w 3259796"/>
              <a:gd name="T5" fmla="*/ 2340375 h 2340375"/>
              <a:gd name="T6" fmla="*/ 0 w 3259796"/>
              <a:gd name="T7" fmla="*/ 831587 h 2340375"/>
              <a:gd name="T8" fmla="*/ 816503 w 3259796"/>
              <a:gd name="T9" fmla="*/ 1 h 23403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59796"/>
              <a:gd name="T16" fmla="*/ 0 h 2340375"/>
              <a:gd name="T17" fmla="*/ 3259796 w 3259796"/>
              <a:gd name="T18" fmla="*/ 2340375 h 23403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59796" h="2340375">
                <a:moveTo>
                  <a:pt x="816503" y="1"/>
                </a:moveTo>
                <a:cubicBezTo>
                  <a:pt x="2445400" y="246969"/>
                  <a:pt x="3054282" y="1493320"/>
                  <a:pt x="3259796" y="1884411"/>
                </a:cubicBezTo>
                <a:lnTo>
                  <a:pt x="1951765" y="2340375"/>
                </a:lnTo>
                <a:cubicBezTo>
                  <a:pt x="1765626" y="2165858"/>
                  <a:pt x="1435744" y="1051391"/>
                  <a:pt x="0" y="831587"/>
                </a:cubicBezTo>
                <a:lnTo>
                  <a:pt x="81650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1467" dirty="0">
              <a:solidFill>
                <a:schemeClr val="bg1">
                  <a:lumMod val="6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微软雅黑" pitchFamily="34" charset="-122"/>
            </a:endParaRPr>
          </a:p>
        </p:txBody>
      </p:sp>
      <p:sp>
        <p:nvSpPr>
          <p:cNvPr id="25" name="矩形 3"/>
          <p:cNvSpPr>
            <a:spLocks noChangeArrowheads="1"/>
          </p:cNvSpPr>
          <p:nvPr/>
        </p:nvSpPr>
        <p:spPr bwMode="auto">
          <a:xfrm rot="10800000">
            <a:off x="8479387" y="3895495"/>
            <a:ext cx="1239099" cy="361821"/>
          </a:xfrm>
          <a:custGeom>
            <a:avLst/>
            <a:gdLst>
              <a:gd name="T0" fmla="*/ 0 w 2884954"/>
              <a:gd name="T1" fmla="*/ 73142 h 1069681"/>
              <a:gd name="T2" fmla="*/ 2884954 w 2884954"/>
              <a:gd name="T3" fmla="*/ 997555 h 1069681"/>
              <a:gd name="T4" fmla="*/ 2795304 w 2884954"/>
              <a:gd name="T5" fmla="*/ 1069681 h 1069681"/>
              <a:gd name="T6" fmla="*/ 15257 w 2884954"/>
              <a:gd name="T7" fmla="*/ 230668 h 1069681"/>
              <a:gd name="T8" fmla="*/ 0 w 2884954"/>
              <a:gd name="T9" fmla="*/ 73142 h 10696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84954"/>
              <a:gd name="T16" fmla="*/ 0 h 1069681"/>
              <a:gd name="T17" fmla="*/ 2884954 w 2884954"/>
              <a:gd name="T18" fmla="*/ 1069681 h 10696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84954" h="1069681">
                <a:moveTo>
                  <a:pt x="0" y="73142"/>
                </a:moveTo>
                <a:cubicBezTo>
                  <a:pt x="1627056" y="-242967"/>
                  <a:pt x="2494144" y="540284"/>
                  <a:pt x="2884954" y="997555"/>
                </a:cubicBezTo>
                <a:lnTo>
                  <a:pt x="2795304" y="1069681"/>
                </a:lnTo>
                <a:cubicBezTo>
                  <a:pt x="2327987" y="641127"/>
                  <a:pt x="1657221" y="-115964"/>
                  <a:pt x="15257" y="230668"/>
                </a:cubicBezTo>
                <a:cubicBezTo>
                  <a:pt x="-1038" y="169619"/>
                  <a:pt x="16295" y="134191"/>
                  <a:pt x="0" y="7314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1467" dirty="0">
              <a:solidFill>
                <a:schemeClr val="bg1">
                  <a:lumMod val="6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微软雅黑" pitchFamily="34" charset="-122"/>
            </a:endParaRPr>
          </a:p>
        </p:txBody>
      </p:sp>
      <p:sp>
        <p:nvSpPr>
          <p:cNvPr id="26" name="矩形 1"/>
          <p:cNvSpPr>
            <a:spLocks noChangeArrowheads="1"/>
          </p:cNvSpPr>
          <p:nvPr/>
        </p:nvSpPr>
        <p:spPr bwMode="auto">
          <a:xfrm rot="20263630">
            <a:off x="9642382" y="3865789"/>
            <a:ext cx="388157" cy="305145"/>
          </a:xfrm>
          <a:custGeom>
            <a:avLst/>
            <a:gdLst>
              <a:gd name="T0" fmla="*/ 0 w 639964"/>
              <a:gd name="T1" fmla="*/ 416237 h 503052"/>
              <a:gd name="T2" fmla="*/ 639237 w 639964"/>
              <a:gd name="T3" fmla="*/ 0 h 503052"/>
              <a:gd name="T4" fmla="*/ 639964 w 639964"/>
              <a:gd name="T5" fmla="*/ 64900 h 503052"/>
              <a:gd name="T6" fmla="*/ 2319 w 639964"/>
              <a:gd name="T7" fmla="*/ 503052 h 503052"/>
              <a:gd name="T8" fmla="*/ 0 w 639964"/>
              <a:gd name="T9" fmla="*/ 416237 h 5030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9964"/>
              <a:gd name="T16" fmla="*/ 0 h 503052"/>
              <a:gd name="T17" fmla="*/ 639964 w 639964"/>
              <a:gd name="T18" fmla="*/ 503052 h 5030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9964" h="503052">
                <a:moveTo>
                  <a:pt x="0" y="416237"/>
                </a:moveTo>
                <a:lnTo>
                  <a:pt x="639237" y="0"/>
                </a:lnTo>
                <a:cubicBezTo>
                  <a:pt x="639479" y="21633"/>
                  <a:pt x="639722" y="43267"/>
                  <a:pt x="639964" y="64900"/>
                </a:cubicBezTo>
                <a:lnTo>
                  <a:pt x="2319" y="503052"/>
                </a:lnTo>
                <a:cubicBezTo>
                  <a:pt x="2148" y="472644"/>
                  <a:pt x="171" y="446645"/>
                  <a:pt x="0" y="416237"/>
                </a:cubicBezTo>
                <a:close/>
              </a:path>
            </a:pathLst>
          </a:custGeom>
          <a:solidFill>
            <a:schemeClr val="bg2"/>
          </a:solidFill>
          <a:ln w="3175" cap="flat" cmpd="sng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zh-CN" sz="1467" dirty="0">
              <a:solidFill>
                <a:schemeClr val="bg1">
                  <a:lumMod val="6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微软雅黑" pitchFamily="34" charset="-122"/>
            </a:endParaRPr>
          </a:p>
        </p:txBody>
      </p:sp>
      <p:sp>
        <p:nvSpPr>
          <p:cNvPr id="21" name="矩形 3"/>
          <p:cNvSpPr>
            <a:spLocks noChangeArrowheads="1"/>
          </p:cNvSpPr>
          <p:nvPr/>
        </p:nvSpPr>
        <p:spPr bwMode="auto">
          <a:xfrm>
            <a:off x="6226843" y="3445767"/>
            <a:ext cx="2182603" cy="803551"/>
          </a:xfrm>
          <a:custGeom>
            <a:avLst/>
            <a:gdLst>
              <a:gd name="T0" fmla="*/ 2336353 w 5081687"/>
              <a:gd name="T1" fmla="*/ 29053 h 2375599"/>
              <a:gd name="T2" fmla="*/ 5081687 w 5081687"/>
              <a:gd name="T3" fmla="*/ 1220158 h 2375599"/>
              <a:gd name="T4" fmla="*/ 3569437 w 5081687"/>
              <a:gd name="T5" fmla="*/ 2375599 h 2375599"/>
              <a:gd name="T6" fmla="*/ 0 w 5081687"/>
              <a:gd name="T7" fmla="*/ 936631 h 2375599"/>
              <a:gd name="T8" fmla="*/ 2336353 w 5081687"/>
              <a:gd name="T9" fmla="*/ 29053 h 23755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81687"/>
              <a:gd name="T16" fmla="*/ 0 h 2375599"/>
              <a:gd name="T17" fmla="*/ 5081687 w 5081687"/>
              <a:gd name="T18" fmla="*/ 2375599 h 23755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81687" h="2375599">
                <a:moveTo>
                  <a:pt x="2336353" y="29053"/>
                </a:moveTo>
                <a:cubicBezTo>
                  <a:pt x="3705309" y="-159197"/>
                  <a:pt x="4700222" y="605628"/>
                  <a:pt x="5081687" y="1220158"/>
                </a:cubicBezTo>
                <a:cubicBezTo>
                  <a:pt x="4335755" y="1765589"/>
                  <a:pt x="4687755" y="1475334"/>
                  <a:pt x="3569437" y="2375599"/>
                </a:cubicBezTo>
                <a:cubicBezTo>
                  <a:pt x="3445116" y="2305749"/>
                  <a:pt x="2324596" y="654056"/>
                  <a:pt x="0" y="936631"/>
                </a:cubicBezTo>
                <a:lnTo>
                  <a:pt x="2336353" y="2905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1467" dirty="0">
              <a:solidFill>
                <a:schemeClr val="bg1">
                  <a:lumMod val="6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微软雅黑" pitchFamily="34" charset="-122"/>
            </a:endParaRPr>
          </a:p>
        </p:txBody>
      </p:sp>
      <p:sp>
        <p:nvSpPr>
          <p:cNvPr id="22" name="矩形 3"/>
          <p:cNvSpPr>
            <a:spLocks noChangeArrowheads="1"/>
          </p:cNvSpPr>
          <p:nvPr/>
        </p:nvSpPr>
        <p:spPr bwMode="auto">
          <a:xfrm>
            <a:off x="6228954" y="3750625"/>
            <a:ext cx="1532292" cy="530313"/>
          </a:xfrm>
          <a:custGeom>
            <a:avLst/>
            <a:gdLst>
              <a:gd name="T0" fmla="*/ 0 w 3567588"/>
              <a:gd name="T1" fmla="*/ 37481 h 1567805"/>
              <a:gd name="T2" fmla="*/ 3567588 w 3567588"/>
              <a:gd name="T3" fmla="*/ 1478598 h 1567805"/>
              <a:gd name="T4" fmla="*/ 3491388 w 3567588"/>
              <a:gd name="T5" fmla="*/ 1567805 h 1567805"/>
              <a:gd name="T6" fmla="*/ 8808 w 3567588"/>
              <a:gd name="T7" fmla="*/ 172955 h 1567805"/>
              <a:gd name="T8" fmla="*/ 0 w 3567588"/>
              <a:gd name="T9" fmla="*/ 37481 h 15678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67588"/>
              <a:gd name="T16" fmla="*/ 0 h 1567805"/>
              <a:gd name="T17" fmla="*/ 3567588 w 3567588"/>
              <a:gd name="T18" fmla="*/ 1567805 h 15678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67588" h="1567805">
                <a:moveTo>
                  <a:pt x="0" y="37481"/>
                </a:moveTo>
                <a:cubicBezTo>
                  <a:pt x="1936426" y="-231655"/>
                  <a:pt x="3176778" y="1021327"/>
                  <a:pt x="3567588" y="1478598"/>
                </a:cubicBezTo>
                <a:lnTo>
                  <a:pt x="3491388" y="1567805"/>
                </a:lnTo>
                <a:cubicBezTo>
                  <a:pt x="3367067" y="1497955"/>
                  <a:pt x="2333404" y="-109620"/>
                  <a:pt x="8808" y="172955"/>
                </a:cubicBezTo>
                <a:lnTo>
                  <a:pt x="0" y="3748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1467" dirty="0">
              <a:solidFill>
                <a:schemeClr val="bg1">
                  <a:lumMod val="6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微软雅黑" pitchFamily="34" charset="-122"/>
            </a:endParaRPr>
          </a:p>
        </p:txBody>
      </p:sp>
      <p:sp>
        <p:nvSpPr>
          <p:cNvPr id="23" name="矩形 1"/>
          <p:cNvSpPr>
            <a:spLocks noChangeArrowheads="1"/>
          </p:cNvSpPr>
          <p:nvPr/>
        </p:nvSpPr>
        <p:spPr bwMode="auto">
          <a:xfrm>
            <a:off x="7729547" y="3858636"/>
            <a:ext cx="679731" cy="421969"/>
          </a:xfrm>
          <a:custGeom>
            <a:avLst/>
            <a:gdLst>
              <a:gd name="T0" fmla="*/ 52262 w 1120687"/>
              <a:gd name="T1" fmla="*/ 644066 h 695645"/>
              <a:gd name="T2" fmla="*/ 1120687 w 1120687"/>
              <a:gd name="T3" fmla="*/ 0 h 695645"/>
              <a:gd name="T4" fmla="*/ 1085344 w 1120687"/>
              <a:gd name="T5" fmla="*/ 57846 h 695645"/>
              <a:gd name="T6" fmla="*/ 0 w 1120687"/>
              <a:gd name="T7" fmla="*/ 695645 h 695645"/>
              <a:gd name="T8" fmla="*/ 52262 w 1120687"/>
              <a:gd name="T9" fmla="*/ 644066 h 6956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20687"/>
              <a:gd name="T16" fmla="*/ 0 h 695645"/>
              <a:gd name="T17" fmla="*/ 1120687 w 1120687"/>
              <a:gd name="T18" fmla="*/ 695645 h 6956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20687" h="695645">
                <a:moveTo>
                  <a:pt x="52262" y="644066"/>
                </a:moveTo>
                <a:cubicBezTo>
                  <a:pt x="738854" y="205582"/>
                  <a:pt x="758947" y="201863"/>
                  <a:pt x="1120687" y="0"/>
                </a:cubicBezTo>
                <a:lnTo>
                  <a:pt x="1085344" y="57846"/>
                </a:lnTo>
                <a:lnTo>
                  <a:pt x="0" y="695645"/>
                </a:lnTo>
                <a:lnTo>
                  <a:pt x="52262" y="64406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1467" dirty="0">
              <a:solidFill>
                <a:schemeClr val="bg1">
                  <a:lumMod val="6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微软雅黑" pitchFamily="34" charset="-122"/>
            </a:endParaRPr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 rot="9730928">
            <a:off x="7902297" y="3843583"/>
            <a:ext cx="1777399" cy="1021221"/>
          </a:xfrm>
          <a:custGeom>
            <a:avLst/>
            <a:gdLst>
              <a:gd name="T0" fmla="*/ 1043315 w 4138264"/>
              <a:gd name="T1" fmla="*/ 0 h 3019111"/>
              <a:gd name="T2" fmla="*/ 4138264 w 4138264"/>
              <a:gd name="T3" fmla="*/ 2355263 h 3019111"/>
              <a:gd name="T4" fmla="*/ 2472868 w 4138264"/>
              <a:gd name="T5" fmla="*/ 3019111 h 3019111"/>
              <a:gd name="T6" fmla="*/ 0 w 4138264"/>
              <a:gd name="T7" fmla="*/ 1044925 h 3019111"/>
              <a:gd name="T8" fmla="*/ 1043315 w 4138264"/>
              <a:gd name="T9" fmla="*/ 0 h 30191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38264"/>
              <a:gd name="T16" fmla="*/ 0 h 3019111"/>
              <a:gd name="T17" fmla="*/ 4138264 w 4138264"/>
              <a:gd name="T18" fmla="*/ 3019111 h 30191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38264" h="3019111">
                <a:moveTo>
                  <a:pt x="1043315" y="0"/>
                </a:moveTo>
                <a:cubicBezTo>
                  <a:pt x="3000907" y="148370"/>
                  <a:pt x="3932750" y="1964172"/>
                  <a:pt x="4138264" y="2355263"/>
                </a:cubicBezTo>
                <a:lnTo>
                  <a:pt x="2472868" y="3019111"/>
                </a:lnTo>
                <a:cubicBezTo>
                  <a:pt x="2286729" y="2844594"/>
                  <a:pt x="1844961" y="1365252"/>
                  <a:pt x="0" y="1044925"/>
                </a:cubicBezTo>
                <a:lnTo>
                  <a:pt x="1043315" y="0"/>
                </a:lnTo>
                <a:close/>
              </a:path>
            </a:pathLst>
          </a:custGeom>
          <a:solidFill>
            <a:schemeClr val="accent1"/>
          </a:solidFill>
          <a:ln w="3175" cap="flat" cmpd="sng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zh-CN" sz="1467" dirty="0">
              <a:solidFill>
                <a:schemeClr val="bg1">
                  <a:lumMod val="6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微软雅黑" pitchFamily="34" charset="-122"/>
            </a:endParaRPr>
          </a:p>
        </p:txBody>
      </p:sp>
      <p:sp>
        <p:nvSpPr>
          <p:cNvPr id="19" name="矩形 3"/>
          <p:cNvSpPr>
            <a:spLocks noChangeArrowheads="1"/>
          </p:cNvSpPr>
          <p:nvPr/>
        </p:nvSpPr>
        <p:spPr bwMode="auto">
          <a:xfrm rot="10800000">
            <a:off x="7824192" y="4351780"/>
            <a:ext cx="1558288" cy="453992"/>
          </a:xfrm>
          <a:custGeom>
            <a:avLst/>
            <a:gdLst>
              <a:gd name="T0" fmla="*/ 0 w 3628115"/>
              <a:gd name="T1" fmla="*/ 132118 h 1342171"/>
              <a:gd name="T2" fmla="*/ 3628115 w 3628115"/>
              <a:gd name="T3" fmla="*/ 1244424 h 1342171"/>
              <a:gd name="T4" fmla="*/ 3548554 w 3628115"/>
              <a:gd name="T5" fmla="*/ 1342171 h 1342171"/>
              <a:gd name="T6" fmla="*/ 48885 w 3628115"/>
              <a:gd name="T7" fmla="*/ 315265 h 1342171"/>
              <a:gd name="T8" fmla="*/ 0 w 3628115"/>
              <a:gd name="T9" fmla="*/ 132118 h 13421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28115"/>
              <a:gd name="T16" fmla="*/ 0 h 1342171"/>
              <a:gd name="T17" fmla="*/ 3628115 w 3628115"/>
              <a:gd name="T18" fmla="*/ 1342171 h 13421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28115" h="1342171">
                <a:moveTo>
                  <a:pt x="0" y="132118"/>
                </a:moveTo>
                <a:cubicBezTo>
                  <a:pt x="2121376" y="-393236"/>
                  <a:pt x="3237305" y="787153"/>
                  <a:pt x="3628115" y="1244424"/>
                </a:cubicBezTo>
                <a:lnTo>
                  <a:pt x="3548554" y="1342171"/>
                </a:lnTo>
                <a:cubicBezTo>
                  <a:pt x="3118226" y="909345"/>
                  <a:pt x="1828720" y="-261962"/>
                  <a:pt x="48885" y="315265"/>
                </a:cubicBezTo>
                <a:lnTo>
                  <a:pt x="0" y="132118"/>
                </a:lnTo>
                <a:close/>
              </a:path>
            </a:pathLst>
          </a:custGeom>
          <a:solidFill>
            <a:schemeClr val="bg2"/>
          </a:solidFill>
          <a:ln w="3175" cap="flat" cmpd="sng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zh-CN" sz="1467" dirty="0">
              <a:solidFill>
                <a:schemeClr val="bg1">
                  <a:lumMod val="6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微软雅黑" pitchFamily="34" charset="-122"/>
            </a:endParaRPr>
          </a:p>
        </p:txBody>
      </p:sp>
      <p:sp>
        <p:nvSpPr>
          <p:cNvPr id="20" name="矩形 1"/>
          <p:cNvSpPr>
            <a:spLocks noChangeArrowheads="1"/>
          </p:cNvSpPr>
          <p:nvPr/>
        </p:nvSpPr>
        <p:spPr bwMode="auto">
          <a:xfrm rot="20263630">
            <a:off x="9289818" y="4306757"/>
            <a:ext cx="479868" cy="376267"/>
          </a:xfrm>
          <a:custGeom>
            <a:avLst/>
            <a:gdLst>
              <a:gd name="T0" fmla="*/ 8910 w 791170"/>
              <a:gd name="T1" fmla="*/ 512351 h 620300"/>
              <a:gd name="T2" fmla="*/ 790443 w 791170"/>
              <a:gd name="T3" fmla="*/ 0 h 620300"/>
              <a:gd name="T4" fmla="*/ 791170 w 791170"/>
              <a:gd name="T5" fmla="*/ 64900 h 620300"/>
              <a:gd name="T6" fmla="*/ 0 w 791170"/>
              <a:gd name="T7" fmla="*/ 620300 h 620300"/>
              <a:gd name="T8" fmla="*/ 8910 w 791170"/>
              <a:gd name="T9" fmla="*/ 512351 h 6203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91170"/>
              <a:gd name="T16" fmla="*/ 0 h 620300"/>
              <a:gd name="T17" fmla="*/ 791170 w 791170"/>
              <a:gd name="T18" fmla="*/ 620300 h 6203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91170" h="620300">
                <a:moveTo>
                  <a:pt x="8910" y="512351"/>
                </a:moveTo>
                <a:lnTo>
                  <a:pt x="790443" y="0"/>
                </a:lnTo>
                <a:cubicBezTo>
                  <a:pt x="790685" y="21633"/>
                  <a:pt x="790928" y="43267"/>
                  <a:pt x="791170" y="64900"/>
                </a:cubicBezTo>
                <a:lnTo>
                  <a:pt x="0" y="620300"/>
                </a:lnTo>
                <a:lnTo>
                  <a:pt x="8910" y="512351"/>
                </a:lnTo>
                <a:close/>
              </a:path>
            </a:pathLst>
          </a:custGeom>
          <a:solidFill>
            <a:schemeClr val="bg2"/>
          </a:solidFill>
          <a:ln w="3175" cap="flat" cmpd="sng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zh-CN" sz="1467" dirty="0">
              <a:solidFill>
                <a:schemeClr val="bg1">
                  <a:lumMod val="6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微软雅黑" pitchFamily="34" charset="-122"/>
            </a:endParaRPr>
          </a:p>
        </p:txBody>
      </p:sp>
      <p:sp>
        <p:nvSpPr>
          <p:cNvPr id="7" name="任意多边形 14"/>
          <p:cNvSpPr>
            <a:spLocks/>
          </p:cNvSpPr>
          <p:nvPr/>
        </p:nvSpPr>
        <p:spPr bwMode="auto">
          <a:xfrm flipH="1">
            <a:off x="8161921" y="2968151"/>
            <a:ext cx="1938431" cy="328371"/>
          </a:xfrm>
          <a:custGeom>
            <a:avLst/>
            <a:gdLst>
              <a:gd name="T0" fmla="*/ 1536302 w 1536302"/>
              <a:gd name="T1" fmla="*/ 934786 h 934786"/>
              <a:gd name="T2" fmla="*/ 1324684 w 1536302"/>
              <a:gd name="T3" fmla="*/ 0 h 934786"/>
              <a:gd name="T4" fmla="*/ 0 w 1536302"/>
              <a:gd name="T5" fmla="*/ 3548 h 934786"/>
              <a:gd name="T6" fmla="*/ 0 60000 65536"/>
              <a:gd name="T7" fmla="*/ 0 60000 65536"/>
              <a:gd name="T8" fmla="*/ 0 60000 65536"/>
              <a:gd name="T9" fmla="*/ 0 w 1536302"/>
              <a:gd name="T10" fmla="*/ 0 h 934786"/>
              <a:gd name="T11" fmla="*/ 1536302 w 1536302"/>
              <a:gd name="T12" fmla="*/ 934786 h 9347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6302" h="934786">
                <a:moveTo>
                  <a:pt x="1536302" y="934786"/>
                </a:moveTo>
                <a:lnTo>
                  <a:pt x="1324684" y="0"/>
                </a:lnTo>
                <a:lnTo>
                  <a:pt x="0" y="3548"/>
                </a:lnTo>
              </a:path>
            </a:pathLst>
          </a:custGeom>
          <a:noFill/>
          <a:ln w="6350" cap="flat" cmpd="sng">
            <a:solidFill>
              <a:schemeClr val="accent1"/>
            </a:solidFill>
            <a:prstDash val="sysDot"/>
            <a:miter lim="8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 sz="1467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Segoe UI" pitchFamily="34" charset="0"/>
            </a:endParaRPr>
          </a:p>
        </p:txBody>
      </p:sp>
      <p:sp>
        <p:nvSpPr>
          <p:cNvPr id="8" name="任意多边形 15"/>
          <p:cNvSpPr>
            <a:spLocks/>
          </p:cNvSpPr>
          <p:nvPr/>
        </p:nvSpPr>
        <p:spPr bwMode="auto">
          <a:xfrm flipH="1" flipV="1">
            <a:off x="9744071" y="3983152"/>
            <a:ext cx="1020565" cy="328371"/>
          </a:xfrm>
          <a:custGeom>
            <a:avLst/>
            <a:gdLst>
              <a:gd name="T0" fmla="*/ 808848 w 808848"/>
              <a:gd name="T1" fmla="*/ 934786 h 934786"/>
              <a:gd name="T2" fmla="*/ 597230 w 808848"/>
              <a:gd name="T3" fmla="*/ 0 h 934786"/>
              <a:gd name="T4" fmla="*/ 0 w 808848"/>
              <a:gd name="T5" fmla="*/ 3810 h 934786"/>
              <a:gd name="T6" fmla="*/ 0 60000 65536"/>
              <a:gd name="T7" fmla="*/ 0 60000 65536"/>
              <a:gd name="T8" fmla="*/ 0 60000 65536"/>
              <a:gd name="T9" fmla="*/ 0 w 808848"/>
              <a:gd name="T10" fmla="*/ 0 h 934786"/>
              <a:gd name="T11" fmla="*/ 808848 w 808848"/>
              <a:gd name="T12" fmla="*/ 934786 h 9347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08848" h="934786">
                <a:moveTo>
                  <a:pt x="808848" y="934786"/>
                </a:moveTo>
                <a:lnTo>
                  <a:pt x="597230" y="0"/>
                </a:lnTo>
                <a:lnTo>
                  <a:pt x="0" y="3810"/>
                </a:lnTo>
              </a:path>
            </a:pathLst>
          </a:custGeom>
          <a:noFill/>
          <a:ln w="6350" cap="flat" cmpd="sng">
            <a:solidFill>
              <a:schemeClr val="accent1"/>
            </a:solidFill>
            <a:prstDash val="sysDot"/>
            <a:miter lim="8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 sz="1467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Segoe UI" pitchFamily="34" charset="0"/>
            </a:endParaRPr>
          </a:p>
        </p:txBody>
      </p:sp>
      <p:sp>
        <p:nvSpPr>
          <p:cNvPr id="9" name="任意多边形 16"/>
          <p:cNvSpPr>
            <a:spLocks/>
          </p:cNvSpPr>
          <p:nvPr/>
        </p:nvSpPr>
        <p:spPr bwMode="auto">
          <a:xfrm>
            <a:off x="6459805" y="3316926"/>
            <a:ext cx="834721" cy="333724"/>
          </a:xfrm>
          <a:custGeom>
            <a:avLst/>
            <a:gdLst>
              <a:gd name="T0" fmla="*/ 661557 w 661557"/>
              <a:gd name="T1" fmla="*/ 950026 h 950026"/>
              <a:gd name="T2" fmla="*/ 448614 w 661557"/>
              <a:gd name="T3" fmla="*/ 5716 h 950026"/>
              <a:gd name="T4" fmla="*/ 0 w 661557"/>
              <a:gd name="T5" fmla="*/ 0 h 950026"/>
              <a:gd name="T6" fmla="*/ 0 60000 65536"/>
              <a:gd name="T7" fmla="*/ 0 60000 65536"/>
              <a:gd name="T8" fmla="*/ 0 60000 65536"/>
              <a:gd name="T9" fmla="*/ 0 w 661557"/>
              <a:gd name="T10" fmla="*/ 0 h 950026"/>
              <a:gd name="T11" fmla="*/ 661557 w 661557"/>
              <a:gd name="T12" fmla="*/ 950026 h 9500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61557" h="950026">
                <a:moveTo>
                  <a:pt x="661557" y="950026"/>
                </a:moveTo>
                <a:cubicBezTo>
                  <a:pt x="591018" y="638431"/>
                  <a:pt x="519153" y="317311"/>
                  <a:pt x="448614" y="5716"/>
                </a:cubicBezTo>
                <a:cubicBezTo>
                  <a:pt x="317985" y="5716"/>
                  <a:pt x="130629" y="0"/>
                  <a:pt x="0" y="0"/>
                </a:cubicBezTo>
              </a:path>
            </a:pathLst>
          </a:custGeom>
          <a:noFill/>
          <a:ln w="12700" cap="flat" cmpd="sng">
            <a:solidFill>
              <a:schemeClr val="bg1"/>
            </a:solidFill>
            <a:prstDash val="sysDot"/>
            <a:miter lim="8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 sz="1467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Segoe UI" pitchFamily="34" charset="0"/>
            </a:endParaRPr>
          </a:p>
        </p:txBody>
      </p:sp>
      <p:sp>
        <p:nvSpPr>
          <p:cNvPr id="10" name="任意多边形 17"/>
          <p:cNvSpPr>
            <a:spLocks/>
          </p:cNvSpPr>
          <p:nvPr/>
        </p:nvSpPr>
        <p:spPr bwMode="auto">
          <a:xfrm flipV="1">
            <a:off x="6424326" y="4379312"/>
            <a:ext cx="1970327" cy="328371"/>
          </a:xfrm>
          <a:custGeom>
            <a:avLst/>
            <a:gdLst>
              <a:gd name="T0" fmla="*/ 1561580 w 1561580"/>
              <a:gd name="T1" fmla="*/ 934786 h 934786"/>
              <a:gd name="T2" fmla="*/ 1349962 w 1561580"/>
              <a:gd name="T3" fmla="*/ 0 h 934786"/>
              <a:gd name="T4" fmla="*/ 0 w 1561580"/>
              <a:gd name="T5" fmla="*/ 3810 h 934786"/>
              <a:gd name="T6" fmla="*/ 0 60000 65536"/>
              <a:gd name="T7" fmla="*/ 0 60000 65536"/>
              <a:gd name="T8" fmla="*/ 0 60000 65536"/>
              <a:gd name="T9" fmla="*/ 0 w 1561580"/>
              <a:gd name="T10" fmla="*/ 0 h 934786"/>
              <a:gd name="T11" fmla="*/ 1561580 w 1561580"/>
              <a:gd name="T12" fmla="*/ 934786 h 9347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61580" h="934786">
                <a:moveTo>
                  <a:pt x="1561580" y="934786"/>
                </a:moveTo>
                <a:lnTo>
                  <a:pt x="1349962" y="0"/>
                </a:lnTo>
                <a:lnTo>
                  <a:pt x="0" y="3810"/>
                </a:lnTo>
              </a:path>
            </a:pathLst>
          </a:custGeom>
          <a:noFill/>
          <a:ln w="6350" cap="flat" cmpd="sng">
            <a:solidFill>
              <a:schemeClr val="bg1"/>
            </a:solidFill>
            <a:prstDash val="sysDot"/>
            <a:miter lim="8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 sz="1467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Segoe UI" pitchFamily="34" charset="0"/>
            </a:endParaRPr>
          </a:p>
        </p:txBody>
      </p:sp>
      <p:sp>
        <p:nvSpPr>
          <p:cNvPr id="12" name="TextBox 11"/>
          <p:cNvSpPr>
            <a:spLocks noChangeArrowheads="1"/>
          </p:cNvSpPr>
          <p:nvPr/>
        </p:nvSpPr>
        <p:spPr bwMode="auto">
          <a:xfrm>
            <a:off x="5003089" y="4518413"/>
            <a:ext cx="1456219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梦想</a:t>
            </a:r>
            <a:endParaRPr lang="en-US" sz="1800" b="1" dirty="0">
              <a:solidFill>
                <a:schemeClr val="bg1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微软雅黑" pitchFamily="34" charset="-122"/>
            </a:endParaRPr>
          </a:p>
        </p:txBody>
      </p:sp>
      <p:sp>
        <p:nvSpPr>
          <p:cNvPr id="13" name="TextBox 11"/>
          <p:cNvSpPr>
            <a:spLocks noChangeArrowheads="1"/>
          </p:cNvSpPr>
          <p:nvPr/>
        </p:nvSpPr>
        <p:spPr bwMode="auto">
          <a:xfrm>
            <a:off x="9857534" y="2768175"/>
            <a:ext cx="1419580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平台</a:t>
            </a:r>
            <a:endParaRPr lang="en-US" sz="1800" dirty="0">
              <a:solidFill>
                <a:schemeClr val="tx2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微软雅黑" pitchFamily="34" charset="-122"/>
            </a:endParaRPr>
          </a:p>
        </p:txBody>
      </p:sp>
      <p:sp>
        <p:nvSpPr>
          <p:cNvPr id="14" name="TextBox 11"/>
          <p:cNvSpPr>
            <a:spLocks noChangeArrowheads="1"/>
          </p:cNvSpPr>
          <p:nvPr/>
        </p:nvSpPr>
        <p:spPr bwMode="auto">
          <a:xfrm rot="454061">
            <a:off x="8195698" y="3184156"/>
            <a:ext cx="7699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Segoe UI" pitchFamily="34" charset="0"/>
              </a:rPr>
              <a:t>P</a:t>
            </a:r>
            <a:endParaRPr lang="zh-CN" altLang="en-US" sz="2800" b="1" dirty="0">
              <a:solidFill>
                <a:schemeClr val="bg1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Segoe UI" pitchFamily="34" charset="0"/>
            </a:endParaRPr>
          </a:p>
        </p:txBody>
      </p:sp>
      <p:sp>
        <p:nvSpPr>
          <p:cNvPr id="15" name="TextBox 12"/>
          <p:cNvSpPr>
            <a:spLocks noChangeArrowheads="1"/>
          </p:cNvSpPr>
          <p:nvPr/>
        </p:nvSpPr>
        <p:spPr bwMode="auto">
          <a:xfrm rot="10319197" flipH="1" flipV="1">
            <a:off x="7580892" y="3542149"/>
            <a:ext cx="4731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Segoe UI" pitchFamily="34" charset="0"/>
              </a:rPr>
              <a:t>E</a:t>
            </a:r>
            <a:endParaRPr lang="zh-CN" altLang="en-US" sz="2800" b="1" dirty="0">
              <a:solidFill>
                <a:schemeClr val="bg1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Segoe UI" pitchFamily="34" charset="0"/>
            </a:endParaRPr>
          </a:p>
        </p:txBody>
      </p:sp>
      <p:sp>
        <p:nvSpPr>
          <p:cNvPr id="16" name="TextBox 13"/>
          <p:cNvSpPr>
            <a:spLocks noChangeArrowheads="1"/>
          </p:cNvSpPr>
          <p:nvPr/>
        </p:nvSpPr>
        <p:spPr bwMode="auto">
          <a:xfrm rot="21302595">
            <a:off x="8892601" y="3678024"/>
            <a:ext cx="7864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Segoe UI" pitchFamily="34" charset="0"/>
              </a:rPr>
              <a:t>O</a:t>
            </a:r>
            <a:endParaRPr lang="zh-CN" altLang="en-US" sz="2800" b="1" dirty="0">
              <a:solidFill>
                <a:schemeClr val="bg1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Segoe UI" pitchFamily="34" charset="0"/>
            </a:endParaRPr>
          </a:p>
        </p:txBody>
      </p:sp>
      <p:sp>
        <p:nvSpPr>
          <p:cNvPr id="17" name="TextBox 14"/>
          <p:cNvSpPr>
            <a:spLocks noChangeArrowheads="1"/>
          </p:cNvSpPr>
          <p:nvPr/>
        </p:nvSpPr>
        <p:spPr bwMode="auto">
          <a:xfrm rot="198785">
            <a:off x="8533891" y="4166878"/>
            <a:ext cx="7699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Segoe UI" pitchFamily="34" charset="0"/>
              </a:rPr>
              <a:t>D</a:t>
            </a:r>
            <a:endParaRPr lang="zh-CN" altLang="en-US" sz="2800" b="1" dirty="0">
              <a:solidFill>
                <a:schemeClr val="bg1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Segoe UI" pitchFamily="34" charset="0"/>
            </a:endParaRPr>
          </a:p>
        </p:txBody>
      </p:sp>
      <p:sp>
        <p:nvSpPr>
          <p:cNvPr id="30" name="文本框 78"/>
          <p:cNvSpPr>
            <a:spLocks noChangeArrowheads="1"/>
          </p:cNvSpPr>
          <p:nvPr/>
        </p:nvSpPr>
        <p:spPr bwMode="auto">
          <a:xfrm>
            <a:off x="911424" y="2235337"/>
            <a:ext cx="4561424" cy="315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zh-CN" altLang="en-US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实现每一座城市每一个社区都有我们的存在</a:t>
            </a:r>
          </a:p>
          <a:p>
            <a:pPr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是所有家人理想和价值体现的平台</a:t>
            </a: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一个人干不如大家一起干，实现</a:t>
            </a:r>
            <a:r>
              <a:rPr lang="en-US" altLang="zh-CN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1+1&gt;2</a:t>
            </a: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的团队价值，成就你的梦想</a:t>
            </a:r>
          </a:p>
          <a:p>
            <a:pPr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健康是品质，快乐是心态，积极乐观，健康快乐的一代一代地传承下去</a:t>
            </a: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32" name="矩形 8"/>
          <p:cNvSpPr>
            <a:spLocks noChangeArrowheads="1"/>
          </p:cNvSpPr>
          <p:nvPr/>
        </p:nvSpPr>
        <p:spPr bwMode="auto">
          <a:xfrm>
            <a:off x="911424" y="1484784"/>
            <a:ext cx="3329768" cy="5415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3200" dirty="0">
              <a:solidFill>
                <a:schemeClr val="bg1"/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34" name="TextBox 11"/>
          <p:cNvSpPr>
            <a:spLocks noChangeArrowheads="1"/>
          </p:cNvSpPr>
          <p:nvPr/>
        </p:nvSpPr>
        <p:spPr bwMode="auto">
          <a:xfrm>
            <a:off x="5061011" y="2963437"/>
            <a:ext cx="1457325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存在</a:t>
            </a:r>
            <a:endParaRPr lang="en-US" sz="1800" b="1" dirty="0">
              <a:solidFill>
                <a:schemeClr val="bg1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微软雅黑" pitchFamily="34" charset="-122"/>
            </a:endParaRPr>
          </a:p>
        </p:txBody>
      </p:sp>
      <p:sp>
        <p:nvSpPr>
          <p:cNvPr id="35" name="TextBox 11"/>
          <p:cNvSpPr>
            <a:spLocks noChangeArrowheads="1"/>
          </p:cNvSpPr>
          <p:nvPr/>
        </p:nvSpPr>
        <p:spPr bwMode="auto">
          <a:xfrm>
            <a:off x="10098150" y="4456084"/>
            <a:ext cx="1419225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微软雅黑" pitchFamily="34" charset="-122"/>
              </a:rPr>
              <a:t>乐观</a:t>
            </a:r>
            <a:endParaRPr lang="en-US" sz="1800" dirty="0">
              <a:solidFill>
                <a:schemeClr val="tx2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  <a:sym typeface="微软雅黑" pitchFamily="34" charset="-122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494D0C62-B204-4B5D-BE40-D7D2713A8F8F}"/>
              </a:ext>
            </a:extLst>
          </p:cNvPr>
          <p:cNvSpPr txBox="1"/>
          <p:nvPr/>
        </p:nvSpPr>
        <p:spPr>
          <a:xfrm>
            <a:off x="480001" y="336001"/>
            <a:ext cx="3733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2"/>
                </a:solidFill>
                <a:ea typeface="思源黑体 CN Normal" panose="020B0400000000000000" pitchFamily="34" charset="-122"/>
              </a:rPr>
              <a:t>我们的愿景</a:t>
            </a: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5BEBAB4E-7840-4D9D-9A95-04ABA828D2B0}"/>
              </a:ext>
            </a:extLst>
          </p:cNvPr>
          <p:cNvSpPr/>
          <p:nvPr/>
        </p:nvSpPr>
        <p:spPr>
          <a:xfrm>
            <a:off x="8245860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5884D6F-8231-4480-90F6-51E34E976C37}"/>
              </a:ext>
            </a:extLst>
          </p:cNvPr>
          <p:cNvSpPr txBox="1"/>
          <p:nvPr/>
        </p:nvSpPr>
        <p:spPr>
          <a:xfrm>
            <a:off x="8280534" y="491374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AFFFA6C5-4901-4B79-83C2-AC2883B67AF2}"/>
              </a:ext>
            </a:extLst>
          </p:cNvPr>
          <p:cNvSpPr/>
          <p:nvPr/>
        </p:nvSpPr>
        <p:spPr>
          <a:xfrm>
            <a:off x="8856101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DB9CA4E5-6181-43A8-BCE7-8ACD12C519A0}"/>
              </a:ext>
            </a:extLst>
          </p:cNvPr>
          <p:cNvSpPr txBox="1"/>
          <p:nvPr/>
        </p:nvSpPr>
        <p:spPr>
          <a:xfrm>
            <a:off x="8890775" y="491374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DD05ACA6-4E6C-4376-AEFE-F738B916A0A3}"/>
              </a:ext>
            </a:extLst>
          </p:cNvPr>
          <p:cNvSpPr/>
          <p:nvPr/>
        </p:nvSpPr>
        <p:spPr>
          <a:xfrm>
            <a:off x="9466343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4C73EE16-62DA-4939-AE13-C69052DDDA22}"/>
              </a:ext>
            </a:extLst>
          </p:cNvPr>
          <p:cNvSpPr txBox="1"/>
          <p:nvPr/>
        </p:nvSpPr>
        <p:spPr>
          <a:xfrm>
            <a:off x="9501017" y="491374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EB9DF65F-147F-4FB3-903B-935F58AE7611}"/>
              </a:ext>
            </a:extLst>
          </p:cNvPr>
          <p:cNvSpPr/>
          <p:nvPr/>
        </p:nvSpPr>
        <p:spPr>
          <a:xfrm>
            <a:off x="10076584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C5A7815B-A77D-42E3-8724-4AB301B368CB}"/>
              </a:ext>
            </a:extLst>
          </p:cNvPr>
          <p:cNvSpPr txBox="1"/>
          <p:nvPr/>
        </p:nvSpPr>
        <p:spPr>
          <a:xfrm>
            <a:off x="10111258" y="491374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bg1"/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7E21CE29-CF45-464E-B0BD-BBC4DF353E64}"/>
              </a:ext>
            </a:extLst>
          </p:cNvPr>
          <p:cNvSpPr/>
          <p:nvPr/>
        </p:nvSpPr>
        <p:spPr>
          <a:xfrm>
            <a:off x="10686825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A272CE91-CA5B-4F4E-9644-DB5A41C48C45}"/>
              </a:ext>
            </a:extLst>
          </p:cNvPr>
          <p:cNvSpPr txBox="1"/>
          <p:nvPr/>
        </p:nvSpPr>
        <p:spPr>
          <a:xfrm>
            <a:off x="10721499" y="491374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22190BB0-0939-439E-AAC9-FE4409381FE4}"/>
              </a:ext>
            </a:extLst>
          </p:cNvPr>
          <p:cNvSpPr/>
          <p:nvPr/>
        </p:nvSpPr>
        <p:spPr>
          <a:xfrm>
            <a:off x="11297067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5203200D-9078-484E-9DA7-82ADAF5D66D0}"/>
              </a:ext>
            </a:extLst>
          </p:cNvPr>
          <p:cNvSpPr txBox="1"/>
          <p:nvPr/>
        </p:nvSpPr>
        <p:spPr>
          <a:xfrm>
            <a:off x="11331741" y="491374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188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2210">
        <p14:switch dir="r"/>
      </p:transition>
    </mc:Choice>
    <mc:Fallback xmlns="">
      <p:transition spd="slow" advTm="22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表 4"/>
          <p:cNvGraphicFramePr/>
          <p:nvPr>
            <p:extLst>
              <p:ext uri="{D42A27DB-BD31-4B8C-83A1-F6EECF244321}">
                <p14:modId xmlns:p14="http://schemas.microsoft.com/office/powerpoint/2010/main" val="3713823221"/>
              </p:ext>
            </p:extLst>
          </p:nvPr>
        </p:nvGraphicFramePr>
        <p:xfrm>
          <a:off x="-319495" y="1826448"/>
          <a:ext cx="6729553" cy="4482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直角三角形 5"/>
          <p:cNvSpPr/>
          <p:nvPr/>
        </p:nvSpPr>
        <p:spPr>
          <a:xfrm rot="10800000">
            <a:off x="4164575" y="2422535"/>
            <a:ext cx="672431" cy="672431"/>
          </a:xfrm>
          <a:prstGeom prst="rtTriangle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133" dirty="0">
              <a:ea typeface="思源黑体 CN Normal" panose="020B0400000000000000" pitchFamily="34" charset="-122"/>
            </a:endParaRPr>
          </a:p>
        </p:txBody>
      </p:sp>
      <p:sp>
        <p:nvSpPr>
          <p:cNvPr id="7" name="直角三角形 6"/>
          <p:cNvSpPr/>
          <p:nvPr/>
        </p:nvSpPr>
        <p:spPr>
          <a:xfrm>
            <a:off x="1307863" y="5137719"/>
            <a:ext cx="672431" cy="672431"/>
          </a:xfrm>
          <a:prstGeom prst="rtTriangle">
            <a:avLst/>
          </a:prstGeom>
          <a:solidFill>
            <a:srgbClr val="66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133" dirty="0">
              <a:ea typeface="思源黑体 CN Normal" panose="020B0400000000000000" pitchFamily="34" charset="-122"/>
            </a:endParaRPr>
          </a:p>
        </p:txBody>
      </p:sp>
      <p:sp>
        <p:nvSpPr>
          <p:cNvPr id="8" name="直角三角形 7"/>
          <p:cNvSpPr/>
          <p:nvPr/>
        </p:nvSpPr>
        <p:spPr>
          <a:xfrm rot="10800000" flipH="1">
            <a:off x="1291451" y="2422535"/>
            <a:ext cx="672431" cy="672431"/>
          </a:xfrm>
          <a:prstGeom prst="rtTriangle">
            <a:avLst/>
          </a:prstGeom>
          <a:solidFill>
            <a:srgbClr val="33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133" dirty="0">
              <a:ea typeface="思源黑体 CN Normal" panose="020B0400000000000000" pitchFamily="34" charset="-122"/>
            </a:endParaRPr>
          </a:p>
        </p:txBody>
      </p:sp>
      <p:sp>
        <p:nvSpPr>
          <p:cNvPr id="9" name="直角三角形 8"/>
          <p:cNvSpPr/>
          <p:nvPr/>
        </p:nvSpPr>
        <p:spPr>
          <a:xfrm flipH="1">
            <a:off x="4211874" y="5008699"/>
            <a:ext cx="672431" cy="672431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133" dirty="0">
              <a:ea typeface="思源黑体 CN Normal" panose="020B0400000000000000" pitchFamily="34" charset="-122"/>
            </a:endParaRPr>
          </a:p>
        </p:txBody>
      </p:sp>
      <p:sp>
        <p:nvSpPr>
          <p:cNvPr id="10" name="文本框 20"/>
          <p:cNvSpPr txBox="1"/>
          <p:nvPr/>
        </p:nvSpPr>
        <p:spPr>
          <a:xfrm rot="18900000">
            <a:off x="1355431" y="2549193"/>
            <a:ext cx="813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ea typeface="方正姚体" panose="02010601030101010101" pitchFamily="2" charset="-122"/>
                <a:cs typeface="Calibri" panose="020F0502020204030204" pitchFamily="34" charset="0"/>
              </a:rPr>
              <a:t>01</a:t>
            </a:r>
            <a:endParaRPr lang="zh-CN" altLang="en-US" sz="3200" b="1" dirty="0">
              <a:solidFill>
                <a:schemeClr val="bg1"/>
              </a:solidFill>
              <a:latin typeface="Calibri" panose="020F0502020204030204" pitchFamily="34" charset="0"/>
              <a:ea typeface="方正姚体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文本框 21"/>
          <p:cNvSpPr txBox="1"/>
          <p:nvPr/>
        </p:nvSpPr>
        <p:spPr>
          <a:xfrm rot="18900000">
            <a:off x="1185219" y="2948137"/>
            <a:ext cx="18580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做人</a:t>
            </a:r>
          </a:p>
        </p:txBody>
      </p:sp>
      <p:sp>
        <p:nvSpPr>
          <p:cNvPr id="12" name="文本框 32"/>
          <p:cNvSpPr txBox="1"/>
          <p:nvPr/>
        </p:nvSpPr>
        <p:spPr>
          <a:xfrm rot="2700000" flipH="1">
            <a:off x="3954887" y="2549505"/>
            <a:ext cx="813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ea typeface="方正姚体" panose="02010601030101010101" pitchFamily="2" charset="-122"/>
                <a:cs typeface="Calibri" panose="020F0502020204030204" pitchFamily="34" charset="0"/>
              </a:rPr>
              <a:t>02</a:t>
            </a:r>
            <a:endParaRPr lang="zh-CN" altLang="en-US" sz="3200" b="1" dirty="0">
              <a:solidFill>
                <a:schemeClr val="bg1"/>
              </a:solidFill>
              <a:latin typeface="Calibri" panose="020F0502020204030204" pitchFamily="34" charset="0"/>
              <a:ea typeface="方正姚体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3" name="文本框 33"/>
          <p:cNvSpPr txBox="1"/>
          <p:nvPr/>
        </p:nvSpPr>
        <p:spPr>
          <a:xfrm rot="2700000" flipH="1">
            <a:off x="3118763" y="2948136"/>
            <a:ext cx="18580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做事</a:t>
            </a:r>
          </a:p>
        </p:txBody>
      </p:sp>
      <p:sp>
        <p:nvSpPr>
          <p:cNvPr id="14" name="文本框 34"/>
          <p:cNvSpPr txBox="1"/>
          <p:nvPr/>
        </p:nvSpPr>
        <p:spPr>
          <a:xfrm rot="13500000">
            <a:off x="1122646" y="4826616"/>
            <a:ext cx="18580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心态</a:t>
            </a:r>
          </a:p>
        </p:txBody>
      </p:sp>
      <p:sp>
        <p:nvSpPr>
          <p:cNvPr id="15" name="文本框 35"/>
          <p:cNvSpPr txBox="1"/>
          <p:nvPr/>
        </p:nvSpPr>
        <p:spPr>
          <a:xfrm rot="13500000">
            <a:off x="1333984" y="5075173"/>
            <a:ext cx="813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ea typeface="方正姚体" panose="02010601030101010101" pitchFamily="2" charset="-122"/>
                <a:cs typeface="Calibri" panose="020F0502020204030204" pitchFamily="34" charset="0"/>
              </a:rPr>
              <a:t>03</a:t>
            </a:r>
            <a:endParaRPr lang="zh-CN" altLang="en-US" sz="3200" b="1" dirty="0">
              <a:solidFill>
                <a:schemeClr val="bg1"/>
              </a:solidFill>
              <a:latin typeface="Calibri" panose="020F0502020204030204" pitchFamily="34" charset="0"/>
              <a:ea typeface="方正姚体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6" name="文本框 36"/>
          <p:cNvSpPr txBox="1"/>
          <p:nvPr/>
        </p:nvSpPr>
        <p:spPr>
          <a:xfrm rot="8100000">
            <a:off x="4050663" y="4976057"/>
            <a:ext cx="813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tx2"/>
                </a:solidFill>
                <a:latin typeface="Calibri" panose="020F0502020204030204" pitchFamily="34" charset="0"/>
                <a:ea typeface="方正姚体" panose="02010601030101010101" pitchFamily="2" charset="-122"/>
                <a:cs typeface="Calibri" panose="020F0502020204030204" pitchFamily="34" charset="0"/>
              </a:rPr>
              <a:t>04</a:t>
            </a:r>
            <a:endParaRPr lang="zh-CN" altLang="en-US" sz="3200" b="1" dirty="0">
              <a:solidFill>
                <a:schemeClr val="tx2"/>
              </a:solidFill>
              <a:latin typeface="Calibri" panose="020F0502020204030204" pitchFamily="34" charset="0"/>
              <a:ea typeface="方正姚体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7" name="文本框 37"/>
          <p:cNvSpPr txBox="1"/>
          <p:nvPr/>
        </p:nvSpPr>
        <p:spPr>
          <a:xfrm rot="8100000" flipH="1">
            <a:off x="3192991" y="4826617"/>
            <a:ext cx="18580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努力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81852" y="3807039"/>
            <a:ext cx="92685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667" b="1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TITLE</a:t>
            </a:r>
            <a:endParaRPr lang="zh-CN" altLang="en-US" sz="2667" b="1" dirty="0">
              <a:solidFill>
                <a:schemeClr val="tx2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8" name="平行四边形 17"/>
          <p:cNvSpPr/>
          <p:nvPr/>
        </p:nvSpPr>
        <p:spPr>
          <a:xfrm>
            <a:off x="6160191" y="2722295"/>
            <a:ext cx="5024375" cy="374087"/>
          </a:xfrm>
          <a:prstGeom prst="parallelogram">
            <a:avLst>
              <a:gd name="adj" fmla="val 22287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19" name="平行四边形 18"/>
          <p:cNvSpPr/>
          <p:nvPr/>
        </p:nvSpPr>
        <p:spPr>
          <a:xfrm>
            <a:off x="6160191" y="3801231"/>
            <a:ext cx="5024375" cy="374087"/>
          </a:xfrm>
          <a:prstGeom prst="parallelogram">
            <a:avLst>
              <a:gd name="adj" fmla="val 22287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20" name="平行四边形 19"/>
          <p:cNvSpPr/>
          <p:nvPr/>
        </p:nvSpPr>
        <p:spPr>
          <a:xfrm>
            <a:off x="6160191" y="4880167"/>
            <a:ext cx="5024375" cy="374087"/>
          </a:xfrm>
          <a:prstGeom prst="parallelogram">
            <a:avLst>
              <a:gd name="adj" fmla="val 22287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160191" y="2017445"/>
            <a:ext cx="5024375" cy="7048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23" name="Freeform 5"/>
          <p:cNvSpPr>
            <a:spLocks noChangeAspect="1" noEditPoints="1"/>
          </p:cNvSpPr>
          <p:nvPr/>
        </p:nvSpPr>
        <p:spPr bwMode="auto">
          <a:xfrm>
            <a:off x="6390484" y="2171800"/>
            <a:ext cx="360000" cy="360000"/>
          </a:xfrm>
          <a:custGeom>
            <a:avLst/>
            <a:gdLst>
              <a:gd name="T0" fmla="*/ 642 w 687"/>
              <a:gd name="T1" fmla="*/ 258 h 687"/>
              <a:gd name="T2" fmla="*/ 642 w 687"/>
              <a:gd name="T3" fmla="*/ 0 h 687"/>
              <a:gd name="T4" fmla="*/ 537 w 687"/>
              <a:gd name="T5" fmla="*/ 0 h 687"/>
              <a:gd name="T6" fmla="*/ 537 w 687"/>
              <a:gd name="T7" fmla="*/ 258 h 687"/>
              <a:gd name="T8" fmla="*/ 468 w 687"/>
              <a:gd name="T9" fmla="*/ 258 h 687"/>
              <a:gd name="T10" fmla="*/ 468 w 687"/>
              <a:gd name="T11" fmla="*/ 143 h 687"/>
              <a:gd name="T12" fmla="*/ 324 w 687"/>
              <a:gd name="T13" fmla="*/ 255 h 687"/>
              <a:gd name="T14" fmla="*/ 324 w 687"/>
              <a:gd name="T15" fmla="*/ 143 h 687"/>
              <a:gd name="T16" fmla="*/ 181 w 687"/>
              <a:gd name="T17" fmla="*/ 255 h 687"/>
              <a:gd name="T18" fmla="*/ 181 w 687"/>
              <a:gd name="T19" fmla="*/ 143 h 687"/>
              <a:gd name="T20" fmla="*/ 36 w 687"/>
              <a:gd name="T21" fmla="*/ 258 h 687"/>
              <a:gd name="T22" fmla="*/ 0 w 687"/>
              <a:gd name="T23" fmla="*/ 258 h 687"/>
              <a:gd name="T24" fmla="*/ 0 w 687"/>
              <a:gd name="T25" fmla="*/ 687 h 687"/>
              <a:gd name="T26" fmla="*/ 687 w 687"/>
              <a:gd name="T27" fmla="*/ 687 h 687"/>
              <a:gd name="T28" fmla="*/ 687 w 687"/>
              <a:gd name="T29" fmla="*/ 258 h 687"/>
              <a:gd name="T30" fmla="*/ 642 w 687"/>
              <a:gd name="T31" fmla="*/ 258 h 687"/>
              <a:gd name="T32" fmla="*/ 212 w 687"/>
              <a:gd name="T33" fmla="*/ 611 h 687"/>
              <a:gd name="T34" fmla="*/ 110 w 687"/>
              <a:gd name="T35" fmla="*/ 611 h 687"/>
              <a:gd name="T36" fmla="*/ 110 w 687"/>
              <a:gd name="T37" fmla="*/ 508 h 687"/>
              <a:gd name="T38" fmla="*/ 212 w 687"/>
              <a:gd name="T39" fmla="*/ 508 h 687"/>
              <a:gd name="T40" fmla="*/ 212 w 687"/>
              <a:gd name="T41" fmla="*/ 611 h 687"/>
              <a:gd name="T42" fmla="*/ 212 w 687"/>
              <a:gd name="T43" fmla="*/ 439 h 687"/>
              <a:gd name="T44" fmla="*/ 110 w 687"/>
              <a:gd name="T45" fmla="*/ 439 h 687"/>
              <a:gd name="T46" fmla="*/ 110 w 687"/>
              <a:gd name="T47" fmla="*/ 336 h 687"/>
              <a:gd name="T48" fmla="*/ 212 w 687"/>
              <a:gd name="T49" fmla="*/ 336 h 687"/>
              <a:gd name="T50" fmla="*/ 212 w 687"/>
              <a:gd name="T51" fmla="*/ 439 h 687"/>
              <a:gd name="T52" fmla="*/ 396 w 687"/>
              <a:gd name="T53" fmla="*/ 611 h 687"/>
              <a:gd name="T54" fmla="*/ 293 w 687"/>
              <a:gd name="T55" fmla="*/ 611 h 687"/>
              <a:gd name="T56" fmla="*/ 293 w 687"/>
              <a:gd name="T57" fmla="*/ 508 h 687"/>
              <a:gd name="T58" fmla="*/ 396 w 687"/>
              <a:gd name="T59" fmla="*/ 508 h 687"/>
              <a:gd name="T60" fmla="*/ 396 w 687"/>
              <a:gd name="T61" fmla="*/ 611 h 687"/>
              <a:gd name="T62" fmla="*/ 396 w 687"/>
              <a:gd name="T63" fmla="*/ 439 h 687"/>
              <a:gd name="T64" fmla="*/ 293 w 687"/>
              <a:gd name="T65" fmla="*/ 439 h 687"/>
              <a:gd name="T66" fmla="*/ 293 w 687"/>
              <a:gd name="T67" fmla="*/ 336 h 687"/>
              <a:gd name="T68" fmla="*/ 396 w 687"/>
              <a:gd name="T69" fmla="*/ 336 h 687"/>
              <a:gd name="T70" fmla="*/ 396 w 687"/>
              <a:gd name="T71" fmla="*/ 439 h 687"/>
              <a:gd name="T72" fmla="*/ 580 w 687"/>
              <a:gd name="T73" fmla="*/ 611 h 687"/>
              <a:gd name="T74" fmla="*/ 477 w 687"/>
              <a:gd name="T75" fmla="*/ 611 h 687"/>
              <a:gd name="T76" fmla="*/ 477 w 687"/>
              <a:gd name="T77" fmla="*/ 508 h 687"/>
              <a:gd name="T78" fmla="*/ 580 w 687"/>
              <a:gd name="T79" fmla="*/ 508 h 687"/>
              <a:gd name="T80" fmla="*/ 580 w 687"/>
              <a:gd name="T81" fmla="*/ 611 h 687"/>
              <a:gd name="T82" fmla="*/ 580 w 687"/>
              <a:gd name="T83" fmla="*/ 439 h 687"/>
              <a:gd name="T84" fmla="*/ 477 w 687"/>
              <a:gd name="T85" fmla="*/ 439 h 687"/>
              <a:gd name="T86" fmla="*/ 477 w 687"/>
              <a:gd name="T87" fmla="*/ 336 h 687"/>
              <a:gd name="T88" fmla="*/ 580 w 687"/>
              <a:gd name="T89" fmla="*/ 336 h 687"/>
              <a:gd name="T90" fmla="*/ 580 w 687"/>
              <a:gd name="T91" fmla="*/ 439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87" h="687">
                <a:moveTo>
                  <a:pt x="642" y="258"/>
                </a:moveTo>
                <a:lnTo>
                  <a:pt x="642" y="0"/>
                </a:lnTo>
                <a:lnTo>
                  <a:pt x="537" y="0"/>
                </a:lnTo>
                <a:lnTo>
                  <a:pt x="537" y="258"/>
                </a:lnTo>
                <a:lnTo>
                  <a:pt x="468" y="258"/>
                </a:lnTo>
                <a:lnTo>
                  <a:pt x="468" y="143"/>
                </a:lnTo>
                <a:lnTo>
                  <a:pt x="324" y="255"/>
                </a:lnTo>
                <a:lnTo>
                  <a:pt x="324" y="143"/>
                </a:lnTo>
                <a:lnTo>
                  <a:pt x="181" y="255"/>
                </a:lnTo>
                <a:lnTo>
                  <a:pt x="181" y="143"/>
                </a:lnTo>
                <a:lnTo>
                  <a:pt x="36" y="258"/>
                </a:lnTo>
                <a:lnTo>
                  <a:pt x="0" y="258"/>
                </a:lnTo>
                <a:lnTo>
                  <a:pt x="0" y="687"/>
                </a:lnTo>
                <a:lnTo>
                  <a:pt x="687" y="687"/>
                </a:lnTo>
                <a:lnTo>
                  <a:pt x="687" y="258"/>
                </a:lnTo>
                <a:lnTo>
                  <a:pt x="642" y="258"/>
                </a:lnTo>
                <a:close/>
                <a:moveTo>
                  <a:pt x="212" y="611"/>
                </a:moveTo>
                <a:lnTo>
                  <a:pt x="110" y="611"/>
                </a:lnTo>
                <a:lnTo>
                  <a:pt x="110" y="508"/>
                </a:lnTo>
                <a:lnTo>
                  <a:pt x="212" y="508"/>
                </a:lnTo>
                <a:lnTo>
                  <a:pt x="212" y="611"/>
                </a:lnTo>
                <a:close/>
                <a:moveTo>
                  <a:pt x="212" y="439"/>
                </a:moveTo>
                <a:lnTo>
                  <a:pt x="110" y="439"/>
                </a:lnTo>
                <a:lnTo>
                  <a:pt x="110" y="336"/>
                </a:lnTo>
                <a:lnTo>
                  <a:pt x="212" y="336"/>
                </a:lnTo>
                <a:lnTo>
                  <a:pt x="212" y="439"/>
                </a:lnTo>
                <a:close/>
                <a:moveTo>
                  <a:pt x="396" y="611"/>
                </a:moveTo>
                <a:lnTo>
                  <a:pt x="293" y="611"/>
                </a:lnTo>
                <a:lnTo>
                  <a:pt x="293" y="508"/>
                </a:lnTo>
                <a:lnTo>
                  <a:pt x="396" y="508"/>
                </a:lnTo>
                <a:lnTo>
                  <a:pt x="396" y="611"/>
                </a:lnTo>
                <a:close/>
                <a:moveTo>
                  <a:pt x="396" y="439"/>
                </a:moveTo>
                <a:lnTo>
                  <a:pt x="293" y="439"/>
                </a:lnTo>
                <a:lnTo>
                  <a:pt x="293" y="336"/>
                </a:lnTo>
                <a:lnTo>
                  <a:pt x="396" y="336"/>
                </a:lnTo>
                <a:lnTo>
                  <a:pt x="396" y="439"/>
                </a:lnTo>
                <a:close/>
                <a:moveTo>
                  <a:pt x="580" y="611"/>
                </a:moveTo>
                <a:lnTo>
                  <a:pt x="477" y="611"/>
                </a:lnTo>
                <a:lnTo>
                  <a:pt x="477" y="508"/>
                </a:lnTo>
                <a:lnTo>
                  <a:pt x="580" y="508"/>
                </a:lnTo>
                <a:lnTo>
                  <a:pt x="580" y="611"/>
                </a:lnTo>
                <a:close/>
                <a:moveTo>
                  <a:pt x="580" y="439"/>
                </a:moveTo>
                <a:lnTo>
                  <a:pt x="477" y="439"/>
                </a:lnTo>
                <a:lnTo>
                  <a:pt x="477" y="336"/>
                </a:lnTo>
                <a:lnTo>
                  <a:pt x="580" y="336"/>
                </a:lnTo>
                <a:lnTo>
                  <a:pt x="580" y="4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24" name="文本框 8"/>
          <p:cNvSpPr txBox="1"/>
          <p:nvPr/>
        </p:nvSpPr>
        <p:spPr>
          <a:xfrm>
            <a:off x="6884433" y="1900057"/>
            <a:ext cx="3696187" cy="88011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做人</a:t>
            </a:r>
            <a:endParaRPr lang="en-US" altLang="zh-CN" dirty="0">
              <a:solidFill>
                <a:schemeClr val="bg1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做人的要求</a:t>
            </a:r>
            <a:endParaRPr lang="en-US" altLang="zh-CN" dirty="0">
              <a:solidFill>
                <a:schemeClr val="bg1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160191" y="3096381"/>
            <a:ext cx="5024375" cy="7048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grpSp>
        <p:nvGrpSpPr>
          <p:cNvPr id="27" name="组合 26"/>
          <p:cNvGrpSpPr>
            <a:grpSpLocks noChangeAspect="1"/>
          </p:cNvGrpSpPr>
          <p:nvPr/>
        </p:nvGrpSpPr>
        <p:grpSpPr>
          <a:xfrm>
            <a:off x="6275783" y="3289053"/>
            <a:ext cx="589403" cy="360000"/>
            <a:chOff x="4233863" y="3798887"/>
            <a:chExt cx="1089025" cy="665163"/>
          </a:xfrm>
          <a:solidFill>
            <a:schemeClr val="bg1"/>
          </a:solidFill>
        </p:grpSpPr>
        <p:sp>
          <p:nvSpPr>
            <p:cNvPr id="29" name="Freeform 9"/>
            <p:cNvSpPr>
              <a:spLocks/>
            </p:cNvSpPr>
            <p:nvPr/>
          </p:nvSpPr>
          <p:spPr bwMode="auto">
            <a:xfrm>
              <a:off x="4233863" y="3798887"/>
              <a:ext cx="538163" cy="660401"/>
            </a:xfrm>
            <a:custGeom>
              <a:avLst/>
              <a:gdLst>
                <a:gd name="T0" fmla="*/ 133 w 142"/>
                <a:gd name="T1" fmla="*/ 132 h 173"/>
                <a:gd name="T2" fmla="*/ 142 w 142"/>
                <a:gd name="T3" fmla="*/ 128 h 173"/>
                <a:gd name="T4" fmla="*/ 102 w 142"/>
                <a:gd name="T5" fmla="*/ 115 h 173"/>
                <a:gd name="T6" fmla="*/ 119 w 142"/>
                <a:gd name="T7" fmla="*/ 82 h 173"/>
                <a:gd name="T8" fmla="*/ 119 w 142"/>
                <a:gd name="T9" fmla="*/ 81 h 173"/>
                <a:gd name="T10" fmla="*/ 123 w 142"/>
                <a:gd name="T11" fmla="*/ 81 h 173"/>
                <a:gd name="T12" fmla="*/ 127 w 142"/>
                <a:gd name="T13" fmla="*/ 64 h 173"/>
                <a:gd name="T14" fmla="*/ 124 w 142"/>
                <a:gd name="T15" fmla="*/ 58 h 173"/>
                <a:gd name="T16" fmla="*/ 124 w 142"/>
                <a:gd name="T17" fmla="*/ 58 h 173"/>
                <a:gd name="T18" fmla="*/ 124 w 142"/>
                <a:gd name="T19" fmla="*/ 56 h 173"/>
                <a:gd name="T20" fmla="*/ 123 w 142"/>
                <a:gd name="T21" fmla="*/ 32 h 173"/>
                <a:gd name="T22" fmla="*/ 117 w 142"/>
                <a:gd name="T23" fmla="*/ 15 h 173"/>
                <a:gd name="T24" fmla="*/ 96 w 142"/>
                <a:gd name="T25" fmla="*/ 5 h 173"/>
                <a:gd name="T26" fmla="*/ 72 w 142"/>
                <a:gd name="T27" fmla="*/ 2 h 173"/>
                <a:gd name="T28" fmla="*/ 62 w 142"/>
                <a:gd name="T29" fmla="*/ 13 h 173"/>
                <a:gd name="T30" fmla="*/ 50 w 142"/>
                <a:gd name="T31" fmla="*/ 33 h 173"/>
                <a:gd name="T32" fmla="*/ 49 w 142"/>
                <a:gd name="T33" fmla="*/ 56 h 173"/>
                <a:gd name="T34" fmla="*/ 49 w 142"/>
                <a:gd name="T35" fmla="*/ 58 h 173"/>
                <a:gd name="T36" fmla="*/ 49 w 142"/>
                <a:gd name="T37" fmla="*/ 58 h 173"/>
                <a:gd name="T38" fmla="*/ 45 w 142"/>
                <a:gd name="T39" fmla="*/ 64 h 173"/>
                <a:gd name="T40" fmla="*/ 50 w 142"/>
                <a:gd name="T41" fmla="*/ 81 h 173"/>
                <a:gd name="T42" fmla="*/ 54 w 142"/>
                <a:gd name="T43" fmla="*/ 81 h 173"/>
                <a:gd name="T44" fmla="*/ 54 w 142"/>
                <a:gd name="T45" fmla="*/ 82 h 173"/>
                <a:gd name="T46" fmla="*/ 71 w 142"/>
                <a:gd name="T47" fmla="*/ 115 h 173"/>
                <a:gd name="T48" fmla="*/ 23 w 142"/>
                <a:gd name="T49" fmla="*/ 133 h 173"/>
                <a:gd name="T50" fmla="*/ 0 w 142"/>
                <a:gd name="T51" fmla="*/ 154 h 173"/>
                <a:gd name="T52" fmla="*/ 0 w 142"/>
                <a:gd name="T53" fmla="*/ 173 h 173"/>
                <a:gd name="T54" fmla="*/ 104 w 142"/>
                <a:gd name="T55" fmla="*/ 173 h 173"/>
                <a:gd name="T56" fmla="*/ 104 w 142"/>
                <a:gd name="T57" fmla="*/ 162 h 173"/>
                <a:gd name="T58" fmla="*/ 133 w 142"/>
                <a:gd name="T59" fmla="*/ 13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2" h="173">
                  <a:moveTo>
                    <a:pt x="133" y="132"/>
                  </a:moveTo>
                  <a:cubicBezTo>
                    <a:pt x="136" y="131"/>
                    <a:pt x="139" y="129"/>
                    <a:pt x="142" y="128"/>
                  </a:cubicBezTo>
                  <a:cubicBezTo>
                    <a:pt x="132" y="123"/>
                    <a:pt x="120" y="117"/>
                    <a:pt x="102" y="115"/>
                  </a:cubicBezTo>
                  <a:cubicBezTo>
                    <a:pt x="109" y="109"/>
                    <a:pt x="112" y="98"/>
                    <a:pt x="119" y="82"/>
                  </a:cubicBezTo>
                  <a:cubicBezTo>
                    <a:pt x="119" y="82"/>
                    <a:pt x="119" y="82"/>
                    <a:pt x="119" y="81"/>
                  </a:cubicBezTo>
                  <a:cubicBezTo>
                    <a:pt x="120" y="82"/>
                    <a:pt x="122" y="82"/>
                    <a:pt x="123" y="81"/>
                  </a:cubicBezTo>
                  <a:cubicBezTo>
                    <a:pt x="126" y="79"/>
                    <a:pt x="127" y="69"/>
                    <a:pt x="127" y="64"/>
                  </a:cubicBezTo>
                  <a:cubicBezTo>
                    <a:pt x="128" y="57"/>
                    <a:pt x="124" y="58"/>
                    <a:pt x="124" y="58"/>
                  </a:cubicBezTo>
                  <a:cubicBezTo>
                    <a:pt x="124" y="58"/>
                    <a:pt x="124" y="58"/>
                    <a:pt x="124" y="58"/>
                  </a:cubicBezTo>
                  <a:cubicBezTo>
                    <a:pt x="124" y="57"/>
                    <a:pt x="124" y="57"/>
                    <a:pt x="124" y="56"/>
                  </a:cubicBezTo>
                  <a:cubicBezTo>
                    <a:pt x="124" y="50"/>
                    <a:pt x="125" y="39"/>
                    <a:pt x="123" y="32"/>
                  </a:cubicBezTo>
                  <a:cubicBezTo>
                    <a:pt x="121" y="23"/>
                    <a:pt x="121" y="20"/>
                    <a:pt x="117" y="15"/>
                  </a:cubicBezTo>
                  <a:cubicBezTo>
                    <a:pt x="110" y="8"/>
                    <a:pt x="100" y="5"/>
                    <a:pt x="96" y="5"/>
                  </a:cubicBezTo>
                  <a:cubicBezTo>
                    <a:pt x="93" y="5"/>
                    <a:pt x="80" y="0"/>
                    <a:pt x="72" y="2"/>
                  </a:cubicBezTo>
                  <a:cubicBezTo>
                    <a:pt x="64" y="5"/>
                    <a:pt x="69" y="13"/>
                    <a:pt x="62" y="13"/>
                  </a:cubicBezTo>
                  <a:cubicBezTo>
                    <a:pt x="55" y="13"/>
                    <a:pt x="52" y="23"/>
                    <a:pt x="50" y="33"/>
                  </a:cubicBezTo>
                  <a:cubicBezTo>
                    <a:pt x="48" y="39"/>
                    <a:pt x="49" y="49"/>
                    <a:pt x="49" y="56"/>
                  </a:cubicBezTo>
                  <a:cubicBezTo>
                    <a:pt x="49" y="57"/>
                    <a:pt x="49" y="57"/>
                    <a:pt x="49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9" y="58"/>
                    <a:pt x="45" y="57"/>
                    <a:pt x="45" y="64"/>
                  </a:cubicBezTo>
                  <a:cubicBezTo>
                    <a:pt x="45" y="69"/>
                    <a:pt x="47" y="79"/>
                    <a:pt x="50" y="81"/>
                  </a:cubicBezTo>
                  <a:cubicBezTo>
                    <a:pt x="51" y="82"/>
                    <a:pt x="53" y="82"/>
                    <a:pt x="54" y="81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61" y="98"/>
                    <a:pt x="64" y="110"/>
                    <a:pt x="71" y="115"/>
                  </a:cubicBezTo>
                  <a:cubicBezTo>
                    <a:pt x="47" y="118"/>
                    <a:pt x="34" y="128"/>
                    <a:pt x="23" y="133"/>
                  </a:cubicBezTo>
                  <a:cubicBezTo>
                    <a:pt x="0" y="143"/>
                    <a:pt x="0" y="154"/>
                    <a:pt x="0" y="154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104" y="173"/>
                    <a:pt x="104" y="173"/>
                    <a:pt x="104" y="173"/>
                  </a:cubicBezTo>
                  <a:cubicBezTo>
                    <a:pt x="104" y="162"/>
                    <a:pt x="104" y="162"/>
                    <a:pt x="104" y="162"/>
                  </a:cubicBezTo>
                  <a:cubicBezTo>
                    <a:pt x="104" y="159"/>
                    <a:pt x="106" y="144"/>
                    <a:pt x="133" y="1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 dirty="0">
                <a:ea typeface="思源黑体 CN Normal" panose="020B0400000000000000" pitchFamily="34" charset="-122"/>
              </a:endParaRPr>
            </a:p>
          </p:txBody>
        </p:sp>
        <p:sp>
          <p:nvSpPr>
            <p:cNvPr id="30" name="Freeform 10"/>
            <p:cNvSpPr>
              <a:spLocks/>
            </p:cNvSpPr>
            <p:nvPr/>
          </p:nvSpPr>
          <p:spPr bwMode="auto">
            <a:xfrm>
              <a:off x="4665663" y="3825875"/>
              <a:ext cx="657225" cy="638175"/>
            </a:xfrm>
            <a:custGeom>
              <a:avLst/>
              <a:gdLst>
                <a:gd name="T0" fmla="*/ 150 w 173"/>
                <a:gd name="T1" fmla="*/ 134 h 167"/>
                <a:gd name="T2" fmla="*/ 110 w 173"/>
                <a:gd name="T3" fmla="*/ 124 h 167"/>
                <a:gd name="T4" fmla="*/ 104 w 173"/>
                <a:gd name="T5" fmla="*/ 106 h 167"/>
                <a:gd name="T6" fmla="*/ 108 w 173"/>
                <a:gd name="T7" fmla="*/ 109 h 167"/>
                <a:gd name="T8" fmla="*/ 112 w 173"/>
                <a:gd name="T9" fmla="*/ 108 h 167"/>
                <a:gd name="T10" fmla="*/ 125 w 173"/>
                <a:gd name="T11" fmla="*/ 106 h 167"/>
                <a:gd name="T12" fmla="*/ 127 w 173"/>
                <a:gd name="T13" fmla="*/ 107 h 167"/>
                <a:gd name="T14" fmla="*/ 130 w 173"/>
                <a:gd name="T15" fmla="*/ 108 h 167"/>
                <a:gd name="T16" fmla="*/ 129 w 173"/>
                <a:gd name="T17" fmla="*/ 106 h 167"/>
                <a:gd name="T18" fmla="*/ 125 w 173"/>
                <a:gd name="T19" fmla="*/ 96 h 167"/>
                <a:gd name="T20" fmla="*/ 130 w 173"/>
                <a:gd name="T21" fmla="*/ 93 h 167"/>
                <a:gd name="T22" fmla="*/ 131 w 173"/>
                <a:gd name="T23" fmla="*/ 93 h 167"/>
                <a:gd name="T24" fmla="*/ 133 w 173"/>
                <a:gd name="T25" fmla="*/ 93 h 167"/>
                <a:gd name="T26" fmla="*/ 138 w 173"/>
                <a:gd name="T27" fmla="*/ 92 h 167"/>
                <a:gd name="T28" fmla="*/ 120 w 173"/>
                <a:gd name="T29" fmla="*/ 8 h 167"/>
                <a:gd name="T30" fmla="*/ 100 w 173"/>
                <a:gd name="T31" fmla="*/ 0 h 167"/>
                <a:gd name="T32" fmla="*/ 86 w 173"/>
                <a:gd name="T33" fmla="*/ 5 h 167"/>
                <a:gd name="T34" fmla="*/ 73 w 173"/>
                <a:gd name="T35" fmla="*/ 0 h 167"/>
                <a:gd name="T36" fmla="*/ 52 w 173"/>
                <a:gd name="T37" fmla="*/ 8 h 167"/>
                <a:gd name="T38" fmla="*/ 33 w 173"/>
                <a:gd name="T39" fmla="*/ 91 h 167"/>
                <a:gd name="T40" fmla="*/ 34 w 173"/>
                <a:gd name="T41" fmla="*/ 91 h 167"/>
                <a:gd name="T42" fmla="*/ 38 w 173"/>
                <a:gd name="T43" fmla="*/ 93 h 167"/>
                <a:gd name="T44" fmla="*/ 46 w 173"/>
                <a:gd name="T45" fmla="*/ 96 h 167"/>
                <a:gd name="T46" fmla="*/ 43 w 173"/>
                <a:gd name="T47" fmla="*/ 107 h 167"/>
                <a:gd name="T48" fmla="*/ 43 w 173"/>
                <a:gd name="T49" fmla="*/ 108 h 167"/>
                <a:gd name="T50" fmla="*/ 47 w 173"/>
                <a:gd name="T51" fmla="*/ 107 h 167"/>
                <a:gd name="T52" fmla="*/ 48 w 173"/>
                <a:gd name="T53" fmla="*/ 107 h 167"/>
                <a:gd name="T54" fmla="*/ 56 w 173"/>
                <a:gd name="T55" fmla="*/ 108 h 167"/>
                <a:gd name="T56" fmla="*/ 60 w 173"/>
                <a:gd name="T57" fmla="*/ 109 h 167"/>
                <a:gd name="T58" fmla="*/ 69 w 173"/>
                <a:gd name="T59" fmla="*/ 106 h 167"/>
                <a:gd name="T60" fmla="*/ 62 w 173"/>
                <a:gd name="T61" fmla="*/ 124 h 167"/>
                <a:gd name="T62" fmla="*/ 23 w 173"/>
                <a:gd name="T63" fmla="*/ 134 h 167"/>
                <a:gd name="T64" fmla="*/ 0 w 173"/>
                <a:gd name="T65" fmla="*/ 155 h 167"/>
                <a:gd name="T66" fmla="*/ 0 w 173"/>
                <a:gd name="T67" fmla="*/ 167 h 167"/>
                <a:gd name="T68" fmla="*/ 173 w 173"/>
                <a:gd name="T69" fmla="*/ 167 h 167"/>
                <a:gd name="T70" fmla="*/ 173 w 173"/>
                <a:gd name="T71" fmla="*/ 155 h 167"/>
                <a:gd name="T72" fmla="*/ 150 w 173"/>
                <a:gd name="T73" fmla="*/ 13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3" h="167">
                  <a:moveTo>
                    <a:pt x="150" y="134"/>
                  </a:moveTo>
                  <a:cubicBezTo>
                    <a:pt x="140" y="129"/>
                    <a:pt x="129" y="127"/>
                    <a:pt x="110" y="124"/>
                  </a:cubicBezTo>
                  <a:cubicBezTo>
                    <a:pt x="109" y="122"/>
                    <a:pt x="106" y="114"/>
                    <a:pt x="104" y="106"/>
                  </a:cubicBezTo>
                  <a:cubicBezTo>
                    <a:pt x="104" y="106"/>
                    <a:pt x="107" y="109"/>
                    <a:pt x="108" y="109"/>
                  </a:cubicBezTo>
                  <a:cubicBezTo>
                    <a:pt x="109" y="109"/>
                    <a:pt x="110" y="108"/>
                    <a:pt x="112" y="108"/>
                  </a:cubicBezTo>
                  <a:cubicBezTo>
                    <a:pt x="112" y="108"/>
                    <a:pt x="121" y="106"/>
                    <a:pt x="125" y="106"/>
                  </a:cubicBezTo>
                  <a:cubicBezTo>
                    <a:pt x="126" y="106"/>
                    <a:pt x="127" y="107"/>
                    <a:pt x="127" y="107"/>
                  </a:cubicBezTo>
                  <a:cubicBezTo>
                    <a:pt x="127" y="107"/>
                    <a:pt x="128" y="108"/>
                    <a:pt x="130" y="108"/>
                  </a:cubicBezTo>
                  <a:cubicBezTo>
                    <a:pt x="129" y="107"/>
                    <a:pt x="129" y="106"/>
                    <a:pt x="129" y="106"/>
                  </a:cubicBezTo>
                  <a:cubicBezTo>
                    <a:pt x="125" y="96"/>
                    <a:pt x="125" y="96"/>
                    <a:pt x="125" y="96"/>
                  </a:cubicBezTo>
                  <a:cubicBezTo>
                    <a:pt x="125" y="96"/>
                    <a:pt x="128" y="93"/>
                    <a:pt x="130" y="93"/>
                  </a:cubicBezTo>
                  <a:cubicBezTo>
                    <a:pt x="131" y="93"/>
                    <a:pt x="131" y="93"/>
                    <a:pt x="131" y="93"/>
                  </a:cubicBezTo>
                  <a:cubicBezTo>
                    <a:pt x="132" y="93"/>
                    <a:pt x="132" y="93"/>
                    <a:pt x="133" y="93"/>
                  </a:cubicBezTo>
                  <a:cubicBezTo>
                    <a:pt x="135" y="93"/>
                    <a:pt x="138" y="92"/>
                    <a:pt x="138" y="92"/>
                  </a:cubicBezTo>
                  <a:cubicBezTo>
                    <a:pt x="140" y="70"/>
                    <a:pt x="143" y="25"/>
                    <a:pt x="120" y="8"/>
                  </a:cubicBezTo>
                  <a:cubicBezTo>
                    <a:pt x="112" y="2"/>
                    <a:pt x="106" y="0"/>
                    <a:pt x="100" y="0"/>
                  </a:cubicBezTo>
                  <a:cubicBezTo>
                    <a:pt x="94" y="0"/>
                    <a:pt x="90" y="2"/>
                    <a:pt x="86" y="5"/>
                  </a:cubicBezTo>
                  <a:cubicBezTo>
                    <a:pt x="83" y="2"/>
                    <a:pt x="78" y="0"/>
                    <a:pt x="73" y="0"/>
                  </a:cubicBezTo>
                  <a:cubicBezTo>
                    <a:pt x="67" y="0"/>
                    <a:pt x="60" y="2"/>
                    <a:pt x="52" y="8"/>
                  </a:cubicBezTo>
                  <a:cubicBezTo>
                    <a:pt x="30" y="24"/>
                    <a:pt x="31" y="68"/>
                    <a:pt x="33" y="91"/>
                  </a:cubicBezTo>
                  <a:cubicBezTo>
                    <a:pt x="33" y="91"/>
                    <a:pt x="33" y="91"/>
                    <a:pt x="34" y="91"/>
                  </a:cubicBezTo>
                  <a:cubicBezTo>
                    <a:pt x="35" y="91"/>
                    <a:pt x="36" y="91"/>
                    <a:pt x="38" y="93"/>
                  </a:cubicBezTo>
                  <a:cubicBezTo>
                    <a:pt x="41" y="96"/>
                    <a:pt x="46" y="96"/>
                    <a:pt x="46" y="96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3" y="108"/>
                    <a:pt x="43" y="108"/>
                    <a:pt x="43" y="108"/>
                  </a:cubicBezTo>
                  <a:cubicBezTo>
                    <a:pt x="44" y="108"/>
                    <a:pt x="46" y="107"/>
                    <a:pt x="47" y="107"/>
                  </a:cubicBezTo>
                  <a:cubicBezTo>
                    <a:pt x="47" y="107"/>
                    <a:pt x="48" y="107"/>
                    <a:pt x="48" y="107"/>
                  </a:cubicBezTo>
                  <a:cubicBezTo>
                    <a:pt x="52" y="107"/>
                    <a:pt x="56" y="108"/>
                    <a:pt x="56" y="108"/>
                  </a:cubicBezTo>
                  <a:cubicBezTo>
                    <a:pt x="58" y="108"/>
                    <a:pt x="59" y="109"/>
                    <a:pt x="60" y="109"/>
                  </a:cubicBezTo>
                  <a:cubicBezTo>
                    <a:pt x="62" y="109"/>
                    <a:pt x="68" y="106"/>
                    <a:pt x="69" y="106"/>
                  </a:cubicBezTo>
                  <a:cubicBezTo>
                    <a:pt x="68" y="111"/>
                    <a:pt x="65" y="120"/>
                    <a:pt x="62" y="124"/>
                  </a:cubicBezTo>
                  <a:cubicBezTo>
                    <a:pt x="44" y="127"/>
                    <a:pt x="32" y="129"/>
                    <a:pt x="23" y="134"/>
                  </a:cubicBezTo>
                  <a:cubicBezTo>
                    <a:pt x="0" y="144"/>
                    <a:pt x="0" y="155"/>
                    <a:pt x="0" y="155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73" y="167"/>
                    <a:pt x="173" y="167"/>
                    <a:pt x="173" y="167"/>
                  </a:cubicBezTo>
                  <a:cubicBezTo>
                    <a:pt x="173" y="155"/>
                    <a:pt x="173" y="155"/>
                    <a:pt x="173" y="155"/>
                  </a:cubicBezTo>
                  <a:cubicBezTo>
                    <a:pt x="173" y="155"/>
                    <a:pt x="173" y="144"/>
                    <a:pt x="150" y="1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 dirty="0"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28" name="文本框 8"/>
          <p:cNvSpPr txBox="1"/>
          <p:nvPr/>
        </p:nvSpPr>
        <p:spPr>
          <a:xfrm>
            <a:off x="6884433" y="2973080"/>
            <a:ext cx="2544059" cy="88011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做事</a:t>
            </a:r>
            <a:endParaRPr lang="en-US" altLang="zh-CN" dirty="0">
              <a:solidFill>
                <a:schemeClr val="bg1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做事的要求</a:t>
            </a:r>
            <a:endParaRPr lang="en-US" altLang="zh-CN" dirty="0">
              <a:solidFill>
                <a:schemeClr val="bg1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160191" y="4175317"/>
            <a:ext cx="5024375" cy="7048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grpSp>
        <p:nvGrpSpPr>
          <p:cNvPr id="33" name="组合 32"/>
          <p:cNvGrpSpPr>
            <a:grpSpLocks noChangeAspect="1"/>
          </p:cNvGrpSpPr>
          <p:nvPr/>
        </p:nvGrpSpPr>
        <p:grpSpPr>
          <a:xfrm>
            <a:off x="6347673" y="4347743"/>
            <a:ext cx="445623" cy="360000"/>
            <a:chOff x="6994525" y="3779838"/>
            <a:chExt cx="1090613" cy="881062"/>
          </a:xfrm>
          <a:solidFill>
            <a:schemeClr val="bg1"/>
          </a:solidFill>
        </p:grpSpPr>
        <p:sp>
          <p:nvSpPr>
            <p:cNvPr id="35" name="Freeform 14"/>
            <p:cNvSpPr>
              <a:spLocks/>
            </p:cNvSpPr>
            <p:nvPr/>
          </p:nvSpPr>
          <p:spPr bwMode="auto">
            <a:xfrm>
              <a:off x="7150100" y="4349750"/>
              <a:ext cx="363538" cy="311150"/>
            </a:xfrm>
            <a:custGeom>
              <a:avLst/>
              <a:gdLst>
                <a:gd name="T0" fmla="*/ 207 w 229"/>
                <a:gd name="T1" fmla="*/ 41 h 196"/>
                <a:gd name="T2" fmla="*/ 195 w 229"/>
                <a:gd name="T3" fmla="*/ 67 h 196"/>
                <a:gd name="T4" fmla="*/ 169 w 229"/>
                <a:gd name="T5" fmla="*/ 60 h 196"/>
                <a:gd name="T6" fmla="*/ 0 w 229"/>
                <a:gd name="T7" fmla="*/ 12 h 196"/>
                <a:gd name="T8" fmla="*/ 0 w 229"/>
                <a:gd name="T9" fmla="*/ 132 h 196"/>
                <a:gd name="T10" fmla="*/ 229 w 229"/>
                <a:gd name="T11" fmla="*/ 196 h 196"/>
                <a:gd name="T12" fmla="*/ 229 w 229"/>
                <a:gd name="T13" fmla="*/ 0 h 196"/>
                <a:gd name="T14" fmla="*/ 207 w 229"/>
                <a:gd name="T15" fmla="*/ 41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9" h="196">
                  <a:moveTo>
                    <a:pt x="207" y="41"/>
                  </a:moveTo>
                  <a:lnTo>
                    <a:pt x="195" y="67"/>
                  </a:lnTo>
                  <a:lnTo>
                    <a:pt x="169" y="60"/>
                  </a:lnTo>
                  <a:lnTo>
                    <a:pt x="0" y="12"/>
                  </a:lnTo>
                  <a:lnTo>
                    <a:pt x="0" y="132"/>
                  </a:lnTo>
                  <a:lnTo>
                    <a:pt x="229" y="196"/>
                  </a:lnTo>
                  <a:lnTo>
                    <a:pt x="229" y="0"/>
                  </a:lnTo>
                  <a:lnTo>
                    <a:pt x="207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 dirty="0">
                <a:ea typeface="思源黑体 CN Normal" panose="020B0400000000000000" pitchFamily="34" charset="-122"/>
              </a:endParaRPr>
            </a:p>
          </p:txBody>
        </p:sp>
        <p:sp>
          <p:nvSpPr>
            <p:cNvPr id="36" name="Freeform 15"/>
            <p:cNvSpPr>
              <a:spLocks/>
            </p:cNvSpPr>
            <p:nvPr/>
          </p:nvSpPr>
          <p:spPr bwMode="auto">
            <a:xfrm>
              <a:off x="7566025" y="4349750"/>
              <a:ext cx="368300" cy="311150"/>
            </a:xfrm>
            <a:custGeom>
              <a:avLst/>
              <a:gdLst>
                <a:gd name="T0" fmla="*/ 34 w 232"/>
                <a:gd name="T1" fmla="*/ 67 h 196"/>
                <a:gd name="T2" fmla="*/ 22 w 232"/>
                <a:gd name="T3" fmla="*/ 41 h 196"/>
                <a:gd name="T4" fmla="*/ 0 w 232"/>
                <a:gd name="T5" fmla="*/ 0 h 196"/>
                <a:gd name="T6" fmla="*/ 0 w 232"/>
                <a:gd name="T7" fmla="*/ 196 h 196"/>
                <a:gd name="T8" fmla="*/ 232 w 232"/>
                <a:gd name="T9" fmla="*/ 132 h 196"/>
                <a:gd name="T10" fmla="*/ 232 w 232"/>
                <a:gd name="T11" fmla="*/ 12 h 196"/>
                <a:gd name="T12" fmla="*/ 62 w 232"/>
                <a:gd name="T13" fmla="*/ 60 h 196"/>
                <a:gd name="T14" fmla="*/ 34 w 232"/>
                <a:gd name="T15" fmla="*/ 6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2" h="196">
                  <a:moveTo>
                    <a:pt x="34" y="67"/>
                  </a:moveTo>
                  <a:lnTo>
                    <a:pt x="22" y="41"/>
                  </a:lnTo>
                  <a:lnTo>
                    <a:pt x="0" y="0"/>
                  </a:lnTo>
                  <a:lnTo>
                    <a:pt x="0" y="196"/>
                  </a:lnTo>
                  <a:lnTo>
                    <a:pt x="232" y="132"/>
                  </a:lnTo>
                  <a:lnTo>
                    <a:pt x="232" y="12"/>
                  </a:lnTo>
                  <a:lnTo>
                    <a:pt x="62" y="60"/>
                  </a:lnTo>
                  <a:lnTo>
                    <a:pt x="34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 dirty="0">
                <a:ea typeface="思源黑体 CN Normal" panose="020B0400000000000000" pitchFamily="34" charset="-122"/>
              </a:endParaRPr>
            </a:p>
          </p:txBody>
        </p:sp>
        <p:sp>
          <p:nvSpPr>
            <p:cNvPr id="37" name="Freeform 16"/>
            <p:cNvSpPr>
              <a:spLocks/>
            </p:cNvSpPr>
            <p:nvPr/>
          </p:nvSpPr>
          <p:spPr bwMode="auto">
            <a:xfrm>
              <a:off x="7540625" y="4065588"/>
              <a:ext cx="503238" cy="327025"/>
            </a:xfrm>
            <a:custGeom>
              <a:avLst/>
              <a:gdLst>
                <a:gd name="T0" fmla="*/ 69 w 317"/>
                <a:gd name="T1" fmla="*/ 206 h 206"/>
                <a:gd name="T2" fmla="*/ 317 w 317"/>
                <a:gd name="T3" fmla="*/ 136 h 206"/>
                <a:gd name="T4" fmla="*/ 248 w 317"/>
                <a:gd name="T5" fmla="*/ 0 h 206"/>
                <a:gd name="T6" fmla="*/ 0 w 317"/>
                <a:gd name="T7" fmla="*/ 67 h 206"/>
                <a:gd name="T8" fmla="*/ 69 w 317"/>
                <a:gd name="T9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7" h="206">
                  <a:moveTo>
                    <a:pt x="69" y="206"/>
                  </a:moveTo>
                  <a:lnTo>
                    <a:pt x="317" y="136"/>
                  </a:lnTo>
                  <a:lnTo>
                    <a:pt x="248" y="0"/>
                  </a:lnTo>
                  <a:lnTo>
                    <a:pt x="0" y="67"/>
                  </a:lnTo>
                  <a:lnTo>
                    <a:pt x="69" y="2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 dirty="0">
                <a:ea typeface="思源黑体 CN Normal" panose="020B0400000000000000" pitchFamily="34" charset="-122"/>
              </a:endParaRPr>
            </a:p>
          </p:txBody>
        </p:sp>
        <p:sp>
          <p:nvSpPr>
            <p:cNvPr id="38" name="Freeform 17"/>
            <p:cNvSpPr>
              <a:spLocks/>
            </p:cNvSpPr>
            <p:nvPr/>
          </p:nvSpPr>
          <p:spPr bwMode="auto">
            <a:xfrm>
              <a:off x="7040563" y="4065588"/>
              <a:ext cx="500063" cy="327025"/>
            </a:xfrm>
            <a:custGeom>
              <a:avLst/>
              <a:gdLst>
                <a:gd name="T0" fmla="*/ 245 w 315"/>
                <a:gd name="T1" fmla="*/ 206 h 206"/>
                <a:gd name="T2" fmla="*/ 315 w 315"/>
                <a:gd name="T3" fmla="*/ 67 h 206"/>
                <a:gd name="T4" fmla="*/ 66 w 315"/>
                <a:gd name="T5" fmla="*/ 0 h 206"/>
                <a:gd name="T6" fmla="*/ 0 w 315"/>
                <a:gd name="T7" fmla="*/ 136 h 206"/>
                <a:gd name="T8" fmla="*/ 245 w 315"/>
                <a:gd name="T9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5" h="206">
                  <a:moveTo>
                    <a:pt x="245" y="206"/>
                  </a:moveTo>
                  <a:lnTo>
                    <a:pt x="315" y="67"/>
                  </a:lnTo>
                  <a:lnTo>
                    <a:pt x="66" y="0"/>
                  </a:lnTo>
                  <a:lnTo>
                    <a:pt x="0" y="136"/>
                  </a:lnTo>
                  <a:lnTo>
                    <a:pt x="245" y="2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 dirty="0">
                <a:ea typeface="思源黑体 CN Normal" panose="020B0400000000000000" pitchFamily="34" charset="-122"/>
              </a:endParaRPr>
            </a:p>
          </p:txBody>
        </p:sp>
        <p:sp>
          <p:nvSpPr>
            <p:cNvPr id="39" name="Freeform 18"/>
            <p:cNvSpPr>
              <a:spLocks/>
            </p:cNvSpPr>
            <p:nvPr/>
          </p:nvSpPr>
          <p:spPr bwMode="auto">
            <a:xfrm>
              <a:off x="7540625" y="3779838"/>
              <a:ext cx="544513" cy="285750"/>
            </a:xfrm>
            <a:custGeom>
              <a:avLst/>
              <a:gdLst>
                <a:gd name="T0" fmla="*/ 271 w 343"/>
                <a:gd name="T1" fmla="*/ 151 h 180"/>
                <a:gd name="T2" fmla="*/ 343 w 343"/>
                <a:gd name="T3" fmla="*/ 70 h 180"/>
                <a:gd name="T4" fmla="*/ 95 w 343"/>
                <a:gd name="T5" fmla="*/ 0 h 180"/>
                <a:gd name="T6" fmla="*/ 0 w 343"/>
                <a:gd name="T7" fmla="*/ 110 h 180"/>
                <a:gd name="T8" fmla="*/ 183 w 343"/>
                <a:gd name="T9" fmla="*/ 161 h 180"/>
                <a:gd name="T10" fmla="*/ 248 w 343"/>
                <a:gd name="T11" fmla="*/ 180 h 180"/>
                <a:gd name="T12" fmla="*/ 271 w 343"/>
                <a:gd name="T13" fmla="*/ 15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3" h="180">
                  <a:moveTo>
                    <a:pt x="271" y="151"/>
                  </a:moveTo>
                  <a:lnTo>
                    <a:pt x="343" y="70"/>
                  </a:lnTo>
                  <a:lnTo>
                    <a:pt x="95" y="0"/>
                  </a:lnTo>
                  <a:lnTo>
                    <a:pt x="0" y="110"/>
                  </a:lnTo>
                  <a:lnTo>
                    <a:pt x="183" y="161"/>
                  </a:lnTo>
                  <a:lnTo>
                    <a:pt x="248" y="180"/>
                  </a:lnTo>
                  <a:lnTo>
                    <a:pt x="271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 dirty="0">
                <a:ea typeface="思源黑体 CN Normal" panose="020B0400000000000000" pitchFamily="34" charset="-122"/>
              </a:endParaRPr>
            </a:p>
          </p:txBody>
        </p:sp>
        <p:sp>
          <p:nvSpPr>
            <p:cNvPr id="40" name="Freeform 19"/>
            <p:cNvSpPr>
              <a:spLocks/>
            </p:cNvSpPr>
            <p:nvPr/>
          </p:nvSpPr>
          <p:spPr bwMode="auto">
            <a:xfrm>
              <a:off x="6994525" y="3779838"/>
              <a:ext cx="546100" cy="285750"/>
            </a:xfrm>
            <a:custGeom>
              <a:avLst/>
              <a:gdLst>
                <a:gd name="T0" fmla="*/ 160 w 344"/>
                <a:gd name="T1" fmla="*/ 161 h 180"/>
                <a:gd name="T2" fmla="*/ 344 w 344"/>
                <a:gd name="T3" fmla="*/ 110 h 180"/>
                <a:gd name="T4" fmla="*/ 248 w 344"/>
                <a:gd name="T5" fmla="*/ 0 h 180"/>
                <a:gd name="T6" fmla="*/ 0 w 344"/>
                <a:gd name="T7" fmla="*/ 70 h 180"/>
                <a:gd name="T8" fmla="*/ 72 w 344"/>
                <a:gd name="T9" fmla="*/ 151 h 180"/>
                <a:gd name="T10" fmla="*/ 95 w 344"/>
                <a:gd name="T11" fmla="*/ 180 h 180"/>
                <a:gd name="T12" fmla="*/ 160 w 344"/>
                <a:gd name="T13" fmla="*/ 16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4" h="180">
                  <a:moveTo>
                    <a:pt x="160" y="161"/>
                  </a:moveTo>
                  <a:lnTo>
                    <a:pt x="344" y="110"/>
                  </a:lnTo>
                  <a:lnTo>
                    <a:pt x="248" y="0"/>
                  </a:lnTo>
                  <a:lnTo>
                    <a:pt x="0" y="70"/>
                  </a:lnTo>
                  <a:lnTo>
                    <a:pt x="72" y="151"/>
                  </a:lnTo>
                  <a:lnTo>
                    <a:pt x="95" y="180"/>
                  </a:lnTo>
                  <a:lnTo>
                    <a:pt x="160" y="1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 dirty="0"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34" name="文本框 8"/>
          <p:cNvSpPr txBox="1"/>
          <p:nvPr/>
        </p:nvSpPr>
        <p:spPr>
          <a:xfrm>
            <a:off x="6887750" y="4055927"/>
            <a:ext cx="2640069" cy="88011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800" dirty="0">
                <a:ea typeface="思源黑体 CN Normal" panose="020B0400000000000000" pitchFamily="34" charset="-122"/>
              </a:rPr>
              <a:t>心态</a:t>
            </a:r>
            <a:endParaRPr lang="en-US" altLang="zh-CN" sz="1800" dirty="0">
              <a:ea typeface="思源黑体 CN Normal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ea typeface="思源黑体 CN Normal" panose="020B0400000000000000" pitchFamily="34" charset="-122"/>
              </a:rPr>
              <a:t>工作中的心态</a:t>
            </a:r>
            <a:endParaRPr lang="en-US" altLang="zh-CN" sz="1800" dirty="0">
              <a:ea typeface="思源黑体 CN Normal" panose="020B0400000000000000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160191" y="5254253"/>
            <a:ext cx="5024375" cy="7048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grpSp>
        <p:nvGrpSpPr>
          <p:cNvPr id="43" name="组合 42"/>
          <p:cNvGrpSpPr>
            <a:grpSpLocks noChangeAspect="1"/>
          </p:cNvGrpSpPr>
          <p:nvPr/>
        </p:nvGrpSpPr>
        <p:grpSpPr>
          <a:xfrm>
            <a:off x="6395709" y="5448340"/>
            <a:ext cx="349551" cy="360000"/>
            <a:chOff x="10140951" y="3663950"/>
            <a:chExt cx="1062037" cy="1093788"/>
          </a:xfrm>
          <a:solidFill>
            <a:schemeClr val="bg1"/>
          </a:solidFill>
        </p:grpSpPr>
        <p:sp>
          <p:nvSpPr>
            <p:cNvPr id="45" name="Freeform 23"/>
            <p:cNvSpPr>
              <a:spLocks/>
            </p:cNvSpPr>
            <p:nvPr/>
          </p:nvSpPr>
          <p:spPr bwMode="auto">
            <a:xfrm>
              <a:off x="10148888" y="4467225"/>
              <a:ext cx="1054099" cy="290513"/>
            </a:xfrm>
            <a:custGeom>
              <a:avLst/>
              <a:gdLst>
                <a:gd name="T0" fmla="*/ 278 w 278"/>
                <a:gd name="T1" fmla="*/ 1 h 77"/>
                <a:gd name="T2" fmla="*/ 253 w 278"/>
                <a:gd name="T3" fmla="*/ 23 h 77"/>
                <a:gd name="T4" fmla="*/ 253 w 278"/>
                <a:gd name="T5" fmla="*/ 23 h 77"/>
                <a:gd name="T6" fmla="*/ 253 w 278"/>
                <a:gd name="T7" fmla="*/ 23 h 77"/>
                <a:gd name="T8" fmla="*/ 140 w 278"/>
                <a:gd name="T9" fmla="*/ 52 h 77"/>
                <a:gd name="T10" fmla="*/ 38 w 278"/>
                <a:gd name="T11" fmla="*/ 30 h 77"/>
                <a:gd name="T12" fmla="*/ 0 w 278"/>
                <a:gd name="T13" fmla="*/ 0 h 77"/>
                <a:gd name="T14" fmla="*/ 47 w 278"/>
                <a:gd name="T15" fmla="*/ 56 h 77"/>
                <a:gd name="T16" fmla="*/ 140 w 278"/>
                <a:gd name="T17" fmla="*/ 77 h 77"/>
                <a:gd name="T18" fmla="*/ 243 w 278"/>
                <a:gd name="T19" fmla="*/ 50 h 77"/>
                <a:gd name="T20" fmla="*/ 243 w 278"/>
                <a:gd name="T21" fmla="*/ 50 h 77"/>
                <a:gd name="T22" fmla="*/ 278 w 278"/>
                <a:gd name="T23" fmla="*/ 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8" h="77">
                  <a:moveTo>
                    <a:pt x="278" y="1"/>
                  </a:moveTo>
                  <a:cubicBezTo>
                    <a:pt x="271" y="9"/>
                    <a:pt x="263" y="16"/>
                    <a:pt x="253" y="23"/>
                  </a:cubicBezTo>
                  <a:cubicBezTo>
                    <a:pt x="253" y="23"/>
                    <a:pt x="253" y="23"/>
                    <a:pt x="253" y="23"/>
                  </a:cubicBezTo>
                  <a:cubicBezTo>
                    <a:pt x="253" y="23"/>
                    <a:pt x="253" y="23"/>
                    <a:pt x="253" y="23"/>
                  </a:cubicBezTo>
                  <a:cubicBezTo>
                    <a:pt x="223" y="42"/>
                    <a:pt x="183" y="52"/>
                    <a:pt x="140" y="52"/>
                  </a:cubicBezTo>
                  <a:cubicBezTo>
                    <a:pt x="103" y="52"/>
                    <a:pt x="67" y="44"/>
                    <a:pt x="38" y="30"/>
                  </a:cubicBezTo>
                  <a:cubicBezTo>
                    <a:pt x="22" y="22"/>
                    <a:pt x="9" y="11"/>
                    <a:pt x="0" y="0"/>
                  </a:cubicBezTo>
                  <a:cubicBezTo>
                    <a:pt x="2" y="21"/>
                    <a:pt x="18" y="41"/>
                    <a:pt x="47" y="56"/>
                  </a:cubicBezTo>
                  <a:cubicBezTo>
                    <a:pt x="73" y="70"/>
                    <a:pt x="107" y="77"/>
                    <a:pt x="140" y="77"/>
                  </a:cubicBezTo>
                  <a:cubicBezTo>
                    <a:pt x="178" y="77"/>
                    <a:pt x="216" y="67"/>
                    <a:pt x="243" y="50"/>
                  </a:cubicBezTo>
                  <a:cubicBezTo>
                    <a:pt x="243" y="50"/>
                    <a:pt x="243" y="50"/>
                    <a:pt x="243" y="50"/>
                  </a:cubicBezTo>
                  <a:cubicBezTo>
                    <a:pt x="265" y="36"/>
                    <a:pt x="276" y="19"/>
                    <a:pt x="27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 dirty="0">
                <a:ea typeface="思源黑体 CN Normal" panose="020B0400000000000000" pitchFamily="34" charset="-122"/>
              </a:endParaRPr>
            </a:p>
          </p:txBody>
        </p:sp>
        <p:sp>
          <p:nvSpPr>
            <p:cNvPr id="46" name="Freeform 24"/>
            <p:cNvSpPr>
              <a:spLocks/>
            </p:cNvSpPr>
            <p:nvPr/>
          </p:nvSpPr>
          <p:spPr bwMode="auto">
            <a:xfrm>
              <a:off x="10148888" y="4308475"/>
              <a:ext cx="1054099" cy="287338"/>
            </a:xfrm>
            <a:custGeom>
              <a:avLst/>
              <a:gdLst>
                <a:gd name="T0" fmla="*/ 253 w 278"/>
                <a:gd name="T1" fmla="*/ 22 h 76"/>
                <a:gd name="T2" fmla="*/ 253 w 278"/>
                <a:gd name="T3" fmla="*/ 23 h 76"/>
                <a:gd name="T4" fmla="*/ 253 w 278"/>
                <a:gd name="T5" fmla="*/ 23 h 76"/>
                <a:gd name="T6" fmla="*/ 140 w 278"/>
                <a:gd name="T7" fmla="*/ 52 h 76"/>
                <a:gd name="T8" fmla="*/ 38 w 278"/>
                <a:gd name="T9" fmla="*/ 30 h 76"/>
                <a:gd name="T10" fmla="*/ 0 w 278"/>
                <a:gd name="T11" fmla="*/ 0 h 76"/>
                <a:gd name="T12" fmla="*/ 47 w 278"/>
                <a:gd name="T13" fmla="*/ 56 h 76"/>
                <a:gd name="T14" fmla="*/ 140 w 278"/>
                <a:gd name="T15" fmla="*/ 76 h 76"/>
                <a:gd name="T16" fmla="*/ 243 w 278"/>
                <a:gd name="T17" fmla="*/ 49 h 76"/>
                <a:gd name="T18" fmla="*/ 243 w 278"/>
                <a:gd name="T19" fmla="*/ 49 h 76"/>
                <a:gd name="T20" fmla="*/ 278 w 278"/>
                <a:gd name="T21" fmla="*/ 1 h 76"/>
                <a:gd name="T22" fmla="*/ 253 w 278"/>
                <a:gd name="T23" fmla="*/ 2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8" h="76">
                  <a:moveTo>
                    <a:pt x="253" y="22"/>
                  </a:moveTo>
                  <a:cubicBezTo>
                    <a:pt x="253" y="23"/>
                    <a:pt x="253" y="23"/>
                    <a:pt x="253" y="23"/>
                  </a:cubicBezTo>
                  <a:cubicBezTo>
                    <a:pt x="253" y="23"/>
                    <a:pt x="253" y="23"/>
                    <a:pt x="253" y="23"/>
                  </a:cubicBezTo>
                  <a:cubicBezTo>
                    <a:pt x="223" y="42"/>
                    <a:pt x="183" y="52"/>
                    <a:pt x="140" y="52"/>
                  </a:cubicBezTo>
                  <a:cubicBezTo>
                    <a:pt x="103" y="52"/>
                    <a:pt x="67" y="44"/>
                    <a:pt x="38" y="30"/>
                  </a:cubicBezTo>
                  <a:cubicBezTo>
                    <a:pt x="22" y="21"/>
                    <a:pt x="9" y="11"/>
                    <a:pt x="0" y="0"/>
                  </a:cubicBezTo>
                  <a:cubicBezTo>
                    <a:pt x="2" y="20"/>
                    <a:pt x="18" y="41"/>
                    <a:pt x="47" y="56"/>
                  </a:cubicBezTo>
                  <a:cubicBezTo>
                    <a:pt x="73" y="70"/>
                    <a:pt x="107" y="76"/>
                    <a:pt x="140" y="76"/>
                  </a:cubicBezTo>
                  <a:cubicBezTo>
                    <a:pt x="178" y="76"/>
                    <a:pt x="216" y="67"/>
                    <a:pt x="243" y="49"/>
                  </a:cubicBezTo>
                  <a:cubicBezTo>
                    <a:pt x="243" y="49"/>
                    <a:pt x="243" y="49"/>
                    <a:pt x="243" y="49"/>
                  </a:cubicBezTo>
                  <a:cubicBezTo>
                    <a:pt x="265" y="35"/>
                    <a:pt x="276" y="18"/>
                    <a:pt x="278" y="1"/>
                  </a:cubicBezTo>
                  <a:cubicBezTo>
                    <a:pt x="271" y="9"/>
                    <a:pt x="263" y="16"/>
                    <a:pt x="25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 dirty="0">
                <a:ea typeface="思源黑体 CN Normal" panose="020B0400000000000000" pitchFamily="34" charset="-122"/>
              </a:endParaRPr>
            </a:p>
          </p:txBody>
        </p:sp>
        <p:sp>
          <p:nvSpPr>
            <p:cNvPr id="47" name="Freeform 25"/>
            <p:cNvSpPr>
              <a:spLocks/>
            </p:cNvSpPr>
            <p:nvPr/>
          </p:nvSpPr>
          <p:spPr bwMode="auto">
            <a:xfrm>
              <a:off x="10148888" y="4148138"/>
              <a:ext cx="1054099" cy="288925"/>
            </a:xfrm>
            <a:custGeom>
              <a:avLst/>
              <a:gdLst>
                <a:gd name="T0" fmla="*/ 253 w 278"/>
                <a:gd name="T1" fmla="*/ 22 h 76"/>
                <a:gd name="T2" fmla="*/ 253 w 278"/>
                <a:gd name="T3" fmla="*/ 22 h 76"/>
                <a:gd name="T4" fmla="*/ 253 w 278"/>
                <a:gd name="T5" fmla="*/ 22 h 76"/>
                <a:gd name="T6" fmla="*/ 140 w 278"/>
                <a:gd name="T7" fmla="*/ 52 h 76"/>
                <a:gd name="T8" fmla="*/ 38 w 278"/>
                <a:gd name="T9" fmla="*/ 29 h 76"/>
                <a:gd name="T10" fmla="*/ 0 w 278"/>
                <a:gd name="T11" fmla="*/ 0 h 76"/>
                <a:gd name="T12" fmla="*/ 47 w 278"/>
                <a:gd name="T13" fmla="*/ 55 h 76"/>
                <a:gd name="T14" fmla="*/ 140 w 278"/>
                <a:gd name="T15" fmla="*/ 76 h 76"/>
                <a:gd name="T16" fmla="*/ 243 w 278"/>
                <a:gd name="T17" fmla="*/ 49 h 76"/>
                <a:gd name="T18" fmla="*/ 243 w 278"/>
                <a:gd name="T19" fmla="*/ 49 h 76"/>
                <a:gd name="T20" fmla="*/ 278 w 278"/>
                <a:gd name="T21" fmla="*/ 1 h 76"/>
                <a:gd name="T22" fmla="*/ 253 w 278"/>
                <a:gd name="T23" fmla="*/ 2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8" h="76">
                  <a:moveTo>
                    <a:pt x="253" y="22"/>
                  </a:moveTo>
                  <a:cubicBezTo>
                    <a:pt x="253" y="22"/>
                    <a:pt x="253" y="22"/>
                    <a:pt x="253" y="22"/>
                  </a:cubicBezTo>
                  <a:cubicBezTo>
                    <a:pt x="253" y="22"/>
                    <a:pt x="253" y="22"/>
                    <a:pt x="253" y="22"/>
                  </a:cubicBezTo>
                  <a:cubicBezTo>
                    <a:pt x="223" y="41"/>
                    <a:pt x="183" y="52"/>
                    <a:pt x="140" y="52"/>
                  </a:cubicBezTo>
                  <a:cubicBezTo>
                    <a:pt x="103" y="52"/>
                    <a:pt x="67" y="44"/>
                    <a:pt x="38" y="29"/>
                  </a:cubicBezTo>
                  <a:cubicBezTo>
                    <a:pt x="22" y="21"/>
                    <a:pt x="9" y="11"/>
                    <a:pt x="0" y="0"/>
                  </a:cubicBezTo>
                  <a:cubicBezTo>
                    <a:pt x="2" y="20"/>
                    <a:pt x="18" y="41"/>
                    <a:pt x="47" y="55"/>
                  </a:cubicBezTo>
                  <a:cubicBezTo>
                    <a:pt x="73" y="69"/>
                    <a:pt x="107" y="76"/>
                    <a:pt x="140" y="76"/>
                  </a:cubicBezTo>
                  <a:cubicBezTo>
                    <a:pt x="178" y="76"/>
                    <a:pt x="216" y="67"/>
                    <a:pt x="243" y="49"/>
                  </a:cubicBezTo>
                  <a:cubicBezTo>
                    <a:pt x="243" y="49"/>
                    <a:pt x="243" y="49"/>
                    <a:pt x="243" y="49"/>
                  </a:cubicBezTo>
                  <a:cubicBezTo>
                    <a:pt x="265" y="35"/>
                    <a:pt x="276" y="18"/>
                    <a:pt x="278" y="1"/>
                  </a:cubicBezTo>
                  <a:cubicBezTo>
                    <a:pt x="271" y="9"/>
                    <a:pt x="263" y="16"/>
                    <a:pt x="25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 dirty="0">
                <a:ea typeface="思源黑体 CN Normal" panose="020B0400000000000000" pitchFamily="34" charset="-122"/>
              </a:endParaRPr>
            </a:p>
          </p:txBody>
        </p:sp>
        <p:sp>
          <p:nvSpPr>
            <p:cNvPr id="48" name="Freeform 26"/>
            <p:cNvSpPr>
              <a:spLocks noEditPoints="1"/>
            </p:cNvSpPr>
            <p:nvPr/>
          </p:nvSpPr>
          <p:spPr bwMode="auto">
            <a:xfrm>
              <a:off x="10140951" y="3663950"/>
              <a:ext cx="1062037" cy="647700"/>
            </a:xfrm>
            <a:custGeom>
              <a:avLst/>
              <a:gdLst>
                <a:gd name="T0" fmla="*/ 2 w 280"/>
                <a:gd name="T1" fmla="*/ 78 h 171"/>
                <a:gd name="T2" fmla="*/ 49 w 280"/>
                <a:gd name="T3" fmla="*/ 141 h 171"/>
                <a:gd name="T4" fmla="*/ 245 w 280"/>
                <a:gd name="T5" fmla="*/ 135 h 171"/>
                <a:gd name="T6" fmla="*/ 245 w 280"/>
                <a:gd name="T7" fmla="*/ 135 h 171"/>
                <a:gd name="T8" fmla="*/ 280 w 280"/>
                <a:gd name="T9" fmla="*/ 84 h 171"/>
                <a:gd name="T10" fmla="*/ 280 w 280"/>
                <a:gd name="T11" fmla="*/ 81 h 171"/>
                <a:gd name="T12" fmla="*/ 280 w 280"/>
                <a:gd name="T13" fmla="*/ 77 h 171"/>
                <a:gd name="T14" fmla="*/ 233 w 280"/>
                <a:gd name="T15" fmla="*/ 21 h 171"/>
                <a:gd name="T16" fmla="*/ 140 w 280"/>
                <a:gd name="T17" fmla="*/ 0 h 171"/>
                <a:gd name="T18" fmla="*/ 133 w 280"/>
                <a:gd name="T19" fmla="*/ 1 h 171"/>
                <a:gd name="T20" fmla="*/ 132 w 280"/>
                <a:gd name="T21" fmla="*/ 1 h 171"/>
                <a:gd name="T22" fmla="*/ 119 w 280"/>
                <a:gd name="T23" fmla="*/ 1 h 171"/>
                <a:gd name="T24" fmla="*/ 119 w 280"/>
                <a:gd name="T25" fmla="*/ 1 h 171"/>
                <a:gd name="T26" fmla="*/ 106 w 280"/>
                <a:gd name="T27" fmla="*/ 3 h 171"/>
                <a:gd name="T28" fmla="*/ 106 w 280"/>
                <a:gd name="T29" fmla="*/ 3 h 171"/>
                <a:gd name="T30" fmla="*/ 93 w 280"/>
                <a:gd name="T31" fmla="*/ 5 h 171"/>
                <a:gd name="T32" fmla="*/ 93 w 280"/>
                <a:gd name="T33" fmla="*/ 5 h 171"/>
                <a:gd name="T34" fmla="*/ 37 w 280"/>
                <a:gd name="T35" fmla="*/ 27 h 171"/>
                <a:gd name="T36" fmla="*/ 37 w 280"/>
                <a:gd name="T37" fmla="*/ 27 h 171"/>
                <a:gd name="T38" fmla="*/ 2 w 280"/>
                <a:gd name="T39" fmla="*/ 78 h 171"/>
                <a:gd name="T40" fmla="*/ 230 w 280"/>
                <a:gd name="T41" fmla="*/ 127 h 171"/>
                <a:gd name="T42" fmla="*/ 230 w 280"/>
                <a:gd name="T43" fmla="*/ 127 h 171"/>
                <a:gd name="T44" fmla="*/ 62 w 280"/>
                <a:gd name="T45" fmla="*/ 133 h 171"/>
                <a:gd name="T46" fmla="*/ 52 w 280"/>
                <a:gd name="T47" fmla="*/ 35 h 171"/>
                <a:gd name="T48" fmla="*/ 220 w 280"/>
                <a:gd name="T49" fmla="*/ 30 h 171"/>
                <a:gd name="T50" fmla="*/ 230 w 280"/>
                <a:gd name="T51" fmla="*/ 127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80" h="171">
                  <a:moveTo>
                    <a:pt x="2" y="78"/>
                  </a:moveTo>
                  <a:cubicBezTo>
                    <a:pt x="0" y="101"/>
                    <a:pt x="16" y="125"/>
                    <a:pt x="49" y="141"/>
                  </a:cubicBezTo>
                  <a:cubicBezTo>
                    <a:pt x="106" y="171"/>
                    <a:pt x="194" y="168"/>
                    <a:pt x="245" y="135"/>
                  </a:cubicBezTo>
                  <a:cubicBezTo>
                    <a:pt x="245" y="135"/>
                    <a:pt x="245" y="135"/>
                    <a:pt x="245" y="135"/>
                  </a:cubicBezTo>
                  <a:cubicBezTo>
                    <a:pt x="268" y="120"/>
                    <a:pt x="279" y="102"/>
                    <a:pt x="280" y="84"/>
                  </a:cubicBezTo>
                  <a:cubicBezTo>
                    <a:pt x="280" y="83"/>
                    <a:pt x="280" y="82"/>
                    <a:pt x="280" y="81"/>
                  </a:cubicBezTo>
                  <a:cubicBezTo>
                    <a:pt x="280" y="80"/>
                    <a:pt x="280" y="78"/>
                    <a:pt x="280" y="77"/>
                  </a:cubicBezTo>
                  <a:cubicBezTo>
                    <a:pt x="278" y="56"/>
                    <a:pt x="262" y="36"/>
                    <a:pt x="233" y="21"/>
                  </a:cubicBezTo>
                  <a:cubicBezTo>
                    <a:pt x="206" y="7"/>
                    <a:pt x="173" y="0"/>
                    <a:pt x="140" y="0"/>
                  </a:cubicBezTo>
                  <a:cubicBezTo>
                    <a:pt x="138" y="0"/>
                    <a:pt x="135" y="0"/>
                    <a:pt x="133" y="1"/>
                  </a:cubicBezTo>
                  <a:cubicBezTo>
                    <a:pt x="132" y="1"/>
                    <a:pt x="132" y="1"/>
                    <a:pt x="132" y="1"/>
                  </a:cubicBezTo>
                  <a:cubicBezTo>
                    <a:pt x="128" y="1"/>
                    <a:pt x="124" y="1"/>
                    <a:pt x="119" y="1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15" y="2"/>
                    <a:pt x="110" y="2"/>
                    <a:pt x="106" y="3"/>
                  </a:cubicBezTo>
                  <a:cubicBezTo>
                    <a:pt x="106" y="3"/>
                    <a:pt x="106" y="3"/>
                    <a:pt x="106" y="3"/>
                  </a:cubicBezTo>
                  <a:cubicBezTo>
                    <a:pt x="102" y="4"/>
                    <a:pt x="97" y="4"/>
                    <a:pt x="93" y="5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72" y="10"/>
                    <a:pt x="52" y="17"/>
                    <a:pt x="37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14" y="42"/>
                    <a:pt x="3" y="60"/>
                    <a:pt x="2" y="78"/>
                  </a:cubicBezTo>
                  <a:close/>
                  <a:moveTo>
                    <a:pt x="230" y="127"/>
                  </a:moveTo>
                  <a:cubicBezTo>
                    <a:pt x="230" y="127"/>
                    <a:pt x="230" y="127"/>
                    <a:pt x="230" y="127"/>
                  </a:cubicBezTo>
                  <a:cubicBezTo>
                    <a:pt x="187" y="156"/>
                    <a:pt x="111" y="158"/>
                    <a:pt x="62" y="133"/>
                  </a:cubicBezTo>
                  <a:cubicBezTo>
                    <a:pt x="13" y="107"/>
                    <a:pt x="8" y="63"/>
                    <a:pt x="52" y="35"/>
                  </a:cubicBezTo>
                  <a:cubicBezTo>
                    <a:pt x="95" y="6"/>
                    <a:pt x="171" y="4"/>
                    <a:pt x="220" y="30"/>
                  </a:cubicBezTo>
                  <a:cubicBezTo>
                    <a:pt x="269" y="55"/>
                    <a:pt x="274" y="99"/>
                    <a:pt x="230" y="1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 dirty="0">
                <a:ea typeface="思源黑体 CN Normal" panose="020B0400000000000000" pitchFamily="34" charset="-122"/>
              </a:endParaRPr>
            </a:p>
          </p:txBody>
        </p:sp>
        <p:sp>
          <p:nvSpPr>
            <p:cNvPr id="49" name="Freeform 27"/>
            <p:cNvSpPr>
              <a:spLocks noEditPoints="1"/>
            </p:cNvSpPr>
            <p:nvPr/>
          </p:nvSpPr>
          <p:spPr bwMode="auto">
            <a:xfrm>
              <a:off x="10206038" y="3698875"/>
              <a:ext cx="939800" cy="544513"/>
            </a:xfrm>
            <a:custGeom>
              <a:avLst/>
              <a:gdLst>
                <a:gd name="T0" fmla="*/ 40 w 248"/>
                <a:gd name="T1" fmla="*/ 29 h 144"/>
                <a:gd name="T2" fmla="*/ 50 w 248"/>
                <a:gd name="T3" fmla="*/ 120 h 144"/>
                <a:gd name="T4" fmla="*/ 208 w 248"/>
                <a:gd name="T5" fmla="*/ 115 h 144"/>
                <a:gd name="T6" fmla="*/ 198 w 248"/>
                <a:gd name="T7" fmla="*/ 24 h 144"/>
                <a:gd name="T8" fmla="*/ 40 w 248"/>
                <a:gd name="T9" fmla="*/ 29 h 144"/>
                <a:gd name="T10" fmla="*/ 81 w 248"/>
                <a:gd name="T11" fmla="*/ 107 h 144"/>
                <a:gd name="T12" fmla="*/ 74 w 248"/>
                <a:gd name="T13" fmla="*/ 111 h 144"/>
                <a:gd name="T14" fmla="*/ 68 w 248"/>
                <a:gd name="T15" fmla="*/ 111 h 144"/>
                <a:gd name="T16" fmla="*/ 67 w 248"/>
                <a:gd name="T17" fmla="*/ 110 h 144"/>
                <a:gd name="T18" fmla="*/ 65 w 248"/>
                <a:gd name="T19" fmla="*/ 109 h 144"/>
                <a:gd name="T20" fmla="*/ 64 w 248"/>
                <a:gd name="T21" fmla="*/ 106 h 144"/>
                <a:gd name="T22" fmla="*/ 71 w 248"/>
                <a:gd name="T23" fmla="*/ 101 h 144"/>
                <a:gd name="T24" fmla="*/ 51 w 248"/>
                <a:gd name="T25" fmla="*/ 82 h 144"/>
                <a:gd name="T26" fmla="*/ 52 w 248"/>
                <a:gd name="T27" fmla="*/ 81 h 144"/>
                <a:gd name="T28" fmla="*/ 69 w 248"/>
                <a:gd name="T29" fmla="*/ 76 h 144"/>
                <a:gd name="T30" fmla="*/ 71 w 248"/>
                <a:gd name="T31" fmla="*/ 76 h 144"/>
                <a:gd name="T32" fmla="*/ 86 w 248"/>
                <a:gd name="T33" fmla="*/ 91 h 144"/>
                <a:gd name="T34" fmla="*/ 114 w 248"/>
                <a:gd name="T35" fmla="*/ 73 h 144"/>
                <a:gd name="T36" fmla="*/ 113 w 248"/>
                <a:gd name="T37" fmla="*/ 41 h 144"/>
                <a:gd name="T38" fmla="*/ 168 w 248"/>
                <a:gd name="T39" fmla="*/ 38 h 144"/>
                <a:gd name="T40" fmla="*/ 175 w 248"/>
                <a:gd name="T41" fmla="*/ 33 h 144"/>
                <a:gd name="T42" fmla="*/ 182 w 248"/>
                <a:gd name="T43" fmla="*/ 33 h 144"/>
                <a:gd name="T44" fmla="*/ 185 w 248"/>
                <a:gd name="T45" fmla="*/ 35 h 144"/>
                <a:gd name="T46" fmla="*/ 185 w 248"/>
                <a:gd name="T47" fmla="*/ 38 h 144"/>
                <a:gd name="T48" fmla="*/ 178 w 248"/>
                <a:gd name="T49" fmla="*/ 43 h 144"/>
                <a:gd name="T50" fmla="*/ 195 w 248"/>
                <a:gd name="T51" fmla="*/ 61 h 144"/>
                <a:gd name="T52" fmla="*/ 193 w 248"/>
                <a:gd name="T53" fmla="*/ 62 h 144"/>
                <a:gd name="T54" fmla="*/ 179 w 248"/>
                <a:gd name="T55" fmla="*/ 66 h 144"/>
                <a:gd name="T56" fmla="*/ 176 w 248"/>
                <a:gd name="T57" fmla="*/ 66 h 144"/>
                <a:gd name="T58" fmla="*/ 163 w 248"/>
                <a:gd name="T59" fmla="*/ 53 h 144"/>
                <a:gd name="T60" fmla="*/ 137 w 248"/>
                <a:gd name="T61" fmla="*/ 70 h 144"/>
                <a:gd name="T62" fmla="*/ 137 w 248"/>
                <a:gd name="T63" fmla="*/ 103 h 144"/>
                <a:gd name="T64" fmla="*/ 81 w 248"/>
                <a:gd name="T65" fmla="*/ 10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8" h="144">
                  <a:moveTo>
                    <a:pt x="40" y="29"/>
                  </a:moveTo>
                  <a:cubicBezTo>
                    <a:pt x="0" y="56"/>
                    <a:pt x="4" y="96"/>
                    <a:pt x="50" y="120"/>
                  </a:cubicBezTo>
                  <a:cubicBezTo>
                    <a:pt x="96" y="144"/>
                    <a:pt x="167" y="142"/>
                    <a:pt x="208" y="115"/>
                  </a:cubicBezTo>
                  <a:cubicBezTo>
                    <a:pt x="248" y="89"/>
                    <a:pt x="244" y="48"/>
                    <a:pt x="198" y="24"/>
                  </a:cubicBezTo>
                  <a:cubicBezTo>
                    <a:pt x="152" y="0"/>
                    <a:pt x="81" y="2"/>
                    <a:pt x="40" y="29"/>
                  </a:cubicBezTo>
                  <a:close/>
                  <a:moveTo>
                    <a:pt x="81" y="107"/>
                  </a:moveTo>
                  <a:cubicBezTo>
                    <a:pt x="74" y="111"/>
                    <a:pt x="74" y="111"/>
                    <a:pt x="74" y="111"/>
                  </a:cubicBezTo>
                  <a:cubicBezTo>
                    <a:pt x="72" y="112"/>
                    <a:pt x="71" y="112"/>
                    <a:pt x="68" y="111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2" y="108"/>
                    <a:pt x="62" y="107"/>
                    <a:pt x="64" y="106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65" y="99"/>
                    <a:pt x="46" y="85"/>
                    <a:pt x="51" y="82"/>
                  </a:cubicBezTo>
                  <a:cubicBezTo>
                    <a:pt x="51" y="82"/>
                    <a:pt x="51" y="82"/>
                    <a:pt x="52" y="81"/>
                  </a:cubicBezTo>
                  <a:cubicBezTo>
                    <a:pt x="69" y="76"/>
                    <a:pt x="69" y="76"/>
                    <a:pt x="69" y="76"/>
                  </a:cubicBezTo>
                  <a:cubicBezTo>
                    <a:pt x="69" y="76"/>
                    <a:pt x="71" y="76"/>
                    <a:pt x="71" y="76"/>
                  </a:cubicBezTo>
                  <a:cubicBezTo>
                    <a:pt x="72" y="77"/>
                    <a:pt x="77" y="86"/>
                    <a:pt x="86" y="91"/>
                  </a:cubicBezTo>
                  <a:cubicBezTo>
                    <a:pt x="114" y="73"/>
                    <a:pt x="114" y="73"/>
                    <a:pt x="114" y="73"/>
                  </a:cubicBezTo>
                  <a:cubicBezTo>
                    <a:pt x="108" y="66"/>
                    <a:pt x="95" y="53"/>
                    <a:pt x="113" y="41"/>
                  </a:cubicBezTo>
                  <a:cubicBezTo>
                    <a:pt x="134" y="27"/>
                    <a:pt x="161" y="34"/>
                    <a:pt x="168" y="38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8" y="32"/>
                    <a:pt x="179" y="32"/>
                    <a:pt x="182" y="33"/>
                  </a:cubicBezTo>
                  <a:cubicBezTo>
                    <a:pt x="185" y="35"/>
                    <a:pt x="185" y="35"/>
                    <a:pt x="185" y="35"/>
                  </a:cubicBezTo>
                  <a:cubicBezTo>
                    <a:pt x="188" y="36"/>
                    <a:pt x="188" y="37"/>
                    <a:pt x="185" y="38"/>
                  </a:cubicBezTo>
                  <a:cubicBezTo>
                    <a:pt x="178" y="43"/>
                    <a:pt x="178" y="43"/>
                    <a:pt x="178" y="43"/>
                  </a:cubicBezTo>
                  <a:cubicBezTo>
                    <a:pt x="183" y="45"/>
                    <a:pt x="200" y="58"/>
                    <a:pt x="195" y="61"/>
                  </a:cubicBezTo>
                  <a:cubicBezTo>
                    <a:pt x="195" y="62"/>
                    <a:pt x="194" y="62"/>
                    <a:pt x="193" y="62"/>
                  </a:cubicBezTo>
                  <a:cubicBezTo>
                    <a:pt x="179" y="66"/>
                    <a:pt x="179" y="66"/>
                    <a:pt x="179" y="66"/>
                  </a:cubicBezTo>
                  <a:cubicBezTo>
                    <a:pt x="178" y="66"/>
                    <a:pt x="177" y="66"/>
                    <a:pt x="176" y="66"/>
                  </a:cubicBezTo>
                  <a:cubicBezTo>
                    <a:pt x="175" y="65"/>
                    <a:pt x="170" y="56"/>
                    <a:pt x="163" y="53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43" y="78"/>
                    <a:pt x="155" y="91"/>
                    <a:pt x="137" y="103"/>
                  </a:cubicBezTo>
                  <a:cubicBezTo>
                    <a:pt x="117" y="116"/>
                    <a:pt x="93" y="111"/>
                    <a:pt x="81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 dirty="0">
                <a:ea typeface="思源黑体 CN Normal" panose="020B0400000000000000" pitchFamily="34" charset="-122"/>
              </a:endParaRPr>
            </a:p>
          </p:txBody>
        </p:sp>
        <p:sp>
          <p:nvSpPr>
            <p:cNvPr id="50" name="Freeform 28"/>
            <p:cNvSpPr>
              <a:spLocks/>
            </p:cNvSpPr>
            <p:nvPr/>
          </p:nvSpPr>
          <p:spPr bwMode="auto">
            <a:xfrm>
              <a:off x="10564813" y="4000500"/>
              <a:ext cx="117475" cy="73025"/>
            </a:xfrm>
            <a:custGeom>
              <a:avLst/>
              <a:gdLst>
                <a:gd name="T0" fmla="*/ 22 w 31"/>
                <a:gd name="T1" fmla="*/ 14 h 19"/>
                <a:gd name="T2" fmla="*/ 24 w 31"/>
                <a:gd name="T3" fmla="*/ 0 h 19"/>
                <a:gd name="T4" fmla="*/ 0 w 31"/>
                <a:gd name="T5" fmla="*/ 16 h 19"/>
                <a:gd name="T6" fmla="*/ 22 w 31"/>
                <a:gd name="T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9">
                  <a:moveTo>
                    <a:pt x="22" y="14"/>
                  </a:moveTo>
                  <a:cubicBezTo>
                    <a:pt x="31" y="9"/>
                    <a:pt x="26" y="3"/>
                    <a:pt x="24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6" y="18"/>
                    <a:pt x="15" y="19"/>
                    <a:pt x="2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 dirty="0">
                <a:ea typeface="思源黑体 CN Normal" panose="020B0400000000000000" pitchFamily="34" charset="-122"/>
              </a:endParaRPr>
            </a:p>
          </p:txBody>
        </p:sp>
        <p:sp>
          <p:nvSpPr>
            <p:cNvPr id="51" name="Freeform 29"/>
            <p:cNvSpPr>
              <a:spLocks/>
            </p:cNvSpPr>
            <p:nvPr/>
          </p:nvSpPr>
          <p:spPr bwMode="auto">
            <a:xfrm>
              <a:off x="10679113" y="3863975"/>
              <a:ext cx="114300" cy="73025"/>
            </a:xfrm>
            <a:custGeom>
              <a:avLst/>
              <a:gdLst>
                <a:gd name="T0" fmla="*/ 7 w 30"/>
                <a:gd name="T1" fmla="*/ 19 h 19"/>
                <a:gd name="T2" fmla="*/ 30 w 30"/>
                <a:gd name="T3" fmla="*/ 4 h 19"/>
                <a:gd name="T4" fmla="*/ 8 w 30"/>
                <a:gd name="T5" fmla="*/ 6 h 19"/>
                <a:gd name="T6" fmla="*/ 7 w 30"/>
                <a:gd name="T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9">
                  <a:moveTo>
                    <a:pt x="7" y="19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26" y="3"/>
                    <a:pt x="16" y="0"/>
                    <a:pt x="8" y="6"/>
                  </a:cubicBezTo>
                  <a:cubicBezTo>
                    <a:pt x="0" y="11"/>
                    <a:pt x="4" y="16"/>
                    <a:pt x="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 dirty="0"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44" name="文本框 8"/>
          <p:cNvSpPr txBox="1"/>
          <p:nvPr/>
        </p:nvSpPr>
        <p:spPr>
          <a:xfrm>
            <a:off x="6863343" y="5141175"/>
            <a:ext cx="2928101" cy="88011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努力</a:t>
            </a:r>
            <a:endParaRPr lang="en-US" altLang="zh-CN" dirty="0">
              <a:solidFill>
                <a:schemeClr val="bg1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全力以赴，做最好的自己</a:t>
            </a:r>
            <a:endParaRPr lang="en-US" altLang="zh-CN" dirty="0">
              <a:solidFill>
                <a:schemeClr val="bg1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1B19FDFB-ACD6-42AA-B519-3D3051FF3BE4}"/>
              </a:ext>
            </a:extLst>
          </p:cNvPr>
          <p:cNvSpPr txBox="1"/>
          <p:nvPr/>
        </p:nvSpPr>
        <p:spPr>
          <a:xfrm>
            <a:off x="480001" y="336001"/>
            <a:ext cx="3733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2"/>
                </a:solidFill>
                <a:ea typeface="思源黑体 CN Normal" panose="020B0400000000000000" pitchFamily="34" charset="-122"/>
              </a:rPr>
              <a:t>我们的价值观</a:t>
            </a:r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EC02B9A1-138A-4A2A-BE79-94C8B5D542CD}"/>
              </a:ext>
            </a:extLst>
          </p:cNvPr>
          <p:cNvSpPr/>
          <p:nvPr/>
        </p:nvSpPr>
        <p:spPr>
          <a:xfrm>
            <a:off x="8245860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CAB49C4C-ABCF-4AF4-9CA9-E69C8A48DEC0}"/>
              </a:ext>
            </a:extLst>
          </p:cNvPr>
          <p:cNvSpPr txBox="1"/>
          <p:nvPr/>
        </p:nvSpPr>
        <p:spPr>
          <a:xfrm>
            <a:off x="8280534" y="491374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B64741B3-5F71-4EC6-9747-2C9D9989DA52}"/>
              </a:ext>
            </a:extLst>
          </p:cNvPr>
          <p:cNvSpPr/>
          <p:nvPr/>
        </p:nvSpPr>
        <p:spPr>
          <a:xfrm>
            <a:off x="8856101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DFBFBBEE-E905-4FF4-938F-A57F866F7754}"/>
              </a:ext>
            </a:extLst>
          </p:cNvPr>
          <p:cNvSpPr txBox="1"/>
          <p:nvPr/>
        </p:nvSpPr>
        <p:spPr>
          <a:xfrm>
            <a:off x="8890775" y="491374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8BED35E3-8B44-43FB-AD18-D7CE042FD07D}"/>
              </a:ext>
            </a:extLst>
          </p:cNvPr>
          <p:cNvSpPr/>
          <p:nvPr/>
        </p:nvSpPr>
        <p:spPr>
          <a:xfrm>
            <a:off x="9466343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54D6641D-E432-4694-AE97-DEA9561C3C26}"/>
              </a:ext>
            </a:extLst>
          </p:cNvPr>
          <p:cNvSpPr txBox="1"/>
          <p:nvPr/>
        </p:nvSpPr>
        <p:spPr>
          <a:xfrm>
            <a:off x="9501017" y="491374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BECCCA2C-D653-4806-97D5-FCE97A1E79B5}"/>
              </a:ext>
            </a:extLst>
          </p:cNvPr>
          <p:cNvSpPr/>
          <p:nvPr/>
        </p:nvSpPr>
        <p:spPr>
          <a:xfrm>
            <a:off x="10076584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412A1A0C-D960-43A7-89CC-2437E0D63E8B}"/>
              </a:ext>
            </a:extLst>
          </p:cNvPr>
          <p:cNvSpPr txBox="1"/>
          <p:nvPr/>
        </p:nvSpPr>
        <p:spPr>
          <a:xfrm>
            <a:off x="10111258" y="491374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bg1"/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08643EBC-8413-4EA3-88A7-6093B05CABFF}"/>
              </a:ext>
            </a:extLst>
          </p:cNvPr>
          <p:cNvSpPr/>
          <p:nvPr/>
        </p:nvSpPr>
        <p:spPr>
          <a:xfrm>
            <a:off x="10686825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983D6EEA-DB4B-4E23-875F-07ACBF08FC01}"/>
              </a:ext>
            </a:extLst>
          </p:cNvPr>
          <p:cNvSpPr txBox="1"/>
          <p:nvPr/>
        </p:nvSpPr>
        <p:spPr>
          <a:xfrm>
            <a:off x="10721499" y="491374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C8C1E4F1-538D-42C8-A6CF-6492D44846DF}"/>
              </a:ext>
            </a:extLst>
          </p:cNvPr>
          <p:cNvSpPr/>
          <p:nvPr/>
        </p:nvSpPr>
        <p:spPr>
          <a:xfrm>
            <a:off x="11297067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1243488D-AF13-4F72-922A-047FA46F3B46}"/>
              </a:ext>
            </a:extLst>
          </p:cNvPr>
          <p:cNvSpPr txBox="1"/>
          <p:nvPr/>
        </p:nvSpPr>
        <p:spPr>
          <a:xfrm>
            <a:off x="11331741" y="491374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5947800"/>
      </p:ext>
    </p:extLst>
  </p:cSld>
  <p:clrMapOvr>
    <a:masterClrMapping/>
  </p:clrMapOvr>
  <p:transition spd="slow" advTm="343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527">
            <a:extLst>
              <a:ext uri="{FF2B5EF4-FFF2-40B4-BE49-F238E27FC236}">
                <a16:creationId xmlns:a16="http://schemas.microsoft.com/office/drawing/2014/main" id="{CED8AABC-7764-4655-8F25-481432F37FB3}"/>
              </a:ext>
            </a:extLst>
          </p:cNvPr>
          <p:cNvSpPr/>
          <p:nvPr/>
        </p:nvSpPr>
        <p:spPr>
          <a:xfrm>
            <a:off x="7069919" y="1369083"/>
            <a:ext cx="2962892" cy="2962892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175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Shape 527">
            <a:extLst>
              <a:ext uri="{FF2B5EF4-FFF2-40B4-BE49-F238E27FC236}">
                <a16:creationId xmlns:a16="http://schemas.microsoft.com/office/drawing/2014/main" id="{BE74CA47-7B71-45D9-B5F6-DAF60F72DA7A}"/>
              </a:ext>
            </a:extLst>
          </p:cNvPr>
          <p:cNvSpPr/>
          <p:nvPr/>
        </p:nvSpPr>
        <p:spPr>
          <a:xfrm>
            <a:off x="7064142" y="1368037"/>
            <a:ext cx="2962892" cy="2962892"/>
          </a:xfrm>
          <a:prstGeom prst="ellipse">
            <a:avLst/>
          </a:prstGeom>
          <a:solidFill>
            <a:schemeClr val="accent2">
              <a:alpha val="68000"/>
            </a:schemeClr>
          </a:solidFill>
          <a:ln w="3175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E76C004-1664-4E70-8BA0-B39BB55E6EDD}"/>
              </a:ext>
            </a:extLst>
          </p:cNvPr>
          <p:cNvSpPr txBox="1"/>
          <p:nvPr/>
        </p:nvSpPr>
        <p:spPr>
          <a:xfrm>
            <a:off x="480001" y="336001"/>
            <a:ext cx="3733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2"/>
                </a:solidFill>
                <a:ea typeface="思源黑体 CN Normal" panose="020B0400000000000000" pitchFamily="34" charset="-122"/>
              </a:rPr>
              <a:t>我们的价值观</a:t>
            </a:r>
          </a:p>
        </p:txBody>
      </p:sp>
      <p:sp>
        <p:nvSpPr>
          <p:cNvPr id="4" name="Shape 525">
            <a:extLst>
              <a:ext uri="{FF2B5EF4-FFF2-40B4-BE49-F238E27FC236}">
                <a16:creationId xmlns:a16="http://schemas.microsoft.com/office/drawing/2014/main" id="{98E8EA69-4D03-42FF-89F0-9F5A76A79776}"/>
              </a:ext>
            </a:extLst>
          </p:cNvPr>
          <p:cNvSpPr/>
          <p:nvPr/>
        </p:nvSpPr>
        <p:spPr>
          <a:xfrm>
            <a:off x="4885954" y="3813043"/>
            <a:ext cx="1630901" cy="1630901"/>
          </a:xfrm>
          <a:prstGeom prst="ellipse">
            <a:avLst/>
          </a:prstGeom>
          <a:solidFill>
            <a:schemeClr val="accent1">
              <a:alpha val="41133"/>
            </a:schemeClr>
          </a:solidFill>
          <a:ln w="3175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hape 526">
            <a:extLst>
              <a:ext uri="{FF2B5EF4-FFF2-40B4-BE49-F238E27FC236}">
                <a16:creationId xmlns:a16="http://schemas.microsoft.com/office/drawing/2014/main" id="{346FACC8-0984-44E6-A95A-4DF5A6E64B91}"/>
              </a:ext>
            </a:extLst>
          </p:cNvPr>
          <p:cNvSpPr/>
          <p:nvPr/>
        </p:nvSpPr>
        <p:spPr>
          <a:xfrm>
            <a:off x="5959444" y="2768082"/>
            <a:ext cx="1904449" cy="1904449"/>
          </a:xfrm>
          <a:prstGeom prst="ellipse">
            <a:avLst/>
          </a:prstGeom>
          <a:solidFill>
            <a:schemeClr val="accent3">
              <a:alpha val="41133"/>
            </a:schemeClr>
          </a:solidFill>
          <a:ln w="3175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hape 528">
            <a:extLst>
              <a:ext uri="{FF2B5EF4-FFF2-40B4-BE49-F238E27FC236}">
                <a16:creationId xmlns:a16="http://schemas.microsoft.com/office/drawing/2014/main" id="{848266F8-C1C2-4A66-803A-DA86795356D6}"/>
              </a:ext>
            </a:extLst>
          </p:cNvPr>
          <p:cNvSpPr/>
          <p:nvPr/>
        </p:nvSpPr>
        <p:spPr>
          <a:xfrm>
            <a:off x="8087851" y="3960983"/>
            <a:ext cx="1335021" cy="1335021"/>
          </a:xfrm>
          <a:prstGeom prst="ellipse">
            <a:avLst/>
          </a:prstGeom>
          <a:solidFill>
            <a:schemeClr val="accent1">
              <a:alpha val="41133"/>
            </a:schemeClr>
          </a:solidFill>
          <a:ln w="3175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hape 529">
            <a:extLst>
              <a:ext uri="{FF2B5EF4-FFF2-40B4-BE49-F238E27FC236}">
                <a16:creationId xmlns:a16="http://schemas.microsoft.com/office/drawing/2014/main" id="{FB597D81-BA43-43A5-B8B1-FC63B359DE13}"/>
              </a:ext>
            </a:extLst>
          </p:cNvPr>
          <p:cNvSpPr/>
          <p:nvPr/>
        </p:nvSpPr>
        <p:spPr>
          <a:xfrm>
            <a:off x="7586883" y="4725781"/>
            <a:ext cx="777976" cy="777976"/>
          </a:xfrm>
          <a:prstGeom prst="ellipse">
            <a:avLst/>
          </a:prstGeom>
          <a:solidFill>
            <a:schemeClr val="accent3">
              <a:alpha val="69187"/>
            </a:schemeClr>
          </a:solidFill>
          <a:ln w="3175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hape 534">
            <a:extLst>
              <a:ext uri="{FF2B5EF4-FFF2-40B4-BE49-F238E27FC236}">
                <a16:creationId xmlns:a16="http://schemas.microsoft.com/office/drawing/2014/main" id="{4A6A315A-23A3-431E-BFA6-02E2EA03D11E}"/>
              </a:ext>
            </a:extLst>
          </p:cNvPr>
          <p:cNvSpPr/>
          <p:nvPr/>
        </p:nvSpPr>
        <p:spPr>
          <a:xfrm>
            <a:off x="7844748" y="4988777"/>
            <a:ext cx="262249" cy="251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96" y="1840"/>
                </a:moveTo>
                <a:lnTo>
                  <a:pt x="4320" y="200"/>
                </a:lnTo>
                <a:cubicBezTo>
                  <a:pt x="1950" y="2280"/>
                  <a:pt x="191" y="5360"/>
                  <a:pt x="0" y="8640"/>
                </a:cubicBezTo>
                <a:lnTo>
                  <a:pt x="2141" y="8640"/>
                </a:lnTo>
                <a:cubicBezTo>
                  <a:pt x="2332" y="5760"/>
                  <a:pt x="3517" y="3280"/>
                  <a:pt x="5696" y="1840"/>
                </a:cubicBezTo>
                <a:close/>
                <a:moveTo>
                  <a:pt x="19650" y="8640"/>
                </a:moveTo>
                <a:lnTo>
                  <a:pt x="21600" y="8640"/>
                </a:lnTo>
                <a:cubicBezTo>
                  <a:pt x="21409" y="5360"/>
                  <a:pt x="19841" y="2280"/>
                  <a:pt x="17471" y="200"/>
                </a:cubicBezTo>
                <a:lnTo>
                  <a:pt x="15904" y="1840"/>
                </a:lnTo>
                <a:cubicBezTo>
                  <a:pt x="18045" y="3280"/>
                  <a:pt x="19421" y="5760"/>
                  <a:pt x="19650" y="8640"/>
                </a:cubicBezTo>
                <a:close/>
                <a:moveTo>
                  <a:pt x="17471" y="9240"/>
                </a:moveTo>
                <a:cubicBezTo>
                  <a:pt x="17471" y="5960"/>
                  <a:pt x="15330" y="3280"/>
                  <a:pt x="12348" y="2480"/>
                </a:cubicBezTo>
                <a:lnTo>
                  <a:pt x="12348" y="1640"/>
                </a:lnTo>
                <a:cubicBezTo>
                  <a:pt x="12348" y="840"/>
                  <a:pt x="11584" y="0"/>
                  <a:pt x="10781" y="0"/>
                </a:cubicBezTo>
                <a:cubicBezTo>
                  <a:pt x="10016" y="0"/>
                  <a:pt x="9213" y="840"/>
                  <a:pt x="9213" y="1640"/>
                </a:cubicBezTo>
                <a:lnTo>
                  <a:pt x="9213" y="2480"/>
                </a:lnTo>
                <a:cubicBezTo>
                  <a:pt x="6270" y="3280"/>
                  <a:pt x="4129" y="5960"/>
                  <a:pt x="4129" y="9240"/>
                </a:cubicBezTo>
                <a:lnTo>
                  <a:pt x="4129" y="15200"/>
                </a:lnTo>
                <a:lnTo>
                  <a:pt x="2141" y="17280"/>
                </a:lnTo>
                <a:lnTo>
                  <a:pt x="2141" y="18280"/>
                </a:lnTo>
                <a:lnTo>
                  <a:pt x="19650" y="18280"/>
                </a:lnTo>
                <a:lnTo>
                  <a:pt x="19650" y="17280"/>
                </a:lnTo>
                <a:lnTo>
                  <a:pt x="17471" y="15200"/>
                </a:lnTo>
                <a:lnTo>
                  <a:pt x="17471" y="9240"/>
                </a:lnTo>
                <a:close/>
                <a:moveTo>
                  <a:pt x="10781" y="21600"/>
                </a:moveTo>
                <a:lnTo>
                  <a:pt x="11201" y="21600"/>
                </a:lnTo>
                <a:cubicBezTo>
                  <a:pt x="11966" y="21400"/>
                  <a:pt x="12348" y="20960"/>
                  <a:pt x="12769" y="20360"/>
                </a:cubicBezTo>
                <a:cubicBezTo>
                  <a:pt x="12769" y="20160"/>
                  <a:pt x="12960" y="19720"/>
                  <a:pt x="12960" y="19520"/>
                </a:cubicBezTo>
                <a:lnTo>
                  <a:pt x="8831" y="19520"/>
                </a:lnTo>
                <a:cubicBezTo>
                  <a:pt x="8831" y="20560"/>
                  <a:pt x="9634" y="21600"/>
                  <a:pt x="10781" y="2160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</p:spPr>
        <p:txBody>
          <a:bodyPr lIns="85724" tIns="85724" rIns="85724" bIns="85724" anchor="ctr"/>
          <a:lstStyle/>
          <a:p>
            <a:pPr defTabSz="1714457">
              <a:defRPr>
                <a:solidFill>
                  <a:srgbClr val="000000"/>
                </a:solidFill>
              </a:defRPr>
            </a:pPr>
            <a:endParaRPr sz="3200"/>
          </a:p>
        </p:txBody>
      </p:sp>
      <p:sp>
        <p:nvSpPr>
          <p:cNvPr id="10" name="Shape 535">
            <a:extLst>
              <a:ext uri="{FF2B5EF4-FFF2-40B4-BE49-F238E27FC236}">
                <a16:creationId xmlns:a16="http://schemas.microsoft.com/office/drawing/2014/main" id="{AFCC84FD-12C5-4D4A-A011-05552BDECCDD}"/>
              </a:ext>
            </a:extLst>
          </p:cNvPr>
          <p:cNvSpPr/>
          <p:nvPr/>
        </p:nvSpPr>
        <p:spPr>
          <a:xfrm>
            <a:off x="1103446" y="1792382"/>
            <a:ext cx="1630901" cy="1630901"/>
          </a:xfrm>
          <a:prstGeom prst="ellipse">
            <a:avLst/>
          </a:prstGeom>
          <a:solidFill>
            <a:schemeClr val="accent1">
              <a:alpha val="41133"/>
            </a:schemeClr>
          </a:solidFill>
          <a:ln w="3175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hape 536">
            <a:extLst>
              <a:ext uri="{FF2B5EF4-FFF2-40B4-BE49-F238E27FC236}">
                <a16:creationId xmlns:a16="http://schemas.microsoft.com/office/drawing/2014/main" id="{19C8E9B9-29C5-4834-89FE-F898204AA1DA}"/>
              </a:ext>
            </a:extLst>
          </p:cNvPr>
          <p:cNvSpPr/>
          <p:nvPr/>
        </p:nvSpPr>
        <p:spPr>
          <a:xfrm>
            <a:off x="9488617" y="2863682"/>
            <a:ext cx="1468295" cy="1468293"/>
          </a:xfrm>
          <a:prstGeom prst="ellipse">
            <a:avLst/>
          </a:prstGeom>
          <a:solidFill>
            <a:schemeClr val="accent3">
              <a:alpha val="41133"/>
            </a:schemeClr>
          </a:solidFill>
          <a:ln w="3175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hape 524">
            <a:extLst>
              <a:ext uri="{FF2B5EF4-FFF2-40B4-BE49-F238E27FC236}">
                <a16:creationId xmlns:a16="http://schemas.microsoft.com/office/drawing/2014/main" id="{6E2B6855-7853-4ED8-8099-25615E819884}"/>
              </a:ext>
            </a:extLst>
          </p:cNvPr>
          <p:cNvSpPr/>
          <p:nvPr/>
        </p:nvSpPr>
        <p:spPr>
          <a:xfrm>
            <a:off x="1964891" y="1525870"/>
            <a:ext cx="3928807" cy="3928807"/>
          </a:xfrm>
          <a:prstGeom prst="ellipse">
            <a:avLst/>
          </a:prstGeom>
          <a:blipFill>
            <a:blip r:embed="rId3"/>
            <a:stretch>
              <a:fillRect l="-57692" t="-22697" r="-57940" b="-51711"/>
            </a:stretch>
          </a:blipFill>
          <a:ln w="3175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D05A2B56-08D0-47C5-8652-739631A58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6595" y="2216261"/>
            <a:ext cx="2343937" cy="129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Open Sans" panose="020B0606030504020204" pitchFamily="34" charset="0"/>
              </a:rPr>
              <a:t>勤劳是生存的基础、是生活的基础、是获得尊重的基础</a:t>
            </a:r>
            <a:endParaRPr lang="en-US" altLang="en-US" sz="18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8A69F927-C39C-49EC-89ED-A83D507BEB89}"/>
              </a:ext>
            </a:extLst>
          </p:cNvPr>
          <p:cNvSpPr>
            <a:spLocks noChangeAspect="1"/>
          </p:cNvSpPr>
          <p:nvPr/>
        </p:nvSpPr>
        <p:spPr>
          <a:xfrm>
            <a:off x="1957596" y="1523217"/>
            <a:ext cx="3931200" cy="3931200"/>
          </a:xfrm>
          <a:prstGeom prst="ellips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11CD89B6-1A5C-4E77-ADD9-9368E9303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548" y="2425898"/>
            <a:ext cx="3181296" cy="21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Open Sans" panose="020B0606030504020204" pitchFamily="34" charset="0"/>
              </a:rPr>
              <a:t>为自己负责，为他人担当</a:t>
            </a:r>
          </a:p>
          <a:p>
            <a:pPr algn="ctr">
              <a:lnSpc>
                <a:spcPct val="15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Open Sans" panose="020B0606030504020204" pitchFamily="34" charset="0"/>
              </a:rPr>
              <a:t>不麻烦于人，不依赖于人</a:t>
            </a:r>
          </a:p>
          <a:p>
            <a:pPr algn="ctr">
              <a:lnSpc>
                <a:spcPct val="15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Open Sans" panose="020B0606030504020204" pitchFamily="34" charset="0"/>
              </a:rPr>
              <a:t>规矩是公平的基础，是发展的基础</a:t>
            </a:r>
          </a:p>
          <a:p>
            <a:pPr algn="ctr">
              <a:lnSpc>
                <a:spcPct val="15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Open Sans" panose="020B0606030504020204" pitchFamily="34" charset="0"/>
              </a:rPr>
              <a:t>所有的改变，从自身做起</a:t>
            </a:r>
            <a:endParaRPr lang="en-US" altLang="en-US" sz="18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6CE6CD11-EE85-46BD-903B-823DAD1F52A0}"/>
              </a:ext>
            </a:extLst>
          </p:cNvPr>
          <p:cNvSpPr/>
          <p:nvPr/>
        </p:nvSpPr>
        <p:spPr>
          <a:xfrm>
            <a:off x="8245860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6C3B28C-6532-40A3-814F-D76AE1676B60}"/>
              </a:ext>
            </a:extLst>
          </p:cNvPr>
          <p:cNvSpPr txBox="1"/>
          <p:nvPr/>
        </p:nvSpPr>
        <p:spPr>
          <a:xfrm>
            <a:off x="8280534" y="491374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78DD1267-3084-4223-A21B-E033B40778CB}"/>
              </a:ext>
            </a:extLst>
          </p:cNvPr>
          <p:cNvSpPr/>
          <p:nvPr/>
        </p:nvSpPr>
        <p:spPr>
          <a:xfrm>
            <a:off x="8856101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F2E8273-E591-4FC3-9D65-FF4B647C0A57}"/>
              </a:ext>
            </a:extLst>
          </p:cNvPr>
          <p:cNvSpPr txBox="1"/>
          <p:nvPr/>
        </p:nvSpPr>
        <p:spPr>
          <a:xfrm>
            <a:off x="8890775" y="491374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8FC92322-F9B1-4B90-97A2-5D36BB19C313}"/>
              </a:ext>
            </a:extLst>
          </p:cNvPr>
          <p:cNvSpPr/>
          <p:nvPr/>
        </p:nvSpPr>
        <p:spPr>
          <a:xfrm>
            <a:off x="9466343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595DFD7-A8F9-410B-9E6A-F7BB669A3D5B}"/>
              </a:ext>
            </a:extLst>
          </p:cNvPr>
          <p:cNvSpPr txBox="1"/>
          <p:nvPr/>
        </p:nvSpPr>
        <p:spPr>
          <a:xfrm>
            <a:off x="9501017" y="491374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615A3164-5957-40AD-BCE0-96FF73679DCC}"/>
              </a:ext>
            </a:extLst>
          </p:cNvPr>
          <p:cNvSpPr/>
          <p:nvPr/>
        </p:nvSpPr>
        <p:spPr>
          <a:xfrm>
            <a:off x="10076584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CD9776B9-7E80-43B1-9520-B4F5BBB19684}"/>
              </a:ext>
            </a:extLst>
          </p:cNvPr>
          <p:cNvSpPr txBox="1"/>
          <p:nvPr/>
        </p:nvSpPr>
        <p:spPr>
          <a:xfrm>
            <a:off x="10111258" y="491374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bg1"/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70B2703E-4674-42CC-8354-6B06997FBE70}"/>
              </a:ext>
            </a:extLst>
          </p:cNvPr>
          <p:cNvSpPr/>
          <p:nvPr/>
        </p:nvSpPr>
        <p:spPr>
          <a:xfrm>
            <a:off x="10686825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4407C04-E987-4F13-9909-04216A391617}"/>
              </a:ext>
            </a:extLst>
          </p:cNvPr>
          <p:cNvSpPr txBox="1"/>
          <p:nvPr/>
        </p:nvSpPr>
        <p:spPr>
          <a:xfrm>
            <a:off x="10721499" y="491374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FFC29316-971D-4377-9907-E498B248EDDE}"/>
              </a:ext>
            </a:extLst>
          </p:cNvPr>
          <p:cNvSpPr/>
          <p:nvPr/>
        </p:nvSpPr>
        <p:spPr>
          <a:xfrm>
            <a:off x="11297067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039A2E62-D864-4F05-8364-6FC053A8C4C5}"/>
              </a:ext>
            </a:extLst>
          </p:cNvPr>
          <p:cNvSpPr txBox="1"/>
          <p:nvPr/>
        </p:nvSpPr>
        <p:spPr>
          <a:xfrm>
            <a:off x="11331741" y="491374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4998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1">
            <a:extLst>
              <a:ext uri="{FF2B5EF4-FFF2-40B4-BE49-F238E27FC236}">
                <a16:creationId xmlns:a16="http://schemas.microsoft.com/office/drawing/2014/main" id="{54CE12FB-4474-476B-95CF-3D905EE6C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6107" y="2886937"/>
            <a:ext cx="22049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华文细黑" panose="02010600040101010101" pitchFamily="2" charset="-122"/>
              </a:rPr>
              <a:t>SWOT</a:t>
            </a:r>
            <a:r>
              <a:rPr lang="zh-CN" altLang="en-US" sz="3200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华文细黑" panose="02010600040101010101" pitchFamily="2" charset="-122"/>
              </a:rPr>
              <a:t>分析</a:t>
            </a:r>
          </a:p>
        </p:txBody>
      </p:sp>
      <p:sp>
        <p:nvSpPr>
          <p:cNvPr id="4" name="文本框 15">
            <a:extLst>
              <a:ext uri="{FF2B5EF4-FFF2-40B4-BE49-F238E27FC236}">
                <a16:creationId xmlns:a16="http://schemas.microsoft.com/office/drawing/2014/main" id="{236F9A10-437C-4BAE-8490-2DDFE9119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6107" y="3541207"/>
            <a:ext cx="4554659" cy="224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华文细黑" panose="02010600040101010101" pitchFamily="2" charset="-122"/>
              </a:rPr>
              <a:t>长处</a:t>
            </a:r>
            <a:endParaRPr lang="en-US" altLang="zh-CN" b="1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华文细黑" panose="02010600040101010101" pitchFamily="2" charset="-122"/>
              </a:rPr>
              <a:t>弱点</a:t>
            </a:r>
            <a:endParaRPr lang="en-US" altLang="zh-CN" b="1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华文细黑" panose="02010600040101010101" pitchFamily="2" charset="-122"/>
              </a:rPr>
              <a:t>机会</a:t>
            </a:r>
            <a:endParaRPr lang="en-US" altLang="zh-CN" b="1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华文细黑" panose="02010600040101010101" pitchFamily="2" charset="-122"/>
              </a:rPr>
              <a:t>挑战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791CFE3-7CE4-40F2-8B0B-53CB9C6B60DE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7056107" y="836714"/>
            <a:ext cx="3781696" cy="1472789"/>
          </a:xfrm>
          <a:prstGeom prst="rect">
            <a:avLst/>
          </a:prstGeom>
          <a:noFill/>
          <a:ln w="28575">
            <a:noFill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zh-CN" sz="4800" b="1" dirty="0">
                <a:solidFill>
                  <a:schemeClr val="tx2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Calibri" panose="020F0502020204030204" pitchFamily="34" charset="0"/>
                <a:sym typeface="华文细黑" panose="02010600040101010101" pitchFamily="2" charset="-122"/>
              </a:rPr>
              <a:t>Part   05</a:t>
            </a:r>
            <a:endParaRPr lang="zh-CN" altLang="en-US" sz="4800" b="1" dirty="0">
              <a:solidFill>
                <a:schemeClr val="tx2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Calibri" panose="020F0502020204030204" pitchFamily="34" charset="0"/>
              <a:sym typeface="华文细黑" panose="02010600040101010101" pitchFamily="2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D5AABD41-1E81-4065-B449-54AA070009CA}"/>
              </a:ext>
            </a:extLst>
          </p:cNvPr>
          <p:cNvCxnSpPr>
            <a:cxnSpLocks/>
          </p:cNvCxnSpPr>
          <p:nvPr/>
        </p:nvCxnSpPr>
        <p:spPr>
          <a:xfrm>
            <a:off x="7153003" y="2420341"/>
            <a:ext cx="986095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9FC8B54-0869-4689-B2B2-253C031232CE}"/>
              </a:ext>
            </a:extLst>
          </p:cNvPr>
          <p:cNvCxnSpPr>
            <a:cxnSpLocks/>
          </p:cNvCxnSpPr>
          <p:nvPr/>
        </p:nvCxnSpPr>
        <p:spPr>
          <a:xfrm>
            <a:off x="7153003" y="2614895"/>
            <a:ext cx="3839541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91F38A83-ECF2-416F-97E7-254300279D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80838"/>
            <a:ext cx="6167731" cy="41121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38DAC76-178B-421F-BBE7-78E3B2B1F200}"/>
              </a:ext>
            </a:extLst>
          </p:cNvPr>
          <p:cNvSpPr/>
          <p:nvPr/>
        </p:nvSpPr>
        <p:spPr>
          <a:xfrm>
            <a:off x="-173725" y="1142443"/>
            <a:ext cx="6515181" cy="4573115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8579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B1DDBF5-F4E0-4B97-A1F7-F11E1A079AA3}"/>
              </a:ext>
            </a:extLst>
          </p:cNvPr>
          <p:cNvSpPr txBox="1"/>
          <p:nvPr/>
        </p:nvSpPr>
        <p:spPr>
          <a:xfrm>
            <a:off x="8140150" y="-387430"/>
            <a:ext cx="3548269" cy="7632731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altLang="zh-CN" sz="49599" b="1" dirty="0">
                <a:blipFill dpi="0" rotWithShape="1">
                  <a:blip r:embed="rId2"/>
                  <a:srcRect/>
                  <a:tile tx="0" ty="0" sx="5000" sy="5000" flip="none" algn="ctr"/>
                </a:blipFill>
                <a:effectLst>
                  <a:glow rad="127000">
                    <a:schemeClr val="bg1"/>
                  </a:glow>
                  <a:outerShdw blurRad="25400" dist="25400" dir="5400000" algn="ctr" rotWithShape="0">
                    <a:schemeClr val="accent2">
                      <a:alpha val="52000"/>
                    </a:schemeClr>
                  </a:outerShdw>
                </a:effectLst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S</a:t>
            </a:r>
            <a:endParaRPr lang="zh-CN" altLang="en-US" sz="49599" b="1" dirty="0">
              <a:blipFill dpi="0" rotWithShape="1">
                <a:blip r:embed="rId2"/>
                <a:srcRect/>
                <a:tile tx="0" ty="0" sx="5000" sy="5000" flip="none" algn="ctr"/>
              </a:blipFill>
              <a:effectLst>
                <a:glow rad="127000">
                  <a:schemeClr val="bg1"/>
                </a:glow>
                <a:outerShdw blurRad="25400" dist="25400" dir="5400000" algn="ctr" rotWithShape="0">
                  <a:schemeClr val="accent2">
                    <a:alpha val="52000"/>
                  </a:schemeClr>
                </a:outerShdw>
              </a:effectLst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D0E56AD-9CE3-4B80-B962-2E46AB123B47}"/>
              </a:ext>
            </a:extLst>
          </p:cNvPr>
          <p:cNvSpPr txBox="1"/>
          <p:nvPr/>
        </p:nvSpPr>
        <p:spPr>
          <a:xfrm>
            <a:off x="1707203" y="1258382"/>
            <a:ext cx="4114800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zh-CN" sz="4800" b="1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STRENGTH</a:t>
            </a:r>
            <a:endParaRPr lang="zh-CN" altLang="en-US" sz="4800" b="1" dirty="0">
              <a:solidFill>
                <a:schemeClr val="tx2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35E4303-74E0-467A-9925-37FFA15A2E92}"/>
              </a:ext>
            </a:extLst>
          </p:cNvPr>
          <p:cNvSpPr txBox="1"/>
          <p:nvPr/>
        </p:nvSpPr>
        <p:spPr>
          <a:xfrm>
            <a:off x="2255573" y="2483159"/>
            <a:ext cx="602496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长处分析</a:t>
            </a:r>
            <a:r>
              <a:rPr lang="en-US" altLang="zh-CN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01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CC18689-EFCB-4BFB-A894-1C02D5C56EA8}"/>
              </a:ext>
            </a:extLst>
          </p:cNvPr>
          <p:cNvSpPr txBox="1"/>
          <p:nvPr/>
        </p:nvSpPr>
        <p:spPr>
          <a:xfrm>
            <a:off x="2255573" y="2995884"/>
            <a:ext cx="572901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长处分析</a:t>
            </a:r>
            <a:r>
              <a:rPr lang="en-US" altLang="zh-CN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02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4F2C656-3D48-4644-83DD-2E90FACD7A0C}"/>
              </a:ext>
            </a:extLst>
          </p:cNvPr>
          <p:cNvSpPr txBox="1"/>
          <p:nvPr/>
        </p:nvSpPr>
        <p:spPr>
          <a:xfrm>
            <a:off x="2255573" y="3477983"/>
            <a:ext cx="588457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长处分析</a:t>
            </a:r>
            <a:r>
              <a:rPr lang="en-US" altLang="zh-CN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03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D389A23-9D11-4A3C-9CA6-7BB504BC8632}"/>
              </a:ext>
            </a:extLst>
          </p:cNvPr>
          <p:cNvSpPr txBox="1"/>
          <p:nvPr/>
        </p:nvSpPr>
        <p:spPr>
          <a:xfrm>
            <a:off x="2255573" y="4021335"/>
            <a:ext cx="572901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长处分析</a:t>
            </a:r>
            <a:r>
              <a:rPr lang="en-US" altLang="zh-CN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04</a:t>
            </a:r>
          </a:p>
        </p:txBody>
      </p:sp>
      <p:pic>
        <p:nvPicPr>
          <p:cNvPr id="9" name="图形 8" descr="指向右边的反手食指">
            <a:extLst>
              <a:ext uri="{FF2B5EF4-FFF2-40B4-BE49-F238E27FC236}">
                <a16:creationId xmlns:a16="http://schemas.microsoft.com/office/drawing/2014/main" id="{FAED34FD-C228-4761-9ACF-CAE086479B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7202" y="2470091"/>
            <a:ext cx="392807" cy="392807"/>
          </a:xfrm>
          <a:prstGeom prst="rect">
            <a:avLst/>
          </a:prstGeom>
        </p:spPr>
      </p:pic>
      <p:pic>
        <p:nvPicPr>
          <p:cNvPr id="10" name="图形 9" descr="指向右边的反手食指">
            <a:extLst>
              <a:ext uri="{FF2B5EF4-FFF2-40B4-BE49-F238E27FC236}">
                <a16:creationId xmlns:a16="http://schemas.microsoft.com/office/drawing/2014/main" id="{73195515-F434-423C-AAFB-9B0E27A37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7202" y="2978429"/>
            <a:ext cx="392807" cy="392807"/>
          </a:xfrm>
          <a:prstGeom prst="rect">
            <a:avLst/>
          </a:prstGeom>
        </p:spPr>
      </p:pic>
      <p:pic>
        <p:nvPicPr>
          <p:cNvPr id="11" name="图形 10" descr="指向右边的反手食指">
            <a:extLst>
              <a:ext uri="{FF2B5EF4-FFF2-40B4-BE49-F238E27FC236}">
                <a16:creationId xmlns:a16="http://schemas.microsoft.com/office/drawing/2014/main" id="{79C73B5D-78B2-43E3-A94D-F6A5C92106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7202" y="3486766"/>
            <a:ext cx="392807" cy="392807"/>
          </a:xfrm>
          <a:prstGeom prst="rect">
            <a:avLst/>
          </a:prstGeom>
        </p:spPr>
      </p:pic>
      <p:pic>
        <p:nvPicPr>
          <p:cNvPr id="12" name="图形 11" descr="指向右边的反手食指">
            <a:extLst>
              <a:ext uri="{FF2B5EF4-FFF2-40B4-BE49-F238E27FC236}">
                <a16:creationId xmlns:a16="http://schemas.microsoft.com/office/drawing/2014/main" id="{A5109E38-2A27-46FD-BFC5-C428070930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7202" y="3995103"/>
            <a:ext cx="392807" cy="392807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id="{9CDA3F68-ECC0-41AD-9250-607F7989FBEA}"/>
              </a:ext>
            </a:extLst>
          </p:cNvPr>
          <p:cNvSpPr/>
          <p:nvPr/>
        </p:nvSpPr>
        <p:spPr>
          <a:xfrm>
            <a:off x="321382" y="2735894"/>
            <a:ext cx="149087" cy="149087"/>
          </a:xfrm>
          <a:prstGeom prst="ellipse">
            <a:avLst/>
          </a:prstGeom>
          <a:solidFill>
            <a:schemeClr val="accent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思源黑体 CN Normal" panose="020B0400000000000000" pitchFamily="34" charset="-122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7D23E5D6-4468-4259-954C-E3E28CEB78E2}"/>
              </a:ext>
            </a:extLst>
          </p:cNvPr>
          <p:cNvSpPr/>
          <p:nvPr/>
        </p:nvSpPr>
        <p:spPr>
          <a:xfrm>
            <a:off x="321382" y="3148269"/>
            <a:ext cx="149087" cy="149087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思源黑体 CN Normal" panose="020B0400000000000000" pitchFamily="34" charset="-122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E795B809-3900-45C8-9104-71949A0279C2}"/>
              </a:ext>
            </a:extLst>
          </p:cNvPr>
          <p:cNvSpPr/>
          <p:nvPr/>
        </p:nvSpPr>
        <p:spPr>
          <a:xfrm>
            <a:off x="321382" y="3560643"/>
            <a:ext cx="149087" cy="149087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思源黑体 CN Normal" panose="020B0400000000000000" pitchFamily="34" charset="-122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AA931160-1430-48D0-9030-113A0CCC0E36}"/>
              </a:ext>
            </a:extLst>
          </p:cNvPr>
          <p:cNvSpPr/>
          <p:nvPr/>
        </p:nvSpPr>
        <p:spPr>
          <a:xfrm>
            <a:off x="321382" y="3973018"/>
            <a:ext cx="149087" cy="149087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思源黑体 CN Normal" panose="020B0400000000000000" pitchFamily="34" charset="-122"/>
            </a:endParaRP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885DA581-748D-4384-8F08-44667E0ED4C1}"/>
              </a:ext>
            </a:extLst>
          </p:cNvPr>
          <p:cNvSpPr/>
          <p:nvPr/>
        </p:nvSpPr>
        <p:spPr>
          <a:xfrm>
            <a:off x="8245860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17385BF-66F0-4A77-99DF-7282FF3E4527}"/>
              </a:ext>
            </a:extLst>
          </p:cNvPr>
          <p:cNvSpPr txBox="1"/>
          <p:nvPr/>
        </p:nvSpPr>
        <p:spPr>
          <a:xfrm>
            <a:off x="8280534" y="491775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787B2CCC-056E-4341-861D-235760D13520}"/>
              </a:ext>
            </a:extLst>
          </p:cNvPr>
          <p:cNvSpPr/>
          <p:nvPr/>
        </p:nvSpPr>
        <p:spPr>
          <a:xfrm>
            <a:off x="8856101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3BF86E2-182E-4116-8BC9-E7198E40038C}"/>
              </a:ext>
            </a:extLst>
          </p:cNvPr>
          <p:cNvSpPr txBox="1"/>
          <p:nvPr/>
        </p:nvSpPr>
        <p:spPr>
          <a:xfrm>
            <a:off x="8890775" y="491775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EF9893B3-AB00-4819-B685-C5BA0AE57EA9}"/>
              </a:ext>
            </a:extLst>
          </p:cNvPr>
          <p:cNvSpPr/>
          <p:nvPr/>
        </p:nvSpPr>
        <p:spPr>
          <a:xfrm>
            <a:off x="9466343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049D824-0DDC-4584-9572-9C4F02793AFC}"/>
              </a:ext>
            </a:extLst>
          </p:cNvPr>
          <p:cNvSpPr txBox="1"/>
          <p:nvPr/>
        </p:nvSpPr>
        <p:spPr>
          <a:xfrm>
            <a:off x="9501017" y="491775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6D51D51D-54AC-495B-9432-A73A4997EB0F}"/>
              </a:ext>
            </a:extLst>
          </p:cNvPr>
          <p:cNvSpPr/>
          <p:nvPr/>
        </p:nvSpPr>
        <p:spPr>
          <a:xfrm>
            <a:off x="10076584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4E1F3471-DFDF-41CF-9B21-D543E49AAB0A}"/>
              </a:ext>
            </a:extLst>
          </p:cNvPr>
          <p:cNvSpPr txBox="1"/>
          <p:nvPr/>
        </p:nvSpPr>
        <p:spPr>
          <a:xfrm>
            <a:off x="10111258" y="491775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DBEC7958-16BF-4BE9-97D8-D155196B0643}"/>
              </a:ext>
            </a:extLst>
          </p:cNvPr>
          <p:cNvSpPr/>
          <p:nvPr/>
        </p:nvSpPr>
        <p:spPr>
          <a:xfrm>
            <a:off x="10686825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0E5F5506-DFF3-434A-848C-6F879AA69886}"/>
              </a:ext>
            </a:extLst>
          </p:cNvPr>
          <p:cNvSpPr txBox="1"/>
          <p:nvPr/>
        </p:nvSpPr>
        <p:spPr>
          <a:xfrm>
            <a:off x="10721499" y="491775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bg1"/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E6A7E84A-9D21-4D34-BB75-EACFE9DF848C}"/>
              </a:ext>
            </a:extLst>
          </p:cNvPr>
          <p:cNvSpPr/>
          <p:nvPr/>
        </p:nvSpPr>
        <p:spPr>
          <a:xfrm>
            <a:off x="11297067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21CD85F-F26F-4AC9-83B5-19AF620C83B4}"/>
              </a:ext>
            </a:extLst>
          </p:cNvPr>
          <p:cNvSpPr txBox="1"/>
          <p:nvPr/>
        </p:nvSpPr>
        <p:spPr>
          <a:xfrm>
            <a:off x="11331741" y="491775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55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3"/>
    </mc:Choice>
    <mc:Fallback xmlns="">
      <p:transition spd="slow" advTm="1363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F6392FA1-A2BA-408E-AD5C-1F0F86F70CF1}"/>
              </a:ext>
            </a:extLst>
          </p:cNvPr>
          <p:cNvSpPr txBox="1"/>
          <p:nvPr/>
        </p:nvSpPr>
        <p:spPr>
          <a:xfrm>
            <a:off x="6619189" y="1258382"/>
            <a:ext cx="4114800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en-US" altLang="zh-CN" sz="4800" b="1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WEAKNESS</a:t>
            </a:r>
            <a:endParaRPr lang="zh-CN" altLang="en-US" sz="4800" b="1" dirty="0">
              <a:solidFill>
                <a:schemeClr val="tx2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361C73A-1BBE-43F8-AB30-B8CFAA54FF73}"/>
              </a:ext>
            </a:extLst>
          </p:cNvPr>
          <p:cNvSpPr txBox="1"/>
          <p:nvPr/>
        </p:nvSpPr>
        <p:spPr>
          <a:xfrm>
            <a:off x="4943872" y="2521412"/>
            <a:ext cx="579011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弱点分析</a:t>
            </a:r>
            <a:r>
              <a:rPr lang="en-US" altLang="zh-CN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01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9992436-F5C1-48CA-9F56-070451F49A20}"/>
              </a:ext>
            </a:extLst>
          </p:cNvPr>
          <p:cNvSpPr txBox="1"/>
          <p:nvPr/>
        </p:nvSpPr>
        <p:spPr>
          <a:xfrm>
            <a:off x="4943872" y="3034137"/>
            <a:ext cx="579011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弱点分析</a:t>
            </a:r>
            <a:r>
              <a:rPr lang="en-US" altLang="zh-CN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02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78E5B69-EA3C-413D-A9CE-8C2E103AE80F}"/>
              </a:ext>
            </a:extLst>
          </p:cNvPr>
          <p:cNvSpPr txBox="1"/>
          <p:nvPr/>
        </p:nvSpPr>
        <p:spPr>
          <a:xfrm>
            <a:off x="4943872" y="3546863"/>
            <a:ext cx="579011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弱点分析</a:t>
            </a:r>
            <a:r>
              <a:rPr lang="en-US" altLang="zh-CN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03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AE42EEC-DB6C-4426-AB54-486B80A5A292}"/>
              </a:ext>
            </a:extLst>
          </p:cNvPr>
          <p:cNvSpPr txBox="1"/>
          <p:nvPr/>
        </p:nvSpPr>
        <p:spPr>
          <a:xfrm>
            <a:off x="4943872" y="4059588"/>
            <a:ext cx="579011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弱点分析</a:t>
            </a:r>
            <a:r>
              <a:rPr lang="en-US" altLang="zh-CN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04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AD75064E-427A-4690-B7B3-094BDD8EF0C7}"/>
              </a:ext>
            </a:extLst>
          </p:cNvPr>
          <p:cNvSpPr/>
          <p:nvPr/>
        </p:nvSpPr>
        <p:spPr>
          <a:xfrm>
            <a:off x="11605593" y="2735894"/>
            <a:ext cx="149087" cy="149087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思源黑体 CN Normal" panose="020B0400000000000000" pitchFamily="34" charset="-122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18FA1FAE-F483-4C99-8E8E-D10C1609E862}"/>
              </a:ext>
            </a:extLst>
          </p:cNvPr>
          <p:cNvSpPr/>
          <p:nvPr/>
        </p:nvSpPr>
        <p:spPr>
          <a:xfrm>
            <a:off x="11605593" y="3148269"/>
            <a:ext cx="149087" cy="149087"/>
          </a:xfrm>
          <a:prstGeom prst="ellipse">
            <a:avLst/>
          </a:prstGeom>
          <a:solidFill>
            <a:schemeClr val="accent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思源黑体 CN Normal" panose="020B0400000000000000" pitchFamily="34" charset="-122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F40EB24C-10E9-4E40-AD52-7FCA766EF457}"/>
              </a:ext>
            </a:extLst>
          </p:cNvPr>
          <p:cNvSpPr/>
          <p:nvPr/>
        </p:nvSpPr>
        <p:spPr>
          <a:xfrm>
            <a:off x="11605593" y="3560643"/>
            <a:ext cx="149087" cy="149087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思源黑体 CN Normal" panose="020B0400000000000000" pitchFamily="34" charset="-122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23873D99-B986-40B7-8F1C-1ACABCBC1B6C}"/>
              </a:ext>
            </a:extLst>
          </p:cNvPr>
          <p:cNvSpPr/>
          <p:nvPr/>
        </p:nvSpPr>
        <p:spPr>
          <a:xfrm>
            <a:off x="11605593" y="3973018"/>
            <a:ext cx="149087" cy="149087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思源黑体 CN Normal" panose="020B0400000000000000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6FF0435-5461-4CAF-BBEB-AE88676580E4}"/>
              </a:ext>
            </a:extLst>
          </p:cNvPr>
          <p:cNvSpPr txBox="1"/>
          <p:nvPr/>
        </p:nvSpPr>
        <p:spPr>
          <a:xfrm>
            <a:off x="1590263" y="-387430"/>
            <a:ext cx="3548269" cy="7632731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altLang="zh-CN" sz="49599" b="1" dirty="0">
                <a:blipFill dpi="0" rotWithShape="1">
                  <a:blip r:embed="rId2"/>
                  <a:srcRect/>
                  <a:tile tx="0" ty="0" sx="5000" sy="5000" flip="none" algn="ctr"/>
                </a:blipFill>
                <a:effectLst>
                  <a:glow rad="127000">
                    <a:schemeClr val="bg1"/>
                  </a:glow>
                  <a:outerShdw blurRad="25400" dist="25400" dir="5400000" algn="ctr" rotWithShape="0">
                    <a:schemeClr val="accent2">
                      <a:alpha val="52000"/>
                    </a:schemeClr>
                  </a:outerShdw>
                </a:effectLst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W</a:t>
            </a:r>
            <a:endParaRPr lang="zh-CN" altLang="en-US" sz="49599" b="1" dirty="0">
              <a:blipFill dpi="0" rotWithShape="1">
                <a:blip r:embed="rId2"/>
                <a:srcRect/>
                <a:tile tx="0" ty="0" sx="5000" sy="5000" flip="none" algn="ctr"/>
              </a:blipFill>
              <a:effectLst>
                <a:glow rad="127000">
                  <a:schemeClr val="bg1"/>
                </a:glow>
                <a:outerShdw blurRad="25400" dist="25400" dir="5400000" algn="ctr" rotWithShape="0">
                  <a:schemeClr val="accent2">
                    <a:alpha val="52000"/>
                  </a:schemeClr>
                </a:outerShdw>
              </a:effectLst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8C84EABB-BEC2-408D-9F46-9D15FBEC98A0}"/>
              </a:ext>
            </a:extLst>
          </p:cNvPr>
          <p:cNvSpPr/>
          <p:nvPr/>
        </p:nvSpPr>
        <p:spPr>
          <a:xfrm>
            <a:off x="8245860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3B796E7-9FD4-424E-9552-D163617B98FC}"/>
              </a:ext>
            </a:extLst>
          </p:cNvPr>
          <p:cNvSpPr txBox="1"/>
          <p:nvPr/>
        </p:nvSpPr>
        <p:spPr>
          <a:xfrm>
            <a:off x="8280534" y="491775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D480D41B-B005-4113-A958-2508ECA72317}"/>
              </a:ext>
            </a:extLst>
          </p:cNvPr>
          <p:cNvSpPr/>
          <p:nvPr/>
        </p:nvSpPr>
        <p:spPr>
          <a:xfrm>
            <a:off x="8856101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6E8DBC8-0BA3-4FF4-B285-6A76AA52DA05}"/>
              </a:ext>
            </a:extLst>
          </p:cNvPr>
          <p:cNvSpPr txBox="1"/>
          <p:nvPr/>
        </p:nvSpPr>
        <p:spPr>
          <a:xfrm>
            <a:off x="8890775" y="491775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EA031F1E-60C8-45CE-B4D4-A11632D98ABD}"/>
              </a:ext>
            </a:extLst>
          </p:cNvPr>
          <p:cNvSpPr/>
          <p:nvPr/>
        </p:nvSpPr>
        <p:spPr>
          <a:xfrm>
            <a:off x="9466343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9B98115-D922-4CC8-A92F-62E4A7EFCB03}"/>
              </a:ext>
            </a:extLst>
          </p:cNvPr>
          <p:cNvSpPr txBox="1"/>
          <p:nvPr/>
        </p:nvSpPr>
        <p:spPr>
          <a:xfrm>
            <a:off x="9501017" y="491775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E2E523D1-222B-4344-B110-9A84D3AF9A68}"/>
              </a:ext>
            </a:extLst>
          </p:cNvPr>
          <p:cNvSpPr/>
          <p:nvPr/>
        </p:nvSpPr>
        <p:spPr>
          <a:xfrm>
            <a:off x="10076584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CA5415C-C82E-4DD7-A2AA-19E140580A5C}"/>
              </a:ext>
            </a:extLst>
          </p:cNvPr>
          <p:cNvSpPr txBox="1"/>
          <p:nvPr/>
        </p:nvSpPr>
        <p:spPr>
          <a:xfrm>
            <a:off x="10111258" y="491775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4CDA184B-5781-4A01-AF28-570FE938241F}"/>
              </a:ext>
            </a:extLst>
          </p:cNvPr>
          <p:cNvSpPr/>
          <p:nvPr/>
        </p:nvSpPr>
        <p:spPr>
          <a:xfrm>
            <a:off x="10686825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FC7569E-2E57-40C2-AB28-61890F2763D3}"/>
              </a:ext>
            </a:extLst>
          </p:cNvPr>
          <p:cNvSpPr txBox="1"/>
          <p:nvPr/>
        </p:nvSpPr>
        <p:spPr>
          <a:xfrm>
            <a:off x="10721499" y="491775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bg1"/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FF63D05C-4BAC-41B9-AD15-D796F0A16FFC}"/>
              </a:ext>
            </a:extLst>
          </p:cNvPr>
          <p:cNvSpPr/>
          <p:nvPr/>
        </p:nvSpPr>
        <p:spPr>
          <a:xfrm>
            <a:off x="11297067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58CAB84-812E-4DF5-BD4C-989353557140}"/>
              </a:ext>
            </a:extLst>
          </p:cNvPr>
          <p:cNvSpPr txBox="1"/>
          <p:nvPr/>
        </p:nvSpPr>
        <p:spPr>
          <a:xfrm>
            <a:off x="11331741" y="491775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816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6"/>
    </mc:Choice>
    <mc:Fallback xmlns="">
      <p:transition spd="slow" advTm="1396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89C8BDC-7438-42E2-8FC6-ED0A3FAC6BE6}"/>
              </a:ext>
            </a:extLst>
          </p:cNvPr>
          <p:cNvSpPr txBox="1"/>
          <p:nvPr/>
        </p:nvSpPr>
        <p:spPr>
          <a:xfrm>
            <a:off x="7851915" y="-387430"/>
            <a:ext cx="3548269" cy="7632731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altLang="zh-CN" sz="49599" b="1" dirty="0">
                <a:blipFill dpi="0" rotWithShape="1">
                  <a:blip r:embed="rId2"/>
                  <a:srcRect/>
                  <a:tile tx="0" ty="0" sx="5000" sy="5000" flip="none" algn="ctr"/>
                </a:blipFill>
                <a:effectLst>
                  <a:glow rad="127000">
                    <a:schemeClr val="bg1"/>
                  </a:glow>
                  <a:outerShdw blurRad="25400" dist="25400" dir="5400000" algn="ctr" rotWithShape="0">
                    <a:schemeClr val="accent2">
                      <a:alpha val="52000"/>
                    </a:schemeClr>
                  </a:outerShdw>
                </a:effectLst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O</a:t>
            </a:r>
            <a:endParaRPr lang="zh-CN" altLang="en-US" sz="49599" b="1" dirty="0">
              <a:blipFill dpi="0" rotWithShape="1">
                <a:blip r:embed="rId2"/>
                <a:srcRect/>
                <a:tile tx="0" ty="0" sx="5000" sy="5000" flip="none" algn="ctr"/>
              </a:blipFill>
              <a:effectLst>
                <a:glow rad="127000">
                  <a:schemeClr val="bg1"/>
                </a:glow>
                <a:outerShdw blurRad="25400" dist="25400" dir="5400000" algn="ctr" rotWithShape="0">
                  <a:schemeClr val="accent2">
                    <a:alpha val="52000"/>
                  </a:schemeClr>
                </a:outerShdw>
              </a:effectLst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CC56E07B-AD50-4586-B705-84D5711B2788}"/>
              </a:ext>
            </a:extLst>
          </p:cNvPr>
          <p:cNvSpPr/>
          <p:nvPr/>
        </p:nvSpPr>
        <p:spPr>
          <a:xfrm>
            <a:off x="321382" y="2735894"/>
            <a:ext cx="149087" cy="149087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思源黑体 CN Normal" panose="020B0400000000000000" pitchFamily="34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5DFD8927-8226-43D1-9645-BE425689A2AE}"/>
              </a:ext>
            </a:extLst>
          </p:cNvPr>
          <p:cNvSpPr/>
          <p:nvPr/>
        </p:nvSpPr>
        <p:spPr>
          <a:xfrm>
            <a:off x="321382" y="3148269"/>
            <a:ext cx="149087" cy="149087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思源黑体 CN Normal" panose="020B0400000000000000" pitchFamily="34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D22EC390-E45F-4DB1-8575-DD5178A1DA9F}"/>
              </a:ext>
            </a:extLst>
          </p:cNvPr>
          <p:cNvSpPr/>
          <p:nvPr/>
        </p:nvSpPr>
        <p:spPr>
          <a:xfrm>
            <a:off x="321382" y="3560643"/>
            <a:ext cx="149087" cy="149087"/>
          </a:xfrm>
          <a:prstGeom prst="ellipse">
            <a:avLst/>
          </a:prstGeom>
          <a:solidFill>
            <a:schemeClr val="accent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思源黑体 CN Normal" panose="020B0400000000000000" pitchFamily="34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63841A83-312F-4F3F-876D-D8EEA6CC273D}"/>
              </a:ext>
            </a:extLst>
          </p:cNvPr>
          <p:cNvSpPr/>
          <p:nvPr/>
        </p:nvSpPr>
        <p:spPr>
          <a:xfrm>
            <a:off x="321382" y="3973018"/>
            <a:ext cx="149087" cy="149087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思源黑体 CN Normal" panose="020B0400000000000000" pitchFamily="34" charset="-122"/>
            </a:endParaRPr>
          </a:p>
        </p:txBody>
      </p:sp>
      <p:graphicFrame>
        <p:nvGraphicFramePr>
          <p:cNvPr id="8" name="表格 8">
            <a:extLst>
              <a:ext uri="{FF2B5EF4-FFF2-40B4-BE49-F238E27FC236}">
                <a16:creationId xmlns:a16="http://schemas.microsoft.com/office/drawing/2014/main" id="{50BC1570-B425-475C-B5A8-27140C4E02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04790"/>
              </p:ext>
            </p:extLst>
          </p:nvPr>
        </p:nvGraphicFramePr>
        <p:xfrm>
          <a:off x="1455531" y="2420887"/>
          <a:ext cx="5187124" cy="20162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6781">
                  <a:extLst>
                    <a:ext uri="{9D8B030D-6E8A-4147-A177-3AD203B41FA5}">
                      <a16:colId xmlns:a16="http://schemas.microsoft.com/office/drawing/2014/main" val="853748590"/>
                    </a:ext>
                  </a:extLst>
                </a:gridCol>
                <a:gridCol w="1296781">
                  <a:extLst>
                    <a:ext uri="{9D8B030D-6E8A-4147-A177-3AD203B41FA5}">
                      <a16:colId xmlns:a16="http://schemas.microsoft.com/office/drawing/2014/main" val="574165906"/>
                    </a:ext>
                  </a:extLst>
                </a:gridCol>
                <a:gridCol w="1296781">
                  <a:extLst>
                    <a:ext uri="{9D8B030D-6E8A-4147-A177-3AD203B41FA5}">
                      <a16:colId xmlns:a16="http://schemas.microsoft.com/office/drawing/2014/main" val="988189231"/>
                    </a:ext>
                  </a:extLst>
                </a:gridCol>
                <a:gridCol w="1296781">
                  <a:extLst>
                    <a:ext uri="{9D8B030D-6E8A-4147-A177-3AD203B41FA5}">
                      <a16:colId xmlns:a16="http://schemas.microsoft.com/office/drawing/2014/main" val="1151907768"/>
                    </a:ext>
                  </a:extLst>
                </a:gridCol>
              </a:tblGrid>
              <a:tr h="50405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思源黑体 CN Normal" panose="020B0400000000000000" pitchFamily="34" charset="-122"/>
                          <a:cs typeface="Calibri" panose="020F0502020204030204" pitchFamily="34" charset="0"/>
                        </a:rPr>
                        <a:t>Q1</a:t>
                      </a:r>
                      <a:endParaRPr lang="zh-CN" altLang="en-US" sz="16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思源黑体 CN Normal" panose="020B0400000000000000" pitchFamily="34" charset="-122"/>
                          <a:cs typeface="Calibri" panose="020F0502020204030204" pitchFamily="34" charset="0"/>
                        </a:rPr>
                        <a:t>Q2</a:t>
                      </a:r>
                      <a:endParaRPr lang="zh-CN" altLang="en-US" sz="16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思源黑体 CN Normal" panose="020B0400000000000000" pitchFamily="34" charset="-122"/>
                          <a:cs typeface="Calibri" panose="020F0502020204030204" pitchFamily="34" charset="0"/>
                        </a:rPr>
                        <a:t>Q3</a:t>
                      </a:r>
                      <a:endParaRPr lang="zh-CN" altLang="en-US" sz="16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思源黑体 CN Normal" panose="020B0400000000000000" pitchFamily="34" charset="-122"/>
                          <a:cs typeface="Calibri" panose="020F0502020204030204" pitchFamily="34" charset="0"/>
                        </a:rPr>
                        <a:t>Q4</a:t>
                      </a:r>
                      <a:endParaRPr lang="zh-CN" altLang="en-US" sz="16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0792483"/>
                  </a:ext>
                </a:extLst>
              </a:tr>
              <a:tr h="50405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思源黑体 CN Normal" panose="020B0400000000000000" pitchFamily="34" charset="-122"/>
                          <a:cs typeface="Calibri" panose="020F0502020204030204" pitchFamily="34" charset="0"/>
                        </a:rPr>
                        <a:t>428</a:t>
                      </a:r>
                      <a:endParaRPr lang="zh-CN" altLang="en-US" sz="16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思源黑体 CN Normal" panose="020B0400000000000000" pitchFamily="34" charset="-122"/>
                          <a:cs typeface="Calibri" panose="020F0502020204030204" pitchFamily="34" charset="0"/>
                        </a:rPr>
                        <a:t>528</a:t>
                      </a:r>
                      <a:endParaRPr lang="zh-CN" altLang="en-US" sz="16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思源黑体 CN Normal" panose="020B0400000000000000" pitchFamily="34" charset="-122"/>
                          <a:cs typeface="Calibri" panose="020F0502020204030204" pitchFamily="34" charset="0"/>
                        </a:rPr>
                        <a:t>569</a:t>
                      </a:r>
                      <a:endParaRPr lang="zh-CN" altLang="en-US" sz="16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思源黑体 CN Normal" panose="020B0400000000000000" pitchFamily="34" charset="-122"/>
                          <a:cs typeface="Calibri" panose="020F0502020204030204" pitchFamily="34" charset="0"/>
                        </a:rPr>
                        <a:t>645</a:t>
                      </a:r>
                      <a:endParaRPr lang="zh-CN" altLang="en-US" sz="16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3242799"/>
                  </a:ext>
                </a:extLst>
              </a:tr>
              <a:tr h="50405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思源黑体 CN Normal" panose="020B0400000000000000" pitchFamily="34" charset="-122"/>
                          <a:cs typeface="Calibri" panose="020F0502020204030204" pitchFamily="34" charset="0"/>
                        </a:rPr>
                        <a:t>356</a:t>
                      </a:r>
                      <a:endParaRPr lang="zh-CN" altLang="en-US" sz="16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思源黑体 CN Normal" panose="020B0400000000000000" pitchFamily="34" charset="-122"/>
                          <a:cs typeface="Calibri" panose="020F0502020204030204" pitchFamily="34" charset="0"/>
                        </a:rPr>
                        <a:t>447</a:t>
                      </a:r>
                      <a:endParaRPr lang="zh-CN" altLang="en-US" sz="16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思源黑体 CN Normal" panose="020B0400000000000000" pitchFamily="34" charset="-122"/>
                          <a:cs typeface="Calibri" panose="020F0502020204030204" pitchFamily="34" charset="0"/>
                        </a:rPr>
                        <a:t>504</a:t>
                      </a:r>
                      <a:endParaRPr lang="zh-CN" altLang="en-US" sz="16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思源黑体 CN Normal" panose="020B0400000000000000" pitchFamily="34" charset="-122"/>
                          <a:cs typeface="Calibri" panose="020F0502020204030204" pitchFamily="34" charset="0"/>
                        </a:rPr>
                        <a:t>488</a:t>
                      </a:r>
                      <a:endParaRPr lang="zh-CN" altLang="en-US" sz="16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18914"/>
                  </a:ext>
                </a:extLst>
              </a:tr>
              <a:tr h="50405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思源黑体 CN Normal" panose="020B0400000000000000" pitchFamily="34" charset="-122"/>
                          <a:cs typeface="Calibri" panose="020F0502020204030204" pitchFamily="34" charset="0"/>
                        </a:rPr>
                        <a:t>287</a:t>
                      </a:r>
                      <a:endParaRPr lang="zh-CN" altLang="en-US" sz="16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思源黑体 CN Normal" panose="020B0400000000000000" pitchFamily="34" charset="-122"/>
                          <a:cs typeface="Calibri" panose="020F0502020204030204" pitchFamily="34" charset="0"/>
                        </a:rPr>
                        <a:t>381</a:t>
                      </a:r>
                      <a:endParaRPr lang="zh-CN" altLang="en-US" sz="16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思源黑体 CN Normal" panose="020B0400000000000000" pitchFamily="34" charset="-122"/>
                          <a:cs typeface="Calibri" panose="020F0502020204030204" pitchFamily="34" charset="0"/>
                        </a:rPr>
                        <a:t>369</a:t>
                      </a:r>
                      <a:endParaRPr lang="zh-CN" altLang="en-US" sz="16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思源黑体 CN Normal" panose="020B0400000000000000" pitchFamily="34" charset="-122"/>
                          <a:cs typeface="Calibri" panose="020F0502020204030204" pitchFamily="34" charset="0"/>
                        </a:rPr>
                        <a:t>417</a:t>
                      </a:r>
                      <a:endParaRPr lang="zh-CN" altLang="en-US" sz="16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6876901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4EB41B99-01A7-44F9-B72F-B69742E989F2}"/>
              </a:ext>
            </a:extLst>
          </p:cNvPr>
          <p:cNvSpPr txBox="1"/>
          <p:nvPr/>
        </p:nvSpPr>
        <p:spPr>
          <a:xfrm>
            <a:off x="1455531" y="1316765"/>
            <a:ext cx="4114800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zh-CN" sz="4800" b="1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OPPORTUNITY</a:t>
            </a:r>
            <a:endParaRPr lang="zh-CN" altLang="en-US" sz="4800" b="1" dirty="0">
              <a:solidFill>
                <a:schemeClr val="tx2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5C77CB9A-A3A2-4436-A5F8-96E4BA7AB748}"/>
              </a:ext>
            </a:extLst>
          </p:cNvPr>
          <p:cNvSpPr/>
          <p:nvPr/>
        </p:nvSpPr>
        <p:spPr>
          <a:xfrm>
            <a:off x="8245860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6B22291-675F-47D0-860C-B2762FFF6DE0}"/>
              </a:ext>
            </a:extLst>
          </p:cNvPr>
          <p:cNvSpPr txBox="1"/>
          <p:nvPr/>
        </p:nvSpPr>
        <p:spPr>
          <a:xfrm>
            <a:off x="8280534" y="491775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CB8C9F97-A5CF-4BDB-A8C3-C76DA7791F6B}"/>
              </a:ext>
            </a:extLst>
          </p:cNvPr>
          <p:cNvSpPr/>
          <p:nvPr/>
        </p:nvSpPr>
        <p:spPr>
          <a:xfrm>
            <a:off x="8856101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063BBD5-19FB-4A30-BC1F-7162D1B570E4}"/>
              </a:ext>
            </a:extLst>
          </p:cNvPr>
          <p:cNvSpPr txBox="1"/>
          <p:nvPr/>
        </p:nvSpPr>
        <p:spPr>
          <a:xfrm>
            <a:off x="8890775" y="491775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5004D9CC-0260-47C7-BBF1-9547B596773B}"/>
              </a:ext>
            </a:extLst>
          </p:cNvPr>
          <p:cNvSpPr/>
          <p:nvPr/>
        </p:nvSpPr>
        <p:spPr>
          <a:xfrm>
            <a:off x="9466343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DCE2F61-04AC-48CE-A758-576952474B80}"/>
              </a:ext>
            </a:extLst>
          </p:cNvPr>
          <p:cNvSpPr txBox="1"/>
          <p:nvPr/>
        </p:nvSpPr>
        <p:spPr>
          <a:xfrm>
            <a:off x="9501017" y="491775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1536D020-92E9-4A3D-B18A-CFE3EB449154}"/>
              </a:ext>
            </a:extLst>
          </p:cNvPr>
          <p:cNvSpPr/>
          <p:nvPr/>
        </p:nvSpPr>
        <p:spPr>
          <a:xfrm>
            <a:off x="10076584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8B4270D-A669-4D13-A22E-84FF86528C60}"/>
              </a:ext>
            </a:extLst>
          </p:cNvPr>
          <p:cNvSpPr txBox="1"/>
          <p:nvPr/>
        </p:nvSpPr>
        <p:spPr>
          <a:xfrm>
            <a:off x="10111258" y="491775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319D49DC-097D-4B5C-BB3E-E51F46EFA2CA}"/>
              </a:ext>
            </a:extLst>
          </p:cNvPr>
          <p:cNvSpPr/>
          <p:nvPr/>
        </p:nvSpPr>
        <p:spPr>
          <a:xfrm>
            <a:off x="10686825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A6F0445-5489-42CD-BACE-161BCDC3A145}"/>
              </a:ext>
            </a:extLst>
          </p:cNvPr>
          <p:cNvSpPr txBox="1"/>
          <p:nvPr/>
        </p:nvSpPr>
        <p:spPr>
          <a:xfrm>
            <a:off x="10721499" y="491775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bg1"/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8F7D7A48-EBC8-4BFF-BBDE-D9A2873317A8}"/>
              </a:ext>
            </a:extLst>
          </p:cNvPr>
          <p:cNvSpPr/>
          <p:nvPr/>
        </p:nvSpPr>
        <p:spPr>
          <a:xfrm>
            <a:off x="11297067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F376B9BE-CDCF-4903-BA58-3F3FC18CD614}"/>
              </a:ext>
            </a:extLst>
          </p:cNvPr>
          <p:cNvSpPr txBox="1"/>
          <p:nvPr/>
        </p:nvSpPr>
        <p:spPr>
          <a:xfrm>
            <a:off x="11331741" y="491775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599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"/>
    </mc:Choice>
    <mc:Fallback xmlns="">
      <p:transition spd="slow" advTm="108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F6392FA1-A2BA-408E-AD5C-1F0F86F70CF1}"/>
              </a:ext>
            </a:extLst>
          </p:cNvPr>
          <p:cNvSpPr txBox="1"/>
          <p:nvPr/>
        </p:nvSpPr>
        <p:spPr>
          <a:xfrm>
            <a:off x="6005603" y="1258382"/>
            <a:ext cx="4114800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en-US" altLang="zh-CN" sz="4800" b="1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THREAT</a:t>
            </a:r>
            <a:endParaRPr lang="zh-CN" altLang="en-US" sz="4800" b="1" dirty="0">
              <a:solidFill>
                <a:schemeClr val="tx2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361C73A-1BBE-43F8-AB30-B8CFAA54FF73}"/>
              </a:ext>
            </a:extLst>
          </p:cNvPr>
          <p:cNvSpPr txBox="1"/>
          <p:nvPr/>
        </p:nvSpPr>
        <p:spPr>
          <a:xfrm>
            <a:off x="4271798" y="2521411"/>
            <a:ext cx="584860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挑战分析</a:t>
            </a:r>
            <a:r>
              <a:rPr lang="en-US" altLang="zh-CN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01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9992436-F5C1-48CA-9F56-070451F49A20}"/>
              </a:ext>
            </a:extLst>
          </p:cNvPr>
          <p:cNvSpPr txBox="1"/>
          <p:nvPr/>
        </p:nvSpPr>
        <p:spPr>
          <a:xfrm>
            <a:off x="4271798" y="3034136"/>
            <a:ext cx="584860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挑战分析</a:t>
            </a:r>
            <a:r>
              <a:rPr lang="en-US" altLang="zh-CN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02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78E5B69-EA3C-413D-A9CE-8C2E103AE80F}"/>
              </a:ext>
            </a:extLst>
          </p:cNvPr>
          <p:cNvSpPr txBox="1"/>
          <p:nvPr/>
        </p:nvSpPr>
        <p:spPr>
          <a:xfrm>
            <a:off x="4271798" y="3546861"/>
            <a:ext cx="584860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挑战分析</a:t>
            </a:r>
            <a:r>
              <a:rPr lang="en-US" altLang="zh-CN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03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AE42EEC-DB6C-4426-AB54-486B80A5A292}"/>
              </a:ext>
            </a:extLst>
          </p:cNvPr>
          <p:cNvSpPr txBox="1"/>
          <p:nvPr/>
        </p:nvSpPr>
        <p:spPr>
          <a:xfrm>
            <a:off x="4271798" y="4059587"/>
            <a:ext cx="584860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挑战分析</a:t>
            </a:r>
            <a:r>
              <a:rPr lang="en-US" altLang="zh-CN" sz="18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04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AD75064E-427A-4690-B7B3-094BDD8EF0C7}"/>
              </a:ext>
            </a:extLst>
          </p:cNvPr>
          <p:cNvSpPr/>
          <p:nvPr/>
        </p:nvSpPr>
        <p:spPr>
          <a:xfrm>
            <a:off x="11605593" y="2735894"/>
            <a:ext cx="149087" cy="149087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思源黑体 CN Normal" panose="020B0400000000000000" pitchFamily="34" charset="-122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18FA1FAE-F483-4C99-8E8E-D10C1609E862}"/>
              </a:ext>
            </a:extLst>
          </p:cNvPr>
          <p:cNvSpPr/>
          <p:nvPr/>
        </p:nvSpPr>
        <p:spPr>
          <a:xfrm>
            <a:off x="11605593" y="3148269"/>
            <a:ext cx="149087" cy="149087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思源黑体 CN Normal" panose="020B0400000000000000" pitchFamily="34" charset="-122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F40EB24C-10E9-4E40-AD52-7FCA766EF457}"/>
              </a:ext>
            </a:extLst>
          </p:cNvPr>
          <p:cNvSpPr/>
          <p:nvPr/>
        </p:nvSpPr>
        <p:spPr>
          <a:xfrm>
            <a:off x="11605593" y="3560643"/>
            <a:ext cx="149087" cy="149087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思源黑体 CN Normal" panose="020B0400000000000000" pitchFamily="34" charset="-122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23873D99-B986-40B7-8F1C-1ACABCBC1B6C}"/>
              </a:ext>
            </a:extLst>
          </p:cNvPr>
          <p:cNvSpPr/>
          <p:nvPr/>
        </p:nvSpPr>
        <p:spPr>
          <a:xfrm>
            <a:off x="11605593" y="3973018"/>
            <a:ext cx="149087" cy="149087"/>
          </a:xfrm>
          <a:prstGeom prst="ellipse">
            <a:avLst/>
          </a:prstGeom>
          <a:solidFill>
            <a:schemeClr val="accent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思源黑体 CN Normal" panose="020B0400000000000000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6B69FDD-334E-4A24-80D7-A3BD0B404FF1}"/>
              </a:ext>
            </a:extLst>
          </p:cNvPr>
          <p:cNvSpPr txBox="1"/>
          <p:nvPr/>
        </p:nvSpPr>
        <p:spPr>
          <a:xfrm>
            <a:off x="1295467" y="-387430"/>
            <a:ext cx="3548269" cy="7632731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altLang="zh-CN" sz="49599" b="1" dirty="0">
                <a:blipFill dpi="0" rotWithShape="1">
                  <a:blip r:embed="rId2"/>
                  <a:srcRect/>
                  <a:tile tx="0" ty="0" sx="5000" sy="5000" flip="none" algn="ctr"/>
                </a:blipFill>
                <a:effectLst>
                  <a:glow rad="127000">
                    <a:schemeClr val="bg1"/>
                  </a:glow>
                  <a:outerShdw blurRad="25400" dist="25400" dir="5400000" algn="ctr" rotWithShape="0">
                    <a:schemeClr val="accent2">
                      <a:alpha val="52000"/>
                    </a:schemeClr>
                  </a:outerShdw>
                </a:effectLst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T</a:t>
            </a:r>
            <a:endParaRPr lang="zh-CN" altLang="en-US" sz="49599" b="1" dirty="0">
              <a:blipFill dpi="0" rotWithShape="1">
                <a:blip r:embed="rId2"/>
                <a:srcRect/>
                <a:tile tx="0" ty="0" sx="5000" sy="5000" flip="none" algn="ctr"/>
              </a:blipFill>
              <a:effectLst>
                <a:glow rad="127000">
                  <a:schemeClr val="bg1"/>
                </a:glow>
                <a:outerShdw blurRad="25400" dist="25400" dir="5400000" algn="ctr" rotWithShape="0">
                  <a:schemeClr val="accent2">
                    <a:alpha val="52000"/>
                  </a:schemeClr>
                </a:outerShdw>
              </a:effectLst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2CF008C6-82BB-4BC6-8CBE-F083EAE2823C}"/>
              </a:ext>
            </a:extLst>
          </p:cNvPr>
          <p:cNvSpPr/>
          <p:nvPr/>
        </p:nvSpPr>
        <p:spPr>
          <a:xfrm>
            <a:off x="8245860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60F4190-5A05-4DFE-BBDB-48A4CE8546FF}"/>
              </a:ext>
            </a:extLst>
          </p:cNvPr>
          <p:cNvSpPr txBox="1"/>
          <p:nvPr/>
        </p:nvSpPr>
        <p:spPr>
          <a:xfrm>
            <a:off x="8280534" y="491775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82D95C84-2276-45D4-83F1-22B5F27EC465}"/>
              </a:ext>
            </a:extLst>
          </p:cNvPr>
          <p:cNvSpPr/>
          <p:nvPr/>
        </p:nvSpPr>
        <p:spPr>
          <a:xfrm>
            <a:off x="8856101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AE917ED3-CDD9-4B36-B648-2766083813D5}"/>
              </a:ext>
            </a:extLst>
          </p:cNvPr>
          <p:cNvSpPr txBox="1"/>
          <p:nvPr/>
        </p:nvSpPr>
        <p:spPr>
          <a:xfrm>
            <a:off x="8890775" y="491775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1D957D70-FC90-4A9D-979C-7BAFD37343C6}"/>
              </a:ext>
            </a:extLst>
          </p:cNvPr>
          <p:cNvSpPr/>
          <p:nvPr/>
        </p:nvSpPr>
        <p:spPr>
          <a:xfrm>
            <a:off x="9466343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9B3293D-2F4C-4271-8F40-6AEBA71ABD3F}"/>
              </a:ext>
            </a:extLst>
          </p:cNvPr>
          <p:cNvSpPr txBox="1"/>
          <p:nvPr/>
        </p:nvSpPr>
        <p:spPr>
          <a:xfrm>
            <a:off x="9501017" y="491775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5745AE33-45C2-450B-A4E2-786E207AD332}"/>
              </a:ext>
            </a:extLst>
          </p:cNvPr>
          <p:cNvSpPr/>
          <p:nvPr/>
        </p:nvSpPr>
        <p:spPr>
          <a:xfrm>
            <a:off x="10076584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78E7FAD-8226-417C-A6B3-065AE5849AF7}"/>
              </a:ext>
            </a:extLst>
          </p:cNvPr>
          <p:cNvSpPr txBox="1"/>
          <p:nvPr/>
        </p:nvSpPr>
        <p:spPr>
          <a:xfrm>
            <a:off x="10111258" y="491775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626DEE70-482B-4EE3-9201-ABF4A8F9A2B7}"/>
              </a:ext>
            </a:extLst>
          </p:cNvPr>
          <p:cNvSpPr/>
          <p:nvPr/>
        </p:nvSpPr>
        <p:spPr>
          <a:xfrm>
            <a:off x="10686825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2757F79-BEE9-4FEA-9651-4DED808633A5}"/>
              </a:ext>
            </a:extLst>
          </p:cNvPr>
          <p:cNvSpPr txBox="1"/>
          <p:nvPr/>
        </p:nvSpPr>
        <p:spPr>
          <a:xfrm>
            <a:off x="10721499" y="491775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bg1"/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8D7466A5-9DC8-482B-8400-58C687D20E1B}"/>
              </a:ext>
            </a:extLst>
          </p:cNvPr>
          <p:cNvSpPr/>
          <p:nvPr/>
        </p:nvSpPr>
        <p:spPr>
          <a:xfrm>
            <a:off x="11297067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48ACBB17-F8FA-488D-B491-2F7EDFD61C6F}"/>
              </a:ext>
            </a:extLst>
          </p:cNvPr>
          <p:cNvSpPr txBox="1"/>
          <p:nvPr/>
        </p:nvSpPr>
        <p:spPr>
          <a:xfrm>
            <a:off x="11331741" y="491775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550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9"/>
    </mc:Choice>
    <mc:Fallback xmlns="">
      <p:transition spd="slow" advTm="1509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1">
            <a:extLst>
              <a:ext uri="{FF2B5EF4-FFF2-40B4-BE49-F238E27FC236}">
                <a16:creationId xmlns:a16="http://schemas.microsoft.com/office/drawing/2014/main" id="{54CE12FB-4474-476B-95CF-3D905EE6C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537" y="3078957"/>
            <a:ext cx="1871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华文细黑" panose="02010600040101010101" pitchFamily="2" charset="-122"/>
              </a:rPr>
              <a:t>美味爆料</a:t>
            </a:r>
          </a:p>
        </p:txBody>
      </p:sp>
      <p:sp>
        <p:nvSpPr>
          <p:cNvPr id="4" name="文本框 15">
            <a:extLst>
              <a:ext uri="{FF2B5EF4-FFF2-40B4-BE49-F238E27FC236}">
                <a16:creationId xmlns:a16="http://schemas.microsoft.com/office/drawing/2014/main" id="{236F9A10-437C-4BAE-8490-2DDFE9119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536" y="3733227"/>
            <a:ext cx="4554659" cy="587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华文细黑" panose="02010600040101010101" pitchFamily="2" charset="-122"/>
              </a:rPr>
              <a:t>我们的立足之本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791CFE3-7CE4-40F2-8B0B-53CB9C6B60DE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806536" y="1028734"/>
            <a:ext cx="3781696" cy="1472789"/>
          </a:xfrm>
          <a:prstGeom prst="rect">
            <a:avLst/>
          </a:prstGeom>
          <a:noFill/>
          <a:ln w="28575">
            <a:noFill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zh-CN" sz="4800" b="1" dirty="0">
                <a:solidFill>
                  <a:schemeClr val="tx2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Calibri" panose="020F0502020204030204" pitchFamily="34" charset="0"/>
                <a:sym typeface="华文细黑" panose="02010600040101010101" pitchFamily="2" charset="-122"/>
              </a:rPr>
              <a:t>Part   06</a:t>
            </a:r>
            <a:endParaRPr lang="zh-CN" altLang="en-US" sz="4800" b="1" dirty="0">
              <a:solidFill>
                <a:schemeClr val="tx2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Calibri" panose="020F0502020204030204" pitchFamily="34" charset="0"/>
              <a:sym typeface="华文细黑" panose="02010600040101010101" pitchFamily="2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D5AABD41-1E81-4065-B449-54AA070009CA}"/>
              </a:ext>
            </a:extLst>
          </p:cNvPr>
          <p:cNvCxnSpPr>
            <a:cxnSpLocks/>
          </p:cNvCxnSpPr>
          <p:nvPr/>
        </p:nvCxnSpPr>
        <p:spPr>
          <a:xfrm>
            <a:off x="903433" y="2612361"/>
            <a:ext cx="986095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9FC8B54-0869-4689-B2B2-253C031232CE}"/>
              </a:ext>
            </a:extLst>
          </p:cNvPr>
          <p:cNvCxnSpPr>
            <a:cxnSpLocks/>
          </p:cNvCxnSpPr>
          <p:nvPr/>
        </p:nvCxnSpPr>
        <p:spPr>
          <a:xfrm>
            <a:off x="903432" y="2806915"/>
            <a:ext cx="3839541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91F38A83-ECF2-416F-97E7-254300279D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4225" y="1380978"/>
            <a:ext cx="6167731" cy="411182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38DAC76-178B-421F-BBE7-78E3B2B1F200}"/>
              </a:ext>
            </a:extLst>
          </p:cNvPr>
          <p:cNvSpPr/>
          <p:nvPr/>
        </p:nvSpPr>
        <p:spPr>
          <a:xfrm>
            <a:off x="5850500" y="1142443"/>
            <a:ext cx="6515181" cy="4573115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8070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3" b="7927"/>
          <a:stretch/>
        </p:blipFill>
        <p:spPr>
          <a:xfrm>
            <a:off x="-1" y="1844824"/>
            <a:ext cx="12192001" cy="50131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0001" y="336001"/>
            <a:ext cx="1871025" cy="58477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经典菜肴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1844824"/>
            <a:ext cx="12192000" cy="2736304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7669" y="2996952"/>
            <a:ext cx="10070899" cy="477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每桌必点的招牌菜</a:t>
            </a:r>
            <a:endParaRPr lang="en-US" altLang="zh-CN" sz="18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7669" y="2420888"/>
            <a:ext cx="2399955" cy="587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菜肴名称</a:t>
            </a: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687AFA3B-BBE9-4F96-BF86-DD82B2334232}"/>
              </a:ext>
            </a:extLst>
          </p:cNvPr>
          <p:cNvSpPr/>
          <p:nvPr/>
        </p:nvSpPr>
        <p:spPr>
          <a:xfrm>
            <a:off x="11297066" y="477971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1B056CF-57E5-4F9C-B86B-EBEDAAA6ED8D}"/>
              </a:ext>
            </a:extLst>
          </p:cNvPr>
          <p:cNvSpPr txBox="1"/>
          <p:nvPr/>
        </p:nvSpPr>
        <p:spPr>
          <a:xfrm>
            <a:off x="11331741" y="50248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bg1"/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E69FD5BE-F5A1-4E5E-934B-670B153C4C07}"/>
              </a:ext>
            </a:extLst>
          </p:cNvPr>
          <p:cNvSpPr/>
          <p:nvPr/>
        </p:nvSpPr>
        <p:spPr>
          <a:xfrm>
            <a:off x="8245860" y="477968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2EEDB75-6E8E-44F7-946F-04EB1D907462}"/>
              </a:ext>
            </a:extLst>
          </p:cNvPr>
          <p:cNvSpPr txBox="1"/>
          <p:nvPr/>
        </p:nvSpPr>
        <p:spPr>
          <a:xfrm>
            <a:off x="8280534" y="50248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6301FC40-18F3-42E0-BA54-ABD19CB5E8FF}"/>
              </a:ext>
            </a:extLst>
          </p:cNvPr>
          <p:cNvSpPr/>
          <p:nvPr/>
        </p:nvSpPr>
        <p:spPr>
          <a:xfrm>
            <a:off x="8856101" y="477968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844666C-5B11-4B6C-8398-2A1A38F93D3D}"/>
              </a:ext>
            </a:extLst>
          </p:cNvPr>
          <p:cNvSpPr txBox="1"/>
          <p:nvPr/>
        </p:nvSpPr>
        <p:spPr>
          <a:xfrm>
            <a:off x="8890775" y="50248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AAAE28CC-2CD4-4B29-9C37-AA9E399AE05F}"/>
              </a:ext>
            </a:extLst>
          </p:cNvPr>
          <p:cNvSpPr/>
          <p:nvPr/>
        </p:nvSpPr>
        <p:spPr>
          <a:xfrm>
            <a:off x="9449005" y="4779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D23E988-DE9A-4333-9BDC-6161478E6E48}"/>
              </a:ext>
            </a:extLst>
          </p:cNvPr>
          <p:cNvSpPr txBox="1"/>
          <p:nvPr/>
        </p:nvSpPr>
        <p:spPr>
          <a:xfrm>
            <a:off x="9501017" y="50248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F0E661C0-A839-4130-AAB2-7D307211E13B}"/>
              </a:ext>
            </a:extLst>
          </p:cNvPr>
          <p:cNvSpPr/>
          <p:nvPr/>
        </p:nvSpPr>
        <p:spPr>
          <a:xfrm>
            <a:off x="10076583" y="4779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9C3A8E61-EB7C-451D-8F32-434A65073E62}"/>
              </a:ext>
            </a:extLst>
          </p:cNvPr>
          <p:cNvSpPr txBox="1"/>
          <p:nvPr/>
        </p:nvSpPr>
        <p:spPr>
          <a:xfrm>
            <a:off x="10111258" y="50248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9216BD32-D9AE-43F2-9B40-1094AD2942A7}"/>
              </a:ext>
            </a:extLst>
          </p:cNvPr>
          <p:cNvSpPr/>
          <p:nvPr/>
        </p:nvSpPr>
        <p:spPr>
          <a:xfrm>
            <a:off x="10686824" y="477970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D31D1F1-0616-4C62-A07D-EFCD51129D8B}"/>
              </a:ext>
            </a:extLst>
          </p:cNvPr>
          <p:cNvSpPr txBox="1"/>
          <p:nvPr/>
        </p:nvSpPr>
        <p:spPr>
          <a:xfrm>
            <a:off x="10721499" y="50248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966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953">
        <p14:prism/>
      </p:transition>
    </mc:Choice>
    <mc:Fallback xmlns="">
      <p:transition spd="slow" advTm="19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1">
            <a:extLst>
              <a:ext uri="{FF2B5EF4-FFF2-40B4-BE49-F238E27FC236}">
                <a16:creationId xmlns:a16="http://schemas.microsoft.com/office/drawing/2014/main" id="{54CE12FB-4474-476B-95CF-3D905EE6C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6107" y="3078957"/>
            <a:ext cx="14494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华文细黑" panose="02010600040101010101" pitchFamily="2" charset="-122"/>
              </a:rPr>
              <a:t>创始人</a:t>
            </a:r>
          </a:p>
        </p:txBody>
      </p:sp>
      <p:sp>
        <p:nvSpPr>
          <p:cNvPr id="4" name="文本框 15">
            <a:extLst>
              <a:ext uri="{FF2B5EF4-FFF2-40B4-BE49-F238E27FC236}">
                <a16:creationId xmlns:a16="http://schemas.microsoft.com/office/drawing/2014/main" id="{236F9A10-437C-4BAE-8490-2DDFE9119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6107" y="3733227"/>
            <a:ext cx="4554659" cy="587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华文细黑" panose="02010600040101010101" pitchFamily="2" charset="-122"/>
              </a:rPr>
              <a:t>追求时尚，力求完美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791CFE3-7CE4-40F2-8B0B-53CB9C6B60DE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7056107" y="1028734"/>
            <a:ext cx="3781696" cy="1472789"/>
          </a:xfrm>
          <a:prstGeom prst="rect">
            <a:avLst/>
          </a:prstGeom>
          <a:noFill/>
          <a:ln w="28575">
            <a:noFill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zh-CN" sz="4800" b="1" dirty="0">
                <a:solidFill>
                  <a:schemeClr val="tx2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Calibri" panose="020F0502020204030204" pitchFamily="34" charset="0"/>
                <a:sym typeface="华文细黑" panose="02010600040101010101" pitchFamily="2" charset="-122"/>
              </a:rPr>
              <a:t>Part   01</a:t>
            </a:r>
            <a:endParaRPr lang="zh-CN" altLang="en-US" sz="4800" b="1" dirty="0">
              <a:solidFill>
                <a:schemeClr val="tx2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Calibri" panose="020F0502020204030204" pitchFamily="34" charset="0"/>
              <a:sym typeface="华文细黑" panose="02010600040101010101" pitchFamily="2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D5AABD41-1E81-4065-B449-54AA070009CA}"/>
              </a:ext>
            </a:extLst>
          </p:cNvPr>
          <p:cNvCxnSpPr>
            <a:cxnSpLocks/>
          </p:cNvCxnSpPr>
          <p:nvPr/>
        </p:nvCxnSpPr>
        <p:spPr>
          <a:xfrm>
            <a:off x="7153003" y="2612361"/>
            <a:ext cx="986095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9FC8B54-0869-4689-B2B2-253C031232CE}"/>
              </a:ext>
            </a:extLst>
          </p:cNvPr>
          <p:cNvCxnSpPr>
            <a:cxnSpLocks/>
          </p:cNvCxnSpPr>
          <p:nvPr/>
        </p:nvCxnSpPr>
        <p:spPr>
          <a:xfrm>
            <a:off x="7153003" y="2806915"/>
            <a:ext cx="3839541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91F38A83-ECF2-416F-97E7-254300279D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80822"/>
            <a:ext cx="6167731" cy="411213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38DAC76-178B-421F-BBE7-78E3B2B1F200}"/>
              </a:ext>
            </a:extLst>
          </p:cNvPr>
          <p:cNvSpPr/>
          <p:nvPr/>
        </p:nvSpPr>
        <p:spPr>
          <a:xfrm>
            <a:off x="-173725" y="1142443"/>
            <a:ext cx="6515181" cy="4573115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820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7DC7816-00B9-4F63-ACA1-9F3915300B08}"/>
              </a:ext>
            </a:extLst>
          </p:cNvPr>
          <p:cNvSpPr/>
          <p:nvPr/>
        </p:nvSpPr>
        <p:spPr>
          <a:xfrm>
            <a:off x="6001787" y="1543515"/>
            <a:ext cx="5374800" cy="3583453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4848" y="1857520"/>
            <a:ext cx="5375181" cy="358345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23392" y="1735749"/>
            <a:ext cx="3838771" cy="3838771"/>
          </a:xfrm>
          <a:prstGeom prst="rect">
            <a:avLst/>
          </a:prstGeom>
          <a:solidFill>
            <a:schemeClr val="accent5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cxnSp>
        <p:nvCxnSpPr>
          <p:cNvPr id="10" name="直接连接符 9"/>
          <p:cNvCxnSpPr>
            <a:stCxn id="8" idx="1"/>
            <a:endCxn id="8" idx="3"/>
          </p:cNvCxnSpPr>
          <p:nvPr/>
        </p:nvCxnSpPr>
        <p:spPr>
          <a:xfrm>
            <a:off x="623392" y="3655135"/>
            <a:ext cx="383877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rot="16200000">
            <a:off x="576215" y="3679965"/>
            <a:ext cx="383877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3866" y="1985575"/>
            <a:ext cx="1864913" cy="1387140"/>
          </a:xfrm>
          <a:prstGeom prst="rect">
            <a:avLst/>
          </a:prstGeom>
          <a:noFill/>
        </p:spPr>
        <p:txBody>
          <a:bodyPr wrap="square" lIns="182843" tIns="91423" rIns="182843" bIns="9142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菜肴名称</a:t>
            </a: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必点招牌菜</a:t>
            </a:r>
            <a:endParaRPr lang="zh-CN" altLang="en-US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29193" y="1985575"/>
            <a:ext cx="1864913" cy="1387140"/>
          </a:xfrm>
          <a:prstGeom prst="rect">
            <a:avLst/>
          </a:prstGeom>
          <a:noFill/>
        </p:spPr>
        <p:txBody>
          <a:bodyPr wrap="square" lIns="182843" tIns="91423" rIns="182843" bIns="9142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菜肴名称</a:t>
            </a: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必点招牌菜</a:t>
            </a:r>
            <a:endParaRPr lang="zh-CN" altLang="en-US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42386" y="3902272"/>
            <a:ext cx="1864913" cy="1387140"/>
          </a:xfrm>
          <a:prstGeom prst="rect">
            <a:avLst/>
          </a:prstGeom>
          <a:noFill/>
        </p:spPr>
        <p:txBody>
          <a:bodyPr wrap="square" lIns="182843" tIns="91423" rIns="182843" bIns="9142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菜肴名称</a:t>
            </a: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必点招牌菜</a:t>
            </a:r>
            <a:endParaRPr lang="zh-CN" altLang="en-US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3697" y="3903678"/>
            <a:ext cx="1864913" cy="1387140"/>
          </a:xfrm>
          <a:prstGeom prst="rect">
            <a:avLst/>
          </a:prstGeom>
          <a:noFill/>
        </p:spPr>
        <p:txBody>
          <a:bodyPr wrap="square" lIns="182843" tIns="91423" rIns="182843" bIns="9142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菜肴名称</a:t>
            </a: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必点招牌菜</a:t>
            </a:r>
            <a:endParaRPr lang="zh-CN" altLang="en-US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820EC944-12E2-41E6-88CA-6474ACF23288}"/>
              </a:ext>
            </a:extLst>
          </p:cNvPr>
          <p:cNvSpPr txBox="1"/>
          <p:nvPr/>
        </p:nvSpPr>
        <p:spPr>
          <a:xfrm>
            <a:off x="480001" y="336001"/>
            <a:ext cx="1871025" cy="58477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经典菜肴</a:t>
            </a:r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B114DF99-65B5-40B2-A1D8-F0366C1C4BF8}"/>
              </a:ext>
            </a:extLst>
          </p:cNvPr>
          <p:cNvSpPr/>
          <p:nvPr/>
        </p:nvSpPr>
        <p:spPr>
          <a:xfrm>
            <a:off x="11297066" y="477971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42AB934-9E50-461C-BE10-60E1F24B09FB}"/>
              </a:ext>
            </a:extLst>
          </p:cNvPr>
          <p:cNvSpPr txBox="1"/>
          <p:nvPr/>
        </p:nvSpPr>
        <p:spPr>
          <a:xfrm>
            <a:off x="11331741" y="50248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bg1"/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7F0BF9E7-D19D-4B04-B9C0-9C5B556FC24B}"/>
              </a:ext>
            </a:extLst>
          </p:cNvPr>
          <p:cNvSpPr/>
          <p:nvPr/>
        </p:nvSpPr>
        <p:spPr>
          <a:xfrm>
            <a:off x="8245860" y="477968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24C1D4C-A43B-4088-B63B-0A320D272920}"/>
              </a:ext>
            </a:extLst>
          </p:cNvPr>
          <p:cNvSpPr txBox="1"/>
          <p:nvPr/>
        </p:nvSpPr>
        <p:spPr>
          <a:xfrm>
            <a:off x="8280534" y="50248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A8D1F3C3-CC21-433C-92B0-A4ADC784E913}"/>
              </a:ext>
            </a:extLst>
          </p:cNvPr>
          <p:cNvSpPr/>
          <p:nvPr/>
        </p:nvSpPr>
        <p:spPr>
          <a:xfrm>
            <a:off x="8856101" y="477968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5059D49-97E4-46E5-965E-8D757D9D7CF8}"/>
              </a:ext>
            </a:extLst>
          </p:cNvPr>
          <p:cNvSpPr txBox="1"/>
          <p:nvPr/>
        </p:nvSpPr>
        <p:spPr>
          <a:xfrm>
            <a:off x="8890775" y="50248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834380B8-C236-48F2-81CE-4D6BFFF4747F}"/>
              </a:ext>
            </a:extLst>
          </p:cNvPr>
          <p:cNvSpPr/>
          <p:nvPr/>
        </p:nvSpPr>
        <p:spPr>
          <a:xfrm>
            <a:off x="9449005" y="4779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951E62A-24F2-4C73-B129-BD30AB7E70C1}"/>
              </a:ext>
            </a:extLst>
          </p:cNvPr>
          <p:cNvSpPr txBox="1"/>
          <p:nvPr/>
        </p:nvSpPr>
        <p:spPr>
          <a:xfrm>
            <a:off x="9501017" y="50248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34C527A1-6071-4C0A-9C75-DE67CDA79679}"/>
              </a:ext>
            </a:extLst>
          </p:cNvPr>
          <p:cNvSpPr/>
          <p:nvPr/>
        </p:nvSpPr>
        <p:spPr>
          <a:xfrm>
            <a:off x="10076583" y="4779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46C296B5-035B-4188-90AF-FEB00CC1B5BC}"/>
              </a:ext>
            </a:extLst>
          </p:cNvPr>
          <p:cNvSpPr txBox="1"/>
          <p:nvPr/>
        </p:nvSpPr>
        <p:spPr>
          <a:xfrm>
            <a:off x="10111258" y="50248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CA78C58A-0E84-4F32-8C3C-FE137B94FC90}"/>
              </a:ext>
            </a:extLst>
          </p:cNvPr>
          <p:cNvSpPr/>
          <p:nvPr/>
        </p:nvSpPr>
        <p:spPr>
          <a:xfrm>
            <a:off x="10686824" y="477970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FD006706-E8CD-4C84-B0CD-B31ECEE6DBA6}"/>
              </a:ext>
            </a:extLst>
          </p:cNvPr>
          <p:cNvSpPr txBox="1"/>
          <p:nvPr/>
        </p:nvSpPr>
        <p:spPr>
          <a:xfrm>
            <a:off x="10721499" y="50248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321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27">
        <p14:prism/>
      </p:transition>
    </mc:Choice>
    <mc:Fallback xmlns="">
      <p:transition spd="slow" advTm="15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7D8C55C3-0DDD-48BC-B690-65ADBD065D27}"/>
              </a:ext>
            </a:extLst>
          </p:cNvPr>
          <p:cNvSpPr/>
          <p:nvPr/>
        </p:nvSpPr>
        <p:spPr>
          <a:xfrm>
            <a:off x="3432064" y="4619333"/>
            <a:ext cx="6624017" cy="1800355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1514" y="2077723"/>
            <a:ext cx="3189132" cy="21262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5720" y="5315694"/>
            <a:ext cx="6624016" cy="4076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800" b="1" dirty="0">
                <a:solidFill>
                  <a:schemeClr val="bg1"/>
                </a:solidFill>
              </a:rPr>
              <a:t>每桌必点招牌菜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75719" y="4622234"/>
            <a:ext cx="6624016" cy="587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菜肴名称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1437517-38AE-4B7F-99E1-BD9F1F4ADE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07" y="2077723"/>
            <a:ext cx="3189376" cy="212625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693138A-9C70-4BA8-9ABD-F76E9A2AF8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6569" y="2077723"/>
            <a:ext cx="3189376" cy="212625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109CC86-BAB0-4E67-B1FA-4DCFAC1737D4}"/>
              </a:ext>
            </a:extLst>
          </p:cNvPr>
          <p:cNvSpPr/>
          <p:nvPr/>
        </p:nvSpPr>
        <p:spPr>
          <a:xfrm>
            <a:off x="10056082" y="4622233"/>
            <a:ext cx="2135127" cy="1800355"/>
          </a:xfrm>
          <a:prstGeom prst="rect">
            <a:avLst/>
          </a:prstGeom>
          <a:solidFill>
            <a:schemeClr val="accent4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5AAF7011-E3CA-4126-A433-83606E002750}"/>
              </a:ext>
            </a:extLst>
          </p:cNvPr>
          <p:cNvSpPr txBox="1"/>
          <p:nvPr/>
        </p:nvSpPr>
        <p:spPr>
          <a:xfrm>
            <a:off x="480001" y="336001"/>
            <a:ext cx="1871025" cy="58477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经典菜肴</a:t>
            </a: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D6F64D0B-20DB-4BD8-B9CA-B9238078B0E9}"/>
              </a:ext>
            </a:extLst>
          </p:cNvPr>
          <p:cNvSpPr/>
          <p:nvPr/>
        </p:nvSpPr>
        <p:spPr>
          <a:xfrm>
            <a:off x="11297066" y="477971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B9B8CD8-E271-4D9C-9F32-344CC151BFC4}"/>
              </a:ext>
            </a:extLst>
          </p:cNvPr>
          <p:cNvSpPr txBox="1"/>
          <p:nvPr/>
        </p:nvSpPr>
        <p:spPr>
          <a:xfrm>
            <a:off x="11331741" y="50248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bg1"/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002C6C8D-9FFF-42EB-A12B-40CA21391757}"/>
              </a:ext>
            </a:extLst>
          </p:cNvPr>
          <p:cNvSpPr/>
          <p:nvPr/>
        </p:nvSpPr>
        <p:spPr>
          <a:xfrm>
            <a:off x="8245860" y="477968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630C40C-DB1A-4AD5-8BCF-011BAEB47CC0}"/>
              </a:ext>
            </a:extLst>
          </p:cNvPr>
          <p:cNvSpPr txBox="1"/>
          <p:nvPr/>
        </p:nvSpPr>
        <p:spPr>
          <a:xfrm>
            <a:off x="8280534" y="50248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250E0AF1-2B4F-4815-B742-76DF1D19CD12}"/>
              </a:ext>
            </a:extLst>
          </p:cNvPr>
          <p:cNvSpPr/>
          <p:nvPr/>
        </p:nvSpPr>
        <p:spPr>
          <a:xfrm>
            <a:off x="8856101" y="477968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99B2005-1A5F-4198-897C-CF10636EBE9C}"/>
              </a:ext>
            </a:extLst>
          </p:cNvPr>
          <p:cNvSpPr txBox="1"/>
          <p:nvPr/>
        </p:nvSpPr>
        <p:spPr>
          <a:xfrm>
            <a:off x="8890775" y="50248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FAA4E8EC-EFBB-472E-8D2E-DD791612B172}"/>
              </a:ext>
            </a:extLst>
          </p:cNvPr>
          <p:cNvSpPr/>
          <p:nvPr/>
        </p:nvSpPr>
        <p:spPr>
          <a:xfrm>
            <a:off x="9449005" y="4779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429B717-F422-481E-B573-AD2A0347B4D4}"/>
              </a:ext>
            </a:extLst>
          </p:cNvPr>
          <p:cNvSpPr txBox="1"/>
          <p:nvPr/>
        </p:nvSpPr>
        <p:spPr>
          <a:xfrm>
            <a:off x="9501017" y="50248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0E1973B9-7F91-4742-9816-34AF9EFD59E8}"/>
              </a:ext>
            </a:extLst>
          </p:cNvPr>
          <p:cNvSpPr/>
          <p:nvPr/>
        </p:nvSpPr>
        <p:spPr>
          <a:xfrm>
            <a:off x="10076583" y="4779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E7FA139E-A457-4C9F-A1DC-57B27452327C}"/>
              </a:ext>
            </a:extLst>
          </p:cNvPr>
          <p:cNvSpPr txBox="1"/>
          <p:nvPr/>
        </p:nvSpPr>
        <p:spPr>
          <a:xfrm>
            <a:off x="10111258" y="50248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6B8CF47B-1181-476C-9BA8-763882048901}"/>
              </a:ext>
            </a:extLst>
          </p:cNvPr>
          <p:cNvSpPr/>
          <p:nvPr/>
        </p:nvSpPr>
        <p:spPr>
          <a:xfrm>
            <a:off x="10686824" y="477970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1596DB0E-EB2C-4A8F-A8F4-9CCEEE88E41E}"/>
              </a:ext>
            </a:extLst>
          </p:cNvPr>
          <p:cNvSpPr txBox="1"/>
          <p:nvPr/>
        </p:nvSpPr>
        <p:spPr>
          <a:xfrm>
            <a:off x="10721499" y="50248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270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254">
        <p14:prism/>
      </p:transition>
    </mc:Choice>
    <mc:Fallback xmlns="">
      <p:transition spd="slow" advTm="22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059E411-AB6C-457C-8112-445A7687F5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" r="23226"/>
          <a:stretch/>
        </p:blipFill>
        <p:spPr>
          <a:xfrm>
            <a:off x="4197171" y="0"/>
            <a:ext cx="3797659" cy="6858000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5C3DF22B-AAE6-4D4D-9F86-36E97965589F}"/>
              </a:ext>
            </a:extLst>
          </p:cNvPr>
          <p:cNvSpPr txBox="1"/>
          <p:nvPr/>
        </p:nvSpPr>
        <p:spPr>
          <a:xfrm>
            <a:off x="829505" y="2028281"/>
            <a:ext cx="2685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800" spc="4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每桌必点招牌菜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01D672AA-720C-451D-9054-841AB43F4DAF}"/>
              </a:ext>
            </a:extLst>
          </p:cNvPr>
          <p:cNvSpPr txBox="1"/>
          <p:nvPr/>
        </p:nvSpPr>
        <p:spPr>
          <a:xfrm>
            <a:off x="2033973" y="1412776"/>
            <a:ext cx="1481277" cy="615505"/>
          </a:xfrm>
          <a:prstGeom prst="rect">
            <a:avLst/>
          </a:prstGeom>
          <a:noFill/>
        </p:spPr>
        <p:txBody>
          <a:bodyPr wrap="none" lIns="96000" tIns="121896" rIns="120000" bIns="121896" rtlCol="0">
            <a:spAutoFit/>
          </a:bodyPr>
          <a:lstStyle/>
          <a:p>
            <a:pPr algn="r"/>
            <a:r>
              <a:rPr lang="zh-CN" altLang="en-US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菜肴名称</a:t>
            </a:r>
            <a:endParaRPr lang="id-ID" b="1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A58B44EF-69EE-43D5-A257-AE1974F5B46C}"/>
              </a:ext>
            </a:extLst>
          </p:cNvPr>
          <p:cNvSpPr txBox="1"/>
          <p:nvPr/>
        </p:nvSpPr>
        <p:spPr>
          <a:xfrm>
            <a:off x="8354168" y="3813043"/>
            <a:ext cx="1606276" cy="615505"/>
          </a:xfrm>
          <a:prstGeom prst="rect">
            <a:avLst/>
          </a:prstGeom>
          <a:noFill/>
        </p:spPr>
        <p:txBody>
          <a:bodyPr wrap="none" lIns="96000" tIns="121896" rIns="243791" bIns="121896" rtlCol="0">
            <a:spAutoFit/>
          </a:bodyPr>
          <a:lstStyle/>
          <a:p>
            <a:pPr algn="r"/>
            <a:r>
              <a:rPr lang="zh-CN" altLang="en-US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菜肴名称</a:t>
            </a:r>
            <a:endParaRPr lang="id-ID" altLang="zh-CN" b="1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91800071-87BF-4995-B15E-ED8DB757C9D6}"/>
              </a:ext>
            </a:extLst>
          </p:cNvPr>
          <p:cNvSpPr txBox="1"/>
          <p:nvPr/>
        </p:nvSpPr>
        <p:spPr>
          <a:xfrm>
            <a:off x="480000" y="336001"/>
            <a:ext cx="1447832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经典菜肴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EBC4DA9-9120-4184-92CD-BA218F23A23A}"/>
              </a:ext>
            </a:extLst>
          </p:cNvPr>
          <p:cNvSpPr/>
          <p:nvPr/>
        </p:nvSpPr>
        <p:spPr>
          <a:xfrm>
            <a:off x="7995473" y="6181449"/>
            <a:ext cx="681203" cy="6812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pic>
        <p:nvPicPr>
          <p:cNvPr id="12" name="图形 11" descr="上升趋势条形图">
            <a:extLst>
              <a:ext uri="{FF2B5EF4-FFF2-40B4-BE49-F238E27FC236}">
                <a16:creationId xmlns:a16="http://schemas.microsoft.com/office/drawing/2014/main" id="{7E6C0536-623B-47F2-9E4A-11FB2AF7F1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2788" y="6246851"/>
            <a:ext cx="566573" cy="56657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47CC7D8-53DD-49CF-A014-37221584F4B0}"/>
              </a:ext>
            </a:extLst>
          </p:cNvPr>
          <p:cNvSpPr/>
          <p:nvPr/>
        </p:nvSpPr>
        <p:spPr>
          <a:xfrm>
            <a:off x="3515249" y="6181200"/>
            <a:ext cx="681600" cy="68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pic>
        <p:nvPicPr>
          <p:cNvPr id="13" name="图形 12" descr="上升趋势条形图 RTL">
            <a:extLst>
              <a:ext uri="{FF2B5EF4-FFF2-40B4-BE49-F238E27FC236}">
                <a16:creationId xmlns:a16="http://schemas.microsoft.com/office/drawing/2014/main" id="{E424032F-4B24-4EF0-BD43-84B2F98957E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71905" y="6237856"/>
            <a:ext cx="568288" cy="568288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8EAFE602-5AFA-4FD1-9CAE-A5DDE6AC307F}"/>
              </a:ext>
            </a:extLst>
          </p:cNvPr>
          <p:cNvSpPr txBox="1"/>
          <p:nvPr/>
        </p:nvSpPr>
        <p:spPr>
          <a:xfrm>
            <a:off x="8354168" y="4428548"/>
            <a:ext cx="2685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spc="4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每桌必点招牌菜</a:t>
            </a: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787F0DE2-7CD6-4ABF-86CC-AD7953339CD7}"/>
              </a:ext>
            </a:extLst>
          </p:cNvPr>
          <p:cNvSpPr/>
          <p:nvPr/>
        </p:nvSpPr>
        <p:spPr>
          <a:xfrm>
            <a:off x="11297066" y="477971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4ABCFE7-A673-40C6-B7E3-C6537164C42E}"/>
              </a:ext>
            </a:extLst>
          </p:cNvPr>
          <p:cNvSpPr txBox="1"/>
          <p:nvPr/>
        </p:nvSpPr>
        <p:spPr>
          <a:xfrm>
            <a:off x="11331741" y="50248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bg1"/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124F15A3-9F48-4009-B9B2-4DA465F29EA2}"/>
              </a:ext>
            </a:extLst>
          </p:cNvPr>
          <p:cNvSpPr/>
          <p:nvPr/>
        </p:nvSpPr>
        <p:spPr>
          <a:xfrm>
            <a:off x="8245860" y="477968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0628C54-E55F-4A99-8F05-6F89C4A00AC6}"/>
              </a:ext>
            </a:extLst>
          </p:cNvPr>
          <p:cNvSpPr txBox="1"/>
          <p:nvPr/>
        </p:nvSpPr>
        <p:spPr>
          <a:xfrm>
            <a:off x="8280534" y="50248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30D9442A-0FDD-424B-A7AF-79323F2590AA}"/>
              </a:ext>
            </a:extLst>
          </p:cNvPr>
          <p:cNvSpPr/>
          <p:nvPr/>
        </p:nvSpPr>
        <p:spPr>
          <a:xfrm>
            <a:off x="8856101" y="477968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B30E4FA5-A226-4DFC-ACBE-825EC2C571CF}"/>
              </a:ext>
            </a:extLst>
          </p:cNvPr>
          <p:cNvSpPr txBox="1"/>
          <p:nvPr/>
        </p:nvSpPr>
        <p:spPr>
          <a:xfrm>
            <a:off x="8890775" y="50248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3A16CEEB-B231-4EC1-AFD0-DF3791D46E20}"/>
              </a:ext>
            </a:extLst>
          </p:cNvPr>
          <p:cNvSpPr/>
          <p:nvPr/>
        </p:nvSpPr>
        <p:spPr>
          <a:xfrm>
            <a:off x="9449005" y="4779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C9AD1E8-55F2-47D5-86A2-2CF4F73EB55A}"/>
              </a:ext>
            </a:extLst>
          </p:cNvPr>
          <p:cNvSpPr txBox="1"/>
          <p:nvPr/>
        </p:nvSpPr>
        <p:spPr>
          <a:xfrm>
            <a:off x="9501017" y="50248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AF31BC4F-AA39-4ED6-AC10-821F6A6CFAC5}"/>
              </a:ext>
            </a:extLst>
          </p:cNvPr>
          <p:cNvSpPr/>
          <p:nvPr/>
        </p:nvSpPr>
        <p:spPr>
          <a:xfrm>
            <a:off x="10076583" y="4779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E40C14ED-662A-46D8-B3E6-6F70E1AE0D42}"/>
              </a:ext>
            </a:extLst>
          </p:cNvPr>
          <p:cNvSpPr txBox="1"/>
          <p:nvPr/>
        </p:nvSpPr>
        <p:spPr>
          <a:xfrm>
            <a:off x="10111258" y="50248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B3E7A6A1-234A-4D75-95AC-5A57FF42521A}"/>
              </a:ext>
            </a:extLst>
          </p:cNvPr>
          <p:cNvSpPr/>
          <p:nvPr/>
        </p:nvSpPr>
        <p:spPr>
          <a:xfrm>
            <a:off x="10686824" y="477970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FC167150-E3BB-4583-8CB0-5AFD0F04EF1D}"/>
              </a:ext>
            </a:extLst>
          </p:cNvPr>
          <p:cNvSpPr txBox="1"/>
          <p:nvPr/>
        </p:nvSpPr>
        <p:spPr>
          <a:xfrm>
            <a:off x="10721499" y="50248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74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id="{2C377815-8886-45C7-B157-DFAA5B253B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9" r="12319"/>
          <a:stretch/>
        </p:blipFill>
        <p:spPr>
          <a:xfrm>
            <a:off x="3756810" y="1084827"/>
            <a:ext cx="4678380" cy="4655931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0684C531-5CB4-44D0-995A-076ACC00CEA1}"/>
              </a:ext>
            </a:extLst>
          </p:cNvPr>
          <p:cNvSpPr/>
          <p:nvPr/>
        </p:nvSpPr>
        <p:spPr>
          <a:xfrm>
            <a:off x="8465" y="5291"/>
            <a:ext cx="12192000" cy="6858000"/>
          </a:xfrm>
          <a:prstGeom prst="rect">
            <a:avLst/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F0AEB9D-F96C-40E0-AF5B-25F8B6720A1C}"/>
              </a:ext>
            </a:extLst>
          </p:cNvPr>
          <p:cNvSpPr/>
          <p:nvPr/>
        </p:nvSpPr>
        <p:spPr>
          <a:xfrm>
            <a:off x="239350" y="196436"/>
            <a:ext cx="11713301" cy="6432715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5F58E0E-359D-4F83-8FCF-76E837B78AA7}"/>
              </a:ext>
            </a:extLst>
          </p:cNvPr>
          <p:cNvGrpSpPr/>
          <p:nvPr/>
        </p:nvGrpSpPr>
        <p:grpSpPr>
          <a:xfrm>
            <a:off x="4269316" y="2935816"/>
            <a:ext cx="719667" cy="992717"/>
            <a:chOff x="3201987" y="2201862"/>
            <a:chExt cx="539750" cy="744538"/>
          </a:xfrm>
        </p:grpSpPr>
        <p:sp>
          <p:nvSpPr>
            <p:cNvPr id="29" name="矩形 28"/>
            <p:cNvSpPr/>
            <p:nvPr/>
          </p:nvSpPr>
          <p:spPr bwMode="auto">
            <a:xfrm>
              <a:off x="3201987" y="2500312"/>
              <a:ext cx="533400" cy="15081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 bwMode="auto">
            <a:xfrm>
              <a:off x="3201987" y="2201862"/>
              <a:ext cx="165100" cy="7429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127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31" name="矩形 30"/>
            <p:cNvSpPr/>
            <p:nvPr/>
          </p:nvSpPr>
          <p:spPr bwMode="auto">
            <a:xfrm>
              <a:off x="3576637" y="2201862"/>
              <a:ext cx="165100" cy="7445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12700" dir="108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FA40B082-B830-4AE8-AF0D-B80412B16FF6}"/>
              </a:ext>
            </a:extLst>
          </p:cNvPr>
          <p:cNvGrpSpPr/>
          <p:nvPr/>
        </p:nvGrpSpPr>
        <p:grpSpPr>
          <a:xfrm>
            <a:off x="3354916" y="2935817"/>
            <a:ext cx="711200" cy="994833"/>
            <a:chOff x="2516187" y="2201862"/>
            <a:chExt cx="533400" cy="746125"/>
          </a:xfrm>
        </p:grpSpPr>
        <p:sp>
          <p:nvSpPr>
            <p:cNvPr id="27" name="矩形 26"/>
            <p:cNvSpPr/>
            <p:nvPr/>
          </p:nvSpPr>
          <p:spPr bwMode="auto">
            <a:xfrm>
              <a:off x="2700337" y="2332037"/>
              <a:ext cx="171450" cy="615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 bwMode="auto">
            <a:xfrm>
              <a:off x="2516187" y="2201862"/>
              <a:ext cx="533400" cy="165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8A00A53A-C8CA-45CF-A8C4-28D8FB56B741}"/>
              </a:ext>
            </a:extLst>
          </p:cNvPr>
          <p:cNvGrpSpPr/>
          <p:nvPr/>
        </p:nvGrpSpPr>
        <p:grpSpPr>
          <a:xfrm>
            <a:off x="5187949" y="2882900"/>
            <a:ext cx="497416" cy="1100667"/>
            <a:chOff x="3890962" y="2162175"/>
            <a:chExt cx="373062" cy="825500"/>
          </a:xfrm>
        </p:grpSpPr>
        <p:sp>
          <p:nvSpPr>
            <p:cNvPr id="25" name="任意多边形 24"/>
            <p:cNvSpPr/>
            <p:nvPr/>
          </p:nvSpPr>
          <p:spPr bwMode="auto">
            <a:xfrm rot="20653324" flipH="1">
              <a:off x="4098924" y="2170112"/>
              <a:ext cx="165100" cy="817563"/>
            </a:xfrm>
            <a:custGeom>
              <a:avLst/>
              <a:gdLst>
                <a:gd name="connsiteX0" fmla="*/ 0 w 165100"/>
                <a:gd name="connsiteY0" fmla="*/ 46650 h 803016"/>
                <a:gd name="connsiteX1" fmla="*/ 165100 w 165100"/>
                <a:gd name="connsiteY1" fmla="*/ 0 h 803016"/>
                <a:gd name="connsiteX2" fmla="*/ 165100 w 165100"/>
                <a:gd name="connsiteY2" fmla="*/ 756366 h 803016"/>
                <a:gd name="connsiteX3" fmla="*/ 0 w 165100"/>
                <a:gd name="connsiteY3" fmla="*/ 803016 h 80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00" h="803016">
                  <a:moveTo>
                    <a:pt x="0" y="46650"/>
                  </a:moveTo>
                  <a:lnTo>
                    <a:pt x="165100" y="0"/>
                  </a:lnTo>
                  <a:lnTo>
                    <a:pt x="165100" y="756366"/>
                  </a:lnTo>
                  <a:lnTo>
                    <a:pt x="0" y="8030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26" name="任意多边形 25"/>
            <p:cNvSpPr/>
            <p:nvPr/>
          </p:nvSpPr>
          <p:spPr bwMode="auto">
            <a:xfrm rot="946676">
              <a:off x="3890962" y="2162175"/>
              <a:ext cx="165100" cy="822325"/>
            </a:xfrm>
            <a:custGeom>
              <a:avLst/>
              <a:gdLst>
                <a:gd name="connsiteX0" fmla="*/ 0 w 165100"/>
                <a:gd name="connsiteY0" fmla="*/ 46650 h 803016"/>
                <a:gd name="connsiteX1" fmla="*/ 165100 w 165100"/>
                <a:gd name="connsiteY1" fmla="*/ 0 h 803016"/>
                <a:gd name="connsiteX2" fmla="*/ 165100 w 165100"/>
                <a:gd name="connsiteY2" fmla="*/ 756366 h 803016"/>
                <a:gd name="connsiteX3" fmla="*/ 0 w 165100"/>
                <a:gd name="connsiteY3" fmla="*/ 803016 h 80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00" h="803016">
                  <a:moveTo>
                    <a:pt x="0" y="46650"/>
                  </a:moveTo>
                  <a:lnTo>
                    <a:pt x="165100" y="0"/>
                  </a:lnTo>
                  <a:lnTo>
                    <a:pt x="165100" y="756366"/>
                  </a:lnTo>
                  <a:lnTo>
                    <a:pt x="0" y="8030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12700" dir="6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4F3C4402-F1B0-45FB-B558-773B165546F8}"/>
              </a:ext>
            </a:extLst>
          </p:cNvPr>
          <p:cNvGrpSpPr/>
          <p:nvPr/>
        </p:nvGrpSpPr>
        <p:grpSpPr>
          <a:xfrm>
            <a:off x="6815666" y="2817284"/>
            <a:ext cx="529167" cy="1223433"/>
            <a:chOff x="5111749" y="2112962"/>
            <a:chExt cx="396875" cy="917575"/>
          </a:xfrm>
        </p:grpSpPr>
        <p:sp>
          <p:nvSpPr>
            <p:cNvPr id="22" name="矩形 21"/>
            <p:cNvSpPr/>
            <p:nvPr/>
          </p:nvSpPr>
          <p:spPr bwMode="auto">
            <a:xfrm>
              <a:off x="5111749" y="2201862"/>
              <a:ext cx="165100" cy="746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127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23" name="任意多边形 22"/>
            <p:cNvSpPr/>
            <p:nvPr/>
          </p:nvSpPr>
          <p:spPr bwMode="auto">
            <a:xfrm rot="19577384" flipH="1">
              <a:off x="5367337" y="2459037"/>
              <a:ext cx="141287" cy="571500"/>
            </a:xfrm>
            <a:custGeom>
              <a:avLst/>
              <a:gdLst>
                <a:gd name="connsiteX0" fmla="*/ 0 w 140625"/>
                <a:gd name="connsiteY0" fmla="*/ 34686 h 568792"/>
                <a:gd name="connsiteX1" fmla="*/ 0 w 140625"/>
                <a:gd name="connsiteY1" fmla="*/ 568792 h 568792"/>
                <a:gd name="connsiteX2" fmla="*/ 41733 w 140625"/>
                <a:gd name="connsiteY2" fmla="*/ 547251 h 568792"/>
                <a:gd name="connsiteX3" fmla="*/ 140625 w 140625"/>
                <a:gd name="connsiteY3" fmla="*/ 481273 h 568792"/>
                <a:gd name="connsiteX4" fmla="*/ 140625 w 140625"/>
                <a:gd name="connsiteY4" fmla="*/ 0 h 568792"/>
                <a:gd name="connsiteX0" fmla="*/ 3299 w 143924"/>
                <a:gd name="connsiteY0" fmla="*/ 34686 h 576719"/>
                <a:gd name="connsiteX1" fmla="*/ 0 w 143924"/>
                <a:gd name="connsiteY1" fmla="*/ 576719 h 576719"/>
                <a:gd name="connsiteX2" fmla="*/ 45032 w 143924"/>
                <a:gd name="connsiteY2" fmla="*/ 547251 h 576719"/>
                <a:gd name="connsiteX3" fmla="*/ 143924 w 143924"/>
                <a:gd name="connsiteY3" fmla="*/ 481273 h 576719"/>
                <a:gd name="connsiteX4" fmla="*/ 143924 w 143924"/>
                <a:gd name="connsiteY4" fmla="*/ 0 h 576719"/>
                <a:gd name="connsiteX5" fmla="*/ 3299 w 143924"/>
                <a:gd name="connsiteY5" fmla="*/ 34686 h 576719"/>
                <a:gd name="connsiteX0" fmla="*/ 121 w 140746"/>
                <a:gd name="connsiteY0" fmla="*/ 34686 h 571433"/>
                <a:gd name="connsiteX1" fmla="*/ 4745 w 140746"/>
                <a:gd name="connsiteY1" fmla="*/ 571433 h 571433"/>
                <a:gd name="connsiteX2" fmla="*/ 41854 w 140746"/>
                <a:gd name="connsiteY2" fmla="*/ 547251 h 571433"/>
                <a:gd name="connsiteX3" fmla="*/ 140746 w 140746"/>
                <a:gd name="connsiteY3" fmla="*/ 481273 h 571433"/>
                <a:gd name="connsiteX4" fmla="*/ 140746 w 140746"/>
                <a:gd name="connsiteY4" fmla="*/ 0 h 571433"/>
                <a:gd name="connsiteX5" fmla="*/ 121 w 140746"/>
                <a:gd name="connsiteY5" fmla="*/ 34686 h 57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746" h="571433">
                  <a:moveTo>
                    <a:pt x="121" y="34686"/>
                  </a:moveTo>
                  <a:cubicBezTo>
                    <a:pt x="-979" y="215364"/>
                    <a:pt x="5845" y="390755"/>
                    <a:pt x="4745" y="571433"/>
                  </a:cubicBezTo>
                  <a:lnTo>
                    <a:pt x="41854" y="547251"/>
                  </a:lnTo>
                  <a:lnTo>
                    <a:pt x="140746" y="481273"/>
                  </a:lnTo>
                  <a:lnTo>
                    <a:pt x="140746" y="0"/>
                  </a:lnTo>
                  <a:lnTo>
                    <a:pt x="121" y="346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24" name="任意多边形 23"/>
            <p:cNvSpPr/>
            <p:nvPr/>
          </p:nvSpPr>
          <p:spPr bwMode="auto">
            <a:xfrm rot="2022616" flipH="1" flipV="1">
              <a:off x="5362574" y="2112962"/>
              <a:ext cx="139700" cy="573088"/>
            </a:xfrm>
            <a:custGeom>
              <a:avLst/>
              <a:gdLst>
                <a:gd name="connsiteX0" fmla="*/ 140625 w 140625"/>
                <a:gd name="connsiteY0" fmla="*/ 478871 h 567419"/>
                <a:gd name="connsiteX1" fmla="*/ 34632 w 140625"/>
                <a:gd name="connsiteY1" fmla="*/ 549587 h 567419"/>
                <a:gd name="connsiteX2" fmla="*/ 0 w 140625"/>
                <a:gd name="connsiteY2" fmla="*/ 567419 h 567419"/>
                <a:gd name="connsiteX3" fmla="*/ 0 w 140625"/>
                <a:gd name="connsiteY3" fmla="*/ 34602 h 567419"/>
                <a:gd name="connsiteX4" fmla="*/ 140625 w 140625"/>
                <a:gd name="connsiteY4" fmla="*/ 0 h 567419"/>
                <a:gd name="connsiteX0" fmla="*/ 140625 w 140625"/>
                <a:gd name="connsiteY0" fmla="*/ 478871 h 567419"/>
                <a:gd name="connsiteX1" fmla="*/ 34632 w 140625"/>
                <a:gd name="connsiteY1" fmla="*/ 549587 h 567419"/>
                <a:gd name="connsiteX2" fmla="*/ 0 w 140625"/>
                <a:gd name="connsiteY2" fmla="*/ 567419 h 567419"/>
                <a:gd name="connsiteX3" fmla="*/ 0 w 140625"/>
                <a:gd name="connsiteY3" fmla="*/ 34602 h 567419"/>
                <a:gd name="connsiteX4" fmla="*/ 140625 w 140625"/>
                <a:gd name="connsiteY4" fmla="*/ 0 h 567419"/>
                <a:gd name="connsiteX5" fmla="*/ 140625 w 140625"/>
                <a:gd name="connsiteY5" fmla="*/ 478871 h 567419"/>
                <a:gd name="connsiteX0" fmla="*/ 140625 w 140625"/>
                <a:gd name="connsiteY0" fmla="*/ 478871 h 572703"/>
                <a:gd name="connsiteX1" fmla="*/ 34632 w 140625"/>
                <a:gd name="connsiteY1" fmla="*/ 549587 h 572703"/>
                <a:gd name="connsiteX2" fmla="*/ 662 w 140625"/>
                <a:gd name="connsiteY2" fmla="*/ 572703 h 572703"/>
                <a:gd name="connsiteX3" fmla="*/ 0 w 140625"/>
                <a:gd name="connsiteY3" fmla="*/ 34602 h 572703"/>
                <a:gd name="connsiteX4" fmla="*/ 140625 w 140625"/>
                <a:gd name="connsiteY4" fmla="*/ 0 h 572703"/>
                <a:gd name="connsiteX5" fmla="*/ 140625 w 140625"/>
                <a:gd name="connsiteY5" fmla="*/ 478871 h 57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625" h="572703">
                  <a:moveTo>
                    <a:pt x="140625" y="478871"/>
                  </a:moveTo>
                  <a:lnTo>
                    <a:pt x="34632" y="549587"/>
                  </a:lnTo>
                  <a:lnTo>
                    <a:pt x="662" y="572703"/>
                  </a:lnTo>
                  <a:cubicBezTo>
                    <a:pt x="441" y="393336"/>
                    <a:pt x="221" y="213969"/>
                    <a:pt x="0" y="34602"/>
                  </a:cubicBezTo>
                  <a:lnTo>
                    <a:pt x="140625" y="0"/>
                  </a:lnTo>
                  <a:lnTo>
                    <a:pt x="140625" y="47887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5E9CEC7D-B65F-4742-B5EB-847C7146C95B}"/>
              </a:ext>
            </a:extLst>
          </p:cNvPr>
          <p:cNvGrpSpPr/>
          <p:nvPr/>
        </p:nvGrpSpPr>
        <p:grpSpPr>
          <a:xfrm>
            <a:off x="7575550" y="2857501"/>
            <a:ext cx="704849" cy="1178983"/>
            <a:chOff x="5681662" y="2143125"/>
            <a:chExt cx="528637" cy="884237"/>
          </a:xfrm>
        </p:grpSpPr>
        <p:sp>
          <p:nvSpPr>
            <p:cNvPr id="19" name="矩形 18"/>
            <p:cNvSpPr/>
            <p:nvPr/>
          </p:nvSpPr>
          <p:spPr bwMode="auto">
            <a:xfrm>
              <a:off x="5734049" y="2201862"/>
              <a:ext cx="476250" cy="16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outerShdw blurRad="25400" dist="12700" dir="10800000" algn="t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 bwMode="auto">
            <a:xfrm>
              <a:off x="5681662" y="2782887"/>
              <a:ext cx="457200" cy="16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21" name="任意多边形 20"/>
            <p:cNvSpPr/>
            <p:nvPr/>
          </p:nvSpPr>
          <p:spPr bwMode="auto">
            <a:xfrm rot="19318059" flipH="1">
              <a:off x="5845174" y="2143125"/>
              <a:ext cx="171450" cy="884237"/>
            </a:xfrm>
            <a:custGeom>
              <a:avLst/>
              <a:gdLst>
                <a:gd name="connsiteX0" fmla="*/ 26795 w 172591"/>
                <a:gd name="connsiteY0" fmla="*/ 0 h 884627"/>
                <a:gd name="connsiteX1" fmla="*/ 0 w 172591"/>
                <a:gd name="connsiteY1" fmla="*/ 20959 h 884627"/>
                <a:gd name="connsiteX2" fmla="*/ 0 w 172591"/>
                <a:gd name="connsiteY2" fmla="*/ 814160 h 884627"/>
                <a:gd name="connsiteX3" fmla="*/ 106651 w 172591"/>
                <a:gd name="connsiteY3" fmla="*/ 884627 h 884627"/>
                <a:gd name="connsiteX4" fmla="*/ 172591 w 172591"/>
                <a:gd name="connsiteY4" fmla="*/ 832304 h 884627"/>
                <a:gd name="connsiteX5" fmla="*/ 172591 w 172591"/>
                <a:gd name="connsiteY5" fmla="*/ 96332 h 88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591" h="884627">
                  <a:moveTo>
                    <a:pt x="26795" y="0"/>
                  </a:moveTo>
                  <a:lnTo>
                    <a:pt x="0" y="20959"/>
                  </a:lnTo>
                  <a:lnTo>
                    <a:pt x="0" y="814160"/>
                  </a:lnTo>
                  <a:lnTo>
                    <a:pt x="106651" y="884627"/>
                  </a:lnTo>
                  <a:lnTo>
                    <a:pt x="172591" y="832304"/>
                  </a:lnTo>
                  <a:lnTo>
                    <a:pt x="172591" y="9633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A1BEDAEA-7180-450F-8959-C2B664AF4472}"/>
              </a:ext>
            </a:extLst>
          </p:cNvPr>
          <p:cNvGrpSpPr/>
          <p:nvPr/>
        </p:nvGrpSpPr>
        <p:grpSpPr>
          <a:xfrm>
            <a:off x="8616950" y="2935817"/>
            <a:ext cx="220133" cy="994833"/>
            <a:chOff x="6462712" y="2201862"/>
            <a:chExt cx="165100" cy="746125"/>
          </a:xfrm>
        </p:grpSpPr>
        <p:sp>
          <p:nvSpPr>
            <p:cNvPr id="17" name="矩形 16"/>
            <p:cNvSpPr/>
            <p:nvPr/>
          </p:nvSpPr>
          <p:spPr bwMode="auto">
            <a:xfrm>
              <a:off x="6462712" y="2201862"/>
              <a:ext cx="165100" cy="5381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dist="127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 bwMode="auto">
            <a:xfrm>
              <a:off x="6462712" y="2782887"/>
              <a:ext cx="165100" cy="165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dist="127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490FB695-D417-4776-A559-B944A32C7285}"/>
              </a:ext>
            </a:extLst>
          </p:cNvPr>
          <p:cNvGrpSpPr/>
          <p:nvPr/>
        </p:nvGrpSpPr>
        <p:grpSpPr>
          <a:xfrm>
            <a:off x="5884332" y="2823634"/>
            <a:ext cx="730251" cy="1204383"/>
            <a:chOff x="4413249" y="2117725"/>
            <a:chExt cx="547688" cy="903287"/>
          </a:xfrm>
        </p:grpSpPr>
        <p:sp>
          <p:nvSpPr>
            <p:cNvPr id="14" name="矩形 13"/>
            <p:cNvSpPr/>
            <p:nvPr/>
          </p:nvSpPr>
          <p:spPr bwMode="auto">
            <a:xfrm>
              <a:off x="4413249" y="2203450"/>
              <a:ext cx="165100" cy="7429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5" name="任意多边形 14"/>
            <p:cNvSpPr/>
            <p:nvPr/>
          </p:nvSpPr>
          <p:spPr bwMode="auto">
            <a:xfrm rot="19848040" flipH="1">
              <a:off x="4598987" y="2117725"/>
              <a:ext cx="169862" cy="903287"/>
            </a:xfrm>
            <a:custGeom>
              <a:avLst/>
              <a:gdLst>
                <a:gd name="connsiteX0" fmla="*/ 141593 w 165100"/>
                <a:gd name="connsiteY0" fmla="*/ 0 h 904312"/>
                <a:gd name="connsiteX1" fmla="*/ 0 w 165100"/>
                <a:gd name="connsiteY1" fmla="*/ 79132 h 904312"/>
                <a:gd name="connsiteX2" fmla="*/ 0 w 165100"/>
                <a:gd name="connsiteY2" fmla="*/ 868605 h 904312"/>
                <a:gd name="connsiteX3" fmla="*/ 19955 w 165100"/>
                <a:gd name="connsiteY3" fmla="*/ 904312 h 904312"/>
                <a:gd name="connsiteX4" fmla="*/ 165100 w 165100"/>
                <a:gd name="connsiteY4" fmla="*/ 823196 h 904312"/>
                <a:gd name="connsiteX5" fmla="*/ 165100 w 165100"/>
                <a:gd name="connsiteY5" fmla="*/ 42063 h 904312"/>
                <a:gd name="connsiteX0" fmla="*/ 141593 w 169748"/>
                <a:gd name="connsiteY0" fmla="*/ 0 h 904312"/>
                <a:gd name="connsiteX1" fmla="*/ 0 w 169748"/>
                <a:gd name="connsiteY1" fmla="*/ 79132 h 904312"/>
                <a:gd name="connsiteX2" fmla="*/ 0 w 169748"/>
                <a:gd name="connsiteY2" fmla="*/ 868605 h 904312"/>
                <a:gd name="connsiteX3" fmla="*/ 19955 w 169748"/>
                <a:gd name="connsiteY3" fmla="*/ 904312 h 904312"/>
                <a:gd name="connsiteX4" fmla="*/ 169748 w 169748"/>
                <a:gd name="connsiteY4" fmla="*/ 831511 h 904312"/>
                <a:gd name="connsiteX5" fmla="*/ 165100 w 169748"/>
                <a:gd name="connsiteY5" fmla="*/ 42063 h 904312"/>
                <a:gd name="connsiteX6" fmla="*/ 141593 w 169748"/>
                <a:gd name="connsiteY6" fmla="*/ 0 h 90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48" h="904312">
                  <a:moveTo>
                    <a:pt x="141593" y="0"/>
                  </a:moveTo>
                  <a:lnTo>
                    <a:pt x="0" y="79132"/>
                  </a:lnTo>
                  <a:lnTo>
                    <a:pt x="0" y="868605"/>
                  </a:lnTo>
                  <a:lnTo>
                    <a:pt x="19955" y="904312"/>
                  </a:lnTo>
                  <a:lnTo>
                    <a:pt x="169748" y="831511"/>
                  </a:lnTo>
                  <a:cubicBezTo>
                    <a:pt x="168199" y="568362"/>
                    <a:pt x="166649" y="305212"/>
                    <a:pt x="165100" y="42063"/>
                  </a:cubicBezTo>
                  <a:lnTo>
                    <a:pt x="1415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12700" dir="60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 bwMode="auto">
            <a:xfrm>
              <a:off x="4795837" y="2200275"/>
              <a:ext cx="165100" cy="74612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12700" dir="108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49E33ACF-DB29-43C0-AB39-143BD7744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245" y="3771513"/>
            <a:ext cx="3517507" cy="157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2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"/>
    </mc:Choice>
    <mc:Fallback xmlns="">
      <p:transition spd="slow" advTm="1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形 9" descr="指向右边的反手食指">
            <a:extLst>
              <a:ext uri="{FF2B5EF4-FFF2-40B4-BE49-F238E27FC236}">
                <a16:creationId xmlns:a16="http://schemas.microsoft.com/office/drawing/2014/main" id="{E776EDE4-D3F1-4521-8829-6BFD6AE7E7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79736" y="493615"/>
            <a:ext cx="480000" cy="480000"/>
          </a:xfrm>
          <a:prstGeom prst="rect">
            <a:avLst/>
          </a:prstGeom>
          <a:effectLst/>
        </p:spPr>
      </p:pic>
      <p:pic>
        <p:nvPicPr>
          <p:cNvPr id="12" name="图形 11" descr="上升趋势条形图">
            <a:extLst>
              <a:ext uri="{FF2B5EF4-FFF2-40B4-BE49-F238E27FC236}">
                <a16:creationId xmlns:a16="http://schemas.microsoft.com/office/drawing/2014/main" id="{07C7E251-9229-4885-9EA2-F4E90F69D9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71824" y="493615"/>
            <a:ext cx="480000" cy="480000"/>
          </a:xfrm>
          <a:prstGeom prst="rect">
            <a:avLst/>
          </a:prstGeom>
          <a:effectLst/>
        </p:spPr>
      </p:pic>
      <p:pic>
        <p:nvPicPr>
          <p:cNvPr id="14" name="图形 13" descr="下降趋势条形图 RTL">
            <a:extLst>
              <a:ext uri="{FF2B5EF4-FFF2-40B4-BE49-F238E27FC236}">
                <a16:creationId xmlns:a16="http://schemas.microsoft.com/office/drawing/2014/main" id="{B4F82EA5-6013-4525-A3FE-DFFCA531E6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3912" y="493615"/>
            <a:ext cx="480000" cy="480000"/>
          </a:xfrm>
          <a:prstGeom prst="rect">
            <a:avLst/>
          </a:prstGeom>
          <a:effectLst/>
        </p:spPr>
      </p:pic>
      <p:pic>
        <p:nvPicPr>
          <p:cNvPr id="16" name="图形 15" descr="下降趋势条形图">
            <a:extLst>
              <a:ext uri="{FF2B5EF4-FFF2-40B4-BE49-F238E27FC236}">
                <a16:creationId xmlns:a16="http://schemas.microsoft.com/office/drawing/2014/main" id="{6E9FBAF6-1803-4E2E-A5DC-C9628AB552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56000" y="493615"/>
            <a:ext cx="480000" cy="480000"/>
          </a:xfrm>
          <a:prstGeom prst="rect">
            <a:avLst/>
          </a:prstGeom>
          <a:effectLst/>
        </p:spPr>
      </p:pic>
      <p:pic>
        <p:nvPicPr>
          <p:cNvPr id="18" name="图形 17" descr="上升趋势条形图 RTL">
            <a:extLst>
              <a:ext uri="{FF2B5EF4-FFF2-40B4-BE49-F238E27FC236}">
                <a16:creationId xmlns:a16="http://schemas.microsoft.com/office/drawing/2014/main" id="{69ED51B0-4071-4CE0-A283-1A3B974D66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48088" y="493615"/>
            <a:ext cx="480000" cy="480000"/>
          </a:xfrm>
          <a:prstGeom prst="rect">
            <a:avLst/>
          </a:prstGeom>
          <a:effectLst/>
        </p:spPr>
      </p:pic>
      <p:pic>
        <p:nvPicPr>
          <p:cNvPr id="20" name="图形 19" descr="灯泡">
            <a:extLst>
              <a:ext uri="{FF2B5EF4-FFF2-40B4-BE49-F238E27FC236}">
                <a16:creationId xmlns:a16="http://schemas.microsoft.com/office/drawing/2014/main" id="{1F4DA7A6-93C4-4011-B4CE-A2A04CBB8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40176" y="493615"/>
            <a:ext cx="480000" cy="480000"/>
          </a:xfrm>
          <a:prstGeom prst="rect">
            <a:avLst/>
          </a:prstGeom>
          <a:effectLst/>
        </p:spPr>
      </p:pic>
      <p:pic>
        <p:nvPicPr>
          <p:cNvPr id="22" name="图形 21" descr="放大镜">
            <a:extLst>
              <a:ext uri="{FF2B5EF4-FFF2-40B4-BE49-F238E27FC236}">
                <a16:creationId xmlns:a16="http://schemas.microsoft.com/office/drawing/2014/main" id="{B0D81BB4-ADE6-4238-8E23-240DBB7BBC5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32264" y="493615"/>
            <a:ext cx="480000" cy="480000"/>
          </a:xfrm>
          <a:prstGeom prst="rect">
            <a:avLst/>
          </a:prstGeom>
          <a:effectLst/>
        </p:spPr>
      </p:pic>
      <p:pic>
        <p:nvPicPr>
          <p:cNvPr id="24" name="图形 23" descr="条形图演示文稿">
            <a:extLst>
              <a:ext uri="{FF2B5EF4-FFF2-40B4-BE49-F238E27FC236}">
                <a16:creationId xmlns:a16="http://schemas.microsoft.com/office/drawing/2014/main" id="{6B0CD21B-C576-47E9-98C1-2184E6418BC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279736" y="1263724"/>
            <a:ext cx="480000" cy="480000"/>
          </a:xfrm>
          <a:prstGeom prst="rect">
            <a:avLst/>
          </a:prstGeom>
          <a:effectLst/>
        </p:spPr>
      </p:pic>
      <p:pic>
        <p:nvPicPr>
          <p:cNvPr id="26" name="图形 25" descr="条形图演示文稿 RTL">
            <a:extLst>
              <a:ext uri="{FF2B5EF4-FFF2-40B4-BE49-F238E27FC236}">
                <a16:creationId xmlns:a16="http://schemas.microsoft.com/office/drawing/2014/main" id="{F7107C27-8B6B-4B07-B0F7-671F23D33A9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471824" y="1263724"/>
            <a:ext cx="480000" cy="480000"/>
          </a:xfrm>
          <a:prstGeom prst="rect">
            <a:avLst/>
          </a:prstGeom>
          <a:effectLst/>
        </p:spPr>
      </p:pic>
      <p:pic>
        <p:nvPicPr>
          <p:cNvPr id="28" name="图形 27" descr="饼图演示文稿">
            <a:extLst>
              <a:ext uri="{FF2B5EF4-FFF2-40B4-BE49-F238E27FC236}">
                <a16:creationId xmlns:a16="http://schemas.microsoft.com/office/drawing/2014/main" id="{715E6295-85AB-42BA-A156-932E5472A61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663912" y="1263724"/>
            <a:ext cx="480000" cy="480000"/>
          </a:xfrm>
          <a:prstGeom prst="rect">
            <a:avLst/>
          </a:prstGeom>
          <a:effectLst/>
        </p:spPr>
      </p:pic>
      <p:pic>
        <p:nvPicPr>
          <p:cNvPr id="30" name="图形 29" descr="统计信息 RTL">
            <a:extLst>
              <a:ext uri="{FF2B5EF4-FFF2-40B4-BE49-F238E27FC236}">
                <a16:creationId xmlns:a16="http://schemas.microsoft.com/office/drawing/2014/main" id="{44722DA9-A756-4ADA-A954-D5B52BAD7B5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856000" y="1263724"/>
            <a:ext cx="480000" cy="480000"/>
          </a:xfrm>
          <a:prstGeom prst="rect">
            <a:avLst/>
          </a:prstGeom>
          <a:effectLst/>
        </p:spPr>
      </p:pic>
      <p:pic>
        <p:nvPicPr>
          <p:cNvPr id="32" name="图形 31" descr="统计">
            <a:extLst>
              <a:ext uri="{FF2B5EF4-FFF2-40B4-BE49-F238E27FC236}">
                <a16:creationId xmlns:a16="http://schemas.microsoft.com/office/drawing/2014/main" id="{7540DBE0-3448-4D42-8D01-F235F532C04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048088" y="1263724"/>
            <a:ext cx="480000" cy="480000"/>
          </a:xfrm>
          <a:prstGeom prst="rect">
            <a:avLst/>
          </a:prstGeom>
          <a:effectLst/>
        </p:spPr>
      </p:pic>
      <p:pic>
        <p:nvPicPr>
          <p:cNvPr id="34" name="图形 33" descr="上升趋势 RTL">
            <a:extLst>
              <a:ext uri="{FF2B5EF4-FFF2-40B4-BE49-F238E27FC236}">
                <a16:creationId xmlns:a16="http://schemas.microsoft.com/office/drawing/2014/main" id="{9ECCEA20-925C-4EE4-9AE4-2901C19E97C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240176" y="1263724"/>
            <a:ext cx="480000" cy="480000"/>
          </a:xfrm>
          <a:prstGeom prst="rect">
            <a:avLst/>
          </a:prstGeom>
          <a:effectLst/>
        </p:spPr>
      </p:pic>
      <p:pic>
        <p:nvPicPr>
          <p:cNvPr id="36" name="图形 35" descr="上升趋势">
            <a:extLst>
              <a:ext uri="{FF2B5EF4-FFF2-40B4-BE49-F238E27FC236}">
                <a16:creationId xmlns:a16="http://schemas.microsoft.com/office/drawing/2014/main" id="{7C61AB0E-3AB3-418A-A6C6-9E77B219EDD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432264" y="1263724"/>
            <a:ext cx="480000" cy="480000"/>
          </a:xfrm>
          <a:prstGeom prst="rect">
            <a:avLst/>
          </a:prstGeom>
          <a:effectLst/>
        </p:spPr>
      </p:pic>
      <p:pic>
        <p:nvPicPr>
          <p:cNvPr id="38" name="图形 37" descr="下降趋势 RTL">
            <a:extLst>
              <a:ext uri="{FF2B5EF4-FFF2-40B4-BE49-F238E27FC236}">
                <a16:creationId xmlns:a16="http://schemas.microsoft.com/office/drawing/2014/main" id="{6DB79330-FC76-41F2-9F8A-961BA0BF63C4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279736" y="2033835"/>
            <a:ext cx="480000" cy="480000"/>
          </a:xfrm>
          <a:prstGeom prst="rect">
            <a:avLst/>
          </a:prstGeom>
          <a:effectLst/>
        </p:spPr>
      </p:pic>
      <p:pic>
        <p:nvPicPr>
          <p:cNvPr id="40" name="图形 39" descr="下降趋势">
            <a:extLst>
              <a:ext uri="{FF2B5EF4-FFF2-40B4-BE49-F238E27FC236}">
                <a16:creationId xmlns:a16="http://schemas.microsoft.com/office/drawing/2014/main" id="{CDB484B0-0873-4A4F-9A29-26B567D5B8FC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471824" y="2033835"/>
            <a:ext cx="480000" cy="480000"/>
          </a:xfrm>
          <a:prstGeom prst="rect">
            <a:avLst/>
          </a:prstGeom>
          <a:effectLst/>
        </p:spPr>
      </p:pic>
      <p:pic>
        <p:nvPicPr>
          <p:cNvPr id="42" name="图形 41" descr="条形图 RTL">
            <a:extLst>
              <a:ext uri="{FF2B5EF4-FFF2-40B4-BE49-F238E27FC236}">
                <a16:creationId xmlns:a16="http://schemas.microsoft.com/office/drawing/2014/main" id="{7B7599DC-E6EF-44F9-8284-047685CBB69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663912" y="2033835"/>
            <a:ext cx="480000" cy="480000"/>
          </a:xfrm>
          <a:prstGeom prst="rect">
            <a:avLst/>
          </a:prstGeom>
          <a:effectLst/>
        </p:spPr>
      </p:pic>
      <p:pic>
        <p:nvPicPr>
          <p:cNvPr id="44" name="图形 43" descr="条形图">
            <a:extLst>
              <a:ext uri="{FF2B5EF4-FFF2-40B4-BE49-F238E27FC236}">
                <a16:creationId xmlns:a16="http://schemas.microsoft.com/office/drawing/2014/main" id="{41B8B853-CE67-46AE-AC65-5BAF6565EED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856000" y="2033835"/>
            <a:ext cx="480000" cy="480000"/>
          </a:xfrm>
          <a:prstGeom prst="rect">
            <a:avLst/>
          </a:prstGeom>
          <a:effectLst/>
        </p:spPr>
      </p:pic>
      <p:pic>
        <p:nvPicPr>
          <p:cNvPr id="46" name="图形 45" descr="饼图">
            <a:extLst>
              <a:ext uri="{FF2B5EF4-FFF2-40B4-BE49-F238E27FC236}">
                <a16:creationId xmlns:a16="http://schemas.microsoft.com/office/drawing/2014/main" id="{E7BAAA02-92E2-416A-8106-A9BDC0250F61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048088" y="2033835"/>
            <a:ext cx="480000" cy="480000"/>
          </a:xfrm>
          <a:prstGeom prst="rect">
            <a:avLst/>
          </a:prstGeom>
          <a:effectLst/>
        </p:spPr>
      </p:pic>
      <p:pic>
        <p:nvPicPr>
          <p:cNvPr id="48" name="图形 47" descr="维恩图">
            <a:extLst>
              <a:ext uri="{FF2B5EF4-FFF2-40B4-BE49-F238E27FC236}">
                <a16:creationId xmlns:a16="http://schemas.microsoft.com/office/drawing/2014/main" id="{012D9F85-7CB2-416C-BE1B-4D4EEB3E29A0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240176" y="2033835"/>
            <a:ext cx="480000" cy="480000"/>
          </a:xfrm>
          <a:prstGeom prst="rect">
            <a:avLst/>
          </a:prstGeom>
          <a:effectLst/>
        </p:spPr>
      </p:pic>
      <p:pic>
        <p:nvPicPr>
          <p:cNvPr id="50" name="图形 49" descr="靶心">
            <a:extLst>
              <a:ext uri="{FF2B5EF4-FFF2-40B4-BE49-F238E27FC236}">
                <a16:creationId xmlns:a16="http://schemas.microsoft.com/office/drawing/2014/main" id="{C3E0B3F0-9B14-4E21-B13E-E7809E77D435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9432264" y="2033835"/>
            <a:ext cx="480000" cy="480000"/>
          </a:xfrm>
          <a:prstGeom prst="rect">
            <a:avLst/>
          </a:prstGeom>
          <a:effectLst/>
        </p:spPr>
      </p:pic>
      <p:pic>
        <p:nvPicPr>
          <p:cNvPr id="52" name="图形 51" descr="筛选">
            <a:extLst>
              <a:ext uri="{FF2B5EF4-FFF2-40B4-BE49-F238E27FC236}">
                <a16:creationId xmlns:a16="http://schemas.microsoft.com/office/drawing/2014/main" id="{80E4253F-2182-4BEF-8D32-C3600783F4AA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2279736" y="2803944"/>
            <a:ext cx="480000" cy="480000"/>
          </a:xfrm>
          <a:prstGeom prst="rect">
            <a:avLst/>
          </a:prstGeom>
          <a:effectLst/>
        </p:spPr>
      </p:pic>
      <p:pic>
        <p:nvPicPr>
          <p:cNvPr id="54" name="图形 53" descr="数据库">
            <a:extLst>
              <a:ext uri="{FF2B5EF4-FFF2-40B4-BE49-F238E27FC236}">
                <a16:creationId xmlns:a16="http://schemas.microsoft.com/office/drawing/2014/main" id="{93E6EF6E-BF83-4AD5-AF7B-B9ABA7A29181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3471824" y="2803944"/>
            <a:ext cx="480000" cy="480000"/>
          </a:xfrm>
          <a:prstGeom prst="rect">
            <a:avLst/>
          </a:prstGeom>
          <a:effectLst/>
        </p:spPr>
      </p:pic>
      <p:pic>
        <p:nvPicPr>
          <p:cNvPr id="56" name="图形 55" descr="桌子">
            <a:extLst>
              <a:ext uri="{FF2B5EF4-FFF2-40B4-BE49-F238E27FC236}">
                <a16:creationId xmlns:a16="http://schemas.microsoft.com/office/drawing/2014/main" id="{D02E3DCB-6EC1-46C8-B275-379923ADA8ED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4663912" y="2803944"/>
            <a:ext cx="480000" cy="480000"/>
          </a:xfrm>
          <a:prstGeom prst="rect">
            <a:avLst/>
          </a:prstGeom>
          <a:effectLst/>
        </p:spPr>
      </p:pic>
      <p:pic>
        <p:nvPicPr>
          <p:cNvPr id="58" name="图形 57" descr="目标">
            <a:extLst>
              <a:ext uri="{FF2B5EF4-FFF2-40B4-BE49-F238E27FC236}">
                <a16:creationId xmlns:a16="http://schemas.microsoft.com/office/drawing/2014/main" id="{E28AB16B-E0EF-439A-8486-7C4F97C6DACA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856000" y="2803944"/>
            <a:ext cx="480000" cy="480000"/>
          </a:xfrm>
          <a:prstGeom prst="rect">
            <a:avLst/>
          </a:prstGeom>
          <a:effectLst/>
        </p:spPr>
      </p:pic>
      <p:pic>
        <p:nvPicPr>
          <p:cNvPr id="60" name="图形 59" descr="仪表">
            <a:extLst>
              <a:ext uri="{FF2B5EF4-FFF2-40B4-BE49-F238E27FC236}">
                <a16:creationId xmlns:a16="http://schemas.microsoft.com/office/drawing/2014/main" id="{4010601D-8A45-48C4-AB80-335AAEE3F245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7048088" y="2803944"/>
            <a:ext cx="480000" cy="480000"/>
          </a:xfrm>
          <a:prstGeom prst="rect">
            <a:avLst/>
          </a:prstGeom>
          <a:effectLst/>
        </p:spPr>
      </p:pic>
      <p:pic>
        <p:nvPicPr>
          <p:cNvPr id="62" name="图形 61" descr="沙漏">
            <a:extLst>
              <a:ext uri="{FF2B5EF4-FFF2-40B4-BE49-F238E27FC236}">
                <a16:creationId xmlns:a16="http://schemas.microsoft.com/office/drawing/2014/main" id="{F8BC2243-CEAE-48ED-B2B5-B4E9C89E5CE8}"/>
              </a:ext>
            </a:extLst>
          </p:cNvPr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8240176" y="2803944"/>
            <a:ext cx="480000" cy="480000"/>
          </a:xfrm>
          <a:prstGeom prst="rect">
            <a:avLst/>
          </a:prstGeom>
          <a:effectLst/>
        </p:spPr>
      </p:pic>
      <p:pic>
        <p:nvPicPr>
          <p:cNvPr id="64" name="图形 63" descr="秒表">
            <a:extLst>
              <a:ext uri="{FF2B5EF4-FFF2-40B4-BE49-F238E27FC236}">
                <a16:creationId xmlns:a16="http://schemas.microsoft.com/office/drawing/2014/main" id="{A46B8BA0-EBCA-43D2-B6ED-2BA85C05DFE9}"/>
              </a:ext>
            </a:extLst>
          </p:cNvPr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432264" y="2803944"/>
            <a:ext cx="480000" cy="480000"/>
          </a:xfrm>
          <a:prstGeom prst="rect">
            <a:avLst/>
          </a:prstGeom>
          <a:effectLst/>
        </p:spPr>
      </p:pic>
      <p:pic>
        <p:nvPicPr>
          <p:cNvPr id="66" name="图形 65" descr="单级齿轮">
            <a:extLst>
              <a:ext uri="{FF2B5EF4-FFF2-40B4-BE49-F238E27FC236}">
                <a16:creationId xmlns:a16="http://schemas.microsoft.com/office/drawing/2014/main" id="{5445C0F4-2F56-40FE-932B-CB3365FF828A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2279736" y="3574055"/>
            <a:ext cx="480000" cy="480000"/>
          </a:xfrm>
          <a:prstGeom prst="rect">
            <a:avLst/>
          </a:prstGeom>
          <a:effectLst/>
        </p:spPr>
      </p:pic>
      <p:pic>
        <p:nvPicPr>
          <p:cNvPr id="68" name="图形 67" descr="齿轮">
            <a:extLst>
              <a:ext uri="{FF2B5EF4-FFF2-40B4-BE49-F238E27FC236}">
                <a16:creationId xmlns:a16="http://schemas.microsoft.com/office/drawing/2014/main" id="{64954CCB-0C00-4832-B37E-5937867117B6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3471824" y="3574055"/>
            <a:ext cx="480000" cy="480000"/>
          </a:xfrm>
          <a:prstGeom prst="rect">
            <a:avLst/>
          </a:prstGeom>
          <a:effectLst/>
        </p:spPr>
      </p:pic>
      <p:pic>
        <p:nvPicPr>
          <p:cNvPr id="70" name="图形 69" descr="带齿轮的头部">
            <a:extLst>
              <a:ext uri="{FF2B5EF4-FFF2-40B4-BE49-F238E27FC236}">
                <a16:creationId xmlns:a16="http://schemas.microsoft.com/office/drawing/2014/main" id="{612B3B8D-1AC9-4910-911E-5C0DF12E0D45}"/>
              </a:ext>
            </a:extLst>
          </p:cNvPr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4663912" y="3574055"/>
            <a:ext cx="480000" cy="480000"/>
          </a:xfrm>
          <a:prstGeom prst="rect">
            <a:avLst/>
          </a:prstGeom>
          <a:effectLst/>
        </p:spPr>
      </p:pic>
      <p:pic>
        <p:nvPicPr>
          <p:cNvPr id="72" name="图形 71" descr="研究">
            <a:extLst>
              <a:ext uri="{FF2B5EF4-FFF2-40B4-BE49-F238E27FC236}">
                <a16:creationId xmlns:a16="http://schemas.microsoft.com/office/drawing/2014/main" id="{F816E91F-7DE6-43F3-AAD3-E5DF2B005D49}"/>
              </a:ext>
            </a:extLst>
          </p:cNvPr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5856000" y="3574055"/>
            <a:ext cx="480000" cy="480000"/>
          </a:xfrm>
          <a:prstGeom prst="rect">
            <a:avLst/>
          </a:prstGeom>
          <a:effectLst/>
        </p:spPr>
      </p:pic>
      <p:pic>
        <p:nvPicPr>
          <p:cNvPr id="74" name="图形 73" descr="眼睛">
            <a:extLst>
              <a:ext uri="{FF2B5EF4-FFF2-40B4-BE49-F238E27FC236}">
                <a16:creationId xmlns:a16="http://schemas.microsoft.com/office/drawing/2014/main" id="{BD86A0C6-D5E0-48BD-A0FE-6F9F99DD8300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7048088" y="3574055"/>
            <a:ext cx="480000" cy="480000"/>
          </a:xfrm>
          <a:prstGeom prst="rect">
            <a:avLst/>
          </a:prstGeom>
          <a:effectLst/>
        </p:spPr>
      </p:pic>
      <p:pic>
        <p:nvPicPr>
          <p:cNvPr id="76" name="图形 75" descr="剧本">
            <a:extLst>
              <a:ext uri="{FF2B5EF4-FFF2-40B4-BE49-F238E27FC236}">
                <a16:creationId xmlns:a16="http://schemas.microsoft.com/office/drawing/2014/main" id="{5397B226-2BCF-4F3B-B4F1-A68B12045DEE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8240176" y="3574055"/>
            <a:ext cx="480000" cy="480000"/>
          </a:xfrm>
          <a:prstGeom prst="rect">
            <a:avLst/>
          </a:prstGeom>
          <a:effectLst/>
        </p:spPr>
      </p:pic>
      <p:pic>
        <p:nvPicPr>
          <p:cNvPr id="78" name="图片 16">
            <a:extLst>
              <a:ext uri="{FF2B5EF4-FFF2-40B4-BE49-F238E27FC236}">
                <a16:creationId xmlns:a16="http://schemas.microsoft.com/office/drawing/2014/main" id="{2D8F8BC9-70A0-4E69-AFF8-D5019570A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2264" y="3574055"/>
            <a:ext cx="480000" cy="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图片 18">
            <a:extLst>
              <a:ext uri="{FF2B5EF4-FFF2-40B4-BE49-F238E27FC236}">
                <a16:creationId xmlns:a16="http://schemas.microsoft.com/office/drawing/2014/main" id="{5E07870C-AD15-4D63-BB36-7360FBCCE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9736" y="4344164"/>
            <a:ext cx="480000" cy="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图片 19">
            <a:extLst>
              <a:ext uri="{FF2B5EF4-FFF2-40B4-BE49-F238E27FC236}">
                <a16:creationId xmlns:a16="http://schemas.microsoft.com/office/drawing/2014/main" id="{318446DA-1864-4499-81E2-228EA6257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1824" y="4344164"/>
            <a:ext cx="480000" cy="480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1" name="图片 20">
            <a:extLst>
              <a:ext uri="{FF2B5EF4-FFF2-40B4-BE49-F238E27FC236}">
                <a16:creationId xmlns:a16="http://schemas.microsoft.com/office/drawing/2014/main" id="{B01A1E3E-38A7-4FCF-A67C-53B6896CA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3912" y="4344164"/>
            <a:ext cx="480000" cy="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图片 21">
            <a:extLst>
              <a:ext uri="{FF2B5EF4-FFF2-40B4-BE49-F238E27FC236}">
                <a16:creationId xmlns:a16="http://schemas.microsoft.com/office/drawing/2014/main" id="{7B7DAA22-CCF0-46E3-BE10-D5121CAF0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6000" y="4344164"/>
            <a:ext cx="480000" cy="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3" name="Group 8">
            <a:extLst>
              <a:ext uri="{FF2B5EF4-FFF2-40B4-BE49-F238E27FC236}">
                <a16:creationId xmlns:a16="http://schemas.microsoft.com/office/drawing/2014/main" id="{C19640D2-A704-4C85-816D-5F35F6CEAB2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48088" y="4344164"/>
            <a:ext cx="480000" cy="480000"/>
            <a:chOff x="0" y="0"/>
            <a:chExt cx="293688" cy="446088"/>
          </a:xfrm>
          <a:effectLst/>
        </p:grpSpPr>
        <p:sp>
          <p:nvSpPr>
            <p:cNvPr id="84" name="Freeform 1016">
              <a:extLst>
                <a:ext uri="{FF2B5EF4-FFF2-40B4-BE49-F238E27FC236}">
                  <a16:creationId xmlns:a16="http://schemas.microsoft.com/office/drawing/2014/main" id="{1978EB84-F5F5-46F0-830C-7A424ED83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93688" cy="352425"/>
            </a:xfrm>
            <a:custGeom>
              <a:avLst/>
              <a:gdLst>
                <a:gd name="T0" fmla="*/ 50 w 50"/>
                <a:gd name="T1" fmla="*/ 23 h 60"/>
                <a:gd name="T2" fmla="*/ 25 w 50"/>
                <a:gd name="T3" fmla="*/ 0 h 60"/>
                <a:gd name="T4" fmla="*/ 0 w 50"/>
                <a:gd name="T5" fmla="*/ 23 h 60"/>
                <a:gd name="T6" fmla="*/ 2 w 50"/>
                <a:gd name="T7" fmla="*/ 32 h 60"/>
                <a:gd name="T8" fmla="*/ 2 w 50"/>
                <a:gd name="T9" fmla="*/ 32 h 60"/>
                <a:gd name="T10" fmla="*/ 5 w 50"/>
                <a:gd name="T11" fmla="*/ 36 h 60"/>
                <a:gd name="T12" fmla="*/ 13 w 50"/>
                <a:gd name="T13" fmla="*/ 58 h 60"/>
                <a:gd name="T14" fmla="*/ 17 w 50"/>
                <a:gd name="T15" fmla="*/ 60 h 60"/>
                <a:gd name="T16" fmla="*/ 33 w 50"/>
                <a:gd name="T17" fmla="*/ 60 h 60"/>
                <a:gd name="T18" fmla="*/ 37 w 50"/>
                <a:gd name="T19" fmla="*/ 58 h 60"/>
                <a:gd name="T20" fmla="*/ 45 w 50"/>
                <a:gd name="T21" fmla="*/ 36 h 60"/>
                <a:gd name="T22" fmla="*/ 48 w 50"/>
                <a:gd name="T23" fmla="*/ 32 h 60"/>
                <a:gd name="T24" fmla="*/ 48 w 50"/>
                <a:gd name="T25" fmla="*/ 32 h 60"/>
                <a:gd name="T26" fmla="*/ 48 w 50"/>
                <a:gd name="T27" fmla="*/ 32 h 60"/>
                <a:gd name="T28" fmla="*/ 50 w 50"/>
                <a:gd name="T29" fmla="*/ 23 h 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0"/>
                <a:gd name="T46" fmla="*/ 0 h 60"/>
                <a:gd name="T47" fmla="*/ 50 w 50"/>
                <a:gd name="T48" fmla="*/ 60 h 6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0" h="60">
                  <a:moveTo>
                    <a:pt x="50" y="23"/>
                  </a:moveTo>
                  <a:cubicBezTo>
                    <a:pt x="50" y="10"/>
                    <a:pt x="39" y="0"/>
                    <a:pt x="25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26"/>
                    <a:pt x="1" y="29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3" y="33"/>
                    <a:pt x="4" y="35"/>
                    <a:pt x="5" y="36"/>
                  </a:cubicBezTo>
                  <a:cubicBezTo>
                    <a:pt x="9" y="43"/>
                    <a:pt x="13" y="55"/>
                    <a:pt x="13" y="58"/>
                  </a:cubicBezTo>
                  <a:cubicBezTo>
                    <a:pt x="13" y="59"/>
                    <a:pt x="15" y="60"/>
                    <a:pt x="17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5" y="60"/>
                    <a:pt x="37" y="59"/>
                    <a:pt x="37" y="58"/>
                  </a:cubicBezTo>
                  <a:cubicBezTo>
                    <a:pt x="37" y="55"/>
                    <a:pt x="41" y="43"/>
                    <a:pt x="45" y="36"/>
                  </a:cubicBezTo>
                  <a:cubicBezTo>
                    <a:pt x="46" y="35"/>
                    <a:pt x="47" y="33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9" y="29"/>
                    <a:pt x="50" y="26"/>
                    <a:pt x="50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3200" dirty="0">
                <a:solidFill>
                  <a:srgbClr val="0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宋体" pitchFamily="2" charset="-122"/>
              </a:endParaRPr>
            </a:p>
          </p:txBody>
        </p:sp>
        <p:sp>
          <p:nvSpPr>
            <p:cNvPr id="85" name="Freeform 1017">
              <a:extLst>
                <a:ext uri="{FF2B5EF4-FFF2-40B4-BE49-F238E27FC236}">
                  <a16:creationId xmlns:a16="http://schemas.microsoft.com/office/drawing/2014/main" id="{750BF742-D769-4DE1-9997-CE1EC4BFAF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00" y="376237"/>
              <a:ext cx="141288" cy="22225"/>
            </a:xfrm>
            <a:custGeom>
              <a:avLst/>
              <a:gdLst>
                <a:gd name="T0" fmla="*/ 24 w 24"/>
                <a:gd name="T1" fmla="*/ 2 h 4"/>
                <a:gd name="T2" fmla="*/ 21 w 24"/>
                <a:gd name="T3" fmla="*/ 0 h 4"/>
                <a:gd name="T4" fmla="*/ 3 w 24"/>
                <a:gd name="T5" fmla="*/ 0 h 4"/>
                <a:gd name="T6" fmla="*/ 0 w 24"/>
                <a:gd name="T7" fmla="*/ 2 h 4"/>
                <a:gd name="T8" fmla="*/ 0 w 24"/>
                <a:gd name="T9" fmla="*/ 2 h 4"/>
                <a:gd name="T10" fmla="*/ 3 w 24"/>
                <a:gd name="T11" fmla="*/ 4 h 4"/>
                <a:gd name="T12" fmla="*/ 21 w 24"/>
                <a:gd name="T13" fmla="*/ 4 h 4"/>
                <a:gd name="T14" fmla="*/ 24 w 24"/>
                <a:gd name="T15" fmla="*/ 2 h 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4"/>
                <a:gd name="T26" fmla="*/ 24 w 24"/>
                <a:gd name="T27" fmla="*/ 4 h 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4">
                  <a:moveTo>
                    <a:pt x="24" y="2"/>
                  </a:moveTo>
                  <a:cubicBezTo>
                    <a:pt x="24" y="1"/>
                    <a:pt x="22" y="0"/>
                    <a:pt x="2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3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4"/>
                    <a:pt x="24" y="3"/>
                    <a:pt x="24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3200" dirty="0">
                <a:solidFill>
                  <a:srgbClr val="0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宋体" pitchFamily="2" charset="-122"/>
              </a:endParaRPr>
            </a:p>
          </p:txBody>
        </p:sp>
        <p:sp>
          <p:nvSpPr>
            <p:cNvPr id="86" name="Freeform 1018">
              <a:extLst>
                <a:ext uri="{FF2B5EF4-FFF2-40B4-BE49-F238E27FC236}">
                  <a16:creationId xmlns:a16="http://schemas.microsoft.com/office/drawing/2014/main" id="{10036099-A31E-47C9-8C02-1A0FAF58B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00" y="415925"/>
              <a:ext cx="141288" cy="30163"/>
            </a:xfrm>
            <a:custGeom>
              <a:avLst/>
              <a:gdLst>
                <a:gd name="T0" fmla="*/ 24 w 24"/>
                <a:gd name="T1" fmla="*/ 2 h 5"/>
                <a:gd name="T2" fmla="*/ 21 w 24"/>
                <a:gd name="T3" fmla="*/ 0 h 5"/>
                <a:gd name="T4" fmla="*/ 3 w 24"/>
                <a:gd name="T5" fmla="*/ 0 h 5"/>
                <a:gd name="T6" fmla="*/ 0 w 24"/>
                <a:gd name="T7" fmla="*/ 2 h 5"/>
                <a:gd name="T8" fmla="*/ 0 w 24"/>
                <a:gd name="T9" fmla="*/ 2 h 5"/>
                <a:gd name="T10" fmla="*/ 3 w 24"/>
                <a:gd name="T11" fmla="*/ 5 h 5"/>
                <a:gd name="T12" fmla="*/ 21 w 24"/>
                <a:gd name="T13" fmla="*/ 5 h 5"/>
                <a:gd name="T14" fmla="*/ 24 w 24"/>
                <a:gd name="T15" fmla="*/ 2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5"/>
                <a:gd name="T26" fmla="*/ 24 w 24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5">
                  <a:moveTo>
                    <a:pt x="24" y="2"/>
                  </a:moveTo>
                  <a:cubicBezTo>
                    <a:pt x="24" y="1"/>
                    <a:pt x="22" y="0"/>
                    <a:pt x="2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4" y="4"/>
                    <a:pt x="24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3200" dirty="0">
                <a:solidFill>
                  <a:srgbClr val="0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宋体" pitchFamily="2" charset="-122"/>
              </a:endParaRPr>
            </a:p>
          </p:txBody>
        </p:sp>
      </p:grpSp>
      <p:sp>
        <p:nvSpPr>
          <p:cNvPr id="87" name="Freeform 1001">
            <a:extLst>
              <a:ext uri="{FF2B5EF4-FFF2-40B4-BE49-F238E27FC236}">
                <a16:creationId xmlns:a16="http://schemas.microsoft.com/office/drawing/2014/main" id="{F8720790-1883-434E-A5CD-2BC91CCAFBE1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8240176" y="4344164"/>
            <a:ext cx="480000" cy="480000"/>
          </a:xfrm>
          <a:custGeom>
            <a:avLst/>
            <a:gdLst>
              <a:gd name="T0" fmla="*/ 56 w 84"/>
              <a:gd name="T1" fmla="*/ 32 h 93"/>
              <a:gd name="T2" fmla="*/ 64 w 84"/>
              <a:gd name="T3" fmla="*/ 14 h 93"/>
              <a:gd name="T4" fmla="*/ 67 w 84"/>
              <a:gd name="T5" fmla="*/ 12 h 93"/>
              <a:gd name="T6" fmla="*/ 65 w 84"/>
              <a:gd name="T7" fmla="*/ 10 h 93"/>
              <a:gd name="T8" fmla="*/ 65 w 84"/>
              <a:gd name="T9" fmla="*/ 10 h 93"/>
              <a:gd name="T10" fmla="*/ 64 w 84"/>
              <a:gd name="T11" fmla="*/ 10 h 93"/>
              <a:gd name="T12" fmla="*/ 63 w 84"/>
              <a:gd name="T13" fmla="*/ 12 h 93"/>
              <a:gd name="T14" fmla="*/ 45 w 84"/>
              <a:gd name="T15" fmla="*/ 28 h 93"/>
              <a:gd name="T16" fmla="*/ 41 w 84"/>
              <a:gd name="T17" fmla="*/ 28 h 93"/>
              <a:gd name="T18" fmla="*/ 40 w 84"/>
              <a:gd name="T19" fmla="*/ 28 h 93"/>
              <a:gd name="T20" fmla="*/ 19 w 84"/>
              <a:gd name="T21" fmla="*/ 2 h 93"/>
              <a:gd name="T22" fmla="*/ 15 w 84"/>
              <a:gd name="T23" fmla="*/ 2 h 93"/>
              <a:gd name="T24" fmla="*/ 17 w 84"/>
              <a:gd name="T25" fmla="*/ 4 h 93"/>
              <a:gd name="T26" fmla="*/ 34 w 84"/>
              <a:gd name="T27" fmla="*/ 29 h 93"/>
              <a:gd name="T28" fmla="*/ 5 w 84"/>
              <a:gd name="T29" fmla="*/ 32 h 93"/>
              <a:gd name="T30" fmla="*/ 0 w 84"/>
              <a:gd name="T31" fmla="*/ 87 h 93"/>
              <a:gd name="T32" fmla="*/ 7 w 84"/>
              <a:gd name="T33" fmla="*/ 92 h 93"/>
              <a:gd name="T34" fmla="*/ 17 w 84"/>
              <a:gd name="T35" fmla="*/ 93 h 93"/>
              <a:gd name="T36" fmla="*/ 67 w 84"/>
              <a:gd name="T37" fmla="*/ 92 h 93"/>
              <a:gd name="T38" fmla="*/ 78 w 84"/>
              <a:gd name="T39" fmla="*/ 93 h 93"/>
              <a:gd name="T40" fmla="*/ 79 w 84"/>
              <a:gd name="T41" fmla="*/ 92 h 93"/>
              <a:gd name="T42" fmla="*/ 84 w 84"/>
              <a:gd name="T43" fmla="*/ 37 h 93"/>
              <a:gd name="T44" fmla="*/ 71 w 84"/>
              <a:gd name="T45" fmla="*/ 80 h 93"/>
              <a:gd name="T46" fmla="*/ 13 w 84"/>
              <a:gd name="T47" fmla="*/ 88 h 93"/>
              <a:gd name="T48" fmla="*/ 4 w 84"/>
              <a:gd name="T49" fmla="*/ 44 h 93"/>
              <a:gd name="T50" fmla="*/ 63 w 84"/>
              <a:gd name="T51" fmla="*/ 36 h 93"/>
              <a:gd name="T52" fmla="*/ 71 w 84"/>
              <a:gd name="T53" fmla="*/ 80 h 93"/>
              <a:gd name="T54" fmla="*/ 74 w 84"/>
              <a:gd name="T55" fmla="*/ 51 h 93"/>
              <a:gd name="T56" fmla="*/ 80 w 84"/>
              <a:gd name="T57" fmla="*/ 51 h 93"/>
              <a:gd name="T58" fmla="*/ 77 w 84"/>
              <a:gd name="T59" fmla="*/ 46 h 93"/>
              <a:gd name="T60" fmla="*/ 77 w 84"/>
              <a:gd name="T61" fmla="*/ 39 h 93"/>
              <a:gd name="T62" fmla="*/ 77 w 84"/>
              <a:gd name="T63" fmla="*/ 46 h 9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4"/>
              <a:gd name="T97" fmla="*/ 0 h 93"/>
              <a:gd name="T98" fmla="*/ 84 w 84"/>
              <a:gd name="T99" fmla="*/ 93 h 9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4" h="93">
                <a:moveTo>
                  <a:pt x="79" y="32"/>
                </a:moveTo>
                <a:cubicBezTo>
                  <a:pt x="56" y="32"/>
                  <a:pt x="56" y="32"/>
                  <a:pt x="56" y="32"/>
                </a:cubicBezTo>
                <a:cubicBezTo>
                  <a:pt x="54" y="31"/>
                  <a:pt x="51" y="29"/>
                  <a:pt x="47" y="28"/>
                </a:cubicBezTo>
                <a:cubicBezTo>
                  <a:pt x="64" y="14"/>
                  <a:pt x="64" y="14"/>
                  <a:pt x="64" y="14"/>
                </a:cubicBezTo>
                <a:cubicBezTo>
                  <a:pt x="64" y="14"/>
                  <a:pt x="64" y="14"/>
                  <a:pt x="65" y="14"/>
                </a:cubicBezTo>
                <a:cubicBezTo>
                  <a:pt x="66" y="14"/>
                  <a:pt x="67" y="13"/>
                  <a:pt x="67" y="12"/>
                </a:cubicBezTo>
                <a:cubicBezTo>
                  <a:pt x="67" y="11"/>
                  <a:pt x="66" y="10"/>
                  <a:pt x="65" y="10"/>
                </a:cubicBezTo>
                <a:cubicBezTo>
                  <a:pt x="65" y="10"/>
                  <a:pt x="65" y="10"/>
                  <a:pt x="65" y="10"/>
                </a:cubicBezTo>
                <a:cubicBezTo>
                  <a:pt x="65" y="10"/>
                  <a:pt x="65" y="10"/>
                  <a:pt x="65" y="10"/>
                </a:cubicBezTo>
                <a:cubicBezTo>
                  <a:pt x="65" y="10"/>
                  <a:pt x="65" y="10"/>
                  <a:pt x="65" y="10"/>
                </a:cubicBezTo>
                <a:cubicBezTo>
                  <a:pt x="65" y="10"/>
                  <a:pt x="64" y="10"/>
                  <a:pt x="64" y="10"/>
                </a:cubicBezTo>
                <a:cubicBezTo>
                  <a:pt x="64" y="10"/>
                  <a:pt x="64" y="10"/>
                  <a:pt x="64" y="10"/>
                </a:cubicBezTo>
                <a:cubicBezTo>
                  <a:pt x="64" y="10"/>
                  <a:pt x="64" y="10"/>
                  <a:pt x="64" y="10"/>
                </a:cubicBezTo>
                <a:cubicBezTo>
                  <a:pt x="63" y="11"/>
                  <a:pt x="63" y="11"/>
                  <a:pt x="63" y="12"/>
                </a:cubicBezTo>
                <a:cubicBezTo>
                  <a:pt x="63" y="12"/>
                  <a:pt x="63" y="13"/>
                  <a:pt x="63" y="13"/>
                </a:cubicBezTo>
                <a:cubicBezTo>
                  <a:pt x="45" y="28"/>
                  <a:pt x="45" y="28"/>
                  <a:pt x="45" y="28"/>
                </a:cubicBezTo>
                <a:cubicBezTo>
                  <a:pt x="44" y="28"/>
                  <a:pt x="43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9" y="3"/>
                  <a:pt x="19" y="2"/>
                </a:cubicBezTo>
                <a:cubicBezTo>
                  <a:pt x="19" y="1"/>
                  <a:pt x="18" y="0"/>
                  <a:pt x="17" y="0"/>
                </a:cubicBezTo>
                <a:cubicBezTo>
                  <a:pt x="16" y="0"/>
                  <a:pt x="15" y="1"/>
                  <a:pt x="15" y="2"/>
                </a:cubicBezTo>
                <a:cubicBezTo>
                  <a:pt x="15" y="3"/>
                  <a:pt x="16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38" y="28"/>
                  <a:pt x="38" y="28"/>
                  <a:pt x="38" y="28"/>
                </a:cubicBezTo>
                <a:cubicBezTo>
                  <a:pt x="36" y="28"/>
                  <a:pt x="35" y="28"/>
                  <a:pt x="34" y="29"/>
                </a:cubicBezTo>
                <a:cubicBezTo>
                  <a:pt x="31" y="30"/>
                  <a:pt x="28" y="31"/>
                  <a:pt x="27" y="32"/>
                </a:cubicBezTo>
                <a:cubicBezTo>
                  <a:pt x="5" y="32"/>
                  <a:pt x="5" y="32"/>
                  <a:pt x="5" y="32"/>
                </a:cubicBezTo>
                <a:cubicBezTo>
                  <a:pt x="3" y="32"/>
                  <a:pt x="0" y="34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90"/>
                  <a:pt x="3" y="92"/>
                  <a:pt x="5" y="92"/>
                </a:cubicBezTo>
                <a:cubicBezTo>
                  <a:pt x="7" y="92"/>
                  <a:pt x="7" y="92"/>
                  <a:pt x="7" y="92"/>
                </a:cubicBezTo>
                <a:cubicBezTo>
                  <a:pt x="7" y="93"/>
                  <a:pt x="7" y="93"/>
                  <a:pt x="7" y="93"/>
                </a:cubicBezTo>
                <a:cubicBezTo>
                  <a:pt x="17" y="93"/>
                  <a:pt x="17" y="93"/>
                  <a:pt x="17" y="93"/>
                </a:cubicBezTo>
                <a:cubicBezTo>
                  <a:pt x="17" y="92"/>
                  <a:pt x="17" y="92"/>
                  <a:pt x="17" y="92"/>
                </a:cubicBezTo>
                <a:cubicBezTo>
                  <a:pt x="67" y="92"/>
                  <a:pt x="67" y="92"/>
                  <a:pt x="67" y="92"/>
                </a:cubicBezTo>
                <a:cubicBezTo>
                  <a:pt x="67" y="93"/>
                  <a:pt x="67" y="93"/>
                  <a:pt x="67" y="93"/>
                </a:cubicBezTo>
                <a:cubicBezTo>
                  <a:pt x="78" y="93"/>
                  <a:pt x="78" y="93"/>
                  <a:pt x="78" y="93"/>
                </a:cubicBezTo>
                <a:cubicBezTo>
                  <a:pt x="78" y="92"/>
                  <a:pt x="78" y="92"/>
                  <a:pt x="78" y="92"/>
                </a:cubicBezTo>
                <a:cubicBezTo>
                  <a:pt x="79" y="92"/>
                  <a:pt x="79" y="92"/>
                  <a:pt x="79" y="92"/>
                </a:cubicBezTo>
                <a:cubicBezTo>
                  <a:pt x="82" y="92"/>
                  <a:pt x="84" y="90"/>
                  <a:pt x="84" y="87"/>
                </a:cubicBezTo>
                <a:cubicBezTo>
                  <a:pt x="84" y="37"/>
                  <a:pt x="84" y="37"/>
                  <a:pt x="84" y="37"/>
                </a:cubicBezTo>
                <a:cubicBezTo>
                  <a:pt x="84" y="34"/>
                  <a:pt x="82" y="32"/>
                  <a:pt x="79" y="32"/>
                </a:cubicBezTo>
                <a:close/>
                <a:moveTo>
                  <a:pt x="71" y="80"/>
                </a:moveTo>
                <a:cubicBezTo>
                  <a:pt x="71" y="84"/>
                  <a:pt x="67" y="88"/>
                  <a:pt x="63" y="88"/>
                </a:cubicBezTo>
                <a:cubicBezTo>
                  <a:pt x="13" y="88"/>
                  <a:pt x="13" y="88"/>
                  <a:pt x="13" y="88"/>
                </a:cubicBezTo>
                <a:cubicBezTo>
                  <a:pt x="8" y="88"/>
                  <a:pt x="4" y="84"/>
                  <a:pt x="4" y="80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39"/>
                  <a:pt x="8" y="36"/>
                  <a:pt x="13" y="36"/>
                </a:cubicBezTo>
                <a:cubicBezTo>
                  <a:pt x="63" y="36"/>
                  <a:pt x="63" y="36"/>
                  <a:pt x="63" y="36"/>
                </a:cubicBezTo>
                <a:cubicBezTo>
                  <a:pt x="67" y="36"/>
                  <a:pt x="71" y="39"/>
                  <a:pt x="71" y="44"/>
                </a:cubicBezTo>
                <a:lnTo>
                  <a:pt x="71" y="80"/>
                </a:lnTo>
                <a:close/>
                <a:moveTo>
                  <a:pt x="77" y="54"/>
                </a:moveTo>
                <a:cubicBezTo>
                  <a:pt x="75" y="54"/>
                  <a:pt x="74" y="52"/>
                  <a:pt x="74" y="51"/>
                </a:cubicBezTo>
                <a:cubicBezTo>
                  <a:pt x="74" y="49"/>
                  <a:pt x="75" y="47"/>
                  <a:pt x="77" y="47"/>
                </a:cubicBezTo>
                <a:cubicBezTo>
                  <a:pt x="79" y="47"/>
                  <a:pt x="80" y="49"/>
                  <a:pt x="80" y="51"/>
                </a:cubicBezTo>
                <a:cubicBezTo>
                  <a:pt x="80" y="52"/>
                  <a:pt x="79" y="54"/>
                  <a:pt x="77" y="54"/>
                </a:cubicBezTo>
                <a:close/>
                <a:moveTo>
                  <a:pt x="77" y="46"/>
                </a:moveTo>
                <a:cubicBezTo>
                  <a:pt x="75" y="46"/>
                  <a:pt x="74" y="44"/>
                  <a:pt x="74" y="43"/>
                </a:cubicBezTo>
                <a:cubicBezTo>
                  <a:pt x="74" y="41"/>
                  <a:pt x="75" y="39"/>
                  <a:pt x="77" y="39"/>
                </a:cubicBezTo>
                <a:cubicBezTo>
                  <a:pt x="79" y="39"/>
                  <a:pt x="80" y="41"/>
                  <a:pt x="80" y="43"/>
                </a:cubicBezTo>
                <a:cubicBezTo>
                  <a:pt x="80" y="44"/>
                  <a:pt x="79" y="46"/>
                  <a:pt x="77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1600" dirty="0">
              <a:solidFill>
                <a:srgbClr val="00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grpSp>
        <p:nvGrpSpPr>
          <p:cNvPr id="88" name="Group 17">
            <a:extLst>
              <a:ext uri="{FF2B5EF4-FFF2-40B4-BE49-F238E27FC236}">
                <a16:creationId xmlns:a16="http://schemas.microsoft.com/office/drawing/2014/main" id="{7C43C494-5BEB-40A2-8353-6A6746BCC82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32264" y="4344164"/>
            <a:ext cx="480000" cy="480000"/>
            <a:chOff x="0" y="0"/>
            <a:chExt cx="381000" cy="492126"/>
          </a:xfrm>
          <a:effectLst/>
        </p:grpSpPr>
        <p:sp>
          <p:nvSpPr>
            <p:cNvPr id="89" name="Freeform 1011">
              <a:extLst>
                <a:ext uri="{FF2B5EF4-FFF2-40B4-BE49-F238E27FC236}">
                  <a16:creationId xmlns:a16="http://schemas.microsoft.com/office/drawing/2014/main" id="{336E9439-4E48-4AA9-AF33-DC58174B8B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562" y="0"/>
              <a:ext cx="46038" cy="111125"/>
            </a:xfrm>
            <a:custGeom>
              <a:avLst/>
              <a:gdLst>
                <a:gd name="T0" fmla="*/ 8 w 8"/>
                <a:gd name="T1" fmla="*/ 15 h 19"/>
                <a:gd name="T2" fmla="*/ 4 w 8"/>
                <a:gd name="T3" fmla="*/ 19 h 19"/>
                <a:gd name="T4" fmla="*/ 4 w 8"/>
                <a:gd name="T5" fmla="*/ 19 h 19"/>
                <a:gd name="T6" fmla="*/ 0 w 8"/>
                <a:gd name="T7" fmla="*/ 15 h 19"/>
                <a:gd name="T8" fmla="*/ 0 w 8"/>
                <a:gd name="T9" fmla="*/ 5 h 19"/>
                <a:gd name="T10" fmla="*/ 4 w 8"/>
                <a:gd name="T11" fmla="*/ 0 h 19"/>
                <a:gd name="T12" fmla="*/ 4 w 8"/>
                <a:gd name="T13" fmla="*/ 0 h 19"/>
                <a:gd name="T14" fmla="*/ 8 w 8"/>
                <a:gd name="T15" fmla="*/ 5 h 19"/>
                <a:gd name="T16" fmla="*/ 8 w 8"/>
                <a:gd name="T17" fmla="*/ 15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9"/>
                <a:gd name="T29" fmla="*/ 8 w 8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9">
                  <a:moveTo>
                    <a:pt x="8" y="15"/>
                  </a:moveTo>
                  <a:cubicBezTo>
                    <a:pt x="8" y="17"/>
                    <a:pt x="6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2" y="19"/>
                    <a:pt x="0" y="17"/>
                    <a:pt x="0" y="1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8" y="2"/>
                    <a:pt x="8" y="5"/>
                  </a:cubicBezTo>
                  <a:lnTo>
                    <a:pt x="8" y="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1600" dirty="0">
                <a:solidFill>
                  <a:srgbClr val="0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宋体" pitchFamily="2" charset="-122"/>
              </a:endParaRPr>
            </a:p>
          </p:txBody>
        </p:sp>
        <p:sp>
          <p:nvSpPr>
            <p:cNvPr id="90" name="Freeform 1012">
              <a:extLst>
                <a:ext uri="{FF2B5EF4-FFF2-40B4-BE49-F238E27FC236}">
                  <a16:creationId xmlns:a16="http://schemas.microsoft.com/office/drawing/2014/main" id="{2433315B-2439-4A47-860D-70AC60FBE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87" y="0"/>
              <a:ext cx="52388" cy="111125"/>
            </a:xfrm>
            <a:custGeom>
              <a:avLst/>
              <a:gdLst>
                <a:gd name="T0" fmla="*/ 9 w 9"/>
                <a:gd name="T1" fmla="*/ 15 h 19"/>
                <a:gd name="T2" fmla="*/ 4 w 9"/>
                <a:gd name="T3" fmla="*/ 19 h 19"/>
                <a:gd name="T4" fmla="*/ 4 w 9"/>
                <a:gd name="T5" fmla="*/ 19 h 19"/>
                <a:gd name="T6" fmla="*/ 0 w 9"/>
                <a:gd name="T7" fmla="*/ 15 h 19"/>
                <a:gd name="T8" fmla="*/ 0 w 9"/>
                <a:gd name="T9" fmla="*/ 5 h 19"/>
                <a:gd name="T10" fmla="*/ 4 w 9"/>
                <a:gd name="T11" fmla="*/ 0 h 19"/>
                <a:gd name="T12" fmla="*/ 4 w 9"/>
                <a:gd name="T13" fmla="*/ 0 h 19"/>
                <a:gd name="T14" fmla="*/ 9 w 9"/>
                <a:gd name="T15" fmla="*/ 5 h 19"/>
                <a:gd name="T16" fmla="*/ 9 w 9"/>
                <a:gd name="T17" fmla="*/ 15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9"/>
                <a:gd name="T29" fmla="*/ 9 w 9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9">
                  <a:moveTo>
                    <a:pt x="9" y="15"/>
                  </a:moveTo>
                  <a:cubicBezTo>
                    <a:pt x="9" y="17"/>
                    <a:pt x="7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2" y="19"/>
                    <a:pt x="0" y="17"/>
                    <a:pt x="0" y="1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lnTo>
                    <a:pt x="9" y="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1600" dirty="0">
                <a:solidFill>
                  <a:srgbClr val="0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宋体" pitchFamily="2" charset="-122"/>
              </a:endParaRPr>
            </a:p>
          </p:txBody>
        </p:sp>
        <p:sp>
          <p:nvSpPr>
            <p:cNvPr id="91" name="Freeform 1013">
              <a:extLst>
                <a:ext uri="{FF2B5EF4-FFF2-40B4-BE49-F238E27FC236}">
                  <a16:creationId xmlns:a16="http://schemas.microsoft.com/office/drawing/2014/main" id="{BAF3E697-9B2E-4DD4-9CF3-D64174E14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37" y="134938"/>
              <a:ext cx="233363" cy="204788"/>
            </a:xfrm>
            <a:custGeom>
              <a:avLst/>
              <a:gdLst>
                <a:gd name="T0" fmla="*/ 35 w 40"/>
                <a:gd name="T1" fmla="*/ 0 h 35"/>
                <a:gd name="T2" fmla="*/ 5 w 40"/>
                <a:gd name="T3" fmla="*/ 0 h 35"/>
                <a:gd name="T4" fmla="*/ 0 w 40"/>
                <a:gd name="T5" fmla="*/ 0 h 35"/>
                <a:gd name="T6" fmla="*/ 0 w 40"/>
                <a:gd name="T7" fmla="*/ 4 h 35"/>
                <a:gd name="T8" fmla="*/ 0 w 40"/>
                <a:gd name="T9" fmla="*/ 10 h 35"/>
                <a:gd name="T10" fmla="*/ 0 w 40"/>
                <a:gd name="T11" fmla="*/ 27 h 35"/>
                <a:gd name="T12" fmla="*/ 5 w 40"/>
                <a:gd name="T13" fmla="*/ 31 h 35"/>
                <a:gd name="T14" fmla="*/ 12 w 40"/>
                <a:gd name="T15" fmla="*/ 31 h 35"/>
                <a:gd name="T16" fmla="*/ 16 w 40"/>
                <a:gd name="T17" fmla="*/ 35 h 35"/>
                <a:gd name="T18" fmla="*/ 25 w 40"/>
                <a:gd name="T19" fmla="*/ 35 h 35"/>
                <a:gd name="T20" fmla="*/ 29 w 40"/>
                <a:gd name="T21" fmla="*/ 31 h 35"/>
                <a:gd name="T22" fmla="*/ 35 w 40"/>
                <a:gd name="T23" fmla="*/ 31 h 35"/>
                <a:gd name="T24" fmla="*/ 40 w 40"/>
                <a:gd name="T25" fmla="*/ 27 h 35"/>
                <a:gd name="T26" fmla="*/ 40 w 40"/>
                <a:gd name="T27" fmla="*/ 10 h 35"/>
                <a:gd name="T28" fmla="*/ 40 w 40"/>
                <a:gd name="T29" fmla="*/ 4 h 35"/>
                <a:gd name="T30" fmla="*/ 40 w 40"/>
                <a:gd name="T31" fmla="*/ 0 h 35"/>
                <a:gd name="T32" fmla="*/ 35 w 40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5"/>
                <a:gd name="T53" fmla="*/ 40 w 40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5">
                  <a:moveTo>
                    <a:pt x="3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9"/>
                    <a:pt x="2" y="31"/>
                    <a:pt x="5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2" y="33"/>
                    <a:pt x="14" y="35"/>
                    <a:pt x="16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7" y="35"/>
                    <a:pt x="29" y="33"/>
                    <a:pt x="29" y="31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8" y="31"/>
                    <a:pt x="40" y="29"/>
                    <a:pt x="40" y="27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0"/>
                    <a:pt x="40" y="0"/>
                    <a:pt x="40" y="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1600" dirty="0">
                <a:solidFill>
                  <a:srgbClr val="0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宋体" pitchFamily="2" charset="-122"/>
              </a:endParaRPr>
            </a:p>
          </p:txBody>
        </p:sp>
        <p:sp>
          <p:nvSpPr>
            <p:cNvPr id="92" name="Freeform 1014">
              <a:extLst>
                <a:ext uri="{FF2B5EF4-FFF2-40B4-BE49-F238E27FC236}">
                  <a16:creationId xmlns:a16="http://schemas.microsoft.com/office/drawing/2014/main" id="{263BD3A1-4940-4BF2-A481-A944BC5DE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34963"/>
              <a:ext cx="280988" cy="157163"/>
            </a:xfrm>
            <a:custGeom>
              <a:avLst/>
              <a:gdLst>
                <a:gd name="T0" fmla="*/ 45 w 48"/>
                <a:gd name="T1" fmla="*/ 2 h 27"/>
                <a:gd name="T2" fmla="*/ 43 w 48"/>
                <a:gd name="T3" fmla="*/ 5 h 27"/>
                <a:gd name="T4" fmla="*/ 43 w 48"/>
                <a:gd name="T5" fmla="*/ 13 h 27"/>
                <a:gd name="T6" fmla="*/ 35 w 48"/>
                <a:gd name="T7" fmla="*/ 21 h 27"/>
                <a:gd name="T8" fmla="*/ 27 w 48"/>
                <a:gd name="T9" fmla="*/ 13 h 27"/>
                <a:gd name="T10" fmla="*/ 13 w 48"/>
                <a:gd name="T11" fmla="*/ 0 h 27"/>
                <a:gd name="T12" fmla="*/ 0 w 48"/>
                <a:gd name="T13" fmla="*/ 13 h 27"/>
                <a:gd name="T14" fmla="*/ 3 w 48"/>
                <a:gd name="T15" fmla="*/ 16 h 27"/>
                <a:gd name="T16" fmla="*/ 6 w 48"/>
                <a:gd name="T17" fmla="*/ 13 h 27"/>
                <a:gd name="T18" fmla="*/ 13 w 48"/>
                <a:gd name="T19" fmla="*/ 5 h 27"/>
                <a:gd name="T20" fmla="*/ 21 w 48"/>
                <a:gd name="T21" fmla="*/ 13 h 27"/>
                <a:gd name="T22" fmla="*/ 35 w 48"/>
                <a:gd name="T23" fmla="*/ 27 h 27"/>
                <a:gd name="T24" fmla="*/ 48 w 48"/>
                <a:gd name="T25" fmla="*/ 13 h 27"/>
                <a:gd name="T26" fmla="*/ 48 w 48"/>
                <a:gd name="T27" fmla="*/ 5 h 27"/>
                <a:gd name="T28" fmla="*/ 45 w 48"/>
                <a:gd name="T29" fmla="*/ 2 h 2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8"/>
                <a:gd name="T46" fmla="*/ 0 h 27"/>
                <a:gd name="T47" fmla="*/ 48 w 48"/>
                <a:gd name="T48" fmla="*/ 27 h 2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8" h="27">
                  <a:moveTo>
                    <a:pt x="45" y="2"/>
                  </a:moveTo>
                  <a:cubicBezTo>
                    <a:pt x="44" y="2"/>
                    <a:pt x="43" y="3"/>
                    <a:pt x="43" y="5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8"/>
                    <a:pt x="39" y="21"/>
                    <a:pt x="35" y="21"/>
                  </a:cubicBezTo>
                  <a:cubicBezTo>
                    <a:pt x="30" y="21"/>
                    <a:pt x="27" y="18"/>
                    <a:pt x="27" y="13"/>
                  </a:cubicBezTo>
                  <a:cubicBezTo>
                    <a:pt x="27" y="6"/>
                    <a:pt x="21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5"/>
                    <a:pt x="1" y="16"/>
                    <a:pt x="3" y="16"/>
                  </a:cubicBezTo>
                  <a:cubicBezTo>
                    <a:pt x="4" y="16"/>
                    <a:pt x="6" y="15"/>
                    <a:pt x="6" y="13"/>
                  </a:cubicBezTo>
                  <a:cubicBezTo>
                    <a:pt x="6" y="9"/>
                    <a:pt x="9" y="5"/>
                    <a:pt x="13" y="5"/>
                  </a:cubicBezTo>
                  <a:cubicBezTo>
                    <a:pt x="18" y="5"/>
                    <a:pt x="21" y="9"/>
                    <a:pt x="21" y="13"/>
                  </a:cubicBezTo>
                  <a:cubicBezTo>
                    <a:pt x="21" y="21"/>
                    <a:pt x="27" y="27"/>
                    <a:pt x="35" y="27"/>
                  </a:cubicBezTo>
                  <a:cubicBezTo>
                    <a:pt x="42" y="27"/>
                    <a:pt x="48" y="21"/>
                    <a:pt x="48" y="13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3"/>
                    <a:pt x="47" y="2"/>
                    <a:pt x="45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1600" dirty="0">
                <a:solidFill>
                  <a:srgbClr val="0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宋体" pitchFamily="2" charset="-122"/>
              </a:endParaRPr>
            </a:p>
          </p:txBody>
        </p:sp>
      </p:grpSp>
      <p:sp>
        <p:nvSpPr>
          <p:cNvPr id="93" name="Freeform 1015">
            <a:extLst>
              <a:ext uri="{FF2B5EF4-FFF2-40B4-BE49-F238E27FC236}">
                <a16:creationId xmlns:a16="http://schemas.microsoft.com/office/drawing/2014/main" id="{B7BC1570-8EE3-4124-8B3D-17515A38B0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79736" y="5114273"/>
            <a:ext cx="480000" cy="480000"/>
          </a:xfrm>
          <a:custGeom>
            <a:avLst/>
            <a:gdLst>
              <a:gd name="T0" fmla="*/ 1 w 78"/>
              <a:gd name="T1" fmla="*/ 69 h 71"/>
              <a:gd name="T2" fmla="*/ 5 w 78"/>
              <a:gd name="T3" fmla="*/ 70 h 71"/>
              <a:gd name="T4" fmla="*/ 14 w 78"/>
              <a:gd name="T5" fmla="*/ 55 h 71"/>
              <a:gd name="T6" fmla="*/ 49 w 78"/>
              <a:gd name="T7" fmla="*/ 48 h 71"/>
              <a:gd name="T8" fmla="*/ 78 w 78"/>
              <a:gd name="T9" fmla="*/ 0 h 71"/>
              <a:gd name="T10" fmla="*/ 10 w 78"/>
              <a:gd name="T11" fmla="*/ 53 h 71"/>
              <a:gd name="T12" fmla="*/ 42 w 78"/>
              <a:gd name="T13" fmla="*/ 21 h 71"/>
              <a:gd name="T14" fmla="*/ 1 w 78"/>
              <a:gd name="T15" fmla="*/ 69 h 7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8"/>
              <a:gd name="T25" fmla="*/ 0 h 71"/>
              <a:gd name="T26" fmla="*/ 78 w 78"/>
              <a:gd name="T27" fmla="*/ 71 h 7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8" h="71">
                <a:moveTo>
                  <a:pt x="1" y="69"/>
                </a:moveTo>
                <a:cubicBezTo>
                  <a:pt x="1" y="69"/>
                  <a:pt x="0" y="71"/>
                  <a:pt x="5" y="70"/>
                </a:cubicBezTo>
                <a:cubicBezTo>
                  <a:pt x="4" y="67"/>
                  <a:pt x="14" y="55"/>
                  <a:pt x="14" y="55"/>
                </a:cubicBezTo>
                <a:cubicBezTo>
                  <a:pt x="14" y="55"/>
                  <a:pt x="32" y="67"/>
                  <a:pt x="49" y="48"/>
                </a:cubicBezTo>
                <a:cubicBezTo>
                  <a:pt x="66" y="29"/>
                  <a:pt x="54" y="13"/>
                  <a:pt x="78" y="0"/>
                </a:cubicBezTo>
                <a:cubicBezTo>
                  <a:pt x="21" y="12"/>
                  <a:pt x="9" y="30"/>
                  <a:pt x="10" y="53"/>
                </a:cubicBezTo>
                <a:cubicBezTo>
                  <a:pt x="15" y="42"/>
                  <a:pt x="29" y="27"/>
                  <a:pt x="42" y="21"/>
                </a:cubicBezTo>
                <a:cubicBezTo>
                  <a:pt x="21" y="36"/>
                  <a:pt x="7" y="58"/>
                  <a:pt x="1" y="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3200" dirty="0">
              <a:solidFill>
                <a:srgbClr val="00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grpSp>
        <p:nvGrpSpPr>
          <p:cNvPr id="94" name="Group 27">
            <a:extLst>
              <a:ext uri="{FF2B5EF4-FFF2-40B4-BE49-F238E27FC236}">
                <a16:creationId xmlns:a16="http://schemas.microsoft.com/office/drawing/2014/main" id="{45FE02EA-1CBE-4F87-A195-5801190805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71824" y="5114273"/>
            <a:ext cx="480000" cy="480000"/>
            <a:chOff x="0" y="0"/>
            <a:chExt cx="685800" cy="400050"/>
          </a:xfrm>
          <a:effectLst/>
        </p:grpSpPr>
        <p:sp>
          <p:nvSpPr>
            <p:cNvPr id="95" name="Freeform 8">
              <a:extLst>
                <a:ext uri="{FF2B5EF4-FFF2-40B4-BE49-F238E27FC236}">
                  <a16:creationId xmlns:a16="http://schemas.microsoft.com/office/drawing/2014/main" id="{6553D28F-A216-41D5-A3CF-19B633E858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65125"/>
              <a:ext cx="685800" cy="34925"/>
            </a:xfrm>
            <a:custGeom>
              <a:avLst/>
              <a:gdLst>
                <a:gd name="T0" fmla="*/ 117 w 117"/>
                <a:gd name="T1" fmla="*/ 5 h 6"/>
                <a:gd name="T2" fmla="*/ 115 w 117"/>
                <a:gd name="T3" fmla="*/ 6 h 6"/>
                <a:gd name="T4" fmla="*/ 2 w 117"/>
                <a:gd name="T5" fmla="*/ 6 h 6"/>
                <a:gd name="T6" fmla="*/ 0 w 117"/>
                <a:gd name="T7" fmla="*/ 5 h 6"/>
                <a:gd name="T8" fmla="*/ 0 w 117"/>
                <a:gd name="T9" fmla="*/ 1 h 6"/>
                <a:gd name="T10" fmla="*/ 2 w 117"/>
                <a:gd name="T11" fmla="*/ 0 h 6"/>
                <a:gd name="T12" fmla="*/ 115 w 117"/>
                <a:gd name="T13" fmla="*/ 0 h 6"/>
                <a:gd name="T14" fmla="*/ 117 w 117"/>
                <a:gd name="T15" fmla="*/ 1 h 6"/>
                <a:gd name="T16" fmla="*/ 117 w 117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7"/>
                <a:gd name="T28" fmla="*/ 0 h 6"/>
                <a:gd name="T29" fmla="*/ 117 w 117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7" h="6">
                  <a:moveTo>
                    <a:pt x="117" y="5"/>
                  </a:moveTo>
                  <a:cubicBezTo>
                    <a:pt x="117" y="6"/>
                    <a:pt x="116" y="6"/>
                    <a:pt x="115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6" y="0"/>
                    <a:pt x="117" y="0"/>
                    <a:pt x="117" y="1"/>
                  </a:cubicBezTo>
                  <a:lnTo>
                    <a:pt x="117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3200" dirty="0">
                <a:solidFill>
                  <a:srgbClr val="0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宋体" pitchFamily="2" charset="-122"/>
              </a:endParaRPr>
            </a:p>
          </p:txBody>
        </p:sp>
        <p:sp>
          <p:nvSpPr>
            <p:cNvPr id="96" name="Freeform 9">
              <a:extLst>
                <a:ext uri="{FF2B5EF4-FFF2-40B4-BE49-F238E27FC236}">
                  <a16:creationId xmlns:a16="http://schemas.microsoft.com/office/drawing/2014/main" id="{A2DEAAEC-CCAC-4214-9F9B-6E27E8688103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41275" y="0"/>
              <a:ext cx="603250" cy="346075"/>
            </a:xfrm>
            <a:custGeom>
              <a:avLst/>
              <a:gdLst>
                <a:gd name="T0" fmla="*/ 99 w 103"/>
                <a:gd name="T1" fmla="*/ 0 h 59"/>
                <a:gd name="T2" fmla="*/ 5 w 103"/>
                <a:gd name="T3" fmla="*/ 0 h 59"/>
                <a:gd name="T4" fmla="*/ 0 w 103"/>
                <a:gd name="T5" fmla="*/ 5 h 59"/>
                <a:gd name="T6" fmla="*/ 0 w 103"/>
                <a:gd name="T7" fmla="*/ 54 h 59"/>
                <a:gd name="T8" fmla="*/ 5 w 103"/>
                <a:gd name="T9" fmla="*/ 59 h 59"/>
                <a:gd name="T10" fmla="*/ 99 w 103"/>
                <a:gd name="T11" fmla="*/ 59 h 59"/>
                <a:gd name="T12" fmla="*/ 103 w 103"/>
                <a:gd name="T13" fmla="*/ 54 h 59"/>
                <a:gd name="T14" fmla="*/ 103 w 103"/>
                <a:gd name="T15" fmla="*/ 5 h 59"/>
                <a:gd name="T16" fmla="*/ 99 w 103"/>
                <a:gd name="T17" fmla="*/ 0 h 59"/>
                <a:gd name="T18" fmla="*/ 99 w 103"/>
                <a:gd name="T19" fmla="*/ 55 h 59"/>
                <a:gd name="T20" fmla="*/ 5 w 103"/>
                <a:gd name="T21" fmla="*/ 55 h 59"/>
                <a:gd name="T22" fmla="*/ 5 w 103"/>
                <a:gd name="T23" fmla="*/ 6 h 59"/>
                <a:gd name="T24" fmla="*/ 99 w 103"/>
                <a:gd name="T25" fmla="*/ 6 h 59"/>
                <a:gd name="T26" fmla="*/ 99 w 103"/>
                <a:gd name="T27" fmla="*/ 55 h 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3"/>
                <a:gd name="T43" fmla="*/ 0 h 59"/>
                <a:gd name="T44" fmla="*/ 103 w 103"/>
                <a:gd name="T45" fmla="*/ 59 h 5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3" h="59">
                  <a:moveTo>
                    <a:pt x="99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7"/>
                    <a:pt x="2" y="59"/>
                    <a:pt x="5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101" y="59"/>
                    <a:pt x="103" y="57"/>
                    <a:pt x="103" y="54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3" y="2"/>
                    <a:pt x="101" y="0"/>
                    <a:pt x="99" y="0"/>
                  </a:cubicBezTo>
                  <a:close/>
                  <a:moveTo>
                    <a:pt x="99" y="55"/>
                  </a:moveTo>
                  <a:cubicBezTo>
                    <a:pt x="5" y="55"/>
                    <a:pt x="5" y="55"/>
                    <a:pt x="5" y="5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99" y="6"/>
                    <a:pt x="99" y="6"/>
                    <a:pt x="99" y="6"/>
                  </a:cubicBezTo>
                  <a:lnTo>
                    <a:pt x="99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3200" dirty="0">
                <a:solidFill>
                  <a:srgbClr val="0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宋体" pitchFamily="2" charset="-122"/>
              </a:endParaRPr>
            </a:p>
          </p:txBody>
        </p:sp>
      </p:grpSp>
      <p:sp>
        <p:nvSpPr>
          <p:cNvPr id="97" name="Freeform 113">
            <a:extLst>
              <a:ext uri="{FF2B5EF4-FFF2-40B4-BE49-F238E27FC236}">
                <a16:creationId xmlns:a16="http://schemas.microsoft.com/office/drawing/2014/main" id="{5FAD9E76-C20D-4CE1-B830-536240F18D5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63912" y="5114273"/>
            <a:ext cx="480000" cy="480000"/>
          </a:xfrm>
          <a:custGeom>
            <a:avLst/>
            <a:gdLst>
              <a:gd name="T0" fmla="*/ 20 w 78"/>
              <a:gd name="T1" fmla="*/ 7 h 88"/>
              <a:gd name="T2" fmla="*/ 20 w 78"/>
              <a:gd name="T3" fmla="*/ 11 h 88"/>
              <a:gd name="T4" fmla="*/ 5 w 78"/>
              <a:gd name="T5" fmla="*/ 6 h 88"/>
              <a:gd name="T6" fmla="*/ 1 w 78"/>
              <a:gd name="T7" fmla="*/ 8 h 88"/>
              <a:gd name="T8" fmla="*/ 0 w 78"/>
              <a:gd name="T9" fmla="*/ 20 h 88"/>
              <a:gd name="T10" fmla="*/ 3 w 78"/>
              <a:gd name="T11" fmla="*/ 38 h 88"/>
              <a:gd name="T12" fmla="*/ 17 w 78"/>
              <a:gd name="T13" fmla="*/ 49 h 88"/>
              <a:gd name="T14" fmla="*/ 20 w 78"/>
              <a:gd name="T15" fmla="*/ 50 h 88"/>
              <a:gd name="T16" fmla="*/ 20 w 78"/>
              <a:gd name="T17" fmla="*/ 49 h 88"/>
              <a:gd name="T18" fmla="*/ 31 w 78"/>
              <a:gd name="T19" fmla="*/ 52 h 88"/>
              <a:gd name="T20" fmla="*/ 31 w 78"/>
              <a:gd name="T21" fmla="*/ 64 h 88"/>
              <a:gd name="T22" fmla="*/ 27 w 78"/>
              <a:gd name="T23" fmla="*/ 64 h 88"/>
              <a:gd name="T24" fmla="*/ 27 w 78"/>
              <a:gd name="T25" fmla="*/ 68 h 88"/>
              <a:gd name="T26" fmla="*/ 15 w 78"/>
              <a:gd name="T27" fmla="*/ 68 h 88"/>
              <a:gd name="T28" fmla="*/ 15 w 78"/>
              <a:gd name="T29" fmla="*/ 88 h 88"/>
              <a:gd name="T30" fmla="*/ 64 w 78"/>
              <a:gd name="T31" fmla="*/ 88 h 88"/>
              <a:gd name="T32" fmla="*/ 64 w 78"/>
              <a:gd name="T33" fmla="*/ 68 h 88"/>
              <a:gd name="T34" fmla="*/ 52 w 78"/>
              <a:gd name="T35" fmla="*/ 68 h 88"/>
              <a:gd name="T36" fmla="*/ 52 w 78"/>
              <a:gd name="T37" fmla="*/ 64 h 88"/>
              <a:gd name="T38" fmla="*/ 47 w 78"/>
              <a:gd name="T39" fmla="*/ 64 h 88"/>
              <a:gd name="T40" fmla="*/ 47 w 78"/>
              <a:gd name="T41" fmla="*/ 52 h 88"/>
              <a:gd name="T42" fmla="*/ 58 w 78"/>
              <a:gd name="T43" fmla="*/ 49 h 88"/>
              <a:gd name="T44" fmla="*/ 58 w 78"/>
              <a:gd name="T45" fmla="*/ 50 h 88"/>
              <a:gd name="T46" fmla="*/ 61 w 78"/>
              <a:gd name="T47" fmla="*/ 49 h 88"/>
              <a:gd name="T48" fmla="*/ 75 w 78"/>
              <a:gd name="T49" fmla="*/ 38 h 88"/>
              <a:gd name="T50" fmla="*/ 78 w 78"/>
              <a:gd name="T51" fmla="*/ 20 h 88"/>
              <a:gd name="T52" fmla="*/ 77 w 78"/>
              <a:gd name="T53" fmla="*/ 8 h 88"/>
              <a:gd name="T54" fmla="*/ 73 w 78"/>
              <a:gd name="T55" fmla="*/ 6 h 88"/>
              <a:gd name="T56" fmla="*/ 58 w 78"/>
              <a:gd name="T57" fmla="*/ 11 h 88"/>
              <a:gd name="T58" fmla="*/ 58 w 78"/>
              <a:gd name="T59" fmla="*/ 7 h 88"/>
              <a:gd name="T60" fmla="*/ 60 w 78"/>
              <a:gd name="T61" fmla="*/ 7 h 88"/>
              <a:gd name="T62" fmla="*/ 60 w 78"/>
              <a:gd name="T63" fmla="*/ 0 h 88"/>
              <a:gd name="T64" fmla="*/ 17 w 78"/>
              <a:gd name="T65" fmla="*/ 0 h 88"/>
              <a:gd name="T66" fmla="*/ 17 w 78"/>
              <a:gd name="T67" fmla="*/ 7 h 88"/>
              <a:gd name="T68" fmla="*/ 20 w 78"/>
              <a:gd name="T69" fmla="*/ 7 h 88"/>
              <a:gd name="T70" fmla="*/ 63 w 78"/>
              <a:gd name="T71" fmla="*/ 42 h 88"/>
              <a:gd name="T72" fmla="*/ 59 w 78"/>
              <a:gd name="T73" fmla="*/ 20 h 88"/>
              <a:gd name="T74" fmla="*/ 61 w 78"/>
              <a:gd name="T75" fmla="*/ 22 h 88"/>
              <a:gd name="T76" fmla="*/ 66 w 78"/>
              <a:gd name="T77" fmla="*/ 18 h 88"/>
              <a:gd name="T78" fmla="*/ 64 w 78"/>
              <a:gd name="T79" fmla="*/ 16 h 88"/>
              <a:gd name="T80" fmla="*/ 71 w 78"/>
              <a:gd name="T81" fmla="*/ 13 h 88"/>
              <a:gd name="T82" fmla="*/ 72 w 78"/>
              <a:gd name="T83" fmla="*/ 20 h 88"/>
              <a:gd name="T84" fmla="*/ 69 w 78"/>
              <a:gd name="T85" fmla="*/ 36 h 88"/>
              <a:gd name="T86" fmla="*/ 63 w 78"/>
              <a:gd name="T87" fmla="*/ 42 h 88"/>
              <a:gd name="T88" fmla="*/ 19 w 78"/>
              <a:gd name="T89" fmla="*/ 20 h 88"/>
              <a:gd name="T90" fmla="*/ 15 w 78"/>
              <a:gd name="T91" fmla="*/ 42 h 88"/>
              <a:gd name="T92" fmla="*/ 9 w 78"/>
              <a:gd name="T93" fmla="*/ 36 h 88"/>
              <a:gd name="T94" fmla="*/ 6 w 78"/>
              <a:gd name="T95" fmla="*/ 20 h 88"/>
              <a:gd name="T96" fmla="*/ 7 w 78"/>
              <a:gd name="T97" fmla="*/ 13 h 88"/>
              <a:gd name="T98" fmla="*/ 14 w 78"/>
              <a:gd name="T99" fmla="*/ 16 h 88"/>
              <a:gd name="T100" fmla="*/ 12 w 78"/>
              <a:gd name="T101" fmla="*/ 18 h 88"/>
              <a:gd name="T102" fmla="*/ 17 w 78"/>
              <a:gd name="T103" fmla="*/ 22 h 88"/>
              <a:gd name="T104" fmla="*/ 19 w 78"/>
              <a:gd name="T105" fmla="*/ 20 h 88"/>
              <a:gd name="T106" fmla="*/ 32 w 78"/>
              <a:gd name="T107" fmla="*/ 10 h 88"/>
              <a:gd name="T108" fmla="*/ 32 w 78"/>
              <a:gd name="T109" fmla="*/ 45 h 88"/>
              <a:gd name="T110" fmla="*/ 25 w 78"/>
              <a:gd name="T111" fmla="*/ 41 h 88"/>
              <a:gd name="T112" fmla="*/ 28 w 78"/>
              <a:gd name="T113" fmla="*/ 14 h 88"/>
              <a:gd name="T114" fmla="*/ 28 w 78"/>
              <a:gd name="T115" fmla="*/ 10 h 88"/>
              <a:gd name="T116" fmla="*/ 32 w 78"/>
              <a:gd name="T117" fmla="*/ 1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8" h="88">
                <a:moveTo>
                  <a:pt x="20" y="7"/>
                </a:moveTo>
                <a:cubicBezTo>
                  <a:pt x="20" y="8"/>
                  <a:pt x="21" y="10"/>
                  <a:pt x="20" y="11"/>
                </a:cubicBezTo>
                <a:cubicBezTo>
                  <a:pt x="5" y="6"/>
                  <a:pt x="5" y="6"/>
                  <a:pt x="5" y="6"/>
                </a:cubicBezTo>
                <a:cubicBezTo>
                  <a:pt x="1" y="8"/>
                  <a:pt x="1" y="8"/>
                  <a:pt x="1" y="8"/>
                </a:cubicBezTo>
                <a:cubicBezTo>
                  <a:pt x="0" y="11"/>
                  <a:pt x="0" y="16"/>
                  <a:pt x="0" y="20"/>
                </a:cubicBezTo>
                <a:cubicBezTo>
                  <a:pt x="0" y="26"/>
                  <a:pt x="1" y="33"/>
                  <a:pt x="3" y="38"/>
                </a:cubicBezTo>
                <a:cubicBezTo>
                  <a:pt x="6" y="44"/>
                  <a:pt x="10" y="48"/>
                  <a:pt x="17" y="49"/>
                </a:cubicBezTo>
                <a:cubicBezTo>
                  <a:pt x="18" y="50"/>
                  <a:pt x="19" y="50"/>
                  <a:pt x="20" y="50"/>
                </a:cubicBezTo>
                <a:cubicBezTo>
                  <a:pt x="20" y="49"/>
                  <a:pt x="20" y="49"/>
                  <a:pt x="20" y="49"/>
                </a:cubicBezTo>
                <a:cubicBezTo>
                  <a:pt x="22" y="51"/>
                  <a:pt x="26" y="52"/>
                  <a:pt x="31" y="52"/>
                </a:cubicBezTo>
                <a:cubicBezTo>
                  <a:pt x="31" y="64"/>
                  <a:pt x="31" y="64"/>
                  <a:pt x="31" y="64"/>
                </a:cubicBezTo>
                <a:cubicBezTo>
                  <a:pt x="27" y="64"/>
                  <a:pt x="27" y="64"/>
                  <a:pt x="27" y="64"/>
                </a:cubicBezTo>
                <a:cubicBezTo>
                  <a:pt x="27" y="68"/>
                  <a:pt x="27" y="68"/>
                  <a:pt x="27" y="68"/>
                </a:cubicBezTo>
                <a:cubicBezTo>
                  <a:pt x="15" y="68"/>
                  <a:pt x="15" y="68"/>
                  <a:pt x="15" y="68"/>
                </a:cubicBezTo>
                <a:cubicBezTo>
                  <a:pt x="15" y="88"/>
                  <a:pt x="15" y="88"/>
                  <a:pt x="15" y="88"/>
                </a:cubicBezTo>
                <a:cubicBezTo>
                  <a:pt x="64" y="88"/>
                  <a:pt x="64" y="88"/>
                  <a:pt x="64" y="88"/>
                </a:cubicBezTo>
                <a:cubicBezTo>
                  <a:pt x="64" y="68"/>
                  <a:pt x="64" y="68"/>
                  <a:pt x="64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2" y="64"/>
                  <a:pt x="52" y="64"/>
                  <a:pt x="52" y="64"/>
                </a:cubicBezTo>
                <a:cubicBezTo>
                  <a:pt x="47" y="64"/>
                  <a:pt x="47" y="64"/>
                  <a:pt x="47" y="64"/>
                </a:cubicBezTo>
                <a:cubicBezTo>
                  <a:pt x="47" y="52"/>
                  <a:pt x="47" y="52"/>
                  <a:pt x="47" y="52"/>
                </a:cubicBezTo>
                <a:cubicBezTo>
                  <a:pt x="52" y="52"/>
                  <a:pt x="56" y="51"/>
                  <a:pt x="58" y="49"/>
                </a:cubicBezTo>
                <a:cubicBezTo>
                  <a:pt x="58" y="50"/>
                  <a:pt x="58" y="50"/>
                  <a:pt x="58" y="50"/>
                </a:cubicBezTo>
                <a:cubicBezTo>
                  <a:pt x="59" y="50"/>
                  <a:pt x="60" y="50"/>
                  <a:pt x="61" y="49"/>
                </a:cubicBezTo>
                <a:cubicBezTo>
                  <a:pt x="68" y="48"/>
                  <a:pt x="72" y="44"/>
                  <a:pt x="75" y="38"/>
                </a:cubicBezTo>
                <a:cubicBezTo>
                  <a:pt x="77" y="33"/>
                  <a:pt x="78" y="26"/>
                  <a:pt x="78" y="20"/>
                </a:cubicBezTo>
                <a:cubicBezTo>
                  <a:pt x="78" y="16"/>
                  <a:pt x="78" y="11"/>
                  <a:pt x="77" y="8"/>
                </a:cubicBezTo>
                <a:cubicBezTo>
                  <a:pt x="73" y="6"/>
                  <a:pt x="73" y="6"/>
                  <a:pt x="73" y="6"/>
                </a:cubicBezTo>
                <a:cubicBezTo>
                  <a:pt x="58" y="11"/>
                  <a:pt x="58" y="11"/>
                  <a:pt x="58" y="11"/>
                </a:cubicBezTo>
                <a:cubicBezTo>
                  <a:pt x="57" y="10"/>
                  <a:pt x="58" y="8"/>
                  <a:pt x="58" y="7"/>
                </a:cubicBezTo>
                <a:cubicBezTo>
                  <a:pt x="60" y="7"/>
                  <a:pt x="60" y="7"/>
                  <a:pt x="60" y="7"/>
                </a:cubicBezTo>
                <a:cubicBezTo>
                  <a:pt x="60" y="0"/>
                  <a:pt x="60" y="0"/>
                  <a:pt x="6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7"/>
                  <a:pt x="17" y="7"/>
                  <a:pt x="17" y="7"/>
                </a:cubicBezTo>
                <a:cubicBezTo>
                  <a:pt x="20" y="7"/>
                  <a:pt x="20" y="7"/>
                  <a:pt x="20" y="7"/>
                </a:cubicBezTo>
                <a:close/>
                <a:moveTo>
                  <a:pt x="63" y="42"/>
                </a:moveTo>
                <a:cubicBezTo>
                  <a:pt x="64" y="36"/>
                  <a:pt x="60" y="28"/>
                  <a:pt x="59" y="20"/>
                </a:cubicBezTo>
                <a:cubicBezTo>
                  <a:pt x="61" y="22"/>
                  <a:pt x="61" y="22"/>
                  <a:pt x="61" y="22"/>
                </a:cubicBezTo>
                <a:cubicBezTo>
                  <a:pt x="66" y="18"/>
                  <a:pt x="66" y="18"/>
                  <a:pt x="66" y="18"/>
                </a:cubicBezTo>
                <a:cubicBezTo>
                  <a:pt x="64" y="16"/>
                  <a:pt x="64" y="16"/>
                  <a:pt x="64" y="16"/>
                </a:cubicBezTo>
                <a:cubicBezTo>
                  <a:pt x="71" y="13"/>
                  <a:pt x="71" y="13"/>
                  <a:pt x="71" y="13"/>
                </a:cubicBezTo>
                <a:cubicBezTo>
                  <a:pt x="72" y="15"/>
                  <a:pt x="72" y="18"/>
                  <a:pt x="72" y="20"/>
                </a:cubicBezTo>
                <a:cubicBezTo>
                  <a:pt x="71" y="26"/>
                  <a:pt x="71" y="31"/>
                  <a:pt x="69" y="36"/>
                </a:cubicBezTo>
                <a:cubicBezTo>
                  <a:pt x="67" y="39"/>
                  <a:pt x="65" y="41"/>
                  <a:pt x="63" y="42"/>
                </a:cubicBezTo>
                <a:close/>
                <a:moveTo>
                  <a:pt x="19" y="20"/>
                </a:moveTo>
                <a:cubicBezTo>
                  <a:pt x="17" y="28"/>
                  <a:pt x="14" y="36"/>
                  <a:pt x="15" y="42"/>
                </a:cubicBezTo>
                <a:cubicBezTo>
                  <a:pt x="13" y="41"/>
                  <a:pt x="11" y="39"/>
                  <a:pt x="9" y="36"/>
                </a:cubicBezTo>
                <a:cubicBezTo>
                  <a:pt x="7" y="31"/>
                  <a:pt x="6" y="26"/>
                  <a:pt x="6" y="20"/>
                </a:cubicBezTo>
                <a:cubicBezTo>
                  <a:pt x="6" y="18"/>
                  <a:pt x="6" y="15"/>
                  <a:pt x="7" y="13"/>
                </a:cubicBezTo>
                <a:cubicBezTo>
                  <a:pt x="14" y="16"/>
                  <a:pt x="14" y="16"/>
                  <a:pt x="14" y="16"/>
                </a:cubicBezTo>
                <a:cubicBezTo>
                  <a:pt x="12" y="18"/>
                  <a:pt x="12" y="18"/>
                  <a:pt x="12" y="18"/>
                </a:cubicBezTo>
                <a:cubicBezTo>
                  <a:pt x="17" y="22"/>
                  <a:pt x="17" y="22"/>
                  <a:pt x="17" y="22"/>
                </a:cubicBezTo>
                <a:cubicBezTo>
                  <a:pt x="19" y="20"/>
                  <a:pt x="19" y="20"/>
                  <a:pt x="19" y="20"/>
                </a:cubicBezTo>
                <a:close/>
                <a:moveTo>
                  <a:pt x="32" y="10"/>
                </a:moveTo>
                <a:cubicBezTo>
                  <a:pt x="32" y="45"/>
                  <a:pt x="32" y="45"/>
                  <a:pt x="32" y="45"/>
                </a:cubicBezTo>
                <a:cubicBezTo>
                  <a:pt x="32" y="45"/>
                  <a:pt x="27" y="45"/>
                  <a:pt x="25" y="41"/>
                </a:cubicBezTo>
                <a:cubicBezTo>
                  <a:pt x="24" y="37"/>
                  <a:pt x="28" y="16"/>
                  <a:pt x="28" y="14"/>
                </a:cubicBezTo>
                <a:cubicBezTo>
                  <a:pt x="28" y="13"/>
                  <a:pt x="28" y="10"/>
                  <a:pt x="28" y="10"/>
                </a:cubicBezTo>
                <a:lnTo>
                  <a:pt x="32" y="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8" name="Freeform 131">
            <a:extLst>
              <a:ext uri="{FF2B5EF4-FFF2-40B4-BE49-F238E27FC236}">
                <a16:creationId xmlns:a16="http://schemas.microsoft.com/office/drawing/2014/main" id="{3C7A9C60-B949-4361-AD95-4381929788C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856000" y="5114273"/>
            <a:ext cx="480000" cy="480000"/>
          </a:xfrm>
          <a:custGeom>
            <a:avLst/>
            <a:gdLst>
              <a:gd name="T0" fmla="*/ 0 w 153"/>
              <a:gd name="T1" fmla="*/ 0 h 175"/>
              <a:gd name="T2" fmla="*/ 109 w 153"/>
              <a:gd name="T3" fmla="*/ 0 h 175"/>
              <a:gd name="T4" fmla="*/ 109 w 153"/>
              <a:gd name="T5" fmla="*/ 20 h 175"/>
              <a:gd name="T6" fmla="*/ 90 w 153"/>
              <a:gd name="T7" fmla="*/ 20 h 175"/>
              <a:gd name="T8" fmla="*/ 90 w 153"/>
              <a:gd name="T9" fmla="*/ 50 h 175"/>
              <a:gd name="T10" fmla="*/ 60 w 153"/>
              <a:gd name="T11" fmla="*/ 50 h 175"/>
              <a:gd name="T12" fmla="*/ 60 w 153"/>
              <a:gd name="T13" fmla="*/ 101 h 175"/>
              <a:gd name="T14" fmla="*/ 90 w 153"/>
              <a:gd name="T15" fmla="*/ 101 h 175"/>
              <a:gd name="T16" fmla="*/ 90 w 153"/>
              <a:gd name="T17" fmla="*/ 132 h 175"/>
              <a:gd name="T18" fmla="*/ 109 w 153"/>
              <a:gd name="T19" fmla="*/ 132 h 175"/>
              <a:gd name="T20" fmla="*/ 109 w 153"/>
              <a:gd name="T21" fmla="*/ 175 h 175"/>
              <a:gd name="T22" fmla="*/ 56 w 153"/>
              <a:gd name="T23" fmla="*/ 125 h 175"/>
              <a:gd name="T24" fmla="*/ 0 w 153"/>
              <a:gd name="T25" fmla="*/ 175 h 175"/>
              <a:gd name="T26" fmla="*/ 0 w 153"/>
              <a:gd name="T27" fmla="*/ 0 h 175"/>
              <a:gd name="T28" fmla="*/ 0 w 153"/>
              <a:gd name="T29" fmla="*/ 0 h 175"/>
              <a:gd name="T30" fmla="*/ 77 w 153"/>
              <a:gd name="T31" fmla="*/ 63 h 175"/>
              <a:gd name="T32" fmla="*/ 77 w 153"/>
              <a:gd name="T33" fmla="*/ 86 h 175"/>
              <a:gd name="T34" fmla="*/ 103 w 153"/>
              <a:gd name="T35" fmla="*/ 86 h 175"/>
              <a:gd name="T36" fmla="*/ 103 w 153"/>
              <a:gd name="T37" fmla="*/ 112 h 175"/>
              <a:gd name="T38" fmla="*/ 127 w 153"/>
              <a:gd name="T39" fmla="*/ 112 h 175"/>
              <a:gd name="T40" fmla="*/ 127 w 153"/>
              <a:gd name="T41" fmla="*/ 86 h 175"/>
              <a:gd name="T42" fmla="*/ 153 w 153"/>
              <a:gd name="T43" fmla="*/ 86 h 175"/>
              <a:gd name="T44" fmla="*/ 153 w 153"/>
              <a:gd name="T45" fmla="*/ 63 h 175"/>
              <a:gd name="T46" fmla="*/ 127 w 153"/>
              <a:gd name="T47" fmla="*/ 63 h 175"/>
              <a:gd name="T48" fmla="*/ 127 w 153"/>
              <a:gd name="T49" fmla="*/ 37 h 175"/>
              <a:gd name="T50" fmla="*/ 103 w 153"/>
              <a:gd name="T51" fmla="*/ 37 h 175"/>
              <a:gd name="T52" fmla="*/ 103 w 153"/>
              <a:gd name="T53" fmla="*/ 63 h 175"/>
              <a:gd name="T54" fmla="*/ 77 w 153"/>
              <a:gd name="T55" fmla="*/ 63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53" h="175">
                <a:moveTo>
                  <a:pt x="0" y="0"/>
                </a:moveTo>
                <a:lnTo>
                  <a:pt x="109" y="0"/>
                </a:lnTo>
                <a:lnTo>
                  <a:pt x="109" y="20"/>
                </a:lnTo>
                <a:lnTo>
                  <a:pt x="90" y="20"/>
                </a:lnTo>
                <a:lnTo>
                  <a:pt x="90" y="50"/>
                </a:lnTo>
                <a:lnTo>
                  <a:pt x="60" y="50"/>
                </a:lnTo>
                <a:lnTo>
                  <a:pt x="60" y="101"/>
                </a:lnTo>
                <a:lnTo>
                  <a:pt x="90" y="101"/>
                </a:lnTo>
                <a:lnTo>
                  <a:pt x="90" y="132"/>
                </a:lnTo>
                <a:lnTo>
                  <a:pt x="109" y="132"/>
                </a:lnTo>
                <a:lnTo>
                  <a:pt x="109" y="175"/>
                </a:lnTo>
                <a:lnTo>
                  <a:pt x="56" y="125"/>
                </a:lnTo>
                <a:lnTo>
                  <a:pt x="0" y="175"/>
                </a:lnTo>
                <a:lnTo>
                  <a:pt x="0" y="0"/>
                </a:lnTo>
                <a:lnTo>
                  <a:pt x="0" y="0"/>
                </a:lnTo>
                <a:close/>
                <a:moveTo>
                  <a:pt x="77" y="63"/>
                </a:moveTo>
                <a:lnTo>
                  <a:pt x="77" y="86"/>
                </a:lnTo>
                <a:lnTo>
                  <a:pt x="103" y="86"/>
                </a:lnTo>
                <a:lnTo>
                  <a:pt x="103" y="112"/>
                </a:lnTo>
                <a:lnTo>
                  <a:pt x="127" y="112"/>
                </a:lnTo>
                <a:lnTo>
                  <a:pt x="127" y="86"/>
                </a:lnTo>
                <a:lnTo>
                  <a:pt x="153" y="86"/>
                </a:lnTo>
                <a:lnTo>
                  <a:pt x="153" y="63"/>
                </a:lnTo>
                <a:lnTo>
                  <a:pt x="127" y="63"/>
                </a:lnTo>
                <a:lnTo>
                  <a:pt x="127" y="37"/>
                </a:lnTo>
                <a:lnTo>
                  <a:pt x="103" y="37"/>
                </a:lnTo>
                <a:lnTo>
                  <a:pt x="103" y="63"/>
                </a:lnTo>
                <a:lnTo>
                  <a:pt x="77" y="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9" name="Freeform 169">
            <a:extLst>
              <a:ext uri="{FF2B5EF4-FFF2-40B4-BE49-F238E27FC236}">
                <a16:creationId xmlns:a16="http://schemas.microsoft.com/office/drawing/2014/main" id="{10300AA9-5BB1-4342-A158-B2D641E6B79B}"/>
              </a:ext>
            </a:extLst>
          </p:cNvPr>
          <p:cNvSpPr>
            <a:spLocks noChangeAspect="1"/>
          </p:cNvSpPr>
          <p:nvPr/>
        </p:nvSpPr>
        <p:spPr bwMode="auto">
          <a:xfrm>
            <a:off x="7048088" y="5114273"/>
            <a:ext cx="480000" cy="480000"/>
          </a:xfrm>
          <a:custGeom>
            <a:avLst/>
            <a:gdLst>
              <a:gd name="T0" fmla="*/ 29 w 85"/>
              <a:gd name="T1" fmla="*/ 0 h 78"/>
              <a:gd name="T2" fmla="*/ 34 w 85"/>
              <a:gd name="T3" fmla="*/ 29 h 78"/>
              <a:gd name="T4" fmla="*/ 8 w 85"/>
              <a:gd name="T5" fmla="*/ 29 h 78"/>
              <a:gd name="T6" fmla="*/ 6 w 85"/>
              <a:gd name="T7" fmla="*/ 29 h 78"/>
              <a:gd name="T8" fmla="*/ 0 w 85"/>
              <a:gd name="T9" fmla="*/ 35 h 78"/>
              <a:gd name="T10" fmla="*/ 0 w 85"/>
              <a:gd name="T11" fmla="*/ 35 h 78"/>
              <a:gd name="T12" fmla="*/ 4 w 85"/>
              <a:gd name="T13" fmla="*/ 42 h 78"/>
              <a:gd name="T14" fmla="*/ 0 w 85"/>
              <a:gd name="T15" fmla="*/ 47 h 78"/>
              <a:gd name="T16" fmla="*/ 0 w 85"/>
              <a:gd name="T17" fmla="*/ 47 h 78"/>
              <a:gd name="T18" fmla="*/ 5 w 85"/>
              <a:gd name="T19" fmla="*/ 54 h 78"/>
              <a:gd name="T20" fmla="*/ 4 w 85"/>
              <a:gd name="T21" fmla="*/ 58 h 78"/>
              <a:gd name="T22" fmla="*/ 4 w 85"/>
              <a:gd name="T23" fmla="*/ 58 h 78"/>
              <a:gd name="T24" fmla="*/ 10 w 85"/>
              <a:gd name="T25" fmla="*/ 65 h 78"/>
              <a:gd name="T26" fmla="*/ 11 w 85"/>
              <a:gd name="T27" fmla="*/ 65 h 78"/>
              <a:gd name="T28" fmla="*/ 9 w 85"/>
              <a:gd name="T29" fmla="*/ 70 h 78"/>
              <a:gd name="T30" fmla="*/ 9 w 85"/>
              <a:gd name="T31" fmla="*/ 70 h 78"/>
              <a:gd name="T32" fmla="*/ 15 w 85"/>
              <a:gd name="T33" fmla="*/ 77 h 78"/>
              <a:gd name="T34" fmla="*/ 29 w 85"/>
              <a:gd name="T35" fmla="*/ 77 h 78"/>
              <a:gd name="T36" fmla="*/ 45 w 85"/>
              <a:gd name="T37" fmla="*/ 77 h 78"/>
              <a:gd name="T38" fmla="*/ 46 w 85"/>
              <a:gd name="T39" fmla="*/ 77 h 78"/>
              <a:gd name="T40" fmla="*/ 51 w 85"/>
              <a:gd name="T41" fmla="*/ 71 h 78"/>
              <a:gd name="T42" fmla="*/ 66 w 85"/>
              <a:gd name="T43" fmla="*/ 69 h 78"/>
              <a:gd name="T44" fmla="*/ 66 w 85"/>
              <a:gd name="T45" fmla="*/ 78 h 78"/>
              <a:gd name="T46" fmla="*/ 85 w 85"/>
              <a:gd name="T47" fmla="*/ 78 h 78"/>
              <a:gd name="T48" fmla="*/ 85 w 85"/>
              <a:gd name="T49" fmla="*/ 25 h 78"/>
              <a:gd name="T50" fmla="*/ 66 w 85"/>
              <a:gd name="T51" fmla="*/ 25 h 78"/>
              <a:gd name="T52" fmla="*/ 66 w 85"/>
              <a:gd name="T53" fmla="*/ 32 h 78"/>
              <a:gd name="T54" fmla="*/ 61 w 85"/>
              <a:gd name="T55" fmla="*/ 32 h 78"/>
              <a:gd name="T56" fmla="*/ 29 w 85"/>
              <a:gd name="T5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5" h="78">
                <a:moveTo>
                  <a:pt x="29" y="0"/>
                </a:moveTo>
                <a:cubicBezTo>
                  <a:pt x="1" y="7"/>
                  <a:pt x="33" y="28"/>
                  <a:pt x="34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3" y="29"/>
                  <a:pt x="0" y="32"/>
                  <a:pt x="0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8"/>
                  <a:pt x="1" y="41"/>
                  <a:pt x="4" y="42"/>
                </a:cubicBezTo>
                <a:cubicBezTo>
                  <a:pt x="2" y="43"/>
                  <a:pt x="0" y="45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51"/>
                  <a:pt x="2" y="53"/>
                  <a:pt x="5" y="54"/>
                </a:cubicBezTo>
                <a:cubicBezTo>
                  <a:pt x="4" y="55"/>
                  <a:pt x="4" y="57"/>
                  <a:pt x="4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4" y="62"/>
                  <a:pt x="7" y="65"/>
                  <a:pt x="10" y="65"/>
                </a:cubicBezTo>
                <a:cubicBezTo>
                  <a:pt x="11" y="65"/>
                  <a:pt x="11" y="65"/>
                  <a:pt x="11" y="65"/>
                </a:cubicBezTo>
                <a:cubicBezTo>
                  <a:pt x="9" y="66"/>
                  <a:pt x="9" y="68"/>
                  <a:pt x="9" y="70"/>
                </a:cubicBezTo>
                <a:cubicBezTo>
                  <a:pt x="9" y="70"/>
                  <a:pt x="9" y="70"/>
                  <a:pt x="9" y="70"/>
                </a:cubicBezTo>
                <a:cubicBezTo>
                  <a:pt x="9" y="74"/>
                  <a:pt x="12" y="77"/>
                  <a:pt x="15" y="77"/>
                </a:cubicBezTo>
                <a:cubicBezTo>
                  <a:pt x="29" y="77"/>
                  <a:pt x="29" y="77"/>
                  <a:pt x="29" y="77"/>
                </a:cubicBezTo>
                <a:cubicBezTo>
                  <a:pt x="45" y="77"/>
                  <a:pt x="45" y="77"/>
                  <a:pt x="45" y="77"/>
                </a:cubicBezTo>
                <a:cubicBezTo>
                  <a:pt x="46" y="77"/>
                  <a:pt x="46" y="77"/>
                  <a:pt x="46" y="77"/>
                </a:cubicBezTo>
                <a:cubicBezTo>
                  <a:pt x="51" y="71"/>
                  <a:pt x="51" y="71"/>
                  <a:pt x="51" y="71"/>
                </a:cubicBezTo>
                <a:cubicBezTo>
                  <a:pt x="66" y="69"/>
                  <a:pt x="66" y="69"/>
                  <a:pt x="66" y="69"/>
                </a:cubicBezTo>
                <a:cubicBezTo>
                  <a:pt x="66" y="78"/>
                  <a:pt x="66" y="78"/>
                  <a:pt x="66" y="78"/>
                </a:cubicBezTo>
                <a:cubicBezTo>
                  <a:pt x="85" y="78"/>
                  <a:pt x="85" y="78"/>
                  <a:pt x="85" y="78"/>
                </a:cubicBezTo>
                <a:cubicBezTo>
                  <a:pt x="85" y="25"/>
                  <a:pt x="85" y="25"/>
                  <a:pt x="85" y="25"/>
                </a:cubicBezTo>
                <a:cubicBezTo>
                  <a:pt x="66" y="25"/>
                  <a:pt x="66" y="25"/>
                  <a:pt x="66" y="25"/>
                </a:cubicBezTo>
                <a:cubicBezTo>
                  <a:pt x="66" y="32"/>
                  <a:pt x="66" y="32"/>
                  <a:pt x="66" y="32"/>
                </a:cubicBezTo>
                <a:cubicBezTo>
                  <a:pt x="61" y="32"/>
                  <a:pt x="61" y="32"/>
                  <a:pt x="61" y="32"/>
                </a:cubicBezTo>
                <a:cubicBezTo>
                  <a:pt x="57" y="16"/>
                  <a:pt x="32" y="17"/>
                  <a:pt x="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0" name="Freeform 206">
            <a:extLst>
              <a:ext uri="{FF2B5EF4-FFF2-40B4-BE49-F238E27FC236}">
                <a16:creationId xmlns:a16="http://schemas.microsoft.com/office/drawing/2014/main" id="{C9A736F1-CCBA-42A3-9B52-FBAB1DF4A8FB}"/>
              </a:ext>
            </a:extLst>
          </p:cNvPr>
          <p:cNvSpPr>
            <a:spLocks noChangeAspect="1"/>
          </p:cNvSpPr>
          <p:nvPr/>
        </p:nvSpPr>
        <p:spPr bwMode="auto">
          <a:xfrm>
            <a:off x="8240176" y="5114273"/>
            <a:ext cx="480000" cy="480000"/>
          </a:xfrm>
          <a:custGeom>
            <a:avLst/>
            <a:gdLst>
              <a:gd name="T0" fmla="*/ 56 w 133"/>
              <a:gd name="T1" fmla="*/ 0 h 246"/>
              <a:gd name="T2" fmla="*/ 121 w 133"/>
              <a:gd name="T3" fmla="*/ 0 h 246"/>
              <a:gd name="T4" fmla="*/ 121 w 133"/>
              <a:gd name="T5" fmla="*/ 41 h 246"/>
              <a:gd name="T6" fmla="*/ 108 w 133"/>
              <a:gd name="T7" fmla="*/ 41 h 246"/>
              <a:gd name="T8" fmla="*/ 133 w 133"/>
              <a:gd name="T9" fmla="*/ 202 h 246"/>
              <a:gd name="T10" fmla="*/ 90 w 133"/>
              <a:gd name="T11" fmla="*/ 246 h 246"/>
              <a:gd name="T12" fmla="*/ 41 w 133"/>
              <a:gd name="T13" fmla="*/ 205 h 246"/>
              <a:gd name="T14" fmla="*/ 56 w 133"/>
              <a:gd name="T15" fmla="*/ 116 h 246"/>
              <a:gd name="T16" fmla="*/ 11 w 133"/>
              <a:gd name="T17" fmla="*/ 155 h 246"/>
              <a:gd name="T18" fmla="*/ 0 w 133"/>
              <a:gd name="T19" fmla="*/ 140 h 246"/>
              <a:gd name="T20" fmla="*/ 64 w 133"/>
              <a:gd name="T21" fmla="*/ 71 h 246"/>
              <a:gd name="T22" fmla="*/ 69 w 133"/>
              <a:gd name="T23" fmla="*/ 41 h 246"/>
              <a:gd name="T24" fmla="*/ 56 w 133"/>
              <a:gd name="T25" fmla="*/ 41 h 246"/>
              <a:gd name="T26" fmla="*/ 56 w 133"/>
              <a:gd name="T27" fmla="*/ 0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3" h="246">
                <a:moveTo>
                  <a:pt x="56" y="0"/>
                </a:moveTo>
                <a:lnTo>
                  <a:pt x="121" y="0"/>
                </a:lnTo>
                <a:lnTo>
                  <a:pt x="121" y="41"/>
                </a:lnTo>
                <a:lnTo>
                  <a:pt x="108" y="41"/>
                </a:lnTo>
                <a:lnTo>
                  <a:pt x="133" y="202"/>
                </a:lnTo>
                <a:lnTo>
                  <a:pt x="90" y="246"/>
                </a:lnTo>
                <a:lnTo>
                  <a:pt x="41" y="205"/>
                </a:lnTo>
                <a:lnTo>
                  <a:pt x="56" y="116"/>
                </a:lnTo>
                <a:lnTo>
                  <a:pt x="11" y="155"/>
                </a:lnTo>
                <a:lnTo>
                  <a:pt x="0" y="140"/>
                </a:lnTo>
                <a:lnTo>
                  <a:pt x="64" y="71"/>
                </a:lnTo>
                <a:lnTo>
                  <a:pt x="69" y="41"/>
                </a:lnTo>
                <a:lnTo>
                  <a:pt x="56" y="41"/>
                </a:lnTo>
                <a:lnTo>
                  <a:pt x="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1" name="Freeform 139">
            <a:extLst>
              <a:ext uri="{FF2B5EF4-FFF2-40B4-BE49-F238E27FC236}">
                <a16:creationId xmlns:a16="http://schemas.microsoft.com/office/drawing/2014/main" id="{DD8B15FD-AAF6-4E6B-B769-8730D67E06C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432264" y="5114273"/>
            <a:ext cx="480000" cy="480000"/>
          </a:xfrm>
          <a:custGeom>
            <a:avLst/>
            <a:gdLst>
              <a:gd name="T0" fmla="*/ 42 w 97"/>
              <a:gd name="T1" fmla="*/ 14 h 97"/>
              <a:gd name="T2" fmla="*/ 55 w 97"/>
              <a:gd name="T3" fmla="*/ 14 h 97"/>
              <a:gd name="T4" fmla="*/ 48 w 97"/>
              <a:gd name="T5" fmla="*/ 0 h 97"/>
              <a:gd name="T6" fmla="*/ 42 w 97"/>
              <a:gd name="T7" fmla="*/ 14 h 97"/>
              <a:gd name="T8" fmla="*/ 49 w 97"/>
              <a:gd name="T9" fmla="*/ 18 h 97"/>
              <a:gd name="T10" fmla="*/ 79 w 97"/>
              <a:gd name="T11" fmla="*/ 48 h 97"/>
              <a:gd name="T12" fmla="*/ 49 w 97"/>
              <a:gd name="T13" fmla="*/ 79 h 97"/>
              <a:gd name="T14" fmla="*/ 18 w 97"/>
              <a:gd name="T15" fmla="*/ 48 h 97"/>
              <a:gd name="T16" fmla="*/ 49 w 97"/>
              <a:gd name="T17" fmla="*/ 18 h 97"/>
              <a:gd name="T18" fmla="*/ 60 w 97"/>
              <a:gd name="T19" fmla="*/ 15 h 97"/>
              <a:gd name="T20" fmla="*/ 71 w 97"/>
              <a:gd name="T21" fmla="*/ 22 h 97"/>
              <a:gd name="T22" fmla="*/ 73 w 97"/>
              <a:gd name="T23" fmla="*/ 6 h 97"/>
              <a:gd name="T24" fmla="*/ 60 w 97"/>
              <a:gd name="T25" fmla="*/ 15 h 97"/>
              <a:gd name="T26" fmla="*/ 75 w 97"/>
              <a:gd name="T27" fmla="*/ 25 h 97"/>
              <a:gd name="T28" fmla="*/ 81 w 97"/>
              <a:gd name="T29" fmla="*/ 36 h 97"/>
              <a:gd name="T30" fmla="*/ 91 w 97"/>
              <a:gd name="T31" fmla="*/ 24 h 97"/>
              <a:gd name="T32" fmla="*/ 75 w 97"/>
              <a:gd name="T33" fmla="*/ 25 h 97"/>
              <a:gd name="T34" fmla="*/ 83 w 97"/>
              <a:gd name="T35" fmla="*/ 42 h 97"/>
              <a:gd name="T36" fmla="*/ 83 w 97"/>
              <a:gd name="T37" fmla="*/ 54 h 97"/>
              <a:gd name="T38" fmla="*/ 97 w 97"/>
              <a:gd name="T39" fmla="*/ 48 h 97"/>
              <a:gd name="T40" fmla="*/ 83 w 97"/>
              <a:gd name="T41" fmla="*/ 42 h 97"/>
              <a:gd name="T42" fmla="*/ 82 w 97"/>
              <a:gd name="T43" fmla="*/ 60 h 97"/>
              <a:gd name="T44" fmla="*/ 75 w 97"/>
              <a:gd name="T45" fmla="*/ 71 h 97"/>
              <a:gd name="T46" fmla="*/ 91 w 97"/>
              <a:gd name="T47" fmla="*/ 72 h 97"/>
              <a:gd name="T48" fmla="*/ 82 w 97"/>
              <a:gd name="T49" fmla="*/ 60 h 97"/>
              <a:gd name="T50" fmla="*/ 72 w 97"/>
              <a:gd name="T51" fmla="*/ 75 h 97"/>
              <a:gd name="T52" fmla="*/ 61 w 97"/>
              <a:gd name="T53" fmla="*/ 81 h 97"/>
              <a:gd name="T54" fmla="*/ 73 w 97"/>
              <a:gd name="T55" fmla="*/ 90 h 97"/>
              <a:gd name="T56" fmla="*/ 72 w 97"/>
              <a:gd name="T57" fmla="*/ 75 h 97"/>
              <a:gd name="T58" fmla="*/ 55 w 97"/>
              <a:gd name="T59" fmla="*/ 83 h 97"/>
              <a:gd name="T60" fmla="*/ 43 w 97"/>
              <a:gd name="T61" fmla="*/ 83 h 97"/>
              <a:gd name="T62" fmla="*/ 49 w 97"/>
              <a:gd name="T63" fmla="*/ 97 h 97"/>
              <a:gd name="T64" fmla="*/ 55 w 97"/>
              <a:gd name="T65" fmla="*/ 83 h 97"/>
              <a:gd name="T66" fmla="*/ 37 w 97"/>
              <a:gd name="T67" fmla="*/ 81 h 97"/>
              <a:gd name="T68" fmla="*/ 26 w 97"/>
              <a:gd name="T69" fmla="*/ 75 h 97"/>
              <a:gd name="T70" fmla="*/ 25 w 97"/>
              <a:gd name="T71" fmla="*/ 91 h 97"/>
              <a:gd name="T72" fmla="*/ 37 w 97"/>
              <a:gd name="T73" fmla="*/ 81 h 97"/>
              <a:gd name="T74" fmla="*/ 22 w 97"/>
              <a:gd name="T75" fmla="*/ 71 h 97"/>
              <a:gd name="T76" fmla="*/ 16 w 97"/>
              <a:gd name="T77" fmla="*/ 60 h 97"/>
              <a:gd name="T78" fmla="*/ 7 w 97"/>
              <a:gd name="T79" fmla="*/ 73 h 97"/>
              <a:gd name="T80" fmla="*/ 22 w 97"/>
              <a:gd name="T81" fmla="*/ 71 h 97"/>
              <a:gd name="T82" fmla="*/ 14 w 97"/>
              <a:gd name="T83" fmla="*/ 55 h 97"/>
              <a:gd name="T84" fmla="*/ 14 w 97"/>
              <a:gd name="T85" fmla="*/ 42 h 97"/>
              <a:gd name="T86" fmla="*/ 0 w 97"/>
              <a:gd name="T87" fmla="*/ 49 h 97"/>
              <a:gd name="T88" fmla="*/ 14 w 97"/>
              <a:gd name="T89" fmla="*/ 55 h 97"/>
              <a:gd name="T90" fmla="*/ 15 w 97"/>
              <a:gd name="T91" fmla="*/ 37 h 97"/>
              <a:gd name="T92" fmla="*/ 22 w 97"/>
              <a:gd name="T93" fmla="*/ 26 h 97"/>
              <a:gd name="T94" fmla="*/ 6 w 97"/>
              <a:gd name="T95" fmla="*/ 24 h 97"/>
              <a:gd name="T96" fmla="*/ 15 w 97"/>
              <a:gd name="T97" fmla="*/ 37 h 97"/>
              <a:gd name="T98" fmla="*/ 26 w 97"/>
              <a:gd name="T99" fmla="*/ 22 h 97"/>
              <a:gd name="T100" fmla="*/ 37 w 97"/>
              <a:gd name="T101" fmla="*/ 16 h 97"/>
              <a:gd name="T102" fmla="*/ 24 w 97"/>
              <a:gd name="T103" fmla="*/ 6 h 97"/>
              <a:gd name="T104" fmla="*/ 26 w 97"/>
              <a:gd name="T105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97" h="97">
                <a:moveTo>
                  <a:pt x="42" y="14"/>
                </a:moveTo>
                <a:cubicBezTo>
                  <a:pt x="55" y="14"/>
                  <a:pt x="55" y="14"/>
                  <a:pt x="55" y="14"/>
                </a:cubicBezTo>
                <a:cubicBezTo>
                  <a:pt x="48" y="0"/>
                  <a:pt x="48" y="0"/>
                  <a:pt x="48" y="0"/>
                </a:cubicBezTo>
                <a:cubicBezTo>
                  <a:pt x="42" y="14"/>
                  <a:pt x="42" y="14"/>
                  <a:pt x="42" y="14"/>
                </a:cubicBezTo>
                <a:close/>
                <a:moveTo>
                  <a:pt x="49" y="18"/>
                </a:moveTo>
                <a:cubicBezTo>
                  <a:pt x="65" y="18"/>
                  <a:pt x="79" y="31"/>
                  <a:pt x="79" y="48"/>
                </a:cubicBezTo>
                <a:cubicBezTo>
                  <a:pt x="79" y="65"/>
                  <a:pt x="65" y="79"/>
                  <a:pt x="49" y="79"/>
                </a:cubicBezTo>
                <a:cubicBezTo>
                  <a:pt x="32" y="79"/>
                  <a:pt x="18" y="65"/>
                  <a:pt x="18" y="48"/>
                </a:cubicBezTo>
                <a:cubicBezTo>
                  <a:pt x="18" y="31"/>
                  <a:pt x="32" y="18"/>
                  <a:pt x="49" y="18"/>
                </a:cubicBezTo>
                <a:close/>
                <a:moveTo>
                  <a:pt x="60" y="15"/>
                </a:moveTo>
                <a:cubicBezTo>
                  <a:pt x="71" y="22"/>
                  <a:pt x="71" y="22"/>
                  <a:pt x="71" y="22"/>
                </a:cubicBezTo>
                <a:cubicBezTo>
                  <a:pt x="73" y="6"/>
                  <a:pt x="73" y="6"/>
                  <a:pt x="73" y="6"/>
                </a:cubicBezTo>
                <a:cubicBezTo>
                  <a:pt x="60" y="15"/>
                  <a:pt x="60" y="15"/>
                  <a:pt x="60" y="15"/>
                </a:cubicBezTo>
                <a:close/>
                <a:moveTo>
                  <a:pt x="75" y="25"/>
                </a:moveTo>
                <a:cubicBezTo>
                  <a:pt x="81" y="36"/>
                  <a:pt x="81" y="36"/>
                  <a:pt x="81" y="36"/>
                </a:cubicBezTo>
                <a:cubicBezTo>
                  <a:pt x="91" y="24"/>
                  <a:pt x="91" y="24"/>
                  <a:pt x="91" y="24"/>
                </a:cubicBezTo>
                <a:cubicBezTo>
                  <a:pt x="75" y="25"/>
                  <a:pt x="75" y="25"/>
                  <a:pt x="75" y="25"/>
                </a:cubicBezTo>
                <a:close/>
                <a:moveTo>
                  <a:pt x="83" y="42"/>
                </a:moveTo>
                <a:cubicBezTo>
                  <a:pt x="83" y="54"/>
                  <a:pt x="83" y="54"/>
                  <a:pt x="83" y="54"/>
                </a:cubicBezTo>
                <a:cubicBezTo>
                  <a:pt x="97" y="48"/>
                  <a:pt x="97" y="48"/>
                  <a:pt x="97" y="48"/>
                </a:cubicBezTo>
                <a:cubicBezTo>
                  <a:pt x="83" y="42"/>
                  <a:pt x="83" y="42"/>
                  <a:pt x="83" y="42"/>
                </a:cubicBezTo>
                <a:close/>
                <a:moveTo>
                  <a:pt x="82" y="60"/>
                </a:moveTo>
                <a:cubicBezTo>
                  <a:pt x="75" y="71"/>
                  <a:pt x="75" y="71"/>
                  <a:pt x="75" y="71"/>
                </a:cubicBezTo>
                <a:cubicBezTo>
                  <a:pt x="91" y="72"/>
                  <a:pt x="91" y="72"/>
                  <a:pt x="91" y="72"/>
                </a:cubicBezTo>
                <a:cubicBezTo>
                  <a:pt x="82" y="60"/>
                  <a:pt x="82" y="60"/>
                  <a:pt x="82" y="60"/>
                </a:cubicBezTo>
                <a:close/>
                <a:moveTo>
                  <a:pt x="72" y="75"/>
                </a:moveTo>
                <a:cubicBezTo>
                  <a:pt x="61" y="81"/>
                  <a:pt x="61" y="81"/>
                  <a:pt x="61" y="81"/>
                </a:cubicBezTo>
                <a:cubicBezTo>
                  <a:pt x="73" y="90"/>
                  <a:pt x="73" y="90"/>
                  <a:pt x="73" y="90"/>
                </a:cubicBezTo>
                <a:cubicBezTo>
                  <a:pt x="72" y="75"/>
                  <a:pt x="72" y="75"/>
                  <a:pt x="72" y="75"/>
                </a:cubicBezTo>
                <a:close/>
                <a:moveTo>
                  <a:pt x="55" y="83"/>
                </a:moveTo>
                <a:cubicBezTo>
                  <a:pt x="43" y="83"/>
                  <a:pt x="43" y="83"/>
                  <a:pt x="43" y="83"/>
                </a:cubicBezTo>
                <a:cubicBezTo>
                  <a:pt x="49" y="97"/>
                  <a:pt x="49" y="97"/>
                  <a:pt x="49" y="97"/>
                </a:cubicBezTo>
                <a:cubicBezTo>
                  <a:pt x="55" y="83"/>
                  <a:pt x="55" y="83"/>
                  <a:pt x="55" y="83"/>
                </a:cubicBezTo>
                <a:close/>
                <a:moveTo>
                  <a:pt x="37" y="81"/>
                </a:moveTo>
                <a:cubicBezTo>
                  <a:pt x="26" y="75"/>
                  <a:pt x="26" y="75"/>
                  <a:pt x="26" y="75"/>
                </a:cubicBezTo>
                <a:cubicBezTo>
                  <a:pt x="25" y="91"/>
                  <a:pt x="25" y="91"/>
                  <a:pt x="25" y="91"/>
                </a:cubicBezTo>
                <a:cubicBezTo>
                  <a:pt x="37" y="81"/>
                  <a:pt x="37" y="81"/>
                  <a:pt x="37" y="81"/>
                </a:cubicBezTo>
                <a:close/>
                <a:moveTo>
                  <a:pt x="22" y="71"/>
                </a:moveTo>
                <a:cubicBezTo>
                  <a:pt x="16" y="60"/>
                  <a:pt x="16" y="60"/>
                  <a:pt x="16" y="60"/>
                </a:cubicBezTo>
                <a:cubicBezTo>
                  <a:pt x="7" y="73"/>
                  <a:pt x="7" y="73"/>
                  <a:pt x="7" y="73"/>
                </a:cubicBezTo>
                <a:cubicBezTo>
                  <a:pt x="22" y="71"/>
                  <a:pt x="22" y="71"/>
                  <a:pt x="22" y="71"/>
                </a:cubicBezTo>
                <a:close/>
                <a:moveTo>
                  <a:pt x="14" y="55"/>
                </a:moveTo>
                <a:cubicBezTo>
                  <a:pt x="14" y="42"/>
                  <a:pt x="14" y="42"/>
                  <a:pt x="14" y="42"/>
                </a:cubicBezTo>
                <a:cubicBezTo>
                  <a:pt x="0" y="49"/>
                  <a:pt x="0" y="49"/>
                  <a:pt x="0" y="49"/>
                </a:cubicBezTo>
                <a:cubicBezTo>
                  <a:pt x="14" y="55"/>
                  <a:pt x="14" y="55"/>
                  <a:pt x="14" y="55"/>
                </a:cubicBezTo>
                <a:close/>
                <a:moveTo>
                  <a:pt x="15" y="37"/>
                </a:moveTo>
                <a:cubicBezTo>
                  <a:pt x="22" y="26"/>
                  <a:pt x="22" y="26"/>
                  <a:pt x="22" y="26"/>
                </a:cubicBezTo>
                <a:cubicBezTo>
                  <a:pt x="6" y="24"/>
                  <a:pt x="6" y="24"/>
                  <a:pt x="6" y="24"/>
                </a:cubicBezTo>
                <a:cubicBezTo>
                  <a:pt x="15" y="37"/>
                  <a:pt x="15" y="37"/>
                  <a:pt x="15" y="37"/>
                </a:cubicBezTo>
                <a:close/>
                <a:moveTo>
                  <a:pt x="26" y="22"/>
                </a:moveTo>
                <a:cubicBezTo>
                  <a:pt x="37" y="16"/>
                  <a:pt x="37" y="16"/>
                  <a:pt x="37" y="16"/>
                </a:cubicBezTo>
                <a:cubicBezTo>
                  <a:pt x="24" y="6"/>
                  <a:pt x="24" y="6"/>
                  <a:pt x="24" y="6"/>
                </a:cubicBezTo>
                <a:lnTo>
                  <a:pt x="26" y="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2" name="Freeform 143">
            <a:extLst>
              <a:ext uri="{FF2B5EF4-FFF2-40B4-BE49-F238E27FC236}">
                <a16:creationId xmlns:a16="http://schemas.microsoft.com/office/drawing/2014/main" id="{FF62E076-314F-4213-A211-8FF23B0CBB4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279736" y="5884384"/>
            <a:ext cx="480000" cy="480000"/>
          </a:xfrm>
          <a:custGeom>
            <a:avLst/>
            <a:gdLst>
              <a:gd name="T0" fmla="*/ 38 w 97"/>
              <a:gd name="T1" fmla="*/ 90 h 90"/>
              <a:gd name="T2" fmla="*/ 3 w 97"/>
              <a:gd name="T3" fmla="*/ 48 h 90"/>
              <a:gd name="T4" fmla="*/ 46 w 97"/>
              <a:gd name="T5" fmla="*/ 65 h 90"/>
              <a:gd name="T6" fmla="*/ 46 w 97"/>
              <a:gd name="T7" fmla="*/ 47 h 90"/>
              <a:gd name="T8" fmla="*/ 37 w 97"/>
              <a:gd name="T9" fmla="*/ 0 h 90"/>
              <a:gd name="T10" fmla="*/ 42 w 97"/>
              <a:gd name="T11" fmla="*/ 13 h 90"/>
              <a:gd name="T12" fmla="*/ 50 w 97"/>
              <a:gd name="T13" fmla="*/ 1 h 90"/>
              <a:gd name="T14" fmla="*/ 58 w 97"/>
              <a:gd name="T15" fmla="*/ 13 h 90"/>
              <a:gd name="T16" fmla="*/ 63 w 97"/>
              <a:gd name="T17" fmla="*/ 0 h 90"/>
              <a:gd name="T18" fmla="*/ 55 w 97"/>
              <a:gd name="T19" fmla="*/ 47 h 90"/>
              <a:gd name="T20" fmla="*/ 55 w 97"/>
              <a:gd name="T21" fmla="*/ 90 h 90"/>
              <a:gd name="T22" fmla="*/ 38 w 97"/>
              <a:gd name="T23" fmla="*/ 90 h 90"/>
              <a:gd name="T24" fmla="*/ 62 w 97"/>
              <a:gd name="T25" fmla="*/ 90 h 90"/>
              <a:gd name="T26" fmla="*/ 67 w 97"/>
              <a:gd name="T27" fmla="*/ 90 h 90"/>
              <a:gd name="T28" fmla="*/ 95 w 97"/>
              <a:gd name="T29" fmla="*/ 49 h 90"/>
              <a:gd name="T30" fmla="*/ 62 w 97"/>
              <a:gd name="T31" fmla="*/ 56 h 90"/>
              <a:gd name="T32" fmla="*/ 62 w 97"/>
              <a:gd name="T33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0">
                <a:moveTo>
                  <a:pt x="38" y="90"/>
                </a:moveTo>
                <a:cubicBezTo>
                  <a:pt x="18" y="85"/>
                  <a:pt x="0" y="72"/>
                  <a:pt x="3" y="48"/>
                </a:cubicBezTo>
                <a:cubicBezTo>
                  <a:pt x="23" y="44"/>
                  <a:pt x="38" y="53"/>
                  <a:pt x="46" y="65"/>
                </a:cubicBezTo>
                <a:cubicBezTo>
                  <a:pt x="46" y="47"/>
                  <a:pt x="46" y="47"/>
                  <a:pt x="46" y="47"/>
                </a:cubicBezTo>
                <a:cubicBezTo>
                  <a:pt x="23" y="40"/>
                  <a:pt x="18" y="12"/>
                  <a:pt x="37" y="0"/>
                </a:cubicBezTo>
                <a:cubicBezTo>
                  <a:pt x="42" y="13"/>
                  <a:pt x="42" y="13"/>
                  <a:pt x="42" y="13"/>
                </a:cubicBezTo>
                <a:cubicBezTo>
                  <a:pt x="50" y="1"/>
                  <a:pt x="50" y="1"/>
                  <a:pt x="50" y="1"/>
                </a:cubicBezTo>
                <a:cubicBezTo>
                  <a:pt x="58" y="13"/>
                  <a:pt x="58" y="13"/>
                  <a:pt x="58" y="13"/>
                </a:cubicBezTo>
                <a:cubicBezTo>
                  <a:pt x="63" y="0"/>
                  <a:pt x="63" y="0"/>
                  <a:pt x="63" y="0"/>
                </a:cubicBezTo>
                <a:cubicBezTo>
                  <a:pt x="81" y="12"/>
                  <a:pt x="77" y="40"/>
                  <a:pt x="55" y="47"/>
                </a:cubicBezTo>
                <a:cubicBezTo>
                  <a:pt x="55" y="90"/>
                  <a:pt x="55" y="90"/>
                  <a:pt x="55" y="90"/>
                </a:cubicBezTo>
                <a:cubicBezTo>
                  <a:pt x="38" y="90"/>
                  <a:pt x="38" y="90"/>
                  <a:pt x="38" y="90"/>
                </a:cubicBezTo>
                <a:close/>
                <a:moveTo>
                  <a:pt x="62" y="90"/>
                </a:moveTo>
                <a:cubicBezTo>
                  <a:pt x="67" y="90"/>
                  <a:pt x="67" y="90"/>
                  <a:pt x="67" y="90"/>
                </a:cubicBezTo>
                <a:cubicBezTo>
                  <a:pt x="84" y="84"/>
                  <a:pt x="97" y="66"/>
                  <a:pt x="95" y="49"/>
                </a:cubicBezTo>
                <a:cubicBezTo>
                  <a:pt x="81" y="47"/>
                  <a:pt x="70" y="50"/>
                  <a:pt x="62" y="56"/>
                </a:cubicBezTo>
                <a:lnTo>
                  <a:pt x="62" y="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103" name="图形 102" descr="可回收标志">
            <a:extLst>
              <a:ext uri="{FF2B5EF4-FFF2-40B4-BE49-F238E27FC236}">
                <a16:creationId xmlns:a16="http://schemas.microsoft.com/office/drawing/2014/main" id="{226E80B1-B377-4FFE-A61C-1F841E199710}"/>
              </a:ext>
            </a:extLst>
          </p:cNvPr>
          <p:cNvPicPr>
            <a:picLocks noChangeAspect="1"/>
          </p:cNvPicPr>
          <p:nvPr/>
        </p:nvPicPr>
        <p:blipFill>
          <a:blip r:embed="rId7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3471824" y="5884384"/>
            <a:ext cx="480000" cy="480000"/>
          </a:xfrm>
          <a:prstGeom prst="rect">
            <a:avLst/>
          </a:prstGeom>
          <a:effectLst/>
        </p:spPr>
      </p:pic>
      <p:sp>
        <p:nvSpPr>
          <p:cNvPr id="106" name="Freeform 166">
            <a:extLst>
              <a:ext uri="{FF2B5EF4-FFF2-40B4-BE49-F238E27FC236}">
                <a16:creationId xmlns:a16="http://schemas.microsoft.com/office/drawing/2014/main" id="{FF93DFC2-13D1-41CD-9561-D851F8529C5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63913" y="5884384"/>
            <a:ext cx="326553" cy="480000"/>
          </a:xfrm>
          <a:custGeom>
            <a:avLst/>
            <a:gdLst>
              <a:gd name="T0" fmla="*/ 20 w 77"/>
              <a:gd name="T1" fmla="*/ 37 h 113"/>
              <a:gd name="T2" fmla="*/ 20 w 77"/>
              <a:gd name="T3" fmla="*/ 12 h 113"/>
              <a:gd name="T4" fmla="*/ 57 w 77"/>
              <a:gd name="T5" fmla="*/ 12 h 113"/>
              <a:gd name="T6" fmla="*/ 56 w 77"/>
              <a:gd name="T7" fmla="*/ 36 h 113"/>
              <a:gd name="T8" fmla="*/ 52 w 77"/>
              <a:gd name="T9" fmla="*/ 47 h 113"/>
              <a:gd name="T10" fmla="*/ 38 w 77"/>
              <a:gd name="T11" fmla="*/ 54 h 113"/>
              <a:gd name="T12" fmla="*/ 38 w 77"/>
              <a:gd name="T13" fmla="*/ 54 h 113"/>
              <a:gd name="T14" fmla="*/ 25 w 77"/>
              <a:gd name="T15" fmla="*/ 47 h 113"/>
              <a:gd name="T16" fmla="*/ 20 w 77"/>
              <a:gd name="T17" fmla="*/ 37 h 113"/>
              <a:gd name="T18" fmla="*/ 12 w 77"/>
              <a:gd name="T19" fmla="*/ 108 h 113"/>
              <a:gd name="T20" fmla="*/ 66 w 77"/>
              <a:gd name="T21" fmla="*/ 108 h 113"/>
              <a:gd name="T22" fmla="*/ 63 w 77"/>
              <a:gd name="T23" fmla="*/ 113 h 113"/>
              <a:gd name="T24" fmla="*/ 15 w 77"/>
              <a:gd name="T25" fmla="*/ 113 h 113"/>
              <a:gd name="T26" fmla="*/ 12 w 77"/>
              <a:gd name="T27" fmla="*/ 108 h 113"/>
              <a:gd name="T28" fmla="*/ 69 w 77"/>
              <a:gd name="T29" fmla="*/ 67 h 113"/>
              <a:gd name="T30" fmla="*/ 75 w 77"/>
              <a:gd name="T31" fmla="*/ 90 h 113"/>
              <a:gd name="T32" fmla="*/ 67 w 77"/>
              <a:gd name="T33" fmla="*/ 104 h 113"/>
              <a:gd name="T34" fmla="*/ 65 w 77"/>
              <a:gd name="T35" fmla="*/ 104 h 113"/>
              <a:gd name="T36" fmla="*/ 65 w 77"/>
              <a:gd name="T37" fmla="*/ 73 h 113"/>
              <a:gd name="T38" fmla="*/ 41 w 77"/>
              <a:gd name="T39" fmla="*/ 73 h 113"/>
              <a:gd name="T40" fmla="*/ 48 w 77"/>
              <a:gd name="T41" fmla="*/ 57 h 113"/>
              <a:gd name="T42" fmla="*/ 50 w 77"/>
              <a:gd name="T43" fmla="*/ 55 h 113"/>
              <a:gd name="T44" fmla="*/ 64 w 77"/>
              <a:gd name="T45" fmla="*/ 58 h 113"/>
              <a:gd name="T46" fmla="*/ 65 w 77"/>
              <a:gd name="T47" fmla="*/ 58 h 113"/>
              <a:gd name="T48" fmla="*/ 65 w 77"/>
              <a:gd name="T49" fmla="*/ 59 h 113"/>
              <a:gd name="T50" fmla="*/ 69 w 77"/>
              <a:gd name="T51" fmla="*/ 68 h 113"/>
              <a:gd name="T52" fmla="*/ 69 w 77"/>
              <a:gd name="T53" fmla="*/ 67 h 113"/>
              <a:gd name="T54" fmla="*/ 13 w 77"/>
              <a:gd name="T55" fmla="*/ 104 h 113"/>
              <a:gd name="T56" fmla="*/ 10 w 77"/>
              <a:gd name="T57" fmla="*/ 104 h 113"/>
              <a:gd name="T58" fmla="*/ 2 w 77"/>
              <a:gd name="T59" fmla="*/ 90 h 113"/>
              <a:gd name="T60" fmla="*/ 8 w 77"/>
              <a:gd name="T61" fmla="*/ 67 h 113"/>
              <a:gd name="T62" fmla="*/ 13 w 77"/>
              <a:gd name="T63" fmla="*/ 58 h 113"/>
              <a:gd name="T64" fmla="*/ 13 w 77"/>
              <a:gd name="T65" fmla="*/ 58 h 113"/>
              <a:gd name="T66" fmla="*/ 14 w 77"/>
              <a:gd name="T67" fmla="*/ 58 h 113"/>
              <a:gd name="T68" fmla="*/ 27 w 77"/>
              <a:gd name="T69" fmla="*/ 55 h 113"/>
              <a:gd name="T70" fmla="*/ 29 w 77"/>
              <a:gd name="T71" fmla="*/ 57 h 113"/>
              <a:gd name="T72" fmla="*/ 37 w 77"/>
              <a:gd name="T73" fmla="*/ 73 h 113"/>
              <a:gd name="T74" fmla="*/ 13 w 77"/>
              <a:gd name="T75" fmla="*/ 73 h 113"/>
              <a:gd name="T76" fmla="*/ 13 w 77"/>
              <a:gd name="T77" fmla="*/ 104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7" h="113">
                <a:moveTo>
                  <a:pt x="20" y="37"/>
                </a:moveTo>
                <a:cubicBezTo>
                  <a:pt x="19" y="28"/>
                  <a:pt x="19" y="19"/>
                  <a:pt x="20" y="12"/>
                </a:cubicBezTo>
                <a:cubicBezTo>
                  <a:pt x="37" y="0"/>
                  <a:pt x="44" y="14"/>
                  <a:pt x="57" y="12"/>
                </a:cubicBezTo>
                <a:cubicBezTo>
                  <a:pt x="58" y="20"/>
                  <a:pt x="58" y="30"/>
                  <a:pt x="56" y="36"/>
                </a:cubicBezTo>
                <a:cubicBezTo>
                  <a:pt x="56" y="41"/>
                  <a:pt x="54" y="44"/>
                  <a:pt x="52" y="47"/>
                </a:cubicBezTo>
                <a:cubicBezTo>
                  <a:pt x="48" y="51"/>
                  <a:pt x="44" y="54"/>
                  <a:pt x="38" y="54"/>
                </a:cubicBezTo>
                <a:cubicBezTo>
                  <a:pt x="38" y="54"/>
                  <a:pt x="38" y="54"/>
                  <a:pt x="38" y="54"/>
                </a:cubicBezTo>
                <a:cubicBezTo>
                  <a:pt x="33" y="54"/>
                  <a:pt x="28" y="51"/>
                  <a:pt x="25" y="47"/>
                </a:cubicBezTo>
                <a:cubicBezTo>
                  <a:pt x="23" y="44"/>
                  <a:pt x="21" y="41"/>
                  <a:pt x="20" y="37"/>
                </a:cubicBezTo>
                <a:close/>
                <a:moveTo>
                  <a:pt x="12" y="108"/>
                </a:moveTo>
                <a:cubicBezTo>
                  <a:pt x="66" y="108"/>
                  <a:pt x="66" y="108"/>
                  <a:pt x="66" y="108"/>
                </a:cubicBezTo>
                <a:cubicBezTo>
                  <a:pt x="63" y="113"/>
                  <a:pt x="63" y="113"/>
                  <a:pt x="63" y="113"/>
                </a:cubicBezTo>
                <a:cubicBezTo>
                  <a:pt x="15" y="113"/>
                  <a:pt x="15" y="113"/>
                  <a:pt x="15" y="113"/>
                </a:cubicBezTo>
                <a:cubicBezTo>
                  <a:pt x="12" y="108"/>
                  <a:pt x="12" y="108"/>
                  <a:pt x="12" y="108"/>
                </a:cubicBezTo>
                <a:close/>
                <a:moveTo>
                  <a:pt x="69" y="67"/>
                </a:moveTo>
                <a:cubicBezTo>
                  <a:pt x="75" y="90"/>
                  <a:pt x="75" y="90"/>
                  <a:pt x="75" y="90"/>
                </a:cubicBezTo>
                <a:cubicBezTo>
                  <a:pt x="77" y="98"/>
                  <a:pt x="76" y="104"/>
                  <a:pt x="67" y="104"/>
                </a:cubicBezTo>
                <a:cubicBezTo>
                  <a:pt x="65" y="104"/>
                  <a:pt x="65" y="104"/>
                  <a:pt x="65" y="104"/>
                </a:cubicBezTo>
                <a:cubicBezTo>
                  <a:pt x="65" y="73"/>
                  <a:pt x="65" y="73"/>
                  <a:pt x="65" y="73"/>
                </a:cubicBezTo>
                <a:cubicBezTo>
                  <a:pt x="41" y="73"/>
                  <a:pt x="41" y="73"/>
                  <a:pt x="41" y="73"/>
                </a:cubicBezTo>
                <a:cubicBezTo>
                  <a:pt x="48" y="57"/>
                  <a:pt x="48" y="57"/>
                  <a:pt x="48" y="57"/>
                </a:cubicBezTo>
                <a:cubicBezTo>
                  <a:pt x="50" y="55"/>
                  <a:pt x="50" y="55"/>
                  <a:pt x="50" y="55"/>
                </a:cubicBezTo>
                <a:cubicBezTo>
                  <a:pt x="64" y="58"/>
                  <a:pt x="64" y="58"/>
                  <a:pt x="64" y="58"/>
                </a:cubicBezTo>
                <a:cubicBezTo>
                  <a:pt x="65" y="58"/>
                  <a:pt x="65" y="58"/>
                  <a:pt x="65" y="58"/>
                </a:cubicBezTo>
                <a:cubicBezTo>
                  <a:pt x="65" y="59"/>
                  <a:pt x="65" y="59"/>
                  <a:pt x="65" y="59"/>
                </a:cubicBezTo>
                <a:cubicBezTo>
                  <a:pt x="67" y="61"/>
                  <a:pt x="68" y="64"/>
                  <a:pt x="69" y="68"/>
                </a:cubicBezTo>
                <a:cubicBezTo>
                  <a:pt x="69" y="67"/>
                  <a:pt x="69" y="67"/>
                  <a:pt x="69" y="67"/>
                </a:cubicBezTo>
                <a:close/>
                <a:moveTo>
                  <a:pt x="13" y="104"/>
                </a:moveTo>
                <a:cubicBezTo>
                  <a:pt x="10" y="104"/>
                  <a:pt x="10" y="104"/>
                  <a:pt x="10" y="104"/>
                </a:cubicBezTo>
                <a:cubicBezTo>
                  <a:pt x="1" y="104"/>
                  <a:pt x="0" y="98"/>
                  <a:pt x="2" y="90"/>
                </a:cubicBezTo>
                <a:cubicBezTo>
                  <a:pt x="8" y="67"/>
                  <a:pt x="8" y="67"/>
                  <a:pt x="8" y="67"/>
                </a:cubicBezTo>
                <a:cubicBezTo>
                  <a:pt x="8" y="64"/>
                  <a:pt x="10" y="61"/>
                  <a:pt x="13" y="58"/>
                </a:cubicBezTo>
                <a:cubicBezTo>
                  <a:pt x="13" y="58"/>
                  <a:pt x="13" y="58"/>
                  <a:pt x="13" y="58"/>
                </a:cubicBezTo>
                <a:cubicBezTo>
                  <a:pt x="14" y="58"/>
                  <a:pt x="14" y="58"/>
                  <a:pt x="14" y="58"/>
                </a:cubicBezTo>
                <a:cubicBezTo>
                  <a:pt x="27" y="55"/>
                  <a:pt x="27" y="55"/>
                  <a:pt x="27" y="55"/>
                </a:cubicBezTo>
                <a:cubicBezTo>
                  <a:pt x="29" y="57"/>
                  <a:pt x="29" y="57"/>
                  <a:pt x="29" y="57"/>
                </a:cubicBezTo>
                <a:cubicBezTo>
                  <a:pt x="37" y="73"/>
                  <a:pt x="37" y="73"/>
                  <a:pt x="37" y="73"/>
                </a:cubicBezTo>
                <a:cubicBezTo>
                  <a:pt x="13" y="73"/>
                  <a:pt x="13" y="73"/>
                  <a:pt x="13" y="73"/>
                </a:cubicBezTo>
                <a:lnTo>
                  <a:pt x="13" y="1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63586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9374278-10F6-524A-9921-1517A1450C07}"/>
              </a:ext>
            </a:extLst>
          </p:cNvPr>
          <p:cNvSpPr/>
          <p:nvPr/>
        </p:nvSpPr>
        <p:spPr>
          <a:xfrm>
            <a:off x="11997" y="0"/>
            <a:ext cx="12180003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>
              <a:ea typeface="思源黑体 CN Normal" panose="020B0400000000000000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60BD5DE-E436-6648-A09B-EBDB841FD3B5}"/>
              </a:ext>
            </a:extLst>
          </p:cNvPr>
          <p:cNvSpPr/>
          <p:nvPr/>
        </p:nvSpPr>
        <p:spPr>
          <a:xfrm>
            <a:off x="626966" y="5684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0"/>
            <a:r>
              <a:rPr lang="zh-CN" altLang="en-US" sz="18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标注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A9DE9CD-FFC3-7B49-B223-E3D3C96625C3}"/>
              </a:ext>
            </a:extLst>
          </p:cNvPr>
          <p:cNvSpPr/>
          <p:nvPr/>
        </p:nvSpPr>
        <p:spPr>
          <a:xfrm>
            <a:off x="2450802" y="595724"/>
            <a:ext cx="1402001" cy="567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7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字体使用 </a:t>
            </a: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行距</a:t>
            </a: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图片出处</a:t>
            </a:r>
          </a:p>
          <a:p>
            <a:pPr defTabSz="609570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声明</a:t>
            </a: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来源</a:t>
            </a: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作者</a:t>
            </a: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97ADEB5-C7B4-3947-AFB4-9E9C01B69291}"/>
              </a:ext>
            </a:extLst>
          </p:cNvPr>
          <p:cNvSpPr/>
          <p:nvPr/>
        </p:nvSpPr>
        <p:spPr>
          <a:xfrm>
            <a:off x="4159512" y="595724"/>
            <a:ext cx="7074345" cy="567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7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英文 </a:t>
            </a:r>
            <a:r>
              <a:rPr lang="en-US" altLang="zh-CN" sz="1333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Calibri</a:t>
            </a: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中文 思源黑体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（可商用字体）</a:t>
            </a: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正文 </a:t>
            </a:r>
            <a:r>
              <a:rPr lang="en-US" altLang="zh-CN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1.5</a:t>
            </a:r>
          </a:p>
          <a:p>
            <a:pPr defTabSz="60957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</a:pPr>
            <a:r>
              <a:rPr lang="en-US" altLang="zh-CN" sz="1333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Pexels.com/ Freepik.com </a:t>
            </a: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（可商用素材网站）</a:t>
            </a: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  <a:p>
            <a:pPr defTabSz="609570">
              <a:lnSpc>
                <a:spcPct val="130000"/>
              </a:lnSpc>
              <a:defRPr/>
            </a:pP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本网站所提供的任何信息内容（包括但不限于 </a:t>
            </a:r>
            <a:r>
              <a:rPr lang="en-US" altLang="zh-CN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PPT</a:t>
            </a: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模板、</a:t>
            </a:r>
            <a:r>
              <a:rPr lang="en-US" altLang="zh-CN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Word</a:t>
            </a: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文档、</a:t>
            </a:r>
            <a:r>
              <a:rPr lang="en-US" altLang="zh-CN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Excel</a:t>
            </a: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图表、图片素材等）均受</a:t>
            </a:r>
            <a:r>
              <a:rPr lang="en-US" altLang="zh-CN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中华人民共和国著作权法</a:t>
            </a:r>
            <a:r>
              <a:rPr lang="en-US" altLang="zh-CN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、</a:t>
            </a:r>
            <a:r>
              <a:rPr lang="en-US" altLang="zh-CN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信息网络传播权保护条例</a:t>
            </a:r>
            <a:r>
              <a:rPr lang="en-US" altLang="zh-CN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及其他适用的法律法规的保护，未经权利人书面明确授权，信息内容的任何部分</a:t>
            </a:r>
            <a:r>
              <a:rPr lang="en-US" altLang="zh-CN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(</a:t>
            </a: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包括图片或图表</a:t>
            </a:r>
            <a:r>
              <a:rPr lang="en-US" altLang="zh-CN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)</a:t>
            </a: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不得被全部或部分的复制、传播、销售，否则将承担法律责任。</a:t>
            </a: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609570">
              <a:lnSpc>
                <a:spcPct val="130000"/>
              </a:lnSpc>
              <a:defRPr/>
            </a:pP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609570">
              <a:lnSpc>
                <a:spcPct val="130000"/>
              </a:lnSpc>
              <a:defRPr/>
            </a:pP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设计灵感来自</a:t>
            </a:r>
            <a:r>
              <a:rPr lang="en-US" altLang="zh-CN" sz="1333" dirty="0" err="1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Dribbble</a:t>
            </a:r>
            <a:r>
              <a:rPr lang="zh-CN" altLang="en-US" sz="1333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、</a:t>
            </a:r>
            <a:r>
              <a:rPr lang="en-US" altLang="zh-CN" sz="1333" dirty="0" err="1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Behance</a:t>
            </a: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等网站</a:t>
            </a: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609570">
              <a:lnSpc>
                <a:spcPct val="130000"/>
              </a:lnSpc>
              <a:defRPr/>
            </a:pP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609570">
              <a:lnSpc>
                <a:spcPct val="130000"/>
              </a:lnSpc>
              <a:defRPr/>
            </a:pP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609570">
              <a:lnSpc>
                <a:spcPct val="130000"/>
              </a:lnSpc>
              <a:defRPr/>
            </a:pP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锦乡悦堂（公众号：锦乡悦堂）</a:t>
            </a:r>
            <a:endParaRPr lang="en-US" altLang="zh-CN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C0CD6D1-5081-4E4C-B09E-BFB8EF2CF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64" y="83246"/>
            <a:ext cx="1402001" cy="6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495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22E2FB4-0B74-4B49-B870-54EE0CA56F43}"/>
              </a:ext>
            </a:extLst>
          </p:cNvPr>
          <p:cNvSpPr/>
          <p:nvPr/>
        </p:nvSpPr>
        <p:spPr>
          <a:xfrm>
            <a:off x="440603" y="759873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0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模板使用技巧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CA0296C-822E-1440-B2D9-5FA250B49272}"/>
              </a:ext>
            </a:extLst>
          </p:cNvPr>
          <p:cNvSpPr/>
          <p:nvPr/>
        </p:nvSpPr>
        <p:spPr>
          <a:xfrm>
            <a:off x="440605" y="182446"/>
            <a:ext cx="7553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0"/>
            <a:r>
              <a:rPr kumimoji="1" lang="en-US" altLang="zh-CN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399816B-8BA0-B94C-90F1-EC4F5DAA5EE3}"/>
              </a:ext>
            </a:extLst>
          </p:cNvPr>
          <p:cNvSpPr txBox="1"/>
          <p:nvPr/>
        </p:nvSpPr>
        <p:spPr>
          <a:xfrm>
            <a:off x="431800" y="1174235"/>
            <a:ext cx="3557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一键调整模板颜色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CE73290-B3C0-7047-A7D0-D4B058295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138896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0CA98B-E3A4-0448-B481-475F0E82E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742B70C-BC30-F14D-BE1F-C3B71A9F4639}"/>
              </a:ext>
            </a:extLst>
          </p:cNvPr>
          <p:cNvSpPr txBox="1"/>
          <p:nvPr/>
        </p:nvSpPr>
        <p:spPr>
          <a:xfrm>
            <a:off x="333478" y="6061003"/>
            <a:ext cx="3146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1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1.</a:t>
            </a:r>
            <a:r>
              <a:rPr lang="zh-CN" altLang="en-US" sz="1200" spc="151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选择“设计”</a:t>
            </a:r>
            <a:r>
              <a:rPr lang="en-US" altLang="zh-CN" sz="1200" spc="151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z="1200" spc="151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“变体”</a:t>
            </a:r>
            <a:r>
              <a:rPr lang="en-US" altLang="zh-CN" sz="1200" spc="151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z="1200" spc="151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“颜色”；</a:t>
            </a:r>
            <a:endParaRPr lang="en-US" sz="1200" spc="151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481473D-39EC-EB42-9906-2FB4133A54F8}"/>
              </a:ext>
            </a:extLst>
          </p:cNvPr>
          <p:cNvSpPr txBox="1"/>
          <p:nvPr/>
        </p:nvSpPr>
        <p:spPr>
          <a:xfrm>
            <a:off x="6360652" y="6061003"/>
            <a:ext cx="4387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1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2.</a:t>
            </a:r>
            <a:r>
              <a:rPr lang="zh-CN" altLang="en-US" sz="1200" spc="151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选择你喜欢的颜色搭配，模板一秒调整为你选颜色。</a:t>
            </a:r>
            <a:endParaRPr lang="en-US" sz="1200" spc="151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8643938-3CED-BB4F-851B-BD0D9C7F3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929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58815C-763D-1C4D-B439-5A9069866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853" y="4257159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06113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89E2549-A20B-4942-842D-0D9EB53DC805}"/>
              </a:ext>
            </a:extLst>
          </p:cNvPr>
          <p:cNvSpPr/>
          <p:nvPr/>
        </p:nvSpPr>
        <p:spPr>
          <a:xfrm>
            <a:off x="440603" y="759873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0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模板使用技巧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2BB9002-BE8D-4E4D-80C6-336B78F997D6}"/>
              </a:ext>
            </a:extLst>
          </p:cNvPr>
          <p:cNvSpPr/>
          <p:nvPr/>
        </p:nvSpPr>
        <p:spPr>
          <a:xfrm>
            <a:off x="440605" y="182446"/>
            <a:ext cx="7553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0"/>
            <a:r>
              <a:rPr kumimoji="1" lang="en-US" altLang="zh-CN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DD1FDF9-0D1D-5743-A71A-CDCB87784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138896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58BD91-B7D2-AE40-BACC-3A16D29DC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2" y="2138895"/>
            <a:ext cx="5295900" cy="384702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935CB4C-0185-B54B-984B-0A07E9CEDBDD}"/>
              </a:ext>
            </a:extLst>
          </p:cNvPr>
          <p:cNvSpPr txBox="1"/>
          <p:nvPr/>
        </p:nvSpPr>
        <p:spPr>
          <a:xfrm>
            <a:off x="431800" y="1174235"/>
            <a:ext cx="3557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随时添加模板样式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8A12A4E-CB0D-1445-8FD0-4DF48F0D6E39}"/>
              </a:ext>
            </a:extLst>
          </p:cNvPr>
          <p:cNvSpPr txBox="1"/>
          <p:nvPr/>
        </p:nvSpPr>
        <p:spPr>
          <a:xfrm>
            <a:off x="333478" y="6061003"/>
            <a:ext cx="2900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1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1.</a:t>
            </a:r>
            <a:r>
              <a:rPr lang="zh-CN" altLang="en-US" sz="1200" spc="151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选择“开始”</a:t>
            </a:r>
            <a:r>
              <a:rPr lang="en-US" altLang="zh-CN" sz="1200" spc="151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z="1200" spc="151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“新建幻灯片”；</a:t>
            </a:r>
            <a:endParaRPr lang="en-US" sz="1200" spc="151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41DD8E9-C96F-954A-90D2-1C023C96A94F}"/>
              </a:ext>
            </a:extLst>
          </p:cNvPr>
          <p:cNvSpPr txBox="1"/>
          <p:nvPr/>
        </p:nvSpPr>
        <p:spPr>
          <a:xfrm>
            <a:off x="6360653" y="6061003"/>
            <a:ext cx="5254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1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2.</a:t>
            </a:r>
            <a:r>
              <a:rPr lang="zh-CN" altLang="en-US" sz="1200" spc="151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选择你需要的页面，如封面页，目录页，副标题页，内容页等</a:t>
            </a:r>
            <a:r>
              <a:rPr lang="en-US" altLang="zh-CN" sz="1200" spc="151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…</a:t>
            </a:r>
            <a:endParaRPr lang="en-US" sz="1200" spc="151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F845FA9-5B2D-4248-AA79-AED4873EB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79" y="2428359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7731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5360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765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>
            <a:extLst>
              <a:ext uri="{FF2B5EF4-FFF2-40B4-BE49-F238E27FC236}">
                <a16:creationId xmlns:a16="http://schemas.microsoft.com/office/drawing/2014/main" id="{BE9CC836-D194-4DF0-B84C-E406B94014F2}"/>
              </a:ext>
            </a:extLst>
          </p:cNvPr>
          <p:cNvSpPr/>
          <p:nvPr/>
        </p:nvSpPr>
        <p:spPr>
          <a:xfrm>
            <a:off x="4719166" y="2544305"/>
            <a:ext cx="1314889" cy="13148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1100" y="1299636"/>
            <a:ext cx="3146235" cy="47193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4536" y="2852936"/>
            <a:ext cx="124906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ea typeface="思源黑体 CN Normal" panose="020B0400000000000000" pitchFamily="34" charset="-122"/>
              </a:rPr>
              <a:t>+20%</a:t>
            </a:r>
            <a:endParaRPr lang="zh-CN" altLang="en-US" sz="3600" dirty="0">
              <a:solidFill>
                <a:schemeClr val="bg1"/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3842" y="1392632"/>
            <a:ext cx="44831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追求时尚，力求完美</a:t>
            </a: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A4936C4A-B06A-46AD-96B0-A1E861A74D43}"/>
              </a:ext>
            </a:extLst>
          </p:cNvPr>
          <p:cNvSpPr/>
          <p:nvPr/>
        </p:nvSpPr>
        <p:spPr>
          <a:xfrm>
            <a:off x="745463" y="1914634"/>
            <a:ext cx="11062984" cy="348935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192BE2A-1DBE-4F66-BAD3-9B62D0C5F095}"/>
              </a:ext>
            </a:extLst>
          </p:cNvPr>
          <p:cNvSpPr txBox="1"/>
          <p:nvPr/>
        </p:nvSpPr>
        <p:spPr>
          <a:xfrm>
            <a:off x="6663842" y="3266083"/>
            <a:ext cx="123245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精准定位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679423D3-2729-4463-9FA6-9FE4BD075C14}"/>
              </a:ext>
            </a:extLst>
          </p:cNvPr>
          <p:cNvSpPr txBox="1"/>
          <p:nvPr/>
        </p:nvSpPr>
        <p:spPr>
          <a:xfrm>
            <a:off x="9487552" y="3279656"/>
            <a:ext cx="148953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超预期享受</a:t>
            </a:r>
          </a:p>
        </p:txBody>
      </p:sp>
      <p:sp>
        <p:nvSpPr>
          <p:cNvPr id="51" name="TextBox 7">
            <a:extLst>
              <a:ext uri="{FF2B5EF4-FFF2-40B4-BE49-F238E27FC236}">
                <a16:creationId xmlns:a16="http://schemas.microsoft.com/office/drawing/2014/main" id="{BD3AF840-D917-4805-B3AE-17B977DA02EC}"/>
              </a:ext>
            </a:extLst>
          </p:cNvPr>
          <p:cNvSpPr txBox="1"/>
          <p:nvPr/>
        </p:nvSpPr>
        <p:spPr>
          <a:xfrm>
            <a:off x="5956390" y="3619022"/>
            <a:ext cx="2724707" cy="171034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一店一特色，标新立异且追求完美。欧式的时尚，复古的厚重，自然元素与餐厅装饰的结合</a:t>
            </a: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0058F1E5-C29A-4389-97E3-42B7471FBDED}"/>
              </a:ext>
            </a:extLst>
          </p:cNvPr>
          <p:cNvSpPr txBox="1"/>
          <p:nvPr/>
        </p:nvSpPr>
        <p:spPr>
          <a:xfrm>
            <a:off x="8757276" y="3619022"/>
            <a:ext cx="2974992" cy="171034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餐厅设计、桌椅摆放、装饰品、小角落的惊喜，细致入微，为每一位顾客提供超出预期的就餐享受</a:t>
            </a: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22E6AB5C-3222-4116-9F9C-B2711BE62623}"/>
              </a:ext>
            </a:extLst>
          </p:cNvPr>
          <p:cNvSpPr txBox="1"/>
          <p:nvPr/>
        </p:nvSpPr>
        <p:spPr>
          <a:xfrm>
            <a:off x="480001" y="336001"/>
            <a:ext cx="3733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创始人传奇</a:t>
            </a:r>
          </a:p>
        </p:txBody>
      </p:sp>
      <p:pic>
        <p:nvPicPr>
          <p:cNvPr id="9" name="图形 8" descr="上升趋势条形图">
            <a:extLst>
              <a:ext uri="{FF2B5EF4-FFF2-40B4-BE49-F238E27FC236}">
                <a16:creationId xmlns:a16="http://schemas.microsoft.com/office/drawing/2014/main" id="{865B4DA7-F9E7-4436-97EF-074873C83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56202" y="2077390"/>
            <a:ext cx="1219200" cy="1219200"/>
          </a:xfrm>
          <a:prstGeom prst="rect">
            <a:avLst/>
          </a:prstGeom>
        </p:spPr>
      </p:pic>
      <p:pic>
        <p:nvPicPr>
          <p:cNvPr id="11" name="图形 10" descr="条形图演示文稿">
            <a:extLst>
              <a:ext uri="{FF2B5EF4-FFF2-40B4-BE49-F238E27FC236}">
                <a16:creationId xmlns:a16="http://schemas.microsoft.com/office/drawing/2014/main" id="{2048758C-93A4-4DF7-A090-76D6DAB4B4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22721" y="2077732"/>
            <a:ext cx="1219200" cy="1219200"/>
          </a:xfrm>
          <a:prstGeom prst="rect">
            <a:avLst/>
          </a:prstGeom>
        </p:spPr>
      </p:pic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4672912C-FBBE-431C-AD2D-D2569D13E8C1}"/>
              </a:ext>
            </a:extLst>
          </p:cNvPr>
          <p:cNvSpPr/>
          <p:nvPr/>
        </p:nvSpPr>
        <p:spPr>
          <a:xfrm>
            <a:off x="8245860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CBDFF17-BE7A-45BF-BF07-F64E1F231B7C}"/>
              </a:ext>
            </a:extLst>
          </p:cNvPr>
          <p:cNvSpPr txBox="1"/>
          <p:nvPr/>
        </p:nvSpPr>
        <p:spPr>
          <a:xfrm>
            <a:off x="8280534" y="487683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bg1"/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4A936CC0-56E6-4CF2-B900-20711DC25421}"/>
              </a:ext>
            </a:extLst>
          </p:cNvPr>
          <p:cNvSpPr/>
          <p:nvPr/>
        </p:nvSpPr>
        <p:spPr>
          <a:xfrm>
            <a:off x="8856101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C72E526-FAFC-4629-A98D-80051EA4082D}"/>
              </a:ext>
            </a:extLst>
          </p:cNvPr>
          <p:cNvSpPr txBox="1"/>
          <p:nvPr/>
        </p:nvSpPr>
        <p:spPr>
          <a:xfrm>
            <a:off x="8890775" y="487683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A8751F75-977F-4FAA-A585-44CD85DAF486}"/>
              </a:ext>
            </a:extLst>
          </p:cNvPr>
          <p:cNvSpPr/>
          <p:nvPr/>
        </p:nvSpPr>
        <p:spPr>
          <a:xfrm>
            <a:off x="9466343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C7698E1-4262-4260-94BD-17F89CFC4B3E}"/>
              </a:ext>
            </a:extLst>
          </p:cNvPr>
          <p:cNvSpPr txBox="1"/>
          <p:nvPr/>
        </p:nvSpPr>
        <p:spPr>
          <a:xfrm>
            <a:off x="9501017" y="487683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B24FD49F-23B3-4218-92B4-62267314660E}"/>
              </a:ext>
            </a:extLst>
          </p:cNvPr>
          <p:cNvSpPr/>
          <p:nvPr/>
        </p:nvSpPr>
        <p:spPr>
          <a:xfrm>
            <a:off x="10076584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69062851-CC10-4359-8840-6AA9F1FD614E}"/>
              </a:ext>
            </a:extLst>
          </p:cNvPr>
          <p:cNvSpPr txBox="1"/>
          <p:nvPr/>
        </p:nvSpPr>
        <p:spPr>
          <a:xfrm>
            <a:off x="10111258" y="487683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A03E871A-162A-4280-A79C-40C38160D3F2}"/>
              </a:ext>
            </a:extLst>
          </p:cNvPr>
          <p:cNvSpPr/>
          <p:nvPr/>
        </p:nvSpPr>
        <p:spPr>
          <a:xfrm>
            <a:off x="10686825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F661C619-43A6-492A-BDFC-A21EFBAEB700}"/>
              </a:ext>
            </a:extLst>
          </p:cNvPr>
          <p:cNvSpPr txBox="1"/>
          <p:nvPr/>
        </p:nvSpPr>
        <p:spPr>
          <a:xfrm>
            <a:off x="10721499" y="487683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BDC97671-3ED5-401E-8891-79C3BFCE069B}"/>
              </a:ext>
            </a:extLst>
          </p:cNvPr>
          <p:cNvSpPr/>
          <p:nvPr/>
        </p:nvSpPr>
        <p:spPr>
          <a:xfrm>
            <a:off x="11297067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01E2442F-D63A-47ED-B7DB-BBA2898FE8A1}"/>
              </a:ext>
            </a:extLst>
          </p:cNvPr>
          <p:cNvSpPr txBox="1"/>
          <p:nvPr/>
        </p:nvSpPr>
        <p:spPr>
          <a:xfrm>
            <a:off x="11331741" y="487683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476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615">
        <p14:prism/>
      </p:transition>
    </mc:Choice>
    <mc:Fallback xmlns="">
      <p:transition spd="slow" advTm="46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51" grpId="0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31905" y="1508787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32331" y="2514672"/>
            <a:ext cx="2669548" cy="14689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2" name="Freeform 166"/>
          <p:cNvSpPr>
            <a:spLocks noEditPoints="1"/>
          </p:cNvSpPr>
          <p:nvPr/>
        </p:nvSpPr>
        <p:spPr bwMode="auto">
          <a:xfrm>
            <a:off x="1472039" y="2638451"/>
            <a:ext cx="790131" cy="1161397"/>
          </a:xfrm>
          <a:custGeom>
            <a:avLst/>
            <a:gdLst>
              <a:gd name="T0" fmla="*/ 20 w 77"/>
              <a:gd name="T1" fmla="*/ 37 h 113"/>
              <a:gd name="T2" fmla="*/ 20 w 77"/>
              <a:gd name="T3" fmla="*/ 12 h 113"/>
              <a:gd name="T4" fmla="*/ 57 w 77"/>
              <a:gd name="T5" fmla="*/ 12 h 113"/>
              <a:gd name="T6" fmla="*/ 56 w 77"/>
              <a:gd name="T7" fmla="*/ 36 h 113"/>
              <a:gd name="T8" fmla="*/ 52 w 77"/>
              <a:gd name="T9" fmla="*/ 47 h 113"/>
              <a:gd name="T10" fmla="*/ 38 w 77"/>
              <a:gd name="T11" fmla="*/ 54 h 113"/>
              <a:gd name="T12" fmla="*/ 38 w 77"/>
              <a:gd name="T13" fmla="*/ 54 h 113"/>
              <a:gd name="T14" fmla="*/ 25 w 77"/>
              <a:gd name="T15" fmla="*/ 47 h 113"/>
              <a:gd name="T16" fmla="*/ 20 w 77"/>
              <a:gd name="T17" fmla="*/ 37 h 113"/>
              <a:gd name="T18" fmla="*/ 12 w 77"/>
              <a:gd name="T19" fmla="*/ 108 h 113"/>
              <a:gd name="T20" fmla="*/ 66 w 77"/>
              <a:gd name="T21" fmla="*/ 108 h 113"/>
              <a:gd name="T22" fmla="*/ 63 w 77"/>
              <a:gd name="T23" fmla="*/ 113 h 113"/>
              <a:gd name="T24" fmla="*/ 15 w 77"/>
              <a:gd name="T25" fmla="*/ 113 h 113"/>
              <a:gd name="T26" fmla="*/ 12 w 77"/>
              <a:gd name="T27" fmla="*/ 108 h 113"/>
              <a:gd name="T28" fmla="*/ 69 w 77"/>
              <a:gd name="T29" fmla="*/ 67 h 113"/>
              <a:gd name="T30" fmla="*/ 75 w 77"/>
              <a:gd name="T31" fmla="*/ 90 h 113"/>
              <a:gd name="T32" fmla="*/ 67 w 77"/>
              <a:gd name="T33" fmla="*/ 104 h 113"/>
              <a:gd name="T34" fmla="*/ 65 w 77"/>
              <a:gd name="T35" fmla="*/ 104 h 113"/>
              <a:gd name="T36" fmla="*/ 65 w 77"/>
              <a:gd name="T37" fmla="*/ 73 h 113"/>
              <a:gd name="T38" fmla="*/ 41 w 77"/>
              <a:gd name="T39" fmla="*/ 73 h 113"/>
              <a:gd name="T40" fmla="*/ 48 w 77"/>
              <a:gd name="T41" fmla="*/ 57 h 113"/>
              <a:gd name="T42" fmla="*/ 50 w 77"/>
              <a:gd name="T43" fmla="*/ 55 h 113"/>
              <a:gd name="T44" fmla="*/ 64 w 77"/>
              <a:gd name="T45" fmla="*/ 58 h 113"/>
              <a:gd name="T46" fmla="*/ 65 w 77"/>
              <a:gd name="T47" fmla="*/ 58 h 113"/>
              <a:gd name="T48" fmla="*/ 65 w 77"/>
              <a:gd name="T49" fmla="*/ 59 h 113"/>
              <a:gd name="T50" fmla="*/ 69 w 77"/>
              <a:gd name="T51" fmla="*/ 68 h 113"/>
              <a:gd name="T52" fmla="*/ 69 w 77"/>
              <a:gd name="T53" fmla="*/ 67 h 113"/>
              <a:gd name="T54" fmla="*/ 13 w 77"/>
              <a:gd name="T55" fmla="*/ 104 h 113"/>
              <a:gd name="T56" fmla="*/ 10 w 77"/>
              <a:gd name="T57" fmla="*/ 104 h 113"/>
              <a:gd name="T58" fmla="*/ 2 w 77"/>
              <a:gd name="T59" fmla="*/ 90 h 113"/>
              <a:gd name="T60" fmla="*/ 8 w 77"/>
              <a:gd name="T61" fmla="*/ 67 h 113"/>
              <a:gd name="T62" fmla="*/ 13 w 77"/>
              <a:gd name="T63" fmla="*/ 58 h 113"/>
              <a:gd name="T64" fmla="*/ 13 w 77"/>
              <a:gd name="T65" fmla="*/ 58 h 113"/>
              <a:gd name="T66" fmla="*/ 14 w 77"/>
              <a:gd name="T67" fmla="*/ 58 h 113"/>
              <a:gd name="T68" fmla="*/ 27 w 77"/>
              <a:gd name="T69" fmla="*/ 55 h 113"/>
              <a:gd name="T70" fmla="*/ 29 w 77"/>
              <a:gd name="T71" fmla="*/ 57 h 113"/>
              <a:gd name="T72" fmla="*/ 37 w 77"/>
              <a:gd name="T73" fmla="*/ 73 h 113"/>
              <a:gd name="T74" fmla="*/ 13 w 77"/>
              <a:gd name="T75" fmla="*/ 73 h 113"/>
              <a:gd name="T76" fmla="*/ 13 w 77"/>
              <a:gd name="T77" fmla="*/ 104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7" h="113">
                <a:moveTo>
                  <a:pt x="20" y="37"/>
                </a:moveTo>
                <a:cubicBezTo>
                  <a:pt x="19" y="28"/>
                  <a:pt x="19" y="19"/>
                  <a:pt x="20" y="12"/>
                </a:cubicBezTo>
                <a:cubicBezTo>
                  <a:pt x="37" y="0"/>
                  <a:pt x="44" y="14"/>
                  <a:pt x="57" y="12"/>
                </a:cubicBezTo>
                <a:cubicBezTo>
                  <a:pt x="58" y="20"/>
                  <a:pt x="58" y="30"/>
                  <a:pt x="56" y="36"/>
                </a:cubicBezTo>
                <a:cubicBezTo>
                  <a:pt x="56" y="41"/>
                  <a:pt x="54" y="44"/>
                  <a:pt x="52" y="47"/>
                </a:cubicBezTo>
                <a:cubicBezTo>
                  <a:pt x="48" y="51"/>
                  <a:pt x="44" y="54"/>
                  <a:pt x="38" y="54"/>
                </a:cubicBezTo>
                <a:cubicBezTo>
                  <a:pt x="38" y="54"/>
                  <a:pt x="38" y="54"/>
                  <a:pt x="38" y="54"/>
                </a:cubicBezTo>
                <a:cubicBezTo>
                  <a:pt x="33" y="54"/>
                  <a:pt x="28" y="51"/>
                  <a:pt x="25" y="47"/>
                </a:cubicBezTo>
                <a:cubicBezTo>
                  <a:pt x="23" y="44"/>
                  <a:pt x="21" y="41"/>
                  <a:pt x="20" y="37"/>
                </a:cubicBezTo>
                <a:close/>
                <a:moveTo>
                  <a:pt x="12" y="108"/>
                </a:moveTo>
                <a:cubicBezTo>
                  <a:pt x="66" y="108"/>
                  <a:pt x="66" y="108"/>
                  <a:pt x="66" y="108"/>
                </a:cubicBezTo>
                <a:cubicBezTo>
                  <a:pt x="63" y="113"/>
                  <a:pt x="63" y="113"/>
                  <a:pt x="63" y="113"/>
                </a:cubicBezTo>
                <a:cubicBezTo>
                  <a:pt x="15" y="113"/>
                  <a:pt x="15" y="113"/>
                  <a:pt x="15" y="113"/>
                </a:cubicBezTo>
                <a:cubicBezTo>
                  <a:pt x="12" y="108"/>
                  <a:pt x="12" y="108"/>
                  <a:pt x="12" y="108"/>
                </a:cubicBezTo>
                <a:close/>
                <a:moveTo>
                  <a:pt x="69" y="67"/>
                </a:moveTo>
                <a:cubicBezTo>
                  <a:pt x="75" y="90"/>
                  <a:pt x="75" y="90"/>
                  <a:pt x="75" y="90"/>
                </a:cubicBezTo>
                <a:cubicBezTo>
                  <a:pt x="77" y="98"/>
                  <a:pt x="76" y="104"/>
                  <a:pt x="67" y="104"/>
                </a:cubicBezTo>
                <a:cubicBezTo>
                  <a:pt x="65" y="104"/>
                  <a:pt x="65" y="104"/>
                  <a:pt x="65" y="104"/>
                </a:cubicBezTo>
                <a:cubicBezTo>
                  <a:pt x="65" y="73"/>
                  <a:pt x="65" y="73"/>
                  <a:pt x="65" y="73"/>
                </a:cubicBezTo>
                <a:cubicBezTo>
                  <a:pt x="41" y="73"/>
                  <a:pt x="41" y="73"/>
                  <a:pt x="41" y="73"/>
                </a:cubicBezTo>
                <a:cubicBezTo>
                  <a:pt x="48" y="57"/>
                  <a:pt x="48" y="57"/>
                  <a:pt x="48" y="57"/>
                </a:cubicBezTo>
                <a:cubicBezTo>
                  <a:pt x="50" y="55"/>
                  <a:pt x="50" y="55"/>
                  <a:pt x="50" y="55"/>
                </a:cubicBezTo>
                <a:cubicBezTo>
                  <a:pt x="64" y="58"/>
                  <a:pt x="64" y="58"/>
                  <a:pt x="64" y="58"/>
                </a:cubicBezTo>
                <a:cubicBezTo>
                  <a:pt x="65" y="58"/>
                  <a:pt x="65" y="58"/>
                  <a:pt x="65" y="58"/>
                </a:cubicBezTo>
                <a:cubicBezTo>
                  <a:pt x="65" y="59"/>
                  <a:pt x="65" y="59"/>
                  <a:pt x="65" y="59"/>
                </a:cubicBezTo>
                <a:cubicBezTo>
                  <a:pt x="67" y="61"/>
                  <a:pt x="68" y="64"/>
                  <a:pt x="69" y="68"/>
                </a:cubicBezTo>
                <a:cubicBezTo>
                  <a:pt x="69" y="67"/>
                  <a:pt x="69" y="67"/>
                  <a:pt x="69" y="67"/>
                </a:cubicBezTo>
                <a:close/>
                <a:moveTo>
                  <a:pt x="13" y="104"/>
                </a:moveTo>
                <a:cubicBezTo>
                  <a:pt x="10" y="104"/>
                  <a:pt x="10" y="104"/>
                  <a:pt x="10" y="104"/>
                </a:cubicBezTo>
                <a:cubicBezTo>
                  <a:pt x="1" y="104"/>
                  <a:pt x="0" y="98"/>
                  <a:pt x="2" y="90"/>
                </a:cubicBezTo>
                <a:cubicBezTo>
                  <a:pt x="8" y="67"/>
                  <a:pt x="8" y="67"/>
                  <a:pt x="8" y="67"/>
                </a:cubicBezTo>
                <a:cubicBezTo>
                  <a:pt x="8" y="64"/>
                  <a:pt x="10" y="61"/>
                  <a:pt x="13" y="58"/>
                </a:cubicBezTo>
                <a:cubicBezTo>
                  <a:pt x="13" y="58"/>
                  <a:pt x="13" y="58"/>
                  <a:pt x="13" y="58"/>
                </a:cubicBezTo>
                <a:cubicBezTo>
                  <a:pt x="14" y="58"/>
                  <a:pt x="14" y="58"/>
                  <a:pt x="14" y="58"/>
                </a:cubicBezTo>
                <a:cubicBezTo>
                  <a:pt x="27" y="55"/>
                  <a:pt x="27" y="55"/>
                  <a:pt x="27" y="55"/>
                </a:cubicBezTo>
                <a:cubicBezTo>
                  <a:pt x="29" y="57"/>
                  <a:pt x="29" y="57"/>
                  <a:pt x="29" y="57"/>
                </a:cubicBezTo>
                <a:cubicBezTo>
                  <a:pt x="37" y="73"/>
                  <a:pt x="37" y="73"/>
                  <a:pt x="37" y="73"/>
                </a:cubicBezTo>
                <a:cubicBezTo>
                  <a:pt x="13" y="73"/>
                  <a:pt x="13" y="73"/>
                  <a:pt x="13" y="73"/>
                </a:cubicBezTo>
                <a:lnTo>
                  <a:pt x="13" y="1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13378" y="4136088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追求完美</a:t>
            </a:r>
            <a:endParaRPr lang="en-US" altLang="zh-CN" b="1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08459" y="4698521"/>
            <a:ext cx="2793420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追求完美，细致入微</a:t>
            </a: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3407050" y="2511520"/>
            <a:ext cx="2669548" cy="14689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988097" y="4141416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身体力行</a:t>
            </a:r>
            <a:endParaRPr lang="en-US" altLang="zh-CN" b="1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283178" y="4604465"/>
            <a:ext cx="2793420" cy="879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身体力行，每家店都凝聚着他的心血</a:t>
            </a: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9156487" y="2510484"/>
            <a:ext cx="2669548" cy="14689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737301" y="4141416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不懈追求</a:t>
            </a:r>
            <a:endParaRPr lang="en-US" altLang="zh-CN" b="1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9032615" y="4607069"/>
            <a:ext cx="2793420" cy="2125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欧式的时尚，复古的厚重，自然元素与餐厅装饰的结合，大到餐厅设计，小到桌椅摆放、装饰品、小角落的惊喜</a:t>
            </a: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4741824" y="1493479"/>
            <a:ext cx="2862955" cy="492436"/>
          </a:xfrm>
          <a:prstGeom prst="rect">
            <a:avLst/>
          </a:prstGeom>
        </p:spPr>
        <p:txBody>
          <a:bodyPr wrap="none" lIns="121916" tIns="60957" rIns="121916" bIns="60957">
            <a:spAutoFit/>
          </a:bodyPr>
          <a:lstStyle/>
          <a:p>
            <a:pPr algn="ctr"/>
            <a:r>
              <a:rPr lang="en-US" altLang="zh-CN" b="1" dirty="0">
                <a:solidFill>
                  <a:schemeClr val="tx2"/>
                </a:solidFill>
                <a:latin typeface="Calibri" panose="020F0502020204030204" pitchFamily="34" charset="0"/>
                <a:ea typeface="BatangChe" pitchFamily="49" charset="-127"/>
                <a:cs typeface="Calibri" panose="020F0502020204030204" pitchFamily="34" charset="0"/>
              </a:rPr>
              <a:t>Creator To Introduce</a:t>
            </a:r>
            <a:endParaRPr lang="zh-CN" altLang="en-US" b="1" dirty="0">
              <a:solidFill>
                <a:schemeClr val="tx2"/>
              </a:solidFill>
              <a:latin typeface="Calibri" panose="020F0502020204030204" pitchFamily="34" charset="0"/>
              <a:ea typeface="BatangChe" pitchFamily="49" charset="-127"/>
              <a:cs typeface="Calibri" panose="020F0502020204030204" pitchFamily="34" charset="0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066EC1FE-FB65-4B2F-B5FF-26E73C8037C7}"/>
              </a:ext>
            </a:extLst>
          </p:cNvPr>
          <p:cNvSpPr/>
          <p:nvPr/>
        </p:nvSpPr>
        <p:spPr>
          <a:xfrm>
            <a:off x="6281769" y="2510484"/>
            <a:ext cx="2669548" cy="14689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62" name="TextBox 40">
            <a:extLst>
              <a:ext uri="{FF2B5EF4-FFF2-40B4-BE49-F238E27FC236}">
                <a16:creationId xmlns:a16="http://schemas.microsoft.com/office/drawing/2014/main" id="{73A57D9B-FE59-4124-872F-530F26AA91CC}"/>
              </a:ext>
            </a:extLst>
          </p:cNvPr>
          <p:cNvSpPr txBox="1"/>
          <p:nvPr/>
        </p:nvSpPr>
        <p:spPr>
          <a:xfrm>
            <a:off x="6848128" y="4141416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</a:rPr>
              <a:t>审美潜质</a:t>
            </a:r>
            <a:endParaRPr lang="en-US" altLang="zh-CN" b="1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733092C3-2561-45B8-9F34-85AFC2AAE4B5}"/>
              </a:ext>
            </a:extLst>
          </p:cNvPr>
          <p:cNvSpPr/>
          <p:nvPr/>
        </p:nvSpPr>
        <p:spPr>
          <a:xfrm>
            <a:off x="6157897" y="4604465"/>
            <a:ext cx="2793420" cy="1294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审美潜质在门店装饰上发挥的淋漓尽致，一店一特色，标新立异且追求完美</a:t>
            </a: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2DD020B-3BED-4CC3-8D33-5E91E466E874}"/>
              </a:ext>
            </a:extLst>
          </p:cNvPr>
          <p:cNvSpPr txBox="1"/>
          <p:nvPr/>
        </p:nvSpPr>
        <p:spPr>
          <a:xfrm>
            <a:off x="480001" y="336001"/>
            <a:ext cx="3733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创始人传奇</a:t>
            </a:r>
          </a:p>
        </p:txBody>
      </p:sp>
      <p:pic>
        <p:nvPicPr>
          <p:cNvPr id="51" name="图形 50" descr="维恩图">
            <a:extLst>
              <a:ext uri="{FF2B5EF4-FFF2-40B4-BE49-F238E27FC236}">
                <a16:creationId xmlns:a16="http://schemas.microsoft.com/office/drawing/2014/main" id="{030AAB8D-84CC-454D-99E1-6616BC826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84065" y="2594617"/>
            <a:ext cx="1213923" cy="1213923"/>
          </a:xfrm>
          <a:prstGeom prst="rect">
            <a:avLst/>
          </a:prstGeom>
        </p:spPr>
      </p:pic>
      <p:pic>
        <p:nvPicPr>
          <p:cNvPr id="52" name="图形 51" descr="靶心">
            <a:extLst>
              <a:ext uri="{FF2B5EF4-FFF2-40B4-BE49-F238E27FC236}">
                <a16:creationId xmlns:a16="http://schemas.microsoft.com/office/drawing/2014/main" id="{F8651DB2-3FE9-45F7-9D05-135F543833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86907" y="2704204"/>
            <a:ext cx="1029891" cy="1029891"/>
          </a:xfrm>
          <a:prstGeom prst="rect">
            <a:avLst/>
          </a:prstGeom>
        </p:spPr>
      </p:pic>
      <p:pic>
        <p:nvPicPr>
          <p:cNvPr id="53" name="图形 52" descr="目标">
            <a:extLst>
              <a:ext uri="{FF2B5EF4-FFF2-40B4-BE49-F238E27FC236}">
                <a16:creationId xmlns:a16="http://schemas.microsoft.com/office/drawing/2014/main" id="{6776846C-F257-4449-86D0-963E3FC33A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27869" y="2667132"/>
            <a:ext cx="1104035" cy="1104035"/>
          </a:xfrm>
          <a:prstGeom prst="rect">
            <a:avLst/>
          </a:prstGeom>
        </p:spPr>
      </p:pic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3ADA50DE-297F-4F99-9DF8-8FDF9A415256}"/>
              </a:ext>
            </a:extLst>
          </p:cNvPr>
          <p:cNvSpPr/>
          <p:nvPr/>
        </p:nvSpPr>
        <p:spPr>
          <a:xfrm>
            <a:off x="8245860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1DE4F20-DCA2-4734-9B75-C20EA258C9C1}"/>
              </a:ext>
            </a:extLst>
          </p:cNvPr>
          <p:cNvSpPr txBox="1"/>
          <p:nvPr/>
        </p:nvSpPr>
        <p:spPr>
          <a:xfrm>
            <a:off x="8280534" y="487683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bg1"/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84B83B68-5FE8-44FC-9DC7-246A9CFC39BE}"/>
              </a:ext>
            </a:extLst>
          </p:cNvPr>
          <p:cNvSpPr/>
          <p:nvPr/>
        </p:nvSpPr>
        <p:spPr>
          <a:xfrm>
            <a:off x="8856101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8FFD5595-9CC7-4286-A901-1158D4B62B97}"/>
              </a:ext>
            </a:extLst>
          </p:cNvPr>
          <p:cNvSpPr txBox="1"/>
          <p:nvPr/>
        </p:nvSpPr>
        <p:spPr>
          <a:xfrm>
            <a:off x="8890775" y="487683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DCE78387-B95F-43CC-8FCB-3C0C28F0E22F}"/>
              </a:ext>
            </a:extLst>
          </p:cNvPr>
          <p:cNvSpPr/>
          <p:nvPr/>
        </p:nvSpPr>
        <p:spPr>
          <a:xfrm>
            <a:off x="9466343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4BF67675-0C36-4FB6-AA2C-2E0DE3054541}"/>
              </a:ext>
            </a:extLst>
          </p:cNvPr>
          <p:cNvSpPr txBox="1"/>
          <p:nvPr/>
        </p:nvSpPr>
        <p:spPr>
          <a:xfrm>
            <a:off x="9501017" y="487683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BEA1C0F9-A13D-4A47-9D92-C1F65C6F8AE1}"/>
              </a:ext>
            </a:extLst>
          </p:cNvPr>
          <p:cNvSpPr/>
          <p:nvPr/>
        </p:nvSpPr>
        <p:spPr>
          <a:xfrm>
            <a:off x="10076584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330A006D-D394-4AA8-B94C-50CCBA4994EB}"/>
              </a:ext>
            </a:extLst>
          </p:cNvPr>
          <p:cNvSpPr txBox="1"/>
          <p:nvPr/>
        </p:nvSpPr>
        <p:spPr>
          <a:xfrm>
            <a:off x="10111258" y="487683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5FAEBFF4-2311-40F6-99ED-5C44ECCE7E43}"/>
              </a:ext>
            </a:extLst>
          </p:cNvPr>
          <p:cNvSpPr/>
          <p:nvPr/>
        </p:nvSpPr>
        <p:spPr>
          <a:xfrm>
            <a:off x="10686825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7A25AD56-5F6D-45D6-82E6-8E192AAF3DB1}"/>
              </a:ext>
            </a:extLst>
          </p:cNvPr>
          <p:cNvSpPr txBox="1"/>
          <p:nvPr/>
        </p:nvSpPr>
        <p:spPr>
          <a:xfrm>
            <a:off x="10721499" y="487683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3170EB8B-AB2B-4B59-918D-6D9A37C3CE30}"/>
              </a:ext>
            </a:extLst>
          </p:cNvPr>
          <p:cNvSpPr/>
          <p:nvPr/>
        </p:nvSpPr>
        <p:spPr>
          <a:xfrm>
            <a:off x="11297067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FD380B4C-4988-4F8E-81EC-3D2551655D4F}"/>
              </a:ext>
            </a:extLst>
          </p:cNvPr>
          <p:cNvSpPr txBox="1"/>
          <p:nvPr/>
        </p:nvSpPr>
        <p:spPr>
          <a:xfrm>
            <a:off x="11331741" y="487683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66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2">
        <p14:flip dir="r"/>
      </p:transition>
    </mc:Choice>
    <mc:Fallback xmlns="">
      <p:transition spd="slow" advTm="15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BF24CD0-748F-487F-9C21-55B26A96E6B3}"/>
              </a:ext>
            </a:extLst>
          </p:cNvPr>
          <p:cNvSpPr/>
          <p:nvPr/>
        </p:nvSpPr>
        <p:spPr>
          <a:xfrm>
            <a:off x="6052999" y="3404910"/>
            <a:ext cx="5040000" cy="23498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920225" y="1455256"/>
            <a:ext cx="1073363" cy="615547"/>
          </a:xfrm>
          <a:prstGeom prst="rect">
            <a:avLst/>
          </a:prstGeom>
        </p:spPr>
        <p:txBody>
          <a:bodyPr wrap="none" lIns="121916" tIns="60957" rIns="121916" bIns="60957">
            <a:spAutoFit/>
          </a:bodyPr>
          <a:lstStyle/>
          <a:p>
            <a:r>
              <a:rPr lang="en-US" altLang="zh-CN" sz="3200" dirty="0">
                <a:solidFill>
                  <a:schemeClr val="tx2"/>
                </a:solidFill>
                <a:latin typeface="Calibri" panose="020F0502020204030204" pitchFamily="34" charset="0"/>
                <a:ea typeface="Kozuka Gothic Pro L" pitchFamily="34" charset="-128"/>
                <a:cs typeface="Calibri" panose="020F0502020204030204" pitchFamily="34" charset="0"/>
              </a:rPr>
              <a:t>21</a:t>
            </a:r>
            <a:r>
              <a:rPr lang="zh-CN" altLang="en-US" sz="3200" dirty="0">
                <a:solidFill>
                  <a:schemeClr val="tx2"/>
                </a:solidFill>
                <a:latin typeface="Calibri" panose="020F0502020204030204" pitchFamily="34" charset="0"/>
                <a:ea typeface="Kozuka Gothic Pro L" pitchFamily="34" charset="-128"/>
                <a:cs typeface="Calibri" panose="020F0502020204030204" pitchFamily="34" charset="0"/>
              </a:rPr>
              <a:t>年</a:t>
            </a:r>
          </a:p>
        </p:txBody>
      </p:sp>
      <p:sp>
        <p:nvSpPr>
          <p:cNvPr id="48" name="矩形 47"/>
          <p:cNvSpPr/>
          <p:nvPr/>
        </p:nvSpPr>
        <p:spPr>
          <a:xfrm>
            <a:off x="6052999" y="1316766"/>
            <a:ext cx="865539" cy="8906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6" tIns="60957" rIns="121916" bIns="60957" spcCol="0" rtlCol="0" anchor="ctr"/>
          <a:lstStyle/>
          <a:p>
            <a:pPr algn="ctr"/>
            <a:r>
              <a:rPr lang="en-US" altLang="zh-CN" sz="4000" dirty="0">
                <a:solidFill>
                  <a:schemeClr val="tx2"/>
                </a:solidFill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</a:rPr>
              <a:t>&gt;&gt;</a:t>
            </a:r>
            <a:endParaRPr lang="zh-CN" altLang="en-US" sz="4000" dirty="0">
              <a:solidFill>
                <a:schemeClr val="tx2"/>
              </a:solidFill>
              <a:latin typeface="Calibri" panose="020F0502020204030204" pitchFamily="34" charset="0"/>
              <a:ea typeface="思源黑体 CN Normal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931833" y="3661632"/>
            <a:ext cx="3562409" cy="1741112"/>
          </a:xfrm>
          <a:prstGeom prst="rect">
            <a:avLst/>
          </a:prstGeom>
          <a:noFill/>
        </p:spPr>
        <p:txBody>
          <a:bodyPr wrap="square" lIns="0" tIns="60957" rIns="121916" bIns="60957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</a:t>
            </a:r>
            <a:r>
              <a:rPr lang="en-US" altLang="zh-CN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21</a:t>
            </a: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年的发展中，面对外部形势的变化，不断做着调整，尤其是从</a:t>
            </a:r>
            <a:r>
              <a:rPr lang="en-US" altLang="zh-CN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20XX</a:t>
            </a: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年到如今，一直努力积极地转型求变，不断给市场制造新意</a:t>
            </a:r>
            <a:endParaRPr lang="en-US" altLang="zh-CN" sz="18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7172" name="Picture 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3573" y="817470"/>
            <a:ext cx="3482043" cy="522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A7E3E5D-7305-4A30-87E8-8BD352F9732C}"/>
              </a:ext>
            </a:extLst>
          </p:cNvPr>
          <p:cNvSpPr/>
          <p:nvPr/>
        </p:nvSpPr>
        <p:spPr>
          <a:xfrm rot="519220">
            <a:off x="1448841" y="769775"/>
            <a:ext cx="3724800" cy="48144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4BE64B2-50CE-4199-834F-8C7BA11CE196}"/>
              </a:ext>
            </a:extLst>
          </p:cNvPr>
          <p:cNvSpPr txBox="1"/>
          <p:nvPr/>
        </p:nvSpPr>
        <p:spPr>
          <a:xfrm>
            <a:off x="6052999" y="2514631"/>
            <a:ext cx="5294588" cy="50513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行业内</a:t>
            </a:r>
            <a:r>
              <a:rPr lang="en-US" altLang="zh-CN" sz="20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21</a:t>
            </a:r>
            <a:r>
              <a:rPr lang="zh-CN" altLang="en-US" sz="20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年经验不算短，但仍然不断求新求变</a:t>
            </a: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23B70BFD-7B82-47EE-8FA3-4AE97B3AA79E}"/>
              </a:ext>
            </a:extLst>
          </p:cNvPr>
          <p:cNvSpPr/>
          <p:nvPr/>
        </p:nvSpPr>
        <p:spPr>
          <a:xfrm>
            <a:off x="8245860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5D58B3B-74A8-42E0-A167-14B0DB7F9D3A}"/>
              </a:ext>
            </a:extLst>
          </p:cNvPr>
          <p:cNvSpPr txBox="1"/>
          <p:nvPr/>
        </p:nvSpPr>
        <p:spPr>
          <a:xfrm>
            <a:off x="8280534" y="487683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bg1"/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0393FABA-7E8A-473E-804C-F3444E8BFE2D}"/>
              </a:ext>
            </a:extLst>
          </p:cNvPr>
          <p:cNvSpPr/>
          <p:nvPr/>
        </p:nvSpPr>
        <p:spPr>
          <a:xfrm>
            <a:off x="8856101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B782A68-A2FA-4BDE-A351-C5C7EC10B8BB}"/>
              </a:ext>
            </a:extLst>
          </p:cNvPr>
          <p:cNvSpPr txBox="1"/>
          <p:nvPr/>
        </p:nvSpPr>
        <p:spPr>
          <a:xfrm>
            <a:off x="8890775" y="487683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09148FD8-7028-45A0-B8B4-CFBC52887CE4}"/>
              </a:ext>
            </a:extLst>
          </p:cNvPr>
          <p:cNvSpPr/>
          <p:nvPr/>
        </p:nvSpPr>
        <p:spPr>
          <a:xfrm>
            <a:off x="9466343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A852317-F030-422E-BB47-C0DC1C5A5BA9}"/>
              </a:ext>
            </a:extLst>
          </p:cNvPr>
          <p:cNvSpPr txBox="1"/>
          <p:nvPr/>
        </p:nvSpPr>
        <p:spPr>
          <a:xfrm>
            <a:off x="9501017" y="487683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26AA2FF0-5F43-4197-BC85-6505ACB89BA2}"/>
              </a:ext>
            </a:extLst>
          </p:cNvPr>
          <p:cNvSpPr/>
          <p:nvPr/>
        </p:nvSpPr>
        <p:spPr>
          <a:xfrm>
            <a:off x="10076584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783356E-6BF2-4C27-A848-EA418824B035}"/>
              </a:ext>
            </a:extLst>
          </p:cNvPr>
          <p:cNvSpPr txBox="1"/>
          <p:nvPr/>
        </p:nvSpPr>
        <p:spPr>
          <a:xfrm>
            <a:off x="10111258" y="487683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0DED7C84-8C3F-474C-B4EC-2AFBB33A5107}"/>
              </a:ext>
            </a:extLst>
          </p:cNvPr>
          <p:cNvSpPr/>
          <p:nvPr/>
        </p:nvSpPr>
        <p:spPr>
          <a:xfrm>
            <a:off x="10686825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0DA9D74-0F99-48C9-BA04-552F1C6BAA4D}"/>
              </a:ext>
            </a:extLst>
          </p:cNvPr>
          <p:cNvSpPr txBox="1"/>
          <p:nvPr/>
        </p:nvSpPr>
        <p:spPr>
          <a:xfrm>
            <a:off x="10721499" y="487683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6B8C6109-4E64-48D9-A974-BFE778F47386}"/>
              </a:ext>
            </a:extLst>
          </p:cNvPr>
          <p:cNvSpPr/>
          <p:nvPr/>
        </p:nvSpPr>
        <p:spPr>
          <a:xfrm>
            <a:off x="11297067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6C3A654-C076-4282-813D-1959D7C8A11D}"/>
              </a:ext>
            </a:extLst>
          </p:cNvPr>
          <p:cNvSpPr txBox="1"/>
          <p:nvPr/>
        </p:nvSpPr>
        <p:spPr>
          <a:xfrm>
            <a:off x="11331741" y="487683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954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754">
        <p14:switch dir="r"/>
      </p:transition>
    </mc:Choice>
    <mc:Fallback xmlns="">
      <p:transition spd="slow" advTm="37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8" grpId="0" animBg="1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椭圆 76">
            <a:extLst>
              <a:ext uri="{FF2B5EF4-FFF2-40B4-BE49-F238E27FC236}">
                <a16:creationId xmlns:a16="http://schemas.microsoft.com/office/drawing/2014/main" id="{F4394C27-18D3-47DC-AF30-2BC3F6BE24AE}"/>
              </a:ext>
            </a:extLst>
          </p:cNvPr>
          <p:cNvSpPr/>
          <p:nvPr/>
        </p:nvSpPr>
        <p:spPr>
          <a:xfrm>
            <a:off x="-3232578" y="-5400747"/>
            <a:ext cx="8722860" cy="8722860"/>
          </a:xfrm>
          <a:prstGeom prst="ellipse">
            <a:avLst/>
          </a:prstGeom>
          <a:solidFill>
            <a:schemeClr val="accent2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7912F989-10C2-4705-86A2-555C1AC788A2}"/>
              </a:ext>
            </a:extLst>
          </p:cNvPr>
          <p:cNvSpPr/>
          <p:nvPr/>
        </p:nvSpPr>
        <p:spPr>
          <a:xfrm>
            <a:off x="3887755" y="4401722"/>
            <a:ext cx="8722860" cy="8722860"/>
          </a:xfrm>
          <a:prstGeom prst="ellipse">
            <a:avLst/>
          </a:prstGeom>
          <a:solidFill>
            <a:schemeClr val="accent3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F887AEF-84A5-4D5C-8827-686CD2591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17777">
            <a:off x="3078007" y="-22836"/>
            <a:ext cx="6477024" cy="8630635"/>
          </a:xfrm>
          <a:prstGeom prst="rect">
            <a:avLst/>
          </a:pr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26CAA930-31BC-4440-BC96-7E94C81146DD}"/>
              </a:ext>
            </a:extLst>
          </p:cNvPr>
          <p:cNvCxnSpPr>
            <a:cxnSpLocks/>
          </p:cNvCxnSpPr>
          <p:nvPr/>
        </p:nvCxnSpPr>
        <p:spPr>
          <a:xfrm>
            <a:off x="3311691" y="3207087"/>
            <a:ext cx="0" cy="230052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758C1974-1119-46E6-B4A3-EA848A9E13CA}"/>
              </a:ext>
            </a:extLst>
          </p:cNvPr>
          <p:cNvCxnSpPr>
            <a:cxnSpLocks/>
          </p:cNvCxnSpPr>
          <p:nvPr/>
        </p:nvCxnSpPr>
        <p:spPr>
          <a:xfrm>
            <a:off x="4545981" y="3207087"/>
            <a:ext cx="0" cy="373892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17D12820-C6F2-43E2-8889-EE17D9E0B590}"/>
              </a:ext>
            </a:extLst>
          </p:cNvPr>
          <p:cNvCxnSpPr>
            <a:cxnSpLocks/>
          </p:cNvCxnSpPr>
          <p:nvPr/>
        </p:nvCxnSpPr>
        <p:spPr>
          <a:xfrm>
            <a:off x="5864356" y="2861075"/>
            <a:ext cx="0" cy="692024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EC70CBFE-7FAA-412B-A6F7-A48463B573BA}"/>
              </a:ext>
            </a:extLst>
          </p:cNvPr>
          <p:cNvCxnSpPr>
            <a:cxnSpLocks/>
          </p:cNvCxnSpPr>
          <p:nvPr/>
        </p:nvCxnSpPr>
        <p:spPr>
          <a:xfrm>
            <a:off x="7279636" y="2477033"/>
            <a:ext cx="0" cy="1121361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484637E3-1AAD-4F05-BE5E-BA8C87DD9F47}"/>
              </a:ext>
            </a:extLst>
          </p:cNvPr>
          <p:cNvCxnSpPr>
            <a:cxnSpLocks/>
          </p:cNvCxnSpPr>
          <p:nvPr/>
        </p:nvCxnSpPr>
        <p:spPr>
          <a:xfrm>
            <a:off x="8816849" y="2092990"/>
            <a:ext cx="0" cy="157734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2248F7CC-FE2F-41B9-A3DA-1530DC5E3326}"/>
              </a:ext>
            </a:extLst>
          </p:cNvPr>
          <p:cNvSpPr txBox="1"/>
          <p:nvPr/>
        </p:nvSpPr>
        <p:spPr>
          <a:xfrm>
            <a:off x="5300258" y="1924258"/>
            <a:ext cx="12481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20XX</a:t>
            </a:r>
            <a:r>
              <a:rPr lang="zh-CN" altLang="en-US" sz="1800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E00B96B4-491D-48AF-9BAD-1E0B8C67BE82}"/>
              </a:ext>
            </a:extLst>
          </p:cNvPr>
          <p:cNvSpPr txBox="1"/>
          <p:nvPr/>
        </p:nvSpPr>
        <p:spPr>
          <a:xfrm>
            <a:off x="5299447" y="2250902"/>
            <a:ext cx="1660640" cy="463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家新店开业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0DA327E8-1C32-4B22-9447-1B3C6AD6BAC5}"/>
              </a:ext>
            </a:extLst>
          </p:cNvPr>
          <p:cNvSpPr txBox="1"/>
          <p:nvPr/>
        </p:nvSpPr>
        <p:spPr>
          <a:xfrm>
            <a:off x="6658253" y="1540910"/>
            <a:ext cx="158760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20XX-20XX</a:t>
            </a:r>
            <a:endParaRPr lang="zh-CN" altLang="en-US" sz="1800" b="1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999D6B41-F1FF-47FF-9567-76647440C062}"/>
              </a:ext>
            </a:extLst>
          </p:cNvPr>
          <p:cNvSpPr txBox="1"/>
          <p:nvPr/>
        </p:nvSpPr>
        <p:spPr>
          <a:xfrm>
            <a:off x="6657837" y="1874282"/>
            <a:ext cx="153538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子品牌开业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1EE09EC-7A03-4D84-B35F-A1EC95ED99C9}"/>
              </a:ext>
            </a:extLst>
          </p:cNvPr>
          <p:cNvSpPr txBox="1"/>
          <p:nvPr/>
        </p:nvSpPr>
        <p:spPr>
          <a:xfrm>
            <a:off x="8194135" y="1086966"/>
            <a:ext cx="149223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20XX-20XX</a:t>
            </a:r>
            <a:endParaRPr lang="zh-CN" altLang="en-US" sz="1800" b="1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89C3C137-AF5C-4AA5-B547-FED669C8793C}"/>
              </a:ext>
            </a:extLst>
          </p:cNvPr>
          <p:cNvSpPr txBox="1"/>
          <p:nvPr/>
        </p:nvSpPr>
        <p:spPr>
          <a:xfrm>
            <a:off x="8194135" y="1420337"/>
            <a:ext cx="1357996" cy="87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四家子品牌开业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33F5DDFC-FBB4-42A6-B4D5-A84FFC80365A}"/>
              </a:ext>
            </a:extLst>
          </p:cNvPr>
          <p:cNvSpPr txBox="1"/>
          <p:nvPr/>
        </p:nvSpPr>
        <p:spPr>
          <a:xfrm>
            <a:off x="3983777" y="2156289"/>
            <a:ext cx="12481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20XX</a:t>
            </a:r>
            <a:r>
              <a:rPr lang="zh-CN" altLang="en-US" sz="1800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CE3A8F45-7636-4ED0-BC70-EBB48F9891D0}"/>
              </a:ext>
            </a:extLst>
          </p:cNvPr>
          <p:cNvSpPr txBox="1"/>
          <p:nvPr/>
        </p:nvSpPr>
        <p:spPr>
          <a:xfrm>
            <a:off x="3979288" y="2512484"/>
            <a:ext cx="1510993" cy="87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家新店，创造翻台记录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B1A0564-71A3-4ABA-8196-7C828EE47729}"/>
              </a:ext>
            </a:extLst>
          </p:cNvPr>
          <p:cNvSpPr txBox="1"/>
          <p:nvPr/>
        </p:nvSpPr>
        <p:spPr>
          <a:xfrm>
            <a:off x="2639561" y="2173018"/>
            <a:ext cx="12481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19XX</a:t>
            </a:r>
            <a:r>
              <a:rPr lang="zh-CN" altLang="en-US" sz="1800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528871C6-8678-46D8-A153-1FE323500E16}"/>
              </a:ext>
            </a:extLst>
          </p:cNvPr>
          <p:cNvSpPr txBox="1"/>
          <p:nvPr/>
        </p:nvSpPr>
        <p:spPr>
          <a:xfrm>
            <a:off x="2645592" y="2518936"/>
            <a:ext cx="135799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公司成立</a:t>
            </a: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103EB80A-8F93-456D-A7DC-D05BAD285174}"/>
              </a:ext>
            </a:extLst>
          </p:cNvPr>
          <p:cNvSpPr txBox="1"/>
          <p:nvPr/>
        </p:nvSpPr>
        <p:spPr>
          <a:xfrm>
            <a:off x="719403" y="396196"/>
            <a:ext cx="2352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创始人行迹</a:t>
            </a:r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5CEEB1B2-2B3D-4016-BDD0-BB04ADBA39BB}"/>
              </a:ext>
            </a:extLst>
          </p:cNvPr>
          <p:cNvSpPr/>
          <p:nvPr/>
        </p:nvSpPr>
        <p:spPr>
          <a:xfrm>
            <a:off x="8245860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B2E4B837-F991-45B2-B2F3-507D3A079C5A}"/>
              </a:ext>
            </a:extLst>
          </p:cNvPr>
          <p:cNvSpPr txBox="1"/>
          <p:nvPr/>
        </p:nvSpPr>
        <p:spPr>
          <a:xfrm>
            <a:off x="8280534" y="487683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bg1"/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E7D80195-167A-4E3A-BCDD-869E2C136572}"/>
              </a:ext>
            </a:extLst>
          </p:cNvPr>
          <p:cNvSpPr/>
          <p:nvPr/>
        </p:nvSpPr>
        <p:spPr>
          <a:xfrm>
            <a:off x="8856101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AA90252D-B33C-4312-ACEB-69BA8F201F47}"/>
              </a:ext>
            </a:extLst>
          </p:cNvPr>
          <p:cNvSpPr txBox="1"/>
          <p:nvPr/>
        </p:nvSpPr>
        <p:spPr>
          <a:xfrm>
            <a:off x="8890775" y="487683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79" name="任意多边形: 形状 78">
            <a:extLst>
              <a:ext uri="{FF2B5EF4-FFF2-40B4-BE49-F238E27FC236}">
                <a16:creationId xmlns:a16="http://schemas.microsoft.com/office/drawing/2014/main" id="{F6E5B092-4A7F-4D1E-AD09-0542D1FB1764}"/>
              </a:ext>
            </a:extLst>
          </p:cNvPr>
          <p:cNvSpPr/>
          <p:nvPr/>
        </p:nvSpPr>
        <p:spPr>
          <a:xfrm>
            <a:off x="9466343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1C425BA5-B009-448F-BF30-7E4D36F41A49}"/>
              </a:ext>
            </a:extLst>
          </p:cNvPr>
          <p:cNvSpPr txBox="1"/>
          <p:nvPr/>
        </p:nvSpPr>
        <p:spPr>
          <a:xfrm>
            <a:off x="9501017" y="487683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81" name="任意多边形: 形状 80">
            <a:extLst>
              <a:ext uri="{FF2B5EF4-FFF2-40B4-BE49-F238E27FC236}">
                <a16:creationId xmlns:a16="http://schemas.microsoft.com/office/drawing/2014/main" id="{2C67CE62-FB2F-49FE-831E-1F34E7520BEB}"/>
              </a:ext>
            </a:extLst>
          </p:cNvPr>
          <p:cNvSpPr/>
          <p:nvPr/>
        </p:nvSpPr>
        <p:spPr>
          <a:xfrm>
            <a:off x="10076584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A4556F24-3D19-4DB4-BA92-182113A85D89}"/>
              </a:ext>
            </a:extLst>
          </p:cNvPr>
          <p:cNvSpPr txBox="1"/>
          <p:nvPr/>
        </p:nvSpPr>
        <p:spPr>
          <a:xfrm>
            <a:off x="10111258" y="487683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83" name="任意多边形: 形状 82">
            <a:extLst>
              <a:ext uri="{FF2B5EF4-FFF2-40B4-BE49-F238E27FC236}">
                <a16:creationId xmlns:a16="http://schemas.microsoft.com/office/drawing/2014/main" id="{D98F424B-083E-4466-869D-3B796EF49AFB}"/>
              </a:ext>
            </a:extLst>
          </p:cNvPr>
          <p:cNvSpPr/>
          <p:nvPr/>
        </p:nvSpPr>
        <p:spPr>
          <a:xfrm>
            <a:off x="10686825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8DEBCF96-1C1A-437D-A356-91497782F0E8}"/>
              </a:ext>
            </a:extLst>
          </p:cNvPr>
          <p:cNvSpPr txBox="1"/>
          <p:nvPr/>
        </p:nvSpPr>
        <p:spPr>
          <a:xfrm>
            <a:off x="10721499" y="487683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85" name="任意多边形: 形状 84">
            <a:extLst>
              <a:ext uri="{FF2B5EF4-FFF2-40B4-BE49-F238E27FC236}">
                <a16:creationId xmlns:a16="http://schemas.microsoft.com/office/drawing/2014/main" id="{23C2BEA4-9903-498C-ACA0-0F9CAB43F968}"/>
              </a:ext>
            </a:extLst>
          </p:cNvPr>
          <p:cNvSpPr/>
          <p:nvPr/>
        </p:nvSpPr>
        <p:spPr>
          <a:xfrm>
            <a:off x="11297067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B06DC0AA-0CDB-4789-A277-4BB840B43E1F}"/>
              </a:ext>
            </a:extLst>
          </p:cNvPr>
          <p:cNvSpPr txBox="1"/>
          <p:nvPr/>
        </p:nvSpPr>
        <p:spPr>
          <a:xfrm>
            <a:off x="11331741" y="487683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4409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1">
            <a:extLst>
              <a:ext uri="{FF2B5EF4-FFF2-40B4-BE49-F238E27FC236}">
                <a16:creationId xmlns:a16="http://schemas.microsoft.com/office/drawing/2014/main" id="{54CE12FB-4474-476B-95CF-3D905EE6C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537" y="3078957"/>
            <a:ext cx="1871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华文细黑" panose="02010600040101010101" pitchFamily="2" charset="-122"/>
              </a:rPr>
              <a:t>企业故事</a:t>
            </a:r>
          </a:p>
        </p:txBody>
      </p:sp>
      <p:sp>
        <p:nvSpPr>
          <p:cNvPr id="4" name="文本框 15">
            <a:extLst>
              <a:ext uri="{FF2B5EF4-FFF2-40B4-BE49-F238E27FC236}">
                <a16:creationId xmlns:a16="http://schemas.microsoft.com/office/drawing/2014/main" id="{236F9A10-437C-4BAE-8490-2DDFE9119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536" y="3918608"/>
            <a:ext cx="4554659" cy="114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Calibri" panose="020F0502020204030204" pitchFamily="34" charset="0"/>
                <a:sym typeface="华文细黑" panose="02010600040101010101" pitchFamily="2" charset="-122"/>
              </a:rPr>
              <a:t>未能抛得杭州去，一半勾留是西湖。 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791CFE3-7CE4-40F2-8B0B-53CB9C6B60DE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806536" y="1028734"/>
            <a:ext cx="3781696" cy="1472789"/>
          </a:xfrm>
          <a:prstGeom prst="rect">
            <a:avLst/>
          </a:prstGeom>
          <a:noFill/>
          <a:ln w="28575">
            <a:noFill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zh-CN" sz="4800" b="1" dirty="0">
                <a:solidFill>
                  <a:schemeClr val="tx2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Calibri" panose="020F0502020204030204" pitchFamily="34" charset="0"/>
                <a:sym typeface="华文细黑" panose="02010600040101010101" pitchFamily="2" charset="-122"/>
              </a:rPr>
              <a:t>Part   02</a:t>
            </a:r>
            <a:endParaRPr lang="zh-CN" altLang="en-US" sz="4800" b="1" dirty="0">
              <a:solidFill>
                <a:schemeClr val="tx2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Calibri" panose="020F0502020204030204" pitchFamily="34" charset="0"/>
              <a:sym typeface="华文细黑" panose="02010600040101010101" pitchFamily="2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D5AABD41-1E81-4065-B449-54AA070009CA}"/>
              </a:ext>
            </a:extLst>
          </p:cNvPr>
          <p:cNvCxnSpPr>
            <a:cxnSpLocks/>
          </p:cNvCxnSpPr>
          <p:nvPr/>
        </p:nvCxnSpPr>
        <p:spPr>
          <a:xfrm>
            <a:off x="903433" y="2612361"/>
            <a:ext cx="986095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9FC8B54-0869-4689-B2B2-253C031232CE}"/>
              </a:ext>
            </a:extLst>
          </p:cNvPr>
          <p:cNvCxnSpPr>
            <a:cxnSpLocks/>
          </p:cNvCxnSpPr>
          <p:nvPr/>
        </p:nvCxnSpPr>
        <p:spPr>
          <a:xfrm>
            <a:off x="903432" y="2806915"/>
            <a:ext cx="3839541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91F38A83-ECF2-416F-97E7-254300279D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3592" y="1380978"/>
            <a:ext cx="6167731" cy="411182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38DAC76-178B-421F-BBE7-78E3B2B1F200}"/>
              </a:ext>
            </a:extLst>
          </p:cNvPr>
          <p:cNvSpPr/>
          <p:nvPr/>
        </p:nvSpPr>
        <p:spPr>
          <a:xfrm>
            <a:off x="5849867" y="1142443"/>
            <a:ext cx="6515181" cy="4573115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3322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257CBD0-2705-40E5-86EA-FD5D14C416FE}"/>
              </a:ext>
            </a:extLst>
          </p:cNvPr>
          <p:cNvSpPr/>
          <p:nvPr/>
        </p:nvSpPr>
        <p:spPr>
          <a:xfrm>
            <a:off x="911424" y="548680"/>
            <a:ext cx="5376597" cy="5760640"/>
          </a:xfrm>
          <a:prstGeom prst="roundRect">
            <a:avLst>
              <a:gd name="adj" fmla="val 2470"/>
            </a:avLst>
          </a:prstGeom>
          <a:blipFill dpi="0" rotWithShape="1">
            <a:blip r:embed="rId3"/>
            <a:srcRect/>
            <a:stretch>
              <a:fillRect l="-16000" r="-1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ea typeface="思源黑体 CN Normal" panose="020B0400000000000000" pitchFamily="34" charset="-122"/>
            </a:endParaRPr>
          </a:p>
        </p:txBody>
      </p:sp>
      <p:sp>
        <p:nvSpPr>
          <p:cNvPr id="8" name="菱形 7">
            <a:extLst>
              <a:ext uri="{FF2B5EF4-FFF2-40B4-BE49-F238E27FC236}">
                <a16:creationId xmlns:a16="http://schemas.microsoft.com/office/drawing/2014/main" id="{28130022-51D3-4D06-AF4B-1FB42AC553D5}"/>
              </a:ext>
            </a:extLst>
          </p:cNvPr>
          <p:cNvSpPr/>
          <p:nvPr/>
        </p:nvSpPr>
        <p:spPr>
          <a:xfrm>
            <a:off x="8784046" y="1413350"/>
            <a:ext cx="1440413" cy="1440413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9304C1D1-3791-4465-AC74-A13DC42A4E15}"/>
              </a:ext>
            </a:extLst>
          </p:cNvPr>
          <p:cNvSpPr/>
          <p:nvPr/>
        </p:nvSpPr>
        <p:spPr>
          <a:xfrm>
            <a:off x="8784046" y="2613196"/>
            <a:ext cx="1440413" cy="1440413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C346DF1F-C73E-48EC-BE9D-E70BA1F7DF91}"/>
              </a:ext>
            </a:extLst>
          </p:cNvPr>
          <p:cNvSpPr/>
          <p:nvPr/>
        </p:nvSpPr>
        <p:spPr>
          <a:xfrm>
            <a:off x="8784046" y="3813043"/>
            <a:ext cx="1440413" cy="1440413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18" name="图形 17" descr="可回收标志">
            <a:extLst>
              <a:ext uri="{FF2B5EF4-FFF2-40B4-BE49-F238E27FC236}">
                <a16:creationId xmlns:a16="http://schemas.microsoft.com/office/drawing/2014/main" id="{62A2794C-F29E-4E90-928B-8B28C634DB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91474" y="4214892"/>
            <a:ext cx="625557" cy="625557"/>
          </a:xfrm>
          <a:prstGeom prst="rect">
            <a:avLst/>
          </a:prstGeom>
        </p:spPr>
      </p:pic>
      <p:pic>
        <p:nvPicPr>
          <p:cNvPr id="20" name="图形 19" descr="单级齿轮">
            <a:extLst>
              <a:ext uri="{FF2B5EF4-FFF2-40B4-BE49-F238E27FC236}">
                <a16:creationId xmlns:a16="http://schemas.microsoft.com/office/drawing/2014/main" id="{2B3661C4-EDB7-49A6-9E05-6534F39BE9A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91474" y="3015046"/>
            <a:ext cx="625557" cy="625557"/>
          </a:xfrm>
          <a:prstGeom prst="rect">
            <a:avLst/>
          </a:prstGeom>
        </p:spPr>
      </p:pic>
      <p:pic>
        <p:nvPicPr>
          <p:cNvPr id="22" name="图形 21" descr="目标">
            <a:extLst>
              <a:ext uri="{FF2B5EF4-FFF2-40B4-BE49-F238E27FC236}">
                <a16:creationId xmlns:a16="http://schemas.microsoft.com/office/drawing/2014/main" id="{0E983B37-3C98-4D3B-BBB0-3747BF0B6A9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1474" y="1799772"/>
            <a:ext cx="625557" cy="625557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E685CC-753A-45B7-A77F-43C0683AF972}"/>
              </a:ext>
            </a:extLst>
          </p:cNvPr>
          <p:cNvSpPr/>
          <p:nvPr/>
        </p:nvSpPr>
        <p:spPr>
          <a:xfrm>
            <a:off x="911424" y="548680"/>
            <a:ext cx="5376597" cy="5760640"/>
          </a:xfrm>
          <a:prstGeom prst="roundRect">
            <a:avLst>
              <a:gd name="adj" fmla="val 2322"/>
            </a:avLst>
          </a:prstGeom>
          <a:solidFill>
            <a:schemeClr val="accent2">
              <a:alpha val="50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6" name="菱形 5">
            <a:extLst>
              <a:ext uri="{FF2B5EF4-FFF2-40B4-BE49-F238E27FC236}">
                <a16:creationId xmlns:a16="http://schemas.microsoft.com/office/drawing/2014/main" id="{4E93B37A-E1E6-4E2A-AD97-3320D7DAB602}"/>
              </a:ext>
            </a:extLst>
          </p:cNvPr>
          <p:cNvSpPr>
            <a:spLocks noChangeAspect="1"/>
          </p:cNvSpPr>
          <p:nvPr/>
        </p:nvSpPr>
        <p:spPr>
          <a:xfrm>
            <a:off x="5207861" y="3289265"/>
            <a:ext cx="2160000" cy="216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3" b="16673"/>
          <a:stretch/>
        </p:blipFill>
        <p:spPr>
          <a:xfrm>
            <a:off x="4847861" y="1849265"/>
            <a:ext cx="2880000" cy="2880000"/>
          </a:xfrm>
          <a:prstGeom prst="diamond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</p:pic>
      <p:sp>
        <p:nvSpPr>
          <p:cNvPr id="7" name="菱形 6">
            <a:extLst>
              <a:ext uri="{FF2B5EF4-FFF2-40B4-BE49-F238E27FC236}">
                <a16:creationId xmlns:a16="http://schemas.microsoft.com/office/drawing/2014/main" id="{D93A3F69-BB75-41A6-B619-5FC9484924FC}"/>
              </a:ext>
            </a:extLst>
          </p:cNvPr>
          <p:cNvSpPr/>
          <p:nvPr/>
        </p:nvSpPr>
        <p:spPr>
          <a:xfrm>
            <a:off x="5711797" y="1273201"/>
            <a:ext cx="1152128" cy="1152128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17BC2A6A-0B77-4E69-8E4F-7552B839320D}"/>
              </a:ext>
            </a:extLst>
          </p:cNvPr>
          <p:cNvSpPr/>
          <p:nvPr/>
        </p:nvSpPr>
        <p:spPr>
          <a:xfrm>
            <a:off x="1" y="4389996"/>
            <a:ext cx="1727704" cy="38404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23275A7-4661-41DE-90EB-12780E0C752A}"/>
              </a:ext>
            </a:extLst>
          </p:cNvPr>
          <p:cNvSpPr txBox="1"/>
          <p:nvPr/>
        </p:nvSpPr>
        <p:spPr>
          <a:xfrm>
            <a:off x="1199456" y="2187381"/>
            <a:ext cx="3072501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成立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7C69C64-35AC-4139-B192-19B72027B022}"/>
              </a:ext>
            </a:extLst>
          </p:cNvPr>
          <p:cNvSpPr/>
          <p:nvPr/>
        </p:nvSpPr>
        <p:spPr>
          <a:xfrm>
            <a:off x="1199456" y="2963427"/>
            <a:ext cx="3665117" cy="212583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如果一定要给美食做个定义，那美食就是一种味觉记忆。在</a:t>
            </a:r>
            <a:r>
              <a:rPr lang="en-US" altLang="zh-CN" sz="18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21</a:t>
            </a:r>
            <a:r>
              <a:rPr lang="zh-CN" altLang="en-US" sz="18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年的发展中，我们将这种记忆快速复制、扩张到了全国，温暖每一位客人的胃与心。 </a:t>
            </a:r>
            <a:endParaRPr lang="en-US" altLang="zh-CN" sz="18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00DCA617-121B-48B3-BECB-CE7F16C8F571}"/>
              </a:ext>
            </a:extLst>
          </p:cNvPr>
          <p:cNvSpPr/>
          <p:nvPr/>
        </p:nvSpPr>
        <p:spPr>
          <a:xfrm>
            <a:off x="8245860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75FB800A-88C3-4938-AF32-2F32CC40093D}"/>
              </a:ext>
            </a:extLst>
          </p:cNvPr>
          <p:cNvSpPr txBox="1"/>
          <p:nvPr/>
        </p:nvSpPr>
        <p:spPr>
          <a:xfrm>
            <a:off x="8280534" y="48359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84A79E56-3622-49EE-AB0A-23704DB680B9}"/>
              </a:ext>
            </a:extLst>
          </p:cNvPr>
          <p:cNvSpPr/>
          <p:nvPr/>
        </p:nvSpPr>
        <p:spPr>
          <a:xfrm>
            <a:off x="8856101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8626271C-FFDF-49F1-AB0F-5259CC88E08F}"/>
              </a:ext>
            </a:extLst>
          </p:cNvPr>
          <p:cNvSpPr txBox="1"/>
          <p:nvPr/>
        </p:nvSpPr>
        <p:spPr>
          <a:xfrm>
            <a:off x="8890775" y="48359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bg1"/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A429C7B8-89D2-472C-9B5E-748010801986}"/>
              </a:ext>
            </a:extLst>
          </p:cNvPr>
          <p:cNvSpPr/>
          <p:nvPr/>
        </p:nvSpPr>
        <p:spPr>
          <a:xfrm>
            <a:off x="9466343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C302D1EF-EC2E-4B79-B496-843C1DAF0147}"/>
              </a:ext>
            </a:extLst>
          </p:cNvPr>
          <p:cNvSpPr txBox="1"/>
          <p:nvPr/>
        </p:nvSpPr>
        <p:spPr>
          <a:xfrm>
            <a:off x="9501017" y="48359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88CB5784-D992-49B4-891F-ADD071C00020}"/>
              </a:ext>
            </a:extLst>
          </p:cNvPr>
          <p:cNvSpPr/>
          <p:nvPr/>
        </p:nvSpPr>
        <p:spPr>
          <a:xfrm>
            <a:off x="10076584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91323208-4A13-4468-821F-8FF83237DB1B}"/>
              </a:ext>
            </a:extLst>
          </p:cNvPr>
          <p:cNvSpPr txBox="1"/>
          <p:nvPr/>
        </p:nvSpPr>
        <p:spPr>
          <a:xfrm>
            <a:off x="10111258" y="48359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E470EDC2-8BA7-4974-A617-9AC167BC98E4}"/>
              </a:ext>
            </a:extLst>
          </p:cNvPr>
          <p:cNvSpPr/>
          <p:nvPr/>
        </p:nvSpPr>
        <p:spPr>
          <a:xfrm>
            <a:off x="10686825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37C8F3B2-6FD4-4DD5-BD5A-3220226469B4}"/>
              </a:ext>
            </a:extLst>
          </p:cNvPr>
          <p:cNvSpPr txBox="1"/>
          <p:nvPr/>
        </p:nvSpPr>
        <p:spPr>
          <a:xfrm>
            <a:off x="10721499" y="48359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AAAF9A30-9A0F-45EE-9528-5DB48B0709E4}"/>
              </a:ext>
            </a:extLst>
          </p:cNvPr>
          <p:cNvSpPr/>
          <p:nvPr/>
        </p:nvSpPr>
        <p:spPr>
          <a:xfrm>
            <a:off x="11297067" y="452669"/>
            <a:ext cx="528379" cy="295251"/>
          </a:xfrm>
          <a:custGeom>
            <a:avLst/>
            <a:gdLst>
              <a:gd name="connsiteX0" fmla="*/ 73572 w 1368152"/>
              <a:gd name="connsiteY0" fmla="*/ 0 h 262860"/>
              <a:gd name="connsiteX1" fmla="*/ 1294580 w 1368152"/>
              <a:gd name="connsiteY1" fmla="*/ 0 h 262860"/>
              <a:gd name="connsiteX2" fmla="*/ 1368152 w 1368152"/>
              <a:gd name="connsiteY2" fmla="*/ 73572 h 262860"/>
              <a:gd name="connsiteX3" fmla="*/ 1368152 w 1368152"/>
              <a:gd name="connsiteY3" fmla="*/ 262860 h 262860"/>
              <a:gd name="connsiteX4" fmla="*/ 0 w 1368152"/>
              <a:gd name="connsiteY4" fmla="*/ 262860 h 262860"/>
              <a:gd name="connsiteX5" fmla="*/ 0 w 1368152"/>
              <a:gd name="connsiteY5" fmla="*/ 73572 h 262860"/>
              <a:gd name="connsiteX6" fmla="*/ 73572 w 1368152"/>
              <a:gd name="connsiteY6" fmla="*/ 0 h 26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8152" h="262860">
                <a:moveTo>
                  <a:pt x="73572" y="0"/>
                </a:moveTo>
                <a:lnTo>
                  <a:pt x="1294580" y="0"/>
                </a:lnTo>
                <a:cubicBezTo>
                  <a:pt x="1335213" y="0"/>
                  <a:pt x="1368152" y="32939"/>
                  <a:pt x="1368152" y="73572"/>
                </a:cubicBezTo>
                <a:lnTo>
                  <a:pt x="1368152" y="262860"/>
                </a:lnTo>
                <a:lnTo>
                  <a:pt x="0" y="262860"/>
                </a:lnTo>
                <a:lnTo>
                  <a:pt x="0" y="73572"/>
                </a:lnTo>
                <a:cubicBezTo>
                  <a:pt x="0" y="32939"/>
                  <a:pt x="32939" y="0"/>
                  <a:pt x="735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C8E2D4D7-A571-422A-8E82-22B86CED3EB3}"/>
              </a:ext>
            </a:extLst>
          </p:cNvPr>
          <p:cNvSpPr txBox="1"/>
          <p:nvPr/>
        </p:nvSpPr>
        <p:spPr>
          <a:xfrm>
            <a:off x="11331741" y="483597"/>
            <a:ext cx="45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>
                    <a:alpha val="25000"/>
                  </a:schemeClr>
                </a:solidFill>
                <a:ea typeface="思源黑体 CN Normal" panose="020B0400000000000000" pitchFamily="34" charset="-122"/>
              </a:rPr>
              <a:t>Title</a:t>
            </a:r>
            <a:endParaRPr lang="zh-CN" altLang="en-US" sz="1600" dirty="0">
              <a:solidFill>
                <a:schemeClr val="tx2">
                  <a:alpha val="25000"/>
                </a:schemeClr>
              </a:solidFill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63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924">
        <p14:reveal/>
      </p:transition>
    </mc:Choice>
    <mc:Fallback xmlns="">
      <p:transition spd="slow" advTm="19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c8b91fd9be4d53aaf8d2fee196166bcae4ccc"/>
  <p:tag name="ISPRING_SCORM_RATE_SLIDES" val="1"/>
  <p:tag name="ISPRING_SCORM_RATE_QUIZZES" val="0"/>
  <p:tag name="ISPRING_SCORM_PASSING_SCORE" val="100.0000000000"/>
  <p:tag name="GENSWF_OUTPUT_FILE_NAME" val="电子商务001"/>
</p:tagLst>
</file>

<file path=ppt/theme/theme1.xml><?xml version="1.0" encoding="utf-8"?>
<a:theme xmlns:a="http://schemas.openxmlformats.org/drawingml/2006/main" name="Office 主题​​">
  <a:themeElements>
    <a:clrScheme name="Microsoft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6666"/>
      </a:accent1>
      <a:accent2>
        <a:srgbClr val="339966"/>
      </a:accent2>
      <a:accent3>
        <a:srgbClr val="339933"/>
      </a:accent3>
      <a:accent4>
        <a:srgbClr val="669933"/>
      </a:accent4>
      <a:accent5>
        <a:srgbClr val="FFFF66"/>
      </a:accent5>
      <a:accent6>
        <a:srgbClr val="336666"/>
      </a:accent6>
      <a:hlink>
        <a:srgbClr val="0000FF"/>
      </a:hlink>
      <a:folHlink>
        <a:srgbClr val="800080"/>
      </a:folHlink>
    </a:clrScheme>
    <a:fontScheme name="禅道">
      <a:majorFont>
        <a:latin typeface="Calibri"/>
        <a:ea typeface="思源黑体 CN Heavy"/>
        <a:cs typeface=""/>
      </a:majorFont>
      <a:minorFont>
        <a:latin typeface="Calibri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3922</TotalTime>
  <Words>2119</Words>
  <Application>Microsoft Office PowerPoint</Application>
  <PresentationFormat>Widescreen</PresentationFormat>
  <Paragraphs>441</Paragraphs>
  <Slides>39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Microsoft YaHei</vt:lpstr>
      <vt:lpstr>Microsoft YaHei</vt:lpstr>
      <vt:lpstr>思源黑体 CN Normal</vt:lpstr>
      <vt:lpstr>Arial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Kelvin Hsu</dc:creator>
  <cp:lastModifiedBy>Muen Zhao</cp:lastModifiedBy>
  <cp:revision>271</cp:revision>
  <dcterms:created xsi:type="dcterms:W3CDTF">2015-01-18T05:09:36Z</dcterms:created>
  <dcterms:modified xsi:type="dcterms:W3CDTF">2021-08-15T14:59:16Z</dcterms:modified>
</cp:coreProperties>
</file>