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</p:sldIdLst>
  <p:sldSz cx="12192000" cy="6858000"/>
  <p:notesSz cx="6858000" cy="9144000"/>
  <p:embeddedFontLst>
    <p:embeddedFont>
      <p:font typeface="Microsoft YaHei" panose="020B0503020204020204" pitchFamily="34" charset="-122"/>
      <p:regular r:id="rId19"/>
      <p:bold r:id="rId20"/>
    </p:embeddedFont>
    <p:embeddedFont>
      <p:font typeface="Microsoft YaHei Light" panose="020B0502040204020203" pitchFamily="34" charset="-122"/>
      <p:regular r:id="rId21"/>
    </p:embeddedFont>
    <p:embeddedFont>
      <p:font typeface="思源黑体 CN Heavy" panose="020B0A00000000000000" pitchFamily="34" charset="-122"/>
      <p:bold r:id="rId22"/>
    </p:embeddedFont>
    <p:embeddedFont>
      <p:font typeface="思源黑体 CN Normal" panose="020B0400000000000000" pitchFamily="34" charset="-122"/>
      <p:regular r:id="rId23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3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83" d="100"/>
          <a:sy n="83" d="100"/>
        </p:scale>
        <p:origin x="544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zh-CN" altLang="en-US" dirty="0">
                <a:solidFill>
                  <a:schemeClr val="accent1">
                    <a:lumMod val="50000"/>
                  </a:schemeClr>
                </a:solidFill>
              </a:rPr>
              <a:t>同类产品年销量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EF5-4059-A4EB-412AD177102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系列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EF5-4059-A4EB-412AD1771025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系列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EF5-4059-A4EB-412AD177102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903439616"/>
        <c:axId val="1903440864"/>
      </c:barChart>
      <c:catAx>
        <c:axId val="19034396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903440864"/>
        <c:crosses val="autoZero"/>
        <c:auto val="1"/>
        <c:lblAlgn val="ctr"/>
        <c:lblOffset val="100"/>
        <c:noMultiLvlLbl val="0"/>
      </c:catAx>
      <c:valAx>
        <c:axId val="190344086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9034396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zh-CN" altLang="en-US" dirty="0">
                <a:solidFill>
                  <a:schemeClr val="accent1">
                    <a:lumMod val="50000"/>
                  </a:schemeClr>
                </a:solidFill>
              </a:rPr>
              <a:t>同类产品不同层次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A2C-4651-8D5B-B3B369770D8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系列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A2C-4651-8D5B-B3B369770D86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系列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A2C-4651-8D5B-B3B369770D8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134939024"/>
        <c:axId val="2134935696"/>
      </c:barChart>
      <c:catAx>
        <c:axId val="213493902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2134935696"/>
        <c:crosses val="autoZero"/>
        <c:auto val="1"/>
        <c:lblAlgn val="ctr"/>
        <c:lblOffset val="100"/>
        <c:noMultiLvlLbl val="0"/>
      </c:catAx>
      <c:valAx>
        <c:axId val="21349356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21349390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4A7-4BEB-A34C-0759F24BE0FD}"/>
              </c:ext>
            </c:extLst>
          </c:dPt>
          <c:dPt>
            <c:idx val="1"/>
            <c:bubble3D val="0"/>
            <c:spPr>
              <a:solidFill>
                <a:schemeClr val="bg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4A7-4BEB-A34C-0759F24BE0FD}"/>
              </c:ext>
            </c:extLst>
          </c:dPt>
          <c:cat>
            <c:strRef>
              <c:f>Sheet1!$A$2:$A$3</c:f>
              <c:strCache>
                <c:ptCount val="2"/>
                <c:pt idx="0">
                  <c:v>第一季度</c:v>
                </c:pt>
                <c:pt idx="1">
                  <c:v>第二季度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8.1999999999999993</c:v>
                </c:pt>
                <c:pt idx="1">
                  <c:v>3.2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4A7-4BEB-A34C-0759F24BE0F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销售额2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6-24A7-4BEB-A34C-0759F24BE0FD}"/>
              </c:ext>
            </c:extLst>
          </c:dPt>
          <c:dPt>
            <c:idx val="1"/>
            <c:bubble3D val="0"/>
            <c:spPr>
              <a:solidFill>
                <a:schemeClr val="bg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8-24A7-4BEB-A34C-0759F24BE0FD}"/>
              </c:ext>
            </c:extLst>
          </c:dPt>
          <c:cat>
            <c:strRef>
              <c:f>Sheet1!$A$2:$A$3</c:f>
              <c:strCache>
                <c:ptCount val="2"/>
                <c:pt idx="0">
                  <c:v>第一季度</c:v>
                </c:pt>
                <c:pt idx="1">
                  <c:v>第二季度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6</c:v>
                </c:pt>
                <c:pt idx="1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24A7-4BEB-A34C-0759F24BE0FD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销售额3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24A7-4BEB-A34C-0759F24BE0FD}"/>
              </c:ext>
            </c:extLst>
          </c:dPt>
          <c:dPt>
            <c:idx val="1"/>
            <c:bubble3D val="0"/>
            <c:spPr>
              <a:solidFill>
                <a:schemeClr val="bg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24A7-4BEB-A34C-0759F24BE0FD}"/>
              </c:ext>
            </c:extLst>
          </c:dPt>
          <c:cat>
            <c:strRef>
              <c:f>Sheet1!$A$2:$A$3</c:f>
              <c:strCache>
                <c:ptCount val="2"/>
                <c:pt idx="0">
                  <c:v>第一季度</c:v>
                </c:pt>
                <c:pt idx="1">
                  <c:v>第二季度</c:v>
                </c:pt>
              </c:strCache>
            </c:strRef>
          </c:cat>
          <c:val>
            <c:numRef>
              <c:f>Sheet1!$D$2:$D$3</c:f>
              <c:numCache>
                <c:formatCode>General</c:formatCode>
                <c:ptCount val="2"/>
                <c:pt idx="0">
                  <c:v>4</c:v>
                </c:pt>
                <c:pt idx="1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24A7-4BEB-A34C-0759F24BE0FD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销售额4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0-24A7-4BEB-A34C-0759F24BE0FD}"/>
              </c:ext>
            </c:extLst>
          </c:dPt>
          <c:dPt>
            <c:idx val="1"/>
            <c:bubble3D val="0"/>
            <c:spPr>
              <a:solidFill>
                <a:schemeClr val="bg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2-24A7-4BEB-A34C-0759F24BE0FD}"/>
              </c:ext>
            </c:extLst>
          </c:dPt>
          <c:cat>
            <c:strRef>
              <c:f>Sheet1!$A$2:$A$3</c:f>
              <c:strCache>
                <c:ptCount val="2"/>
                <c:pt idx="0">
                  <c:v>第一季度</c:v>
                </c:pt>
                <c:pt idx="1">
                  <c:v>第二季度</c:v>
                </c:pt>
              </c:strCache>
            </c:strRef>
          </c:cat>
          <c:val>
            <c:numRef>
              <c:f>Sheet1!$E$2:$E$3</c:f>
              <c:numCache>
                <c:formatCode>General</c:formatCode>
                <c:ptCount val="2"/>
                <c:pt idx="0">
                  <c:v>2</c:v>
                </c:pt>
                <c:pt idx="1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3-24A7-4BEB-A34C-0759F24BE0F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43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dPt>
            <c:idx val="0"/>
            <c:bubble3D val="0"/>
            <c:spPr>
              <a:solidFill>
                <a:schemeClr val="bg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321-4AC7-9577-1D009C183B67}"/>
              </c:ext>
            </c:extLst>
          </c:dPt>
          <c:dPt>
            <c:idx val="1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321-4AC7-9577-1D009C183B67}"/>
              </c:ext>
            </c:extLst>
          </c:dPt>
          <c:cat>
            <c:strRef>
              <c:f>Sheet1!$A$2:$A$3</c:f>
              <c:strCache>
                <c:ptCount val="2"/>
                <c:pt idx="0">
                  <c:v>第一季度</c:v>
                </c:pt>
                <c:pt idx="1">
                  <c:v>第二季度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8.1999999999999993</c:v>
                </c:pt>
                <c:pt idx="1">
                  <c:v>3.2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321-4AC7-9577-1D009C183B6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销售额2</c:v>
                </c:pt>
              </c:strCache>
            </c:strRef>
          </c:tx>
          <c:dPt>
            <c:idx val="0"/>
            <c:bubble3D val="0"/>
            <c:spPr>
              <a:solidFill>
                <a:schemeClr val="bg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6-7321-4AC7-9577-1D009C183B67}"/>
              </c:ext>
            </c:extLst>
          </c:dPt>
          <c:dPt>
            <c:idx val="1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8-7321-4AC7-9577-1D009C183B67}"/>
              </c:ext>
            </c:extLst>
          </c:dPt>
          <c:cat>
            <c:strRef>
              <c:f>Sheet1!$A$2:$A$3</c:f>
              <c:strCache>
                <c:ptCount val="2"/>
                <c:pt idx="0">
                  <c:v>第一季度</c:v>
                </c:pt>
                <c:pt idx="1">
                  <c:v>第二季度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6</c:v>
                </c:pt>
                <c:pt idx="1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7321-4AC7-9577-1D009C183B67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销售额3</c:v>
                </c:pt>
              </c:strCache>
            </c:strRef>
          </c:tx>
          <c:dPt>
            <c:idx val="0"/>
            <c:bubble3D val="0"/>
            <c:spPr>
              <a:solidFill>
                <a:schemeClr val="bg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7321-4AC7-9577-1D009C183B67}"/>
              </c:ext>
            </c:extLst>
          </c:dPt>
          <c:dPt>
            <c:idx val="1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7321-4AC7-9577-1D009C183B67}"/>
              </c:ext>
            </c:extLst>
          </c:dPt>
          <c:cat>
            <c:strRef>
              <c:f>Sheet1!$A$2:$A$3</c:f>
              <c:strCache>
                <c:ptCount val="2"/>
                <c:pt idx="0">
                  <c:v>第一季度</c:v>
                </c:pt>
                <c:pt idx="1">
                  <c:v>第二季度</c:v>
                </c:pt>
              </c:strCache>
            </c:strRef>
          </c:cat>
          <c:val>
            <c:numRef>
              <c:f>Sheet1!$D$2:$D$3</c:f>
              <c:numCache>
                <c:formatCode>General</c:formatCode>
                <c:ptCount val="2"/>
                <c:pt idx="0">
                  <c:v>4</c:v>
                </c:pt>
                <c:pt idx="1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7321-4AC7-9577-1D009C183B67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销售额4</c:v>
                </c:pt>
              </c:strCache>
            </c:strRef>
          </c:tx>
          <c:dPt>
            <c:idx val="0"/>
            <c:bubble3D val="0"/>
            <c:spPr>
              <a:solidFill>
                <a:schemeClr val="bg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0-7321-4AC7-9577-1D009C183B67}"/>
              </c:ext>
            </c:extLst>
          </c:dPt>
          <c:dPt>
            <c:idx val="1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2-7321-4AC7-9577-1D009C183B67}"/>
              </c:ext>
            </c:extLst>
          </c:dPt>
          <c:cat>
            <c:strRef>
              <c:f>Sheet1!$A$2:$A$3</c:f>
              <c:strCache>
                <c:ptCount val="2"/>
                <c:pt idx="0">
                  <c:v>第一季度</c:v>
                </c:pt>
                <c:pt idx="1">
                  <c:v>第二季度</c:v>
                </c:pt>
              </c:strCache>
            </c:strRef>
          </c:cat>
          <c:val>
            <c:numRef>
              <c:f>Sheet1!$E$2:$E$3</c:f>
              <c:numCache>
                <c:formatCode>General</c:formatCode>
                <c:ptCount val="2"/>
                <c:pt idx="0">
                  <c:v>2</c:v>
                </c:pt>
                <c:pt idx="1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3-7321-4AC7-9577-1D009C183B6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43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7E6B1754-3F16-2E44-F757-EE7A01DBD2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53659271-B67B-A9F8-ACDD-95D40FBA7C3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8" name="任意多边形: 形状 17">
            <a:extLst>
              <a:ext uri="{FF2B5EF4-FFF2-40B4-BE49-F238E27FC236}">
                <a16:creationId xmlns:a16="http://schemas.microsoft.com/office/drawing/2014/main" id="{ADA3EE59-270C-E89F-3904-66B82005D65A}"/>
              </a:ext>
            </a:extLst>
          </p:cNvPr>
          <p:cNvSpPr/>
          <p:nvPr userDrawn="1"/>
        </p:nvSpPr>
        <p:spPr>
          <a:xfrm flipH="1">
            <a:off x="4520665" y="584201"/>
            <a:ext cx="7133310" cy="5368024"/>
          </a:xfrm>
          <a:custGeom>
            <a:avLst/>
            <a:gdLst>
              <a:gd name="connsiteX0" fmla="*/ 0 w 5448300"/>
              <a:gd name="connsiteY0" fmla="*/ 0 h 4180682"/>
              <a:gd name="connsiteX1" fmla="*/ 1945346 w 5448300"/>
              <a:gd name="connsiteY1" fmla="*/ 0 h 4180682"/>
              <a:gd name="connsiteX2" fmla="*/ 5448300 w 5448300"/>
              <a:gd name="connsiteY2" fmla="*/ 4180682 h 4180682"/>
              <a:gd name="connsiteX3" fmla="*/ 0 w 5448300"/>
              <a:gd name="connsiteY3" fmla="*/ 4180682 h 4180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8300" h="4180682">
                <a:moveTo>
                  <a:pt x="0" y="0"/>
                </a:moveTo>
                <a:lnTo>
                  <a:pt x="1945346" y="0"/>
                </a:lnTo>
                <a:lnTo>
                  <a:pt x="5448300" y="4180682"/>
                </a:lnTo>
                <a:lnTo>
                  <a:pt x="0" y="4180682"/>
                </a:lnTo>
                <a:close/>
              </a:path>
            </a:pathLst>
          </a:custGeom>
          <a:solidFill>
            <a:schemeClr val="accent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accent1"/>
              </a:solidFill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E2BAF39C-787A-CD3E-83DD-E07777557856}"/>
              </a:ext>
            </a:extLst>
          </p:cNvPr>
          <p:cNvSpPr txBox="1"/>
          <p:nvPr userDrawn="1"/>
        </p:nvSpPr>
        <p:spPr>
          <a:xfrm>
            <a:off x="2508250" y="2114660"/>
            <a:ext cx="7175500" cy="25545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/>
            <a:r>
              <a:rPr lang="zh-CN" altLang="en-US" sz="8000" spc="600" dirty="0">
                <a:solidFill>
                  <a:schemeClr val="bg1"/>
                </a:solidFill>
                <a:latin typeface="+mj-ea"/>
                <a:ea typeface="+mj-ea"/>
              </a:rPr>
              <a:t>杂志风</a:t>
            </a:r>
            <a:endParaRPr lang="en-US" altLang="zh-CN" sz="8000" spc="600" dirty="0">
              <a:solidFill>
                <a:schemeClr val="bg1"/>
              </a:solidFill>
              <a:latin typeface="+mj-ea"/>
              <a:ea typeface="+mj-ea"/>
            </a:endParaRPr>
          </a:p>
          <a:p>
            <a:pPr algn="r"/>
            <a:r>
              <a:rPr lang="zh-CN" altLang="en-US" sz="8000" spc="600" dirty="0">
                <a:solidFill>
                  <a:schemeClr val="bg1"/>
                </a:solidFill>
                <a:latin typeface="+mj-ea"/>
                <a:ea typeface="+mj-ea"/>
              </a:rPr>
              <a:t>产品宣传</a:t>
            </a:r>
            <a:r>
              <a:rPr lang="en-US" altLang="zh-CN" sz="8000" spc="600" dirty="0">
                <a:solidFill>
                  <a:schemeClr val="bg1"/>
                </a:solidFill>
                <a:latin typeface="+mj-ea"/>
                <a:ea typeface="+mj-ea"/>
              </a:rPr>
              <a:t>PPT</a:t>
            </a:r>
            <a:endParaRPr lang="zh-CN" altLang="en-US" sz="8000" spc="6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60E8C8B3-8145-32AC-6C80-66DBD78EA2F2}"/>
              </a:ext>
            </a:extLst>
          </p:cNvPr>
          <p:cNvSpPr txBox="1"/>
          <p:nvPr userDrawn="1"/>
        </p:nvSpPr>
        <p:spPr>
          <a:xfrm>
            <a:off x="5715000" y="1306034"/>
            <a:ext cx="3968750" cy="7078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/>
            <a:r>
              <a:rPr lang="en-US" altLang="zh-CN" sz="4000" spc="300" dirty="0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TEMPLATE</a:t>
            </a:r>
            <a:endParaRPr lang="zh-CN" altLang="en-US" sz="4000" spc="300" dirty="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A7BCEB51-1480-EFA2-5FEE-F83546CF0FE1}"/>
              </a:ext>
            </a:extLst>
          </p:cNvPr>
          <p:cNvSpPr txBox="1"/>
          <p:nvPr userDrawn="1"/>
        </p:nvSpPr>
        <p:spPr>
          <a:xfrm>
            <a:off x="2170982" y="4669205"/>
            <a:ext cx="7512768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/>
            <a:r>
              <a:rPr lang="en-US" altLang="zh-CN" spc="300" dirty="0">
                <a:solidFill>
                  <a:schemeClr val="bg1">
                    <a:lumMod val="65000"/>
                    <a:alpha val="5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JOURNAL STYLE PPT TAMPLATE</a:t>
            </a:r>
            <a:endParaRPr lang="zh-CN" altLang="en-US" spc="300" dirty="0">
              <a:solidFill>
                <a:schemeClr val="bg1">
                  <a:lumMod val="65000"/>
                  <a:alpha val="5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A791DA7C-FBA1-49C5-4CD6-6663EADD6B1B}"/>
              </a:ext>
            </a:extLst>
          </p:cNvPr>
          <p:cNvSpPr txBox="1"/>
          <p:nvPr userDrawn="1"/>
        </p:nvSpPr>
        <p:spPr>
          <a:xfrm>
            <a:off x="538025" y="4991023"/>
            <a:ext cx="6497775" cy="154657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050" dirty="0">
                <a:solidFill>
                  <a:schemeClr val="bg1">
                    <a:lumMod val="65000"/>
                    <a:alpha val="5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Lorem ipsum dolor sit amet, consectetuer adipiscing elit. Maecenas porttitor congue massa. Fusce posuere, magna sed pulvinar ultricies, purus lectus malesuada libero, sit amet commodo magna eros quis urna.</a:t>
            </a:r>
          </a:p>
          <a:p>
            <a:endParaRPr lang="en-US" altLang="zh-CN" sz="1050" dirty="0">
              <a:solidFill>
                <a:schemeClr val="bg1">
                  <a:lumMod val="65000"/>
                  <a:alpha val="5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r>
              <a:rPr lang="en-US" altLang="zh-CN" sz="1050" dirty="0">
                <a:solidFill>
                  <a:schemeClr val="bg1">
                    <a:lumMod val="65000"/>
                    <a:alpha val="5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Nunc viverra imperdiet enim. Fusce est. Vivamus a tellus.</a:t>
            </a:r>
          </a:p>
          <a:p>
            <a:endParaRPr lang="en-US" altLang="zh-CN" sz="1050" dirty="0">
              <a:solidFill>
                <a:schemeClr val="bg1">
                  <a:lumMod val="65000"/>
                  <a:alpha val="5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r>
              <a:rPr lang="en-US" altLang="zh-CN" sz="1050" dirty="0">
                <a:solidFill>
                  <a:schemeClr val="bg1">
                    <a:lumMod val="65000"/>
                    <a:alpha val="5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Pellentesque habitant morbi tristique senectus et netus et malesuada fames ac turpis egestas. Proin pharetra nonummy pede. Mauris et orci.</a:t>
            </a:r>
          </a:p>
          <a:p>
            <a:endParaRPr lang="zh-CN" altLang="en-US" sz="1050" dirty="0">
              <a:solidFill>
                <a:schemeClr val="bg1">
                  <a:lumMod val="65000"/>
                  <a:alpha val="5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23" name="加号 22">
            <a:extLst>
              <a:ext uri="{FF2B5EF4-FFF2-40B4-BE49-F238E27FC236}">
                <a16:creationId xmlns:a16="http://schemas.microsoft.com/office/drawing/2014/main" id="{EAAD2879-49AE-EC84-8B87-AA44D94B03C0}"/>
              </a:ext>
            </a:extLst>
          </p:cNvPr>
          <p:cNvSpPr/>
          <p:nvPr userDrawn="1"/>
        </p:nvSpPr>
        <p:spPr>
          <a:xfrm>
            <a:off x="538025" y="584200"/>
            <a:ext cx="423333" cy="423333"/>
          </a:xfrm>
          <a:prstGeom prst="mathPlus">
            <a:avLst>
              <a:gd name="adj1" fmla="val 131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4" name="半闭框 23">
            <a:extLst>
              <a:ext uri="{FF2B5EF4-FFF2-40B4-BE49-F238E27FC236}">
                <a16:creationId xmlns:a16="http://schemas.microsoft.com/office/drawing/2014/main" id="{053A82F3-A899-2F79-BCF4-0D93AC70A323}"/>
              </a:ext>
            </a:extLst>
          </p:cNvPr>
          <p:cNvSpPr/>
          <p:nvPr userDrawn="1"/>
        </p:nvSpPr>
        <p:spPr>
          <a:xfrm rot="10800000">
            <a:off x="11176000" y="5471859"/>
            <a:ext cx="717354" cy="717354"/>
          </a:xfrm>
          <a:prstGeom prst="halfFrame">
            <a:avLst>
              <a:gd name="adj1" fmla="val 15315"/>
              <a:gd name="adj2" fmla="val 141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567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FD10E461-10EE-C016-A719-9D63F2C18D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7" name="矩形 26">
            <a:extLst>
              <a:ext uri="{FF2B5EF4-FFF2-40B4-BE49-F238E27FC236}">
                <a16:creationId xmlns:a16="http://schemas.microsoft.com/office/drawing/2014/main" id="{852E7E8B-784E-75D0-CC59-8E9E22A64D36}"/>
              </a:ext>
            </a:extLst>
          </p:cNvPr>
          <p:cNvSpPr/>
          <p:nvPr userDrawn="1"/>
        </p:nvSpPr>
        <p:spPr>
          <a:xfrm>
            <a:off x="0" y="0"/>
            <a:ext cx="7756071" cy="6858000"/>
          </a:xfrm>
          <a:prstGeom prst="rect">
            <a:avLst/>
          </a:prstGeom>
          <a:solidFill>
            <a:schemeClr val="tx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28" name="图片 27">
            <a:extLst>
              <a:ext uri="{FF2B5EF4-FFF2-40B4-BE49-F238E27FC236}">
                <a16:creationId xmlns:a16="http://schemas.microsoft.com/office/drawing/2014/main" id="{800E8C02-F085-760C-A668-5FD483434D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5" r="7031"/>
          <a:stretch/>
        </p:blipFill>
        <p:spPr>
          <a:xfrm>
            <a:off x="5965372" y="1065440"/>
            <a:ext cx="5089071" cy="4412795"/>
          </a:xfrm>
          <a:prstGeom prst="rect">
            <a:avLst/>
          </a:prstGeom>
        </p:spPr>
      </p:pic>
      <p:sp>
        <p:nvSpPr>
          <p:cNvPr id="29" name="文本框 28">
            <a:extLst>
              <a:ext uri="{FF2B5EF4-FFF2-40B4-BE49-F238E27FC236}">
                <a16:creationId xmlns:a16="http://schemas.microsoft.com/office/drawing/2014/main" id="{3BD0ED26-3E5C-68E0-2D4F-57DDC16D044F}"/>
              </a:ext>
            </a:extLst>
          </p:cNvPr>
          <p:cNvSpPr txBox="1"/>
          <p:nvPr userDrawn="1"/>
        </p:nvSpPr>
        <p:spPr>
          <a:xfrm>
            <a:off x="1847868" y="1289133"/>
            <a:ext cx="2572657" cy="6463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3600" dirty="0">
                <a:solidFill>
                  <a:schemeClr val="bg1"/>
                </a:solidFill>
                <a:latin typeface="+mj-ea"/>
                <a:ea typeface="+mj-ea"/>
              </a:rPr>
              <a:t>产品简介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18008C2A-F7B1-DAA4-EA00-C2E857DBF4EE}"/>
              </a:ext>
            </a:extLst>
          </p:cNvPr>
          <p:cNvSpPr txBox="1"/>
          <p:nvPr userDrawn="1"/>
        </p:nvSpPr>
        <p:spPr>
          <a:xfrm>
            <a:off x="1847868" y="2519631"/>
            <a:ext cx="2572657" cy="6463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3600" dirty="0">
                <a:solidFill>
                  <a:schemeClr val="bg1"/>
                </a:solidFill>
                <a:latin typeface="+mj-ea"/>
                <a:ea typeface="+mj-ea"/>
              </a:rPr>
              <a:t>宣传计划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F0BF3548-B41F-268D-C2E4-C09E6851C352}"/>
              </a:ext>
            </a:extLst>
          </p:cNvPr>
          <p:cNvSpPr txBox="1"/>
          <p:nvPr userDrawn="1"/>
        </p:nvSpPr>
        <p:spPr>
          <a:xfrm>
            <a:off x="1847868" y="3764951"/>
            <a:ext cx="2572657" cy="6463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3600" dirty="0">
                <a:solidFill>
                  <a:schemeClr val="bg1"/>
                </a:solidFill>
                <a:latin typeface="+mj-ea"/>
                <a:ea typeface="+mj-ea"/>
              </a:rPr>
              <a:t>市场调查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06E59321-008C-E035-167C-E83B48EF70AC}"/>
              </a:ext>
            </a:extLst>
          </p:cNvPr>
          <p:cNvSpPr txBox="1"/>
          <p:nvPr userDrawn="1"/>
        </p:nvSpPr>
        <p:spPr>
          <a:xfrm>
            <a:off x="1847868" y="5020208"/>
            <a:ext cx="2572657" cy="6463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3600" dirty="0">
                <a:solidFill>
                  <a:schemeClr val="bg1"/>
                </a:solidFill>
                <a:latin typeface="+mj-ea"/>
                <a:ea typeface="+mj-ea"/>
              </a:rPr>
              <a:t>结果汇报</a:t>
            </a: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282468F3-FF6A-0B1A-D862-A3C841DF4233}"/>
              </a:ext>
            </a:extLst>
          </p:cNvPr>
          <p:cNvSpPr txBox="1"/>
          <p:nvPr userDrawn="1"/>
        </p:nvSpPr>
        <p:spPr>
          <a:xfrm>
            <a:off x="2569664" y="1846485"/>
            <a:ext cx="2671807" cy="30777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 dirty="0">
                <a:solidFill>
                  <a:schemeClr val="bg1">
                    <a:alpha val="47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—Product Profile</a:t>
            </a:r>
            <a:endParaRPr lang="zh-CN" altLang="en-US" sz="1400" dirty="0">
              <a:solidFill>
                <a:schemeClr val="bg1">
                  <a:alpha val="47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FDA0E33D-BF5A-A23A-3603-61683A332E29}"/>
              </a:ext>
            </a:extLst>
          </p:cNvPr>
          <p:cNvSpPr txBox="1"/>
          <p:nvPr userDrawn="1"/>
        </p:nvSpPr>
        <p:spPr>
          <a:xfrm>
            <a:off x="2569664" y="3120114"/>
            <a:ext cx="2671807" cy="30777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 dirty="0">
                <a:solidFill>
                  <a:schemeClr val="bg1">
                    <a:alpha val="47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—Spread Plan</a:t>
            </a:r>
            <a:endParaRPr lang="zh-CN" altLang="en-US" sz="1400" dirty="0">
              <a:solidFill>
                <a:schemeClr val="bg1">
                  <a:alpha val="47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1D3E3D08-F645-BC23-AD9C-5127034049C6}"/>
              </a:ext>
            </a:extLst>
          </p:cNvPr>
          <p:cNvSpPr txBox="1"/>
          <p:nvPr userDrawn="1"/>
        </p:nvSpPr>
        <p:spPr>
          <a:xfrm>
            <a:off x="2569664" y="4417670"/>
            <a:ext cx="2671807" cy="30777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 dirty="0">
                <a:solidFill>
                  <a:schemeClr val="bg1">
                    <a:alpha val="47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—Market Investigation</a:t>
            </a:r>
            <a:endParaRPr lang="zh-CN" altLang="en-US" sz="1400" dirty="0">
              <a:solidFill>
                <a:schemeClr val="bg1">
                  <a:alpha val="47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0A479F14-DD13-F502-33FC-2AD7B5A2B707}"/>
              </a:ext>
            </a:extLst>
          </p:cNvPr>
          <p:cNvSpPr txBox="1"/>
          <p:nvPr userDrawn="1"/>
        </p:nvSpPr>
        <p:spPr>
          <a:xfrm>
            <a:off x="2569664" y="5666539"/>
            <a:ext cx="2671807" cy="30777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 dirty="0">
                <a:solidFill>
                  <a:schemeClr val="bg1">
                    <a:alpha val="47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—Outcomes Reporting</a:t>
            </a:r>
            <a:endParaRPr lang="zh-CN" altLang="en-US" sz="1400" dirty="0">
              <a:solidFill>
                <a:schemeClr val="bg1">
                  <a:alpha val="47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123573E0-F7D0-4E14-D57F-D5ABC1CF78E5}"/>
              </a:ext>
            </a:extLst>
          </p:cNvPr>
          <p:cNvSpPr txBox="1"/>
          <p:nvPr userDrawn="1"/>
        </p:nvSpPr>
        <p:spPr>
          <a:xfrm>
            <a:off x="1071813" y="1319911"/>
            <a:ext cx="810985" cy="5847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200" dirty="0">
                <a:solidFill>
                  <a:schemeClr val="bg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01</a:t>
            </a:r>
            <a:endParaRPr lang="zh-CN" altLang="en-US" sz="3200" dirty="0">
              <a:solidFill>
                <a:schemeClr val="bg2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04C4BE6B-FBF1-EBB4-06C9-03B39BAC6264}"/>
              </a:ext>
            </a:extLst>
          </p:cNvPr>
          <p:cNvSpPr txBox="1"/>
          <p:nvPr userDrawn="1"/>
        </p:nvSpPr>
        <p:spPr>
          <a:xfrm>
            <a:off x="1071813" y="2550409"/>
            <a:ext cx="810985" cy="5847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200" dirty="0">
                <a:solidFill>
                  <a:schemeClr val="bg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02</a:t>
            </a:r>
            <a:endParaRPr lang="zh-CN" altLang="en-US" sz="3200" dirty="0">
              <a:solidFill>
                <a:schemeClr val="bg2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33FCDC51-E74D-079F-264E-C091BC2BF76A}"/>
              </a:ext>
            </a:extLst>
          </p:cNvPr>
          <p:cNvSpPr txBox="1"/>
          <p:nvPr userDrawn="1"/>
        </p:nvSpPr>
        <p:spPr>
          <a:xfrm>
            <a:off x="1071813" y="3795729"/>
            <a:ext cx="810985" cy="5847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200" dirty="0">
                <a:solidFill>
                  <a:schemeClr val="bg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03</a:t>
            </a:r>
            <a:endParaRPr lang="zh-CN" altLang="en-US" sz="3200" dirty="0">
              <a:solidFill>
                <a:schemeClr val="bg2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CDC29BC4-08C2-919F-CFCB-057071475178}"/>
              </a:ext>
            </a:extLst>
          </p:cNvPr>
          <p:cNvSpPr txBox="1"/>
          <p:nvPr userDrawn="1"/>
        </p:nvSpPr>
        <p:spPr>
          <a:xfrm>
            <a:off x="1071813" y="5050986"/>
            <a:ext cx="810985" cy="5847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200" dirty="0">
                <a:solidFill>
                  <a:schemeClr val="bg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04</a:t>
            </a:r>
            <a:endParaRPr lang="zh-CN" altLang="en-US" sz="3200" dirty="0">
              <a:solidFill>
                <a:schemeClr val="bg2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0A29BD04-4355-6932-A1DE-2F5C420B4DAD}"/>
              </a:ext>
            </a:extLst>
          </p:cNvPr>
          <p:cNvSpPr/>
          <p:nvPr userDrawn="1"/>
        </p:nvSpPr>
        <p:spPr>
          <a:xfrm>
            <a:off x="5965371" y="1065439"/>
            <a:ext cx="5089071" cy="4412795"/>
          </a:xfrm>
          <a:prstGeom prst="rect">
            <a:avLst/>
          </a:prstGeom>
          <a:solidFill>
            <a:schemeClr val="tx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B3861699-A1B5-92A8-94BD-4ED2590C1E20}"/>
              </a:ext>
            </a:extLst>
          </p:cNvPr>
          <p:cNvSpPr/>
          <p:nvPr userDrawn="1"/>
        </p:nvSpPr>
        <p:spPr>
          <a:xfrm>
            <a:off x="8280627" y="2641146"/>
            <a:ext cx="3200400" cy="352697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B9E8DF55-A8DB-5533-24D2-408AE1BD54C7}"/>
              </a:ext>
            </a:extLst>
          </p:cNvPr>
          <p:cNvSpPr txBox="1"/>
          <p:nvPr userDrawn="1"/>
        </p:nvSpPr>
        <p:spPr>
          <a:xfrm>
            <a:off x="8481786" y="2946482"/>
            <a:ext cx="2572657" cy="132343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/>
            <a:r>
              <a:rPr lang="zh-CN" altLang="en-US" sz="8000" spc="600" dirty="0">
                <a:solidFill>
                  <a:schemeClr val="bg1"/>
                </a:solidFill>
                <a:latin typeface="+mj-ea"/>
                <a:ea typeface="+mj-ea"/>
              </a:rPr>
              <a:t>目录</a:t>
            </a: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FB549F38-450E-901E-CFDD-D44DB8613E79}"/>
              </a:ext>
            </a:extLst>
          </p:cNvPr>
          <p:cNvSpPr txBox="1"/>
          <p:nvPr userDrawn="1"/>
        </p:nvSpPr>
        <p:spPr>
          <a:xfrm>
            <a:off x="7994196" y="4738189"/>
            <a:ext cx="3913414" cy="5232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/>
            <a:r>
              <a:rPr lang="en-US" altLang="zh-CN" sz="2800" spc="600" dirty="0">
                <a:solidFill>
                  <a:schemeClr val="bg1"/>
                </a:solidFill>
                <a:latin typeface="+mj-ea"/>
                <a:ea typeface="+mj-ea"/>
              </a:rPr>
              <a:t>CONTENT</a:t>
            </a:r>
            <a:endParaRPr lang="zh-CN" altLang="en-US" sz="2800" spc="600" dirty="0">
              <a:solidFill>
                <a:schemeClr val="bg1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0577433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副标题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B8173E1A-5C87-353B-1622-A324F176E1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873" b="15625"/>
          <a:stretch/>
        </p:blipFill>
        <p:spPr>
          <a:xfrm>
            <a:off x="0" y="39736"/>
            <a:ext cx="8427962" cy="6858000"/>
          </a:xfrm>
          <a:prstGeom prst="rect">
            <a:avLst/>
          </a:prstGeom>
        </p:spPr>
      </p:pic>
      <p:sp>
        <p:nvSpPr>
          <p:cNvPr id="22" name="矩形 21">
            <a:extLst>
              <a:ext uri="{FF2B5EF4-FFF2-40B4-BE49-F238E27FC236}">
                <a16:creationId xmlns:a16="http://schemas.microsoft.com/office/drawing/2014/main" id="{2667C5FD-8508-0C4F-E36C-81EC9D550C6A}"/>
              </a:ext>
            </a:extLst>
          </p:cNvPr>
          <p:cNvSpPr/>
          <p:nvPr userDrawn="1"/>
        </p:nvSpPr>
        <p:spPr>
          <a:xfrm>
            <a:off x="0" y="1625601"/>
            <a:ext cx="8427962" cy="5232399"/>
          </a:xfrm>
          <a:prstGeom prst="rect">
            <a:avLst/>
          </a:prstGeom>
          <a:solidFill>
            <a:schemeClr val="tx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9765FA9B-1666-16ED-4F75-30033D1FFFDF}"/>
              </a:ext>
            </a:extLst>
          </p:cNvPr>
          <p:cNvSpPr/>
          <p:nvPr userDrawn="1"/>
        </p:nvSpPr>
        <p:spPr>
          <a:xfrm>
            <a:off x="0" y="1"/>
            <a:ext cx="8428596" cy="1625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4" name="加号 23">
            <a:extLst>
              <a:ext uri="{FF2B5EF4-FFF2-40B4-BE49-F238E27FC236}">
                <a16:creationId xmlns:a16="http://schemas.microsoft.com/office/drawing/2014/main" id="{CBCED961-53FE-EB31-1497-77A9D6DADA0A}"/>
              </a:ext>
            </a:extLst>
          </p:cNvPr>
          <p:cNvSpPr/>
          <p:nvPr userDrawn="1"/>
        </p:nvSpPr>
        <p:spPr>
          <a:xfrm>
            <a:off x="7692359" y="259602"/>
            <a:ext cx="423333" cy="423333"/>
          </a:xfrm>
          <a:prstGeom prst="mathPlus">
            <a:avLst>
              <a:gd name="adj1" fmla="val 131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3FBD09CC-83E5-E793-9553-185EF6E821AE}"/>
              </a:ext>
            </a:extLst>
          </p:cNvPr>
          <p:cNvSpPr txBox="1"/>
          <p:nvPr userDrawn="1"/>
        </p:nvSpPr>
        <p:spPr>
          <a:xfrm>
            <a:off x="349266" y="259602"/>
            <a:ext cx="2572657" cy="6463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600" dirty="0">
                <a:solidFill>
                  <a:schemeClr val="bg1"/>
                </a:solidFill>
                <a:latin typeface="+mj-ea"/>
                <a:ea typeface="+mj-ea"/>
              </a:rPr>
              <a:t>PART ONE</a:t>
            </a:r>
            <a:endParaRPr lang="zh-CN" altLang="en-US" sz="36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31EB54B3-D5C6-304E-0313-14CB9E260C10}"/>
              </a:ext>
            </a:extLst>
          </p:cNvPr>
          <p:cNvSpPr txBox="1"/>
          <p:nvPr userDrawn="1"/>
        </p:nvSpPr>
        <p:spPr>
          <a:xfrm>
            <a:off x="3213313" y="259602"/>
            <a:ext cx="2572657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000" dirty="0">
                <a:solidFill>
                  <a:schemeClr val="bg1"/>
                </a:solidFill>
                <a:latin typeface="+mn-ea"/>
              </a:rPr>
              <a:t>PRODUCT</a:t>
            </a:r>
            <a:endParaRPr lang="zh-CN" altLang="en-US" sz="20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AB00D5E2-C2D7-DD27-6B06-E71030A4B657}"/>
              </a:ext>
            </a:extLst>
          </p:cNvPr>
          <p:cNvSpPr txBox="1"/>
          <p:nvPr userDrawn="1"/>
        </p:nvSpPr>
        <p:spPr>
          <a:xfrm>
            <a:off x="5331368" y="259602"/>
            <a:ext cx="2572657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000" dirty="0">
                <a:solidFill>
                  <a:schemeClr val="bg1"/>
                </a:solidFill>
                <a:latin typeface="+mn-ea"/>
              </a:rPr>
              <a:t>PROFILE</a:t>
            </a:r>
            <a:endParaRPr lang="zh-CN" altLang="en-US" sz="20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0D2BFA1F-F97F-7496-589F-B2E2D3FA4E29}"/>
              </a:ext>
            </a:extLst>
          </p:cNvPr>
          <p:cNvSpPr txBox="1"/>
          <p:nvPr userDrawn="1"/>
        </p:nvSpPr>
        <p:spPr>
          <a:xfrm>
            <a:off x="8500197" y="259602"/>
            <a:ext cx="3158066" cy="132343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4000" dirty="0">
                <a:solidFill>
                  <a:schemeClr val="accent1"/>
                </a:solidFill>
                <a:latin typeface="+mj-ea"/>
                <a:ea typeface="+mj-ea"/>
              </a:rPr>
              <a:t>PRODUCT PROFILE</a:t>
            </a:r>
            <a:endParaRPr lang="zh-CN" altLang="en-US" sz="400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63062758-8B67-963A-2A94-F5392B10D37D}"/>
              </a:ext>
            </a:extLst>
          </p:cNvPr>
          <p:cNvSpPr txBox="1"/>
          <p:nvPr userDrawn="1"/>
        </p:nvSpPr>
        <p:spPr>
          <a:xfrm>
            <a:off x="8571797" y="1625601"/>
            <a:ext cx="3158066" cy="25391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050" dirty="0">
                <a:solidFill>
                  <a:schemeClr val="accent1"/>
                </a:solidFill>
                <a:latin typeface="+mj-ea"/>
                <a:ea typeface="+mj-ea"/>
              </a:rPr>
              <a:t>PRODUCT PROFILE</a:t>
            </a:r>
            <a:endParaRPr lang="zh-CN" altLang="en-US" sz="105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6D0B82A3-98F6-0A0D-97EE-91B3B7AE7D96}"/>
              </a:ext>
            </a:extLst>
          </p:cNvPr>
          <p:cNvSpPr txBox="1"/>
          <p:nvPr userDrawn="1"/>
        </p:nvSpPr>
        <p:spPr>
          <a:xfrm>
            <a:off x="8758464" y="2191464"/>
            <a:ext cx="2572657" cy="25545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8000" dirty="0">
                <a:latin typeface="+mj-ea"/>
                <a:ea typeface="+mj-ea"/>
              </a:rPr>
              <a:t>产品简介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100390F2-9DD0-9123-AC2E-E5CC90A4B58B}"/>
              </a:ext>
            </a:extLst>
          </p:cNvPr>
          <p:cNvSpPr txBox="1"/>
          <p:nvPr userDrawn="1"/>
        </p:nvSpPr>
        <p:spPr>
          <a:xfrm>
            <a:off x="1494065" y="2191464"/>
            <a:ext cx="5992586" cy="212365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/>
            <a:r>
              <a:rPr lang="en-US" altLang="zh-CN" sz="6600" dirty="0">
                <a:solidFill>
                  <a:schemeClr val="bg1">
                    <a:lumMod val="95000"/>
                  </a:schemeClr>
                </a:solidFill>
                <a:latin typeface="+mj-ea"/>
                <a:ea typeface="+mj-ea"/>
              </a:rPr>
              <a:t>01</a:t>
            </a:r>
          </a:p>
          <a:p>
            <a:pPr algn="r"/>
            <a:r>
              <a:rPr lang="en-US" altLang="zh-CN" sz="6600" dirty="0">
                <a:solidFill>
                  <a:schemeClr val="bg1">
                    <a:lumMod val="95000"/>
                  </a:schemeClr>
                </a:solidFill>
                <a:latin typeface="+mj-ea"/>
                <a:ea typeface="+mj-ea"/>
              </a:rPr>
              <a:t>   PROFILE</a:t>
            </a:r>
            <a:endParaRPr lang="zh-CN" altLang="en-US" sz="6600" dirty="0">
              <a:solidFill>
                <a:schemeClr val="bg1">
                  <a:lumMod val="9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24C29BBE-075D-8D3A-C716-784603B35D72}"/>
              </a:ext>
            </a:extLst>
          </p:cNvPr>
          <p:cNvSpPr txBox="1"/>
          <p:nvPr userDrawn="1"/>
        </p:nvSpPr>
        <p:spPr>
          <a:xfrm>
            <a:off x="873578" y="4929601"/>
            <a:ext cx="6613072" cy="8908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>
              <a:lnSpc>
                <a:spcPct val="150000"/>
              </a:lnSpc>
            </a:pPr>
            <a:r>
              <a:rPr lang="en-US" altLang="zh-CN" sz="1200" dirty="0">
                <a:solidFill>
                  <a:schemeClr val="bg1">
                    <a:lumMod val="95000"/>
                    <a:alpha val="56000"/>
                  </a:schemeClr>
                </a:solidFill>
                <a:latin typeface="+mn-ea"/>
              </a:rPr>
              <a:t>Lorem ipsum dolor sit amet, consectetuer adipiscing elit. Maecenas porttitor congue massa. Fusce posuere, magna sed pulvinar ultricies, purus lectus malesuada libero, sit amet commodo magna eros quis </a:t>
            </a:r>
            <a:r>
              <a:rPr lang="en-US" altLang="zh-CN" sz="1200" dirty="0" err="1">
                <a:solidFill>
                  <a:schemeClr val="bg1">
                    <a:lumMod val="95000"/>
                    <a:alpha val="56000"/>
                  </a:schemeClr>
                </a:solidFill>
                <a:latin typeface="+mn-ea"/>
              </a:rPr>
              <a:t>urna</a:t>
            </a:r>
            <a:r>
              <a:rPr lang="en-US" altLang="zh-CN" sz="1200" dirty="0">
                <a:solidFill>
                  <a:schemeClr val="bg1">
                    <a:lumMod val="95000"/>
                    <a:alpha val="56000"/>
                  </a:schemeClr>
                </a:solidFill>
                <a:latin typeface="+mn-ea"/>
              </a:rPr>
              <a:t>.</a:t>
            </a:r>
          </a:p>
        </p:txBody>
      </p:sp>
      <p:cxnSp>
        <p:nvCxnSpPr>
          <p:cNvPr id="33" name="直接连接符 32">
            <a:extLst>
              <a:ext uri="{FF2B5EF4-FFF2-40B4-BE49-F238E27FC236}">
                <a16:creationId xmlns:a16="http://schemas.microsoft.com/office/drawing/2014/main" id="{C8400B73-C940-8D2F-A350-6529E937A787}"/>
              </a:ext>
            </a:extLst>
          </p:cNvPr>
          <p:cNvCxnSpPr/>
          <p:nvPr userDrawn="1"/>
        </p:nvCxnSpPr>
        <p:spPr>
          <a:xfrm>
            <a:off x="2375807" y="4204607"/>
            <a:ext cx="4963886" cy="0"/>
          </a:xfrm>
          <a:prstGeom prst="line">
            <a:avLst/>
          </a:prstGeom>
          <a:ln w="635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文本框 33">
            <a:extLst>
              <a:ext uri="{FF2B5EF4-FFF2-40B4-BE49-F238E27FC236}">
                <a16:creationId xmlns:a16="http://schemas.microsoft.com/office/drawing/2014/main" id="{D0CC53C1-5EE6-98F1-2167-D74EB3A3173F}"/>
              </a:ext>
            </a:extLst>
          </p:cNvPr>
          <p:cNvSpPr txBox="1"/>
          <p:nvPr userDrawn="1"/>
        </p:nvSpPr>
        <p:spPr>
          <a:xfrm>
            <a:off x="8794644" y="5062714"/>
            <a:ext cx="3051735" cy="1219373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1000" dirty="0">
                <a:solidFill>
                  <a:schemeClr val="accent2">
                    <a:alpha val="56000"/>
                  </a:schemeClr>
                </a:solidFill>
                <a:latin typeface="+mn-ea"/>
              </a:rPr>
              <a:t>我们的产品具有着良好的外形，优异的性能和舒适度极高的体验感。产品的外观得益于我们的设计师的精心设计，优异的性能得益于研发团队的精心打造的体系。并且经过了广泛且精准的调研得到了舒适度极高的体验感。</a:t>
            </a:r>
            <a:endParaRPr lang="en-US" altLang="zh-CN" sz="1000" dirty="0">
              <a:solidFill>
                <a:schemeClr val="accent2">
                  <a:alpha val="56000"/>
                </a:schemeClr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255144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75E88989-9022-62F6-7DA9-58726AA31D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8" r="1"/>
          <a:stretch/>
        </p:blipFill>
        <p:spPr>
          <a:xfrm>
            <a:off x="2779204" y="0"/>
            <a:ext cx="9412796" cy="6871136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8D1F5488-0E52-7D9B-94B9-C3718092F187}"/>
              </a:ext>
            </a:extLst>
          </p:cNvPr>
          <p:cNvSpPr/>
          <p:nvPr userDrawn="1"/>
        </p:nvSpPr>
        <p:spPr>
          <a:xfrm>
            <a:off x="2779202" y="0"/>
            <a:ext cx="9412797" cy="809968"/>
          </a:xfrm>
          <a:prstGeom prst="rect">
            <a:avLst/>
          </a:prstGeom>
          <a:solidFill>
            <a:schemeClr val="tx1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E77AA1AF-86DA-F50B-FFF4-79209E60125C}"/>
              </a:ext>
            </a:extLst>
          </p:cNvPr>
          <p:cNvSpPr/>
          <p:nvPr userDrawn="1"/>
        </p:nvSpPr>
        <p:spPr>
          <a:xfrm>
            <a:off x="0" y="1934936"/>
            <a:ext cx="4947557" cy="451320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08E5F8D4-CB8C-2D32-208F-DEA4B0C38241}"/>
              </a:ext>
            </a:extLst>
          </p:cNvPr>
          <p:cNvSpPr txBox="1"/>
          <p:nvPr userDrawn="1"/>
        </p:nvSpPr>
        <p:spPr>
          <a:xfrm>
            <a:off x="423636" y="2871596"/>
            <a:ext cx="1931932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+mj-ea"/>
                <a:ea typeface="+mj-ea"/>
              </a:rPr>
              <a:t>产品简介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6DA7FF5D-E2D5-A18F-D484-45EBD00D5A21}"/>
              </a:ext>
            </a:extLst>
          </p:cNvPr>
          <p:cNvSpPr txBox="1"/>
          <p:nvPr userDrawn="1"/>
        </p:nvSpPr>
        <p:spPr>
          <a:xfrm>
            <a:off x="423635" y="3246193"/>
            <a:ext cx="4589236" cy="7007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+mn-ea"/>
              </a:rPr>
              <a:t>在这里输入正文，根据自己的需要进行内容调整。在这里输入正文，根据自己的需要进行内容调整。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8A7CC185-7B57-4F20-C526-2386508A2118}"/>
              </a:ext>
            </a:extLst>
          </p:cNvPr>
          <p:cNvSpPr txBox="1"/>
          <p:nvPr userDrawn="1"/>
        </p:nvSpPr>
        <p:spPr>
          <a:xfrm>
            <a:off x="423636" y="4446396"/>
            <a:ext cx="1931932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+mj-ea"/>
                <a:ea typeface="+mj-ea"/>
              </a:rPr>
              <a:t>产品简介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F7A1C7DC-4576-6133-9D9E-3F4FC5EDD00E}"/>
              </a:ext>
            </a:extLst>
          </p:cNvPr>
          <p:cNvSpPr txBox="1"/>
          <p:nvPr userDrawn="1"/>
        </p:nvSpPr>
        <p:spPr>
          <a:xfrm>
            <a:off x="423635" y="4820993"/>
            <a:ext cx="4589236" cy="7007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+mn-ea"/>
              </a:rPr>
              <a:t>在这里输入正文，根据自己的需要进行内容调整。在这里输入正文，根据自己的需要进行内容调整。</a:t>
            </a:r>
          </a:p>
        </p:txBody>
      </p:sp>
      <p:sp>
        <p:nvSpPr>
          <p:cNvPr id="15" name="加号 14">
            <a:extLst>
              <a:ext uri="{FF2B5EF4-FFF2-40B4-BE49-F238E27FC236}">
                <a16:creationId xmlns:a16="http://schemas.microsoft.com/office/drawing/2014/main" id="{B63E9C1B-6C98-BF7A-D5A2-03EF8FC699BF}"/>
              </a:ext>
            </a:extLst>
          </p:cNvPr>
          <p:cNvSpPr/>
          <p:nvPr userDrawn="1"/>
        </p:nvSpPr>
        <p:spPr>
          <a:xfrm>
            <a:off x="11336867" y="191487"/>
            <a:ext cx="423333" cy="423333"/>
          </a:xfrm>
          <a:prstGeom prst="mathPlus">
            <a:avLst>
              <a:gd name="adj1" fmla="val 131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920E584A-C7E5-F362-DE73-E369408E6C36}"/>
              </a:ext>
            </a:extLst>
          </p:cNvPr>
          <p:cNvSpPr txBox="1"/>
          <p:nvPr userDrawn="1"/>
        </p:nvSpPr>
        <p:spPr>
          <a:xfrm>
            <a:off x="5344192" y="230245"/>
            <a:ext cx="2572657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000" dirty="0">
                <a:solidFill>
                  <a:schemeClr val="bg1"/>
                </a:solidFill>
                <a:latin typeface="+mn-ea"/>
              </a:rPr>
              <a:t>PRODUCT</a:t>
            </a:r>
            <a:endParaRPr lang="zh-CN" altLang="en-US" sz="20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1600A438-A7FF-50F2-7DBB-162C19D6D488}"/>
              </a:ext>
            </a:extLst>
          </p:cNvPr>
          <p:cNvSpPr txBox="1"/>
          <p:nvPr userDrawn="1"/>
        </p:nvSpPr>
        <p:spPr>
          <a:xfrm>
            <a:off x="8601499" y="230245"/>
            <a:ext cx="2572657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000" dirty="0">
                <a:solidFill>
                  <a:schemeClr val="bg1"/>
                </a:solidFill>
                <a:latin typeface="+mn-ea"/>
              </a:rPr>
              <a:t>PROFILE</a:t>
            </a:r>
            <a:endParaRPr lang="zh-CN" altLang="en-US" sz="20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DC63FEDB-1662-61CC-8958-EED522E5FF90}"/>
              </a:ext>
            </a:extLst>
          </p:cNvPr>
          <p:cNvSpPr txBox="1"/>
          <p:nvPr userDrawn="1"/>
        </p:nvSpPr>
        <p:spPr>
          <a:xfrm>
            <a:off x="552773" y="191487"/>
            <a:ext cx="2572657" cy="6463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3600" dirty="0">
                <a:latin typeface="+mj-ea"/>
                <a:ea typeface="+mj-ea"/>
              </a:rPr>
              <a:t>产品简介</a:t>
            </a:r>
          </a:p>
        </p:txBody>
      </p:sp>
    </p:spTree>
    <p:extLst>
      <p:ext uri="{BB962C8B-B14F-4D97-AF65-F5344CB8AC3E}">
        <p14:creationId xmlns:p14="http://schemas.microsoft.com/office/powerpoint/2010/main" val="12799668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D0BD6936-40B1-0CCD-4ED7-78F71B10920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362" y="2143050"/>
            <a:ext cx="2999340" cy="168177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7E43EC8-2DC5-0561-4122-4026E0A7B93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824824"/>
            <a:ext cx="3257782" cy="217185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6D61DE8-87E9-2AEA-DB29-02EE3ADA3E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936"/>
          <a:stretch/>
        </p:blipFill>
        <p:spPr>
          <a:xfrm>
            <a:off x="3257782" y="3824824"/>
            <a:ext cx="1983920" cy="217185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43617CCE-FC38-A68D-C9DB-7A689E4AE73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43050"/>
            <a:ext cx="2242362" cy="1681772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7BC28A5D-D748-BF5D-4792-76D640207AC9}"/>
              </a:ext>
            </a:extLst>
          </p:cNvPr>
          <p:cNvSpPr/>
          <p:nvPr userDrawn="1"/>
        </p:nvSpPr>
        <p:spPr>
          <a:xfrm>
            <a:off x="5241702" y="2143050"/>
            <a:ext cx="6950298" cy="385362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25407E79-6D8E-663A-5866-3F0A4BA52DD6}"/>
              </a:ext>
            </a:extLst>
          </p:cNvPr>
          <p:cNvSpPr txBox="1"/>
          <p:nvPr userDrawn="1"/>
        </p:nvSpPr>
        <p:spPr>
          <a:xfrm>
            <a:off x="6422234" y="3184560"/>
            <a:ext cx="1931932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400" dirty="0">
                <a:latin typeface="+mj-ea"/>
                <a:ea typeface="+mj-ea"/>
              </a:rPr>
              <a:t>产品简介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0D1E0D3E-823F-D4B9-2E29-DC2CD9F1E755}"/>
              </a:ext>
            </a:extLst>
          </p:cNvPr>
          <p:cNvSpPr txBox="1"/>
          <p:nvPr userDrawn="1"/>
        </p:nvSpPr>
        <p:spPr>
          <a:xfrm>
            <a:off x="6422233" y="3559157"/>
            <a:ext cx="4589236" cy="16702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latin typeface="+mn-ea"/>
              </a:rPr>
              <a:t>在这里输入正文，根据自己的需要进行内容调整。在这里输入正文，根据自己的需要进行内容调整。在这里输入正文，根据自己的需要进行内容调整。在这里输入正文，根据自己的需要进行内容调整。</a:t>
            </a:r>
          </a:p>
          <a:p>
            <a:pPr>
              <a:lnSpc>
                <a:spcPct val="150000"/>
              </a:lnSpc>
            </a:pPr>
            <a:endParaRPr lang="zh-CN" altLang="en-US" sz="1400" dirty="0">
              <a:latin typeface="+mn-ea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8886BFEA-2582-8F42-1849-3ABBAFDAD6CF}"/>
              </a:ext>
            </a:extLst>
          </p:cNvPr>
          <p:cNvSpPr txBox="1"/>
          <p:nvPr userDrawn="1"/>
        </p:nvSpPr>
        <p:spPr>
          <a:xfrm>
            <a:off x="10723603" y="2396613"/>
            <a:ext cx="1515533" cy="221599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3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”</a:t>
            </a:r>
            <a:endParaRPr lang="zh-CN" altLang="en-US" sz="13800" dirty="0">
              <a:solidFill>
                <a:schemeClr val="accent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0E9BBC71-1975-EF9D-F09B-18749E9A1BA9}"/>
              </a:ext>
            </a:extLst>
          </p:cNvPr>
          <p:cNvSpPr txBox="1"/>
          <p:nvPr userDrawn="1"/>
        </p:nvSpPr>
        <p:spPr>
          <a:xfrm>
            <a:off x="2568515" y="598972"/>
            <a:ext cx="8442954" cy="115858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>
              <a:lnSpc>
                <a:spcPct val="200000"/>
              </a:lnSpc>
            </a:pPr>
            <a:r>
              <a:rPr lang="en-US" altLang="zh-CN" sz="900" dirty="0">
                <a:solidFill>
                  <a:schemeClr val="accent2">
                    <a:alpha val="51000"/>
                  </a:schemeClr>
                </a:solidFill>
                <a:latin typeface="+mn-ea"/>
              </a:rPr>
              <a:t>Lorem ipsum dolor sit amet, consectetuer adipiscing elit. Maecenas porttitor congue massa. Fusce posuere, magna sed pulvinar ultricies, purus lectus malesuada libero, sit amet commodo magna eros quis </a:t>
            </a:r>
            <a:r>
              <a:rPr lang="en-US" altLang="zh-CN" sz="900" dirty="0" err="1">
                <a:solidFill>
                  <a:schemeClr val="accent2">
                    <a:alpha val="51000"/>
                  </a:schemeClr>
                </a:solidFill>
                <a:latin typeface="+mn-ea"/>
              </a:rPr>
              <a:t>urna.Nunc</a:t>
            </a:r>
            <a:r>
              <a:rPr lang="en-US" altLang="zh-CN" sz="900" dirty="0">
                <a:solidFill>
                  <a:schemeClr val="accent2">
                    <a:alpha val="51000"/>
                  </a:schemeClr>
                </a:solidFill>
                <a:latin typeface="+mn-ea"/>
              </a:rPr>
              <a:t> viverra imperdiet enim. Fusce est. Vivamus a </a:t>
            </a:r>
            <a:r>
              <a:rPr lang="en-US" altLang="zh-CN" sz="900" dirty="0" err="1">
                <a:solidFill>
                  <a:schemeClr val="accent2">
                    <a:alpha val="51000"/>
                  </a:schemeClr>
                </a:solidFill>
                <a:latin typeface="+mn-ea"/>
              </a:rPr>
              <a:t>tellus.Pellentesque</a:t>
            </a:r>
            <a:r>
              <a:rPr lang="en-US" altLang="zh-CN" sz="900" dirty="0">
                <a:solidFill>
                  <a:schemeClr val="accent2">
                    <a:alpha val="51000"/>
                  </a:schemeClr>
                </a:solidFill>
                <a:latin typeface="+mn-ea"/>
              </a:rPr>
              <a:t> habitant morbi tristique senectus et netus et malesuada fames ac turpis egestas. Proin pharetra nonummy pede. Mauris et orci.</a:t>
            </a:r>
          </a:p>
          <a:p>
            <a:pPr>
              <a:lnSpc>
                <a:spcPct val="200000"/>
              </a:lnSpc>
            </a:pPr>
            <a:endParaRPr lang="zh-CN" altLang="en-US" sz="900" dirty="0">
              <a:solidFill>
                <a:schemeClr val="accent2">
                  <a:alpha val="51000"/>
                </a:schemeClr>
              </a:solidFill>
              <a:latin typeface="+mn-ea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2801C5FF-0B12-E7E8-6951-9F908B4E4955}"/>
              </a:ext>
            </a:extLst>
          </p:cNvPr>
          <p:cNvSpPr/>
          <p:nvPr userDrawn="1"/>
        </p:nvSpPr>
        <p:spPr>
          <a:xfrm>
            <a:off x="584316" y="592284"/>
            <a:ext cx="146957" cy="112161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C939B04F-6F71-3A81-FAAA-A41B6FF1B0E3}"/>
              </a:ext>
            </a:extLst>
          </p:cNvPr>
          <p:cNvSpPr txBox="1"/>
          <p:nvPr userDrawn="1"/>
        </p:nvSpPr>
        <p:spPr>
          <a:xfrm>
            <a:off x="731273" y="491369"/>
            <a:ext cx="1664339" cy="120032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600" dirty="0">
                <a:solidFill>
                  <a:schemeClr val="accent1"/>
                </a:solidFill>
                <a:latin typeface="+mj-ea"/>
                <a:ea typeface="+mj-ea"/>
              </a:rPr>
              <a:t>PRODUCT</a:t>
            </a:r>
            <a:endParaRPr lang="zh-CN" altLang="en-US" sz="360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379061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束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3D709B81-C753-43B8-7E18-83BA30E2D2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B2B9A160-7FC2-16E8-CD41-B1AFCC3B738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7" name="任意多边形: 形状 16">
            <a:extLst>
              <a:ext uri="{FF2B5EF4-FFF2-40B4-BE49-F238E27FC236}">
                <a16:creationId xmlns:a16="http://schemas.microsoft.com/office/drawing/2014/main" id="{C7391DFB-57E7-1F05-31F4-1A4FEE8656E3}"/>
              </a:ext>
            </a:extLst>
          </p:cNvPr>
          <p:cNvSpPr/>
          <p:nvPr userDrawn="1"/>
        </p:nvSpPr>
        <p:spPr>
          <a:xfrm rot="5400000">
            <a:off x="576443" y="243411"/>
            <a:ext cx="5953401" cy="6209138"/>
          </a:xfrm>
          <a:custGeom>
            <a:avLst/>
            <a:gdLst>
              <a:gd name="connsiteX0" fmla="*/ 0 w 5448300"/>
              <a:gd name="connsiteY0" fmla="*/ 0 h 4180682"/>
              <a:gd name="connsiteX1" fmla="*/ 1945346 w 5448300"/>
              <a:gd name="connsiteY1" fmla="*/ 0 h 4180682"/>
              <a:gd name="connsiteX2" fmla="*/ 5448300 w 5448300"/>
              <a:gd name="connsiteY2" fmla="*/ 4180682 h 4180682"/>
              <a:gd name="connsiteX3" fmla="*/ 0 w 5448300"/>
              <a:gd name="connsiteY3" fmla="*/ 4180682 h 4180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8300" h="4180682">
                <a:moveTo>
                  <a:pt x="0" y="0"/>
                </a:moveTo>
                <a:lnTo>
                  <a:pt x="1945346" y="0"/>
                </a:lnTo>
                <a:lnTo>
                  <a:pt x="5448300" y="4180682"/>
                </a:lnTo>
                <a:lnTo>
                  <a:pt x="0" y="4180682"/>
                </a:lnTo>
                <a:close/>
              </a:path>
            </a:pathLst>
          </a:custGeom>
          <a:solidFill>
            <a:schemeClr val="accent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5C9624BA-2080-8DCA-5264-02BE494FB982}"/>
              </a:ext>
            </a:extLst>
          </p:cNvPr>
          <p:cNvSpPr txBox="1"/>
          <p:nvPr userDrawn="1"/>
        </p:nvSpPr>
        <p:spPr>
          <a:xfrm>
            <a:off x="2688964" y="2817394"/>
            <a:ext cx="7175500" cy="132343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8000" spc="600" dirty="0">
                <a:solidFill>
                  <a:schemeClr val="bg1"/>
                </a:solidFill>
                <a:latin typeface="+mj-ea"/>
                <a:ea typeface="+mj-ea"/>
              </a:rPr>
              <a:t>谢谢！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781D9EDA-C2B0-2E1B-C75E-19E538F42A29}"/>
              </a:ext>
            </a:extLst>
          </p:cNvPr>
          <p:cNvSpPr txBox="1"/>
          <p:nvPr userDrawn="1"/>
        </p:nvSpPr>
        <p:spPr>
          <a:xfrm>
            <a:off x="2688964" y="2008768"/>
            <a:ext cx="3968750" cy="7078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4000" spc="300" dirty="0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THANK YOU!</a:t>
            </a:r>
            <a:endParaRPr lang="zh-CN" altLang="en-US" sz="4000" spc="300" dirty="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795CE37F-5482-392D-4EBA-4E13E7E7C976}"/>
              </a:ext>
            </a:extLst>
          </p:cNvPr>
          <p:cNvSpPr txBox="1"/>
          <p:nvPr userDrawn="1"/>
        </p:nvSpPr>
        <p:spPr>
          <a:xfrm>
            <a:off x="2723432" y="3977423"/>
            <a:ext cx="7512768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pc="300" dirty="0">
                <a:solidFill>
                  <a:schemeClr val="bg1">
                    <a:lumMod val="65000"/>
                    <a:alpha val="5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JOURNAL STYLE PPT TAMPLATE</a:t>
            </a:r>
            <a:endParaRPr lang="zh-CN" altLang="en-US" spc="300" dirty="0">
              <a:solidFill>
                <a:schemeClr val="bg1">
                  <a:lumMod val="65000"/>
                  <a:alpha val="5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90422C5A-458C-BBC8-F60C-59CC74F18BB7}"/>
              </a:ext>
            </a:extLst>
          </p:cNvPr>
          <p:cNvSpPr txBox="1"/>
          <p:nvPr userDrawn="1"/>
        </p:nvSpPr>
        <p:spPr>
          <a:xfrm>
            <a:off x="5245650" y="4733495"/>
            <a:ext cx="6497775" cy="154657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/>
            <a:r>
              <a:rPr lang="en-US" altLang="zh-CN" sz="1050" dirty="0">
                <a:solidFill>
                  <a:schemeClr val="bg1">
                    <a:lumMod val="65000"/>
                    <a:alpha val="5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Lorem ipsum dolor sit amet, consectetuer adipiscing elit. Maecenas porttitor congue massa. Fusce posuere, magna sed pulvinar ultricies, purus lectus malesuada libero, sit amet commodo magna eros quis urna.</a:t>
            </a:r>
          </a:p>
          <a:p>
            <a:pPr algn="r"/>
            <a:endParaRPr lang="en-US" altLang="zh-CN" sz="1050" dirty="0">
              <a:solidFill>
                <a:schemeClr val="bg1">
                  <a:lumMod val="65000"/>
                  <a:alpha val="5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algn="r"/>
            <a:r>
              <a:rPr lang="en-US" altLang="zh-CN" sz="1050" dirty="0">
                <a:solidFill>
                  <a:schemeClr val="bg1">
                    <a:lumMod val="65000"/>
                    <a:alpha val="5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Nunc viverra imperdiet enim. Fusce est. Vivamus a tellus.</a:t>
            </a:r>
          </a:p>
          <a:p>
            <a:pPr algn="r"/>
            <a:endParaRPr lang="en-US" altLang="zh-CN" sz="1050" dirty="0">
              <a:solidFill>
                <a:schemeClr val="bg1">
                  <a:lumMod val="65000"/>
                  <a:alpha val="5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algn="r"/>
            <a:r>
              <a:rPr lang="en-US" altLang="zh-CN" sz="1050" dirty="0">
                <a:solidFill>
                  <a:schemeClr val="bg1">
                    <a:lumMod val="65000"/>
                    <a:alpha val="5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Pellentesque habitant morbi tristique senectus et netus et malesuada fames ac turpis egestas. Proin pharetra nonummy pede. Mauris et orci.</a:t>
            </a:r>
          </a:p>
          <a:p>
            <a:pPr algn="r"/>
            <a:endParaRPr lang="zh-CN" altLang="en-US" sz="1050" dirty="0">
              <a:solidFill>
                <a:schemeClr val="bg1">
                  <a:lumMod val="65000"/>
                  <a:alpha val="5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22" name="加号 21">
            <a:extLst>
              <a:ext uri="{FF2B5EF4-FFF2-40B4-BE49-F238E27FC236}">
                <a16:creationId xmlns:a16="http://schemas.microsoft.com/office/drawing/2014/main" id="{88C373F9-78DA-4BC9-84F8-F30BCA835784}"/>
              </a:ext>
            </a:extLst>
          </p:cNvPr>
          <p:cNvSpPr/>
          <p:nvPr userDrawn="1"/>
        </p:nvSpPr>
        <p:spPr>
          <a:xfrm>
            <a:off x="11480800" y="371278"/>
            <a:ext cx="423333" cy="423333"/>
          </a:xfrm>
          <a:prstGeom prst="mathPlus">
            <a:avLst>
              <a:gd name="adj1" fmla="val 131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3" name="半闭框 22">
            <a:extLst>
              <a:ext uri="{FF2B5EF4-FFF2-40B4-BE49-F238E27FC236}">
                <a16:creationId xmlns:a16="http://schemas.microsoft.com/office/drawing/2014/main" id="{530EF292-EBA8-C1AB-80F4-2BDD270F1803}"/>
              </a:ext>
            </a:extLst>
          </p:cNvPr>
          <p:cNvSpPr/>
          <p:nvPr userDrawn="1"/>
        </p:nvSpPr>
        <p:spPr>
          <a:xfrm rot="10800000">
            <a:off x="11186779" y="5607326"/>
            <a:ext cx="717354" cy="717354"/>
          </a:xfrm>
          <a:prstGeom prst="halfFrame">
            <a:avLst>
              <a:gd name="adj1" fmla="val 15315"/>
              <a:gd name="adj2" fmla="val 1413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43601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66921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背景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5E0B6BE0-2647-8845-CC58-AFCEBB0208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3768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9063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376AAEA0-797D-0C43-93A9-948B02B3A5A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BD4C4EDB-0FD7-4669-A814-4F3821E53F3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3851452A-A391-60D2-A6C2-F2565E5F13B8}"/>
              </a:ext>
            </a:extLst>
          </p:cNvPr>
          <p:cNvSpPr/>
          <p:nvPr/>
        </p:nvSpPr>
        <p:spPr>
          <a:xfrm flipH="1">
            <a:off x="4520665" y="584201"/>
            <a:ext cx="7133310" cy="5368024"/>
          </a:xfrm>
          <a:custGeom>
            <a:avLst/>
            <a:gdLst>
              <a:gd name="connsiteX0" fmla="*/ 0 w 5448300"/>
              <a:gd name="connsiteY0" fmla="*/ 0 h 4180682"/>
              <a:gd name="connsiteX1" fmla="*/ 1945346 w 5448300"/>
              <a:gd name="connsiteY1" fmla="*/ 0 h 4180682"/>
              <a:gd name="connsiteX2" fmla="*/ 5448300 w 5448300"/>
              <a:gd name="connsiteY2" fmla="*/ 4180682 h 4180682"/>
              <a:gd name="connsiteX3" fmla="*/ 0 w 5448300"/>
              <a:gd name="connsiteY3" fmla="*/ 4180682 h 4180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8300" h="4180682">
                <a:moveTo>
                  <a:pt x="0" y="0"/>
                </a:moveTo>
                <a:lnTo>
                  <a:pt x="1945346" y="0"/>
                </a:lnTo>
                <a:lnTo>
                  <a:pt x="5448300" y="4180682"/>
                </a:lnTo>
                <a:lnTo>
                  <a:pt x="0" y="4180682"/>
                </a:lnTo>
                <a:close/>
              </a:path>
            </a:pathLst>
          </a:custGeom>
          <a:solidFill>
            <a:schemeClr val="accent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accent1"/>
              </a:solidFill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EE263603-1FE8-A511-533C-3D5BD788BCA5}"/>
              </a:ext>
            </a:extLst>
          </p:cNvPr>
          <p:cNvSpPr txBox="1"/>
          <p:nvPr/>
        </p:nvSpPr>
        <p:spPr>
          <a:xfrm>
            <a:off x="2508250" y="2114660"/>
            <a:ext cx="7175500" cy="25545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/>
            <a:r>
              <a:rPr lang="zh-CN" altLang="en-US" sz="8000" spc="600" dirty="0">
                <a:solidFill>
                  <a:schemeClr val="bg1"/>
                </a:solidFill>
                <a:latin typeface="+mj-ea"/>
                <a:ea typeface="+mj-ea"/>
              </a:rPr>
              <a:t>杂志风</a:t>
            </a:r>
            <a:endParaRPr lang="en-US" altLang="zh-CN" sz="8000" spc="600" dirty="0">
              <a:solidFill>
                <a:schemeClr val="bg1"/>
              </a:solidFill>
              <a:latin typeface="+mj-ea"/>
              <a:ea typeface="+mj-ea"/>
            </a:endParaRPr>
          </a:p>
          <a:p>
            <a:pPr algn="r"/>
            <a:r>
              <a:rPr lang="zh-CN" altLang="en-US" sz="8000" spc="600" dirty="0">
                <a:solidFill>
                  <a:schemeClr val="bg1"/>
                </a:solidFill>
                <a:latin typeface="+mj-ea"/>
                <a:ea typeface="+mj-ea"/>
              </a:rPr>
              <a:t>产品宣传</a:t>
            </a:r>
            <a:r>
              <a:rPr lang="en-US" altLang="zh-CN" sz="8000" spc="600" dirty="0">
                <a:solidFill>
                  <a:schemeClr val="bg1"/>
                </a:solidFill>
                <a:latin typeface="+mj-ea"/>
                <a:ea typeface="+mj-ea"/>
              </a:rPr>
              <a:t>PPT</a:t>
            </a:r>
            <a:endParaRPr lang="zh-CN" altLang="en-US" sz="8000" spc="6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904EF6CB-1CB5-D6D7-82B6-123376F4541E}"/>
              </a:ext>
            </a:extLst>
          </p:cNvPr>
          <p:cNvSpPr txBox="1"/>
          <p:nvPr/>
        </p:nvSpPr>
        <p:spPr>
          <a:xfrm>
            <a:off x="5715000" y="1306034"/>
            <a:ext cx="3968750" cy="7078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/>
            <a:r>
              <a:rPr lang="en-US" altLang="zh-CN" sz="4000" spc="300" dirty="0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TEMPLATE</a:t>
            </a:r>
            <a:endParaRPr lang="zh-CN" altLang="en-US" sz="4000" spc="300" dirty="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9C2527D7-951F-A0B1-6DC4-2BC53FD46FE0}"/>
              </a:ext>
            </a:extLst>
          </p:cNvPr>
          <p:cNvSpPr txBox="1"/>
          <p:nvPr/>
        </p:nvSpPr>
        <p:spPr>
          <a:xfrm>
            <a:off x="2170982" y="4669205"/>
            <a:ext cx="7512768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/>
            <a:r>
              <a:rPr lang="en-US" altLang="zh-CN" spc="300" dirty="0">
                <a:solidFill>
                  <a:schemeClr val="bg1">
                    <a:lumMod val="65000"/>
                    <a:alpha val="5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JOURNAL STYLE PPT TAMPLATE</a:t>
            </a:r>
            <a:endParaRPr lang="zh-CN" altLang="en-US" spc="300" dirty="0">
              <a:solidFill>
                <a:schemeClr val="bg1">
                  <a:lumMod val="65000"/>
                  <a:alpha val="5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3D243469-BC95-A9F5-4C5B-3EF8568BF2A8}"/>
              </a:ext>
            </a:extLst>
          </p:cNvPr>
          <p:cNvSpPr txBox="1"/>
          <p:nvPr/>
        </p:nvSpPr>
        <p:spPr>
          <a:xfrm>
            <a:off x="538025" y="4991023"/>
            <a:ext cx="6497775" cy="154657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050" dirty="0">
                <a:solidFill>
                  <a:schemeClr val="bg1">
                    <a:lumMod val="65000"/>
                    <a:alpha val="5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Lorem ipsum dolor sit amet, consectetuer adipiscing elit. Maecenas porttitor congue massa. Fusce posuere, magna sed pulvinar ultricies, purus lectus malesuada libero, sit amet commodo magna eros quis urna.</a:t>
            </a:r>
          </a:p>
          <a:p>
            <a:endParaRPr lang="en-US" altLang="zh-CN" sz="1050" dirty="0">
              <a:solidFill>
                <a:schemeClr val="bg1">
                  <a:lumMod val="65000"/>
                  <a:alpha val="5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r>
              <a:rPr lang="en-US" altLang="zh-CN" sz="1050" dirty="0">
                <a:solidFill>
                  <a:schemeClr val="bg1">
                    <a:lumMod val="65000"/>
                    <a:alpha val="5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Nunc viverra imperdiet enim. Fusce est. Vivamus a tellus.</a:t>
            </a:r>
          </a:p>
          <a:p>
            <a:endParaRPr lang="en-US" altLang="zh-CN" sz="1050" dirty="0">
              <a:solidFill>
                <a:schemeClr val="bg1">
                  <a:lumMod val="65000"/>
                  <a:alpha val="5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r>
              <a:rPr lang="en-US" altLang="zh-CN" sz="1050" dirty="0">
                <a:solidFill>
                  <a:schemeClr val="bg1">
                    <a:lumMod val="65000"/>
                    <a:alpha val="5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Pellentesque habitant morbi tristique senectus et netus et malesuada fames ac turpis egestas. Proin pharetra nonummy pede. Mauris et orci.</a:t>
            </a:r>
          </a:p>
          <a:p>
            <a:endParaRPr lang="zh-CN" altLang="en-US" sz="1050" dirty="0">
              <a:solidFill>
                <a:schemeClr val="bg1">
                  <a:lumMod val="65000"/>
                  <a:alpha val="5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9" name="加号 8">
            <a:extLst>
              <a:ext uri="{FF2B5EF4-FFF2-40B4-BE49-F238E27FC236}">
                <a16:creationId xmlns:a16="http://schemas.microsoft.com/office/drawing/2014/main" id="{ADB29024-049D-00C7-56E3-AF8D924456E7}"/>
              </a:ext>
            </a:extLst>
          </p:cNvPr>
          <p:cNvSpPr/>
          <p:nvPr/>
        </p:nvSpPr>
        <p:spPr>
          <a:xfrm>
            <a:off x="538025" y="584200"/>
            <a:ext cx="423333" cy="423333"/>
          </a:xfrm>
          <a:prstGeom prst="mathPlus">
            <a:avLst>
              <a:gd name="adj1" fmla="val 131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" name="半闭框 9">
            <a:extLst>
              <a:ext uri="{FF2B5EF4-FFF2-40B4-BE49-F238E27FC236}">
                <a16:creationId xmlns:a16="http://schemas.microsoft.com/office/drawing/2014/main" id="{9C8FEC89-7CC8-6AB3-E89D-93B888C80149}"/>
              </a:ext>
            </a:extLst>
          </p:cNvPr>
          <p:cNvSpPr/>
          <p:nvPr/>
        </p:nvSpPr>
        <p:spPr>
          <a:xfrm rot="10800000">
            <a:off x="11176000" y="5471859"/>
            <a:ext cx="717354" cy="717354"/>
          </a:xfrm>
          <a:prstGeom prst="halfFrame">
            <a:avLst>
              <a:gd name="adj1" fmla="val 15315"/>
              <a:gd name="adj2" fmla="val 141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707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加号 1">
            <a:extLst>
              <a:ext uri="{FF2B5EF4-FFF2-40B4-BE49-F238E27FC236}">
                <a16:creationId xmlns:a16="http://schemas.microsoft.com/office/drawing/2014/main" id="{DB0A95AE-CE4E-0FE2-E361-BA2CD72DABD3}"/>
              </a:ext>
            </a:extLst>
          </p:cNvPr>
          <p:cNvSpPr/>
          <p:nvPr/>
        </p:nvSpPr>
        <p:spPr>
          <a:xfrm>
            <a:off x="11342597" y="311151"/>
            <a:ext cx="252602" cy="252602"/>
          </a:xfrm>
          <a:prstGeom prst="mathPlus">
            <a:avLst>
              <a:gd name="adj1" fmla="val 13167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AEAE3A8B-7B81-F5C4-F471-2A5FB8753C89}"/>
              </a:ext>
            </a:extLst>
          </p:cNvPr>
          <p:cNvSpPr txBox="1"/>
          <p:nvPr/>
        </p:nvSpPr>
        <p:spPr>
          <a:xfrm>
            <a:off x="3664678" y="300456"/>
            <a:ext cx="25726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+mn-ea"/>
              </a:rPr>
              <a:t>SPREAD</a:t>
            </a:r>
            <a:endParaRPr lang="zh-CN" altLang="en-US" sz="2000" dirty="0">
              <a:latin typeface="+mn-ea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FE9E5366-B040-04C4-64E7-E37212F49D7F}"/>
              </a:ext>
            </a:extLst>
          </p:cNvPr>
          <p:cNvSpPr txBox="1"/>
          <p:nvPr/>
        </p:nvSpPr>
        <p:spPr>
          <a:xfrm>
            <a:off x="7183760" y="311151"/>
            <a:ext cx="25726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+mn-ea"/>
              </a:rPr>
              <a:t>PLAN</a:t>
            </a:r>
            <a:endParaRPr lang="zh-CN" altLang="en-US" sz="2000" dirty="0">
              <a:latin typeface="+mn-ea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4DF506A4-29D5-36DB-5696-11E53ACA8A0B}"/>
              </a:ext>
            </a:extLst>
          </p:cNvPr>
          <p:cNvSpPr txBox="1"/>
          <p:nvPr/>
        </p:nvSpPr>
        <p:spPr>
          <a:xfrm>
            <a:off x="496660" y="191487"/>
            <a:ext cx="25726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>
                <a:latin typeface="+mj-ea"/>
                <a:ea typeface="+mj-ea"/>
              </a:rPr>
              <a:t>宣传计划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F62D8B12-4AF4-587C-0774-30CC8E72C181}"/>
              </a:ext>
            </a:extLst>
          </p:cNvPr>
          <p:cNvSpPr/>
          <p:nvPr/>
        </p:nvSpPr>
        <p:spPr>
          <a:xfrm>
            <a:off x="0" y="2143050"/>
            <a:ext cx="12192000" cy="385362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26893854-3FBA-ED7A-5949-245DC837BAB5}"/>
              </a:ext>
            </a:extLst>
          </p:cNvPr>
          <p:cNvSpPr/>
          <p:nvPr/>
        </p:nvSpPr>
        <p:spPr>
          <a:xfrm>
            <a:off x="7200088" y="2137417"/>
            <a:ext cx="2490919" cy="19431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8FB3D962-944E-0997-7A11-AC7B036AD2BB}"/>
              </a:ext>
            </a:extLst>
          </p:cNvPr>
          <p:cNvSpPr/>
          <p:nvPr/>
        </p:nvSpPr>
        <p:spPr>
          <a:xfrm>
            <a:off x="7200087" y="4053536"/>
            <a:ext cx="2490919" cy="19431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none" algn="b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F171C2EC-3DA3-401E-F03D-00A0A46CE5AC}"/>
              </a:ext>
            </a:extLst>
          </p:cNvPr>
          <p:cNvSpPr/>
          <p:nvPr/>
        </p:nvSpPr>
        <p:spPr>
          <a:xfrm>
            <a:off x="9691006" y="2137417"/>
            <a:ext cx="2490919" cy="19431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none" algn="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0228948B-9E0E-5221-3D36-ABF08C2E1583}"/>
              </a:ext>
            </a:extLst>
          </p:cNvPr>
          <p:cNvSpPr/>
          <p:nvPr/>
        </p:nvSpPr>
        <p:spPr>
          <a:xfrm>
            <a:off x="9691005" y="4053536"/>
            <a:ext cx="2490919" cy="19431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none" algn="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94A4BCE3-867E-EF43-99DA-A480E312182B}"/>
              </a:ext>
            </a:extLst>
          </p:cNvPr>
          <p:cNvSpPr txBox="1"/>
          <p:nvPr/>
        </p:nvSpPr>
        <p:spPr>
          <a:xfrm>
            <a:off x="1004207" y="2770539"/>
            <a:ext cx="2551367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4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门店宣传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70DA2E5B-E219-81D1-39C7-DB2E31C1CD55}"/>
              </a:ext>
            </a:extLst>
          </p:cNvPr>
          <p:cNvSpPr txBox="1"/>
          <p:nvPr/>
        </p:nvSpPr>
        <p:spPr>
          <a:xfrm>
            <a:off x="1004207" y="3208846"/>
            <a:ext cx="5091793" cy="263969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latin typeface="+mn-ea"/>
              </a:rPr>
              <a:t>在这里输入正文，根据自己的需要进行内容调整。在这里输入正文，根据自己的需要进行内容调整。在这里输入正文。在这里输入正文，根据自己的需要进行内容调整。在这里输入正文，根据自己的需要进行内容调整。在这里输入正文。在这里输入正文，根据自己的需要进行内容调整。在这里输入正文，根据自己的需要进行内容调整。在这里输入正文。</a:t>
            </a:r>
          </a:p>
          <a:p>
            <a:pPr>
              <a:lnSpc>
                <a:spcPct val="150000"/>
              </a:lnSpc>
            </a:pPr>
            <a:endParaRPr lang="zh-CN" altLang="en-US" sz="1400" dirty="0">
              <a:latin typeface="+mn-ea"/>
            </a:endParaRPr>
          </a:p>
          <a:p>
            <a:pPr>
              <a:lnSpc>
                <a:spcPct val="150000"/>
              </a:lnSpc>
            </a:pPr>
            <a:endParaRPr lang="zh-CN" altLang="en-US" sz="1400" dirty="0">
              <a:latin typeface="+mn-ea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CBB0715B-9DED-041C-F779-0EDBBBEA1442}"/>
              </a:ext>
            </a:extLst>
          </p:cNvPr>
          <p:cNvSpPr txBox="1"/>
          <p:nvPr/>
        </p:nvSpPr>
        <p:spPr>
          <a:xfrm>
            <a:off x="1015820" y="1064731"/>
            <a:ext cx="7870372" cy="60458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200000"/>
              </a:lnSpc>
            </a:pPr>
            <a:r>
              <a:rPr lang="en-US" altLang="zh-CN" sz="900" dirty="0">
                <a:solidFill>
                  <a:schemeClr val="accent2">
                    <a:alpha val="51000"/>
                  </a:schemeClr>
                </a:solidFill>
                <a:latin typeface="+mn-ea"/>
              </a:rPr>
              <a:t>Lorem ipsum dolor sit amet, consectetuer adipiscing elit. Maecenas porttitor congue massa. Fusce posuere, magna sed pulvinar ultricies, purus lectus malesuada libero, sit amet commodo magna eros quis </a:t>
            </a:r>
            <a:r>
              <a:rPr lang="en-US" altLang="zh-CN" sz="900" dirty="0" err="1">
                <a:solidFill>
                  <a:schemeClr val="accent2">
                    <a:alpha val="51000"/>
                  </a:schemeClr>
                </a:solidFill>
                <a:latin typeface="+mn-ea"/>
              </a:rPr>
              <a:t>urna</a:t>
            </a:r>
            <a:r>
              <a:rPr lang="en-US" altLang="zh-CN" sz="900" dirty="0">
                <a:solidFill>
                  <a:schemeClr val="accent2">
                    <a:alpha val="51000"/>
                  </a:schemeClr>
                </a:solidFill>
                <a:latin typeface="+mn-ea"/>
              </a:rPr>
              <a:t>. Nunc viverra imperdiet enim. </a:t>
            </a:r>
            <a:endParaRPr lang="zh-CN" altLang="en-US" sz="900" dirty="0">
              <a:solidFill>
                <a:schemeClr val="accent2">
                  <a:alpha val="51000"/>
                </a:schemeClr>
              </a:solidFill>
              <a:latin typeface="+mn-ea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266259EB-12BD-DB8C-336E-9A6B2B6B1803}"/>
              </a:ext>
            </a:extLst>
          </p:cNvPr>
          <p:cNvSpPr/>
          <p:nvPr/>
        </p:nvSpPr>
        <p:spPr>
          <a:xfrm>
            <a:off x="663286" y="963025"/>
            <a:ext cx="146957" cy="80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41435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30972860-0DFD-A2DD-CBA3-FE2D64CEB38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8426539" cy="68580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0C418FAE-19AF-AE87-E512-9BB7246BD311}"/>
              </a:ext>
            </a:extLst>
          </p:cNvPr>
          <p:cNvSpPr/>
          <p:nvPr/>
        </p:nvSpPr>
        <p:spPr>
          <a:xfrm>
            <a:off x="0" y="1625601"/>
            <a:ext cx="8427962" cy="5232399"/>
          </a:xfrm>
          <a:prstGeom prst="rect">
            <a:avLst/>
          </a:prstGeom>
          <a:solidFill>
            <a:schemeClr val="tx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1FB4DC18-4486-F631-9B2E-53E429E2AF7F}"/>
              </a:ext>
            </a:extLst>
          </p:cNvPr>
          <p:cNvSpPr/>
          <p:nvPr/>
        </p:nvSpPr>
        <p:spPr>
          <a:xfrm>
            <a:off x="0" y="1"/>
            <a:ext cx="8428596" cy="1625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" name="加号 3">
            <a:extLst>
              <a:ext uri="{FF2B5EF4-FFF2-40B4-BE49-F238E27FC236}">
                <a16:creationId xmlns:a16="http://schemas.microsoft.com/office/drawing/2014/main" id="{7C8237CD-ECB5-67C1-5012-5BB1932F8FE7}"/>
              </a:ext>
            </a:extLst>
          </p:cNvPr>
          <p:cNvSpPr/>
          <p:nvPr/>
        </p:nvSpPr>
        <p:spPr>
          <a:xfrm>
            <a:off x="7692359" y="259602"/>
            <a:ext cx="423333" cy="423333"/>
          </a:xfrm>
          <a:prstGeom prst="mathPlus">
            <a:avLst>
              <a:gd name="adj1" fmla="val 131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EBE6F91D-D6A8-BCA8-25FA-DC8616D6ADBE}"/>
              </a:ext>
            </a:extLst>
          </p:cNvPr>
          <p:cNvSpPr txBox="1"/>
          <p:nvPr/>
        </p:nvSpPr>
        <p:spPr>
          <a:xfrm>
            <a:off x="349266" y="259602"/>
            <a:ext cx="3283841" cy="6463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600" dirty="0">
                <a:solidFill>
                  <a:schemeClr val="bg1"/>
                </a:solidFill>
                <a:latin typeface="+mj-ea"/>
                <a:ea typeface="+mj-ea"/>
              </a:rPr>
              <a:t>PART THREE</a:t>
            </a:r>
            <a:endParaRPr lang="zh-CN" altLang="en-US" sz="36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306210C1-6E58-F958-C52E-91BA63CD2C55}"/>
              </a:ext>
            </a:extLst>
          </p:cNvPr>
          <p:cNvSpPr txBox="1"/>
          <p:nvPr/>
        </p:nvSpPr>
        <p:spPr>
          <a:xfrm>
            <a:off x="3735827" y="259602"/>
            <a:ext cx="2572657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000" dirty="0">
                <a:solidFill>
                  <a:schemeClr val="bg1"/>
                </a:solidFill>
                <a:latin typeface="+mn-ea"/>
              </a:rPr>
              <a:t>PRODUCT</a:t>
            </a:r>
            <a:endParaRPr lang="zh-CN" altLang="en-US" sz="20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88542718-F673-54BA-0611-C0E9340A8325}"/>
              </a:ext>
            </a:extLst>
          </p:cNvPr>
          <p:cNvSpPr txBox="1"/>
          <p:nvPr/>
        </p:nvSpPr>
        <p:spPr>
          <a:xfrm>
            <a:off x="5853882" y="259602"/>
            <a:ext cx="2572657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000" dirty="0">
                <a:solidFill>
                  <a:schemeClr val="bg1"/>
                </a:solidFill>
                <a:latin typeface="+mn-ea"/>
              </a:rPr>
              <a:t>PROFILE</a:t>
            </a:r>
            <a:endParaRPr lang="zh-CN" altLang="en-US" sz="20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24D38D77-5266-A77E-159A-E344AFFCDB2D}"/>
              </a:ext>
            </a:extLst>
          </p:cNvPr>
          <p:cNvSpPr txBox="1"/>
          <p:nvPr/>
        </p:nvSpPr>
        <p:spPr>
          <a:xfrm>
            <a:off x="8500196" y="259602"/>
            <a:ext cx="3691803" cy="132343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4000" dirty="0">
                <a:solidFill>
                  <a:schemeClr val="accent1"/>
                </a:solidFill>
                <a:latin typeface="+mj-ea"/>
                <a:ea typeface="+mj-ea"/>
              </a:rPr>
              <a:t>MARKET INVESTIGATE</a:t>
            </a:r>
            <a:endParaRPr lang="zh-CN" altLang="en-US" sz="400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C7C1FDC9-8AFC-2A28-2749-5FB72C9B9BD5}"/>
              </a:ext>
            </a:extLst>
          </p:cNvPr>
          <p:cNvSpPr txBox="1"/>
          <p:nvPr/>
        </p:nvSpPr>
        <p:spPr>
          <a:xfrm>
            <a:off x="8571797" y="1625601"/>
            <a:ext cx="3158066" cy="25391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050" dirty="0">
                <a:solidFill>
                  <a:schemeClr val="accent1"/>
                </a:solidFill>
                <a:latin typeface="+mj-ea"/>
                <a:ea typeface="+mj-ea"/>
              </a:rPr>
              <a:t>PRODUCT PROFILE</a:t>
            </a:r>
            <a:endParaRPr lang="zh-CN" altLang="en-US" sz="105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662B8702-6EDB-2370-500F-630F771F94AB}"/>
              </a:ext>
            </a:extLst>
          </p:cNvPr>
          <p:cNvSpPr txBox="1"/>
          <p:nvPr/>
        </p:nvSpPr>
        <p:spPr>
          <a:xfrm>
            <a:off x="8758464" y="2191464"/>
            <a:ext cx="2572657" cy="25545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8000" dirty="0">
                <a:latin typeface="+mj-ea"/>
                <a:ea typeface="+mj-ea"/>
              </a:rPr>
              <a:t>市场调查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49D394CC-F22E-BD84-2A61-F3E064E00085}"/>
              </a:ext>
            </a:extLst>
          </p:cNvPr>
          <p:cNvSpPr txBox="1"/>
          <p:nvPr/>
        </p:nvSpPr>
        <p:spPr>
          <a:xfrm>
            <a:off x="631370" y="2191464"/>
            <a:ext cx="6847116" cy="212365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/>
            <a:r>
              <a:rPr lang="en-US" altLang="zh-CN" sz="6600" dirty="0">
                <a:solidFill>
                  <a:schemeClr val="bg1">
                    <a:lumMod val="95000"/>
                  </a:schemeClr>
                </a:solidFill>
                <a:latin typeface="+mj-ea"/>
                <a:ea typeface="+mj-ea"/>
              </a:rPr>
              <a:t>03 INVESTIGATION</a:t>
            </a:r>
            <a:endParaRPr lang="zh-CN" altLang="en-US" sz="6600" dirty="0">
              <a:solidFill>
                <a:schemeClr val="bg1">
                  <a:lumMod val="9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DF77EAD3-5FB2-CD44-7280-8A1E0AC173E4}"/>
              </a:ext>
            </a:extLst>
          </p:cNvPr>
          <p:cNvSpPr txBox="1"/>
          <p:nvPr/>
        </p:nvSpPr>
        <p:spPr>
          <a:xfrm>
            <a:off x="865412" y="4929601"/>
            <a:ext cx="6613072" cy="8908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>
              <a:lnSpc>
                <a:spcPct val="150000"/>
              </a:lnSpc>
            </a:pPr>
            <a:r>
              <a:rPr lang="en-US" altLang="zh-CN" sz="1200" dirty="0">
                <a:solidFill>
                  <a:schemeClr val="bg1">
                    <a:lumMod val="95000"/>
                    <a:alpha val="56000"/>
                  </a:schemeClr>
                </a:solidFill>
                <a:latin typeface="+mn-ea"/>
              </a:rPr>
              <a:t>Lorem ipsum dolor sit amet, consectetuer adipiscing elit. Maecenas porttitor congue massa. Fusce posuere, magna sed pulvinar ultricies, purus lectus malesuada libero, sit amet commodo magna eros quis </a:t>
            </a:r>
            <a:r>
              <a:rPr lang="en-US" altLang="zh-CN" sz="1200" dirty="0" err="1">
                <a:solidFill>
                  <a:schemeClr val="bg1">
                    <a:lumMod val="95000"/>
                    <a:alpha val="56000"/>
                  </a:schemeClr>
                </a:solidFill>
                <a:latin typeface="+mn-ea"/>
              </a:rPr>
              <a:t>urna</a:t>
            </a:r>
            <a:r>
              <a:rPr lang="en-US" altLang="zh-CN" sz="1200" dirty="0">
                <a:solidFill>
                  <a:schemeClr val="bg1">
                    <a:lumMod val="95000"/>
                    <a:alpha val="56000"/>
                  </a:schemeClr>
                </a:solidFill>
                <a:latin typeface="+mn-ea"/>
              </a:rPr>
              <a:t>.</a:t>
            </a:r>
          </a:p>
        </p:txBody>
      </p: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9273915A-E3FA-9503-DCE5-39D3DAC44089}"/>
              </a:ext>
            </a:extLst>
          </p:cNvPr>
          <p:cNvCxnSpPr/>
          <p:nvPr/>
        </p:nvCxnSpPr>
        <p:spPr>
          <a:xfrm>
            <a:off x="2367641" y="4204607"/>
            <a:ext cx="4963886" cy="0"/>
          </a:xfrm>
          <a:prstGeom prst="line">
            <a:avLst/>
          </a:prstGeom>
          <a:ln w="635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4">
            <a:extLst>
              <a:ext uri="{FF2B5EF4-FFF2-40B4-BE49-F238E27FC236}">
                <a16:creationId xmlns:a16="http://schemas.microsoft.com/office/drawing/2014/main" id="{9E7C90AF-1823-9A7D-D18F-CC1AF8E3C4A1}"/>
              </a:ext>
            </a:extLst>
          </p:cNvPr>
          <p:cNvSpPr txBox="1"/>
          <p:nvPr/>
        </p:nvSpPr>
        <p:spPr>
          <a:xfrm>
            <a:off x="8794644" y="5062714"/>
            <a:ext cx="3051735" cy="757708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1000" dirty="0">
                <a:solidFill>
                  <a:schemeClr val="accent2">
                    <a:alpha val="56000"/>
                  </a:schemeClr>
                </a:solidFill>
                <a:latin typeface="+mn-ea"/>
              </a:rPr>
              <a:t>我们的调查包括产品的同类型产品的调查、纵深不同层次的调查，市场行情的调查和政策调研，力争推出有天时地利人和的产品。</a:t>
            </a:r>
            <a:endParaRPr lang="en-US" altLang="zh-CN" sz="1000" dirty="0">
              <a:solidFill>
                <a:schemeClr val="accent2">
                  <a:alpha val="56000"/>
                </a:schemeClr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0913022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D80103F1-E27D-3232-4D5E-1541B381CACE}"/>
              </a:ext>
            </a:extLst>
          </p:cNvPr>
          <p:cNvSpPr/>
          <p:nvPr/>
        </p:nvSpPr>
        <p:spPr>
          <a:xfrm>
            <a:off x="6596742" y="1698172"/>
            <a:ext cx="5595257" cy="429850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加号 2">
            <a:extLst>
              <a:ext uri="{FF2B5EF4-FFF2-40B4-BE49-F238E27FC236}">
                <a16:creationId xmlns:a16="http://schemas.microsoft.com/office/drawing/2014/main" id="{DA9B74B7-FB93-E0B6-ABED-3599DB127E1F}"/>
              </a:ext>
            </a:extLst>
          </p:cNvPr>
          <p:cNvSpPr/>
          <p:nvPr/>
        </p:nvSpPr>
        <p:spPr>
          <a:xfrm>
            <a:off x="11342597" y="311151"/>
            <a:ext cx="252602" cy="252602"/>
          </a:xfrm>
          <a:prstGeom prst="mathPlus">
            <a:avLst>
              <a:gd name="adj1" fmla="val 13167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E7AE17F2-89A9-C3AC-76FF-96B1ECBB333B}"/>
              </a:ext>
            </a:extLst>
          </p:cNvPr>
          <p:cNvSpPr txBox="1"/>
          <p:nvPr/>
        </p:nvSpPr>
        <p:spPr>
          <a:xfrm>
            <a:off x="3664678" y="300456"/>
            <a:ext cx="2572657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000" dirty="0">
                <a:latin typeface="+mn-ea"/>
              </a:rPr>
              <a:t>SPREAD</a:t>
            </a:r>
            <a:endParaRPr lang="zh-CN" altLang="en-US" sz="2000" dirty="0">
              <a:latin typeface="+mn-ea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A8937B26-CE5A-E3E9-6703-5C0D89DA361F}"/>
              </a:ext>
            </a:extLst>
          </p:cNvPr>
          <p:cNvSpPr txBox="1"/>
          <p:nvPr/>
        </p:nvSpPr>
        <p:spPr>
          <a:xfrm>
            <a:off x="7183760" y="311151"/>
            <a:ext cx="2572657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000" dirty="0">
                <a:latin typeface="+mn-ea"/>
              </a:rPr>
              <a:t>PLAN</a:t>
            </a:r>
            <a:endParaRPr lang="zh-CN" altLang="en-US" sz="2000" dirty="0">
              <a:latin typeface="+mn-ea"/>
            </a:endParaRPr>
          </a:p>
        </p:txBody>
      </p:sp>
      <p:graphicFrame>
        <p:nvGraphicFramePr>
          <p:cNvPr id="6" name="图表 5">
            <a:extLst>
              <a:ext uri="{FF2B5EF4-FFF2-40B4-BE49-F238E27FC236}">
                <a16:creationId xmlns:a16="http://schemas.microsoft.com/office/drawing/2014/main" id="{204413EB-7E82-B442-6412-BFC955D0DE9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49198628"/>
              </p:ext>
            </p:extLst>
          </p:nvPr>
        </p:nvGraphicFramePr>
        <p:xfrm>
          <a:off x="864053" y="1616529"/>
          <a:ext cx="4981121" cy="43801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7" name="组合 6">
            <a:extLst>
              <a:ext uri="{FF2B5EF4-FFF2-40B4-BE49-F238E27FC236}">
                <a16:creationId xmlns:a16="http://schemas.microsoft.com/office/drawing/2014/main" id="{0EEA4240-6359-4565-8B04-B77803514939}"/>
              </a:ext>
            </a:extLst>
          </p:cNvPr>
          <p:cNvGrpSpPr/>
          <p:nvPr/>
        </p:nvGrpSpPr>
        <p:grpSpPr>
          <a:xfrm>
            <a:off x="7411984" y="3300498"/>
            <a:ext cx="4056914" cy="1018945"/>
            <a:chOff x="7377169" y="3549067"/>
            <a:chExt cx="4056914" cy="1018945"/>
          </a:xfrm>
        </p:grpSpPr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1789C3E9-7596-E4FB-E0DA-BA2280AA5F4F}"/>
                </a:ext>
              </a:extLst>
            </p:cNvPr>
            <p:cNvSpPr txBox="1"/>
            <p:nvPr/>
          </p:nvSpPr>
          <p:spPr>
            <a:xfrm>
              <a:off x="7377169" y="3549067"/>
              <a:ext cx="1931932" cy="46166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zh-CN" altLang="en-US" sz="2400" dirty="0">
                  <a:solidFill>
                    <a:schemeClr val="accent1">
                      <a:lumMod val="50000"/>
                    </a:schemeClr>
                  </a:solidFill>
                  <a:latin typeface="+mj-ea"/>
                  <a:ea typeface="+mj-ea"/>
                </a:rPr>
                <a:t>价格变化</a:t>
              </a:r>
            </a:p>
          </p:txBody>
        </p: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CB9F8DC9-54A6-0258-D052-965815914215}"/>
                </a:ext>
              </a:extLst>
            </p:cNvPr>
            <p:cNvSpPr txBox="1"/>
            <p:nvPr/>
          </p:nvSpPr>
          <p:spPr>
            <a:xfrm>
              <a:off x="7377169" y="3867307"/>
              <a:ext cx="4056914" cy="70070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>
                  <a:latin typeface="+mn-ea"/>
                </a:rPr>
                <a:t>在这里输入正文，根据自己的需要进行内容调整。在这里输入正文，根据自己的需要进行内容调整。</a:t>
              </a:r>
            </a:p>
          </p:txBody>
        </p:sp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id="{11AE012D-25C3-9231-7079-E0F2E58CA081}"/>
              </a:ext>
            </a:extLst>
          </p:cNvPr>
          <p:cNvGrpSpPr/>
          <p:nvPr/>
        </p:nvGrpSpPr>
        <p:grpSpPr>
          <a:xfrm>
            <a:off x="7411984" y="2010381"/>
            <a:ext cx="4056914" cy="989196"/>
            <a:chOff x="7377169" y="2165502"/>
            <a:chExt cx="4056914" cy="989196"/>
          </a:xfrm>
        </p:grpSpPr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8EBB339E-A775-D94A-CB55-F67C2E7AD2A5}"/>
                </a:ext>
              </a:extLst>
            </p:cNvPr>
            <p:cNvSpPr txBox="1"/>
            <p:nvPr/>
          </p:nvSpPr>
          <p:spPr>
            <a:xfrm>
              <a:off x="7377169" y="2165502"/>
              <a:ext cx="1931932" cy="46166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zh-CN" altLang="en-US" sz="2400" dirty="0">
                  <a:solidFill>
                    <a:schemeClr val="accent1">
                      <a:lumMod val="50000"/>
                    </a:schemeClr>
                  </a:solidFill>
                  <a:latin typeface="+mj-ea"/>
                  <a:ea typeface="+mj-ea"/>
                </a:rPr>
                <a:t>销量变化</a:t>
              </a: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31CF75D1-5E3D-E9EA-9E2F-369E0680D262}"/>
                </a:ext>
              </a:extLst>
            </p:cNvPr>
            <p:cNvSpPr txBox="1"/>
            <p:nvPr/>
          </p:nvSpPr>
          <p:spPr>
            <a:xfrm>
              <a:off x="7377169" y="2453993"/>
              <a:ext cx="4056914" cy="70070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>
                  <a:latin typeface="+mn-ea"/>
                </a:rPr>
                <a:t>在这里输入正文，根据自己的需要进行内容调整。在这里输入正文，根据自己的需要进行内容调整。</a:t>
              </a:r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4AE5AC01-845F-FC13-F440-32015A4C2F3C}"/>
              </a:ext>
            </a:extLst>
          </p:cNvPr>
          <p:cNvGrpSpPr/>
          <p:nvPr/>
        </p:nvGrpSpPr>
        <p:grpSpPr>
          <a:xfrm>
            <a:off x="7411984" y="4620365"/>
            <a:ext cx="4056914" cy="1007993"/>
            <a:chOff x="7377169" y="4775486"/>
            <a:chExt cx="4056914" cy="1007993"/>
          </a:xfrm>
        </p:grpSpPr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6383DDE7-68C8-6E23-9C10-445D91A14494}"/>
                </a:ext>
              </a:extLst>
            </p:cNvPr>
            <p:cNvSpPr txBox="1"/>
            <p:nvPr/>
          </p:nvSpPr>
          <p:spPr>
            <a:xfrm>
              <a:off x="7377169" y="4775486"/>
              <a:ext cx="1931932" cy="46166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zh-CN" altLang="en-US" sz="2400" dirty="0">
                  <a:solidFill>
                    <a:schemeClr val="accent1">
                      <a:lumMod val="50000"/>
                    </a:schemeClr>
                  </a:solidFill>
                  <a:latin typeface="+mj-ea"/>
                  <a:ea typeface="+mj-ea"/>
                </a:rPr>
                <a:t>利润变化</a:t>
              </a:r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77A2AC88-A438-4E55-764D-29FE078F04AE}"/>
                </a:ext>
              </a:extLst>
            </p:cNvPr>
            <p:cNvSpPr txBox="1"/>
            <p:nvPr/>
          </p:nvSpPr>
          <p:spPr>
            <a:xfrm>
              <a:off x="7377169" y="5082774"/>
              <a:ext cx="4056914" cy="70070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>
                  <a:latin typeface="+mn-ea"/>
                </a:rPr>
                <a:t>在这里输入正文，根据自己的需要进行内容调整。在这里输入正文，根据自己的需要进行内容调整。</a:t>
              </a:r>
            </a:p>
          </p:txBody>
        </p:sp>
      </p:grpSp>
      <p:sp>
        <p:nvSpPr>
          <p:cNvPr id="16" name="文本框 15">
            <a:extLst>
              <a:ext uri="{FF2B5EF4-FFF2-40B4-BE49-F238E27FC236}">
                <a16:creationId xmlns:a16="http://schemas.microsoft.com/office/drawing/2014/main" id="{9A328D9C-C4B0-A1A9-2D6B-44D29EC918F4}"/>
              </a:ext>
            </a:extLst>
          </p:cNvPr>
          <p:cNvSpPr txBox="1"/>
          <p:nvPr/>
        </p:nvSpPr>
        <p:spPr>
          <a:xfrm>
            <a:off x="480332" y="191487"/>
            <a:ext cx="2572657" cy="6463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3600" dirty="0">
                <a:latin typeface="+mj-ea"/>
                <a:ea typeface="+mj-ea"/>
              </a:rPr>
              <a:t>市场调查</a:t>
            </a:r>
          </a:p>
        </p:txBody>
      </p:sp>
    </p:spTree>
    <p:extLst>
      <p:ext uri="{BB962C8B-B14F-4D97-AF65-F5344CB8AC3E}">
        <p14:creationId xmlns:p14="http://schemas.microsoft.com/office/powerpoint/2010/main" val="27498802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4A035C58-4714-DCA5-BB2F-66E1A8B7C1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873" b="15625"/>
          <a:stretch/>
        </p:blipFill>
        <p:spPr>
          <a:xfrm>
            <a:off x="0" y="39736"/>
            <a:ext cx="8427962" cy="68580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1568A2BC-78BA-8787-6090-35F1239C6447}"/>
              </a:ext>
            </a:extLst>
          </p:cNvPr>
          <p:cNvSpPr/>
          <p:nvPr/>
        </p:nvSpPr>
        <p:spPr>
          <a:xfrm>
            <a:off x="0" y="1625601"/>
            <a:ext cx="8427962" cy="5232399"/>
          </a:xfrm>
          <a:prstGeom prst="rect">
            <a:avLst/>
          </a:prstGeom>
          <a:solidFill>
            <a:schemeClr val="tx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D0CA3DAB-A7E1-41D6-02FF-41BD7E6B7AA0}"/>
              </a:ext>
            </a:extLst>
          </p:cNvPr>
          <p:cNvSpPr/>
          <p:nvPr/>
        </p:nvSpPr>
        <p:spPr>
          <a:xfrm>
            <a:off x="0" y="1"/>
            <a:ext cx="8428596" cy="1625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" name="加号 3">
            <a:extLst>
              <a:ext uri="{FF2B5EF4-FFF2-40B4-BE49-F238E27FC236}">
                <a16:creationId xmlns:a16="http://schemas.microsoft.com/office/drawing/2014/main" id="{DDE926D5-F26C-581A-9A09-B6C4557F0AD8}"/>
              </a:ext>
            </a:extLst>
          </p:cNvPr>
          <p:cNvSpPr/>
          <p:nvPr/>
        </p:nvSpPr>
        <p:spPr>
          <a:xfrm>
            <a:off x="7692359" y="259602"/>
            <a:ext cx="423333" cy="423333"/>
          </a:xfrm>
          <a:prstGeom prst="mathPlus">
            <a:avLst>
              <a:gd name="adj1" fmla="val 131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D6B94296-5DFE-2E03-3752-1D58B70F6F9D}"/>
              </a:ext>
            </a:extLst>
          </p:cNvPr>
          <p:cNvSpPr txBox="1"/>
          <p:nvPr/>
        </p:nvSpPr>
        <p:spPr>
          <a:xfrm>
            <a:off x="349266" y="259602"/>
            <a:ext cx="3283841" cy="6463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600" dirty="0">
                <a:solidFill>
                  <a:schemeClr val="bg1"/>
                </a:solidFill>
                <a:latin typeface="+mj-ea"/>
                <a:ea typeface="+mj-ea"/>
              </a:rPr>
              <a:t>PART FOUR</a:t>
            </a:r>
            <a:endParaRPr lang="zh-CN" altLang="en-US" sz="36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03F7497C-76DA-D747-D21C-8A67606A2580}"/>
              </a:ext>
            </a:extLst>
          </p:cNvPr>
          <p:cNvSpPr txBox="1"/>
          <p:nvPr/>
        </p:nvSpPr>
        <p:spPr>
          <a:xfrm>
            <a:off x="3735827" y="259602"/>
            <a:ext cx="2572657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000" dirty="0">
                <a:solidFill>
                  <a:schemeClr val="bg1"/>
                </a:solidFill>
                <a:latin typeface="+mn-ea"/>
              </a:rPr>
              <a:t>PRODUCT</a:t>
            </a:r>
            <a:endParaRPr lang="zh-CN" altLang="en-US" sz="20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FD9696ED-6A75-6CF1-6556-7ACC3D20BF56}"/>
              </a:ext>
            </a:extLst>
          </p:cNvPr>
          <p:cNvSpPr txBox="1"/>
          <p:nvPr/>
        </p:nvSpPr>
        <p:spPr>
          <a:xfrm>
            <a:off x="5853882" y="259602"/>
            <a:ext cx="2572657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000" dirty="0">
                <a:solidFill>
                  <a:schemeClr val="bg1"/>
                </a:solidFill>
                <a:latin typeface="+mn-ea"/>
              </a:rPr>
              <a:t>PROFILE</a:t>
            </a:r>
            <a:endParaRPr lang="zh-CN" altLang="en-US" sz="20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4F36B5BF-A0A2-3104-1394-52249AB89B60}"/>
              </a:ext>
            </a:extLst>
          </p:cNvPr>
          <p:cNvSpPr txBox="1"/>
          <p:nvPr/>
        </p:nvSpPr>
        <p:spPr>
          <a:xfrm>
            <a:off x="8500196" y="259602"/>
            <a:ext cx="3691803" cy="132343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4000" dirty="0">
                <a:solidFill>
                  <a:schemeClr val="accent1"/>
                </a:solidFill>
                <a:latin typeface="+mj-ea"/>
                <a:ea typeface="+mj-ea"/>
              </a:rPr>
              <a:t>OUTCOMES REPORTING</a:t>
            </a:r>
            <a:endParaRPr lang="zh-CN" altLang="en-US" sz="400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96428B2F-5E7D-E0A8-2F30-3C91E0E1A88E}"/>
              </a:ext>
            </a:extLst>
          </p:cNvPr>
          <p:cNvSpPr txBox="1"/>
          <p:nvPr/>
        </p:nvSpPr>
        <p:spPr>
          <a:xfrm>
            <a:off x="8571797" y="1625601"/>
            <a:ext cx="3158066" cy="25391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050" dirty="0">
                <a:solidFill>
                  <a:schemeClr val="accent1"/>
                </a:solidFill>
                <a:latin typeface="+mj-ea"/>
                <a:ea typeface="+mj-ea"/>
              </a:rPr>
              <a:t>PRODUCT PROFILE</a:t>
            </a:r>
            <a:endParaRPr lang="zh-CN" altLang="en-US" sz="105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9EFCB38D-589C-D2F5-9677-C649C4A6F20A}"/>
              </a:ext>
            </a:extLst>
          </p:cNvPr>
          <p:cNvSpPr txBox="1"/>
          <p:nvPr/>
        </p:nvSpPr>
        <p:spPr>
          <a:xfrm>
            <a:off x="8758464" y="2191464"/>
            <a:ext cx="2572657" cy="25545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8000" dirty="0">
                <a:latin typeface="+mj-ea"/>
                <a:ea typeface="+mj-ea"/>
              </a:rPr>
              <a:t>结果汇报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2DDADAD2-24A9-EB8E-1E97-67CFCBFA08DE}"/>
              </a:ext>
            </a:extLst>
          </p:cNvPr>
          <p:cNvSpPr txBox="1"/>
          <p:nvPr/>
        </p:nvSpPr>
        <p:spPr>
          <a:xfrm>
            <a:off x="631370" y="2191464"/>
            <a:ext cx="6847116" cy="212365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/>
            <a:r>
              <a:rPr lang="en-US" altLang="zh-CN" sz="6600" dirty="0">
                <a:solidFill>
                  <a:schemeClr val="bg1">
                    <a:lumMod val="95000"/>
                  </a:schemeClr>
                </a:solidFill>
                <a:latin typeface="+mj-ea"/>
                <a:ea typeface="+mj-ea"/>
              </a:rPr>
              <a:t>04 </a:t>
            </a:r>
          </a:p>
          <a:p>
            <a:pPr algn="r"/>
            <a:r>
              <a:rPr lang="en-US" altLang="zh-CN" sz="6600" dirty="0">
                <a:solidFill>
                  <a:schemeClr val="bg1">
                    <a:lumMod val="95000"/>
                  </a:schemeClr>
                </a:solidFill>
                <a:latin typeface="+mj-ea"/>
                <a:ea typeface="+mj-ea"/>
              </a:rPr>
              <a:t>REPORTING</a:t>
            </a:r>
            <a:endParaRPr lang="zh-CN" altLang="en-US" sz="6600" dirty="0">
              <a:solidFill>
                <a:schemeClr val="bg1">
                  <a:lumMod val="9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717CCFC4-53EB-2B2A-3560-6817AC6CB724}"/>
              </a:ext>
            </a:extLst>
          </p:cNvPr>
          <p:cNvSpPr txBox="1"/>
          <p:nvPr/>
        </p:nvSpPr>
        <p:spPr>
          <a:xfrm>
            <a:off x="865412" y="4929601"/>
            <a:ext cx="6613072" cy="8908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>
              <a:lnSpc>
                <a:spcPct val="150000"/>
              </a:lnSpc>
            </a:pPr>
            <a:r>
              <a:rPr lang="en-US" altLang="zh-CN" sz="1200" dirty="0">
                <a:solidFill>
                  <a:schemeClr val="bg1">
                    <a:lumMod val="95000"/>
                    <a:alpha val="56000"/>
                  </a:schemeClr>
                </a:solidFill>
                <a:latin typeface="+mn-ea"/>
              </a:rPr>
              <a:t>Lorem ipsum dolor sit amet, consectetuer adipiscing elit. Maecenas porttitor congue massa. Fusce posuere, magna sed pulvinar ultricies, purus lectus malesuada libero, sit amet commodo magna eros quis </a:t>
            </a:r>
            <a:r>
              <a:rPr lang="en-US" altLang="zh-CN" sz="1200" dirty="0" err="1">
                <a:solidFill>
                  <a:schemeClr val="bg1">
                    <a:lumMod val="95000"/>
                    <a:alpha val="56000"/>
                  </a:schemeClr>
                </a:solidFill>
                <a:latin typeface="+mn-ea"/>
              </a:rPr>
              <a:t>urna</a:t>
            </a:r>
            <a:r>
              <a:rPr lang="en-US" altLang="zh-CN" sz="1200" dirty="0">
                <a:solidFill>
                  <a:schemeClr val="bg1">
                    <a:lumMod val="95000"/>
                    <a:alpha val="56000"/>
                  </a:schemeClr>
                </a:solidFill>
                <a:latin typeface="+mn-ea"/>
              </a:rPr>
              <a:t>.</a:t>
            </a:r>
          </a:p>
        </p:txBody>
      </p: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DFA07953-B609-805A-5466-100E72342532}"/>
              </a:ext>
            </a:extLst>
          </p:cNvPr>
          <p:cNvCxnSpPr/>
          <p:nvPr/>
        </p:nvCxnSpPr>
        <p:spPr>
          <a:xfrm>
            <a:off x="2367641" y="4204607"/>
            <a:ext cx="4963886" cy="0"/>
          </a:xfrm>
          <a:prstGeom prst="line">
            <a:avLst/>
          </a:prstGeom>
          <a:ln w="635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4">
            <a:extLst>
              <a:ext uri="{FF2B5EF4-FFF2-40B4-BE49-F238E27FC236}">
                <a16:creationId xmlns:a16="http://schemas.microsoft.com/office/drawing/2014/main" id="{A9B1DCB2-1D96-A1B2-D3CB-DA6A4F8E13ED}"/>
              </a:ext>
            </a:extLst>
          </p:cNvPr>
          <p:cNvSpPr txBox="1"/>
          <p:nvPr/>
        </p:nvSpPr>
        <p:spPr>
          <a:xfrm>
            <a:off x="8794644" y="5062714"/>
            <a:ext cx="3051735" cy="526876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1000" dirty="0">
                <a:solidFill>
                  <a:schemeClr val="accent2">
                    <a:alpha val="56000"/>
                  </a:schemeClr>
                </a:solidFill>
                <a:latin typeface="+mn-ea"/>
              </a:rPr>
              <a:t>我们的结果汇报分为市场行情结果汇报，产品前期知名度增长情况汇报和后期销量增长情况汇报。</a:t>
            </a:r>
            <a:endParaRPr lang="en-US" altLang="zh-CN" sz="1000" dirty="0">
              <a:solidFill>
                <a:schemeClr val="accent2">
                  <a:alpha val="56000"/>
                </a:schemeClr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9157920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2B44F11C-AA0C-2EF4-26DB-D324D6E3151D}"/>
              </a:ext>
            </a:extLst>
          </p:cNvPr>
          <p:cNvSpPr/>
          <p:nvPr/>
        </p:nvSpPr>
        <p:spPr>
          <a:xfrm>
            <a:off x="5372100" y="3909786"/>
            <a:ext cx="5766026" cy="2417535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加号 2">
            <a:extLst>
              <a:ext uri="{FF2B5EF4-FFF2-40B4-BE49-F238E27FC236}">
                <a16:creationId xmlns:a16="http://schemas.microsoft.com/office/drawing/2014/main" id="{3B43DFA8-8A25-94B3-ECC6-BE926ED085DA}"/>
              </a:ext>
            </a:extLst>
          </p:cNvPr>
          <p:cNvSpPr/>
          <p:nvPr/>
        </p:nvSpPr>
        <p:spPr>
          <a:xfrm>
            <a:off x="11342597" y="311151"/>
            <a:ext cx="252602" cy="252602"/>
          </a:xfrm>
          <a:prstGeom prst="mathPlus">
            <a:avLst>
              <a:gd name="adj1" fmla="val 13167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39C271D1-8E0B-3917-E760-4B2F297C60A9}"/>
              </a:ext>
            </a:extLst>
          </p:cNvPr>
          <p:cNvSpPr txBox="1"/>
          <p:nvPr/>
        </p:nvSpPr>
        <p:spPr>
          <a:xfrm>
            <a:off x="3664678" y="300456"/>
            <a:ext cx="25726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+mn-ea"/>
              </a:rPr>
              <a:t>SPREAD</a:t>
            </a:r>
            <a:endParaRPr lang="zh-CN" altLang="en-US" sz="2000" dirty="0">
              <a:latin typeface="+mn-ea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F086CA48-EC2E-ACF2-8F45-FDB05EC63297}"/>
              </a:ext>
            </a:extLst>
          </p:cNvPr>
          <p:cNvSpPr txBox="1"/>
          <p:nvPr/>
        </p:nvSpPr>
        <p:spPr>
          <a:xfrm>
            <a:off x="480332" y="191487"/>
            <a:ext cx="25726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>
                <a:latin typeface="+mj-ea"/>
                <a:ea typeface="+mj-ea"/>
              </a:rPr>
              <a:t>结果汇报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41DFB1DB-FDAB-CA9A-382D-4920C88B6D18}"/>
              </a:ext>
            </a:extLst>
          </p:cNvPr>
          <p:cNvSpPr txBox="1"/>
          <p:nvPr/>
        </p:nvSpPr>
        <p:spPr>
          <a:xfrm>
            <a:off x="7183760" y="311151"/>
            <a:ext cx="25726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+mn-ea"/>
              </a:rPr>
              <a:t>PLAN</a:t>
            </a:r>
            <a:endParaRPr lang="zh-CN" altLang="en-US" sz="2000" dirty="0">
              <a:latin typeface="+mn-ea"/>
            </a:endParaRPr>
          </a:p>
        </p:txBody>
      </p:sp>
      <p:graphicFrame>
        <p:nvGraphicFramePr>
          <p:cNvPr id="7" name="图表 6">
            <a:extLst>
              <a:ext uri="{FF2B5EF4-FFF2-40B4-BE49-F238E27FC236}">
                <a16:creationId xmlns:a16="http://schemas.microsoft.com/office/drawing/2014/main" id="{4BD8DFA8-23A9-B028-555E-A8C2934BC2C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977325"/>
              </p:ext>
            </p:extLst>
          </p:nvPr>
        </p:nvGraphicFramePr>
        <p:xfrm>
          <a:off x="5265964" y="1004207"/>
          <a:ext cx="5937840" cy="27676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矩形 7">
            <a:extLst>
              <a:ext uri="{FF2B5EF4-FFF2-40B4-BE49-F238E27FC236}">
                <a16:creationId xmlns:a16="http://schemas.microsoft.com/office/drawing/2014/main" id="{BD12935B-2E0A-61B7-E8E7-3AC4DD5A9823}"/>
              </a:ext>
            </a:extLst>
          </p:cNvPr>
          <p:cNvSpPr/>
          <p:nvPr/>
        </p:nvSpPr>
        <p:spPr>
          <a:xfrm>
            <a:off x="1053874" y="1289957"/>
            <a:ext cx="3391079" cy="503736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10054AA9-C50F-1391-7A46-820A6FA76EA3}"/>
              </a:ext>
            </a:extLst>
          </p:cNvPr>
          <p:cNvSpPr/>
          <p:nvPr/>
        </p:nvSpPr>
        <p:spPr>
          <a:xfrm>
            <a:off x="623888" y="1289957"/>
            <a:ext cx="429986" cy="50373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53071D09-EBD2-8F5D-3241-FEE3D4FB0222}"/>
              </a:ext>
            </a:extLst>
          </p:cNvPr>
          <p:cNvGrpSpPr/>
          <p:nvPr/>
        </p:nvGrpSpPr>
        <p:grpSpPr>
          <a:xfrm>
            <a:off x="1209050" y="1602172"/>
            <a:ext cx="3060871" cy="989196"/>
            <a:chOff x="7377169" y="2165502"/>
            <a:chExt cx="4056914" cy="989196"/>
          </a:xfrm>
        </p:grpSpPr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6E13B47B-1765-8038-38DE-36EC69F83337}"/>
                </a:ext>
              </a:extLst>
            </p:cNvPr>
            <p:cNvSpPr txBox="1"/>
            <p:nvPr/>
          </p:nvSpPr>
          <p:spPr>
            <a:xfrm>
              <a:off x="7377169" y="2165502"/>
              <a:ext cx="1931932" cy="46166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zh-CN" altLang="en-US" sz="2400" dirty="0">
                  <a:solidFill>
                    <a:schemeClr val="accent1">
                      <a:lumMod val="50000"/>
                    </a:schemeClr>
                  </a:solidFill>
                  <a:latin typeface="+mj-ea"/>
                  <a:ea typeface="+mj-ea"/>
                </a:rPr>
                <a:t>销售量</a:t>
              </a: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DE4B8E9B-9691-4AF7-0C0D-B7103D0710DD}"/>
                </a:ext>
              </a:extLst>
            </p:cNvPr>
            <p:cNvSpPr txBox="1"/>
            <p:nvPr/>
          </p:nvSpPr>
          <p:spPr>
            <a:xfrm>
              <a:off x="7377169" y="2453993"/>
              <a:ext cx="4056914" cy="70070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>
                  <a:latin typeface="+mn-ea"/>
                </a:rPr>
                <a:t>在这里输入正文，根据自己的需要进行内容调整。</a:t>
              </a:r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7AA423E3-673E-9AA1-6BEB-27030F02EF00}"/>
              </a:ext>
            </a:extLst>
          </p:cNvPr>
          <p:cNvGrpSpPr/>
          <p:nvPr/>
        </p:nvGrpSpPr>
        <p:grpSpPr>
          <a:xfrm>
            <a:off x="1209048" y="3928936"/>
            <a:ext cx="3060871" cy="989196"/>
            <a:chOff x="7377169" y="2165502"/>
            <a:chExt cx="4056914" cy="989196"/>
          </a:xfrm>
        </p:grpSpPr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4E0BFF4B-357B-5077-A6D8-CAB9599F9D59}"/>
                </a:ext>
              </a:extLst>
            </p:cNvPr>
            <p:cNvSpPr txBox="1"/>
            <p:nvPr/>
          </p:nvSpPr>
          <p:spPr>
            <a:xfrm>
              <a:off x="7377169" y="2165502"/>
              <a:ext cx="1931932" cy="46166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zh-CN" altLang="en-US" sz="2400" dirty="0">
                  <a:solidFill>
                    <a:schemeClr val="accent1">
                      <a:lumMod val="50000"/>
                    </a:schemeClr>
                  </a:solidFill>
                  <a:latin typeface="+mj-ea"/>
                  <a:ea typeface="+mj-ea"/>
                </a:rPr>
                <a:t>知名度</a:t>
              </a:r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B27A2702-4AAF-52AE-E6AB-15266085A597}"/>
                </a:ext>
              </a:extLst>
            </p:cNvPr>
            <p:cNvSpPr txBox="1"/>
            <p:nvPr/>
          </p:nvSpPr>
          <p:spPr>
            <a:xfrm>
              <a:off x="7377169" y="2453993"/>
              <a:ext cx="4056914" cy="70070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>
                  <a:latin typeface="+mn-ea"/>
                </a:rPr>
                <a:t>在这里输入正文，根据自己的需要进行内容调整。</a:t>
              </a:r>
            </a:p>
          </p:txBody>
        </p:sp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C82C5D84-44C0-9708-951E-AD1C21CB6EAD}"/>
              </a:ext>
            </a:extLst>
          </p:cNvPr>
          <p:cNvGrpSpPr/>
          <p:nvPr/>
        </p:nvGrpSpPr>
        <p:grpSpPr>
          <a:xfrm>
            <a:off x="1209049" y="2765554"/>
            <a:ext cx="3060871" cy="989196"/>
            <a:chOff x="7377169" y="2165502"/>
            <a:chExt cx="4056914" cy="989196"/>
          </a:xfrm>
        </p:grpSpPr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A64130EB-6483-ADD8-57CB-135E8BBA4B0A}"/>
                </a:ext>
              </a:extLst>
            </p:cNvPr>
            <p:cNvSpPr txBox="1"/>
            <p:nvPr/>
          </p:nvSpPr>
          <p:spPr>
            <a:xfrm>
              <a:off x="7377169" y="2165502"/>
              <a:ext cx="1931932" cy="46166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zh-CN" altLang="en-US" sz="2400" dirty="0">
                  <a:solidFill>
                    <a:schemeClr val="accent1">
                      <a:lumMod val="50000"/>
                    </a:schemeClr>
                  </a:solidFill>
                  <a:latin typeface="+mj-ea"/>
                  <a:ea typeface="+mj-ea"/>
                </a:rPr>
                <a:t>推广度</a:t>
              </a:r>
            </a:p>
          </p:txBody>
        </p: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427DB6BC-BBF7-6C1C-1983-12DBB73CD109}"/>
                </a:ext>
              </a:extLst>
            </p:cNvPr>
            <p:cNvSpPr txBox="1"/>
            <p:nvPr/>
          </p:nvSpPr>
          <p:spPr>
            <a:xfrm>
              <a:off x="7377169" y="2453993"/>
              <a:ext cx="4056914" cy="70070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>
                  <a:latin typeface="+mn-ea"/>
                </a:rPr>
                <a:t>在这里输入正文，根据自己的需要进行内容调整。</a:t>
              </a:r>
            </a:p>
          </p:txBody>
        </p:sp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34E7B0A8-FCBC-EB39-5050-79661B248BB6}"/>
              </a:ext>
            </a:extLst>
          </p:cNvPr>
          <p:cNvGrpSpPr/>
          <p:nvPr/>
        </p:nvGrpSpPr>
        <p:grpSpPr>
          <a:xfrm>
            <a:off x="1218978" y="5092317"/>
            <a:ext cx="3060871" cy="989196"/>
            <a:chOff x="7377169" y="2165502"/>
            <a:chExt cx="4056914" cy="989196"/>
          </a:xfrm>
        </p:grpSpPr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DAB1E90C-7BC2-C0D5-2E47-C78F6D0F4F00}"/>
                </a:ext>
              </a:extLst>
            </p:cNvPr>
            <p:cNvSpPr txBox="1"/>
            <p:nvPr/>
          </p:nvSpPr>
          <p:spPr>
            <a:xfrm>
              <a:off x="7377169" y="2165502"/>
              <a:ext cx="1931932" cy="46166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zh-CN" altLang="en-US" sz="2400" dirty="0">
                  <a:solidFill>
                    <a:schemeClr val="accent1">
                      <a:lumMod val="50000"/>
                    </a:schemeClr>
                  </a:solidFill>
                  <a:latin typeface="+mj-ea"/>
                  <a:ea typeface="+mj-ea"/>
                </a:rPr>
                <a:t>利润率</a:t>
              </a:r>
            </a:p>
          </p:txBody>
        </p: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3BC1D4A4-05DF-8DD0-A9D4-461C07FB8B4D}"/>
                </a:ext>
              </a:extLst>
            </p:cNvPr>
            <p:cNvSpPr txBox="1"/>
            <p:nvPr/>
          </p:nvSpPr>
          <p:spPr>
            <a:xfrm>
              <a:off x="7377169" y="2453993"/>
              <a:ext cx="4056914" cy="70070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>
                  <a:latin typeface="+mn-ea"/>
                </a:rPr>
                <a:t>在这里输入正文，根据自己的需要进行内容调整。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049353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15ED104D-DDC7-9D22-AA4A-8175240F4D32}"/>
              </a:ext>
            </a:extLst>
          </p:cNvPr>
          <p:cNvSpPr/>
          <p:nvPr/>
        </p:nvSpPr>
        <p:spPr>
          <a:xfrm>
            <a:off x="623888" y="3559631"/>
            <a:ext cx="11568112" cy="279218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加号 2">
            <a:extLst>
              <a:ext uri="{FF2B5EF4-FFF2-40B4-BE49-F238E27FC236}">
                <a16:creationId xmlns:a16="http://schemas.microsoft.com/office/drawing/2014/main" id="{EAB47378-C6F0-7084-A19A-4939E1168729}"/>
              </a:ext>
            </a:extLst>
          </p:cNvPr>
          <p:cNvSpPr/>
          <p:nvPr/>
        </p:nvSpPr>
        <p:spPr>
          <a:xfrm>
            <a:off x="11342597" y="311151"/>
            <a:ext cx="252602" cy="252602"/>
          </a:xfrm>
          <a:prstGeom prst="mathPlus">
            <a:avLst>
              <a:gd name="adj1" fmla="val 13167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31CD18CC-74AC-BA96-6284-DF5CDBE3BABA}"/>
              </a:ext>
            </a:extLst>
          </p:cNvPr>
          <p:cNvSpPr txBox="1"/>
          <p:nvPr/>
        </p:nvSpPr>
        <p:spPr>
          <a:xfrm>
            <a:off x="3664678" y="300456"/>
            <a:ext cx="25726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+mn-ea"/>
              </a:rPr>
              <a:t>SPREAD</a:t>
            </a:r>
            <a:endParaRPr lang="zh-CN" altLang="en-US" sz="2000" dirty="0">
              <a:latin typeface="+mn-ea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80B9BD2E-B8B6-A074-4A15-26052CB7A6E9}"/>
              </a:ext>
            </a:extLst>
          </p:cNvPr>
          <p:cNvSpPr txBox="1"/>
          <p:nvPr/>
        </p:nvSpPr>
        <p:spPr>
          <a:xfrm>
            <a:off x="480332" y="191487"/>
            <a:ext cx="25726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>
                <a:latin typeface="+mj-ea"/>
                <a:ea typeface="+mj-ea"/>
              </a:rPr>
              <a:t>结果汇报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9F0013B9-78CB-3A81-9A49-7544E280D5B3}"/>
              </a:ext>
            </a:extLst>
          </p:cNvPr>
          <p:cNvSpPr txBox="1"/>
          <p:nvPr/>
        </p:nvSpPr>
        <p:spPr>
          <a:xfrm>
            <a:off x="7183760" y="311151"/>
            <a:ext cx="25726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+mn-ea"/>
              </a:rPr>
              <a:t>PLAN</a:t>
            </a:r>
            <a:endParaRPr lang="zh-CN" altLang="en-US" sz="2000" dirty="0">
              <a:latin typeface="+mn-ea"/>
            </a:endParaRPr>
          </a:p>
        </p:txBody>
      </p:sp>
      <p:graphicFrame>
        <p:nvGraphicFramePr>
          <p:cNvPr id="7" name="图表 6">
            <a:extLst>
              <a:ext uri="{FF2B5EF4-FFF2-40B4-BE49-F238E27FC236}">
                <a16:creationId xmlns:a16="http://schemas.microsoft.com/office/drawing/2014/main" id="{338B0E41-3249-AB37-AD34-0C8DE2791DF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80315119"/>
              </p:ext>
            </p:extLst>
          </p:nvPr>
        </p:nvGraphicFramePr>
        <p:xfrm>
          <a:off x="576310" y="1060473"/>
          <a:ext cx="2572657" cy="26738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图表 7">
            <a:extLst>
              <a:ext uri="{FF2B5EF4-FFF2-40B4-BE49-F238E27FC236}">
                <a16:creationId xmlns:a16="http://schemas.microsoft.com/office/drawing/2014/main" id="{9A0381F0-FBB1-0BB2-D794-47AAA28170E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95948810"/>
              </p:ext>
            </p:extLst>
          </p:nvPr>
        </p:nvGraphicFramePr>
        <p:xfrm>
          <a:off x="854255" y="3721227"/>
          <a:ext cx="2374088" cy="23636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9" name="组合 8">
            <a:extLst>
              <a:ext uri="{FF2B5EF4-FFF2-40B4-BE49-F238E27FC236}">
                <a16:creationId xmlns:a16="http://schemas.microsoft.com/office/drawing/2014/main" id="{23A81007-8A52-2317-EDE5-D15A71D71C83}"/>
              </a:ext>
            </a:extLst>
          </p:cNvPr>
          <p:cNvGrpSpPr/>
          <p:nvPr/>
        </p:nvGrpSpPr>
        <p:grpSpPr>
          <a:xfrm>
            <a:off x="3228343" y="1554688"/>
            <a:ext cx="4056914" cy="989196"/>
            <a:chOff x="7377169" y="2165502"/>
            <a:chExt cx="4056914" cy="989196"/>
          </a:xfrm>
        </p:grpSpPr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ED95BCD6-FBC8-7787-D065-6B0E17D4A511}"/>
                </a:ext>
              </a:extLst>
            </p:cNvPr>
            <p:cNvSpPr txBox="1"/>
            <p:nvPr/>
          </p:nvSpPr>
          <p:spPr>
            <a:xfrm>
              <a:off x="7377169" y="2165502"/>
              <a:ext cx="1931932" cy="46166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zh-CN" altLang="en-US" sz="2400" dirty="0">
                  <a:solidFill>
                    <a:schemeClr val="accent1">
                      <a:lumMod val="50000"/>
                    </a:schemeClr>
                  </a:solidFill>
                  <a:latin typeface="+mj-ea"/>
                  <a:ea typeface="+mj-ea"/>
                </a:rPr>
                <a:t>宣传前</a:t>
              </a:r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44A89BD7-0F93-5A59-73DB-F1433DBB55FB}"/>
                </a:ext>
              </a:extLst>
            </p:cNvPr>
            <p:cNvSpPr txBox="1"/>
            <p:nvPr/>
          </p:nvSpPr>
          <p:spPr>
            <a:xfrm>
              <a:off x="7377169" y="2453993"/>
              <a:ext cx="4056914" cy="70070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>
                  <a:latin typeface="+mn-ea"/>
                </a:rPr>
                <a:t>在这里输入正文，根据自己的需要进行内容调整。在这里输入正文，根据自己的需要进行内容调整。</a:t>
              </a:r>
            </a:p>
          </p:txBody>
        </p: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1FB35D55-98F1-4F2E-0292-1F0F23C34B64}"/>
              </a:ext>
            </a:extLst>
          </p:cNvPr>
          <p:cNvGrpSpPr/>
          <p:nvPr/>
        </p:nvGrpSpPr>
        <p:grpSpPr>
          <a:xfrm>
            <a:off x="3228343" y="4501995"/>
            <a:ext cx="4056914" cy="989196"/>
            <a:chOff x="7377169" y="2165502"/>
            <a:chExt cx="4056914" cy="989196"/>
          </a:xfrm>
        </p:grpSpPr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9FE45E74-E8B8-509D-0D5F-B4D0F0F3ED89}"/>
                </a:ext>
              </a:extLst>
            </p:cNvPr>
            <p:cNvSpPr txBox="1"/>
            <p:nvPr/>
          </p:nvSpPr>
          <p:spPr>
            <a:xfrm>
              <a:off x="7377169" y="2165502"/>
              <a:ext cx="1931932" cy="46166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zh-CN" altLang="en-US" sz="2400" dirty="0">
                  <a:latin typeface="+mj-ea"/>
                  <a:ea typeface="+mj-ea"/>
                </a:rPr>
                <a:t>宣传后</a:t>
              </a:r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962F1A31-B080-34DA-CA66-632A311456E2}"/>
                </a:ext>
              </a:extLst>
            </p:cNvPr>
            <p:cNvSpPr txBox="1"/>
            <p:nvPr/>
          </p:nvSpPr>
          <p:spPr>
            <a:xfrm>
              <a:off x="7377169" y="2453993"/>
              <a:ext cx="4056914" cy="70070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>
                  <a:latin typeface="+mn-ea"/>
                </a:rPr>
                <a:t>在这里输入正文，根据自己的需要进行内容调整。在这里输入正文，根据自己的需要进行内容调整。</a:t>
              </a:r>
            </a:p>
          </p:txBody>
        </p:sp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32F36A64-A657-8FBA-B7A9-4068DB415F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37176" y="1537956"/>
            <a:ext cx="3309978" cy="4421354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8A03BE84-F1A1-76E8-38DF-863ED830A7E2}"/>
              </a:ext>
            </a:extLst>
          </p:cNvPr>
          <p:cNvSpPr/>
          <p:nvPr/>
        </p:nvSpPr>
        <p:spPr>
          <a:xfrm>
            <a:off x="7515361" y="2653751"/>
            <a:ext cx="1055943" cy="181175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46406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4E825AC3-DBAC-4573-5435-9D168F92C5F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938BD73D-D44C-1EE3-A77B-553E13D1744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DBE14295-ADBC-8498-9B27-27B211BF247F}"/>
              </a:ext>
            </a:extLst>
          </p:cNvPr>
          <p:cNvSpPr/>
          <p:nvPr/>
        </p:nvSpPr>
        <p:spPr>
          <a:xfrm rot="5400000">
            <a:off x="576443" y="243411"/>
            <a:ext cx="5953401" cy="6209138"/>
          </a:xfrm>
          <a:custGeom>
            <a:avLst/>
            <a:gdLst>
              <a:gd name="connsiteX0" fmla="*/ 0 w 5448300"/>
              <a:gd name="connsiteY0" fmla="*/ 0 h 4180682"/>
              <a:gd name="connsiteX1" fmla="*/ 1945346 w 5448300"/>
              <a:gd name="connsiteY1" fmla="*/ 0 h 4180682"/>
              <a:gd name="connsiteX2" fmla="*/ 5448300 w 5448300"/>
              <a:gd name="connsiteY2" fmla="*/ 4180682 h 4180682"/>
              <a:gd name="connsiteX3" fmla="*/ 0 w 5448300"/>
              <a:gd name="connsiteY3" fmla="*/ 4180682 h 4180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8300" h="4180682">
                <a:moveTo>
                  <a:pt x="0" y="0"/>
                </a:moveTo>
                <a:lnTo>
                  <a:pt x="1945346" y="0"/>
                </a:lnTo>
                <a:lnTo>
                  <a:pt x="5448300" y="4180682"/>
                </a:lnTo>
                <a:lnTo>
                  <a:pt x="0" y="4180682"/>
                </a:lnTo>
                <a:close/>
              </a:path>
            </a:pathLst>
          </a:custGeom>
          <a:solidFill>
            <a:schemeClr val="accent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813FBC23-4508-28DF-5353-6117B7C458BD}"/>
              </a:ext>
            </a:extLst>
          </p:cNvPr>
          <p:cNvSpPr txBox="1"/>
          <p:nvPr/>
        </p:nvSpPr>
        <p:spPr>
          <a:xfrm>
            <a:off x="2688964" y="2817394"/>
            <a:ext cx="7175500" cy="132343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8000" spc="600" dirty="0">
                <a:solidFill>
                  <a:schemeClr val="bg1"/>
                </a:solidFill>
                <a:latin typeface="+mj-ea"/>
                <a:ea typeface="+mj-ea"/>
              </a:rPr>
              <a:t>谢谢！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A0D3ED84-7EF6-DE2B-3B1C-56D7B7F585F9}"/>
              </a:ext>
            </a:extLst>
          </p:cNvPr>
          <p:cNvSpPr txBox="1"/>
          <p:nvPr/>
        </p:nvSpPr>
        <p:spPr>
          <a:xfrm>
            <a:off x="2688964" y="2008768"/>
            <a:ext cx="3968750" cy="7078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4000" spc="300" dirty="0">
                <a:solidFill>
                  <a:schemeClr val="bg1"/>
                </a:solidFill>
                <a:latin typeface="+mj-ea"/>
                <a:ea typeface="+mj-ea"/>
              </a:rPr>
              <a:t>THANK YOU!</a:t>
            </a:r>
            <a:endParaRPr lang="zh-CN" altLang="en-US" sz="4000" spc="3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0CB06748-3C04-200B-644C-B0A89ED68394}"/>
              </a:ext>
            </a:extLst>
          </p:cNvPr>
          <p:cNvSpPr txBox="1"/>
          <p:nvPr/>
        </p:nvSpPr>
        <p:spPr>
          <a:xfrm>
            <a:off x="2723432" y="3977423"/>
            <a:ext cx="7512768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pc="300" dirty="0">
                <a:solidFill>
                  <a:schemeClr val="bg1">
                    <a:lumMod val="65000"/>
                    <a:alpha val="5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JOURNAL STYLE PPT TAMPLATE</a:t>
            </a:r>
            <a:endParaRPr lang="zh-CN" altLang="en-US" spc="300" dirty="0">
              <a:solidFill>
                <a:schemeClr val="bg1">
                  <a:lumMod val="65000"/>
                  <a:alpha val="5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77AED578-A05A-6CDE-4C9B-C4004CEC04FC}"/>
              </a:ext>
            </a:extLst>
          </p:cNvPr>
          <p:cNvSpPr txBox="1"/>
          <p:nvPr/>
        </p:nvSpPr>
        <p:spPr>
          <a:xfrm>
            <a:off x="5245650" y="4733495"/>
            <a:ext cx="6497775" cy="154657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/>
            <a:r>
              <a:rPr lang="en-US" altLang="zh-CN" sz="1050" dirty="0">
                <a:solidFill>
                  <a:schemeClr val="bg1">
                    <a:lumMod val="65000"/>
                    <a:alpha val="5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Lorem ipsum dolor sit amet, consectetuer adipiscing elit. Maecenas porttitor congue massa. Fusce posuere, magna sed pulvinar ultricies, purus lectus malesuada libero, sit amet commodo magna eros quis urna.</a:t>
            </a:r>
          </a:p>
          <a:p>
            <a:pPr algn="r"/>
            <a:endParaRPr lang="en-US" altLang="zh-CN" sz="1050" dirty="0">
              <a:solidFill>
                <a:schemeClr val="bg1">
                  <a:lumMod val="65000"/>
                  <a:alpha val="5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algn="r"/>
            <a:r>
              <a:rPr lang="en-US" altLang="zh-CN" sz="1050" dirty="0">
                <a:solidFill>
                  <a:schemeClr val="bg1">
                    <a:lumMod val="65000"/>
                    <a:alpha val="5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Nunc viverra imperdiet enim. Fusce est. Vivamus a tellus.</a:t>
            </a:r>
          </a:p>
          <a:p>
            <a:pPr algn="r"/>
            <a:endParaRPr lang="en-US" altLang="zh-CN" sz="1050" dirty="0">
              <a:solidFill>
                <a:schemeClr val="bg1">
                  <a:lumMod val="65000"/>
                  <a:alpha val="5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algn="r"/>
            <a:r>
              <a:rPr lang="en-US" altLang="zh-CN" sz="1050" dirty="0">
                <a:solidFill>
                  <a:schemeClr val="bg1">
                    <a:lumMod val="65000"/>
                    <a:alpha val="5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Pellentesque habitant morbi tristique senectus et netus et malesuada fames ac turpis egestas. Proin pharetra nonummy pede. Mauris et orci.</a:t>
            </a:r>
          </a:p>
          <a:p>
            <a:pPr algn="r"/>
            <a:endParaRPr lang="zh-CN" altLang="en-US" sz="1050" dirty="0">
              <a:solidFill>
                <a:schemeClr val="bg1">
                  <a:lumMod val="65000"/>
                  <a:alpha val="5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9" name="加号 8">
            <a:extLst>
              <a:ext uri="{FF2B5EF4-FFF2-40B4-BE49-F238E27FC236}">
                <a16:creationId xmlns:a16="http://schemas.microsoft.com/office/drawing/2014/main" id="{948C1B80-B9E0-090F-D5A1-36D24EB8F274}"/>
              </a:ext>
            </a:extLst>
          </p:cNvPr>
          <p:cNvSpPr/>
          <p:nvPr/>
        </p:nvSpPr>
        <p:spPr>
          <a:xfrm>
            <a:off x="11480800" y="371278"/>
            <a:ext cx="423333" cy="423333"/>
          </a:xfrm>
          <a:prstGeom prst="mathPlus">
            <a:avLst>
              <a:gd name="adj1" fmla="val 131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" name="半闭框 9">
            <a:extLst>
              <a:ext uri="{FF2B5EF4-FFF2-40B4-BE49-F238E27FC236}">
                <a16:creationId xmlns:a16="http://schemas.microsoft.com/office/drawing/2014/main" id="{8F39B21E-E5B8-C6DD-57D6-FF431B1AEFB3}"/>
              </a:ext>
            </a:extLst>
          </p:cNvPr>
          <p:cNvSpPr/>
          <p:nvPr/>
        </p:nvSpPr>
        <p:spPr>
          <a:xfrm rot="10800000">
            <a:off x="11186779" y="5607326"/>
            <a:ext cx="717354" cy="717354"/>
          </a:xfrm>
          <a:prstGeom prst="halfFrame">
            <a:avLst>
              <a:gd name="adj1" fmla="val 15315"/>
              <a:gd name="adj2" fmla="val 1413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7220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3A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占位符 1">
            <a:extLst>
              <a:ext uri="{FF2B5EF4-FFF2-40B4-BE49-F238E27FC236}">
                <a16:creationId xmlns:a16="http://schemas.microsoft.com/office/drawing/2014/main" id="{09D643A4-4A2A-0DE8-C773-019B41D99C82}"/>
              </a:ext>
            </a:extLst>
          </p:cNvPr>
          <p:cNvSpPr txBox="1">
            <a:spLocks/>
          </p:cNvSpPr>
          <p:nvPr/>
        </p:nvSpPr>
        <p:spPr>
          <a:xfrm>
            <a:off x="440603" y="182445"/>
            <a:ext cx="1657138" cy="28725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b="0" i="0" kern="120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zh-CN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rPr>
              <a:t>OfficePLUS.cn</a:t>
            </a:r>
            <a:endParaRPr kumimoji="1" lang="zh-CN" alt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  <a:cs typeface="Segoe UI Light" charset="0"/>
            </a:endParaRPr>
          </a:p>
        </p:txBody>
      </p:sp>
      <p:sp>
        <p:nvSpPr>
          <p:cNvPr id="11" name="文本占位符 2">
            <a:extLst>
              <a:ext uri="{FF2B5EF4-FFF2-40B4-BE49-F238E27FC236}">
                <a16:creationId xmlns:a16="http://schemas.microsoft.com/office/drawing/2014/main" id="{D7851202-E769-FCAD-0DEE-BAA931D12923}"/>
              </a:ext>
            </a:extLst>
          </p:cNvPr>
          <p:cNvSpPr txBox="1">
            <a:spLocks/>
          </p:cNvSpPr>
          <p:nvPr/>
        </p:nvSpPr>
        <p:spPr>
          <a:xfrm>
            <a:off x="4153012" y="759876"/>
            <a:ext cx="7074345" cy="539918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i="0" kern="120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Microsoft YaHei Light" panose="020B0503020204020204" pitchFamily="34" charset="-122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中文 思源黑体 优设标题黑</a:t>
            </a: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英文 思源黑体</a:t>
            </a: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标题 </a:t>
            </a:r>
            <a:r>
              <a:rPr kumimoji="1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1.0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正文 </a:t>
            </a:r>
            <a:r>
              <a:rPr kumimoji="1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1.5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Unsplash</a:t>
            </a: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本网站所提供的任何信息内容（包括但不限于 </a:t>
            </a:r>
            <a:r>
              <a:rPr kumimoji="1" lang="en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PPT </a:t>
            </a: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模板、</a:t>
            </a:r>
            <a:r>
              <a:rPr kumimoji="1" lang="en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Word </a:t>
            </a: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文档、</a:t>
            </a:r>
            <a:r>
              <a:rPr kumimoji="1" lang="en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Excel </a:t>
            </a: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图表、图片素材等）均受</a:t>
            </a:r>
            <a:r>
              <a:rPr kumimoji="1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《</a:t>
            </a: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中华人民共和国著作权法</a:t>
            </a:r>
            <a:r>
              <a:rPr kumimoji="1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》</a:t>
            </a: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、</a:t>
            </a:r>
            <a:r>
              <a:rPr kumimoji="1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《</a:t>
            </a: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信息网络传播权保护条例</a:t>
            </a:r>
            <a:r>
              <a:rPr kumimoji="1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》</a:t>
            </a: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及其他适用的法律法规的保护，未经权利人书面明确授权，信息内容的任何部分</a:t>
            </a:r>
            <a:r>
              <a:rPr kumimoji="1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(</a:t>
            </a: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包括图片或图表</a:t>
            </a:r>
            <a:r>
              <a:rPr kumimoji="1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)</a:t>
            </a: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不得被全部或部分的复制、传播、销售，否则将承担法律责任。</a:t>
            </a: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把月亮挂好</a:t>
            </a:r>
            <a:endParaRPr kumimoji="1" lang="en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</p:txBody>
      </p:sp>
      <p:sp>
        <p:nvSpPr>
          <p:cNvPr id="12" name="文本占位符 4">
            <a:extLst>
              <a:ext uri="{FF2B5EF4-FFF2-40B4-BE49-F238E27FC236}">
                <a16:creationId xmlns:a16="http://schemas.microsoft.com/office/drawing/2014/main" id="{C5126309-C92F-65EC-522E-4CD8599A535E}"/>
              </a:ext>
            </a:extLst>
          </p:cNvPr>
          <p:cNvSpPr txBox="1">
            <a:spLocks/>
          </p:cNvSpPr>
          <p:nvPr/>
        </p:nvSpPr>
        <p:spPr>
          <a:xfrm>
            <a:off x="440603" y="759873"/>
            <a:ext cx="1657138" cy="440267"/>
          </a:xfrm>
          <a:prstGeom prst="rect">
            <a:avLst/>
          </a:prstGeom>
        </p:spPr>
        <p:txBody>
          <a:bodyPr/>
          <a:lstStyle>
            <a:lvl1pPr marL="0" marR="0" indent="0" algn="l" defTabSz="914354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67" b="0" i="0" kern="12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标注</a:t>
            </a:r>
          </a:p>
        </p:txBody>
      </p:sp>
      <p:sp>
        <p:nvSpPr>
          <p:cNvPr id="13" name="文本占位符 7">
            <a:extLst>
              <a:ext uri="{FF2B5EF4-FFF2-40B4-BE49-F238E27FC236}">
                <a16:creationId xmlns:a16="http://schemas.microsoft.com/office/drawing/2014/main" id="{36468D94-F875-68E0-433B-4FDC32894CE3}"/>
              </a:ext>
            </a:extLst>
          </p:cNvPr>
          <p:cNvSpPr txBox="1">
            <a:spLocks/>
          </p:cNvSpPr>
          <p:nvPr/>
        </p:nvSpPr>
        <p:spPr>
          <a:xfrm>
            <a:off x="2378000" y="759876"/>
            <a:ext cx="1494754" cy="539918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i="0" kern="120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Microsoft YaHei Light" panose="020B0503020204020204" pitchFamily="34" charset="-122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字体使用</a:t>
            </a: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行距</a:t>
            </a: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素材</a:t>
            </a: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声明</a:t>
            </a: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作者</a:t>
            </a:r>
          </a:p>
        </p:txBody>
      </p:sp>
    </p:spTree>
    <p:extLst>
      <p:ext uri="{BB962C8B-B14F-4D97-AF65-F5344CB8AC3E}">
        <p14:creationId xmlns:p14="http://schemas.microsoft.com/office/powerpoint/2010/main" val="15924756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1CF6046C-8EE0-4118-EE14-D3EF3F62B74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8E4F0E4A-225A-22E9-51A6-B5C09B2639B9}"/>
              </a:ext>
            </a:extLst>
          </p:cNvPr>
          <p:cNvSpPr/>
          <p:nvPr/>
        </p:nvSpPr>
        <p:spPr>
          <a:xfrm>
            <a:off x="0" y="0"/>
            <a:ext cx="7756071" cy="6858000"/>
          </a:xfrm>
          <a:prstGeom prst="rect">
            <a:avLst/>
          </a:prstGeom>
          <a:solidFill>
            <a:schemeClr val="tx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9D0E753-CB22-21F7-A9D3-54C021F4137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5" r="7031"/>
          <a:stretch/>
        </p:blipFill>
        <p:spPr>
          <a:xfrm>
            <a:off x="5965372" y="1065440"/>
            <a:ext cx="5089071" cy="4412795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1A0B1602-67A0-9B77-812F-72B4D7E162AC}"/>
              </a:ext>
            </a:extLst>
          </p:cNvPr>
          <p:cNvSpPr txBox="1"/>
          <p:nvPr/>
        </p:nvSpPr>
        <p:spPr>
          <a:xfrm>
            <a:off x="1847868" y="1289133"/>
            <a:ext cx="2572657" cy="6463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3600" dirty="0">
                <a:solidFill>
                  <a:schemeClr val="bg1"/>
                </a:solidFill>
                <a:latin typeface="+mj-ea"/>
                <a:ea typeface="+mj-ea"/>
              </a:rPr>
              <a:t>产品简介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1208CE92-10AE-86B9-D212-8BA29CE7EF56}"/>
              </a:ext>
            </a:extLst>
          </p:cNvPr>
          <p:cNvSpPr txBox="1"/>
          <p:nvPr/>
        </p:nvSpPr>
        <p:spPr>
          <a:xfrm>
            <a:off x="1847868" y="2519631"/>
            <a:ext cx="2572657" cy="6463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3600" dirty="0">
                <a:solidFill>
                  <a:schemeClr val="bg1"/>
                </a:solidFill>
                <a:latin typeface="+mj-ea"/>
                <a:ea typeface="+mj-ea"/>
              </a:rPr>
              <a:t>宣传计划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0F3936A0-4C87-BF53-17CE-B127B107D9D6}"/>
              </a:ext>
            </a:extLst>
          </p:cNvPr>
          <p:cNvSpPr txBox="1"/>
          <p:nvPr/>
        </p:nvSpPr>
        <p:spPr>
          <a:xfrm>
            <a:off x="1847868" y="3764951"/>
            <a:ext cx="2572657" cy="6463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3600" dirty="0">
                <a:solidFill>
                  <a:schemeClr val="bg1"/>
                </a:solidFill>
                <a:latin typeface="+mj-ea"/>
                <a:ea typeface="+mj-ea"/>
              </a:rPr>
              <a:t>市场调查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D7399C78-409D-8B03-E4F0-BEBC56E30CDA}"/>
              </a:ext>
            </a:extLst>
          </p:cNvPr>
          <p:cNvSpPr txBox="1"/>
          <p:nvPr/>
        </p:nvSpPr>
        <p:spPr>
          <a:xfrm>
            <a:off x="1847868" y="5020208"/>
            <a:ext cx="2572657" cy="6463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3600" dirty="0">
                <a:solidFill>
                  <a:schemeClr val="bg1"/>
                </a:solidFill>
                <a:latin typeface="+mj-ea"/>
                <a:ea typeface="+mj-ea"/>
              </a:rPr>
              <a:t>结果汇报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4B349F07-D0D4-4DF9-60A2-5C442F19B879}"/>
              </a:ext>
            </a:extLst>
          </p:cNvPr>
          <p:cNvSpPr txBox="1"/>
          <p:nvPr/>
        </p:nvSpPr>
        <p:spPr>
          <a:xfrm>
            <a:off x="2569664" y="1846485"/>
            <a:ext cx="2671807" cy="30777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 dirty="0">
                <a:solidFill>
                  <a:schemeClr val="bg1">
                    <a:alpha val="47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—Product Profile</a:t>
            </a:r>
            <a:endParaRPr lang="zh-CN" altLang="en-US" sz="1400" dirty="0">
              <a:solidFill>
                <a:schemeClr val="bg1">
                  <a:alpha val="47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BE94FB25-A171-FC23-20E1-CE5AD1ECB01C}"/>
              </a:ext>
            </a:extLst>
          </p:cNvPr>
          <p:cNvSpPr txBox="1"/>
          <p:nvPr/>
        </p:nvSpPr>
        <p:spPr>
          <a:xfrm>
            <a:off x="2569664" y="3120114"/>
            <a:ext cx="2671807" cy="30777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 dirty="0">
                <a:solidFill>
                  <a:schemeClr val="bg1">
                    <a:alpha val="47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—Spread Plan</a:t>
            </a:r>
            <a:endParaRPr lang="zh-CN" altLang="en-US" sz="1400" dirty="0">
              <a:solidFill>
                <a:schemeClr val="bg1">
                  <a:alpha val="47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450326F5-E2FD-CD00-96A4-65307BA50E32}"/>
              </a:ext>
            </a:extLst>
          </p:cNvPr>
          <p:cNvSpPr txBox="1"/>
          <p:nvPr/>
        </p:nvSpPr>
        <p:spPr>
          <a:xfrm>
            <a:off x="2569664" y="4417670"/>
            <a:ext cx="2671807" cy="30777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 dirty="0">
                <a:solidFill>
                  <a:schemeClr val="bg1">
                    <a:alpha val="47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—Market Investigation</a:t>
            </a:r>
            <a:endParaRPr lang="zh-CN" altLang="en-US" sz="1400" dirty="0">
              <a:solidFill>
                <a:schemeClr val="bg1">
                  <a:alpha val="47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AA11D719-AC97-B6F6-D0FA-268A9279A8BD}"/>
              </a:ext>
            </a:extLst>
          </p:cNvPr>
          <p:cNvSpPr txBox="1"/>
          <p:nvPr/>
        </p:nvSpPr>
        <p:spPr>
          <a:xfrm>
            <a:off x="2569664" y="5666539"/>
            <a:ext cx="2671807" cy="30777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 dirty="0">
                <a:solidFill>
                  <a:schemeClr val="bg1">
                    <a:alpha val="47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—Outcomes Reporting</a:t>
            </a:r>
            <a:endParaRPr lang="zh-CN" altLang="en-US" sz="1400" dirty="0">
              <a:solidFill>
                <a:schemeClr val="bg1">
                  <a:alpha val="47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10D8E39F-A6EA-5EF8-875F-807C598BCA8F}"/>
              </a:ext>
            </a:extLst>
          </p:cNvPr>
          <p:cNvSpPr txBox="1"/>
          <p:nvPr/>
        </p:nvSpPr>
        <p:spPr>
          <a:xfrm>
            <a:off x="1071813" y="1319911"/>
            <a:ext cx="810985" cy="5847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200" dirty="0">
                <a:solidFill>
                  <a:schemeClr val="bg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01</a:t>
            </a:r>
            <a:endParaRPr lang="zh-CN" altLang="en-US" sz="3200" dirty="0">
              <a:solidFill>
                <a:schemeClr val="bg2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6BDDFFB4-D63A-D1BD-D784-B819F952A425}"/>
              </a:ext>
            </a:extLst>
          </p:cNvPr>
          <p:cNvSpPr txBox="1"/>
          <p:nvPr/>
        </p:nvSpPr>
        <p:spPr>
          <a:xfrm>
            <a:off x="1071813" y="2550409"/>
            <a:ext cx="810985" cy="5847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200" dirty="0">
                <a:solidFill>
                  <a:schemeClr val="bg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02</a:t>
            </a:r>
            <a:endParaRPr lang="zh-CN" altLang="en-US" sz="3200" dirty="0">
              <a:solidFill>
                <a:schemeClr val="bg2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505C9E26-27EA-7B44-3B6F-CF222592B419}"/>
              </a:ext>
            </a:extLst>
          </p:cNvPr>
          <p:cNvSpPr txBox="1"/>
          <p:nvPr/>
        </p:nvSpPr>
        <p:spPr>
          <a:xfrm>
            <a:off x="1071813" y="3795729"/>
            <a:ext cx="810985" cy="5847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200" dirty="0">
                <a:solidFill>
                  <a:schemeClr val="bg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03</a:t>
            </a:r>
            <a:endParaRPr lang="zh-CN" altLang="en-US" sz="3200" dirty="0">
              <a:solidFill>
                <a:schemeClr val="bg2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35422C88-4823-BD17-D5E0-6E26DE39DEE7}"/>
              </a:ext>
            </a:extLst>
          </p:cNvPr>
          <p:cNvSpPr txBox="1"/>
          <p:nvPr/>
        </p:nvSpPr>
        <p:spPr>
          <a:xfrm>
            <a:off x="1071813" y="5050986"/>
            <a:ext cx="810985" cy="5847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200" dirty="0">
                <a:solidFill>
                  <a:schemeClr val="bg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04</a:t>
            </a:r>
            <a:endParaRPr lang="zh-CN" altLang="en-US" sz="3200" dirty="0">
              <a:solidFill>
                <a:schemeClr val="bg2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6F096DA8-2B98-F28C-E8A6-EF7DF3F134A2}"/>
              </a:ext>
            </a:extLst>
          </p:cNvPr>
          <p:cNvSpPr/>
          <p:nvPr/>
        </p:nvSpPr>
        <p:spPr>
          <a:xfrm>
            <a:off x="5965371" y="1065439"/>
            <a:ext cx="5089071" cy="4412795"/>
          </a:xfrm>
          <a:prstGeom prst="rect">
            <a:avLst/>
          </a:prstGeom>
          <a:solidFill>
            <a:schemeClr val="tx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347880DF-6FDF-C439-F519-847867D446CC}"/>
              </a:ext>
            </a:extLst>
          </p:cNvPr>
          <p:cNvSpPr/>
          <p:nvPr/>
        </p:nvSpPr>
        <p:spPr>
          <a:xfrm>
            <a:off x="8280627" y="2641146"/>
            <a:ext cx="3200400" cy="352697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667D2D9A-7E8A-3519-074A-E4D9336EB546}"/>
              </a:ext>
            </a:extLst>
          </p:cNvPr>
          <p:cNvSpPr txBox="1"/>
          <p:nvPr/>
        </p:nvSpPr>
        <p:spPr>
          <a:xfrm>
            <a:off x="8481786" y="2946482"/>
            <a:ext cx="2572657" cy="132343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/>
            <a:r>
              <a:rPr lang="zh-CN" altLang="en-US" sz="8000" spc="600" dirty="0">
                <a:solidFill>
                  <a:schemeClr val="bg1"/>
                </a:solidFill>
                <a:latin typeface="+mj-ea"/>
                <a:ea typeface="+mj-ea"/>
              </a:rPr>
              <a:t>目录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51557DB5-CCCC-712D-3C11-64D44CCB72FC}"/>
              </a:ext>
            </a:extLst>
          </p:cNvPr>
          <p:cNvSpPr txBox="1"/>
          <p:nvPr/>
        </p:nvSpPr>
        <p:spPr>
          <a:xfrm>
            <a:off x="7994196" y="4738189"/>
            <a:ext cx="3913414" cy="5232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/>
            <a:r>
              <a:rPr lang="en-US" altLang="zh-CN" sz="2800" spc="600" dirty="0">
                <a:solidFill>
                  <a:schemeClr val="bg1"/>
                </a:solidFill>
                <a:latin typeface="+mj-ea"/>
                <a:ea typeface="+mj-ea"/>
              </a:rPr>
              <a:t>CONTENT</a:t>
            </a:r>
            <a:endParaRPr lang="zh-CN" altLang="en-US" sz="2800" spc="600" dirty="0">
              <a:solidFill>
                <a:schemeClr val="bg1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1906191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7901E814-2484-5910-7B3E-A8D9A4A9DEF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9736"/>
            <a:ext cx="8427962" cy="68580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BFA46E43-D969-B879-1F6D-18FAC5EC4FA3}"/>
              </a:ext>
            </a:extLst>
          </p:cNvPr>
          <p:cNvSpPr/>
          <p:nvPr/>
        </p:nvSpPr>
        <p:spPr>
          <a:xfrm>
            <a:off x="0" y="1625601"/>
            <a:ext cx="8427962" cy="5232399"/>
          </a:xfrm>
          <a:prstGeom prst="rect">
            <a:avLst/>
          </a:prstGeom>
          <a:solidFill>
            <a:schemeClr val="tx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AE20EBD8-DD5E-C04E-919D-7B599981FD36}"/>
              </a:ext>
            </a:extLst>
          </p:cNvPr>
          <p:cNvSpPr/>
          <p:nvPr/>
        </p:nvSpPr>
        <p:spPr>
          <a:xfrm>
            <a:off x="0" y="1"/>
            <a:ext cx="8428596" cy="1625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" name="加号 3">
            <a:extLst>
              <a:ext uri="{FF2B5EF4-FFF2-40B4-BE49-F238E27FC236}">
                <a16:creationId xmlns:a16="http://schemas.microsoft.com/office/drawing/2014/main" id="{8EC405A1-16F1-F1C5-FC06-130649866CD8}"/>
              </a:ext>
            </a:extLst>
          </p:cNvPr>
          <p:cNvSpPr/>
          <p:nvPr/>
        </p:nvSpPr>
        <p:spPr>
          <a:xfrm>
            <a:off x="7692359" y="259602"/>
            <a:ext cx="423333" cy="423333"/>
          </a:xfrm>
          <a:prstGeom prst="mathPlus">
            <a:avLst>
              <a:gd name="adj1" fmla="val 131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6D632BF5-48FF-A766-50E2-37A542AC81E8}"/>
              </a:ext>
            </a:extLst>
          </p:cNvPr>
          <p:cNvSpPr txBox="1"/>
          <p:nvPr/>
        </p:nvSpPr>
        <p:spPr>
          <a:xfrm>
            <a:off x="349266" y="259602"/>
            <a:ext cx="2572657" cy="6463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600" dirty="0">
                <a:solidFill>
                  <a:schemeClr val="bg1"/>
                </a:solidFill>
                <a:latin typeface="+mj-ea"/>
                <a:ea typeface="+mj-ea"/>
              </a:rPr>
              <a:t>PART ONE</a:t>
            </a:r>
            <a:endParaRPr lang="zh-CN" altLang="en-US" sz="36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3BDB852D-CFA4-9EC5-9567-E57A65729204}"/>
              </a:ext>
            </a:extLst>
          </p:cNvPr>
          <p:cNvSpPr txBox="1"/>
          <p:nvPr/>
        </p:nvSpPr>
        <p:spPr>
          <a:xfrm>
            <a:off x="3213313" y="259602"/>
            <a:ext cx="2572657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000" dirty="0">
                <a:solidFill>
                  <a:schemeClr val="bg1"/>
                </a:solidFill>
                <a:latin typeface="+mn-ea"/>
              </a:rPr>
              <a:t>PRODUCT</a:t>
            </a:r>
            <a:endParaRPr lang="zh-CN" altLang="en-US" sz="20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DA333500-0B4B-8582-34E8-F02B88EC5690}"/>
              </a:ext>
            </a:extLst>
          </p:cNvPr>
          <p:cNvSpPr txBox="1"/>
          <p:nvPr/>
        </p:nvSpPr>
        <p:spPr>
          <a:xfrm>
            <a:off x="5331368" y="259602"/>
            <a:ext cx="2572657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000" dirty="0">
                <a:solidFill>
                  <a:schemeClr val="bg1"/>
                </a:solidFill>
                <a:latin typeface="+mn-ea"/>
              </a:rPr>
              <a:t>PROFILE</a:t>
            </a:r>
            <a:endParaRPr lang="zh-CN" altLang="en-US" sz="20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35B78CB1-7626-4C92-672C-601465C8173B}"/>
              </a:ext>
            </a:extLst>
          </p:cNvPr>
          <p:cNvSpPr txBox="1"/>
          <p:nvPr/>
        </p:nvSpPr>
        <p:spPr>
          <a:xfrm>
            <a:off x="8500197" y="259602"/>
            <a:ext cx="3158066" cy="132343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4000" dirty="0">
                <a:solidFill>
                  <a:schemeClr val="accent1"/>
                </a:solidFill>
                <a:latin typeface="+mj-ea"/>
                <a:ea typeface="+mj-ea"/>
              </a:rPr>
              <a:t>PRODUCT PROFILE</a:t>
            </a:r>
            <a:endParaRPr lang="zh-CN" altLang="en-US" sz="400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C3812071-60F8-EAB4-3BB7-5FE8A29EA95C}"/>
              </a:ext>
            </a:extLst>
          </p:cNvPr>
          <p:cNvSpPr txBox="1"/>
          <p:nvPr/>
        </p:nvSpPr>
        <p:spPr>
          <a:xfrm>
            <a:off x="8571797" y="1625601"/>
            <a:ext cx="3158066" cy="25391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050" dirty="0">
                <a:solidFill>
                  <a:schemeClr val="accent1"/>
                </a:solidFill>
                <a:latin typeface="+mj-ea"/>
                <a:ea typeface="+mj-ea"/>
              </a:rPr>
              <a:t>PRODUCT PROFILE</a:t>
            </a:r>
            <a:endParaRPr lang="zh-CN" altLang="en-US" sz="105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4D9EDEB3-1BDD-3FDF-4961-D9C9F5CA9E08}"/>
              </a:ext>
            </a:extLst>
          </p:cNvPr>
          <p:cNvSpPr txBox="1"/>
          <p:nvPr/>
        </p:nvSpPr>
        <p:spPr>
          <a:xfrm>
            <a:off x="8758464" y="2191464"/>
            <a:ext cx="2572657" cy="25545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8000" dirty="0">
                <a:latin typeface="+mj-ea"/>
                <a:ea typeface="+mj-ea"/>
              </a:rPr>
              <a:t>产品简介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D351756A-91C3-B997-CC00-99914028826C}"/>
              </a:ext>
            </a:extLst>
          </p:cNvPr>
          <p:cNvSpPr txBox="1"/>
          <p:nvPr/>
        </p:nvSpPr>
        <p:spPr>
          <a:xfrm>
            <a:off x="1494065" y="2191464"/>
            <a:ext cx="5992586" cy="212365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/>
            <a:r>
              <a:rPr lang="en-US" altLang="zh-CN" sz="6600" dirty="0">
                <a:solidFill>
                  <a:schemeClr val="bg1">
                    <a:lumMod val="95000"/>
                  </a:schemeClr>
                </a:solidFill>
                <a:latin typeface="+mj-ea"/>
                <a:ea typeface="+mj-ea"/>
              </a:rPr>
              <a:t>01</a:t>
            </a:r>
          </a:p>
          <a:p>
            <a:pPr algn="r"/>
            <a:r>
              <a:rPr lang="en-US" altLang="zh-CN" sz="6600" dirty="0">
                <a:solidFill>
                  <a:schemeClr val="bg1">
                    <a:lumMod val="95000"/>
                  </a:schemeClr>
                </a:solidFill>
                <a:latin typeface="+mj-ea"/>
                <a:ea typeface="+mj-ea"/>
              </a:rPr>
              <a:t>   PROFILE</a:t>
            </a:r>
            <a:endParaRPr lang="zh-CN" altLang="en-US" sz="6600" dirty="0">
              <a:solidFill>
                <a:schemeClr val="bg1">
                  <a:lumMod val="9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23F8C41A-DBF8-4A24-1D62-5218524F3A7D}"/>
              </a:ext>
            </a:extLst>
          </p:cNvPr>
          <p:cNvSpPr txBox="1"/>
          <p:nvPr/>
        </p:nvSpPr>
        <p:spPr>
          <a:xfrm>
            <a:off x="873578" y="4929601"/>
            <a:ext cx="6613072" cy="8908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>
              <a:lnSpc>
                <a:spcPct val="150000"/>
              </a:lnSpc>
            </a:pPr>
            <a:r>
              <a:rPr lang="en-US" altLang="zh-CN" sz="1200" dirty="0">
                <a:solidFill>
                  <a:schemeClr val="bg1">
                    <a:lumMod val="95000"/>
                    <a:alpha val="56000"/>
                  </a:schemeClr>
                </a:solidFill>
                <a:latin typeface="+mn-ea"/>
              </a:rPr>
              <a:t>Lorem ipsum dolor sit amet, consectetuer adipiscing elit. Maecenas porttitor congue massa. Fusce posuere, magna sed pulvinar ultricies, purus lectus malesuada libero, sit amet commodo magna eros quis </a:t>
            </a:r>
            <a:r>
              <a:rPr lang="en-US" altLang="zh-CN" sz="1200" dirty="0" err="1">
                <a:solidFill>
                  <a:schemeClr val="bg1">
                    <a:lumMod val="95000"/>
                    <a:alpha val="56000"/>
                  </a:schemeClr>
                </a:solidFill>
                <a:latin typeface="+mn-ea"/>
              </a:rPr>
              <a:t>urna</a:t>
            </a:r>
            <a:r>
              <a:rPr lang="en-US" altLang="zh-CN" sz="1200" dirty="0">
                <a:solidFill>
                  <a:schemeClr val="bg1">
                    <a:lumMod val="95000"/>
                    <a:alpha val="56000"/>
                  </a:schemeClr>
                </a:solidFill>
                <a:latin typeface="+mn-ea"/>
              </a:rPr>
              <a:t>.</a:t>
            </a:r>
          </a:p>
        </p:txBody>
      </p: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E45B9EC1-E7B9-C21C-B195-1100310D2AF3}"/>
              </a:ext>
            </a:extLst>
          </p:cNvPr>
          <p:cNvCxnSpPr/>
          <p:nvPr/>
        </p:nvCxnSpPr>
        <p:spPr>
          <a:xfrm>
            <a:off x="2375807" y="4204607"/>
            <a:ext cx="4963886" cy="0"/>
          </a:xfrm>
          <a:prstGeom prst="line">
            <a:avLst/>
          </a:prstGeom>
          <a:ln w="635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4">
            <a:extLst>
              <a:ext uri="{FF2B5EF4-FFF2-40B4-BE49-F238E27FC236}">
                <a16:creationId xmlns:a16="http://schemas.microsoft.com/office/drawing/2014/main" id="{3053FDA7-D66E-66DC-EA4B-204D8A6987E9}"/>
              </a:ext>
            </a:extLst>
          </p:cNvPr>
          <p:cNvSpPr txBox="1"/>
          <p:nvPr/>
        </p:nvSpPr>
        <p:spPr>
          <a:xfrm>
            <a:off x="8794644" y="5062714"/>
            <a:ext cx="3051735" cy="1219373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1000" dirty="0">
                <a:solidFill>
                  <a:schemeClr val="accent2">
                    <a:alpha val="56000"/>
                  </a:schemeClr>
                </a:solidFill>
                <a:latin typeface="+mn-ea"/>
              </a:rPr>
              <a:t>我们的产品具有着良好的外形，优异的性能和舒适度极高的体验感。产品的外观得益于我们的设计师的精心设计，优异的性能得益于研发团队的精心打造的体系。并且经过了广泛且精准的调研得到了舒适度极高的体验感。</a:t>
            </a:r>
            <a:endParaRPr lang="en-US" altLang="zh-CN" sz="1000" dirty="0">
              <a:solidFill>
                <a:schemeClr val="accent2">
                  <a:alpha val="56000"/>
                </a:schemeClr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5645244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158A8C9-0337-DB81-4357-992F68A5477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79204" y="0"/>
            <a:ext cx="9412796" cy="6871136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AEA9D32F-A466-C747-9F35-EC2D095A63ED}"/>
              </a:ext>
            </a:extLst>
          </p:cNvPr>
          <p:cNvSpPr/>
          <p:nvPr/>
        </p:nvSpPr>
        <p:spPr>
          <a:xfrm>
            <a:off x="2779202" y="0"/>
            <a:ext cx="9412797" cy="809968"/>
          </a:xfrm>
          <a:prstGeom prst="rect">
            <a:avLst/>
          </a:prstGeom>
          <a:solidFill>
            <a:schemeClr val="tx1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293A57E7-CBA3-6210-B851-EF50CEBB73DD}"/>
              </a:ext>
            </a:extLst>
          </p:cNvPr>
          <p:cNvSpPr/>
          <p:nvPr/>
        </p:nvSpPr>
        <p:spPr>
          <a:xfrm>
            <a:off x="0" y="1934936"/>
            <a:ext cx="4947557" cy="451320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FA841B5D-5641-25C4-4EEC-12FFC8872F6E}"/>
              </a:ext>
            </a:extLst>
          </p:cNvPr>
          <p:cNvSpPr txBox="1"/>
          <p:nvPr/>
        </p:nvSpPr>
        <p:spPr>
          <a:xfrm>
            <a:off x="423636" y="2871596"/>
            <a:ext cx="1931932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+mj-ea"/>
                <a:ea typeface="+mj-ea"/>
              </a:rPr>
              <a:t>设计理念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28582AAE-12C8-675D-22C2-D3A14660634A}"/>
              </a:ext>
            </a:extLst>
          </p:cNvPr>
          <p:cNvSpPr txBox="1"/>
          <p:nvPr/>
        </p:nvSpPr>
        <p:spPr>
          <a:xfrm>
            <a:off x="423635" y="3246193"/>
            <a:ext cx="4589236" cy="7007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+mn-ea"/>
              </a:rPr>
              <a:t>在这里输入正文，根据自己的需要进行内容调整。在这里输入正文，根据自己的需要进行内容调整。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F2C061F5-6A39-A672-6021-53117E8C3175}"/>
              </a:ext>
            </a:extLst>
          </p:cNvPr>
          <p:cNvSpPr txBox="1"/>
          <p:nvPr/>
        </p:nvSpPr>
        <p:spPr>
          <a:xfrm>
            <a:off x="423636" y="4446396"/>
            <a:ext cx="1931932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+mj-ea"/>
                <a:ea typeface="+mj-ea"/>
              </a:rPr>
              <a:t>设计原理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778F5054-49D5-7159-260B-3BB2A12D23DB}"/>
              </a:ext>
            </a:extLst>
          </p:cNvPr>
          <p:cNvSpPr txBox="1"/>
          <p:nvPr/>
        </p:nvSpPr>
        <p:spPr>
          <a:xfrm>
            <a:off x="423635" y="4820993"/>
            <a:ext cx="4589236" cy="7007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+mn-ea"/>
              </a:rPr>
              <a:t>在这里输入正文，根据自己的需要进行内容调整。在这里输入正文，根据自己的需要进行内容调整。</a:t>
            </a:r>
          </a:p>
        </p:txBody>
      </p:sp>
      <p:sp>
        <p:nvSpPr>
          <p:cNvPr id="9" name="加号 8">
            <a:extLst>
              <a:ext uri="{FF2B5EF4-FFF2-40B4-BE49-F238E27FC236}">
                <a16:creationId xmlns:a16="http://schemas.microsoft.com/office/drawing/2014/main" id="{1972DAD0-82C4-7EF2-FA99-D101F36362C6}"/>
              </a:ext>
            </a:extLst>
          </p:cNvPr>
          <p:cNvSpPr/>
          <p:nvPr/>
        </p:nvSpPr>
        <p:spPr>
          <a:xfrm>
            <a:off x="11336867" y="191487"/>
            <a:ext cx="423333" cy="423333"/>
          </a:xfrm>
          <a:prstGeom prst="mathPlus">
            <a:avLst>
              <a:gd name="adj1" fmla="val 131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46256BCE-2D57-AFC3-CEDE-E46DBD088C4C}"/>
              </a:ext>
            </a:extLst>
          </p:cNvPr>
          <p:cNvSpPr txBox="1"/>
          <p:nvPr/>
        </p:nvSpPr>
        <p:spPr>
          <a:xfrm>
            <a:off x="5344192" y="230245"/>
            <a:ext cx="2572657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000" dirty="0">
                <a:solidFill>
                  <a:schemeClr val="bg1"/>
                </a:solidFill>
                <a:latin typeface="+mn-ea"/>
              </a:rPr>
              <a:t>PRODUCT</a:t>
            </a:r>
            <a:endParaRPr lang="zh-CN" altLang="en-US" sz="20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332BF262-D19A-07EF-3330-3074204E63CD}"/>
              </a:ext>
            </a:extLst>
          </p:cNvPr>
          <p:cNvSpPr txBox="1"/>
          <p:nvPr/>
        </p:nvSpPr>
        <p:spPr>
          <a:xfrm>
            <a:off x="8601499" y="230245"/>
            <a:ext cx="2572657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000" dirty="0">
                <a:solidFill>
                  <a:schemeClr val="bg1"/>
                </a:solidFill>
                <a:latin typeface="+mn-ea"/>
              </a:rPr>
              <a:t>PROFILE</a:t>
            </a:r>
            <a:endParaRPr lang="zh-CN" altLang="en-US" sz="20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A83CB18F-98B4-D519-C904-B8CEA54D5758}"/>
              </a:ext>
            </a:extLst>
          </p:cNvPr>
          <p:cNvSpPr txBox="1"/>
          <p:nvPr/>
        </p:nvSpPr>
        <p:spPr>
          <a:xfrm>
            <a:off x="552773" y="191487"/>
            <a:ext cx="2572657" cy="6463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3600" dirty="0">
                <a:latin typeface="+mj-ea"/>
                <a:ea typeface="+mj-ea"/>
              </a:rPr>
              <a:t>产品简介</a:t>
            </a:r>
          </a:p>
        </p:txBody>
      </p:sp>
    </p:spTree>
    <p:extLst>
      <p:ext uri="{BB962C8B-B14F-4D97-AF65-F5344CB8AC3E}">
        <p14:creationId xmlns:p14="http://schemas.microsoft.com/office/powerpoint/2010/main" val="12214246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27DC13D-1778-D813-B5E3-3B1091DA9ED7}"/>
              </a:ext>
            </a:extLst>
          </p:cNvPr>
          <p:cNvSpPr/>
          <p:nvPr/>
        </p:nvSpPr>
        <p:spPr>
          <a:xfrm>
            <a:off x="5837530" y="468173"/>
            <a:ext cx="3714684" cy="63898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3860C1D5-F793-3E71-5537-7C9B82A6809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02192" y="736903"/>
            <a:ext cx="4862344" cy="297245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CCE234C-141D-0340-03EA-358B2127570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02192" y="4045049"/>
            <a:ext cx="4862344" cy="2294164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8CC730A7-BC3B-7D10-B3B6-00FC91E3FFB3}"/>
              </a:ext>
            </a:extLst>
          </p:cNvPr>
          <p:cNvSpPr txBox="1"/>
          <p:nvPr/>
        </p:nvSpPr>
        <p:spPr>
          <a:xfrm>
            <a:off x="618994" y="1518140"/>
            <a:ext cx="1931932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4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外观设计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D50FA866-C21B-49E6-6631-EBA2561F382B}"/>
              </a:ext>
            </a:extLst>
          </p:cNvPr>
          <p:cNvSpPr txBox="1"/>
          <p:nvPr/>
        </p:nvSpPr>
        <p:spPr>
          <a:xfrm>
            <a:off x="618993" y="1939269"/>
            <a:ext cx="4589236" cy="13470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latin typeface="+mn-ea"/>
              </a:rPr>
              <a:t>在这里输入正文，根据自己的需要进行内容调整。在这里输入正文，根据自己的需要进行内容调整。在这里输入正文，根据自己的需要进行内容调整。在这里输入正文，根据自己的需要进行内容调整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E7038AA3-A3BB-AE69-AE3D-C09942E64BFE}"/>
              </a:ext>
            </a:extLst>
          </p:cNvPr>
          <p:cNvSpPr txBox="1"/>
          <p:nvPr/>
        </p:nvSpPr>
        <p:spPr>
          <a:xfrm>
            <a:off x="618993" y="4056985"/>
            <a:ext cx="1931932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4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体系运行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73E2738B-1A78-E6D8-E6A2-CCB80555127F}"/>
              </a:ext>
            </a:extLst>
          </p:cNvPr>
          <p:cNvSpPr txBox="1"/>
          <p:nvPr/>
        </p:nvSpPr>
        <p:spPr>
          <a:xfrm>
            <a:off x="618992" y="4518650"/>
            <a:ext cx="4589236" cy="13470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latin typeface="+mn-ea"/>
              </a:rPr>
              <a:t>在这里输入正文，根据自己的需要进行内容调整。在这里输入正文，根据自己的需要进行内容调整。在这里输入正文，根据自己的需要进行内容调整。在这里输入正文，根据自己的需要进行内容调整。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5162EDE2-1594-72F8-C138-76BEA0B8E239}"/>
              </a:ext>
            </a:extLst>
          </p:cNvPr>
          <p:cNvSpPr txBox="1"/>
          <p:nvPr/>
        </p:nvSpPr>
        <p:spPr>
          <a:xfrm>
            <a:off x="10397292" y="2111357"/>
            <a:ext cx="1408265" cy="32968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1000" dirty="0">
                <a:solidFill>
                  <a:schemeClr val="accent2">
                    <a:alpha val="56000"/>
                  </a:schemeClr>
                </a:solidFill>
                <a:latin typeface="+mn-ea"/>
              </a:rPr>
              <a:t>Lorem ipsum dolor sit amet, consectetuer adipiscing elit. Maecenas porttitor congue massa. Fusce posuere, magna sed pulvinar ultricies, purus lectus malesuada libero, sit amet commodo magna eros quis </a:t>
            </a:r>
            <a:r>
              <a:rPr lang="en-US" altLang="zh-CN" sz="1000" dirty="0" err="1">
                <a:solidFill>
                  <a:schemeClr val="accent2">
                    <a:alpha val="56000"/>
                  </a:schemeClr>
                </a:solidFill>
                <a:latin typeface="+mn-ea"/>
              </a:rPr>
              <a:t>urna</a:t>
            </a:r>
            <a:r>
              <a:rPr lang="en-US" altLang="zh-CN" sz="1000" dirty="0">
                <a:solidFill>
                  <a:schemeClr val="accent2">
                    <a:alpha val="56000"/>
                  </a:schemeClr>
                </a:solidFill>
                <a:latin typeface="+mn-ea"/>
              </a:rPr>
              <a:t>.</a:t>
            </a:r>
          </a:p>
          <a:p>
            <a:pPr>
              <a:lnSpc>
                <a:spcPct val="150000"/>
              </a:lnSpc>
            </a:pPr>
            <a:endParaRPr lang="zh-CN" altLang="en-US" sz="1000" dirty="0">
              <a:solidFill>
                <a:schemeClr val="accent2">
                  <a:alpha val="56000"/>
                </a:schemeClr>
              </a:solidFill>
              <a:latin typeface="+mn-ea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38B9A0AC-57B8-9965-5ACC-79620DFD5B89}"/>
              </a:ext>
            </a:extLst>
          </p:cNvPr>
          <p:cNvSpPr/>
          <p:nvPr/>
        </p:nvSpPr>
        <p:spPr>
          <a:xfrm>
            <a:off x="10456449" y="837818"/>
            <a:ext cx="146957" cy="112161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ECEB9F3F-4440-AC8F-C19A-D004857AAC6C}"/>
              </a:ext>
            </a:extLst>
          </p:cNvPr>
          <p:cNvSpPr txBox="1"/>
          <p:nvPr/>
        </p:nvSpPr>
        <p:spPr>
          <a:xfrm>
            <a:off x="10603406" y="736903"/>
            <a:ext cx="1664339" cy="120032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600" dirty="0">
                <a:solidFill>
                  <a:schemeClr val="accent1"/>
                </a:solidFill>
                <a:latin typeface="+mj-ea"/>
                <a:ea typeface="+mj-ea"/>
              </a:rPr>
              <a:t>PRODUCT</a:t>
            </a:r>
            <a:endParaRPr lang="zh-CN" altLang="en-US" sz="360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256EDB5E-CFD9-973C-D0DD-6FABD9B7F261}"/>
              </a:ext>
            </a:extLst>
          </p:cNvPr>
          <p:cNvSpPr txBox="1"/>
          <p:nvPr/>
        </p:nvSpPr>
        <p:spPr>
          <a:xfrm>
            <a:off x="552773" y="191487"/>
            <a:ext cx="2572657" cy="6463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3600" dirty="0">
                <a:latin typeface="+mj-ea"/>
                <a:ea typeface="+mj-ea"/>
              </a:rPr>
              <a:t>产品简介</a:t>
            </a:r>
          </a:p>
        </p:txBody>
      </p:sp>
    </p:spTree>
    <p:extLst>
      <p:ext uri="{BB962C8B-B14F-4D97-AF65-F5344CB8AC3E}">
        <p14:creationId xmlns:p14="http://schemas.microsoft.com/office/powerpoint/2010/main" val="34995446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EFA1326-98D5-7428-63D4-5E78013B313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2362" y="2143050"/>
            <a:ext cx="2999340" cy="1681773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C7440EBA-85CB-D7E8-C060-E98847FB2D7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824824"/>
            <a:ext cx="3257782" cy="217185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8B23CC5-7DA3-D1A2-9ACF-687B49BC1D1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936"/>
          <a:stretch/>
        </p:blipFill>
        <p:spPr>
          <a:xfrm>
            <a:off x="3257782" y="3824824"/>
            <a:ext cx="1983920" cy="217185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BF49D15-0FFF-2851-CC1C-A7C6C500CA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43050"/>
            <a:ext cx="2242362" cy="1681772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8CFE2258-545D-35D4-9B15-3FE905ADF1EB}"/>
              </a:ext>
            </a:extLst>
          </p:cNvPr>
          <p:cNvSpPr/>
          <p:nvPr/>
        </p:nvSpPr>
        <p:spPr>
          <a:xfrm>
            <a:off x="5241702" y="2143050"/>
            <a:ext cx="6950298" cy="385362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EED929E0-1A48-3A9E-4A30-878F03AEBBF2}"/>
              </a:ext>
            </a:extLst>
          </p:cNvPr>
          <p:cNvSpPr txBox="1"/>
          <p:nvPr/>
        </p:nvSpPr>
        <p:spPr>
          <a:xfrm>
            <a:off x="6422234" y="3184560"/>
            <a:ext cx="1931932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400" dirty="0">
                <a:latin typeface="+mj-ea"/>
                <a:ea typeface="+mj-ea"/>
              </a:rPr>
              <a:t>销售政策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2073587B-0B07-54DE-F474-602B38988B1C}"/>
              </a:ext>
            </a:extLst>
          </p:cNvPr>
          <p:cNvSpPr txBox="1"/>
          <p:nvPr/>
        </p:nvSpPr>
        <p:spPr>
          <a:xfrm>
            <a:off x="6422233" y="3559157"/>
            <a:ext cx="4589236" cy="16702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latin typeface="+mn-ea"/>
              </a:rPr>
              <a:t>在这里输入正文，根据自己的需要进行内容调整。在这里输入正文，根据自己的需要进行内容调整。在这里输入正文，根据自己的需要进行内容调整。在这里输入正文，根据自己的需要进行内容调整。</a:t>
            </a:r>
          </a:p>
          <a:p>
            <a:pPr>
              <a:lnSpc>
                <a:spcPct val="150000"/>
              </a:lnSpc>
            </a:pPr>
            <a:endParaRPr lang="zh-CN" altLang="en-US" sz="1400" dirty="0">
              <a:latin typeface="+mn-ea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0AEBAC5A-1C56-3827-79F7-C1C801784E6F}"/>
              </a:ext>
            </a:extLst>
          </p:cNvPr>
          <p:cNvSpPr txBox="1"/>
          <p:nvPr/>
        </p:nvSpPr>
        <p:spPr>
          <a:xfrm>
            <a:off x="10723603" y="2396613"/>
            <a:ext cx="1515533" cy="221599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3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”</a:t>
            </a:r>
            <a:endParaRPr lang="zh-CN" altLang="en-US" sz="13800" dirty="0">
              <a:solidFill>
                <a:schemeClr val="accent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B5E88580-E5B1-18B1-4DED-4916A0AD30CE}"/>
              </a:ext>
            </a:extLst>
          </p:cNvPr>
          <p:cNvSpPr txBox="1"/>
          <p:nvPr/>
        </p:nvSpPr>
        <p:spPr>
          <a:xfrm>
            <a:off x="2568515" y="598972"/>
            <a:ext cx="8442954" cy="115858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>
              <a:lnSpc>
                <a:spcPct val="200000"/>
              </a:lnSpc>
            </a:pPr>
            <a:r>
              <a:rPr lang="en-US" altLang="zh-CN" sz="900" dirty="0">
                <a:solidFill>
                  <a:schemeClr val="accent2">
                    <a:alpha val="51000"/>
                  </a:schemeClr>
                </a:solidFill>
                <a:latin typeface="+mn-ea"/>
              </a:rPr>
              <a:t>Lorem ipsum dolor sit amet, consectetuer adipiscing elit. Maecenas porttitor congue massa. Fusce posuere, magna sed pulvinar ultricies, purus lectus malesuada libero, sit amet commodo magna eros quis </a:t>
            </a:r>
            <a:r>
              <a:rPr lang="en-US" altLang="zh-CN" sz="900" dirty="0" err="1">
                <a:solidFill>
                  <a:schemeClr val="accent2">
                    <a:alpha val="51000"/>
                  </a:schemeClr>
                </a:solidFill>
                <a:latin typeface="+mn-ea"/>
              </a:rPr>
              <a:t>urna.Nunc</a:t>
            </a:r>
            <a:r>
              <a:rPr lang="en-US" altLang="zh-CN" sz="900" dirty="0">
                <a:solidFill>
                  <a:schemeClr val="accent2">
                    <a:alpha val="51000"/>
                  </a:schemeClr>
                </a:solidFill>
                <a:latin typeface="+mn-ea"/>
              </a:rPr>
              <a:t> viverra imperdiet enim. Fusce est. Vivamus a </a:t>
            </a:r>
            <a:r>
              <a:rPr lang="en-US" altLang="zh-CN" sz="900" dirty="0" err="1">
                <a:solidFill>
                  <a:schemeClr val="accent2">
                    <a:alpha val="51000"/>
                  </a:schemeClr>
                </a:solidFill>
                <a:latin typeface="+mn-ea"/>
              </a:rPr>
              <a:t>tellus.Pellentesque</a:t>
            </a:r>
            <a:r>
              <a:rPr lang="en-US" altLang="zh-CN" sz="900" dirty="0">
                <a:solidFill>
                  <a:schemeClr val="accent2">
                    <a:alpha val="51000"/>
                  </a:schemeClr>
                </a:solidFill>
                <a:latin typeface="+mn-ea"/>
              </a:rPr>
              <a:t> habitant morbi tristique senectus et netus et malesuada fames ac turpis egestas. Proin pharetra nonummy pede. Mauris et orci.</a:t>
            </a:r>
          </a:p>
          <a:p>
            <a:pPr>
              <a:lnSpc>
                <a:spcPct val="200000"/>
              </a:lnSpc>
            </a:pPr>
            <a:endParaRPr lang="zh-CN" altLang="en-US" sz="900" dirty="0">
              <a:solidFill>
                <a:schemeClr val="accent2">
                  <a:alpha val="51000"/>
                </a:schemeClr>
              </a:solidFill>
              <a:latin typeface="+mn-ea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121631B7-904B-FAD5-FC42-78A900DD55ED}"/>
              </a:ext>
            </a:extLst>
          </p:cNvPr>
          <p:cNvSpPr/>
          <p:nvPr/>
        </p:nvSpPr>
        <p:spPr>
          <a:xfrm>
            <a:off x="584316" y="592284"/>
            <a:ext cx="146957" cy="112161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B90F07C7-85DA-2AD6-1865-2E16484062BD}"/>
              </a:ext>
            </a:extLst>
          </p:cNvPr>
          <p:cNvSpPr txBox="1"/>
          <p:nvPr/>
        </p:nvSpPr>
        <p:spPr>
          <a:xfrm>
            <a:off x="731273" y="491369"/>
            <a:ext cx="1664339" cy="120032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600" dirty="0">
                <a:solidFill>
                  <a:schemeClr val="accent1"/>
                </a:solidFill>
                <a:latin typeface="+mj-ea"/>
                <a:ea typeface="+mj-ea"/>
              </a:rPr>
              <a:t>PRODUCT</a:t>
            </a:r>
            <a:endParaRPr lang="zh-CN" altLang="en-US" sz="360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6742860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ACD9002-1F5A-74C5-DC43-1214B6C4B30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2733" y="2110300"/>
            <a:ext cx="5812466" cy="4359350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B4CB9252-AFFD-1A30-FF9A-D505BCE7FB6D}"/>
              </a:ext>
            </a:extLst>
          </p:cNvPr>
          <p:cNvSpPr txBox="1"/>
          <p:nvPr/>
        </p:nvSpPr>
        <p:spPr>
          <a:xfrm>
            <a:off x="1193498" y="3092148"/>
            <a:ext cx="1931932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4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优惠政策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8B3B6E1B-A2DA-527A-F30C-A5715E5DA0DF}"/>
              </a:ext>
            </a:extLst>
          </p:cNvPr>
          <p:cNvSpPr txBox="1"/>
          <p:nvPr/>
        </p:nvSpPr>
        <p:spPr>
          <a:xfrm>
            <a:off x="1193497" y="3466745"/>
            <a:ext cx="4589236" cy="16702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latin typeface="+mn-ea"/>
              </a:rPr>
              <a:t>在这里输入正文，根据自己的需要进行内容调整。在这里输入正文，根据自己的需要进行内容调整。在这里输入正文，根据自己的需要进行内容调整。在这里输入正文，根据自己的需要进行内容调整。</a:t>
            </a:r>
          </a:p>
          <a:p>
            <a:pPr>
              <a:lnSpc>
                <a:spcPct val="150000"/>
              </a:lnSpc>
            </a:pPr>
            <a:endParaRPr lang="zh-CN" altLang="en-US" sz="1400" dirty="0">
              <a:latin typeface="+mn-ea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8AD74162-C2C8-4036-665D-AFB4B6217812}"/>
              </a:ext>
            </a:extLst>
          </p:cNvPr>
          <p:cNvSpPr txBox="1"/>
          <p:nvPr/>
        </p:nvSpPr>
        <p:spPr>
          <a:xfrm>
            <a:off x="9663267" y="929291"/>
            <a:ext cx="1931932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/>
            <a:r>
              <a:rPr lang="zh-CN" altLang="en-US" sz="24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售后服务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F787B7B3-D535-0B43-F664-D2BF0704E4C5}"/>
              </a:ext>
            </a:extLst>
          </p:cNvPr>
          <p:cNvSpPr txBox="1"/>
          <p:nvPr/>
        </p:nvSpPr>
        <p:spPr>
          <a:xfrm>
            <a:off x="7005963" y="1303888"/>
            <a:ext cx="4589236" cy="7007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1400" dirty="0">
                <a:latin typeface="+mn-ea"/>
              </a:rPr>
              <a:t>在这里输入正文，根据自己的需要进行内容调整。在这里输入正文，根据自己的需要进行内容调整。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B5CB492-20F6-933F-891C-C44E023A5A1A}"/>
              </a:ext>
            </a:extLst>
          </p:cNvPr>
          <p:cNvSpPr txBox="1"/>
          <p:nvPr/>
        </p:nvSpPr>
        <p:spPr>
          <a:xfrm>
            <a:off x="4056858" y="1303888"/>
            <a:ext cx="3451751" cy="2308324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en-US" altLang="zh-CN" sz="4800" spc="600" dirty="0">
                <a:solidFill>
                  <a:schemeClr val="accent1"/>
                </a:solidFill>
                <a:latin typeface="+mj-ea"/>
                <a:ea typeface="+mj-ea"/>
              </a:rPr>
              <a:t>LOREM IPSUM DOLOR </a:t>
            </a:r>
            <a:endParaRPr lang="zh-CN" altLang="en-US" sz="4800" spc="60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5113057F-7E59-1C78-2257-4C6B31633390}"/>
              </a:ext>
            </a:extLst>
          </p:cNvPr>
          <p:cNvSpPr/>
          <p:nvPr/>
        </p:nvSpPr>
        <p:spPr>
          <a:xfrm>
            <a:off x="1193497" y="837818"/>
            <a:ext cx="3318933" cy="1417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accent1"/>
              </a:solidFill>
            </a:endParaRPr>
          </a:p>
        </p:txBody>
      </p:sp>
      <p:sp>
        <p:nvSpPr>
          <p:cNvPr id="9" name="加号 8">
            <a:extLst>
              <a:ext uri="{FF2B5EF4-FFF2-40B4-BE49-F238E27FC236}">
                <a16:creationId xmlns:a16="http://schemas.microsoft.com/office/drawing/2014/main" id="{D2A1BA43-881F-20B1-614B-47A1CF9DDEC6}"/>
              </a:ext>
            </a:extLst>
          </p:cNvPr>
          <p:cNvSpPr/>
          <p:nvPr/>
        </p:nvSpPr>
        <p:spPr>
          <a:xfrm>
            <a:off x="11342597" y="311151"/>
            <a:ext cx="252602" cy="252602"/>
          </a:xfrm>
          <a:prstGeom prst="mathPlus">
            <a:avLst>
              <a:gd name="adj1" fmla="val 13167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726CD95F-C186-4852-7D3C-B0E765BDA37D}"/>
              </a:ext>
            </a:extLst>
          </p:cNvPr>
          <p:cNvSpPr txBox="1"/>
          <p:nvPr/>
        </p:nvSpPr>
        <p:spPr>
          <a:xfrm>
            <a:off x="3664678" y="300456"/>
            <a:ext cx="2572657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000" dirty="0">
                <a:latin typeface="+mn-ea"/>
              </a:rPr>
              <a:t>PRODUCT</a:t>
            </a:r>
            <a:endParaRPr lang="zh-CN" altLang="en-US" sz="2000" dirty="0">
              <a:latin typeface="+mn-ea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27B2090D-7BE1-5D7D-CB5A-24C7958999FD}"/>
              </a:ext>
            </a:extLst>
          </p:cNvPr>
          <p:cNvSpPr txBox="1"/>
          <p:nvPr/>
        </p:nvSpPr>
        <p:spPr>
          <a:xfrm>
            <a:off x="7183760" y="311151"/>
            <a:ext cx="2572657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000" dirty="0">
                <a:latin typeface="+mn-ea"/>
              </a:rPr>
              <a:t>PROFILE</a:t>
            </a:r>
            <a:endParaRPr lang="zh-CN" altLang="en-US" sz="2000" dirty="0">
              <a:latin typeface="+mn-ea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D5ADEA20-6CB6-1305-87F7-1549F9B7E074}"/>
              </a:ext>
            </a:extLst>
          </p:cNvPr>
          <p:cNvSpPr txBox="1"/>
          <p:nvPr/>
        </p:nvSpPr>
        <p:spPr>
          <a:xfrm>
            <a:off x="552773" y="191487"/>
            <a:ext cx="2572657" cy="6463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3600" dirty="0">
                <a:latin typeface="+mj-ea"/>
                <a:ea typeface="+mj-ea"/>
              </a:rPr>
              <a:t>产品简介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B27F4ACD-27B9-E5FC-7D72-AE385513BF9C}"/>
              </a:ext>
            </a:extLst>
          </p:cNvPr>
          <p:cNvSpPr txBox="1"/>
          <p:nvPr/>
        </p:nvSpPr>
        <p:spPr>
          <a:xfrm>
            <a:off x="1193497" y="5224004"/>
            <a:ext cx="4382619" cy="115858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200000"/>
              </a:lnSpc>
            </a:pPr>
            <a:r>
              <a:rPr lang="en-US" altLang="zh-CN" sz="900" dirty="0">
                <a:solidFill>
                  <a:schemeClr val="accent2">
                    <a:alpha val="28000"/>
                  </a:schemeClr>
                </a:solidFill>
                <a:latin typeface="+mn-ea"/>
              </a:rPr>
              <a:t>Lorem ipsum dolor sit amet, consectetuer adipiscing elit. Maecenas porttitor congue massa. Fusce posuere, magna sed pulvinar ultricies, purus lectus </a:t>
            </a:r>
            <a:r>
              <a:rPr lang="en-US" altLang="zh-CN" sz="900" dirty="0" err="1">
                <a:solidFill>
                  <a:schemeClr val="accent2">
                    <a:alpha val="28000"/>
                  </a:schemeClr>
                </a:solidFill>
                <a:latin typeface="+mn-ea"/>
              </a:rPr>
              <a:t>malesuada</a:t>
            </a:r>
            <a:r>
              <a:rPr lang="en-US" altLang="zh-CN" sz="900" dirty="0">
                <a:solidFill>
                  <a:schemeClr val="accent2">
                    <a:alpha val="28000"/>
                  </a:schemeClr>
                </a:solidFill>
                <a:latin typeface="+mn-ea"/>
              </a:rPr>
              <a:t> libero</a:t>
            </a:r>
            <a:endParaRPr lang="zh-CN" altLang="en-US" sz="900" dirty="0">
              <a:solidFill>
                <a:schemeClr val="accent2">
                  <a:alpha val="28000"/>
                </a:schemeClr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0745932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608AD39E-7E72-9CD6-DFC3-BF4450DDB74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9736"/>
            <a:ext cx="8427962" cy="68580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62D8FB6F-AA55-B7CA-FFF1-7A39AC7A04E0}"/>
              </a:ext>
            </a:extLst>
          </p:cNvPr>
          <p:cNvSpPr/>
          <p:nvPr/>
        </p:nvSpPr>
        <p:spPr>
          <a:xfrm>
            <a:off x="0" y="1625601"/>
            <a:ext cx="8427962" cy="5232399"/>
          </a:xfrm>
          <a:prstGeom prst="rect">
            <a:avLst/>
          </a:prstGeom>
          <a:solidFill>
            <a:schemeClr val="tx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F732A565-97F2-2F4B-C802-DEBBB12073FC}"/>
              </a:ext>
            </a:extLst>
          </p:cNvPr>
          <p:cNvSpPr/>
          <p:nvPr/>
        </p:nvSpPr>
        <p:spPr>
          <a:xfrm>
            <a:off x="0" y="1"/>
            <a:ext cx="8428596" cy="1625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" name="加号 3">
            <a:extLst>
              <a:ext uri="{FF2B5EF4-FFF2-40B4-BE49-F238E27FC236}">
                <a16:creationId xmlns:a16="http://schemas.microsoft.com/office/drawing/2014/main" id="{E8370CE7-2ADB-9FB5-1E2C-D7A3FEF68E5C}"/>
              </a:ext>
            </a:extLst>
          </p:cNvPr>
          <p:cNvSpPr/>
          <p:nvPr/>
        </p:nvSpPr>
        <p:spPr>
          <a:xfrm>
            <a:off x="7692359" y="259602"/>
            <a:ext cx="423333" cy="423333"/>
          </a:xfrm>
          <a:prstGeom prst="mathPlus">
            <a:avLst>
              <a:gd name="adj1" fmla="val 131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37ADA2CB-E8A9-BDBE-71FF-B2EE6BE9BC8B}"/>
              </a:ext>
            </a:extLst>
          </p:cNvPr>
          <p:cNvSpPr txBox="1"/>
          <p:nvPr/>
        </p:nvSpPr>
        <p:spPr>
          <a:xfrm>
            <a:off x="349266" y="259602"/>
            <a:ext cx="2572657" cy="6463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600" dirty="0">
                <a:solidFill>
                  <a:schemeClr val="bg1"/>
                </a:solidFill>
                <a:latin typeface="+mj-ea"/>
                <a:ea typeface="+mj-ea"/>
              </a:rPr>
              <a:t>PART TWO</a:t>
            </a:r>
            <a:endParaRPr lang="zh-CN" altLang="en-US" sz="36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0483FB81-245C-91F5-6C24-324434C37CD1}"/>
              </a:ext>
            </a:extLst>
          </p:cNvPr>
          <p:cNvSpPr txBox="1"/>
          <p:nvPr/>
        </p:nvSpPr>
        <p:spPr>
          <a:xfrm>
            <a:off x="3213313" y="259602"/>
            <a:ext cx="2572657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000" dirty="0">
                <a:solidFill>
                  <a:schemeClr val="bg1"/>
                </a:solidFill>
                <a:latin typeface="+mn-ea"/>
              </a:rPr>
              <a:t>PRODUCT</a:t>
            </a:r>
            <a:endParaRPr lang="zh-CN" altLang="en-US" sz="20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214D6246-E0F0-064A-96BF-30C91CE9E0DD}"/>
              </a:ext>
            </a:extLst>
          </p:cNvPr>
          <p:cNvSpPr txBox="1"/>
          <p:nvPr/>
        </p:nvSpPr>
        <p:spPr>
          <a:xfrm>
            <a:off x="5331368" y="259602"/>
            <a:ext cx="2572657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000" dirty="0">
                <a:solidFill>
                  <a:schemeClr val="bg1"/>
                </a:solidFill>
                <a:latin typeface="+mn-ea"/>
              </a:rPr>
              <a:t>PROFILE</a:t>
            </a:r>
            <a:endParaRPr lang="zh-CN" altLang="en-US" sz="20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749DC016-556C-A02C-28DB-CC812EFAEAB2}"/>
              </a:ext>
            </a:extLst>
          </p:cNvPr>
          <p:cNvSpPr txBox="1"/>
          <p:nvPr/>
        </p:nvSpPr>
        <p:spPr>
          <a:xfrm>
            <a:off x="8500197" y="259602"/>
            <a:ext cx="3158066" cy="132343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4000" dirty="0">
                <a:solidFill>
                  <a:schemeClr val="accent1"/>
                </a:solidFill>
                <a:latin typeface="+mj-ea"/>
                <a:ea typeface="+mj-ea"/>
              </a:rPr>
              <a:t>SPREAD PLAN</a:t>
            </a:r>
            <a:endParaRPr lang="zh-CN" altLang="en-US" sz="400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80842E81-5292-5A3A-6473-DD5098731004}"/>
              </a:ext>
            </a:extLst>
          </p:cNvPr>
          <p:cNvSpPr txBox="1"/>
          <p:nvPr/>
        </p:nvSpPr>
        <p:spPr>
          <a:xfrm>
            <a:off x="8571797" y="1625601"/>
            <a:ext cx="3158066" cy="25391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050" dirty="0">
                <a:solidFill>
                  <a:schemeClr val="accent1"/>
                </a:solidFill>
                <a:latin typeface="+mj-ea"/>
                <a:ea typeface="+mj-ea"/>
              </a:rPr>
              <a:t>PRODUCT PROFILE</a:t>
            </a:r>
            <a:endParaRPr lang="zh-CN" altLang="en-US" sz="105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1F700EB7-2758-821B-009A-60AE8DC5B76F}"/>
              </a:ext>
            </a:extLst>
          </p:cNvPr>
          <p:cNvSpPr txBox="1"/>
          <p:nvPr/>
        </p:nvSpPr>
        <p:spPr>
          <a:xfrm>
            <a:off x="8758464" y="2191464"/>
            <a:ext cx="2572657" cy="25545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8000" dirty="0">
                <a:latin typeface="+mj-ea"/>
                <a:ea typeface="+mj-ea"/>
              </a:rPr>
              <a:t>宣传计划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ADFDFA24-B01C-B7FC-655A-3ED69253CA08}"/>
              </a:ext>
            </a:extLst>
          </p:cNvPr>
          <p:cNvSpPr txBox="1"/>
          <p:nvPr/>
        </p:nvSpPr>
        <p:spPr>
          <a:xfrm>
            <a:off x="1510393" y="2191464"/>
            <a:ext cx="5992586" cy="212365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/>
            <a:r>
              <a:rPr lang="en-US" altLang="zh-CN" sz="6600" dirty="0">
                <a:solidFill>
                  <a:schemeClr val="bg1">
                    <a:lumMod val="95000"/>
                  </a:schemeClr>
                </a:solidFill>
                <a:latin typeface="+mj-ea"/>
                <a:ea typeface="+mj-ea"/>
              </a:rPr>
              <a:t>02</a:t>
            </a:r>
          </a:p>
          <a:p>
            <a:pPr algn="r"/>
            <a:r>
              <a:rPr lang="en-US" altLang="zh-CN" sz="6600" dirty="0">
                <a:solidFill>
                  <a:schemeClr val="bg1">
                    <a:lumMod val="95000"/>
                  </a:schemeClr>
                </a:solidFill>
                <a:latin typeface="+mj-ea"/>
                <a:ea typeface="+mj-ea"/>
              </a:rPr>
              <a:t>   PLAN</a:t>
            </a:r>
            <a:endParaRPr lang="zh-CN" altLang="en-US" sz="6600" dirty="0">
              <a:solidFill>
                <a:schemeClr val="bg1">
                  <a:lumMod val="9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B8E219B0-9FB2-60CA-D839-1253F99A44C0}"/>
              </a:ext>
            </a:extLst>
          </p:cNvPr>
          <p:cNvSpPr txBox="1"/>
          <p:nvPr/>
        </p:nvSpPr>
        <p:spPr>
          <a:xfrm>
            <a:off x="889906" y="4929601"/>
            <a:ext cx="6613072" cy="8908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>
              <a:lnSpc>
                <a:spcPct val="150000"/>
              </a:lnSpc>
            </a:pPr>
            <a:r>
              <a:rPr lang="en-US" altLang="zh-CN" sz="1200" dirty="0">
                <a:solidFill>
                  <a:schemeClr val="bg1">
                    <a:lumMod val="95000"/>
                    <a:alpha val="56000"/>
                  </a:schemeClr>
                </a:solidFill>
                <a:latin typeface="+mn-ea"/>
              </a:rPr>
              <a:t>Lorem ipsum dolor sit amet, consectetuer adipiscing elit. Maecenas porttitor congue massa. Fusce posuere, magna sed pulvinar ultricies, purus lectus malesuada libero, sit amet commodo magna eros quis </a:t>
            </a:r>
            <a:r>
              <a:rPr lang="en-US" altLang="zh-CN" sz="1200" dirty="0" err="1">
                <a:solidFill>
                  <a:schemeClr val="bg1">
                    <a:lumMod val="95000"/>
                    <a:alpha val="56000"/>
                  </a:schemeClr>
                </a:solidFill>
                <a:latin typeface="+mn-ea"/>
              </a:rPr>
              <a:t>urna</a:t>
            </a:r>
            <a:r>
              <a:rPr lang="en-US" altLang="zh-CN" sz="1200" dirty="0">
                <a:solidFill>
                  <a:schemeClr val="bg1">
                    <a:lumMod val="95000"/>
                    <a:alpha val="56000"/>
                  </a:schemeClr>
                </a:solidFill>
                <a:latin typeface="+mn-ea"/>
              </a:rPr>
              <a:t>.</a:t>
            </a:r>
          </a:p>
        </p:txBody>
      </p: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177106F6-F9EA-955C-28C2-11A47F6EF4A1}"/>
              </a:ext>
            </a:extLst>
          </p:cNvPr>
          <p:cNvCxnSpPr/>
          <p:nvPr/>
        </p:nvCxnSpPr>
        <p:spPr>
          <a:xfrm>
            <a:off x="2392135" y="4204607"/>
            <a:ext cx="4963886" cy="0"/>
          </a:xfrm>
          <a:prstGeom prst="line">
            <a:avLst/>
          </a:prstGeom>
          <a:ln w="635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4">
            <a:extLst>
              <a:ext uri="{FF2B5EF4-FFF2-40B4-BE49-F238E27FC236}">
                <a16:creationId xmlns:a16="http://schemas.microsoft.com/office/drawing/2014/main" id="{A178A9E9-35FA-61A6-1675-0221EA71418A}"/>
              </a:ext>
            </a:extLst>
          </p:cNvPr>
          <p:cNvSpPr txBox="1"/>
          <p:nvPr/>
        </p:nvSpPr>
        <p:spPr>
          <a:xfrm>
            <a:off x="8794644" y="5062714"/>
            <a:ext cx="3051735" cy="757708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1000" dirty="0">
                <a:solidFill>
                  <a:schemeClr val="accent2">
                    <a:alpha val="56000"/>
                  </a:schemeClr>
                </a:solidFill>
                <a:latin typeface="+mn-ea"/>
              </a:rPr>
              <a:t>我们的计划分为前期线上宣传，线下门店宣传。并通过线下门店投放商品试用来获得前期的顾客好评，并通过新品促销活动在市场推出我们的产品。</a:t>
            </a:r>
            <a:endParaRPr lang="en-US" altLang="zh-CN" sz="1000" dirty="0">
              <a:solidFill>
                <a:schemeClr val="accent2">
                  <a:alpha val="56000"/>
                </a:schemeClr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8810631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加号 1">
            <a:extLst>
              <a:ext uri="{FF2B5EF4-FFF2-40B4-BE49-F238E27FC236}">
                <a16:creationId xmlns:a16="http://schemas.microsoft.com/office/drawing/2014/main" id="{600BBF87-CCCF-7EF7-A5CE-2501AF1B9736}"/>
              </a:ext>
            </a:extLst>
          </p:cNvPr>
          <p:cNvSpPr/>
          <p:nvPr/>
        </p:nvSpPr>
        <p:spPr>
          <a:xfrm>
            <a:off x="11342597" y="311151"/>
            <a:ext cx="252602" cy="252602"/>
          </a:xfrm>
          <a:prstGeom prst="mathPlus">
            <a:avLst>
              <a:gd name="adj1" fmla="val 13167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49447EC6-FD6B-56FF-B211-D27B8E8D6167}"/>
              </a:ext>
            </a:extLst>
          </p:cNvPr>
          <p:cNvSpPr txBox="1"/>
          <p:nvPr/>
        </p:nvSpPr>
        <p:spPr>
          <a:xfrm>
            <a:off x="3664678" y="300456"/>
            <a:ext cx="2572657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000" dirty="0">
                <a:latin typeface="+mn-ea"/>
              </a:rPr>
              <a:t>SPREAD</a:t>
            </a:r>
            <a:endParaRPr lang="zh-CN" altLang="en-US" sz="2000" dirty="0">
              <a:latin typeface="+mn-ea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1A39CD94-07D3-43C2-EA90-215D207691A2}"/>
              </a:ext>
            </a:extLst>
          </p:cNvPr>
          <p:cNvSpPr txBox="1"/>
          <p:nvPr/>
        </p:nvSpPr>
        <p:spPr>
          <a:xfrm>
            <a:off x="7183760" y="311151"/>
            <a:ext cx="2572657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000" dirty="0">
                <a:latin typeface="+mn-ea"/>
              </a:rPr>
              <a:t>PLAN</a:t>
            </a:r>
            <a:endParaRPr lang="zh-CN" altLang="en-US" sz="2000" dirty="0">
              <a:latin typeface="+mn-ea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1EBF2A42-E70A-CB63-4C2B-0A56DDDB3EB4}"/>
              </a:ext>
            </a:extLst>
          </p:cNvPr>
          <p:cNvSpPr/>
          <p:nvPr/>
        </p:nvSpPr>
        <p:spPr>
          <a:xfrm>
            <a:off x="0" y="2865664"/>
            <a:ext cx="12192000" cy="32167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444A17D8-666C-28F6-41C6-04DC5FD51340}"/>
              </a:ext>
            </a:extLst>
          </p:cNvPr>
          <p:cNvSpPr/>
          <p:nvPr/>
        </p:nvSpPr>
        <p:spPr>
          <a:xfrm>
            <a:off x="1069521" y="2865664"/>
            <a:ext cx="2572657" cy="321673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9886A177-5CF5-7D4C-62DE-FDB53CCE6082}"/>
              </a:ext>
            </a:extLst>
          </p:cNvPr>
          <p:cNvSpPr/>
          <p:nvPr/>
        </p:nvSpPr>
        <p:spPr>
          <a:xfrm>
            <a:off x="4816589" y="2604407"/>
            <a:ext cx="2572657" cy="3837214"/>
          </a:xfrm>
          <a:prstGeom prst="rect">
            <a:avLst/>
          </a:prstGeom>
          <a:blipFill dpi="0" rotWithShape="0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26144119-876B-1B30-EED3-5D3E5194DBDF}"/>
              </a:ext>
            </a:extLst>
          </p:cNvPr>
          <p:cNvSpPr/>
          <p:nvPr/>
        </p:nvSpPr>
        <p:spPr>
          <a:xfrm>
            <a:off x="8563656" y="2604407"/>
            <a:ext cx="2572657" cy="3837214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42C6302A-3CE6-D258-D3B0-81C1F5FBE38D}"/>
              </a:ext>
            </a:extLst>
          </p:cNvPr>
          <p:cNvSpPr txBox="1"/>
          <p:nvPr/>
        </p:nvSpPr>
        <p:spPr>
          <a:xfrm>
            <a:off x="1274364" y="3374425"/>
            <a:ext cx="1931932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4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微信宣传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FEC04D6C-1563-60C2-9F6B-601EC9FC2B51}"/>
              </a:ext>
            </a:extLst>
          </p:cNvPr>
          <p:cNvSpPr txBox="1"/>
          <p:nvPr/>
        </p:nvSpPr>
        <p:spPr>
          <a:xfrm>
            <a:off x="1274364" y="3812732"/>
            <a:ext cx="2150267" cy="16702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latin typeface="+mn-ea"/>
              </a:rPr>
              <a:t>在这里输入正文，根据自己的需要进行内容调整。在这里输入正文，根据自己的需要进行内容调整。在这里输入正文。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5B54E35F-D2DB-3A67-CDDF-994FAD223E5B}"/>
              </a:ext>
            </a:extLst>
          </p:cNvPr>
          <p:cNvSpPr txBox="1"/>
          <p:nvPr/>
        </p:nvSpPr>
        <p:spPr>
          <a:xfrm>
            <a:off x="1274364" y="1214264"/>
            <a:ext cx="1931932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4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网站宣传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EE719AF1-A5AE-0EB9-9EB3-470E9C39D3BF}"/>
              </a:ext>
            </a:extLst>
          </p:cNvPr>
          <p:cNvSpPr txBox="1"/>
          <p:nvPr/>
        </p:nvSpPr>
        <p:spPr>
          <a:xfrm>
            <a:off x="1274363" y="1652571"/>
            <a:ext cx="9861950" cy="10238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latin typeface="+mn-ea"/>
              </a:rPr>
              <a:t>在这里输入正文，根据自己的需要进行内容调整。在这里输入正文，根据自己的需要进行内容调整。在这里输入正文。在这里输入正文，根据自己的需要进行内容调整。在这里输入正文，根据自己的需要进行内容调整。在这里输入正文。</a:t>
            </a:r>
          </a:p>
          <a:p>
            <a:pPr>
              <a:lnSpc>
                <a:spcPct val="150000"/>
              </a:lnSpc>
            </a:pPr>
            <a:endParaRPr lang="zh-CN" altLang="en-US" sz="1400" dirty="0">
              <a:latin typeface="+mn-ea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09D23CCC-1FC6-F35C-1B8B-DF7D0DFCF949}"/>
              </a:ext>
            </a:extLst>
          </p:cNvPr>
          <p:cNvSpPr txBox="1"/>
          <p:nvPr/>
        </p:nvSpPr>
        <p:spPr>
          <a:xfrm>
            <a:off x="496660" y="191487"/>
            <a:ext cx="2572657" cy="6463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3600" dirty="0">
                <a:latin typeface="+mj-ea"/>
                <a:ea typeface="+mj-ea"/>
              </a:rPr>
              <a:t>宣传计划</a:t>
            </a:r>
          </a:p>
        </p:txBody>
      </p:sp>
    </p:spTree>
    <p:extLst>
      <p:ext uri="{BB962C8B-B14F-4D97-AF65-F5344CB8AC3E}">
        <p14:creationId xmlns:p14="http://schemas.microsoft.com/office/powerpoint/2010/main" val="3413958659"/>
      </p:ext>
    </p:extLst>
  </p:cSld>
  <p:clrMapOvr>
    <a:masterClrMapping/>
  </p:clrMapOvr>
</p:sld>
</file>

<file path=ppt/theme/theme1.xml><?xml version="1.0" encoding="utf-8"?>
<a:theme xmlns:a="http://schemas.openxmlformats.org/drawingml/2006/main" name="自定义设计方案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54F72"/>
      </a:accent1>
      <a:accent2>
        <a:srgbClr val="C490AA"/>
      </a:accent2>
      <a:accent3>
        <a:srgbClr val="EBDAE2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思源黑体 CN Heavy"/>
        <a:ea typeface="思源黑体 CN Heavy"/>
        <a:cs typeface=""/>
      </a:majorFont>
      <a:minorFont>
        <a:latin typeface="思源黑体 CN Norm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567</TotalTime>
  <Words>1563</Words>
  <Application>Microsoft Office PowerPoint</Application>
  <PresentationFormat>宽屏</PresentationFormat>
  <Paragraphs>164</Paragraphs>
  <Slides>17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23" baseType="lpstr">
      <vt:lpstr>Microsoft YaHei</vt:lpstr>
      <vt:lpstr>思源黑体 CN Normal</vt:lpstr>
      <vt:lpstr>思源黑体 CN Heavy</vt:lpstr>
      <vt:lpstr>Arial</vt:lpstr>
      <vt:lpstr>Microsoft YaHei Light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薛 兆丰</dc:creator>
  <cp:lastModifiedBy>薛 兆丰</cp:lastModifiedBy>
  <cp:revision>14</cp:revision>
  <dcterms:created xsi:type="dcterms:W3CDTF">2022-06-30T00:49:37Z</dcterms:created>
  <dcterms:modified xsi:type="dcterms:W3CDTF">2022-07-18T13:19:58Z</dcterms:modified>
</cp:coreProperties>
</file>